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docProps/app.xml" ContentType="application/vnd.openxmlformats-officedocument.extended-properties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slideLayouts/slideLayout13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10.xml" ContentType="application/vnd.openxmlformats-officedocument.presentationml.notes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notesSlides/notesSlide8.xml" ContentType="application/vnd.openxmlformats-officedocument.presentationml.notesSlide+xml"/>
  <Default Extension="wmf" ContentType="image/x-wmf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36"/>
  </p:notesMasterIdLst>
  <p:sldIdLst>
    <p:sldId id="331" r:id="rId2"/>
    <p:sldId id="284" r:id="rId3"/>
    <p:sldId id="307" r:id="rId4"/>
    <p:sldId id="365" r:id="rId5"/>
    <p:sldId id="343" r:id="rId6"/>
    <p:sldId id="359" r:id="rId7"/>
    <p:sldId id="341" r:id="rId8"/>
    <p:sldId id="363" r:id="rId9"/>
    <p:sldId id="342" r:id="rId10"/>
    <p:sldId id="364" r:id="rId11"/>
    <p:sldId id="314" r:id="rId12"/>
    <p:sldId id="332" r:id="rId13"/>
    <p:sldId id="360" r:id="rId14"/>
    <p:sldId id="345" r:id="rId15"/>
    <p:sldId id="361" r:id="rId16"/>
    <p:sldId id="362" r:id="rId17"/>
    <p:sldId id="366" r:id="rId18"/>
    <p:sldId id="351" r:id="rId19"/>
    <p:sldId id="348" r:id="rId20"/>
    <p:sldId id="368" r:id="rId21"/>
    <p:sldId id="340" r:id="rId22"/>
    <p:sldId id="308" r:id="rId23"/>
    <p:sldId id="309" r:id="rId24"/>
    <p:sldId id="367" r:id="rId25"/>
    <p:sldId id="352" r:id="rId26"/>
    <p:sldId id="350" r:id="rId27"/>
    <p:sldId id="353" r:id="rId28"/>
    <p:sldId id="354" r:id="rId29"/>
    <p:sldId id="335" r:id="rId30"/>
    <p:sldId id="357" r:id="rId31"/>
    <p:sldId id="355" r:id="rId32"/>
    <p:sldId id="369" r:id="rId33"/>
    <p:sldId id="371" r:id="rId34"/>
    <p:sldId id="370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7DA124"/>
    <a:srgbClr val="B01982"/>
    <a:srgbClr val="CE1F97"/>
    <a:srgbClr val="FFFFFF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9522" autoAdjust="0"/>
    <p:restoredTop sz="98552" autoAdjust="0"/>
  </p:normalViewPr>
  <p:slideViewPr>
    <p:cSldViewPr snapToObjects="1">
      <p:cViewPr>
        <p:scale>
          <a:sx n="100" d="100"/>
          <a:sy n="100" d="100"/>
        </p:scale>
        <p:origin x="-424" y="-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ED0DFE-66F1-7343-A58F-ECDC987660FB}" type="datetimeFigureOut">
              <a:rPr lang="en-US" smtClean="0"/>
              <a:pPr/>
              <a:t>10/13/14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C6D770-1B6E-B847-BABA-9E96E83598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27156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NUL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NUL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48" y="20547"/>
            <a:ext cx="3498527" cy="28253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3486" y="20548"/>
            <a:ext cx="5624418" cy="28254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923" y="2818500"/>
            <a:ext cx="7668994" cy="22962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62119" y="2819400"/>
            <a:ext cx="1461333" cy="22938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548" y="5089818"/>
            <a:ext cx="9098280" cy="173736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755230" y="2469776"/>
            <a:ext cx="304800" cy="15240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47F28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/>
              <a:pPr/>
              <a:t>10/13/14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3581400" y="1295400"/>
            <a:ext cx="5105400" cy="1416269"/>
          </a:xfrm>
        </p:spPr>
        <p:txBody>
          <a:bodyPr anchor="b">
            <a:normAutofit/>
          </a:bodyPr>
          <a:lstStyle>
            <a:lvl1pPr algn="r">
              <a:buNone/>
              <a:defRPr lang="en-US" sz="2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44" y="4114800"/>
            <a:ext cx="7315200" cy="914400"/>
          </a:xfrm>
        </p:spPr>
        <p:txBody>
          <a:bodyPr anchor="b" anchorCtr="0">
            <a:normAutofit/>
          </a:bodyPr>
          <a:lstStyle>
            <a:lvl1pPr marL="0" indent="0">
              <a:defRPr lang="en-US" sz="3600" b="1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GB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1992354"/>
            <a:ext cx="5867400" cy="1970046"/>
          </a:xfrm>
        </p:spPr>
        <p:txBody>
          <a:bodyPr anchor="ctr">
            <a:normAutofit/>
          </a:bodyPr>
          <a:lstStyle>
            <a:lvl1pPr algn="l">
              <a:defRPr sz="3000" b="1" cap="all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5105400"/>
            <a:ext cx="8229601" cy="375787"/>
          </a:xfrm>
        </p:spPr>
        <p:txBody>
          <a:bodyPr anchor="b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7" name="Oval 6"/>
          <p:cNvSpPr/>
          <p:nvPr/>
        </p:nvSpPr>
        <p:spPr>
          <a:xfrm>
            <a:off x="762000" y="1946209"/>
            <a:ext cx="2057400" cy="2057400"/>
          </a:xfrm>
          <a:prstGeom prst="ellipse">
            <a:avLst/>
          </a:prstGeom>
          <a:gradFill flip="none" rotWithShape="1">
            <a:gsLst>
              <a:gs pos="0">
                <a:srgbClr val="F39C29"/>
              </a:gs>
              <a:gs pos="50000">
                <a:srgbClr val="F7931D"/>
              </a:gs>
              <a:gs pos="100000">
                <a:srgbClr val="FF6600"/>
              </a:gs>
            </a:gsLst>
            <a:path path="circle">
              <a:fillToRect l="50000" t="50000" r="50000" b="50000"/>
            </a:path>
            <a:tileRect/>
          </a:gradFill>
          <a:ln w="82550">
            <a:noFill/>
          </a:ln>
          <a:effectLst>
            <a:outerShdw blurRad="1524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686800" y="5265376"/>
            <a:ext cx="457200" cy="9667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6600"/>
                </a:solidFill>
              </a:rPr>
              <a:t>           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" preserve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anchor="ctr" anchorCtr="0">
            <a:normAutofit/>
          </a:bodyPr>
          <a:lstStyle>
            <a:lvl1pPr algn="l">
              <a:defRPr sz="3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rPr lang="en-US" smtClean="0"/>
              <a:pPr/>
              <a:t>10/13/14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>
    <mc:Choice xmlns:mv="urn:schemas-microsoft-com:mac:vml"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and Content: Emphasi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rPr lang="en-US" smtClean="0"/>
              <a:pPr/>
              <a:t>10/13/14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Obj" preserve="1">
  <p:cSld name="Two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1"/>
            <a:ext cx="7068015" cy="838200"/>
          </a:xfr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2"/>
            <a:ext cx="4038600" cy="3971455"/>
          </a:xfrm>
        </p:spPr>
        <p:txBody>
          <a:bodyPr/>
          <a:lstStyle>
            <a:lvl1pPr>
              <a:defRPr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3971454"/>
          </a:xfrm>
        </p:spPr>
        <p:txBody>
          <a:bodyPr/>
          <a:lstStyle>
            <a:lvl1pPr>
              <a:defRPr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en-US" smtClean="0"/>
              <a:pPr/>
              <a:t>10/13/14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Only" preserve="1">
  <p:cSld name="Title Onl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/>
              <a:pPr/>
              <a:t>10/13/14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62000"/>
            <a:ext cx="2445488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400" y="2077200"/>
            <a:ext cx="70104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>
    <mc:Choice xmlns:mv="urn:schemas-microsoft-com:mac:vml"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Title Only: Emphasi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en-US" smtClean="0"/>
              <a:pPr/>
              <a:t>10/13/14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90400" y="3081000"/>
            <a:ext cx="8686800" cy="1095600"/>
          </a:xfrm>
        </p:spPr>
        <p:txBody>
          <a:bodyPr>
            <a:normAutofit/>
          </a:bodyPr>
          <a:lstStyle>
            <a:lvl1pPr algn="ctr">
              <a:defRPr lang="en-US" sz="4600" b="1" kern="1200" spc="-150" baseline="0" dirty="0" smtClean="0">
                <a:ln>
                  <a:gradFill>
                    <a:gsLst>
                      <a:gs pos="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schemeClr val="bg1">
                        <a:lumMod val="75000"/>
                      </a:schemeClr>
                    </a:gs>
                    <a:gs pos="91000">
                      <a:schemeClr val="bg1"/>
                    </a:gs>
                  </a:gsLst>
                  <a:lin ang="16200000" scaled="1"/>
                </a:gradFill>
                <a:effectLst>
                  <a:outerShdw blurRad="38100" algn="ctr" rotWithShape="0">
                    <a:prstClr val="black">
                      <a:alpha val="25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83952" y="2424752"/>
            <a:ext cx="8694000" cy="639762"/>
          </a:xfrm>
        </p:spPr>
        <p:txBody>
          <a:bodyPr anchor="b">
            <a:normAutofit/>
          </a:bodyPr>
          <a:lstStyle>
            <a:lvl1pPr marL="0" indent="0" algn="ctr">
              <a:buNone/>
              <a:defRPr lang="en-US" sz="2800" kern="1200" dirty="0" smtClean="0">
                <a:solidFill>
                  <a:srgbClr val="2E507A">
                    <a:alpha val="81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  <mc:AlternateContent>
    <mc:Choice xmlns:mv="urn:schemas-microsoft-com:mac:vml"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Title with Text 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/>
              <a:pPr/>
              <a:t>10/13/14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2895600"/>
            <a:ext cx="7543800" cy="2133600"/>
          </a:xfrm>
          <a:prstGeom prst="rect">
            <a:avLst/>
          </a:prstGeom>
          <a:gradFill flip="none" rotWithShape="1">
            <a:gsLst>
              <a:gs pos="63000">
                <a:schemeClr val="tx1">
                  <a:lumMod val="85000"/>
                  <a:lumOff val="15000"/>
                  <a:alpha val="49000"/>
                </a:schemeClr>
              </a:gs>
              <a:gs pos="100000">
                <a:schemeClr val="tx1">
                  <a:lumMod val="95000"/>
                  <a:lumOff val="5000"/>
                  <a:alpha val="5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14867" y="3200400"/>
            <a:ext cx="7010400" cy="1676400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en-US" sz="4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48200" y="664780"/>
            <a:ext cx="4191000" cy="381000"/>
          </a:xfrm>
        </p:spPr>
        <p:txBody>
          <a:bodyPr>
            <a:normAutofit/>
          </a:bodyPr>
          <a:lstStyle>
            <a:lvl1pPr algn="r">
              <a:buNone/>
              <a:defRPr lang="en-US" sz="1800" b="1" kern="12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mc:AlternateContent>
    <mc:Choice xmlns:mv="urn:schemas-microsoft-com:mac:vml"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>
        <p14:vortex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3008313" cy="8255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609600"/>
            <a:ext cx="5111750" cy="53340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435101"/>
            <a:ext cx="3008313" cy="38226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/>
              <a:pPr/>
              <a:t>10/13/14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Media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/>
              <a:pPr/>
              <a:t>10/13/14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95263" y="4800600"/>
            <a:ext cx="4873752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Georgia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6552" y="4800600"/>
            <a:ext cx="4809244" cy="566738"/>
          </a:xfrm>
        </p:spPr>
        <p:txBody>
          <a:bodyPr anchor="b">
            <a:normAutofit/>
          </a:bodyPr>
          <a:lstStyle>
            <a:lvl1pPr algn="ctr">
              <a:defRPr sz="18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9" name="Media Placeholder 8"/>
          <p:cNvSpPr>
            <a:spLocks noGrp="1"/>
          </p:cNvSpPr>
          <p:nvPr>
            <p:ph type="media" sz="quarter" idx="13"/>
          </p:nvPr>
        </p:nvSpPr>
        <p:spPr>
          <a:xfrm>
            <a:off x="587022" y="838200"/>
            <a:ext cx="4873752" cy="381282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media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776863" y="838200"/>
            <a:ext cx="2819400" cy="46369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  <mc:AlternateContent>
    <mc:Choice xmlns:mv="urn:schemas-microsoft-com:mac:vml"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92800" y="4800600"/>
            <a:ext cx="5500800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Georg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ctr">
              <a:defRPr sz="18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62600"/>
            <a:ext cx="5486400" cy="60960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/>
              <a:pPr/>
              <a:t>10/13/14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Title and Vertical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en-US" smtClean="0"/>
              <a:pPr/>
              <a:t>10/13/14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0" y="414867"/>
            <a:ext cx="5029200" cy="457200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l">
              <a:defRPr lang="en-US" sz="28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    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150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054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rPr lang="en-US" smtClean="0"/>
              <a:pPr/>
              <a:t>10/13/14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userDrawn="1">
  <p:cSld name="1_Title Only: Emphasi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794936" y="6437032"/>
            <a:ext cx="2133600" cy="365125"/>
          </a:xfrm>
          <a:prstGeom prst="rect">
            <a:avLst/>
          </a:prstGeom>
        </p:spPr>
        <p:txBody>
          <a:bodyPr/>
          <a:lstStyle/>
          <a:p>
            <a:fld id="{A258050E-B668-4FA7-85AD-C750C80A6E9B}" type="datetimeFigureOut">
              <a:rPr lang="en-US" smtClean="0"/>
              <a:pPr/>
              <a:t>10/13/14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9698" y="6437032"/>
            <a:ext cx="612490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6459" y="167347"/>
            <a:ext cx="630621" cy="359760"/>
          </a:xfrm>
          <a:prstGeom prst="rect">
            <a:avLst/>
          </a:prstGeom>
        </p:spPr>
        <p:txBody>
          <a:bodyPr/>
          <a:lstStyle/>
          <a:p>
            <a:fld id="{240D5ECE-8B49-45CD-BE81-EF81920D19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90400" y="3081000"/>
            <a:ext cx="8686800" cy="10956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lang="en-US" sz="4600" b="1" kern="1200" spc="-150" baseline="0" dirty="0" smtClean="0">
                <a:ln>
                  <a:gradFill>
                    <a:gsLst>
                      <a:gs pos="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schemeClr val="bg1">
                        <a:lumMod val="75000"/>
                      </a:schemeClr>
                    </a:gs>
                    <a:gs pos="91000">
                      <a:schemeClr val="bg1"/>
                    </a:gs>
                  </a:gsLst>
                  <a:lin ang="16200000" scaled="1"/>
                </a:gradFill>
                <a:effectLst>
                  <a:outerShdw blurRad="38100" algn="ctr" rotWithShape="0">
                    <a:prstClr val="black">
                      <a:alpha val="25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83952" y="2424752"/>
            <a:ext cx="8694000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800" kern="1200" dirty="0" smtClean="0">
                <a:solidFill>
                  <a:srgbClr val="2E507A">
                    <a:alpha val="81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>
    <mc:Choice xmlns:mv="urn:schemas-microsoft-com:mac:vml"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8050E-B668-4FA7-85AD-C750C80A6E9B}" type="datetimeFigureOut">
              <a:rPr lang="en-US" smtClean="0"/>
              <a:pPr/>
              <a:t>10/13/14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  <p:sldLayoutId r:id="rId1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3.xml"/><Relationship Id="rId3" Type="http://schemas.openxmlformats.org/officeDocument/2006/relationships/oleObject" Target="???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jpeg"/><Relationship Id="rId3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mag.org/cgi/content/full/309/5742/1801a/F1" TargetMode="External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2.jpeg"/><Relationship Id="rId3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7.png"/><Relationship Id="rId5" Type="http://schemas.openxmlformats.org/officeDocument/2006/relationships/image" Target="../media/image68.png"/><Relationship Id="rId6" Type="http://schemas.openxmlformats.org/officeDocument/2006/relationships/image" Target="../media/image69.png"/><Relationship Id="rId7" Type="http://schemas.openxmlformats.org/officeDocument/2006/relationships/image" Target="../media/image70.png"/><Relationship Id="rId8" Type="http://schemas.openxmlformats.org/officeDocument/2006/relationships/image" Target="../media/image71.png"/><Relationship Id="rId9" Type="http://schemas.openxmlformats.org/officeDocument/2006/relationships/image" Target="../media/image72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4" Type="http://schemas.openxmlformats.org/officeDocument/2006/relationships/image" Target="../media/image74.jpeg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7" Type="http://schemas.openxmlformats.org/officeDocument/2006/relationships/image" Target="../media/image75.png"/><Relationship Id="rId8" Type="http://schemas.openxmlformats.org/officeDocument/2006/relationships/image" Target="../media/image76.png"/><Relationship Id="rId9" Type="http://schemas.openxmlformats.org/officeDocument/2006/relationships/image" Target="../media/image7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4" Type="http://schemas.openxmlformats.org/officeDocument/2006/relationships/image" Target="../media/image79.png"/><Relationship Id="rId5" Type="http://schemas.openxmlformats.org/officeDocument/2006/relationships/image" Target="../media/image80.png"/><Relationship Id="rId6" Type="http://schemas.openxmlformats.org/officeDocument/2006/relationships/image" Target="../media/image81.png"/><Relationship Id="rId7" Type="http://schemas.openxmlformats.org/officeDocument/2006/relationships/image" Target="../media/image8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6" Type="http://schemas.openxmlformats.org/officeDocument/2006/relationships/image" Target="../media/image87.png"/><Relationship Id="rId7" Type="http://schemas.openxmlformats.org/officeDocument/2006/relationships/image" Target="../media/image88.png"/><Relationship Id="rId8" Type="http://schemas.openxmlformats.org/officeDocument/2006/relationships/image" Target="../media/image89.png"/><Relationship Id="rId9" Type="http://schemas.openxmlformats.org/officeDocument/2006/relationships/image" Target="../media/image90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4" Type="http://schemas.openxmlformats.org/officeDocument/2006/relationships/image" Target="../media/image75.png"/><Relationship Id="rId5" Type="http://schemas.openxmlformats.org/officeDocument/2006/relationships/image" Target="../media/image92.png"/><Relationship Id="rId6" Type="http://schemas.openxmlformats.org/officeDocument/2006/relationships/image" Target="../media/image93.png"/><Relationship Id="rId7" Type="http://schemas.openxmlformats.org/officeDocument/2006/relationships/image" Target="../media/image94.png"/><Relationship Id="rId8" Type="http://schemas.openxmlformats.org/officeDocument/2006/relationships/image" Target="../media/image35.png"/><Relationship Id="rId9" Type="http://schemas.openxmlformats.org/officeDocument/2006/relationships/image" Target="../media/image95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4" Type="http://schemas.openxmlformats.org/officeDocument/2006/relationships/image" Target="../media/image97.png"/><Relationship Id="rId5" Type="http://schemas.openxmlformats.org/officeDocument/2006/relationships/image" Target="../media/image98.png"/><Relationship Id="rId6" Type="http://schemas.openxmlformats.org/officeDocument/2006/relationships/hyperlink" Target="http://xxx.lanl.gov/abs/1409.0234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4" Type="http://schemas.openxmlformats.org/officeDocument/2006/relationships/image" Target="../media/image100.wmf"/><Relationship Id="rId5" Type="http://schemas.openxmlformats.org/officeDocument/2006/relationships/image" Target="../media/image78.png"/><Relationship Id="rId6" Type="http://schemas.openxmlformats.org/officeDocument/2006/relationships/image" Target="../media/image96.jpe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 txBox="1">
            <a:spLocks/>
          </p:cNvSpPr>
          <p:nvPr/>
        </p:nvSpPr>
        <p:spPr>
          <a:xfrm>
            <a:off x="76200" y="2438400"/>
            <a:ext cx="8250515" cy="2971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Apple Casual"/>
            </a:endParaRPr>
          </a:p>
        </p:txBody>
      </p:sp>
      <p:sp>
        <p:nvSpPr>
          <p:cNvPr id="7" name="Untertitel 2"/>
          <p:cNvSpPr txBox="1">
            <a:spLocks/>
          </p:cNvSpPr>
          <p:nvPr/>
        </p:nvSpPr>
        <p:spPr>
          <a:xfrm>
            <a:off x="1384763" y="5301208"/>
            <a:ext cx="6400800" cy="1752600"/>
          </a:xfrm>
          <a:prstGeom prst="rect">
            <a:avLst/>
          </a:prstGeom>
        </p:spPr>
        <p:txBody>
          <a:bodyPr vert="horz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Ivette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Fuentes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University of Nottingham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2" descr="http://www.damtp.cam.ac.uk/user/tong/relativity/time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2841497"/>
            <a:ext cx="1981200" cy="22057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Rectangle 1"/>
          <p:cNvSpPr/>
          <p:nvPr/>
        </p:nvSpPr>
        <p:spPr>
          <a:xfrm>
            <a:off x="1056589" y="3048000"/>
            <a:ext cx="763021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2"/>
                </a:solidFill>
              </a:rPr>
              <a:t>r</a:t>
            </a:r>
            <a:r>
              <a:rPr lang="en-US" sz="4400" b="1" dirty="0" smtClean="0">
                <a:solidFill>
                  <a:schemeClr val="bg2"/>
                </a:solidFill>
              </a:rPr>
              <a:t>elativistic </a:t>
            </a:r>
            <a:r>
              <a:rPr lang="en-US" sz="4400" b="1" dirty="0">
                <a:solidFill>
                  <a:schemeClr val="bg2"/>
                </a:solidFill>
              </a:rPr>
              <a:t>q</a:t>
            </a:r>
            <a:r>
              <a:rPr lang="en-US" sz="4400" b="1" dirty="0" smtClean="0">
                <a:solidFill>
                  <a:schemeClr val="bg2"/>
                </a:solidFill>
              </a:rPr>
              <a:t>uantum </a:t>
            </a:r>
          </a:p>
          <a:p>
            <a:pPr algn="ctr"/>
            <a:r>
              <a:rPr lang="en-US" sz="4400" b="1" dirty="0" smtClean="0">
                <a:solidFill>
                  <a:schemeClr val="bg2"/>
                </a:solidFill>
              </a:rPr>
              <a:t>technologies</a:t>
            </a:r>
            <a:endParaRPr lang="en-US" sz="4400" b="1" dirty="0">
              <a:solidFill>
                <a:schemeClr val="bg2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Picture 12" descr="Screen shot 2014-07-08 at 14.00.2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28600"/>
            <a:ext cx="9242324" cy="3048000"/>
          </a:xfrm>
          <a:prstGeom prst="rect">
            <a:avLst/>
          </a:prstGeom>
        </p:spPr>
      </p:pic>
    </p:spTree>
  </p:cSld>
  <p:clrMapOvr>
    <a:masterClrMapping/>
  </p:clrMapOvr>
  <mc:AlternateContent>
    <mc:Choice xmlns:mv="urn:schemas-microsoft-com:mac:vml"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>
        <p:push dir="u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>
            <a:spLocks noGrp="1"/>
          </p:cNvSpPr>
          <p:nvPr>
            <p:ph type="title"/>
          </p:nvPr>
        </p:nvSpPr>
        <p:spPr>
          <a:xfrm>
            <a:off x="3831773" y="6072957"/>
            <a:ext cx="8403020" cy="685800"/>
          </a:xfrm>
        </p:spPr>
        <p:txBody>
          <a:bodyPr>
            <a:noAutofit/>
          </a:bodyPr>
          <a:lstStyle/>
          <a:p>
            <a:r>
              <a:rPr lang="en-GB" sz="2000" dirty="0" smtClean="0">
                <a:solidFill>
                  <a:srgbClr val="008000"/>
                </a:solidFill>
              </a:rPr>
              <a:t>   </a:t>
            </a:r>
            <a:br>
              <a:rPr lang="en-GB" sz="2000" dirty="0" smtClean="0">
                <a:solidFill>
                  <a:srgbClr val="008000"/>
                </a:solidFill>
              </a:rPr>
            </a:br>
            <a:r>
              <a:rPr lang="en-GB" sz="2000" dirty="0" smtClean="0">
                <a:solidFill>
                  <a:srgbClr val="008000"/>
                </a:solidFill>
              </a:rPr>
              <a:t>                          http://</a:t>
            </a:r>
            <a:r>
              <a:rPr lang="en-GB" sz="2000" dirty="0" err="1" smtClean="0">
                <a:solidFill>
                  <a:srgbClr val="008000"/>
                </a:solidFill>
              </a:rPr>
              <a:t>rqinottingham.weebly.com</a:t>
            </a:r>
            <a:r>
              <a:rPr lang="en-GB" sz="2000" dirty="0" smtClean="0">
                <a:solidFill>
                  <a:srgbClr val="008000"/>
                </a:solidFill>
              </a:rPr>
              <a:t>/</a:t>
            </a:r>
            <a:endParaRPr lang="en-GB" sz="2000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228600"/>
            <a:ext cx="8839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+mj-lt"/>
              </a:rPr>
              <a:t>Relativistic 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quantum information and metrology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648" y="1957442"/>
            <a:ext cx="3595125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postdocs</a:t>
            </a:r>
            <a:endParaRPr lang="en-US" b="1" dirty="0" smtClean="0"/>
          </a:p>
          <a:p>
            <a:r>
              <a:rPr lang="en-US" dirty="0" err="1" smtClean="0"/>
              <a:t>Mehdi</a:t>
            </a:r>
            <a:r>
              <a:rPr lang="en-US" dirty="0" smtClean="0"/>
              <a:t> </a:t>
            </a:r>
            <a:r>
              <a:rPr lang="en-US" dirty="0" err="1" smtClean="0"/>
              <a:t>Ahmadi</a:t>
            </a:r>
            <a:endParaRPr lang="en-US" dirty="0" smtClean="0"/>
          </a:p>
          <a:p>
            <a:r>
              <a:rPr lang="en-US" dirty="0" smtClean="0"/>
              <a:t>Jason </a:t>
            </a:r>
            <a:r>
              <a:rPr lang="en-US" dirty="0" err="1" smtClean="0"/>
              <a:t>Doukas</a:t>
            </a:r>
            <a:endParaRPr lang="en-US" dirty="0" smtClean="0"/>
          </a:p>
          <a:p>
            <a:r>
              <a:rPr lang="en-US" dirty="0" err="1" smtClean="0"/>
              <a:t>Andrzej</a:t>
            </a:r>
            <a:r>
              <a:rPr lang="en-US" dirty="0" smtClean="0"/>
              <a:t> </a:t>
            </a:r>
            <a:r>
              <a:rPr lang="en-US" dirty="0" err="1" smtClean="0"/>
              <a:t>Dragan</a:t>
            </a:r>
            <a:r>
              <a:rPr lang="en-US" dirty="0" smtClean="0"/>
              <a:t> (now in Warsaw)</a:t>
            </a:r>
          </a:p>
          <a:p>
            <a:r>
              <a:rPr lang="en-US" dirty="0" smtClean="0"/>
              <a:t>Carlos Sabin</a:t>
            </a:r>
          </a:p>
          <a:p>
            <a:r>
              <a:rPr lang="en-US" dirty="0" smtClean="0"/>
              <a:t>Angela White (now in Newcastle)</a:t>
            </a:r>
          </a:p>
          <a:p>
            <a:r>
              <a:rPr lang="en-US" dirty="0" smtClean="0"/>
              <a:t>Antony Lee</a:t>
            </a:r>
          </a:p>
          <a:p>
            <a:endParaRPr lang="en-US" dirty="0" smtClean="0"/>
          </a:p>
          <a:p>
            <a:r>
              <a:rPr lang="en-US" b="1" dirty="0" smtClean="0"/>
              <a:t>PhD students</a:t>
            </a:r>
          </a:p>
          <a:p>
            <a:r>
              <a:rPr lang="en-US" dirty="0" smtClean="0"/>
              <a:t>Tupac Bravo Ibarra</a:t>
            </a:r>
          </a:p>
          <a:p>
            <a:r>
              <a:rPr lang="en-US" dirty="0" smtClean="0"/>
              <a:t>Nicolai </a:t>
            </a:r>
            <a:r>
              <a:rPr lang="en-US" dirty="0" err="1" smtClean="0"/>
              <a:t>Friis</a:t>
            </a:r>
            <a:r>
              <a:rPr lang="en-US" dirty="0" smtClean="0"/>
              <a:t> (now in Innsbruck)</a:t>
            </a:r>
          </a:p>
          <a:p>
            <a:r>
              <a:rPr lang="en-US" dirty="0" smtClean="0"/>
              <a:t>John </a:t>
            </a:r>
            <a:r>
              <a:rPr lang="en-US" dirty="0" err="1" smtClean="0"/>
              <a:t>Kogias</a:t>
            </a:r>
            <a:r>
              <a:rPr lang="en-US" dirty="0" smtClean="0"/>
              <a:t> (joint with </a:t>
            </a:r>
            <a:r>
              <a:rPr lang="en-US" dirty="0" err="1" smtClean="0"/>
              <a:t>Adesso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Dominik</a:t>
            </a:r>
            <a:r>
              <a:rPr lang="en-US" dirty="0" smtClean="0"/>
              <a:t>  </a:t>
            </a:r>
            <a:r>
              <a:rPr lang="en-US" dirty="0" err="1" smtClean="0"/>
              <a:t>Safranek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project student</a:t>
            </a:r>
          </a:p>
          <a:p>
            <a:r>
              <a:rPr lang="en-US" dirty="0" smtClean="0"/>
              <a:t>Kevin Truong</a:t>
            </a:r>
          </a:p>
          <a:p>
            <a:r>
              <a:rPr lang="en-US" dirty="0" err="1" smtClean="0"/>
              <a:t>Bartosz</a:t>
            </a:r>
            <a:r>
              <a:rPr lang="en-US" dirty="0" smtClean="0"/>
              <a:t> </a:t>
            </a:r>
            <a:r>
              <a:rPr lang="en-US" dirty="0" err="1" smtClean="0"/>
              <a:t>Regula</a:t>
            </a:r>
            <a:r>
              <a:rPr lang="en-US" dirty="0" smtClean="0"/>
              <a:t> (with C. Sabin)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038600" y="2132856"/>
            <a:ext cx="4191000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Collaborators</a:t>
            </a:r>
          </a:p>
          <a:p>
            <a:r>
              <a:rPr lang="en-US" dirty="0" smtClean="0"/>
              <a:t>Gerardo </a:t>
            </a:r>
            <a:r>
              <a:rPr lang="en-US" dirty="0" err="1" smtClean="0"/>
              <a:t>Adesso</a:t>
            </a:r>
            <a:r>
              <a:rPr lang="en-US" dirty="0" smtClean="0"/>
              <a:t> (Nottingham)</a:t>
            </a:r>
          </a:p>
          <a:p>
            <a:r>
              <a:rPr lang="en-US" dirty="0" smtClean="0"/>
              <a:t>David </a:t>
            </a:r>
            <a:r>
              <a:rPr lang="en-US" dirty="0" err="1" smtClean="0"/>
              <a:t>Bruschi</a:t>
            </a:r>
            <a:r>
              <a:rPr lang="en-US" dirty="0" smtClean="0"/>
              <a:t> (Leeds)</a:t>
            </a:r>
          </a:p>
          <a:p>
            <a:r>
              <a:rPr lang="en-US" dirty="0" smtClean="0"/>
              <a:t>Per </a:t>
            </a:r>
            <a:r>
              <a:rPr lang="en-US" dirty="0" err="1" smtClean="0"/>
              <a:t>Delsing</a:t>
            </a:r>
            <a:r>
              <a:rPr lang="en-US" dirty="0" smtClean="0"/>
              <a:t> (Chalmers)</a:t>
            </a:r>
          </a:p>
          <a:p>
            <a:r>
              <a:rPr lang="en-US" dirty="0" smtClean="0"/>
              <a:t>Daniele </a:t>
            </a:r>
            <a:r>
              <a:rPr lang="en-US" dirty="0" err="1" smtClean="0"/>
              <a:t>Faccio</a:t>
            </a:r>
            <a:r>
              <a:rPr lang="en-US" dirty="0" smtClean="0"/>
              <a:t> (Herriot-Watt)</a:t>
            </a:r>
          </a:p>
          <a:p>
            <a:r>
              <a:rPr lang="en-US" dirty="0" smtClean="0"/>
              <a:t>Thomas </a:t>
            </a:r>
            <a:r>
              <a:rPr lang="en-US" dirty="0" err="1" smtClean="0"/>
              <a:t>Jennewein</a:t>
            </a:r>
            <a:r>
              <a:rPr lang="en-US" dirty="0" smtClean="0"/>
              <a:t> (Waterloo)</a:t>
            </a:r>
          </a:p>
          <a:p>
            <a:r>
              <a:rPr lang="en-US" dirty="0" smtClean="0"/>
              <a:t>Marcus Huber (Bristol/Barcelona)</a:t>
            </a:r>
          </a:p>
          <a:p>
            <a:r>
              <a:rPr lang="en-US" dirty="0" err="1" smtClean="0"/>
              <a:t>Göran</a:t>
            </a:r>
            <a:r>
              <a:rPr lang="en-US" dirty="0" smtClean="0"/>
              <a:t> Johansson (Chalmers)</a:t>
            </a:r>
          </a:p>
          <a:p>
            <a:r>
              <a:rPr lang="en-US" dirty="0" err="1" smtClean="0"/>
              <a:t>Jorma</a:t>
            </a:r>
            <a:r>
              <a:rPr lang="en-US" dirty="0" smtClean="0"/>
              <a:t> </a:t>
            </a:r>
            <a:r>
              <a:rPr lang="en-US" dirty="0" err="1" smtClean="0"/>
              <a:t>Louko</a:t>
            </a:r>
            <a:r>
              <a:rPr lang="en-US" dirty="0" smtClean="0"/>
              <a:t> (Nottingham)</a:t>
            </a:r>
          </a:p>
          <a:p>
            <a:r>
              <a:rPr lang="en-US" dirty="0" smtClean="0"/>
              <a:t>Daniel </a:t>
            </a:r>
            <a:r>
              <a:rPr lang="en-US" dirty="0" err="1" smtClean="0"/>
              <a:t>Oi</a:t>
            </a:r>
            <a:r>
              <a:rPr lang="en-US" dirty="0" smtClean="0"/>
              <a:t> (</a:t>
            </a:r>
            <a:r>
              <a:rPr lang="en-US" dirty="0" err="1" smtClean="0"/>
              <a:t>Strathclyde</a:t>
            </a:r>
            <a:r>
              <a:rPr lang="en-US" dirty="0" smtClean="0"/>
              <a:t>)</a:t>
            </a:r>
          </a:p>
          <a:p>
            <a:r>
              <a:rPr lang="en-US" dirty="0" smtClean="0"/>
              <a:t>Mohsen </a:t>
            </a:r>
            <a:r>
              <a:rPr lang="en-US" dirty="0" err="1" smtClean="0"/>
              <a:t>Razavi</a:t>
            </a:r>
            <a:r>
              <a:rPr lang="en-US" dirty="0" smtClean="0"/>
              <a:t> (Leeds)</a:t>
            </a:r>
          </a:p>
          <a:p>
            <a:r>
              <a:rPr lang="en-US" dirty="0" smtClean="0"/>
              <a:t>Enrique Solano (Bilbao)</a:t>
            </a:r>
          </a:p>
          <a:p>
            <a:r>
              <a:rPr lang="en-US" dirty="0" smtClean="0"/>
              <a:t>Tim Ralph (Queensland)</a:t>
            </a:r>
          </a:p>
          <a:p>
            <a:endParaRPr lang="en-US" dirty="0" smtClean="0"/>
          </a:p>
          <a:p>
            <a:r>
              <a:rPr lang="en-US" b="1" dirty="0" smtClean="0"/>
              <a:t>FUNDING: EPSRC (THANKS!!!!)</a:t>
            </a:r>
          </a:p>
          <a:p>
            <a:endParaRPr lang="en-US" dirty="0"/>
          </a:p>
        </p:txBody>
      </p:sp>
      <p:pic>
        <p:nvPicPr>
          <p:cNvPr id="23" name="Picture 22" descr="Picture 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941958"/>
            <a:ext cx="6097325" cy="949583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>
            <a:spLocks noGrp="1"/>
          </p:cNvSpPr>
          <p:nvPr>
            <p:ph type="title"/>
          </p:nvPr>
        </p:nvSpPr>
        <p:spPr>
          <a:xfrm>
            <a:off x="179512" y="6005488"/>
            <a:ext cx="8229600" cy="914400"/>
          </a:xfrm>
        </p:spPr>
        <p:txBody>
          <a:bodyPr/>
          <a:lstStyle/>
          <a:p>
            <a:pPr>
              <a:lnSpc>
                <a:spcPct val="60000"/>
              </a:lnSpc>
            </a:pPr>
            <a:r>
              <a:rPr lang="en-US" dirty="0" smtClean="0">
                <a:solidFill>
                  <a:schemeClr val="bg1"/>
                </a:solidFill>
              </a:rPr>
              <a:t>OUTLINE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533400" y="838200"/>
            <a:ext cx="9312820" cy="48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4" tIns="45713" rIns="91424" bIns="45713">
            <a:spAutoFit/>
          </a:bodyPr>
          <a:lstStyle/>
          <a:p>
            <a:pPr eaLnBrk="1" hangingPunct="1">
              <a:lnSpc>
                <a:spcPct val="60000"/>
              </a:lnSpc>
              <a:spcBef>
                <a:spcPct val="5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Motivation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800" dirty="0" smtClean="0"/>
              <a:t>T</a:t>
            </a:r>
            <a:r>
              <a:rPr lang="en-US" sz="2800" dirty="0" smtClean="0">
                <a:solidFill>
                  <a:schemeClr val="tx1"/>
                </a:solidFill>
              </a:rPr>
              <a:t>echnical tools</a:t>
            </a:r>
          </a:p>
          <a:p>
            <a:pPr lvl="1">
              <a:lnSpc>
                <a:spcPct val="60000"/>
              </a:lnSpc>
              <a:spcBef>
                <a:spcPct val="5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400" dirty="0"/>
              <a:t>q</a:t>
            </a:r>
            <a:r>
              <a:rPr lang="en-US" sz="2400" dirty="0" smtClean="0"/>
              <a:t>uantum metrology</a:t>
            </a:r>
          </a:p>
          <a:p>
            <a:pPr lvl="1">
              <a:lnSpc>
                <a:spcPct val="60000"/>
              </a:lnSpc>
              <a:spcBef>
                <a:spcPct val="5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400" dirty="0" smtClean="0"/>
              <a:t>c</a:t>
            </a:r>
            <a:r>
              <a:rPr lang="en-US" sz="2400" dirty="0" smtClean="0">
                <a:solidFill>
                  <a:schemeClr val="tx1"/>
                </a:solidFill>
              </a:rPr>
              <a:t>ovariance matrix formalism</a:t>
            </a:r>
          </a:p>
          <a:p>
            <a:pPr lvl="1">
              <a:lnSpc>
                <a:spcPct val="60000"/>
              </a:lnSpc>
              <a:spcBef>
                <a:spcPct val="5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400" dirty="0"/>
              <a:t>QFT on a </a:t>
            </a:r>
            <a:r>
              <a:rPr lang="en-US" sz="2400" dirty="0" smtClean="0"/>
              <a:t>BEC</a:t>
            </a:r>
            <a:endParaRPr lang="en-US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60000"/>
              </a:lnSpc>
              <a:spcBef>
                <a:spcPct val="5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R</a:t>
            </a:r>
            <a:r>
              <a:rPr lang="en-US" sz="2800" dirty="0" smtClean="0">
                <a:solidFill>
                  <a:schemeClr val="tx1"/>
                </a:solidFill>
              </a:rPr>
              <a:t>esults</a:t>
            </a:r>
          </a:p>
          <a:p>
            <a:pPr lvl="1">
              <a:lnSpc>
                <a:spcPct val="60000"/>
              </a:lnSpc>
              <a:spcBef>
                <a:spcPct val="5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400" dirty="0"/>
              <a:t>e</a:t>
            </a:r>
            <a:r>
              <a:rPr lang="en-US" sz="2400" dirty="0" smtClean="0">
                <a:solidFill>
                  <a:schemeClr val="tx1"/>
                </a:solidFill>
              </a:rPr>
              <a:t>xploiting relativity in quantum measurement technologies</a:t>
            </a:r>
            <a:endParaRPr lang="en-US" sz="2400" dirty="0" smtClean="0"/>
          </a:p>
          <a:p>
            <a:pPr lvl="1">
              <a:lnSpc>
                <a:spcPct val="60000"/>
              </a:lnSpc>
              <a:spcBef>
                <a:spcPct val="5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400" dirty="0" err="1" smtClean="0"/>
              <a:t>phononic</a:t>
            </a:r>
            <a:r>
              <a:rPr lang="en-US" sz="2400" dirty="0" smtClean="0"/>
              <a:t> gravitational wave detector</a:t>
            </a:r>
          </a:p>
          <a:p>
            <a:pPr lvl="1">
              <a:lnSpc>
                <a:spcPct val="60000"/>
              </a:lnSpc>
              <a:spcBef>
                <a:spcPct val="5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400" dirty="0"/>
              <a:t>estimating the Earth’s space-time parameters</a:t>
            </a:r>
          </a:p>
          <a:p>
            <a:pPr lvl="1">
              <a:lnSpc>
                <a:spcPct val="60000"/>
              </a:lnSpc>
              <a:spcBef>
                <a:spcPct val="50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60000"/>
              </a:lnSpc>
              <a:spcBef>
                <a:spcPct val="50000"/>
              </a:spcBef>
              <a:buClr>
                <a:srgbClr val="FF99CC"/>
              </a:buClr>
            </a:pPr>
            <a:r>
              <a:rPr lang="en-US" sz="2000" dirty="0">
                <a:solidFill>
                  <a:schemeClr val="tx1"/>
                </a:solidFill>
                <a:latin typeface="Arial" charset="0"/>
              </a:rPr>
              <a:t>           </a:t>
            </a:r>
          </a:p>
        </p:txBody>
      </p:sp>
      <p:pic>
        <p:nvPicPr>
          <p:cNvPr id="4" name="Picture 2" descr="http://www.damtp.cam.ac.uk/user/tong/relativity/tim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88640"/>
            <a:ext cx="3062064" cy="34090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146014" y="2450815"/>
            <a:ext cx="5486400" cy="1041969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r>
              <a:rPr lang="en-US" sz="3200" b="1" dirty="0" smtClean="0">
                <a:solidFill>
                  <a:prstClr val="white"/>
                </a:solidFill>
              </a:rPr>
              <a:t>3. </a:t>
            </a:r>
            <a:r>
              <a:rPr lang="en-US" sz="3200" b="1" dirty="0">
                <a:solidFill>
                  <a:prstClr val="white"/>
                </a:solidFill>
              </a:rPr>
              <a:t>The </a:t>
            </a:r>
            <a:r>
              <a:rPr lang="en-US" sz="3200" b="1" dirty="0" smtClean="0">
                <a:solidFill>
                  <a:prstClr val="white"/>
                </a:solidFill>
              </a:rPr>
              <a:t>output</a:t>
            </a:r>
            <a:endParaRPr lang="en-US" sz="3200" dirty="0">
              <a:solidFill>
                <a:prstClr val="white"/>
              </a:solidFill>
            </a:endParaRPr>
          </a:p>
        </p:txBody>
      </p:sp>
      <p:sp>
        <p:nvSpPr>
          <p:cNvPr id="10" name="Title 8"/>
          <p:cNvSpPr txBox="1">
            <a:spLocks/>
          </p:cNvSpPr>
          <p:nvPr/>
        </p:nvSpPr>
        <p:spPr>
          <a:xfrm>
            <a:off x="381000" y="2324100"/>
            <a:ext cx="8403020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7F7F7F"/>
                </a:solidFill>
              </a:rPr>
              <a:t>motivation</a:t>
            </a:r>
          </a:p>
          <a:p>
            <a:r>
              <a:rPr lang="en-US" b="1" dirty="0" smtClean="0">
                <a:solidFill>
                  <a:srgbClr val="7F7F7F"/>
                </a:solidFill>
                <a:cs typeface="Arial" pitchFamily="34" charset="0"/>
              </a:rPr>
              <a:t>and</a:t>
            </a:r>
          </a:p>
          <a:p>
            <a:r>
              <a:rPr lang="en-US" dirty="0" smtClean="0">
                <a:solidFill>
                  <a:srgbClr val="7F7F7F"/>
                </a:solidFill>
                <a:cs typeface="Arial" pitchFamily="34" charset="0"/>
              </a:rPr>
              <a:t>background</a:t>
            </a:r>
            <a:endParaRPr lang="en-US" dirty="0">
              <a:solidFill>
                <a:srgbClr val="7F7F7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855904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8" descr="7076_10151637348274246_996933537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22855" y="-25400"/>
            <a:ext cx="12941079" cy="6982792"/>
          </a:xfr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204640" y="3501008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Practical aspects (necessary corrections)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Innovation: new technologies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sz="3600" dirty="0">
                <a:solidFill>
                  <a:srgbClr val="FFFFFF"/>
                </a:solidFill>
              </a:rPr>
              <a:t>Fundamental aspects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4737" y="1268760"/>
            <a:ext cx="8568951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3600" dirty="0" smtClean="0">
                <a:solidFill>
                  <a:srgbClr val="FFFFFF"/>
                </a:solidFill>
              </a:rPr>
              <a:t>The quantum era is</a:t>
            </a:r>
          </a:p>
          <a:p>
            <a:pPr>
              <a:spcBef>
                <a:spcPct val="20000"/>
              </a:spcBef>
              <a:defRPr/>
            </a:pPr>
            <a:r>
              <a:rPr lang="en-US" sz="3600" dirty="0" smtClean="0">
                <a:solidFill>
                  <a:srgbClr val="FFFFFF"/>
                </a:solidFill>
              </a:rPr>
              <a:t>reaching relativistic regimes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03020" cy="685800"/>
          </a:xfrm>
        </p:spPr>
        <p:txBody>
          <a:bodyPr>
            <a:noAutofit/>
          </a:bodyPr>
          <a:lstStyle/>
          <a:p>
            <a:r>
              <a:rPr lang="es-MX" sz="4000" b="1" dirty="0" smtClean="0"/>
              <a:t>Real </a:t>
            </a:r>
            <a:r>
              <a:rPr lang="es-MX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world experiments</a:t>
            </a:r>
            <a:endParaRPr lang="en-GB" sz="4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quantum-eras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56096" y="919028"/>
            <a:ext cx="8964487" cy="593897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03020" cy="685800"/>
          </a:xfrm>
        </p:spPr>
        <p:txBody>
          <a:bodyPr>
            <a:noAutofit/>
          </a:bodyPr>
          <a:lstStyle/>
          <a:p>
            <a:r>
              <a:rPr lang="es-MX" sz="4000" b="1" dirty="0" smtClean="0"/>
              <a:t>Real </a:t>
            </a:r>
            <a:r>
              <a:rPr lang="es-MX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world experiments</a:t>
            </a:r>
            <a:endParaRPr lang="en-GB" sz="4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Textfeld 5"/>
          <p:cNvSpPr txBox="1"/>
          <p:nvPr/>
        </p:nvSpPr>
        <p:spPr>
          <a:xfrm>
            <a:off x="3505200" y="1036855"/>
            <a:ext cx="143220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b="1" dirty="0" smtClean="0"/>
              <a:t>144 km</a:t>
            </a:r>
            <a:endParaRPr lang="en-GB" sz="3200" b="1" dirty="0"/>
          </a:p>
        </p:txBody>
      </p:sp>
      <p:sp>
        <p:nvSpPr>
          <p:cNvPr id="13" name="Rectangle 12"/>
          <p:cNvSpPr/>
          <p:nvPr/>
        </p:nvSpPr>
        <p:spPr>
          <a:xfrm>
            <a:off x="4800600" y="5105913"/>
            <a:ext cx="4114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Space-QUEST project:  distribute entanglement from the International Space Station. </a:t>
            </a:r>
            <a:endParaRPr lang="en-US" dirty="0"/>
          </a:p>
        </p:txBody>
      </p:sp>
      <p:pic>
        <p:nvPicPr>
          <p:cNvPr id="12" name="Content Placeholder 3" descr="CanaryIslands_25c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21631"/>
            <a:ext cx="8001000" cy="4483100"/>
          </a:xfrm>
        </p:spPr>
      </p:pic>
      <p:sp>
        <p:nvSpPr>
          <p:cNvPr id="6" name="Titel 1"/>
          <p:cNvSpPr txBox="1">
            <a:spLocks/>
          </p:cNvSpPr>
          <p:nvPr/>
        </p:nvSpPr>
        <p:spPr>
          <a:xfrm>
            <a:off x="2590800" y="5801894"/>
            <a:ext cx="9144000" cy="10561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dirty="0" smtClean="0">
                <a:solidFill>
                  <a:srgbClr val="008000"/>
                </a:solidFill>
              </a:rPr>
              <a:t>  X.-S. Ma, et. al Nature 2012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First quantum transmission sent through space</a:t>
            </a:r>
            <a:endParaRPr lang="en-US" dirty="0"/>
          </a:p>
        </p:txBody>
      </p:sp>
      <p:pic>
        <p:nvPicPr>
          <p:cNvPr id="5" name="Content Placeholder 4" descr="dn25798-1_3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1621631"/>
            <a:ext cx="6019800" cy="4595114"/>
          </a:xfrm>
        </p:spPr>
      </p:pic>
      <p:sp>
        <p:nvSpPr>
          <p:cNvPr id="4" name="Textfeld 5"/>
          <p:cNvSpPr txBox="1"/>
          <p:nvPr/>
        </p:nvSpPr>
        <p:spPr>
          <a:xfrm>
            <a:off x="3505200" y="1036855"/>
            <a:ext cx="164019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b="1" dirty="0" smtClean="0"/>
              <a:t>2600 km</a:t>
            </a:r>
            <a:endParaRPr lang="en-GB" sz="3200" b="1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2362200" y="6019800"/>
            <a:ext cx="9144000" cy="10561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dirty="0" smtClean="0">
                <a:solidFill>
                  <a:srgbClr val="008000"/>
                </a:solidFill>
              </a:rPr>
              <a:t>  </a:t>
            </a:r>
            <a:r>
              <a:rPr lang="en-US" dirty="0" err="1" smtClean="0">
                <a:solidFill>
                  <a:srgbClr val="008000"/>
                </a:solidFill>
              </a:rPr>
              <a:t>Vallone</a:t>
            </a:r>
            <a:r>
              <a:rPr lang="en-US" dirty="0" smtClean="0">
                <a:solidFill>
                  <a:srgbClr val="008000"/>
                </a:solidFill>
              </a:rPr>
              <a:t> et. al arXiv:1406.4051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03020" cy="685800"/>
          </a:xfrm>
        </p:spPr>
        <p:txBody>
          <a:bodyPr>
            <a:noAutofit/>
          </a:bodyPr>
          <a:lstStyle/>
          <a:p>
            <a:r>
              <a:rPr lang="es-MX" sz="4000" b="1" dirty="0" smtClean="0"/>
              <a:t>Future</a:t>
            </a:r>
            <a:r>
              <a:rPr lang="es-MX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experiments</a:t>
            </a:r>
            <a:endParaRPr lang="en-GB" sz="4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9635" name="Object 3"/>
          <p:cNvGraphicFramePr>
            <a:graphicFrameLocks noChangeAspect="1"/>
          </p:cNvGraphicFramePr>
          <p:nvPr/>
        </p:nvGraphicFramePr>
        <p:xfrm>
          <a:off x="175657" y="1600200"/>
          <a:ext cx="4167743" cy="4559320"/>
        </p:xfrm>
        <a:graphic>
          <a:graphicData uri="http://schemas.openxmlformats.org/presentationml/2006/ole">
            <p:oleObj spid="_x0000_s69655" name="Document" r:id="rId3" imgW="11326984" imgH="12393651" progId="Word.Document.12">
              <p:link updateAutomatic="1"/>
            </p:oleObj>
          </a:graphicData>
        </a:graphic>
      </p:graphicFrame>
      <p:sp>
        <p:nvSpPr>
          <p:cNvPr id="12" name="Rectangle 11"/>
          <p:cNvSpPr/>
          <p:nvPr/>
        </p:nvSpPr>
        <p:spPr>
          <a:xfrm>
            <a:off x="4686300" y="1600200"/>
            <a:ext cx="41148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Space-QUEST project:  distribute entanglement from the International Space Station. 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4686300" y="2895600"/>
            <a:ext cx="4114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Space Optical Clock project</a:t>
            </a:r>
          </a:p>
          <a:p>
            <a:endParaRPr lang="en-GB" sz="2400" dirty="0" smtClean="0"/>
          </a:p>
          <a:p>
            <a:r>
              <a:rPr lang="en-GB" sz="2400" dirty="0" smtClean="0"/>
              <a:t>QUANTUS: quantum gases in microgravity</a:t>
            </a:r>
          </a:p>
          <a:p>
            <a:endParaRPr lang="en-GB" sz="2400" dirty="0" smtClean="0"/>
          </a:p>
          <a:p>
            <a:r>
              <a:rPr lang="en-US" sz="2400" dirty="0"/>
              <a:t>STE-</a:t>
            </a:r>
            <a:r>
              <a:rPr lang="en-US" sz="2400" dirty="0" smtClean="0"/>
              <a:t>QUEST: Space</a:t>
            </a:r>
            <a:r>
              <a:rPr lang="en-US" sz="2400" dirty="0"/>
              <a:t>-Time Explorer and </a:t>
            </a:r>
            <a:r>
              <a:rPr lang="en-US" sz="2400" dirty="0" smtClean="0"/>
              <a:t>Quantum </a:t>
            </a:r>
            <a:r>
              <a:rPr lang="en-US" sz="2400" dirty="0"/>
              <a:t>Equivalence Principle Space Test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029200" y="2589617"/>
            <a:ext cx="411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/>
              <a:t>GPS</a:t>
            </a:r>
            <a:r>
              <a:rPr lang="en-GB" sz="2400" dirty="0" smtClean="0"/>
              <a:t>: 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5029200" y="3235948"/>
            <a:ext cx="4114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At these regimes relativity </a:t>
            </a:r>
          </a:p>
          <a:p>
            <a:r>
              <a:rPr lang="en-GB" sz="2400" dirty="0" smtClean="0"/>
              <a:t>kicks in!</a:t>
            </a:r>
            <a:endParaRPr lang="en-US" sz="2400" dirty="0"/>
          </a:p>
        </p:txBody>
      </p:sp>
      <p:pic>
        <p:nvPicPr>
          <p:cNvPr id="10" name="Picture 9" descr="Screen shot 2013-06-23 at 18.38.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44" y="1752600"/>
            <a:ext cx="4435256" cy="3341283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84790" y="228600"/>
            <a:ext cx="8403020" cy="6858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Relativistic </a:t>
            </a:r>
            <a:r>
              <a:rPr 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regimes</a:t>
            </a:r>
            <a:endParaRPr lang="en-US" sz="4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3000" y="5562600"/>
            <a:ext cx="6477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What are the effects of gravity and motion on quantum properties?</a:t>
            </a:r>
            <a:endParaRPr lang="en-US" sz="24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570780" y="3906854"/>
            <a:ext cx="4302576" cy="247452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14000"/>
              </a:lnSpc>
            </a:pPr>
            <a:r>
              <a:rPr lang="en-US" sz="2000" b="1" dirty="0" smtClean="0">
                <a:solidFill>
                  <a:srgbClr val="008000"/>
                </a:solidFill>
              </a:rPr>
              <a:t>Used to measure gravitational </a:t>
            </a:r>
          </a:p>
          <a:p>
            <a:pPr>
              <a:lnSpc>
                <a:spcPct val="114000"/>
              </a:lnSpc>
            </a:pPr>
            <a:r>
              <a:rPr lang="en-US" sz="2000" b="1" dirty="0">
                <a:solidFill>
                  <a:srgbClr val="008000"/>
                </a:solidFill>
              </a:rPr>
              <a:t>p</a:t>
            </a:r>
            <a:r>
              <a:rPr lang="en-US" sz="2000" b="1" dirty="0" smtClean="0">
                <a:solidFill>
                  <a:srgbClr val="008000"/>
                </a:solidFill>
              </a:rPr>
              <a:t>arameters…</a:t>
            </a:r>
          </a:p>
          <a:p>
            <a:pPr>
              <a:lnSpc>
                <a:spcPct val="114000"/>
              </a:lnSpc>
            </a:pPr>
            <a:endParaRPr lang="en-US" sz="2000" dirty="0" smtClean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>
              <a:lnSpc>
                <a:spcPct val="114000"/>
              </a:lnSpc>
            </a:pPr>
            <a:r>
              <a:rPr lang="en-US" sz="2000" dirty="0">
                <a:solidFill>
                  <a:prstClr val="black">
                    <a:lumMod val="85000"/>
                    <a:lumOff val="15000"/>
                  </a:prstClr>
                </a:solidFill>
              </a:rPr>
              <a:t>g</a:t>
            </a:r>
            <a:r>
              <a:rPr 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ravitational field strengths</a:t>
            </a:r>
          </a:p>
          <a:p>
            <a:pPr>
              <a:lnSpc>
                <a:spcPct val="114000"/>
              </a:lnSpc>
            </a:pPr>
            <a:r>
              <a:rPr 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accelerations</a:t>
            </a:r>
          </a:p>
          <a:p>
            <a:pPr>
              <a:lnSpc>
                <a:spcPct val="114000"/>
              </a:lnSpc>
            </a:pPr>
            <a:endParaRPr lang="en-US" sz="2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sz="4000" b="1" dirty="0" smtClean="0">
                <a:solidFill>
                  <a:srgbClr val="262626">
                    <a:lumMod val="85000"/>
                    <a:lumOff val="15000"/>
                  </a:srgbClr>
                </a:solidFill>
                <a:latin typeface="+mn-lt"/>
                <a:ea typeface="+mn-ea"/>
                <a:cs typeface="+mn-cs"/>
              </a:rPr>
              <a:t>Quantum metrology</a:t>
            </a:r>
            <a:endParaRPr lang="en-US" sz="4000" b="1" dirty="0">
              <a:solidFill>
                <a:srgbClr val="262626">
                  <a:lumMod val="85000"/>
                  <a:lumOff val="15000"/>
                </a:srgb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36180" y="4267200"/>
            <a:ext cx="3499329" cy="21141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4" name="Picture 2" descr="http://www.scientificamerican.com/media/inline/6F66E59F-FE3A-8044-9B608EAC4F4A7B50_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15711"/>
            <a:ext cx="3048000" cy="25780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0" name="TextBox 9"/>
          <p:cNvSpPr txBox="1"/>
          <p:nvPr/>
        </p:nvSpPr>
        <p:spPr>
          <a:xfrm>
            <a:off x="4373880" y="1219200"/>
            <a:ext cx="4302576" cy="247452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14000"/>
              </a:lnSpc>
            </a:pPr>
            <a:endParaRPr lang="en-US" sz="2000" dirty="0" smtClean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342900" indent="-342900">
              <a:lnSpc>
                <a:spcPct val="114000"/>
              </a:lnSpc>
              <a:buFont typeface="Wingdings" pitchFamily="2" charset="2"/>
              <a:buChar char="§"/>
            </a:pPr>
            <a:r>
              <a:rPr 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Enables ultrasensitive devices for measuring fields, frequencies, time</a:t>
            </a:r>
          </a:p>
          <a:p>
            <a:pPr marL="342900" indent="-342900">
              <a:lnSpc>
                <a:spcPct val="114000"/>
              </a:lnSpc>
              <a:buFont typeface="Wingdings" pitchFamily="2" charset="2"/>
              <a:buChar char="§"/>
            </a:pPr>
            <a:r>
              <a:rPr 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Quantum clocks and sensors are being sent to space… relativity cannot be ignored</a:t>
            </a:r>
          </a:p>
          <a:p>
            <a:pPr marL="342900" indent="-342900">
              <a:lnSpc>
                <a:spcPct val="114000"/>
              </a:lnSpc>
              <a:buFont typeface="Wingdings" pitchFamily="2" charset="2"/>
              <a:buChar char="§"/>
            </a:pPr>
            <a:endParaRPr lang="en-US" sz="2000" dirty="0" smtClean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>
              <a:lnSpc>
                <a:spcPct val="114000"/>
              </a:lnSpc>
            </a:pPr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03020" cy="685800"/>
          </a:xfrm>
        </p:spPr>
        <p:txBody>
          <a:bodyPr>
            <a:normAutofit fontScale="90000"/>
          </a:bodyPr>
          <a:lstStyle/>
          <a:p>
            <a:pPr lvl="0"/>
            <a:r>
              <a:rPr lang="es-MX" sz="4000" b="1" dirty="0"/>
              <a:t>Quantum</a:t>
            </a:r>
            <a:r>
              <a:rPr lang="es-MX" sz="4000" b="1" dirty="0" smtClean="0"/>
              <a:t> </a:t>
            </a:r>
            <a:r>
              <a:rPr lang="es-MX" sz="4000" b="1" dirty="0" smtClean="0">
                <a:solidFill>
                  <a:srgbClr val="7F7F7F"/>
                </a:solidFill>
              </a:rPr>
              <a:t>field theory in curved spacetime</a:t>
            </a: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438150" y="15240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1295400"/>
            <a:ext cx="4343400" cy="4648200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lstStyle/>
          <a:p>
            <a:pPr marL="342900" indent="-342900">
              <a:lnSpc>
                <a:spcPct val="114000"/>
              </a:lnSpc>
              <a:buFont typeface="Arial"/>
              <a:buChar char="•"/>
            </a:pPr>
            <a:r>
              <a:rPr 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Classical </a:t>
            </a:r>
            <a:r>
              <a:rPr lang="en-US" sz="20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spacetime</a:t>
            </a:r>
            <a:r>
              <a:rPr 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+ quantum fields</a:t>
            </a:r>
          </a:p>
          <a:p>
            <a:pPr marL="342900" indent="-342900">
              <a:lnSpc>
                <a:spcPct val="114000"/>
              </a:lnSpc>
              <a:buFont typeface="Arial"/>
              <a:buChar char="•"/>
            </a:pPr>
            <a:r>
              <a:rPr 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Incorporates Lorentz invariance</a:t>
            </a:r>
          </a:p>
          <a:p>
            <a:pPr marL="342900" indent="-342900">
              <a:lnSpc>
                <a:spcPct val="114000"/>
              </a:lnSpc>
              <a:buFont typeface="Arial"/>
              <a:buChar char="•"/>
            </a:pPr>
            <a:r>
              <a:rPr 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Combines quantum mechanics with relativity at scales reachable by near-future experiments</a:t>
            </a:r>
          </a:p>
          <a:p>
            <a:pPr marL="342900" indent="-342900">
              <a:lnSpc>
                <a:spcPct val="114000"/>
              </a:lnSpc>
            </a:pPr>
            <a:endParaRPr lang="en-US" sz="2000" dirty="0" smtClean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342900" indent="-342900">
              <a:lnSpc>
                <a:spcPct val="114000"/>
              </a:lnSpc>
            </a:pPr>
            <a:endParaRPr lang="en-US" sz="2000" dirty="0" smtClean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342900" indent="-342900">
              <a:lnSpc>
                <a:spcPct val="114000"/>
              </a:lnSpc>
            </a:pPr>
            <a:r>
              <a:rPr lang="en-US" sz="20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First experimental demonstrations!</a:t>
            </a:r>
          </a:p>
          <a:p>
            <a:pPr marL="342900" indent="-342900">
              <a:lnSpc>
                <a:spcPct val="114000"/>
              </a:lnSpc>
            </a:pPr>
            <a:endParaRPr lang="en-US" sz="2000" dirty="0" smtClean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342900" indent="-342900">
              <a:lnSpc>
                <a:spcPct val="114000"/>
              </a:lnSpc>
              <a:buFont typeface="Wingdings" pitchFamily="2" charset="2"/>
              <a:buChar char="§"/>
            </a:pPr>
            <a:r>
              <a:rPr 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Hawking radiation (Unruh, </a:t>
            </a:r>
            <a:r>
              <a:rPr lang="en-US" sz="20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Faccio</a:t>
            </a:r>
            <a:r>
              <a:rPr 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, </a:t>
            </a:r>
            <a:r>
              <a:rPr lang="en-US" sz="2000" dirty="0" smtClean="0"/>
              <a:t>Koenig, </a:t>
            </a:r>
            <a:r>
              <a:rPr lang="en-US" sz="2000" dirty="0" err="1" smtClean="0"/>
              <a:t>Steinhauer</a:t>
            </a:r>
            <a:r>
              <a:rPr 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)</a:t>
            </a:r>
          </a:p>
          <a:p>
            <a:pPr marL="342900" indent="-342900">
              <a:lnSpc>
                <a:spcPct val="114000"/>
              </a:lnSpc>
              <a:buFont typeface="Wingdings" pitchFamily="2" charset="2"/>
              <a:buChar char="§"/>
            </a:pPr>
            <a:r>
              <a:rPr 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Unruh effect </a:t>
            </a:r>
          </a:p>
          <a:p>
            <a:pPr marL="342900" indent="-342900">
              <a:lnSpc>
                <a:spcPct val="114000"/>
              </a:lnSpc>
              <a:buFont typeface="Wingdings" pitchFamily="2" charset="2"/>
              <a:buChar char="§"/>
            </a:pPr>
            <a:r>
              <a:rPr 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Dynamical </a:t>
            </a:r>
            <a:r>
              <a:rPr lang="en-US" sz="20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Casimir</a:t>
            </a:r>
            <a:r>
              <a:rPr 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effect (</a:t>
            </a:r>
            <a:r>
              <a:rPr lang="en-US" sz="20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Delsing</a:t>
            </a:r>
            <a:r>
              <a:rPr 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)</a:t>
            </a:r>
          </a:p>
          <a:p>
            <a:pPr marL="342900" indent="-342900">
              <a:lnSpc>
                <a:spcPct val="114000"/>
              </a:lnSpc>
              <a:buFont typeface="Wingdings" pitchFamily="2" charset="2"/>
              <a:buChar char="§"/>
            </a:pPr>
            <a:r>
              <a:rPr 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Expanding Universe (Westbrook)</a:t>
            </a:r>
          </a:p>
          <a:p>
            <a:pPr>
              <a:lnSpc>
                <a:spcPct val="114000"/>
              </a:lnSpc>
            </a:pP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8" name="Picture 7" descr="7076_10151637348274246_996933537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1295400"/>
            <a:ext cx="3409950" cy="1839952"/>
          </a:xfrm>
          <a:prstGeom prst="rect">
            <a:avLst/>
          </a:prstGeom>
        </p:spPr>
      </p:pic>
      <p:pic>
        <p:nvPicPr>
          <p:cNvPr id="9" name="Picture 8" descr="Picture 3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3731052"/>
            <a:ext cx="2971800" cy="2212548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creen shot 2012-10-25 at 02.14.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116" y="1700808"/>
            <a:ext cx="3670836" cy="3582090"/>
          </a:xfrm>
          <a:prstGeom prst="rect">
            <a:avLst/>
          </a:prstGeom>
        </p:spPr>
      </p:pic>
      <p:sp>
        <p:nvSpPr>
          <p:cNvPr id="56" name="Rechteck 55"/>
          <p:cNvSpPr/>
          <p:nvPr/>
        </p:nvSpPr>
        <p:spPr>
          <a:xfrm>
            <a:off x="436697" y="223935"/>
            <a:ext cx="5219700" cy="209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el 1"/>
          <p:cNvSpPr txBox="1">
            <a:spLocks/>
          </p:cNvSpPr>
          <p:nvPr/>
        </p:nvSpPr>
        <p:spPr>
          <a:xfrm>
            <a:off x="450850" y="190500"/>
            <a:ext cx="8229600" cy="914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smtClean="0">
                <a:latin typeface="+mj-lt"/>
                <a:ea typeface="+mj-ea"/>
                <a:cs typeface="+mj-cs"/>
              </a:rPr>
              <a:t>Q</a:t>
            </a:r>
            <a:r>
              <a:rPr lang="en-GB" sz="3600" b="1" dirty="0" err="1" smtClean="0">
                <a:latin typeface="+mj-lt"/>
                <a:ea typeface="+mj-ea"/>
                <a:cs typeface="+mj-cs"/>
              </a:rPr>
              <a:t>uantum</a:t>
            </a:r>
            <a:r>
              <a:rPr lang="en-GB" sz="3600" b="1" dirty="0" smtClean="0">
                <a:latin typeface="+mj-lt"/>
                <a:ea typeface="+mj-ea"/>
                <a:cs typeface="+mj-cs"/>
              </a:rPr>
              <a:t> communications</a:t>
            </a:r>
            <a:r>
              <a:rPr lang="es-MX" sz="3600" b="1" dirty="0" smtClean="0">
                <a:latin typeface="+mj-lt"/>
                <a:ea typeface="+mj-ea"/>
                <a:cs typeface="+mj-cs"/>
              </a:rPr>
              <a:t> </a:t>
            </a:r>
            <a:r>
              <a:rPr lang="es-MX" sz="3600" b="1" dirty="0" smtClean="0">
                <a:solidFill>
                  <a:srgbClr val="7F7F7F"/>
                </a:solidFill>
                <a:latin typeface="+mj-lt"/>
                <a:ea typeface="+mj-ea"/>
                <a:cs typeface="+mj-cs"/>
              </a:rPr>
              <a:t>go relativistic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504" y="5322614"/>
            <a:ext cx="776170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teleportation is affected by motion</a:t>
            </a:r>
          </a:p>
          <a:p>
            <a:r>
              <a:rPr lang="en-US" sz="2400" dirty="0" smtClean="0"/>
              <a:t>corrections: local rotations and trip planning</a:t>
            </a:r>
          </a:p>
          <a:p>
            <a:r>
              <a:rPr lang="en-US" sz="2400" dirty="0" smtClean="0"/>
              <a:t>Earth-based demonstration: superconducting circuits</a:t>
            </a:r>
          </a:p>
        </p:txBody>
      </p:sp>
      <p:pic>
        <p:nvPicPr>
          <p:cNvPr id="10" name="Picture 14" descr="Figure 1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724128" y="3015516"/>
            <a:ext cx="2257046" cy="2277754"/>
          </a:xfrm>
          <a:prstGeom prst="rect">
            <a:avLst/>
          </a:prstGeom>
        </p:spPr>
      </p:pic>
      <p:sp>
        <p:nvSpPr>
          <p:cNvPr id="11" name="Titel 1"/>
          <p:cNvSpPr txBox="1">
            <a:spLocks/>
          </p:cNvSpPr>
          <p:nvPr/>
        </p:nvSpPr>
        <p:spPr>
          <a:xfrm>
            <a:off x="839203" y="885658"/>
            <a:ext cx="8304797" cy="655722"/>
          </a:xfrm>
          <a:prstGeom prst="rect">
            <a:avLst/>
          </a:prstGeom>
        </p:spPr>
        <p:txBody>
          <a:bodyPr/>
          <a:lstStyle/>
          <a:p>
            <a:pPr lvl="0" algn="r">
              <a:spcBef>
                <a:spcPct val="0"/>
              </a:spcBef>
              <a:defRPr/>
            </a:pPr>
            <a:r>
              <a:rPr lang="en-GB" sz="1400" dirty="0" err="1" smtClean="0"/>
              <a:t>Friis</a:t>
            </a:r>
            <a:r>
              <a:rPr lang="en-GB" sz="1400" dirty="0" smtClean="0"/>
              <a:t>, Lee, Truong, Sabin, </a:t>
            </a:r>
            <a:r>
              <a:rPr lang="en-GB" sz="1400" dirty="0" err="1" smtClean="0"/>
              <a:t>Solano</a:t>
            </a:r>
            <a:r>
              <a:rPr lang="en-GB" sz="1400" dirty="0" smtClean="0"/>
              <a:t>, Johansson &amp; Fuentes PRL 2013</a:t>
            </a:r>
          </a:p>
          <a:p>
            <a:pPr lvl="0" algn="r">
              <a:spcBef>
                <a:spcPct val="0"/>
              </a:spcBef>
              <a:defRPr/>
            </a:pPr>
            <a:r>
              <a:rPr lang="en-GB" sz="1400" dirty="0" err="1" smtClean="0"/>
              <a:t>Bruschi</a:t>
            </a:r>
            <a:r>
              <a:rPr lang="en-GB" sz="1400" dirty="0" smtClean="0"/>
              <a:t>, Ralph, Fuentes, </a:t>
            </a:r>
            <a:r>
              <a:rPr lang="en-GB" sz="1400" dirty="0" err="1" smtClean="0"/>
              <a:t>Jennewein</a:t>
            </a:r>
            <a:r>
              <a:rPr lang="en-GB" sz="1400" dirty="0" smtClean="0"/>
              <a:t>, </a:t>
            </a:r>
            <a:r>
              <a:rPr lang="en-GB" sz="1400" dirty="0" err="1" smtClean="0"/>
              <a:t>Razavi</a:t>
            </a:r>
            <a:r>
              <a:rPr lang="en-GB" sz="1400" dirty="0" smtClean="0"/>
              <a:t>, </a:t>
            </a:r>
            <a:r>
              <a:rPr lang="en-GB" sz="1400" dirty="0" err="1" smtClean="0"/>
              <a:t>quantph</a:t>
            </a:r>
            <a:r>
              <a:rPr lang="en-GB" sz="1400" dirty="0" smtClean="0"/>
              <a:t> PRD 2014 </a:t>
            </a:r>
            <a:endParaRPr lang="en-GB" sz="1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4139952" y="1738164"/>
            <a:ext cx="776170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</a:t>
            </a:r>
            <a:r>
              <a:rPr lang="en-US" sz="2400" dirty="0" smtClean="0"/>
              <a:t>bservable effects in</a:t>
            </a:r>
          </a:p>
          <a:p>
            <a:r>
              <a:rPr lang="en-US" sz="2400" dirty="0" smtClean="0"/>
              <a:t>satellite-based quantum </a:t>
            </a:r>
          </a:p>
          <a:p>
            <a:r>
              <a:rPr lang="en-US" sz="2400" dirty="0" smtClean="0"/>
              <a:t>communications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eneral-theory-relativit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1320800"/>
            <a:ext cx="5715000" cy="4216400"/>
          </a:xfrm>
          <a:prstGeom prst="rect">
            <a:avLst/>
          </a:prstGeom>
        </p:spPr>
      </p:pic>
      <p:sp>
        <p:nvSpPr>
          <p:cNvPr id="4" name="Titel 1"/>
          <p:cNvSpPr txBox="1">
            <a:spLocks/>
          </p:cNvSpPr>
          <p:nvPr/>
        </p:nvSpPr>
        <p:spPr>
          <a:xfrm>
            <a:off x="228600" y="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Future </a:t>
            </a: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relativistic</a:t>
            </a:r>
            <a:r>
              <a:rPr kumimoji="0" lang="es-MX" sz="4400" b="1" i="0" u="none" strike="noStrike" kern="1200" cap="none" spc="0" normalizeH="0" noProof="0" dirty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quantum technologies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52950" y="5945832"/>
            <a:ext cx="411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Gravimeters, sensors, clocks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438150" y="5945832"/>
            <a:ext cx="411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Can relativistic effects help?</a:t>
            </a:r>
            <a:endParaRPr lang="en-US" sz="24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905000" y="1320800"/>
            <a:ext cx="41148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</a:rPr>
              <a:t>Deepen our understanding of the overlap of quantum theory and relativity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403020" cy="6858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Our </a:t>
            </a:r>
            <a:r>
              <a:rPr lang="en-US" sz="4000" b="1" dirty="0" smtClean="0">
                <a:solidFill>
                  <a:srgbClr val="7F7F7F"/>
                </a:solidFill>
              </a:rPr>
              <a:t>understanding of nature</a:t>
            </a:r>
            <a:endParaRPr lang="en-US" sz="4000" b="1" dirty="0">
              <a:solidFill>
                <a:srgbClr val="7F7F7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feld 9"/>
          <p:cNvSpPr txBox="1"/>
          <p:nvPr/>
        </p:nvSpPr>
        <p:spPr>
          <a:xfrm>
            <a:off x="1219200" y="1417638"/>
            <a:ext cx="25849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 smtClean="0"/>
              <a:t>  QUANTUM PHYSICS  </a:t>
            </a:r>
            <a:endParaRPr lang="en-GB" sz="2000" b="1" dirty="0"/>
          </a:p>
        </p:txBody>
      </p:sp>
      <p:sp>
        <p:nvSpPr>
          <p:cNvPr id="4" name="Textfeld 8"/>
          <p:cNvSpPr txBox="1"/>
          <p:nvPr/>
        </p:nvSpPr>
        <p:spPr>
          <a:xfrm>
            <a:off x="5715000" y="1417638"/>
            <a:ext cx="13748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 smtClean="0"/>
              <a:t>RELATIVITY</a:t>
            </a:r>
            <a:endParaRPr lang="en-GB" sz="2000" b="1" dirty="0"/>
          </a:p>
        </p:txBody>
      </p:sp>
      <p:pic>
        <p:nvPicPr>
          <p:cNvPr id="6" name="Picture 5" descr="DownloadedFil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407738"/>
            <a:ext cx="3416300" cy="2735762"/>
          </a:xfrm>
          <a:prstGeom prst="rect">
            <a:avLst/>
          </a:prstGeom>
        </p:spPr>
      </p:pic>
      <p:pic>
        <p:nvPicPr>
          <p:cNvPr id="7" name="Picture 6" descr="images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2209800"/>
            <a:ext cx="3276600" cy="3176003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1" y="268069"/>
            <a:ext cx="777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atin typeface="+mj-lt"/>
                <a:cs typeface="Change Tomorrow Today"/>
              </a:rPr>
              <a:t>Space-based </a:t>
            </a:r>
            <a:r>
              <a:rPr lang="en-US" sz="3600" b="1" dirty="0" smtClean="0">
                <a:solidFill>
                  <a:srgbClr val="7F7F7F"/>
                </a:solidFill>
                <a:latin typeface="+mj-lt"/>
                <a:cs typeface="Change Tomorrow Today"/>
              </a:rPr>
              <a:t>experiments</a:t>
            </a:r>
            <a:endParaRPr lang="en-US" sz="3600" dirty="0">
              <a:solidFill>
                <a:srgbClr val="7F7F7F"/>
              </a:solidFill>
              <a:latin typeface="+mj-lt"/>
              <a:cs typeface="Change Tomorrow Today"/>
            </a:endParaRPr>
          </a:p>
        </p:txBody>
      </p:sp>
      <p:pic>
        <p:nvPicPr>
          <p:cNvPr id="4" name="Picture 3" descr="Picture 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1870299"/>
            <a:ext cx="3200400" cy="273640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00600" y="9144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err="1" smtClean="0">
                <a:latin typeface="+mj-lt"/>
                <a:cs typeface="Change Tomorrow Today"/>
              </a:rPr>
              <a:t>Bruschi</a:t>
            </a:r>
            <a:r>
              <a:rPr lang="en-US" b="1" dirty="0" smtClean="0">
                <a:latin typeface="+mj-lt"/>
                <a:cs typeface="Change Tomorrow Today"/>
              </a:rPr>
              <a:t>, Sabin, White, </a:t>
            </a:r>
            <a:r>
              <a:rPr lang="en-US" b="1" dirty="0" err="1" smtClean="0">
                <a:latin typeface="+mj-lt"/>
                <a:cs typeface="Change Tomorrow Today"/>
              </a:rPr>
              <a:t>Baccetti</a:t>
            </a:r>
            <a:r>
              <a:rPr lang="en-US" b="1" dirty="0" smtClean="0">
                <a:latin typeface="+mj-lt"/>
                <a:cs typeface="Change Tomorrow Today"/>
              </a:rPr>
              <a:t>, </a:t>
            </a:r>
            <a:r>
              <a:rPr lang="en-US" b="1" dirty="0" err="1" smtClean="0">
                <a:latin typeface="+mj-lt"/>
                <a:cs typeface="Change Tomorrow Today"/>
              </a:rPr>
              <a:t>Oi</a:t>
            </a:r>
            <a:r>
              <a:rPr lang="en-US" b="1" dirty="0" smtClean="0">
                <a:latin typeface="+mj-lt"/>
                <a:cs typeface="Change Tomorrow Today"/>
              </a:rPr>
              <a:t>, Fuentes </a:t>
            </a:r>
          </a:p>
          <a:p>
            <a:r>
              <a:rPr lang="en-US" b="1" dirty="0" smtClean="0">
                <a:latin typeface="+mj-lt"/>
                <a:cs typeface="Change Tomorrow Today"/>
              </a:rPr>
              <a:t>New J. Phys. (2014)</a:t>
            </a:r>
            <a:endParaRPr lang="en-US" dirty="0">
              <a:latin typeface="+mj-lt"/>
              <a:cs typeface="Change Tomorrow Today"/>
            </a:endParaRPr>
          </a:p>
        </p:txBody>
      </p:sp>
      <p:pic>
        <p:nvPicPr>
          <p:cNvPr id="44" name="Picture 43" descr="Picture 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3429000"/>
            <a:ext cx="2043336" cy="2628118"/>
          </a:xfrm>
          <a:prstGeom prst="rect">
            <a:avLst/>
          </a:prstGeom>
        </p:spPr>
      </p:pic>
      <p:pic>
        <p:nvPicPr>
          <p:cNvPr id="45" name="Picture 44" descr="Picture 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560731"/>
            <a:ext cx="3570217" cy="469957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44208" y="479715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latin typeface="+mj-lt"/>
                <a:cs typeface="Change Tomorrow Today"/>
              </a:rPr>
              <a:t>Effects of gravity and </a:t>
            </a:r>
          </a:p>
          <a:p>
            <a:r>
              <a:rPr lang="en-US" dirty="0">
                <a:latin typeface="+mj-lt"/>
                <a:cs typeface="Change Tomorrow Today"/>
              </a:rPr>
              <a:t>m</a:t>
            </a:r>
            <a:r>
              <a:rPr lang="en-US" dirty="0" smtClean="0">
                <a:latin typeface="+mj-lt"/>
                <a:cs typeface="Change Tomorrow Today"/>
              </a:rPr>
              <a:t>otion on</a:t>
            </a:r>
          </a:p>
          <a:p>
            <a:r>
              <a:rPr lang="en-US" dirty="0" smtClean="0">
                <a:latin typeface="+mj-lt"/>
                <a:cs typeface="Change Tomorrow Today"/>
              </a:rPr>
              <a:t>entanglement</a:t>
            </a:r>
            <a:endParaRPr lang="en-US" dirty="0">
              <a:latin typeface="+mj-lt"/>
              <a:cs typeface="Change Tomorrow Today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0118232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146014" y="2450815"/>
            <a:ext cx="5486400" cy="1041969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r>
              <a:rPr lang="en-US" sz="3200" b="1" dirty="0" smtClean="0">
                <a:solidFill>
                  <a:prstClr val="white"/>
                </a:solidFill>
              </a:rPr>
              <a:t>3. </a:t>
            </a:r>
            <a:r>
              <a:rPr lang="en-US" sz="3200" b="1" dirty="0">
                <a:solidFill>
                  <a:prstClr val="white"/>
                </a:solidFill>
              </a:rPr>
              <a:t>The </a:t>
            </a:r>
            <a:r>
              <a:rPr lang="en-US" sz="3200" b="1" dirty="0" smtClean="0">
                <a:solidFill>
                  <a:prstClr val="white"/>
                </a:solidFill>
              </a:rPr>
              <a:t>output</a:t>
            </a:r>
            <a:endParaRPr lang="en-US" sz="3200" dirty="0">
              <a:solidFill>
                <a:prstClr val="white"/>
              </a:solidFill>
            </a:endParaRPr>
          </a:p>
        </p:txBody>
      </p:sp>
      <p:sp>
        <p:nvSpPr>
          <p:cNvPr id="10" name="Title 8"/>
          <p:cNvSpPr txBox="1">
            <a:spLocks/>
          </p:cNvSpPr>
          <p:nvPr/>
        </p:nvSpPr>
        <p:spPr>
          <a:xfrm>
            <a:off x="381000" y="2324100"/>
            <a:ext cx="8403020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7F7F7F"/>
                </a:solidFill>
              </a:rPr>
              <a:t>Technical tools</a:t>
            </a:r>
            <a:endParaRPr lang="en-US" dirty="0">
              <a:solidFill>
                <a:srgbClr val="7F7F7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855904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 descr="Screen shot 2014-03-05 at 10.05.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229" y="4667831"/>
            <a:ext cx="4252901" cy="1146725"/>
          </a:xfrm>
          <a:prstGeom prst="rect">
            <a:avLst/>
          </a:prstGeom>
        </p:spPr>
      </p:pic>
      <p:pic>
        <p:nvPicPr>
          <p:cNvPr id="53" name="Content Placeholder 52" descr="Screen shot 2014-03-05 at 10.03.44.pn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892973" y="2652768"/>
            <a:ext cx="2450145" cy="924085"/>
          </a:xfrm>
        </p:spPr>
      </p:pic>
      <p:sp>
        <p:nvSpPr>
          <p:cNvPr id="2" name="TextBox 1"/>
          <p:cNvSpPr txBox="1"/>
          <p:nvPr/>
        </p:nvSpPr>
        <p:spPr>
          <a:xfrm rot="16200000">
            <a:off x="-2146014" y="2450815"/>
            <a:ext cx="5486400" cy="1041969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r>
              <a:rPr lang="en-US" sz="3200" b="1" dirty="0" smtClean="0">
                <a:solidFill>
                  <a:prstClr val="white"/>
                </a:solidFill>
              </a:rPr>
              <a:t>3. </a:t>
            </a:r>
            <a:r>
              <a:rPr lang="en-US" sz="3200" b="1" dirty="0">
                <a:solidFill>
                  <a:prstClr val="white"/>
                </a:solidFill>
              </a:rPr>
              <a:t>The </a:t>
            </a:r>
            <a:r>
              <a:rPr lang="en-US" sz="3200" b="1" dirty="0" smtClean="0">
                <a:solidFill>
                  <a:prstClr val="white"/>
                </a:solidFill>
              </a:rPr>
              <a:t>output</a:t>
            </a:r>
            <a:endParaRPr lang="en-US" sz="3200" dirty="0">
              <a:solidFill>
                <a:prstClr val="white"/>
              </a:solidFill>
            </a:endParaRPr>
          </a:p>
        </p:txBody>
      </p:sp>
      <p:sp>
        <p:nvSpPr>
          <p:cNvPr id="10" name="Title 8"/>
          <p:cNvSpPr txBox="1">
            <a:spLocks/>
          </p:cNvSpPr>
          <p:nvPr/>
        </p:nvSpPr>
        <p:spPr>
          <a:xfrm>
            <a:off x="-1538797" y="144364"/>
            <a:ext cx="8403020" cy="6858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solidFill>
                  <a:srgbClr val="7F7F7F"/>
                </a:solidFill>
              </a:rPr>
              <a:t>Quantum Metrology</a:t>
            </a:r>
            <a:endParaRPr lang="en-US" sz="4000" dirty="0">
              <a:solidFill>
                <a:srgbClr val="7F7F7F"/>
              </a:solidFill>
              <a:cs typeface="Arial" pitchFamily="34" charset="0"/>
            </a:endParaRPr>
          </a:p>
        </p:txBody>
      </p:sp>
      <p:grpSp>
        <p:nvGrpSpPr>
          <p:cNvPr id="3" name="Group 272"/>
          <p:cNvGrpSpPr/>
          <p:nvPr/>
        </p:nvGrpSpPr>
        <p:grpSpPr>
          <a:xfrm>
            <a:off x="1018280" y="1737634"/>
            <a:ext cx="1697404" cy="2212222"/>
            <a:chOff x="7344362" y="1994921"/>
            <a:chExt cx="1697404" cy="2212222"/>
          </a:xfrm>
        </p:grpSpPr>
        <p:grpSp>
          <p:nvGrpSpPr>
            <p:cNvPr id="4" name="Group 273"/>
            <p:cNvGrpSpPr/>
            <p:nvPr/>
          </p:nvGrpSpPr>
          <p:grpSpPr>
            <a:xfrm>
              <a:off x="7406408" y="2036662"/>
              <a:ext cx="1573312" cy="2128740"/>
              <a:chOff x="1278551" y="548681"/>
              <a:chExt cx="1830178" cy="2176938"/>
            </a:xfrm>
            <a:noFill/>
          </p:grpSpPr>
          <p:sp>
            <p:nvSpPr>
              <p:cNvPr id="298" name="Flowchart: Stored Data 23"/>
              <p:cNvSpPr/>
              <p:nvPr/>
            </p:nvSpPr>
            <p:spPr>
              <a:xfrm rot="5400000" flipV="1">
                <a:off x="1655449" y="1272339"/>
                <a:ext cx="1076382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 cmpd="sng" algn="ctr">
                <a:solidFill>
                  <a:srgbClr val="E40059">
                    <a:lumMod val="40000"/>
                    <a:lumOff val="6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9" name="Flowchart: Stored Data 23"/>
              <p:cNvSpPr/>
              <p:nvPr/>
            </p:nvSpPr>
            <p:spPr>
              <a:xfrm rot="16200000">
                <a:off x="1643362" y="183870"/>
                <a:ext cx="1100556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 cmpd="sng" algn="ctr">
                <a:solidFill>
                  <a:srgbClr val="E40059">
                    <a:lumMod val="40000"/>
                    <a:lumOff val="6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274"/>
            <p:cNvGrpSpPr/>
            <p:nvPr/>
          </p:nvGrpSpPr>
          <p:grpSpPr>
            <a:xfrm>
              <a:off x="7406408" y="2093370"/>
              <a:ext cx="1573312" cy="2015323"/>
              <a:chOff x="1278551" y="548681"/>
              <a:chExt cx="1830178" cy="2176938"/>
            </a:xfrm>
          </p:grpSpPr>
          <p:sp>
            <p:nvSpPr>
              <p:cNvPr id="296" name="Flowchart: Stored Data 23"/>
              <p:cNvSpPr/>
              <p:nvPr/>
            </p:nvSpPr>
            <p:spPr>
              <a:xfrm rot="5400000" flipV="1">
                <a:off x="1655449" y="1272339"/>
                <a:ext cx="1076382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0">
                <a:gsLst>
                  <a:gs pos="0">
                    <a:srgbClr val="E40059">
                      <a:lumMod val="20000"/>
                      <a:lumOff val="80000"/>
                    </a:srgbClr>
                  </a:gs>
                  <a:gs pos="100000">
                    <a:sysClr val="window" lastClr="FFFFFF"/>
                  </a:gs>
                </a:gsLst>
                <a:lin ang="5400000" scaled="0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7" name="Flowchart: Stored Data 23"/>
              <p:cNvSpPr/>
              <p:nvPr/>
            </p:nvSpPr>
            <p:spPr>
              <a:xfrm rot="16200000">
                <a:off x="1643362" y="183870"/>
                <a:ext cx="1100556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0">
                <a:gsLst>
                  <a:gs pos="0">
                    <a:srgbClr val="E40059">
                      <a:lumMod val="20000"/>
                      <a:lumOff val="80000"/>
                    </a:srgbClr>
                  </a:gs>
                  <a:gs pos="100000">
                    <a:sysClr val="window" lastClr="FFFFFF"/>
                  </a:gs>
                </a:gsLst>
                <a:lin ang="16200000" scaled="0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275"/>
            <p:cNvGrpSpPr/>
            <p:nvPr/>
          </p:nvGrpSpPr>
          <p:grpSpPr>
            <a:xfrm>
              <a:off x="7407995" y="2399813"/>
              <a:ext cx="1570139" cy="1402438"/>
              <a:chOff x="1340256" y="791716"/>
              <a:chExt cx="1692958" cy="1512139"/>
            </a:xfrm>
          </p:grpSpPr>
          <p:grpSp>
            <p:nvGrpSpPr>
              <p:cNvPr id="7" name="Group 289"/>
              <p:cNvGrpSpPr/>
              <p:nvPr/>
            </p:nvGrpSpPr>
            <p:grpSpPr>
              <a:xfrm flipV="1">
                <a:off x="1340256" y="791716"/>
                <a:ext cx="1692958" cy="180000"/>
                <a:chOff x="4572000" y="914400"/>
                <a:chExt cx="3292475" cy="2028825"/>
              </a:xfrm>
            </p:grpSpPr>
            <p:sp>
              <p:nvSpPr>
                <p:cNvPr id="294" name="Freeform 13"/>
                <p:cNvSpPr>
                  <a:spLocks/>
                </p:cNvSpPr>
                <p:nvPr/>
              </p:nvSpPr>
              <p:spPr bwMode="auto">
                <a:xfrm>
                  <a:off x="4572000" y="914400"/>
                  <a:ext cx="2798763" cy="2028825"/>
                </a:xfrm>
                <a:custGeom>
                  <a:avLst/>
                  <a:gdLst>
                    <a:gd name="T0" fmla="*/ 41 w 1763"/>
                    <a:gd name="T1" fmla="*/ 522 h 1278"/>
                    <a:gd name="T2" fmla="*/ 147 w 1763"/>
                    <a:gd name="T3" fmla="*/ 245 h 1278"/>
                    <a:gd name="T4" fmla="*/ 189 w 1763"/>
                    <a:gd name="T5" fmla="*/ 155 h 1278"/>
                    <a:gd name="T6" fmla="*/ 213 w 1763"/>
                    <a:gd name="T7" fmla="*/ 113 h 1278"/>
                    <a:gd name="T8" fmla="*/ 241 w 1763"/>
                    <a:gd name="T9" fmla="*/ 71 h 1278"/>
                    <a:gd name="T10" fmla="*/ 264 w 1763"/>
                    <a:gd name="T11" fmla="*/ 43 h 1278"/>
                    <a:gd name="T12" fmla="*/ 285 w 1763"/>
                    <a:gd name="T13" fmla="*/ 24 h 1278"/>
                    <a:gd name="T14" fmla="*/ 299 w 1763"/>
                    <a:gd name="T15" fmla="*/ 15 h 1278"/>
                    <a:gd name="T16" fmla="*/ 309 w 1763"/>
                    <a:gd name="T17" fmla="*/ 9 h 1278"/>
                    <a:gd name="T18" fmla="*/ 320 w 1763"/>
                    <a:gd name="T19" fmla="*/ 4 h 1278"/>
                    <a:gd name="T20" fmla="*/ 329 w 1763"/>
                    <a:gd name="T21" fmla="*/ 1 h 1278"/>
                    <a:gd name="T22" fmla="*/ 336 w 1763"/>
                    <a:gd name="T23" fmla="*/ 0 h 1278"/>
                    <a:gd name="T24" fmla="*/ 341 w 1763"/>
                    <a:gd name="T25" fmla="*/ 0 h 1278"/>
                    <a:gd name="T26" fmla="*/ 346 w 1763"/>
                    <a:gd name="T27" fmla="*/ 0 h 1278"/>
                    <a:gd name="T28" fmla="*/ 351 w 1763"/>
                    <a:gd name="T29" fmla="*/ 0 h 1278"/>
                    <a:gd name="T30" fmla="*/ 358 w 1763"/>
                    <a:gd name="T31" fmla="*/ 1 h 1278"/>
                    <a:gd name="T32" fmla="*/ 365 w 1763"/>
                    <a:gd name="T33" fmla="*/ 2 h 1278"/>
                    <a:gd name="T34" fmla="*/ 375 w 1763"/>
                    <a:gd name="T35" fmla="*/ 5 h 1278"/>
                    <a:gd name="T36" fmla="*/ 385 w 1763"/>
                    <a:gd name="T37" fmla="*/ 10 h 1278"/>
                    <a:gd name="T38" fmla="*/ 403 w 1763"/>
                    <a:gd name="T39" fmla="*/ 21 h 1278"/>
                    <a:gd name="T40" fmla="*/ 429 w 1763"/>
                    <a:gd name="T41" fmla="*/ 45 h 1278"/>
                    <a:gd name="T42" fmla="*/ 465 w 1763"/>
                    <a:gd name="T43" fmla="*/ 91 h 1278"/>
                    <a:gd name="T44" fmla="*/ 506 w 1763"/>
                    <a:gd name="T45" fmla="*/ 162 h 1278"/>
                    <a:gd name="T46" fmla="*/ 634 w 1763"/>
                    <a:gd name="T47" fmla="*/ 474 h 1278"/>
                    <a:gd name="T48" fmla="*/ 850 w 1763"/>
                    <a:gd name="T49" fmla="*/ 1060 h 1278"/>
                    <a:gd name="T50" fmla="*/ 880 w 1763"/>
                    <a:gd name="T51" fmla="*/ 1122 h 1278"/>
                    <a:gd name="T52" fmla="*/ 912 w 1763"/>
                    <a:gd name="T53" fmla="*/ 1177 h 1278"/>
                    <a:gd name="T54" fmla="*/ 934 w 1763"/>
                    <a:gd name="T55" fmla="*/ 1209 h 1278"/>
                    <a:gd name="T56" fmla="*/ 954 w 1763"/>
                    <a:gd name="T57" fmla="*/ 1233 h 1278"/>
                    <a:gd name="T58" fmla="*/ 978 w 1763"/>
                    <a:gd name="T59" fmla="*/ 1255 h 1278"/>
                    <a:gd name="T60" fmla="*/ 996 w 1763"/>
                    <a:gd name="T61" fmla="*/ 1267 h 1278"/>
                    <a:gd name="T62" fmla="*/ 1007 w 1763"/>
                    <a:gd name="T63" fmla="*/ 1272 h 1278"/>
                    <a:gd name="T64" fmla="*/ 1017 w 1763"/>
                    <a:gd name="T65" fmla="*/ 1276 h 1278"/>
                    <a:gd name="T66" fmla="*/ 1024 w 1763"/>
                    <a:gd name="T67" fmla="*/ 1277 h 1278"/>
                    <a:gd name="T68" fmla="*/ 1030 w 1763"/>
                    <a:gd name="T69" fmla="*/ 1278 h 1278"/>
                    <a:gd name="T70" fmla="*/ 1035 w 1763"/>
                    <a:gd name="T71" fmla="*/ 1278 h 1278"/>
                    <a:gd name="T72" fmla="*/ 1040 w 1763"/>
                    <a:gd name="T73" fmla="*/ 1278 h 1278"/>
                    <a:gd name="T74" fmla="*/ 1045 w 1763"/>
                    <a:gd name="T75" fmla="*/ 1278 h 1278"/>
                    <a:gd name="T76" fmla="*/ 1052 w 1763"/>
                    <a:gd name="T77" fmla="*/ 1277 h 1278"/>
                    <a:gd name="T78" fmla="*/ 1062 w 1763"/>
                    <a:gd name="T79" fmla="*/ 1274 h 1278"/>
                    <a:gd name="T80" fmla="*/ 1073 w 1763"/>
                    <a:gd name="T81" fmla="*/ 1270 h 1278"/>
                    <a:gd name="T82" fmla="*/ 1091 w 1763"/>
                    <a:gd name="T83" fmla="*/ 1259 h 1278"/>
                    <a:gd name="T84" fmla="*/ 1111 w 1763"/>
                    <a:gd name="T85" fmla="*/ 1243 h 1278"/>
                    <a:gd name="T86" fmla="*/ 1142 w 1763"/>
                    <a:gd name="T87" fmla="*/ 1207 h 1278"/>
                    <a:gd name="T88" fmla="*/ 1187 w 1763"/>
                    <a:gd name="T89" fmla="*/ 1135 h 1278"/>
                    <a:gd name="T90" fmla="*/ 1355 w 1763"/>
                    <a:gd name="T91" fmla="*/ 720 h 1278"/>
                    <a:gd name="T92" fmla="*/ 1529 w 1763"/>
                    <a:gd name="T93" fmla="*/ 246 h 1278"/>
                    <a:gd name="T94" fmla="*/ 1575 w 1763"/>
                    <a:gd name="T95" fmla="*/ 149 h 1278"/>
                    <a:gd name="T96" fmla="*/ 1606 w 1763"/>
                    <a:gd name="T97" fmla="*/ 96 h 1278"/>
                    <a:gd name="T98" fmla="*/ 1630 w 1763"/>
                    <a:gd name="T99" fmla="*/ 63 h 1278"/>
                    <a:gd name="T100" fmla="*/ 1659 w 1763"/>
                    <a:gd name="T101" fmla="*/ 31 h 1278"/>
                    <a:gd name="T102" fmla="*/ 1672 w 1763"/>
                    <a:gd name="T103" fmla="*/ 21 h 1278"/>
                    <a:gd name="T104" fmla="*/ 1691 w 1763"/>
                    <a:gd name="T105" fmla="*/ 9 h 1278"/>
                    <a:gd name="T106" fmla="*/ 1702 w 1763"/>
                    <a:gd name="T107" fmla="*/ 4 h 1278"/>
                    <a:gd name="T108" fmla="*/ 1709 w 1763"/>
                    <a:gd name="T109" fmla="*/ 2 h 1278"/>
                    <a:gd name="T110" fmla="*/ 1718 w 1763"/>
                    <a:gd name="T111" fmla="*/ 0 h 1278"/>
                    <a:gd name="T112" fmla="*/ 1724 w 1763"/>
                    <a:gd name="T113" fmla="*/ 0 h 1278"/>
                    <a:gd name="T114" fmla="*/ 1730 w 1763"/>
                    <a:gd name="T115" fmla="*/ 0 h 1278"/>
                    <a:gd name="T116" fmla="*/ 1735 w 1763"/>
                    <a:gd name="T117" fmla="*/ 0 h 1278"/>
                    <a:gd name="T118" fmla="*/ 1741 w 1763"/>
                    <a:gd name="T119" fmla="*/ 1 h 1278"/>
                    <a:gd name="T120" fmla="*/ 1749 w 1763"/>
                    <a:gd name="T121" fmla="*/ 3 h 1278"/>
                    <a:gd name="T122" fmla="*/ 1757 w 1763"/>
                    <a:gd name="T123" fmla="*/ 5 h 1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763" h="1278">
                      <a:moveTo>
                        <a:pt x="0" y="639"/>
                      </a:moveTo>
                      <a:lnTo>
                        <a:pt x="1" y="637"/>
                      </a:lnTo>
                      <a:lnTo>
                        <a:pt x="2" y="635"/>
                      </a:lnTo>
                      <a:lnTo>
                        <a:pt x="3" y="632"/>
                      </a:lnTo>
                      <a:lnTo>
                        <a:pt x="5" y="624"/>
                      </a:lnTo>
                      <a:lnTo>
                        <a:pt x="11" y="609"/>
                      </a:lnTo>
                      <a:lnTo>
                        <a:pt x="21" y="580"/>
                      </a:lnTo>
                      <a:lnTo>
                        <a:pt x="41" y="522"/>
                      </a:lnTo>
                      <a:lnTo>
                        <a:pt x="85" y="399"/>
                      </a:lnTo>
                      <a:lnTo>
                        <a:pt x="126" y="292"/>
                      </a:lnTo>
                      <a:lnTo>
                        <a:pt x="127" y="291"/>
                      </a:lnTo>
                      <a:lnTo>
                        <a:pt x="128" y="289"/>
                      </a:lnTo>
                      <a:lnTo>
                        <a:pt x="129" y="286"/>
                      </a:lnTo>
                      <a:lnTo>
                        <a:pt x="131" y="280"/>
                      </a:lnTo>
                      <a:lnTo>
                        <a:pt x="137" y="268"/>
                      </a:lnTo>
                      <a:lnTo>
                        <a:pt x="147" y="245"/>
                      </a:lnTo>
                      <a:lnTo>
                        <a:pt x="167" y="200"/>
                      </a:lnTo>
                      <a:lnTo>
                        <a:pt x="167" y="199"/>
                      </a:lnTo>
                      <a:lnTo>
                        <a:pt x="168" y="197"/>
                      </a:lnTo>
                      <a:lnTo>
                        <a:pt x="170" y="195"/>
                      </a:lnTo>
                      <a:lnTo>
                        <a:pt x="172" y="189"/>
                      </a:lnTo>
                      <a:lnTo>
                        <a:pt x="178" y="178"/>
                      </a:lnTo>
                      <a:lnTo>
                        <a:pt x="189" y="156"/>
                      </a:lnTo>
                      <a:lnTo>
                        <a:pt x="189" y="155"/>
                      </a:lnTo>
                      <a:lnTo>
                        <a:pt x="190" y="154"/>
                      </a:lnTo>
                      <a:lnTo>
                        <a:pt x="191" y="151"/>
                      </a:lnTo>
                      <a:lnTo>
                        <a:pt x="194" y="146"/>
                      </a:lnTo>
                      <a:lnTo>
                        <a:pt x="200" y="136"/>
                      </a:lnTo>
                      <a:lnTo>
                        <a:pt x="210" y="117"/>
                      </a:lnTo>
                      <a:lnTo>
                        <a:pt x="211" y="116"/>
                      </a:lnTo>
                      <a:lnTo>
                        <a:pt x="212" y="115"/>
                      </a:lnTo>
                      <a:lnTo>
                        <a:pt x="213" y="113"/>
                      </a:lnTo>
                      <a:lnTo>
                        <a:pt x="216" y="108"/>
                      </a:lnTo>
                      <a:lnTo>
                        <a:pt x="221" y="100"/>
                      </a:lnTo>
                      <a:lnTo>
                        <a:pt x="231" y="85"/>
                      </a:lnTo>
                      <a:lnTo>
                        <a:pt x="232" y="84"/>
                      </a:lnTo>
                      <a:lnTo>
                        <a:pt x="232" y="83"/>
                      </a:lnTo>
                      <a:lnTo>
                        <a:pt x="234" y="81"/>
                      </a:lnTo>
                      <a:lnTo>
                        <a:pt x="236" y="78"/>
                      </a:lnTo>
                      <a:lnTo>
                        <a:pt x="241" y="71"/>
                      </a:lnTo>
                      <a:lnTo>
                        <a:pt x="251" y="58"/>
                      </a:lnTo>
                      <a:lnTo>
                        <a:pt x="252" y="57"/>
                      </a:lnTo>
                      <a:lnTo>
                        <a:pt x="253" y="56"/>
                      </a:lnTo>
                      <a:lnTo>
                        <a:pt x="254" y="54"/>
                      </a:lnTo>
                      <a:lnTo>
                        <a:pt x="257" y="51"/>
                      </a:lnTo>
                      <a:lnTo>
                        <a:pt x="263" y="45"/>
                      </a:lnTo>
                      <a:lnTo>
                        <a:pt x="263" y="44"/>
                      </a:lnTo>
                      <a:lnTo>
                        <a:pt x="264" y="43"/>
                      </a:lnTo>
                      <a:lnTo>
                        <a:pt x="265" y="42"/>
                      </a:lnTo>
                      <a:lnTo>
                        <a:pt x="268" y="39"/>
                      </a:lnTo>
                      <a:lnTo>
                        <a:pt x="273" y="34"/>
                      </a:lnTo>
                      <a:lnTo>
                        <a:pt x="274" y="33"/>
                      </a:lnTo>
                      <a:lnTo>
                        <a:pt x="275" y="33"/>
                      </a:lnTo>
                      <a:lnTo>
                        <a:pt x="276" y="31"/>
                      </a:lnTo>
                      <a:lnTo>
                        <a:pt x="279" y="29"/>
                      </a:lnTo>
                      <a:lnTo>
                        <a:pt x="285" y="24"/>
                      </a:lnTo>
                      <a:lnTo>
                        <a:pt x="285" y="24"/>
                      </a:lnTo>
                      <a:lnTo>
                        <a:pt x="286" y="23"/>
                      </a:lnTo>
                      <a:lnTo>
                        <a:pt x="287" y="22"/>
                      </a:lnTo>
                      <a:lnTo>
                        <a:pt x="290" y="20"/>
                      </a:lnTo>
                      <a:lnTo>
                        <a:pt x="296" y="16"/>
                      </a:lnTo>
                      <a:lnTo>
                        <a:pt x="296" y="16"/>
                      </a:lnTo>
                      <a:lnTo>
                        <a:pt x="297" y="15"/>
                      </a:lnTo>
                      <a:lnTo>
                        <a:pt x="299" y="15"/>
                      </a:lnTo>
                      <a:lnTo>
                        <a:pt x="301" y="13"/>
                      </a:lnTo>
                      <a:lnTo>
                        <a:pt x="302" y="12"/>
                      </a:lnTo>
                      <a:lnTo>
                        <a:pt x="303" y="12"/>
                      </a:lnTo>
                      <a:lnTo>
                        <a:pt x="304" y="11"/>
                      </a:lnTo>
                      <a:lnTo>
                        <a:pt x="307" y="10"/>
                      </a:lnTo>
                      <a:lnTo>
                        <a:pt x="307" y="9"/>
                      </a:lnTo>
                      <a:lnTo>
                        <a:pt x="308" y="9"/>
                      </a:lnTo>
                      <a:lnTo>
                        <a:pt x="309" y="9"/>
                      </a:lnTo>
                      <a:lnTo>
                        <a:pt x="312" y="7"/>
                      </a:lnTo>
                      <a:lnTo>
                        <a:pt x="313" y="7"/>
                      </a:lnTo>
                      <a:lnTo>
                        <a:pt x="314" y="7"/>
                      </a:lnTo>
                      <a:lnTo>
                        <a:pt x="315" y="6"/>
                      </a:lnTo>
                      <a:lnTo>
                        <a:pt x="318" y="5"/>
                      </a:lnTo>
                      <a:lnTo>
                        <a:pt x="318" y="5"/>
                      </a:lnTo>
                      <a:lnTo>
                        <a:pt x="319" y="4"/>
                      </a:lnTo>
                      <a:lnTo>
                        <a:pt x="320" y="4"/>
                      </a:lnTo>
                      <a:lnTo>
                        <a:pt x="321" y="4"/>
                      </a:lnTo>
                      <a:lnTo>
                        <a:pt x="321" y="4"/>
                      </a:lnTo>
                      <a:lnTo>
                        <a:pt x="323" y="3"/>
                      </a:lnTo>
                      <a:lnTo>
                        <a:pt x="324" y="3"/>
                      </a:lnTo>
                      <a:lnTo>
                        <a:pt x="324" y="3"/>
                      </a:lnTo>
                      <a:lnTo>
                        <a:pt x="326" y="3"/>
                      </a:lnTo>
                      <a:lnTo>
                        <a:pt x="329" y="2"/>
                      </a:lnTo>
                      <a:lnTo>
                        <a:pt x="329" y="1"/>
                      </a:lnTo>
                      <a:lnTo>
                        <a:pt x="330" y="1"/>
                      </a:lnTo>
                      <a:lnTo>
                        <a:pt x="331" y="1"/>
                      </a:lnTo>
                      <a:lnTo>
                        <a:pt x="332" y="1"/>
                      </a:lnTo>
                      <a:lnTo>
                        <a:pt x="332" y="1"/>
                      </a:lnTo>
                      <a:lnTo>
                        <a:pt x="334" y="1"/>
                      </a:lnTo>
                      <a:lnTo>
                        <a:pt x="335" y="1"/>
                      </a:lnTo>
                      <a:lnTo>
                        <a:pt x="335" y="0"/>
                      </a:lnTo>
                      <a:lnTo>
                        <a:pt x="336" y="0"/>
                      </a:lnTo>
                      <a:lnTo>
                        <a:pt x="336" y="0"/>
                      </a:lnTo>
                      <a:lnTo>
                        <a:pt x="337" y="0"/>
                      </a:lnTo>
                      <a:lnTo>
                        <a:pt x="338" y="0"/>
                      </a:lnTo>
                      <a:lnTo>
                        <a:pt x="339" y="0"/>
                      </a:lnTo>
                      <a:lnTo>
                        <a:pt x="339" y="0"/>
                      </a:lnTo>
                      <a:lnTo>
                        <a:pt x="340" y="0"/>
                      </a:lnTo>
                      <a:lnTo>
                        <a:pt x="341" y="0"/>
                      </a:lnTo>
                      <a:lnTo>
                        <a:pt x="341" y="0"/>
                      </a:lnTo>
                      <a:lnTo>
                        <a:pt x="342" y="0"/>
                      </a:lnTo>
                      <a:lnTo>
                        <a:pt x="342" y="0"/>
                      </a:lnTo>
                      <a:lnTo>
                        <a:pt x="343" y="0"/>
                      </a:lnTo>
                      <a:lnTo>
                        <a:pt x="344" y="0"/>
                      </a:lnTo>
                      <a:lnTo>
                        <a:pt x="344" y="0"/>
                      </a:lnTo>
                      <a:lnTo>
                        <a:pt x="345" y="0"/>
                      </a:lnTo>
                      <a:lnTo>
                        <a:pt x="345" y="0"/>
                      </a:lnTo>
                      <a:lnTo>
                        <a:pt x="346" y="0"/>
                      </a:lnTo>
                      <a:lnTo>
                        <a:pt x="347" y="0"/>
                      </a:lnTo>
                      <a:lnTo>
                        <a:pt x="348" y="0"/>
                      </a:lnTo>
                      <a:lnTo>
                        <a:pt x="348" y="0"/>
                      </a:lnTo>
                      <a:lnTo>
                        <a:pt x="349" y="0"/>
                      </a:lnTo>
                      <a:lnTo>
                        <a:pt x="350" y="0"/>
                      </a:lnTo>
                      <a:lnTo>
                        <a:pt x="350" y="0"/>
                      </a:lnTo>
                      <a:lnTo>
                        <a:pt x="351" y="0"/>
                      </a:lnTo>
                      <a:lnTo>
                        <a:pt x="351" y="0"/>
                      </a:lnTo>
                      <a:lnTo>
                        <a:pt x="352" y="0"/>
                      </a:lnTo>
                      <a:lnTo>
                        <a:pt x="353" y="0"/>
                      </a:lnTo>
                      <a:lnTo>
                        <a:pt x="353" y="0"/>
                      </a:lnTo>
                      <a:lnTo>
                        <a:pt x="354" y="0"/>
                      </a:lnTo>
                      <a:lnTo>
                        <a:pt x="355" y="0"/>
                      </a:lnTo>
                      <a:lnTo>
                        <a:pt x="356" y="0"/>
                      </a:lnTo>
                      <a:lnTo>
                        <a:pt x="357" y="1"/>
                      </a:lnTo>
                      <a:lnTo>
                        <a:pt x="358" y="1"/>
                      </a:lnTo>
                      <a:lnTo>
                        <a:pt x="358" y="1"/>
                      </a:lnTo>
                      <a:lnTo>
                        <a:pt x="360" y="1"/>
                      </a:lnTo>
                      <a:lnTo>
                        <a:pt x="360" y="1"/>
                      </a:lnTo>
                      <a:lnTo>
                        <a:pt x="361" y="1"/>
                      </a:lnTo>
                      <a:lnTo>
                        <a:pt x="362" y="1"/>
                      </a:lnTo>
                      <a:lnTo>
                        <a:pt x="363" y="1"/>
                      </a:lnTo>
                      <a:lnTo>
                        <a:pt x="363" y="2"/>
                      </a:lnTo>
                      <a:lnTo>
                        <a:pt x="365" y="2"/>
                      </a:lnTo>
                      <a:lnTo>
                        <a:pt x="365" y="2"/>
                      </a:lnTo>
                      <a:lnTo>
                        <a:pt x="366" y="2"/>
                      </a:lnTo>
                      <a:lnTo>
                        <a:pt x="367" y="3"/>
                      </a:lnTo>
                      <a:lnTo>
                        <a:pt x="370" y="3"/>
                      </a:lnTo>
                      <a:lnTo>
                        <a:pt x="370" y="4"/>
                      </a:lnTo>
                      <a:lnTo>
                        <a:pt x="371" y="4"/>
                      </a:lnTo>
                      <a:lnTo>
                        <a:pt x="372" y="4"/>
                      </a:lnTo>
                      <a:lnTo>
                        <a:pt x="375" y="5"/>
                      </a:lnTo>
                      <a:lnTo>
                        <a:pt x="375" y="6"/>
                      </a:lnTo>
                      <a:lnTo>
                        <a:pt x="376" y="6"/>
                      </a:lnTo>
                      <a:lnTo>
                        <a:pt x="377" y="6"/>
                      </a:lnTo>
                      <a:lnTo>
                        <a:pt x="380" y="7"/>
                      </a:lnTo>
                      <a:lnTo>
                        <a:pt x="381" y="7"/>
                      </a:lnTo>
                      <a:lnTo>
                        <a:pt x="381" y="8"/>
                      </a:lnTo>
                      <a:lnTo>
                        <a:pt x="383" y="9"/>
                      </a:lnTo>
                      <a:lnTo>
                        <a:pt x="385" y="10"/>
                      </a:lnTo>
                      <a:lnTo>
                        <a:pt x="391" y="13"/>
                      </a:lnTo>
                      <a:lnTo>
                        <a:pt x="392" y="13"/>
                      </a:lnTo>
                      <a:lnTo>
                        <a:pt x="392" y="14"/>
                      </a:lnTo>
                      <a:lnTo>
                        <a:pt x="393" y="15"/>
                      </a:lnTo>
                      <a:lnTo>
                        <a:pt x="396" y="16"/>
                      </a:lnTo>
                      <a:lnTo>
                        <a:pt x="402" y="20"/>
                      </a:lnTo>
                      <a:lnTo>
                        <a:pt x="402" y="21"/>
                      </a:lnTo>
                      <a:lnTo>
                        <a:pt x="403" y="21"/>
                      </a:lnTo>
                      <a:lnTo>
                        <a:pt x="405" y="22"/>
                      </a:lnTo>
                      <a:lnTo>
                        <a:pt x="407" y="24"/>
                      </a:lnTo>
                      <a:lnTo>
                        <a:pt x="413" y="29"/>
                      </a:lnTo>
                      <a:lnTo>
                        <a:pt x="424" y="39"/>
                      </a:lnTo>
                      <a:lnTo>
                        <a:pt x="425" y="40"/>
                      </a:lnTo>
                      <a:lnTo>
                        <a:pt x="425" y="41"/>
                      </a:lnTo>
                      <a:lnTo>
                        <a:pt x="426" y="42"/>
                      </a:lnTo>
                      <a:lnTo>
                        <a:pt x="429" y="45"/>
                      </a:lnTo>
                      <a:lnTo>
                        <a:pt x="434" y="51"/>
                      </a:lnTo>
                      <a:lnTo>
                        <a:pt x="444" y="63"/>
                      </a:lnTo>
                      <a:lnTo>
                        <a:pt x="445" y="63"/>
                      </a:lnTo>
                      <a:lnTo>
                        <a:pt x="446" y="64"/>
                      </a:lnTo>
                      <a:lnTo>
                        <a:pt x="447" y="66"/>
                      </a:lnTo>
                      <a:lnTo>
                        <a:pt x="450" y="69"/>
                      </a:lnTo>
                      <a:lnTo>
                        <a:pt x="455" y="76"/>
                      </a:lnTo>
                      <a:lnTo>
                        <a:pt x="465" y="91"/>
                      </a:lnTo>
                      <a:lnTo>
                        <a:pt x="465" y="92"/>
                      </a:lnTo>
                      <a:lnTo>
                        <a:pt x="466" y="93"/>
                      </a:lnTo>
                      <a:lnTo>
                        <a:pt x="467" y="95"/>
                      </a:lnTo>
                      <a:lnTo>
                        <a:pt x="470" y="99"/>
                      </a:lnTo>
                      <a:lnTo>
                        <a:pt x="475" y="107"/>
                      </a:lnTo>
                      <a:lnTo>
                        <a:pt x="485" y="123"/>
                      </a:lnTo>
                      <a:lnTo>
                        <a:pt x="505" y="160"/>
                      </a:lnTo>
                      <a:lnTo>
                        <a:pt x="506" y="162"/>
                      </a:lnTo>
                      <a:lnTo>
                        <a:pt x="507" y="163"/>
                      </a:lnTo>
                      <a:lnTo>
                        <a:pt x="508" y="165"/>
                      </a:lnTo>
                      <a:lnTo>
                        <a:pt x="511" y="171"/>
                      </a:lnTo>
                      <a:lnTo>
                        <a:pt x="516" y="182"/>
                      </a:lnTo>
                      <a:lnTo>
                        <a:pt x="527" y="204"/>
                      </a:lnTo>
                      <a:lnTo>
                        <a:pt x="549" y="253"/>
                      </a:lnTo>
                      <a:lnTo>
                        <a:pt x="590" y="354"/>
                      </a:lnTo>
                      <a:lnTo>
                        <a:pt x="634" y="474"/>
                      </a:lnTo>
                      <a:lnTo>
                        <a:pt x="677" y="598"/>
                      </a:lnTo>
                      <a:lnTo>
                        <a:pt x="718" y="715"/>
                      </a:lnTo>
                      <a:lnTo>
                        <a:pt x="762" y="840"/>
                      </a:lnTo>
                      <a:lnTo>
                        <a:pt x="803" y="948"/>
                      </a:lnTo>
                      <a:lnTo>
                        <a:pt x="847" y="1054"/>
                      </a:lnTo>
                      <a:lnTo>
                        <a:pt x="848" y="1056"/>
                      </a:lnTo>
                      <a:lnTo>
                        <a:pt x="848" y="1057"/>
                      </a:lnTo>
                      <a:lnTo>
                        <a:pt x="850" y="1060"/>
                      </a:lnTo>
                      <a:lnTo>
                        <a:pt x="852" y="1066"/>
                      </a:lnTo>
                      <a:lnTo>
                        <a:pt x="858" y="1078"/>
                      </a:lnTo>
                      <a:lnTo>
                        <a:pt x="869" y="1100"/>
                      </a:lnTo>
                      <a:lnTo>
                        <a:pt x="869" y="1102"/>
                      </a:lnTo>
                      <a:lnTo>
                        <a:pt x="870" y="1103"/>
                      </a:lnTo>
                      <a:lnTo>
                        <a:pt x="872" y="1106"/>
                      </a:lnTo>
                      <a:lnTo>
                        <a:pt x="874" y="1111"/>
                      </a:lnTo>
                      <a:lnTo>
                        <a:pt x="880" y="1122"/>
                      </a:lnTo>
                      <a:lnTo>
                        <a:pt x="891" y="1142"/>
                      </a:lnTo>
                      <a:lnTo>
                        <a:pt x="891" y="1143"/>
                      </a:lnTo>
                      <a:lnTo>
                        <a:pt x="892" y="1144"/>
                      </a:lnTo>
                      <a:lnTo>
                        <a:pt x="893" y="1146"/>
                      </a:lnTo>
                      <a:lnTo>
                        <a:pt x="896" y="1151"/>
                      </a:lnTo>
                      <a:lnTo>
                        <a:pt x="901" y="1159"/>
                      </a:lnTo>
                      <a:lnTo>
                        <a:pt x="911" y="1176"/>
                      </a:lnTo>
                      <a:lnTo>
                        <a:pt x="912" y="1177"/>
                      </a:lnTo>
                      <a:lnTo>
                        <a:pt x="912" y="1178"/>
                      </a:lnTo>
                      <a:lnTo>
                        <a:pt x="914" y="1180"/>
                      </a:lnTo>
                      <a:lnTo>
                        <a:pt x="916" y="1184"/>
                      </a:lnTo>
                      <a:lnTo>
                        <a:pt x="921" y="1192"/>
                      </a:lnTo>
                      <a:lnTo>
                        <a:pt x="931" y="1206"/>
                      </a:lnTo>
                      <a:lnTo>
                        <a:pt x="932" y="1207"/>
                      </a:lnTo>
                      <a:lnTo>
                        <a:pt x="933" y="1208"/>
                      </a:lnTo>
                      <a:lnTo>
                        <a:pt x="934" y="1209"/>
                      </a:lnTo>
                      <a:lnTo>
                        <a:pt x="937" y="1213"/>
                      </a:lnTo>
                      <a:lnTo>
                        <a:pt x="942" y="1220"/>
                      </a:lnTo>
                      <a:lnTo>
                        <a:pt x="943" y="1221"/>
                      </a:lnTo>
                      <a:lnTo>
                        <a:pt x="944" y="1222"/>
                      </a:lnTo>
                      <a:lnTo>
                        <a:pt x="945" y="1223"/>
                      </a:lnTo>
                      <a:lnTo>
                        <a:pt x="948" y="1227"/>
                      </a:lnTo>
                      <a:lnTo>
                        <a:pt x="953" y="1233"/>
                      </a:lnTo>
                      <a:lnTo>
                        <a:pt x="954" y="1233"/>
                      </a:lnTo>
                      <a:lnTo>
                        <a:pt x="955" y="1234"/>
                      </a:lnTo>
                      <a:lnTo>
                        <a:pt x="956" y="1236"/>
                      </a:lnTo>
                      <a:lnTo>
                        <a:pt x="959" y="1238"/>
                      </a:lnTo>
                      <a:lnTo>
                        <a:pt x="964" y="1244"/>
                      </a:lnTo>
                      <a:lnTo>
                        <a:pt x="975" y="1253"/>
                      </a:lnTo>
                      <a:lnTo>
                        <a:pt x="976" y="1254"/>
                      </a:lnTo>
                      <a:lnTo>
                        <a:pt x="977" y="1254"/>
                      </a:lnTo>
                      <a:lnTo>
                        <a:pt x="978" y="1255"/>
                      </a:lnTo>
                      <a:lnTo>
                        <a:pt x="980" y="1257"/>
                      </a:lnTo>
                      <a:lnTo>
                        <a:pt x="986" y="1261"/>
                      </a:lnTo>
                      <a:lnTo>
                        <a:pt x="986" y="1261"/>
                      </a:lnTo>
                      <a:lnTo>
                        <a:pt x="987" y="1262"/>
                      </a:lnTo>
                      <a:lnTo>
                        <a:pt x="988" y="1263"/>
                      </a:lnTo>
                      <a:lnTo>
                        <a:pt x="991" y="1264"/>
                      </a:lnTo>
                      <a:lnTo>
                        <a:pt x="996" y="1267"/>
                      </a:lnTo>
                      <a:lnTo>
                        <a:pt x="996" y="1267"/>
                      </a:lnTo>
                      <a:lnTo>
                        <a:pt x="997" y="1268"/>
                      </a:lnTo>
                      <a:lnTo>
                        <a:pt x="998" y="1269"/>
                      </a:lnTo>
                      <a:lnTo>
                        <a:pt x="1001" y="1270"/>
                      </a:lnTo>
                      <a:lnTo>
                        <a:pt x="1002" y="1270"/>
                      </a:lnTo>
                      <a:lnTo>
                        <a:pt x="1002" y="1270"/>
                      </a:lnTo>
                      <a:lnTo>
                        <a:pt x="1004" y="1271"/>
                      </a:lnTo>
                      <a:lnTo>
                        <a:pt x="1006" y="1272"/>
                      </a:lnTo>
                      <a:lnTo>
                        <a:pt x="1007" y="1272"/>
                      </a:lnTo>
                      <a:lnTo>
                        <a:pt x="1007" y="1273"/>
                      </a:lnTo>
                      <a:lnTo>
                        <a:pt x="1009" y="1273"/>
                      </a:lnTo>
                      <a:lnTo>
                        <a:pt x="1011" y="1274"/>
                      </a:lnTo>
                      <a:lnTo>
                        <a:pt x="1012" y="1274"/>
                      </a:lnTo>
                      <a:lnTo>
                        <a:pt x="1013" y="1275"/>
                      </a:lnTo>
                      <a:lnTo>
                        <a:pt x="1014" y="1275"/>
                      </a:lnTo>
                      <a:lnTo>
                        <a:pt x="1016" y="1276"/>
                      </a:lnTo>
                      <a:lnTo>
                        <a:pt x="1017" y="1276"/>
                      </a:lnTo>
                      <a:lnTo>
                        <a:pt x="1018" y="1276"/>
                      </a:lnTo>
                      <a:lnTo>
                        <a:pt x="1019" y="1276"/>
                      </a:lnTo>
                      <a:lnTo>
                        <a:pt x="1020" y="1276"/>
                      </a:lnTo>
                      <a:lnTo>
                        <a:pt x="1020" y="1276"/>
                      </a:lnTo>
                      <a:lnTo>
                        <a:pt x="1022" y="1277"/>
                      </a:lnTo>
                      <a:lnTo>
                        <a:pt x="1022" y="1277"/>
                      </a:lnTo>
                      <a:lnTo>
                        <a:pt x="1023" y="1277"/>
                      </a:lnTo>
                      <a:lnTo>
                        <a:pt x="1024" y="1277"/>
                      </a:lnTo>
                      <a:lnTo>
                        <a:pt x="1025" y="1278"/>
                      </a:lnTo>
                      <a:lnTo>
                        <a:pt x="1025" y="1278"/>
                      </a:lnTo>
                      <a:lnTo>
                        <a:pt x="1026" y="1278"/>
                      </a:lnTo>
                      <a:lnTo>
                        <a:pt x="1027" y="1278"/>
                      </a:lnTo>
                      <a:lnTo>
                        <a:pt x="1028" y="1278"/>
                      </a:lnTo>
                      <a:lnTo>
                        <a:pt x="1028" y="1278"/>
                      </a:lnTo>
                      <a:lnTo>
                        <a:pt x="1029" y="1278"/>
                      </a:lnTo>
                      <a:lnTo>
                        <a:pt x="1030" y="1278"/>
                      </a:lnTo>
                      <a:lnTo>
                        <a:pt x="1030" y="1278"/>
                      </a:lnTo>
                      <a:lnTo>
                        <a:pt x="1031" y="1278"/>
                      </a:lnTo>
                      <a:lnTo>
                        <a:pt x="1032" y="1278"/>
                      </a:lnTo>
                      <a:lnTo>
                        <a:pt x="1032" y="1278"/>
                      </a:lnTo>
                      <a:lnTo>
                        <a:pt x="1033" y="1278"/>
                      </a:lnTo>
                      <a:lnTo>
                        <a:pt x="1034" y="1278"/>
                      </a:lnTo>
                      <a:lnTo>
                        <a:pt x="1034" y="1278"/>
                      </a:lnTo>
                      <a:lnTo>
                        <a:pt x="1035" y="1278"/>
                      </a:lnTo>
                      <a:lnTo>
                        <a:pt x="1035" y="1278"/>
                      </a:lnTo>
                      <a:lnTo>
                        <a:pt x="1036" y="1278"/>
                      </a:lnTo>
                      <a:lnTo>
                        <a:pt x="1037" y="1278"/>
                      </a:lnTo>
                      <a:lnTo>
                        <a:pt x="1037" y="1278"/>
                      </a:lnTo>
                      <a:lnTo>
                        <a:pt x="1038" y="1278"/>
                      </a:lnTo>
                      <a:lnTo>
                        <a:pt x="1038" y="1278"/>
                      </a:lnTo>
                      <a:lnTo>
                        <a:pt x="1039" y="1278"/>
                      </a:lnTo>
                      <a:lnTo>
                        <a:pt x="1040" y="1278"/>
                      </a:lnTo>
                      <a:lnTo>
                        <a:pt x="1040" y="1278"/>
                      </a:lnTo>
                      <a:lnTo>
                        <a:pt x="1041" y="1278"/>
                      </a:lnTo>
                      <a:lnTo>
                        <a:pt x="1042" y="1278"/>
                      </a:lnTo>
                      <a:lnTo>
                        <a:pt x="1042" y="1278"/>
                      </a:lnTo>
                      <a:lnTo>
                        <a:pt x="1043" y="1278"/>
                      </a:lnTo>
                      <a:lnTo>
                        <a:pt x="1044" y="1278"/>
                      </a:lnTo>
                      <a:lnTo>
                        <a:pt x="1044" y="1278"/>
                      </a:lnTo>
                      <a:lnTo>
                        <a:pt x="1045" y="1278"/>
                      </a:lnTo>
                      <a:lnTo>
                        <a:pt x="1046" y="1278"/>
                      </a:lnTo>
                      <a:lnTo>
                        <a:pt x="1047" y="1278"/>
                      </a:lnTo>
                      <a:lnTo>
                        <a:pt x="1047" y="1278"/>
                      </a:lnTo>
                      <a:lnTo>
                        <a:pt x="1048" y="1278"/>
                      </a:lnTo>
                      <a:lnTo>
                        <a:pt x="1049" y="1278"/>
                      </a:lnTo>
                      <a:lnTo>
                        <a:pt x="1050" y="1277"/>
                      </a:lnTo>
                      <a:lnTo>
                        <a:pt x="1050" y="1277"/>
                      </a:lnTo>
                      <a:lnTo>
                        <a:pt x="1052" y="1277"/>
                      </a:lnTo>
                      <a:lnTo>
                        <a:pt x="1052" y="1277"/>
                      </a:lnTo>
                      <a:lnTo>
                        <a:pt x="1053" y="1277"/>
                      </a:lnTo>
                      <a:lnTo>
                        <a:pt x="1054" y="1276"/>
                      </a:lnTo>
                      <a:lnTo>
                        <a:pt x="1057" y="1276"/>
                      </a:lnTo>
                      <a:lnTo>
                        <a:pt x="1058" y="1276"/>
                      </a:lnTo>
                      <a:lnTo>
                        <a:pt x="1058" y="1275"/>
                      </a:lnTo>
                      <a:lnTo>
                        <a:pt x="1059" y="1275"/>
                      </a:lnTo>
                      <a:lnTo>
                        <a:pt x="1062" y="1274"/>
                      </a:lnTo>
                      <a:lnTo>
                        <a:pt x="1063" y="1274"/>
                      </a:lnTo>
                      <a:lnTo>
                        <a:pt x="1064" y="1274"/>
                      </a:lnTo>
                      <a:lnTo>
                        <a:pt x="1065" y="1273"/>
                      </a:lnTo>
                      <a:lnTo>
                        <a:pt x="1068" y="1272"/>
                      </a:lnTo>
                      <a:lnTo>
                        <a:pt x="1068" y="1272"/>
                      </a:lnTo>
                      <a:lnTo>
                        <a:pt x="1069" y="1272"/>
                      </a:lnTo>
                      <a:lnTo>
                        <a:pt x="1070" y="1271"/>
                      </a:lnTo>
                      <a:lnTo>
                        <a:pt x="1073" y="1270"/>
                      </a:lnTo>
                      <a:lnTo>
                        <a:pt x="1079" y="1267"/>
                      </a:lnTo>
                      <a:lnTo>
                        <a:pt x="1079" y="1267"/>
                      </a:lnTo>
                      <a:lnTo>
                        <a:pt x="1080" y="1266"/>
                      </a:lnTo>
                      <a:lnTo>
                        <a:pt x="1082" y="1266"/>
                      </a:lnTo>
                      <a:lnTo>
                        <a:pt x="1084" y="1264"/>
                      </a:lnTo>
                      <a:lnTo>
                        <a:pt x="1090" y="1260"/>
                      </a:lnTo>
                      <a:lnTo>
                        <a:pt x="1090" y="1260"/>
                      </a:lnTo>
                      <a:lnTo>
                        <a:pt x="1091" y="1259"/>
                      </a:lnTo>
                      <a:lnTo>
                        <a:pt x="1092" y="1258"/>
                      </a:lnTo>
                      <a:lnTo>
                        <a:pt x="1095" y="1256"/>
                      </a:lnTo>
                      <a:lnTo>
                        <a:pt x="1101" y="1252"/>
                      </a:lnTo>
                      <a:lnTo>
                        <a:pt x="1101" y="1251"/>
                      </a:lnTo>
                      <a:lnTo>
                        <a:pt x="1102" y="1251"/>
                      </a:lnTo>
                      <a:lnTo>
                        <a:pt x="1103" y="1250"/>
                      </a:lnTo>
                      <a:lnTo>
                        <a:pt x="1106" y="1248"/>
                      </a:lnTo>
                      <a:lnTo>
                        <a:pt x="1111" y="1243"/>
                      </a:lnTo>
                      <a:lnTo>
                        <a:pt x="1121" y="1233"/>
                      </a:lnTo>
                      <a:lnTo>
                        <a:pt x="1122" y="1232"/>
                      </a:lnTo>
                      <a:lnTo>
                        <a:pt x="1122" y="1231"/>
                      </a:lnTo>
                      <a:lnTo>
                        <a:pt x="1124" y="1230"/>
                      </a:lnTo>
                      <a:lnTo>
                        <a:pt x="1126" y="1227"/>
                      </a:lnTo>
                      <a:lnTo>
                        <a:pt x="1131" y="1221"/>
                      </a:lnTo>
                      <a:lnTo>
                        <a:pt x="1142" y="1208"/>
                      </a:lnTo>
                      <a:lnTo>
                        <a:pt x="1142" y="1207"/>
                      </a:lnTo>
                      <a:lnTo>
                        <a:pt x="1143" y="1206"/>
                      </a:lnTo>
                      <a:lnTo>
                        <a:pt x="1144" y="1204"/>
                      </a:lnTo>
                      <a:lnTo>
                        <a:pt x="1147" y="1200"/>
                      </a:lnTo>
                      <a:lnTo>
                        <a:pt x="1152" y="1192"/>
                      </a:lnTo>
                      <a:lnTo>
                        <a:pt x="1164" y="1176"/>
                      </a:lnTo>
                      <a:lnTo>
                        <a:pt x="1186" y="1138"/>
                      </a:lnTo>
                      <a:lnTo>
                        <a:pt x="1187" y="1137"/>
                      </a:lnTo>
                      <a:lnTo>
                        <a:pt x="1187" y="1135"/>
                      </a:lnTo>
                      <a:lnTo>
                        <a:pt x="1188" y="1133"/>
                      </a:lnTo>
                      <a:lnTo>
                        <a:pt x="1191" y="1128"/>
                      </a:lnTo>
                      <a:lnTo>
                        <a:pt x="1197" y="1118"/>
                      </a:lnTo>
                      <a:lnTo>
                        <a:pt x="1208" y="1096"/>
                      </a:lnTo>
                      <a:lnTo>
                        <a:pt x="1229" y="1050"/>
                      </a:lnTo>
                      <a:lnTo>
                        <a:pt x="1270" y="953"/>
                      </a:lnTo>
                      <a:lnTo>
                        <a:pt x="1314" y="837"/>
                      </a:lnTo>
                      <a:lnTo>
                        <a:pt x="1355" y="720"/>
                      </a:lnTo>
                      <a:lnTo>
                        <a:pt x="1395" y="604"/>
                      </a:lnTo>
                      <a:lnTo>
                        <a:pt x="1439" y="478"/>
                      </a:lnTo>
                      <a:lnTo>
                        <a:pt x="1479" y="367"/>
                      </a:lnTo>
                      <a:lnTo>
                        <a:pt x="1523" y="257"/>
                      </a:lnTo>
                      <a:lnTo>
                        <a:pt x="1524" y="256"/>
                      </a:lnTo>
                      <a:lnTo>
                        <a:pt x="1525" y="254"/>
                      </a:lnTo>
                      <a:lnTo>
                        <a:pt x="1526" y="251"/>
                      </a:lnTo>
                      <a:lnTo>
                        <a:pt x="1529" y="246"/>
                      </a:lnTo>
                      <a:lnTo>
                        <a:pt x="1534" y="234"/>
                      </a:lnTo>
                      <a:lnTo>
                        <a:pt x="1544" y="211"/>
                      </a:lnTo>
                      <a:lnTo>
                        <a:pt x="1565" y="168"/>
                      </a:lnTo>
                      <a:lnTo>
                        <a:pt x="1565" y="167"/>
                      </a:lnTo>
                      <a:lnTo>
                        <a:pt x="1566" y="166"/>
                      </a:lnTo>
                      <a:lnTo>
                        <a:pt x="1567" y="163"/>
                      </a:lnTo>
                      <a:lnTo>
                        <a:pt x="1570" y="159"/>
                      </a:lnTo>
                      <a:lnTo>
                        <a:pt x="1575" y="149"/>
                      </a:lnTo>
                      <a:lnTo>
                        <a:pt x="1585" y="131"/>
                      </a:lnTo>
                      <a:lnTo>
                        <a:pt x="1586" y="130"/>
                      </a:lnTo>
                      <a:lnTo>
                        <a:pt x="1586" y="129"/>
                      </a:lnTo>
                      <a:lnTo>
                        <a:pt x="1587" y="126"/>
                      </a:lnTo>
                      <a:lnTo>
                        <a:pt x="1590" y="122"/>
                      </a:lnTo>
                      <a:lnTo>
                        <a:pt x="1595" y="114"/>
                      </a:lnTo>
                      <a:lnTo>
                        <a:pt x="1605" y="97"/>
                      </a:lnTo>
                      <a:lnTo>
                        <a:pt x="1606" y="96"/>
                      </a:lnTo>
                      <a:lnTo>
                        <a:pt x="1607" y="95"/>
                      </a:lnTo>
                      <a:lnTo>
                        <a:pt x="1608" y="93"/>
                      </a:lnTo>
                      <a:lnTo>
                        <a:pt x="1611" y="89"/>
                      </a:lnTo>
                      <a:lnTo>
                        <a:pt x="1616" y="81"/>
                      </a:lnTo>
                      <a:lnTo>
                        <a:pt x="1627" y="66"/>
                      </a:lnTo>
                      <a:lnTo>
                        <a:pt x="1628" y="65"/>
                      </a:lnTo>
                      <a:lnTo>
                        <a:pt x="1628" y="64"/>
                      </a:lnTo>
                      <a:lnTo>
                        <a:pt x="1630" y="63"/>
                      </a:lnTo>
                      <a:lnTo>
                        <a:pt x="1632" y="59"/>
                      </a:lnTo>
                      <a:lnTo>
                        <a:pt x="1638" y="53"/>
                      </a:lnTo>
                      <a:lnTo>
                        <a:pt x="1649" y="41"/>
                      </a:lnTo>
                      <a:lnTo>
                        <a:pt x="1650" y="40"/>
                      </a:lnTo>
                      <a:lnTo>
                        <a:pt x="1650" y="40"/>
                      </a:lnTo>
                      <a:lnTo>
                        <a:pt x="1652" y="38"/>
                      </a:lnTo>
                      <a:lnTo>
                        <a:pt x="1654" y="36"/>
                      </a:lnTo>
                      <a:lnTo>
                        <a:pt x="1659" y="31"/>
                      </a:lnTo>
                      <a:lnTo>
                        <a:pt x="1660" y="30"/>
                      </a:lnTo>
                      <a:lnTo>
                        <a:pt x="1661" y="30"/>
                      </a:lnTo>
                      <a:lnTo>
                        <a:pt x="1662" y="29"/>
                      </a:lnTo>
                      <a:lnTo>
                        <a:pt x="1664" y="27"/>
                      </a:lnTo>
                      <a:lnTo>
                        <a:pt x="1670" y="22"/>
                      </a:lnTo>
                      <a:lnTo>
                        <a:pt x="1670" y="22"/>
                      </a:lnTo>
                      <a:lnTo>
                        <a:pt x="1671" y="21"/>
                      </a:lnTo>
                      <a:lnTo>
                        <a:pt x="1672" y="21"/>
                      </a:lnTo>
                      <a:lnTo>
                        <a:pt x="1674" y="19"/>
                      </a:lnTo>
                      <a:lnTo>
                        <a:pt x="1680" y="15"/>
                      </a:lnTo>
                      <a:lnTo>
                        <a:pt x="1680" y="15"/>
                      </a:lnTo>
                      <a:lnTo>
                        <a:pt x="1681" y="15"/>
                      </a:lnTo>
                      <a:lnTo>
                        <a:pt x="1682" y="14"/>
                      </a:lnTo>
                      <a:lnTo>
                        <a:pt x="1685" y="12"/>
                      </a:lnTo>
                      <a:lnTo>
                        <a:pt x="1690" y="9"/>
                      </a:lnTo>
                      <a:lnTo>
                        <a:pt x="1691" y="9"/>
                      </a:lnTo>
                      <a:lnTo>
                        <a:pt x="1691" y="9"/>
                      </a:lnTo>
                      <a:lnTo>
                        <a:pt x="1693" y="8"/>
                      </a:lnTo>
                      <a:lnTo>
                        <a:pt x="1695" y="7"/>
                      </a:lnTo>
                      <a:lnTo>
                        <a:pt x="1696" y="7"/>
                      </a:lnTo>
                      <a:lnTo>
                        <a:pt x="1697" y="6"/>
                      </a:lnTo>
                      <a:lnTo>
                        <a:pt x="1698" y="6"/>
                      </a:lnTo>
                      <a:lnTo>
                        <a:pt x="1701" y="4"/>
                      </a:lnTo>
                      <a:lnTo>
                        <a:pt x="1702" y="4"/>
                      </a:lnTo>
                      <a:lnTo>
                        <a:pt x="1702" y="4"/>
                      </a:lnTo>
                      <a:lnTo>
                        <a:pt x="1704" y="4"/>
                      </a:lnTo>
                      <a:lnTo>
                        <a:pt x="1704" y="3"/>
                      </a:lnTo>
                      <a:lnTo>
                        <a:pt x="1705" y="3"/>
                      </a:lnTo>
                      <a:lnTo>
                        <a:pt x="1707" y="3"/>
                      </a:lnTo>
                      <a:lnTo>
                        <a:pt x="1707" y="3"/>
                      </a:lnTo>
                      <a:lnTo>
                        <a:pt x="1708" y="3"/>
                      </a:lnTo>
                      <a:lnTo>
                        <a:pt x="1709" y="2"/>
                      </a:lnTo>
                      <a:lnTo>
                        <a:pt x="1712" y="1"/>
                      </a:lnTo>
                      <a:lnTo>
                        <a:pt x="1713" y="1"/>
                      </a:lnTo>
                      <a:lnTo>
                        <a:pt x="1713" y="1"/>
                      </a:lnTo>
                      <a:lnTo>
                        <a:pt x="1715" y="1"/>
                      </a:lnTo>
                      <a:lnTo>
                        <a:pt x="1716" y="1"/>
                      </a:lnTo>
                      <a:lnTo>
                        <a:pt x="1716" y="1"/>
                      </a:lnTo>
                      <a:lnTo>
                        <a:pt x="1718" y="0"/>
                      </a:lnTo>
                      <a:lnTo>
                        <a:pt x="1718" y="0"/>
                      </a:lnTo>
                      <a:lnTo>
                        <a:pt x="1719" y="0"/>
                      </a:lnTo>
                      <a:lnTo>
                        <a:pt x="1720" y="0"/>
                      </a:lnTo>
                      <a:lnTo>
                        <a:pt x="1721" y="0"/>
                      </a:lnTo>
                      <a:lnTo>
                        <a:pt x="1721" y="0"/>
                      </a:lnTo>
                      <a:lnTo>
                        <a:pt x="1722" y="0"/>
                      </a:lnTo>
                      <a:lnTo>
                        <a:pt x="1722" y="0"/>
                      </a:lnTo>
                      <a:lnTo>
                        <a:pt x="1723" y="0"/>
                      </a:lnTo>
                      <a:lnTo>
                        <a:pt x="1724" y="0"/>
                      </a:lnTo>
                      <a:lnTo>
                        <a:pt x="1725" y="0"/>
                      </a:lnTo>
                      <a:lnTo>
                        <a:pt x="1725" y="0"/>
                      </a:lnTo>
                      <a:lnTo>
                        <a:pt x="1726" y="0"/>
                      </a:lnTo>
                      <a:lnTo>
                        <a:pt x="1727" y="0"/>
                      </a:lnTo>
                      <a:lnTo>
                        <a:pt x="1727" y="0"/>
                      </a:lnTo>
                      <a:lnTo>
                        <a:pt x="1728" y="0"/>
                      </a:lnTo>
                      <a:lnTo>
                        <a:pt x="1729" y="0"/>
                      </a:lnTo>
                      <a:lnTo>
                        <a:pt x="1730" y="0"/>
                      </a:lnTo>
                      <a:lnTo>
                        <a:pt x="1730" y="0"/>
                      </a:lnTo>
                      <a:lnTo>
                        <a:pt x="1731" y="0"/>
                      </a:lnTo>
                      <a:lnTo>
                        <a:pt x="1731" y="0"/>
                      </a:lnTo>
                      <a:lnTo>
                        <a:pt x="1732" y="0"/>
                      </a:lnTo>
                      <a:lnTo>
                        <a:pt x="1733" y="0"/>
                      </a:lnTo>
                      <a:lnTo>
                        <a:pt x="1734" y="0"/>
                      </a:lnTo>
                      <a:lnTo>
                        <a:pt x="1734" y="0"/>
                      </a:lnTo>
                      <a:lnTo>
                        <a:pt x="1735" y="0"/>
                      </a:lnTo>
                      <a:lnTo>
                        <a:pt x="1736" y="0"/>
                      </a:lnTo>
                      <a:lnTo>
                        <a:pt x="1736" y="0"/>
                      </a:lnTo>
                      <a:lnTo>
                        <a:pt x="1737" y="0"/>
                      </a:lnTo>
                      <a:lnTo>
                        <a:pt x="1738" y="0"/>
                      </a:lnTo>
                      <a:lnTo>
                        <a:pt x="1738" y="0"/>
                      </a:lnTo>
                      <a:lnTo>
                        <a:pt x="1740" y="1"/>
                      </a:lnTo>
                      <a:lnTo>
                        <a:pt x="1740" y="1"/>
                      </a:lnTo>
                      <a:lnTo>
                        <a:pt x="1741" y="1"/>
                      </a:lnTo>
                      <a:lnTo>
                        <a:pt x="1742" y="1"/>
                      </a:lnTo>
                      <a:lnTo>
                        <a:pt x="1743" y="1"/>
                      </a:lnTo>
                      <a:lnTo>
                        <a:pt x="1744" y="1"/>
                      </a:lnTo>
                      <a:lnTo>
                        <a:pt x="1745" y="1"/>
                      </a:lnTo>
                      <a:lnTo>
                        <a:pt x="1746" y="2"/>
                      </a:lnTo>
                      <a:lnTo>
                        <a:pt x="1746" y="2"/>
                      </a:lnTo>
                      <a:lnTo>
                        <a:pt x="1748" y="2"/>
                      </a:lnTo>
                      <a:lnTo>
                        <a:pt x="1749" y="3"/>
                      </a:lnTo>
                      <a:lnTo>
                        <a:pt x="1749" y="3"/>
                      </a:lnTo>
                      <a:lnTo>
                        <a:pt x="1751" y="3"/>
                      </a:lnTo>
                      <a:lnTo>
                        <a:pt x="1751" y="3"/>
                      </a:lnTo>
                      <a:lnTo>
                        <a:pt x="1752" y="3"/>
                      </a:lnTo>
                      <a:lnTo>
                        <a:pt x="1753" y="4"/>
                      </a:lnTo>
                      <a:lnTo>
                        <a:pt x="1756" y="5"/>
                      </a:lnTo>
                      <a:lnTo>
                        <a:pt x="1757" y="5"/>
                      </a:lnTo>
                      <a:lnTo>
                        <a:pt x="1757" y="5"/>
                      </a:lnTo>
                      <a:lnTo>
                        <a:pt x="1759" y="6"/>
                      </a:lnTo>
                      <a:lnTo>
                        <a:pt x="1761" y="7"/>
                      </a:lnTo>
                      <a:lnTo>
                        <a:pt x="1762" y="7"/>
                      </a:lnTo>
                      <a:lnTo>
                        <a:pt x="1763" y="7"/>
                      </a:lnTo>
                    </a:path>
                  </a:pathLst>
                </a:custGeom>
                <a:noFill/>
                <a:ln w="9525" cap="sq">
                  <a:solidFill>
                    <a:srgbClr val="E40059">
                      <a:lumMod val="40000"/>
                      <a:lumOff val="60000"/>
                    </a:srgbClr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95" name="Freeform 14"/>
                <p:cNvSpPr>
                  <a:spLocks/>
                </p:cNvSpPr>
                <p:nvPr/>
              </p:nvSpPr>
              <p:spPr bwMode="auto">
                <a:xfrm>
                  <a:off x="7370762" y="925512"/>
                  <a:ext cx="493713" cy="1003300"/>
                </a:xfrm>
                <a:custGeom>
                  <a:avLst/>
                  <a:gdLst>
                    <a:gd name="T0" fmla="*/ 1 w 311"/>
                    <a:gd name="T1" fmla="*/ 1 h 632"/>
                    <a:gd name="T2" fmla="*/ 4 w 311"/>
                    <a:gd name="T3" fmla="*/ 3 h 632"/>
                    <a:gd name="T4" fmla="*/ 7 w 311"/>
                    <a:gd name="T5" fmla="*/ 4 h 632"/>
                    <a:gd name="T6" fmla="*/ 15 w 311"/>
                    <a:gd name="T7" fmla="*/ 9 h 632"/>
                    <a:gd name="T8" fmla="*/ 16 w 311"/>
                    <a:gd name="T9" fmla="*/ 9 h 632"/>
                    <a:gd name="T10" fmla="*/ 20 w 311"/>
                    <a:gd name="T11" fmla="*/ 12 h 632"/>
                    <a:gd name="T12" fmla="*/ 25 w 311"/>
                    <a:gd name="T13" fmla="*/ 17 h 632"/>
                    <a:gd name="T14" fmla="*/ 27 w 311"/>
                    <a:gd name="T15" fmla="*/ 18 h 632"/>
                    <a:gd name="T16" fmla="*/ 35 w 311"/>
                    <a:gd name="T17" fmla="*/ 24 h 632"/>
                    <a:gd name="T18" fmla="*/ 36 w 311"/>
                    <a:gd name="T19" fmla="*/ 26 h 632"/>
                    <a:gd name="T20" fmla="*/ 40 w 311"/>
                    <a:gd name="T21" fmla="*/ 29 h 632"/>
                    <a:gd name="T22" fmla="*/ 55 w 311"/>
                    <a:gd name="T23" fmla="*/ 45 h 632"/>
                    <a:gd name="T24" fmla="*/ 57 w 311"/>
                    <a:gd name="T25" fmla="*/ 47 h 632"/>
                    <a:gd name="T26" fmla="*/ 61 w 311"/>
                    <a:gd name="T27" fmla="*/ 52 h 632"/>
                    <a:gd name="T28" fmla="*/ 78 w 311"/>
                    <a:gd name="T29" fmla="*/ 74 h 632"/>
                    <a:gd name="T30" fmla="*/ 79 w 311"/>
                    <a:gd name="T31" fmla="*/ 76 h 632"/>
                    <a:gd name="T32" fmla="*/ 83 w 311"/>
                    <a:gd name="T33" fmla="*/ 82 h 632"/>
                    <a:gd name="T34" fmla="*/ 99 w 311"/>
                    <a:gd name="T35" fmla="*/ 108 h 632"/>
                    <a:gd name="T36" fmla="*/ 101 w 311"/>
                    <a:gd name="T37" fmla="*/ 110 h 632"/>
                    <a:gd name="T38" fmla="*/ 105 w 311"/>
                    <a:gd name="T39" fmla="*/ 117 h 632"/>
                    <a:gd name="T40" fmla="*/ 120 w 311"/>
                    <a:gd name="T41" fmla="*/ 144 h 632"/>
                    <a:gd name="T42" fmla="*/ 141 w 311"/>
                    <a:gd name="T43" fmla="*/ 186 h 632"/>
                    <a:gd name="T44" fmla="*/ 143 w 311"/>
                    <a:gd name="T45" fmla="*/ 190 h 632"/>
                    <a:gd name="T46" fmla="*/ 151 w 311"/>
                    <a:gd name="T47" fmla="*/ 206 h 632"/>
                    <a:gd name="T48" fmla="*/ 181 w 311"/>
                    <a:gd name="T49" fmla="*/ 276 h 632"/>
                    <a:gd name="T50" fmla="*/ 265 w 311"/>
                    <a:gd name="T51" fmla="*/ 501 h 632"/>
                    <a:gd name="T52" fmla="*/ 267 w 311"/>
                    <a:gd name="T53" fmla="*/ 505 h 632"/>
                    <a:gd name="T54" fmla="*/ 271 w 311"/>
                    <a:gd name="T55" fmla="*/ 517 h 632"/>
                    <a:gd name="T56" fmla="*/ 288 w 311"/>
                    <a:gd name="T57" fmla="*/ 566 h 632"/>
                    <a:gd name="T58" fmla="*/ 289 w 311"/>
                    <a:gd name="T59" fmla="*/ 570 h 632"/>
                    <a:gd name="T60" fmla="*/ 294 w 311"/>
                    <a:gd name="T61" fmla="*/ 582 h 632"/>
                    <a:gd name="T62" fmla="*/ 300 w 311"/>
                    <a:gd name="T63" fmla="*/ 601 h 632"/>
                    <a:gd name="T64" fmla="*/ 302 w 311"/>
                    <a:gd name="T65" fmla="*/ 607 h 632"/>
                    <a:gd name="T66" fmla="*/ 306 w 311"/>
                    <a:gd name="T67" fmla="*/ 618 h 632"/>
                    <a:gd name="T68" fmla="*/ 308 w 311"/>
                    <a:gd name="T69" fmla="*/ 624 h 632"/>
                    <a:gd name="T70" fmla="*/ 309 w 311"/>
                    <a:gd name="T71" fmla="*/ 628 h 632"/>
                    <a:gd name="T72" fmla="*/ 311 w 311"/>
                    <a:gd name="T73" fmla="*/ 632 h 6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11" h="632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7" y="4"/>
                      </a:lnTo>
                      <a:lnTo>
                        <a:pt x="9" y="5"/>
                      </a:lnTo>
                      <a:lnTo>
                        <a:pt x="15" y="9"/>
                      </a:lnTo>
                      <a:lnTo>
                        <a:pt x="15" y="9"/>
                      </a:lnTo>
                      <a:lnTo>
                        <a:pt x="16" y="9"/>
                      </a:lnTo>
                      <a:lnTo>
                        <a:pt x="17" y="11"/>
                      </a:lnTo>
                      <a:lnTo>
                        <a:pt x="20" y="12"/>
                      </a:lnTo>
                      <a:lnTo>
                        <a:pt x="25" y="16"/>
                      </a:lnTo>
                      <a:lnTo>
                        <a:pt x="25" y="17"/>
                      </a:lnTo>
                      <a:lnTo>
                        <a:pt x="26" y="17"/>
                      </a:lnTo>
                      <a:lnTo>
                        <a:pt x="27" y="18"/>
                      </a:lnTo>
                      <a:lnTo>
                        <a:pt x="30" y="20"/>
                      </a:lnTo>
                      <a:lnTo>
                        <a:pt x="35" y="24"/>
                      </a:lnTo>
                      <a:lnTo>
                        <a:pt x="36" y="25"/>
                      </a:lnTo>
                      <a:lnTo>
                        <a:pt x="36" y="26"/>
                      </a:lnTo>
                      <a:lnTo>
                        <a:pt x="37" y="27"/>
                      </a:lnTo>
                      <a:lnTo>
                        <a:pt x="40" y="29"/>
                      </a:lnTo>
                      <a:lnTo>
                        <a:pt x="45" y="35"/>
                      </a:lnTo>
                      <a:lnTo>
                        <a:pt x="55" y="45"/>
                      </a:lnTo>
                      <a:lnTo>
                        <a:pt x="56" y="46"/>
                      </a:lnTo>
                      <a:lnTo>
                        <a:pt x="57" y="47"/>
                      </a:lnTo>
                      <a:lnTo>
                        <a:pt x="58" y="49"/>
                      </a:lnTo>
                      <a:lnTo>
                        <a:pt x="61" y="52"/>
                      </a:lnTo>
                      <a:lnTo>
                        <a:pt x="66" y="59"/>
                      </a:lnTo>
                      <a:lnTo>
                        <a:pt x="78" y="74"/>
                      </a:lnTo>
                      <a:lnTo>
                        <a:pt x="78" y="75"/>
                      </a:lnTo>
                      <a:lnTo>
                        <a:pt x="79" y="76"/>
                      </a:lnTo>
                      <a:lnTo>
                        <a:pt x="80" y="78"/>
                      </a:lnTo>
                      <a:lnTo>
                        <a:pt x="83" y="82"/>
                      </a:lnTo>
                      <a:lnTo>
                        <a:pt x="88" y="90"/>
                      </a:lnTo>
                      <a:lnTo>
                        <a:pt x="99" y="108"/>
                      </a:lnTo>
                      <a:lnTo>
                        <a:pt x="100" y="109"/>
                      </a:lnTo>
                      <a:lnTo>
                        <a:pt x="101" y="110"/>
                      </a:lnTo>
                      <a:lnTo>
                        <a:pt x="102" y="112"/>
                      </a:lnTo>
                      <a:lnTo>
                        <a:pt x="105" y="117"/>
                      </a:lnTo>
                      <a:lnTo>
                        <a:pt x="110" y="125"/>
                      </a:lnTo>
                      <a:lnTo>
                        <a:pt x="120" y="144"/>
                      </a:lnTo>
                      <a:lnTo>
                        <a:pt x="141" y="185"/>
                      </a:lnTo>
                      <a:lnTo>
                        <a:pt x="141" y="186"/>
                      </a:lnTo>
                      <a:lnTo>
                        <a:pt x="142" y="188"/>
                      </a:lnTo>
                      <a:lnTo>
                        <a:pt x="143" y="190"/>
                      </a:lnTo>
                      <a:lnTo>
                        <a:pt x="145" y="195"/>
                      </a:lnTo>
                      <a:lnTo>
                        <a:pt x="151" y="206"/>
                      </a:lnTo>
                      <a:lnTo>
                        <a:pt x="161" y="229"/>
                      </a:lnTo>
                      <a:lnTo>
                        <a:pt x="181" y="276"/>
                      </a:lnTo>
                      <a:lnTo>
                        <a:pt x="225" y="387"/>
                      </a:lnTo>
                      <a:lnTo>
                        <a:pt x="265" y="501"/>
                      </a:lnTo>
                      <a:lnTo>
                        <a:pt x="266" y="503"/>
                      </a:lnTo>
                      <a:lnTo>
                        <a:pt x="267" y="505"/>
                      </a:lnTo>
                      <a:lnTo>
                        <a:pt x="268" y="509"/>
                      </a:lnTo>
                      <a:lnTo>
                        <a:pt x="271" y="517"/>
                      </a:lnTo>
                      <a:lnTo>
                        <a:pt x="277" y="533"/>
                      </a:lnTo>
                      <a:lnTo>
                        <a:pt x="288" y="566"/>
                      </a:lnTo>
                      <a:lnTo>
                        <a:pt x="289" y="568"/>
                      </a:lnTo>
                      <a:lnTo>
                        <a:pt x="289" y="570"/>
                      </a:lnTo>
                      <a:lnTo>
                        <a:pt x="291" y="574"/>
                      </a:lnTo>
                      <a:lnTo>
                        <a:pt x="294" y="582"/>
                      </a:lnTo>
                      <a:lnTo>
                        <a:pt x="300" y="599"/>
                      </a:lnTo>
                      <a:lnTo>
                        <a:pt x="300" y="601"/>
                      </a:lnTo>
                      <a:lnTo>
                        <a:pt x="301" y="603"/>
                      </a:lnTo>
                      <a:lnTo>
                        <a:pt x="302" y="607"/>
                      </a:lnTo>
                      <a:lnTo>
                        <a:pt x="305" y="615"/>
                      </a:lnTo>
                      <a:lnTo>
                        <a:pt x="306" y="618"/>
                      </a:lnTo>
                      <a:lnTo>
                        <a:pt x="307" y="620"/>
                      </a:lnTo>
                      <a:lnTo>
                        <a:pt x="308" y="624"/>
                      </a:lnTo>
                      <a:lnTo>
                        <a:pt x="309" y="626"/>
                      </a:lnTo>
                      <a:lnTo>
                        <a:pt x="309" y="628"/>
                      </a:lnTo>
                      <a:lnTo>
                        <a:pt x="310" y="630"/>
                      </a:lnTo>
                      <a:lnTo>
                        <a:pt x="311" y="632"/>
                      </a:lnTo>
                    </a:path>
                  </a:pathLst>
                </a:custGeom>
                <a:noFill/>
                <a:ln w="9525" cap="sq">
                  <a:solidFill>
                    <a:srgbClr val="E40059">
                      <a:lumMod val="40000"/>
                      <a:lumOff val="60000"/>
                    </a:srgbClr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8" name="Group 290"/>
              <p:cNvGrpSpPr/>
              <p:nvPr/>
            </p:nvGrpSpPr>
            <p:grpSpPr>
              <a:xfrm>
                <a:off x="1340256" y="2123855"/>
                <a:ext cx="1692958" cy="180000"/>
                <a:chOff x="4572000" y="914400"/>
                <a:chExt cx="3292475" cy="2028825"/>
              </a:xfrm>
            </p:grpSpPr>
            <p:sp>
              <p:nvSpPr>
                <p:cNvPr id="292" name="Freeform 13"/>
                <p:cNvSpPr>
                  <a:spLocks/>
                </p:cNvSpPr>
                <p:nvPr/>
              </p:nvSpPr>
              <p:spPr bwMode="auto">
                <a:xfrm>
                  <a:off x="4572000" y="914400"/>
                  <a:ext cx="2798763" cy="2028825"/>
                </a:xfrm>
                <a:custGeom>
                  <a:avLst/>
                  <a:gdLst>
                    <a:gd name="T0" fmla="*/ 41 w 1763"/>
                    <a:gd name="T1" fmla="*/ 522 h 1278"/>
                    <a:gd name="T2" fmla="*/ 147 w 1763"/>
                    <a:gd name="T3" fmla="*/ 245 h 1278"/>
                    <a:gd name="T4" fmla="*/ 189 w 1763"/>
                    <a:gd name="T5" fmla="*/ 155 h 1278"/>
                    <a:gd name="T6" fmla="*/ 213 w 1763"/>
                    <a:gd name="T7" fmla="*/ 113 h 1278"/>
                    <a:gd name="T8" fmla="*/ 241 w 1763"/>
                    <a:gd name="T9" fmla="*/ 71 h 1278"/>
                    <a:gd name="T10" fmla="*/ 264 w 1763"/>
                    <a:gd name="T11" fmla="*/ 43 h 1278"/>
                    <a:gd name="T12" fmla="*/ 285 w 1763"/>
                    <a:gd name="T13" fmla="*/ 24 h 1278"/>
                    <a:gd name="T14" fmla="*/ 299 w 1763"/>
                    <a:gd name="T15" fmla="*/ 15 h 1278"/>
                    <a:gd name="T16" fmla="*/ 309 w 1763"/>
                    <a:gd name="T17" fmla="*/ 9 h 1278"/>
                    <a:gd name="T18" fmla="*/ 320 w 1763"/>
                    <a:gd name="T19" fmla="*/ 4 h 1278"/>
                    <a:gd name="T20" fmla="*/ 329 w 1763"/>
                    <a:gd name="T21" fmla="*/ 1 h 1278"/>
                    <a:gd name="T22" fmla="*/ 336 w 1763"/>
                    <a:gd name="T23" fmla="*/ 0 h 1278"/>
                    <a:gd name="T24" fmla="*/ 341 w 1763"/>
                    <a:gd name="T25" fmla="*/ 0 h 1278"/>
                    <a:gd name="T26" fmla="*/ 346 w 1763"/>
                    <a:gd name="T27" fmla="*/ 0 h 1278"/>
                    <a:gd name="T28" fmla="*/ 351 w 1763"/>
                    <a:gd name="T29" fmla="*/ 0 h 1278"/>
                    <a:gd name="T30" fmla="*/ 358 w 1763"/>
                    <a:gd name="T31" fmla="*/ 1 h 1278"/>
                    <a:gd name="T32" fmla="*/ 365 w 1763"/>
                    <a:gd name="T33" fmla="*/ 2 h 1278"/>
                    <a:gd name="T34" fmla="*/ 375 w 1763"/>
                    <a:gd name="T35" fmla="*/ 5 h 1278"/>
                    <a:gd name="T36" fmla="*/ 385 w 1763"/>
                    <a:gd name="T37" fmla="*/ 10 h 1278"/>
                    <a:gd name="T38" fmla="*/ 403 w 1763"/>
                    <a:gd name="T39" fmla="*/ 21 h 1278"/>
                    <a:gd name="T40" fmla="*/ 429 w 1763"/>
                    <a:gd name="T41" fmla="*/ 45 h 1278"/>
                    <a:gd name="T42" fmla="*/ 465 w 1763"/>
                    <a:gd name="T43" fmla="*/ 91 h 1278"/>
                    <a:gd name="T44" fmla="*/ 506 w 1763"/>
                    <a:gd name="T45" fmla="*/ 162 h 1278"/>
                    <a:gd name="T46" fmla="*/ 634 w 1763"/>
                    <a:gd name="T47" fmla="*/ 474 h 1278"/>
                    <a:gd name="T48" fmla="*/ 850 w 1763"/>
                    <a:gd name="T49" fmla="*/ 1060 h 1278"/>
                    <a:gd name="T50" fmla="*/ 880 w 1763"/>
                    <a:gd name="T51" fmla="*/ 1122 h 1278"/>
                    <a:gd name="T52" fmla="*/ 912 w 1763"/>
                    <a:gd name="T53" fmla="*/ 1177 h 1278"/>
                    <a:gd name="T54" fmla="*/ 934 w 1763"/>
                    <a:gd name="T55" fmla="*/ 1209 h 1278"/>
                    <a:gd name="T56" fmla="*/ 954 w 1763"/>
                    <a:gd name="T57" fmla="*/ 1233 h 1278"/>
                    <a:gd name="T58" fmla="*/ 978 w 1763"/>
                    <a:gd name="T59" fmla="*/ 1255 h 1278"/>
                    <a:gd name="T60" fmla="*/ 996 w 1763"/>
                    <a:gd name="T61" fmla="*/ 1267 h 1278"/>
                    <a:gd name="T62" fmla="*/ 1007 w 1763"/>
                    <a:gd name="T63" fmla="*/ 1272 h 1278"/>
                    <a:gd name="T64" fmla="*/ 1017 w 1763"/>
                    <a:gd name="T65" fmla="*/ 1276 h 1278"/>
                    <a:gd name="T66" fmla="*/ 1024 w 1763"/>
                    <a:gd name="T67" fmla="*/ 1277 h 1278"/>
                    <a:gd name="T68" fmla="*/ 1030 w 1763"/>
                    <a:gd name="T69" fmla="*/ 1278 h 1278"/>
                    <a:gd name="T70" fmla="*/ 1035 w 1763"/>
                    <a:gd name="T71" fmla="*/ 1278 h 1278"/>
                    <a:gd name="T72" fmla="*/ 1040 w 1763"/>
                    <a:gd name="T73" fmla="*/ 1278 h 1278"/>
                    <a:gd name="T74" fmla="*/ 1045 w 1763"/>
                    <a:gd name="T75" fmla="*/ 1278 h 1278"/>
                    <a:gd name="T76" fmla="*/ 1052 w 1763"/>
                    <a:gd name="T77" fmla="*/ 1277 h 1278"/>
                    <a:gd name="T78" fmla="*/ 1062 w 1763"/>
                    <a:gd name="T79" fmla="*/ 1274 h 1278"/>
                    <a:gd name="T80" fmla="*/ 1073 w 1763"/>
                    <a:gd name="T81" fmla="*/ 1270 h 1278"/>
                    <a:gd name="T82" fmla="*/ 1091 w 1763"/>
                    <a:gd name="T83" fmla="*/ 1259 h 1278"/>
                    <a:gd name="T84" fmla="*/ 1111 w 1763"/>
                    <a:gd name="T85" fmla="*/ 1243 h 1278"/>
                    <a:gd name="T86" fmla="*/ 1142 w 1763"/>
                    <a:gd name="T87" fmla="*/ 1207 h 1278"/>
                    <a:gd name="T88" fmla="*/ 1187 w 1763"/>
                    <a:gd name="T89" fmla="*/ 1135 h 1278"/>
                    <a:gd name="T90" fmla="*/ 1355 w 1763"/>
                    <a:gd name="T91" fmla="*/ 720 h 1278"/>
                    <a:gd name="T92" fmla="*/ 1529 w 1763"/>
                    <a:gd name="T93" fmla="*/ 246 h 1278"/>
                    <a:gd name="T94" fmla="*/ 1575 w 1763"/>
                    <a:gd name="T95" fmla="*/ 149 h 1278"/>
                    <a:gd name="T96" fmla="*/ 1606 w 1763"/>
                    <a:gd name="T97" fmla="*/ 96 h 1278"/>
                    <a:gd name="T98" fmla="*/ 1630 w 1763"/>
                    <a:gd name="T99" fmla="*/ 63 h 1278"/>
                    <a:gd name="T100" fmla="*/ 1659 w 1763"/>
                    <a:gd name="T101" fmla="*/ 31 h 1278"/>
                    <a:gd name="T102" fmla="*/ 1672 w 1763"/>
                    <a:gd name="T103" fmla="*/ 21 h 1278"/>
                    <a:gd name="T104" fmla="*/ 1691 w 1763"/>
                    <a:gd name="T105" fmla="*/ 9 h 1278"/>
                    <a:gd name="T106" fmla="*/ 1702 w 1763"/>
                    <a:gd name="T107" fmla="*/ 4 h 1278"/>
                    <a:gd name="T108" fmla="*/ 1709 w 1763"/>
                    <a:gd name="T109" fmla="*/ 2 h 1278"/>
                    <a:gd name="T110" fmla="*/ 1718 w 1763"/>
                    <a:gd name="T111" fmla="*/ 0 h 1278"/>
                    <a:gd name="T112" fmla="*/ 1724 w 1763"/>
                    <a:gd name="T113" fmla="*/ 0 h 1278"/>
                    <a:gd name="T114" fmla="*/ 1730 w 1763"/>
                    <a:gd name="T115" fmla="*/ 0 h 1278"/>
                    <a:gd name="T116" fmla="*/ 1735 w 1763"/>
                    <a:gd name="T117" fmla="*/ 0 h 1278"/>
                    <a:gd name="T118" fmla="*/ 1741 w 1763"/>
                    <a:gd name="T119" fmla="*/ 1 h 1278"/>
                    <a:gd name="T120" fmla="*/ 1749 w 1763"/>
                    <a:gd name="T121" fmla="*/ 3 h 1278"/>
                    <a:gd name="T122" fmla="*/ 1757 w 1763"/>
                    <a:gd name="T123" fmla="*/ 5 h 1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763" h="1278">
                      <a:moveTo>
                        <a:pt x="0" y="639"/>
                      </a:moveTo>
                      <a:lnTo>
                        <a:pt x="1" y="637"/>
                      </a:lnTo>
                      <a:lnTo>
                        <a:pt x="2" y="635"/>
                      </a:lnTo>
                      <a:lnTo>
                        <a:pt x="3" y="632"/>
                      </a:lnTo>
                      <a:lnTo>
                        <a:pt x="5" y="624"/>
                      </a:lnTo>
                      <a:lnTo>
                        <a:pt x="11" y="609"/>
                      </a:lnTo>
                      <a:lnTo>
                        <a:pt x="21" y="580"/>
                      </a:lnTo>
                      <a:lnTo>
                        <a:pt x="41" y="522"/>
                      </a:lnTo>
                      <a:lnTo>
                        <a:pt x="85" y="399"/>
                      </a:lnTo>
                      <a:lnTo>
                        <a:pt x="126" y="292"/>
                      </a:lnTo>
                      <a:lnTo>
                        <a:pt x="127" y="291"/>
                      </a:lnTo>
                      <a:lnTo>
                        <a:pt x="128" y="289"/>
                      </a:lnTo>
                      <a:lnTo>
                        <a:pt x="129" y="286"/>
                      </a:lnTo>
                      <a:lnTo>
                        <a:pt x="131" y="280"/>
                      </a:lnTo>
                      <a:lnTo>
                        <a:pt x="137" y="268"/>
                      </a:lnTo>
                      <a:lnTo>
                        <a:pt x="147" y="245"/>
                      </a:lnTo>
                      <a:lnTo>
                        <a:pt x="167" y="200"/>
                      </a:lnTo>
                      <a:lnTo>
                        <a:pt x="167" y="199"/>
                      </a:lnTo>
                      <a:lnTo>
                        <a:pt x="168" y="197"/>
                      </a:lnTo>
                      <a:lnTo>
                        <a:pt x="170" y="195"/>
                      </a:lnTo>
                      <a:lnTo>
                        <a:pt x="172" y="189"/>
                      </a:lnTo>
                      <a:lnTo>
                        <a:pt x="178" y="178"/>
                      </a:lnTo>
                      <a:lnTo>
                        <a:pt x="189" y="156"/>
                      </a:lnTo>
                      <a:lnTo>
                        <a:pt x="189" y="155"/>
                      </a:lnTo>
                      <a:lnTo>
                        <a:pt x="190" y="154"/>
                      </a:lnTo>
                      <a:lnTo>
                        <a:pt x="191" y="151"/>
                      </a:lnTo>
                      <a:lnTo>
                        <a:pt x="194" y="146"/>
                      </a:lnTo>
                      <a:lnTo>
                        <a:pt x="200" y="136"/>
                      </a:lnTo>
                      <a:lnTo>
                        <a:pt x="210" y="117"/>
                      </a:lnTo>
                      <a:lnTo>
                        <a:pt x="211" y="116"/>
                      </a:lnTo>
                      <a:lnTo>
                        <a:pt x="212" y="115"/>
                      </a:lnTo>
                      <a:lnTo>
                        <a:pt x="213" y="113"/>
                      </a:lnTo>
                      <a:lnTo>
                        <a:pt x="216" y="108"/>
                      </a:lnTo>
                      <a:lnTo>
                        <a:pt x="221" y="100"/>
                      </a:lnTo>
                      <a:lnTo>
                        <a:pt x="231" y="85"/>
                      </a:lnTo>
                      <a:lnTo>
                        <a:pt x="232" y="84"/>
                      </a:lnTo>
                      <a:lnTo>
                        <a:pt x="232" y="83"/>
                      </a:lnTo>
                      <a:lnTo>
                        <a:pt x="234" y="81"/>
                      </a:lnTo>
                      <a:lnTo>
                        <a:pt x="236" y="78"/>
                      </a:lnTo>
                      <a:lnTo>
                        <a:pt x="241" y="71"/>
                      </a:lnTo>
                      <a:lnTo>
                        <a:pt x="251" y="58"/>
                      </a:lnTo>
                      <a:lnTo>
                        <a:pt x="252" y="57"/>
                      </a:lnTo>
                      <a:lnTo>
                        <a:pt x="253" y="56"/>
                      </a:lnTo>
                      <a:lnTo>
                        <a:pt x="254" y="54"/>
                      </a:lnTo>
                      <a:lnTo>
                        <a:pt x="257" y="51"/>
                      </a:lnTo>
                      <a:lnTo>
                        <a:pt x="263" y="45"/>
                      </a:lnTo>
                      <a:lnTo>
                        <a:pt x="263" y="44"/>
                      </a:lnTo>
                      <a:lnTo>
                        <a:pt x="264" y="43"/>
                      </a:lnTo>
                      <a:lnTo>
                        <a:pt x="265" y="42"/>
                      </a:lnTo>
                      <a:lnTo>
                        <a:pt x="268" y="39"/>
                      </a:lnTo>
                      <a:lnTo>
                        <a:pt x="273" y="34"/>
                      </a:lnTo>
                      <a:lnTo>
                        <a:pt x="274" y="33"/>
                      </a:lnTo>
                      <a:lnTo>
                        <a:pt x="275" y="33"/>
                      </a:lnTo>
                      <a:lnTo>
                        <a:pt x="276" y="31"/>
                      </a:lnTo>
                      <a:lnTo>
                        <a:pt x="279" y="29"/>
                      </a:lnTo>
                      <a:lnTo>
                        <a:pt x="285" y="24"/>
                      </a:lnTo>
                      <a:lnTo>
                        <a:pt x="285" y="24"/>
                      </a:lnTo>
                      <a:lnTo>
                        <a:pt x="286" y="23"/>
                      </a:lnTo>
                      <a:lnTo>
                        <a:pt x="287" y="22"/>
                      </a:lnTo>
                      <a:lnTo>
                        <a:pt x="290" y="20"/>
                      </a:lnTo>
                      <a:lnTo>
                        <a:pt x="296" y="16"/>
                      </a:lnTo>
                      <a:lnTo>
                        <a:pt x="296" y="16"/>
                      </a:lnTo>
                      <a:lnTo>
                        <a:pt x="297" y="15"/>
                      </a:lnTo>
                      <a:lnTo>
                        <a:pt x="299" y="15"/>
                      </a:lnTo>
                      <a:lnTo>
                        <a:pt x="301" y="13"/>
                      </a:lnTo>
                      <a:lnTo>
                        <a:pt x="302" y="12"/>
                      </a:lnTo>
                      <a:lnTo>
                        <a:pt x="303" y="12"/>
                      </a:lnTo>
                      <a:lnTo>
                        <a:pt x="304" y="11"/>
                      </a:lnTo>
                      <a:lnTo>
                        <a:pt x="307" y="10"/>
                      </a:lnTo>
                      <a:lnTo>
                        <a:pt x="307" y="9"/>
                      </a:lnTo>
                      <a:lnTo>
                        <a:pt x="308" y="9"/>
                      </a:lnTo>
                      <a:lnTo>
                        <a:pt x="309" y="9"/>
                      </a:lnTo>
                      <a:lnTo>
                        <a:pt x="312" y="7"/>
                      </a:lnTo>
                      <a:lnTo>
                        <a:pt x="313" y="7"/>
                      </a:lnTo>
                      <a:lnTo>
                        <a:pt x="314" y="7"/>
                      </a:lnTo>
                      <a:lnTo>
                        <a:pt x="315" y="6"/>
                      </a:lnTo>
                      <a:lnTo>
                        <a:pt x="318" y="5"/>
                      </a:lnTo>
                      <a:lnTo>
                        <a:pt x="318" y="5"/>
                      </a:lnTo>
                      <a:lnTo>
                        <a:pt x="319" y="4"/>
                      </a:lnTo>
                      <a:lnTo>
                        <a:pt x="320" y="4"/>
                      </a:lnTo>
                      <a:lnTo>
                        <a:pt x="321" y="4"/>
                      </a:lnTo>
                      <a:lnTo>
                        <a:pt x="321" y="4"/>
                      </a:lnTo>
                      <a:lnTo>
                        <a:pt x="323" y="3"/>
                      </a:lnTo>
                      <a:lnTo>
                        <a:pt x="324" y="3"/>
                      </a:lnTo>
                      <a:lnTo>
                        <a:pt x="324" y="3"/>
                      </a:lnTo>
                      <a:lnTo>
                        <a:pt x="326" y="3"/>
                      </a:lnTo>
                      <a:lnTo>
                        <a:pt x="329" y="2"/>
                      </a:lnTo>
                      <a:lnTo>
                        <a:pt x="329" y="1"/>
                      </a:lnTo>
                      <a:lnTo>
                        <a:pt x="330" y="1"/>
                      </a:lnTo>
                      <a:lnTo>
                        <a:pt x="331" y="1"/>
                      </a:lnTo>
                      <a:lnTo>
                        <a:pt x="332" y="1"/>
                      </a:lnTo>
                      <a:lnTo>
                        <a:pt x="332" y="1"/>
                      </a:lnTo>
                      <a:lnTo>
                        <a:pt x="334" y="1"/>
                      </a:lnTo>
                      <a:lnTo>
                        <a:pt x="335" y="1"/>
                      </a:lnTo>
                      <a:lnTo>
                        <a:pt x="335" y="0"/>
                      </a:lnTo>
                      <a:lnTo>
                        <a:pt x="336" y="0"/>
                      </a:lnTo>
                      <a:lnTo>
                        <a:pt x="336" y="0"/>
                      </a:lnTo>
                      <a:lnTo>
                        <a:pt x="337" y="0"/>
                      </a:lnTo>
                      <a:lnTo>
                        <a:pt x="338" y="0"/>
                      </a:lnTo>
                      <a:lnTo>
                        <a:pt x="339" y="0"/>
                      </a:lnTo>
                      <a:lnTo>
                        <a:pt x="339" y="0"/>
                      </a:lnTo>
                      <a:lnTo>
                        <a:pt x="340" y="0"/>
                      </a:lnTo>
                      <a:lnTo>
                        <a:pt x="341" y="0"/>
                      </a:lnTo>
                      <a:lnTo>
                        <a:pt x="341" y="0"/>
                      </a:lnTo>
                      <a:lnTo>
                        <a:pt x="342" y="0"/>
                      </a:lnTo>
                      <a:lnTo>
                        <a:pt x="342" y="0"/>
                      </a:lnTo>
                      <a:lnTo>
                        <a:pt x="343" y="0"/>
                      </a:lnTo>
                      <a:lnTo>
                        <a:pt x="344" y="0"/>
                      </a:lnTo>
                      <a:lnTo>
                        <a:pt x="344" y="0"/>
                      </a:lnTo>
                      <a:lnTo>
                        <a:pt x="345" y="0"/>
                      </a:lnTo>
                      <a:lnTo>
                        <a:pt x="345" y="0"/>
                      </a:lnTo>
                      <a:lnTo>
                        <a:pt x="346" y="0"/>
                      </a:lnTo>
                      <a:lnTo>
                        <a:pt x="347" y="0"/>
                      </a:lnTo>
                      <a:lnTo>
                        <a:pt x="348" y="0"/>
                      </a:lnTo>
                      <a:lnTo>
                        <a:pt x="348" y="0"/>
                      </a:lnTo>
                      <a:lnTo>
                        <a:pt x="349" y="0"/>
                      </a:lnTo>
                      <a:lnTo>
                        <a:pt x="350" y="0"/>
                      </a:lnTo>
                      <a:lnTo>
                        <a:pt x="350" y="0"/>
                      </a:lnTo>
                      <a:lnTo>
                        <a:pt x="351" y="0"/>
                      </a:lnTo>
                      <a:lnTo>
                        <a:pt x="351" y="0"/>
                      </a:lnTo>
                      <a:lnTo>
                        <a:pt x="352" y="0"/>
                      </a:lnTo>
                      <a:lnTo>
                        <a:pt x="353" y="0"/>
                      </a:lnTo>
                      <a:lnTo>
                        <a:pt x="353" y="0"/>
                      </a:lnTo>
                      <a:lnTo>
                        <a:pt x="354" y="0"/>
                      </a:lnTo>
                      <a:lnTo>
                        <a:pt x="355" y="0"/>
                      </a:lnTo>
                      <a:lnTo>
                        <a:pt x="356" y="0"/>
                      </a:lnTo>
                      <a:lnTo>
                        <a:pt x="357" y="1"/>
                      </a:lnTo>
                      <a:lnTo>
                        <a:pt x="358" y="1"/>
                      </a:lnTo>
                      <a:lnTo>
                        <a:pt x="358" y="1"/>
                      </a:lnTo>
                      <a:lnTo>
                        <a:pt x="360" y="1"/>
                      </a:lnTo>
                      <a:lnTo>
                        <a:pt x="360" y="1"/>
                      </a:lnTo>
                      <a:lnTo>
                        <a:pt x="361" y="1"/>
                      </a:lnTo>
                      <a:lnTo>
                        <a:pt x="362" y="1"/>
                      </a:lnTo>
                      <a:lnTo>
                        <a:pt x="363" y="1"/>
                      </a:lnTo>
                      <a:lnTo>
                        <a:pt x="363" y="2"/>
                      </a:lnTo>
                      <a:lnTo>
                        <a:pt x="365" y="2"/>
                      </a:lnTo>
                      <a:lnTo>
                        <a:pt x="365" y="2"/>
                      </a:lnTo>
                      <a:lnTo>
                        <a:pt x="366" y="2"/>
                      </a:lnTo>
                      <a:lnTo>
                        <a:pt x="367" y="3"/>
                      </a:lnTo>
                      <a:lnTo>
                        <a:pt x="370" y="3"/>
                      </a:lnTo>
                      <a:lnTo>
                        <a:pt x="370" y="4"/>
                      </a:lnTo>
                      <a:lnTo>
                        <a:pt x="371" y="4"/>
                      </a:lnTo>
                      <a:lnTo>
                        <a:pt x="372" y="4"/>
                      </a:lnTo>
                      <a:lnTo>
                        <a:pt x="375" y="5"/>
                      </a:lnTo>
                      <a:lnTo>
                        <a:pt x="375" y="6"/>
                      </a:lnTo>
                      <a:lnTo>
                        <a:pt x="376" y="6"/>
                      </a:lnTo>
                      <a:lnTo>
                        <a:pt x="377" y="6"/>
                      </a:lnTo>
                      <a:lnTo>
                        <a:pt x="380" y="7"/>
                      </a:lnTo>
                      <a:lnTo>
                        <a:pt x="381" y="7"/>
                      </a:lnTo>
                      <a:lnTo>
                        <a:pt x="381" y="8"/>
                      </a:lnTo>
                      <a:lnTo>
                        <a:pt x="383" y="9"/>
                      </a:lnTo>
                      <a:lnTo>
                        <a:pt x="385" y="10"/>
                      </a:lnTo>
                      <a:lnTo>
                        <a:pt x="391" y="13"/>
                      </a:lnTo>
                      <a:lnTo>
                        <a:pt x="392" y="13"/>
                      </a:lnTo>
                      <a:lnTo>
                        <a:pt x="392" y="14"/>
                      </a:lnTo>
                      <a:lnTo>
                        <a:pt x="393" y="15"/>
                      </a:lnTo>
                      <a:lnTo>
                        <a:pt x="396" y="16"/>
                      </a:lnTo>
                      <a:lnTo>
                        <a:pt x="402" y="20"/>
                      </a:lnTo>
                      <a:lnTo>
                        <a:pt x="402" y="21"/>
                      </a:lnTo>
                      <a:lnTo>
                        <a:pt x="403" y="21"/>
                      </a:lnTo>
                      <a:lnTo>
                        <a:pt x="405" y="22"/>
                      </a:lnTo>
                      <a:lnTo>
                        <a:pt x="407" y="24"/>
                      </a:lnTo>
                      <a:lnTo>
                        <a:pt x="413" y="29"/>
                      </a:lnTo>
                      <a:lnTo>
                        <a:pt x="424" y="39"/>
                      </a:lnTo>
                      <a:lnTo>
                        <a:pt x="425" y="40"/>
                      </a:lnTo>
                      <a:lnTo>
                        <a:pt x="425" y="41"/>
                      </a:lnTo>
                      <a:lnTo>
                        <a:pt x="426" y="42"/>
                      </a:lnTo>
                      <a:lnTo>
                        <a:pt x="429" y="45"/>
                      </a:lnTo>
                      <a:lnTo>
                        <a:pt x="434" y="51"/>
                      </a:lnTo>
                      <a:lnTo>
                        <a:pt x="444" y="63"/>
                      </a:lnTo>
                      <a:lnTo>
                        <a:pt x="445" y="63"/>
                      </a:lnTo>
                      <a:lnTo>
                        <a:pt x="446" y="64"/>
                      </a:lnTo>
                      <a:lnTo>
                        <a:pt x="447" y="66"/>
                      </a:lnTo>
                      <a:lnTo>
                        <a:pt x="450" y="69"/>
                      </a:lnTo>
                      <a:lnTo>
                        <a:pt x="455" y="76"/>
                      </a:lnTo>
                      <a:lnTo>
                        <a:pt x="465" y="91"/>
                      </a:lnTo>
                      <a:lnTo>
                        <a:pt x="465" y="92"/>
                      </a:lnTo>
                      <a:lnTo>
                        <a:pt x="466" y="93"/>
                      </a:lnTo>
                      <a:lnTo>
                        <a:pt x="467" y="95"/>
                      </a:lnTo>
                      <a:lnTo>
                        <a:pt x="470" y="99"/>
                      </a:lnTo>
                      <a:lnTo>
                        <a:pt x="475" y="107"/>
                      </a:lnTo>
                      <a:lnTo>
                        <a:pt x="485" y="123"/>
                      </a:lnTo>
                      <a:lnTo>
                        <a:pt x="505" y="160"/>
                      </a:lnTo>
                      <a:lnTo>
                        <a:pt x="506" y="162"/>
                      </a:lnTo>
                      <a:lnTo>
                        <a:pt x="507" y="163"/>
                      </a:lnTo>
                      <a:lnTo>
                        <a:pt x="508" y="165"/>
                      </a:lnTo>
                      <a:lnTo>
                        <a:pt x="511" y="171"/>
                      </a:lnTo>
                      <a:lnTo>
                        <a:pt x="516" y="182"/>
                      </a:lnTo>
                      <a:lnTo>
                        <a:pt x="527" y="204"/>
                      </a:lnTo>
                      <a:lnTo>
                        <a:pt x="549" y="253"/>
                      </a:lnTo>
                      <a:lnTo>
                        <a:pt x="590" y="354"/>
                      </a:lnTo>
                      <a:lnTo>
                        <a:pt x="634" y="474"/>
                      </a:lnTo>
                      <a:lnTo>
                        <a:pt x="677" y="598"/>
                      </a:lnTo>
                      <a:lnTo>
                        <a:pt x="718" y="715"/>
                      </a:lnTo>
                      <a:lnTo>
                        <a:pt x="762" y="840"/>
                      </a:lnTo>
                      <a:lnTo>
                        <a:pt x="803" y="948"/>
                      </a:lnTo>
                      <a:lnTo>
                        <a:pt x="847" y="1054"/>
                      </a:lnTo>
                      <a:lnTo>
                        <a:pt x="848" y="1056"/>
                      </a:lnTo>
                      <a:lnTo>
                        <a:pt x="848" y="1057"/>
                      </a:lnTo>
                      <a:lnTo>
                        <a:pt x="850" y="1060"/>
                      </a:lnTo>
                      <a:lnTo>
                        <a:pt x="852" y="1066"/>
                      </a:lnTo>
                      <a:lnTo>
                        <a:pt x="858" y="1078"/>
                      </a:lnTo>
                      <a:lnTo>
                        <a:pt x="869" y="1100"/>
                      </a:lnTo>
                      <a:lnTo>
                        <a:pt x="869" y="1102"/>
                      </a:lnTo>
                      <a:lnTo>
                        <a:pt x="870" y="1103"/>
                      </a:lnTo>
                      <a:lnTo>
                        <a:pt x="872" y="1106"/>
                      </a:lnTo>
                      <a:lnTo>
                        <a:pt x="874" y="1111"/>
                      </a:lnTo>
                      <a:lnTo>
                        <a:pt x="880" y="1122"/>
                      </a:lnTo>
                      <a:lnTo>
                        <a:pt x="891" y="1142"/>
                      </a:lnTo>
                      <a:lnTo>
                        <a:pt x="891" y="1143"/>
                      </a:lnTo>
                      <a:lnTo>
                        <a:pt x="892" y="1144"/>
                      </a:lnTo>
                      <a:lnTo>
                        <a:pt x="893" y="1146"/>
                      </a:lnTo>
                      <a:lnTo>
                        <a:pt x="896" y="1151"/>
                      </a:lnTo>
                      <a:lnTo>
                        <a:pt x="901" y="1159"/>
                      </a:lnTo>
                      <a:lnTo>
                        <a:pt x="911" y="1176"/>
                      </a:lnTo>
                      <a:lnTo>
                        <a:pt x="912" y="1177"/>
                      </a:lnTo>
                      <a:lnTo>
                        <a:pt x="912" y="1178"/>
                      </a:lnTo>
                      <a:lnTo>
                        <a:pt x="914" y="1180"/>
                      </a:lnTo>
                      <a:lnTo>
                        <a:pt x="916" y="1184"/>
                      </a:lnTo>
                      <a:lnTo>
                        <a:pt x="921" y="1192"/>
                      </a:lnTo>
                      <a:lnTo>
                        <a:pt x="931" y="1206"/>
                      </a:lnTo>
                      <a:lnTo>
                        <a:pt x="932" y="1207"/>
                      </a:lnTo>
                      <a:lnTo>
                        <a:pt x="933" y="1208"/>
                      </a:lnTo>
                      <a:lnTo>
                        <a:pt x="934" y="1209"/>
                      </a:lnTo>
                      <a:lnTo>
                        <a:pt x="937" y="1213"/>
                      </a:lnTo>
                      <a:lnTo>
                        <a:pt x="942" y="1220"/>
                      </a:lnTo>
                      <a:lnTo>
                        <a:pt x="943" y="1221"/>
                      </a:lnTo>
                      <a:lnTo>
                        <a:pt x="944" y="1222"/>
                      </a:lnTo>
                      <a:lnTo>
                        <a:pt x="945" y="1223"/>
                      </a:lnTo>
                      <a:lnTo>
                        <a:pt x="948" y="1227"/>
                      </a:lnTo>
                      <a:lnTo>
                        <a:pt x="953" y="1233"/>
                      </a:lnTo>
                      <a:lnTo>
                        <a:pt x="954" y="1233"/>
                      </a:lnTo>
                      <a:lnTo>
                        <a:pt x="955" y="1234"/>
                      </a:lnTo>
                      <a:lnTo>
                        <a:pt x="956" y="1236"/>
                      </a:lnTo>
                      <a:lnTo>
                        <a:pt x="959" y="1238"/>
                      </a:lnTo>
                      <a:lnTo>
                        <a:pt x="964" y="1244"/>
                      </a:lnTo>
                      <a:lnTo>
                        <a:pt x="975" y="1253"/>
                      </a:lnTo>
                      <a:lnTo>
                        <a:pt x="976" y="1254"/>
                      </a:lnTo>
                      <a:lnTo>
                        <a:pt x="977" y="1254"/>
                      </a:lnTo>
                      <a:lnTo>
                        <a:pt x="978" y="1255"/>
                      </a:lnTo>
                      <a:lnTo>
                        <a:pt x="980" y="1257"/>
                      </a:lnTo>
                      <a:lnTo>
                        <a:pt x="986" y="1261"/>
                      </a:lnTo>
                      <a:lnTo>
                        <a:pt x="986" y="1261"/>
                      </a:lnTo>
                      <a:lnTo>
                        <a:pt x="987" y="1262"/>
                      </a:lnTo>
                      <a:lnTo>
                        <a:pt x="988" y="1263"/>
                      </a:lnTo>
                      <a:lnTo>
                        <a:pt x="991" y="1264"/>
                      </a:lnTo>
                      <a:lnTo>
                        <a:pt x="996" y="1267"/>
                      </a:lnTo>
                      <a:lnTo>
                        <a:pt x="996" y="1267"/>
                      </a:lnTo>
                      <a:lnTo>
                        <a:pt x="997" y="1268"/>
                      </a:lnTo>
                      <a:lnTo>
                        <a:pt x="998" y="1269"/>
                      </a:lnTo>
                      <a:lnTo>
                        <a:pt x="1001" y="1270"/>
                      </a:lnTo>
                      <a:lnTo>
                        <a:pt x="1002" y="1270"/>
                      </a:lnTo>
                      <a:lnTo>
                        <a:pt x="1002" y="1270"/>
                      </a:lnTo>
                      <a:lnTo>
                        <a:pt x="1004" y="1271"/>
                      </a:lnTo>
                      <a:lnTo>
                        <a:pt x="1006" y="1272"/>
                      </a:lnTo>
                      <a:lnTo>
                        <a:pt x="1007" y="1272"/>
                      </a:lnTo>
                      <a:lnTo>
                        <a:pt x="1007" y="1273"/>
                      </a:lnTo>
                      <a:lnTo>
                        <a:pt x="1009" y="1273"/>
                      </a:lnTo>
                      <a:lnTo>
                        <a:pt x="1011" y="1274"/>
                      </a:lnTo>
                      <a:lnTo>
                        <a:pt x="1012" y="1274"/>
                      </a:lnTo>
                      <a:lnTo>
                        <a:pt x="1013" y="1275"/>
                      </a:lnTo>
                      <a:lnTo>
                        <a:pt x="1014" y="1275"/>
                      </a:lnTo>
                      <a:lnTo>
                        <a:pt x="1016" y="1276"/>
                      </a:lnTo>
                      <a:lnTo>
                        <a:pt x="1017" y="1276"/>
                      </a:lnTo>
                      <a:lnTo>
                        <a:pt x="1018" y="1276"/>
                      </a:lnTo>
                      <a:lnTo>
                        <a:pt x="1019" y="1276"/>
                      </a:lnTo>
                      <a:lnTo>
                        <a:pt x="1020" y="1276"/>
                      </a:lnTo>
                      <a:lnTo>
                        <a:pt x="1020" y="1276"/>
                      </a:lnTo>
                      <a:lnTo>
                        <a:pt x="1022" y="1277"/>
                      </a:lnTo>
                      <a:lnTo>
                        <a:pt x="1022" y="1277"/>
                      </a:lnTo>
                      <a:lnTo>
                        <a:pt x="1023" y="1277"/>
                      </a:lnTo>
                      <a:lnTo>
                        <a:pt x="1024" y="1277"/>
                      </a:lnTo>
                      <a:lnTo>
                        <a:pt x="1025" y="1278"/>
                      </a:lnTo>
                      <a:lnTo>
                        <a:pt x="1025" y="1278"/>
                      </a:lnTo>
                      <a:lnTo>
                        <a:pt x="1026" y="1278"/>
                      </a:lnTo>
                      <a:lnTo>
                        <a:pt x="1027" y="1278"/>
                      </a:lnTo>
                      <a:lnTo>
                        <a:pt x="1028" y="1278"/>
                      </a:lnTo>
                      <a:lnTo>
                        <a:pt x="1028" y="1278"/>
                      </a:lnTo>
                      <a:lnTo>
                        <a:pt x="1029" y="1278"/>
                      </a:lnTo>
                      <a:lnTo>
                        <a:pt x="1030" y="1278"/>
                      </a:lnTo>
                      <a:lnTo>
                        <a:pt x="1030" y="1278"/>
                      </a:lnTo>
                      <a:lnTo>
                        <a:pt x="1031" y="1278"/>
                      </a:lnTo>
                      <a:lnTo>
                        <a:pt x="1032" y="1278"/>
                      </a:lnTo>
                      <a:lnTo>
                        <a:pt x="1032" y="1278"/>
                      </a:lnTo>
                      <a:lnTo>
                        <a:pt x="1033" y="1278"/>
                      </a:lnTo>
                      <a:lnTo>
                        <a:pt x="1034" y="1278"/>
                      </a:lnTo>
                      <a:lnTo>
                        <a:pt x="1034" y="1278"/>
                      </a:lnTo>
                      <a:lnTo>
                        <a:pt x="1035" y="1278"/>
                      </a:lnTo>
                      <a:lnTo>
                        <a:pt x="1035" y="1278"/>
                      </a:lnTo>
                      <a:lnTo>
                        <a:pt x="1036" y="1278"/>
                      </a:lnTo>
                      <a:lnTo>
                        <a:pt x="1037" y="1278"/>
                      </a:lnTo>
                      <a:lnTo>
                        <a:pt x="1037" y="1278"/>
                      </a:lnTo>
                      <a:lnTo>
                        <a:pt x="1038" y="1278"/>
                      </a:lnTo>
                      <a:lnTo>
                        <a:pt x="1038" y="1278"/>
                      </a:lnTo>
                      <a:lnTo>
                        <a:pt x="1039" y="1278"/>
                      </a:lnTo>
                      <a:lnTo>
                        <a:pt x="1040" y="1278"/>
                      </a:lnTo>
                      <a:lnTo>
                        <a:pt x="1040" y="1278"/>
                      </a:lnTo>
                      <a:lnTo>
                        <a:pt x="1041" y="1278"/>
                      </a:lnTo>
                      <a:lnTo>
                        <a:pt x="1042" y="1278"/>
                      </a:lnTo>
                      <a:lnTo>
                        <a:pt x="1042" y="1278"/>
                      </a:lnTo>
                      <a:lnTo>
                        <a:pt x="1043" y="1278"/>
                      </a:lnTo>
                      <a:lnTo>
                        <a:pt x="1044" y="1278"/>
                      </a:lnTo>
                      <a:lnTo>
                        <a:pt x="1044" y="1278"/>
                      </a:lnTo>
                      <a:lnTo>
                        <a:pt x="1045" y="1278"/>
                      </a:lnTo>
                      <a:lnTo>
                        <a:pt x="1046" y="1278"/>
                      </a:lnTo>
                      <a:lnTo>
                        <a:pt x="1047" y="1278"/>
                      </a:lnTo>
                      <a:lnTo>
                        <a:pt x="1047" y="1278"/>
                      </a:lnTo>
                      <a:lnTo>
                        <a:pt x="1048" y="1278"/>
                      </a:lnTo>
                      <a:lnTo>
                        <a:pt x="1049" y="1278"/>
                      </a:lnTo>
                      <a:lnTo>
                        <a:pt x="1050" y="1277"/>
                      </a:lnTo>
                      <a:lnTo>
                        <a:pt x="1050" y="1277"/>
                      </a:lnTo>
                      <a:lnTo>
                        <a:pt x="1052" y="1277"/>
                      </a:lnTo>
                      <a:lnTo>
                        <a:pt x="1052" y="1277"/>
                      </a:lnTo>
                      <a:lnTo>
                        <a:pt x="1053" y="1277"/>
                      </a:lnTo>
                      <a:lnTo>
                        <a:pt x="1054" y="1276"/>
                      </a:lnTo>
                      <a:lnTo>
                        <a:pt x="1057" y="1276"/>
                      </a:lnTo>
                      <a:lnTo>
                        <a:pt x="1058" y="1276"/>
                      </a:lnTo>
                      <a:lnTo>
                        <a:pt x="1058" y="1275"/>
                      </a:lnTo>
                      <a:lnTo>
                        <a:pt x="1059" y="1275"/>
                      </a:lnTo>
                      <a:lnTo>
                        <a:pt x="1062" y="1274"/>
                      </a:lnTo>
                      <a:lnTo>
                        <a:pt x="1063" y="1274"/>
                      </a:lnTo>
                      <a:lnTo>
                        <a:pt x="1064" y="1274"/>
                      </a:lnTo>
                      <a:lnTo>
                        <a:pt x="1065" y="1273"/>
                      </a:lnTo>
                      <a:lnTo>
                        <a:pt x="1068" y="1272"/>
                      </a:lnTo>
                      <a:lnTo>
                        <a:pt x="1068" y="1272"/>
                      </a:lnTo>
                      <a:lnTo>
                        <a:pt x="1069" y="1272"/>
                      </a:lnTo>
                      <a:lnTo>
                        <a:pt x="1070" y="1271"/>
                      </a:lnTo>
                      <a:lnTo>
                        <a:pt x="1073" y="1270"/>
                      </a:lnTo>
                      <a:lnTo>
                        <a:pt x="1079" y="1267"/>
                      </a:lnTo>
                      <a:lnTo>
                        <a:pt x="1079" y="1267"/>
                      </a:lnTo>
                      <a:lnTo>
                        <a:pt x="1080" y="1266"/>
                      </a:lnTo>
                      <a:lnTo>
                        <a:pt x="1082" y="1266"/>
                      </a:lnTo>
                      <a:lnTo>
                        <a:pt x="1084" y="1264"/>
                      </a:lnTo>
                      <a:lnTo>
                        <a:pt x="1090" y="1260"/>
                      </a:lnTo>
                      <a:lnTo>
                        <a:pt x="1090" y="1260"/>
                      </a:lnTo>
                      <a:lnTo>
                        <a:pt x="1091" y="1259"/>
                      </a:lnTo>
                      <a:lnTo>
                        <a:pt x="1092" y="1258"/>
                      </a:lnTo>
                      <a:lnTo>
                        <a:pt x="1095" y="1256"/>
                      </a:lnTo>
                      <a:lnTo>
                        <a:pt x="1101" y="1252"/>
                      </a:lnTo>
                      <a:lnTo>
                        <a:pt x="1101" y="1251"/>
                      </a:lnTo>
                      <a:lnTo>
                        <a:pt x="1102" y="1251"/>
                      </a:lnTo>
                      <a:lnTo>
                        <a:pt x="1103" y="1250"/>
                      </a:lnTo>
                      <a:lnTo>
                        <a:pt x="1106" y="1248"/>
                      </a:lnTo>
                      <a:lnTo>
                        <a:pt x="1111" y="1243"/>
                      </a:lnTo>
                      <a:lnTo>
                        <a:pt x="1121" y="1233"/>
                      </a:lnTo>
                      <a:lnTo>
                        <a:pt x="1122" y="1232"/>
                      </a:lnTo>
                      <a:lnTo>
                        <a:pt x="1122" y="1231"/>
                      </a:lnTo>
                      <a:lnTo>
                        <a:pt x="1124" y="1230"/>
                      </a:lnTo>
                      <a:lnTo>
                        <a:pt x="1126" y="1227"/>
                      </a:lnTo>
                      <a:lnTo>
                        <a:pt x="1131" y="1221"/>
                      </a:lnTo>
                      <a:lnTo>
                        <a:pt x="1142" y="1208"/>
                      </a:lnTo>
                      <a:lnTo>
                        <a:pt x="1142" y="1207"/>
                      </a:lnTo>
                      <a:lnTo>
                        <a:pt x="1143" y="1206"/>
                      </a:lnTo>
                      <a:lnTo>
                        <a:pt x="1144" y="1204"/>
                      </a:lnTo>
                      <a:lnTo>
                        <a:pt x="1147" y="1200"/>
                      </a:lnTo>
                      <a:lnTo>
                        <a:pt x="1152" y="1192"/>
                      </a:lnTo>
                      <a:lnTo>
                        <a:pt x="1164" y="1176"/>
                      </a:lnTo>
                      <a:lnTo>
                        <a:pt x="1186" y="1138"/>
                      </a:lnTo>
                      <a:lnTo>
                        <a:pt x="1187" y="1137"/>
                      </a:lnTo>
                      <a:lnTo>
                        <a:pt x="1187" y="1135"/>
                      </a:lnTo>
                      <a:lnTo>
                        <a:pt x="1188" y="1133"/>
                      </a:lnTo>
                      <a:lnTo>
                        <a:pt x="1191" y="1128"/>
                      </a:lnTo>
                      <a:lnTo>
                        <a:pt x="1197" y="1118"/>
                      </a:lnTo>
                      <a:lnTo>
                        <a:pt x="1208" y="1096"/>
                      </a:lnTo>
                      <a:lnTo>
                        <a:pt x="1229" y="1050"/>
                      </a:lnTo>
                      <a:lnTo>
                        <a:pt x="1270" y="953"/>
                      </a:lnTo>
                      <a:lnTo>
                        <a:pt x="1314" y="837"/>
                      </a:lnTo>
                      <a:lnTo>
                        <a:pt x="1355" y="720"/>
                      </a:lnTo>
                      <a:lnTo>
                        <a:pt x="1395" y="604"/>
                      </a:lnTo>
                      <a:lnTo>
                        <a:pt x="1439" y="478"/>
                      </a:lnTo>
                      <a:lnTo>
                        <a:pt x="1479" y="367"/>
                      </a:lnTo>
                      <a:lnTo>
                        <a:pt x="1523" y="257"/>
                      </a:lnTo>
                      <a:lnTo>
                        <a:pt x="1524" y="256"/>
                      </a:lnTo>
                      <a:lnTo>
                        <a:pt x="1525" y="254"/>
                      </a:lnTo>
                      <a:lnTo>
                        <a:pt x="1526" y="251"/>
                      </a:lnTo>
                      <a:lnTo>
                        <a:pt x="1529" y="246"/>
                      </a:lnTo>
                      <a:lnTo>
                        <a:pt x="1534" y="234"/>
                      </a:lnTo>
                      <a:lnTo>
                        <a:pt x="1544" y="211"/>
                      </a:lnTo>
                      <a:lnTo>
                        <a:pt x="1565" y="168"/>
                      </a:lnTo>
                      <a:lnTo>
                        <a:pt x="1565" y="167"/>
                      </a:lnTo>
                      <a:lnTo>
                        <a:pt x="1566" y="166"/>
                      </a:lnTo>
                      <a:lnTo>
                        <a:pt x="1567" y="163"/>
                      </a:lnTo>
                      <a:lnTo>
                        <a:pt x="1570" y="159"/>
                      </a:lnTo>
                      <a:lnTo>
                        <a:pt x="1575" y="149"/>
                      </a:lnTo>
                      <a:lnTo>
                        <a:pt x="1585" y="131"/>
                      </a:lnTo>
                      <a:lnTo>
                        <a:pt x="1586" y="130"/>
                      </a:lnTo>
                      <a:lnTo>
                        <a:pt x="1586" y="129"/>
                      </a:lnTo>
                      <a:lnTo>
                        <a:pt x="1587" y="126"/>
                      </a:lnTo>
                      <a:lnTo>
                        <a:pt x="1590" y="122"/>
                      </a:lnTo>
                      <a:lnTo>
                        <a:pt x="1595" y="114"/>
                      </a:lnTo>
                      <a:lnTo>
                        <a:pt x="1605" y="97"/>
                      </a:lnTo>
                      <a:lnTo>
                        <a:pt x="1606" y="96"/>
                      </a:lnTo>
                      <a:lnTo>
                        <a:pt x="1607" y="95"/>
                      </a:lnTo>
                      <a:lnTo>
                        <a:pt x="1608" y="93"/>
                      </a:lnTo>
                      <a:lnTo>
                        <a:pt x="1611" y="89"/>
                      </a:lnTo>
                      <a:lnTo>
                        <a:pt x="1616" y="81"/>
                      </a:lnTo>
                      <a:lnTo>
                        <a:pt x="1627" y="66"/>
                      </a:lnTo>
                      <a:lnTo>
                        <a:pt x="1628" y="65"/>
                      </a:lnTo>
                      <a:lnTo>
                        <a:pt x="1628" y="64"/>
                      </a:lnTo>
                      <a:lnTo>
                        <a:pt x="1630" y="63"/>
                      </a:lnTo>
                      <a:lnTo>
                        <a:pt x="1632" y="59"/>
                      </a:lnTo>
                      <a:lnTo>
                        <a:pt x="1638" y="53"/>
                      </a:lnTo>
                      <a:lnTo>
                        <a:pt x="1649" y="41"/>
                      </a:lnTo>
                      <a:lnTo>
                        <a:pt x="1650" y="40"/>
                      </a:lnTo>
                      <a:lnTo>
                        <a:pt x="1650" y="40"/>
                      </a:lnTo>
                      <a:lnTo>
                        <a:pt x="1652" y="38"/>
                      </a:lnTo>
                      <a:lnTo>
                        <a:pt x="1654" y="36"/>
                      </a:lnTo>
                      <a:lnTo>
                        <a:pt x="1659" y="31"/>
                      </a:lnTo>
                      <a:lnTo>
                        <a:pt x="1660" y="30"/>
                      </a:lnTo>
                      <a:lnTo>
                        <a:pt x="1661" y="30"/>
                      </a:lnTo>
                      <a:lnTo>
                        <a:pt x="1662" y="29"/>
                      </a:lnTo>
                      <a:lnTo>
                        <a:pt x="1664" y="27"/>
                      </a:lnTo>
                      <a:lnTo>
                        <a:pt x="1670" y="22"/>
                      </a:lnTo>
                      <a:lnTo>
                        <a:pt x="1670" y="22"/>
                      </a:lnTo>
                      <a:lnTo>
                        <a:pt x="1671" y="21"/>
                      </a:lnTo>
                      <a:lnTo>
                        <a:pt x="1672" y="21"/>
                      </a:lnTo>
                      <a:lnTo>
                        <a:pt x="1674" y="19"/>
                      </a:lnTo>
                      <a:lnTo>
                        <a:pt x="1680" y="15"/>
                      </a:lnTo>
                      <a:lnTo>
                        <a:pt x="1680" y="15"/>
                      </a:lnTo>
                      <a:lnTo>
                        <a:pt x="1681" y="15"/>
                      </a:lnTo>
                      <a:lnTo>
                        <a:pt x="1682" y="14"/>
                      </a:lnTo>
                      <a:lnTo>
                        <a:pt x="1685" y="12"/>
                      </a:lnTo>
                      <a:lnTo>
                        <a:pt x="1690" y="9"/>
                      </a:lnTo>
                      <a:lnTo>
                        <a:pt x="1691" y="9"/>
                      </a:lnTo>
                      <a:lnTo>
                        <a:pt x="1691" y="9"/>
                      </a:lnTo>
                      <a:lnTo>
                        <a:pt x="1693" y="8"/>
                      </a:lnTo>
                      <a:lnTo>
                        <a:pt x="1695" y="7"/>
                      </a:lnTo>
                      <a:lnTo>
                        <a:pt x="1696" y="7"/>
                      </a:lnTo>
                      <a:lnTo>
                        <a:pt x="1697" y="6"/>
                      </a:lnTo>
                      <a:lnTo>
                        <a:pt x="1698" y="6"/>
                      </a:lnTo>
                      <a:lnTo>
                        <a:pt x="1701" y="4"/>
                      </a:lnTo>
                      <a:lnTo>
                        <a:pt x="1702" y="4"/>
                      </a:lnTo>
                      <a:lnTo>
                        <a:pt x="1702" y="4"/>
                      </a:lnTo>
                      <a:lnTo>
                        <a:pt x="1704" y="4"/>
                      </a:lnTo>
                      <a:lnTo>
                        <a:pt x="1704" y="3"/>
                      </a:lnTo>
                      <a:lnTo>
                        <a:pt x="1705" y="3"/>
                      </a:lnTo>
                      <a:lnTo>
                        <a:pt x="1707" y="3"/>
                      </a:lnTo>
                      <a:lnTo>
                        <a:pt x="1707" y="3"/>
                      </a:lnTo>
                      <a:lnTo>
                        <a:pt x="1708" y="3"/>
                      </a:lnTo>
                      <a:lnTo>
                        <a:pt x="1709" y="2"/>
                      </a:lnTo>
                      <a:lnTo>
                        <a:pt x="1712" y="1"/>
                      </a:lnTo>
                      <a:lnTo>
                        <a:pt x="1713" y="1"/>
                      </a:lnTo>
                      <a:lnTo>
                        <a:pt x="1713" y="1"/>
                      </a:lnTo>
                      <a:lnTo>
                        <a:pt x="1715" y="1"/>
                      </a:lnTo>
                      <a:lnTo>
                        <a:pt x="1716" y="1"/>
                      </a:lnTo>
                      <a:lnTo>
                        <a:pt x="1716" y="1"/>
                      </a:lnTo>
                      <a:lnTo>
                        <a:pt x="1718" y="0"/>
                      </a:lnTo>
                      <a:lnTo>
                        <a:pt x="1718" y="0"/>
                      </a:lnTo>
                      <a:lnTo>
                        <a:pt x="1719" y="0"/>
                      </a:lnTo>
                      <a:lnTo>
                        <a:pt x="1720" y="0"/>
                      </a:lnTo>
                      <a:lnTo>
                        <a:pt x="1721" y="0"/>
                      </a:lnTo>
                      <a:lnTo>
                        <a:pt x="1721" y="0"/>
                      </a:lnTo>
                      <a:lnTo>
                        <a:pt x="1722" y="0"/>
                      </a:lnTo>
                      <a:lnTo>
                        <a:pt x="1722" y="0"/>
                      </a:lnTo>
                      <a:lnTo>
                        <a:pt x="1723" y="0"/>
                      </a:lnTo>
                      <a:lnTo>
                        <a:pt x="1724" y="0"/>
                      </a:lnTo>
                      <a:lnTo>
                        <a:pt x="1725" y="0"/>
                      </a:lnTo>
                      <a:lnTo>
                        <a:pt x="1725" y="0"/>
                      </a:lnTo>
                      <a:lnTo>
                        <a:pt x="1726" y="0"/>
                      </a:lnTo>
                      <a:lnTo>
                        <a:pt x="1727" y="0"/>
                      </a:lnTo>
                      <a:lnTo>
                        <a:pt x="1727" y="0"/>
                      </a:lnTo>
                      <a:lnTo>
                        <a:pt x="1728" y="0"/>
                      </a:lnTo>
                      <a:lnTo>
                        <a:pt x="1729" y="0"/>
                      </a:lnTo>
                      <a:lnTo>
                        <a:pt x="1730" y="0"/>
                      </a:lnTo>
                      <a:lnTo>
                        <a:pt x="1730" y="0"/>
                      </a:lnTo>
                      <a:lnTo>
                        <a:pt x="1731" y="0"/>
                      </a:lnTo>
                      <a:lnTo>
                        <a:pt x="1731" y="0"/>
                      </a:lnTo>
                      <a:lnTo>
                        <a:pt x="1732" y="0"/>
                      </a:lnTo>
                      <a:lnTo>
                        <a:pt x="1733" y="0"/>
                      </a:lnTo>
                      <a:lnTo>
                        <a:pt x="1734" y="0"/>
                      </a:lnTo>
                      <a:lnTo>
                        <a:pt x="1734" y="0"/>
                      </a:lnTo>
                      <a:lnTo>
                        <a:pt x="1735" y="0"/>
                      </a:lnTo>
                      <a:lnTo>
                        <a:pt x="1736" y="0"/>
                      </a:lnTo>
                      <a:lnTo>
                        <a:pt x="1736" y="0"/>
                      </a:lnTo>
                      <a:lnTo>
                        <a:pt x="1737" y="0"/>
                      </a:lnTo>
                      <a:lnTo>
                        <a:pt x="1738" y="0"/>
                      </a:lnTo>
                      <a:lnTo>
                        <a:pt x="1738" y="0"/>
                      </a:lnTo>
                      <a:lnTo>
                        <a:pt x="1740" y="1"/>
                      </a:lnTo>
                      <a:lnTo>
                        <a:pt x="1740" y="1"/>
                      </a:lnTo>
                      <a:lnTo>
                        <a:pt x="1741" y="1"/>
                      </a:lnTo>
                      <a:lnTo>
                        <a:pt x="1742" y="1"/>
                      </a:lnTo>
                      <a:lnTo>
                        <a:pt x="1743" y="1"/>
                      </a:lnTo>
                      <a:lnTo>
                        <a:pt x="1744" y="1"/>
                      </a:lnTo>
                      <a:lnTo>
                        <a:pt x="1745" y="1"/>
                      </a:lnTo>
                      <a:lnTo>
                        <a:pt x="1746" y="2"/>
                      </a:lnTo>
                      <a:lnTo>
                        <a:pt x="1746" y="2"/>
                      </a:lnTo>
                      <a:lnTo>
                        <a:pt x="1748" y="2"/>
                      </a:lnTo>
                      <a:lnTo>
                        <a:pt x="1749" y="3"/>
                      </a:lnTo>
                      <a:lnTo>
                        <a:pt x="1749" y="3"/>
                      </a:lnTo>
                      <a:lnTo>
                        <a:pt x="1751" y="3"/>
                      </a:lnTo>
                      <a:lnTo>
                        <a:pt x="1751" y="3"/>
                      </a:lnTo>
                      <a:lnTo>
                        <a:pt x="1752" y="3"/>
                      </a:lnTo>
                      <a:lnTo>
                        <a:pt x="1753" y="4"/>
                      </a:lnTo>
                      <a:lnTo>
                        <a:pt x="1756" y="5"/>
                      </a:lnTo>
                      <a:lnTo>
                        <a:pt x="1757" y="5"/>
                      </a:lnTo>
                      <a:lnTo>
                        <a:pt x="1757" y="5"/>
                      </a:lnTo>
                      <a:lnTo>
                        <a:pt x="1759" y="6"/>
                      </a:lnTo>
                      <a:lnTo>
                        <a:pt x="1761" y="7"/>
                      </a:lnTo>
                      <a:lnTo>
                        <a:pt x="1762" y="7"/>
                      </a:lnTo>
                      <a:lnTo>
                        <a:pt x="1763" y="7"/>
                      </a:lnTo>
                    </a:path>
                  </a:pathLst>
                </a:custGeom>
                <a:noFill/>
                <a:ln w="9525" cap="sq">
                  <a:solidFill>
                    <a:srgbClr val="E40059">
                      <a:lumMod val="40000"/>
                      <a:lumOff val="60000"/>
                    </a:srgbClr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93" name="Freeform 14"/>
                <p:cNvSpPr>
                  <a:spLocks/>
                </p:cNvSpPr>
                <p:nvPr/>
              </p:nvSpPr>
              <p:spPr bwMode="auto">
                <a:xfrm>
                  <a:off x="7370762" y="925512"/>
                  <a:ext cx="493713" cy="1003300"/>
                </a:xfrm>
                <a:custGeom>
                  <a:avLst/>
                  <a:gdLst>
                    <a:gd name="T0" fmla="*/ 1 w 311"/>
                    <a:gd name="T1" fmla="*/ 1 h 632"/>
                    <a:gd name="T2" fmla="*/ 4 w 311"/>
                    <a:gd name="T3" fmla="*/ 3 h 632"/>
                    <a:gd name="T4" fmla="*/ 7 w 311"/>
                    <a:gd name="T5" fmla="*/ 4 h 632"/>
                    <a:gd name="T6" fmla="*/ 15 w 311"/>
                    <a:gd name="T7" fmla="*/ 9 h 632"/>
                    <a:gd name="T8" fmla="*/ 16 w 311"/>
                    <a:gd name="T9" fmla="*/ 9 h 632"/>
                    <a:gd name="T10" fmla="*/ 20 w 311"/>
                    <a:gd name="T11" fmla="*/ 12 h 632"/>
                    <a:gd name="T12" fmla="*/ 25 w 311"/>
                    <a:gd name="T13" fmla="*/ 17 h 632"/>
                    <a:gd name="T14" fmla="*/ 27 w 311"/>
                    <a:gd name="T15" fmla="*/ 18 h 632"/>
                    <a:gd name="T16" fmla="*/ 35 w 311"/>
                    <a:gd name="T17" fmla="*/ 24 h 632"/>
                    <a:gd name="T18" fmla="*/ 36 w 311"/>
                    <a:gd name="T19" fmla="*/ 26 h 632"/>
                    <a:gd name="T20" fmla="*/ 40 w 311"/>
                    <a:gd name="T21" fmla="*/ 29 h 632"/>
                    <a:gd name="T22" fmla="*/ 55 w 311"/>
                    <a:gd name="T23" fmla="*/ 45 h 632"/>
                    <a:gd name="T24" fmla="*/ 57 w 311"/>
                    <a:gd name="T25" fmla="*/ 47 h 632"/>
                    <a:gd name="T26" fmla="*/ 61 w 311"/>
                    <a:gd name="T27" fmla="*/ 52 h 632"/>
                    <a:gd name="T28" fmla="*/ 78 w 311"/>
                    <a:gd name="T29" fmla="*/ 74 h 632"/>
                    <a:gd name="T30" fmla="*/ 79 w 311"/>
                    <a:gd name="T31" fmla="*/ 76 h 632"/>
                    <a:gd name="T32" fmla="*/ 83 w 311"/>
                    <a:gd name="T33" fmla="*/ 82 h 632"/>
                    <a:gd name="T34" fmla="*/ 99 w 311"/>
                    <a:gd name="T35" fmla="*/ 108 h 632"/>
                    <a:gd name="T36" fmla="*/ 101 w 311"/>
                    <a:gd name="T37" fmla="*/ 110 h 632"/>
                    <a:gd name="T38" fmla="*/ 105 w 311"/>
                    <a:gd name="T39" fmla="*/ 117 h 632"/>
                    <a:gd name="T40" fmla="*/ 120 w 311"/>
                    <a:gd name="T41" fmla="*/ 144 h 632"/>
                    <a:gd name="T42" fmla="*/ 141 w 311"/>
                    <a:gd name="T43" fmla="*/ 186 h 632"/>
                    <a:gd name="T44" fmla="*/ 143 w 311"/>
                    <a:gd name="T45" fmla="*/ 190 h 632"/>
                    <a:gd name="T46" fmla="*/ 151 w 311"/>
                    <a:gd name="T47" fmla="*/ 206 h 632"/>
                    <a:gd name="T48" fmla="*/ 181 w 311"/>
                    <a:gd name="T49" fmla="*/ 276 h 632"/>
                    <a:gd name="T50" fmla="*/ 265 w 311"/>
                    <a:gd name="T51" fmla="*/ 501 h 632"/>
                    <a:gd name="T52" fmla="*/ 267 w 311"/>
                    <a:gd name="T53" fmla="*/ 505 h 632"/>
                    <a:gd name="T54" fmla="*/ 271 w 311"/>
                    <a:gd name="T55" fmla="*/ 517 h 632"/>
                    <a:gd name="T56" fmla="*/ 288 w 311"/>
                    <a:gd name="T57" fmla="*/ 566 h 632"/>
                    <a:gd name="T58" fmla="*/ 289 w 311"/>
                    <a:gd name="T59" fmla="*/ 570 h 632"/>
                    <a:gd name="T60" fmla="*/ 294 w 311"/>
                    <a:gd name="T61" fmla="*/ 582 h 632"/>
                    <a:gd name="T62" fmla="*/ 300 w 311"/>
                    <a:gd name="T63" fmla="*/ 601 h 632"/>
                    <a:gd name="T64" fmla="*/ 302 w 311"/>
                    <a:gd name="T65" fmla="*/ 607 h 632"/>
                    <a:gd name="T66" fmla="*/ 306 w 311"/>
                    <a:gd name="T67" fmla="*/ 618 h 632"/>
                    <a:gd name="T68" fmla="*/ 308 w 311"/>
                    <a:gd name="T69" fmla="*/ 624 h 632"/>
                    <a:gd name="T70" fmla="*/ 309 w 311"/>
                    <a:gd name="T71" fmla="*/ 628 h 632"/>
                    <a:gd name="T72" fmla="*/ 311 w 311"/>
                    <a:gd name="T73" fmla="*/ 632 h 6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11" h="632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7" y="4"/>
                      </a:lnTo>
                      <a:lnTo>
                        <a:pt x="9" y="5"/>
                      </a:lnTo>
                      <a:lnTo>
                        <a:pt x="15" y="9"/>
                      </a:lnTo>
                      <a:lnTo>
                        <a:pt x="15" y="9"/>
                      </a:lnTo>
                      <a:lnTo>
                        <a:pt x="16" y="9"/>
                      </a:lnTo>
                      <a:lnTo>
                        <a:pt x="17" y="11"/>
                      </a:lnTo>
                      <a:lnTo>
                        <a:pt x="20" y="12"/>
                      </a:lnTo>
                      <a:lnTo>
                        <a:pt x="25" y="16"/>
                      </a:lnTo>
                      <a:lnTo>
                        <a:pt x="25" y="17"/>
                      </a:lnTo>
                      <a:lnTo>
                        <a:pt x="26" y="17"/>
                      </a:lnTo>
                      <a:lnTo>
                        <a:pt x="27" y="18"/>
                      </a:lnTo>
                      <a:lnTo>
                        <a:pt x="30" y="20"/>
                      </a:lnTo>
                      <a:lnTo>
                        <a:pt x="35" y="24"/>
                      </a:lnTo>
                      <a:lnTo>
                        <a:pt x="36" y="25"/>
                      </a:lnTo>
                      <a:lnTo>
                        <a:pt x="36" y="26"/>
                      </a:lnTo>
                      <a:lnTo>
                        <a:pt x="37" y="27"/>
                      </a:lnTo>
                      <a:lnTo>
                        <a:pt x="40" y="29"/>
                      </a:lnTo>
                      <a:lnTo>
                        <a:pt x="45" y="35"/>
                      </a:lnTo>
                      <a:lnTo>
                        <a:pt x="55" y="45"/>
                      </a:lnTo>
                      <a:lnTo>
                        <a:pt x="56" y="46"/>
                      </a:lnTo>
                      <a:lnTo>
                        <a:pt x="57" y="47"/>
                      </a:lnTo>
                      <a:lnTo>
                        <a:pt x="58" y="49"/>
                      </a:lnTo>
                      <a:lnTo>
                        <a:pt x="61" y="52"/>
                      </a:lnTo>
                      <a:lnTo>
                        <a:pt x="66" y="59"/>
                      </a:lnTo>
                      <a:lnTo>
                        <a:pt x="78" y="74"/>
                      </a:lnTo>
                      <a:lnTo>
                        <a:pt x="78" y="75"/>
                      </a:lnTo>
                      <a:lnTo>
                        <a:pt x="79" y="76"/>
                      </a:lnTo>
                      <a:lnTo>
                        <a:pt x="80" y="78"/>
                      </a:lnTo>
                      <a:lnTo>
                        <a:pt x="83" y="82"/>
                      </a:lnTo>
                      <a:lnTo>
                        <a:pt x="88" y="90"/>
                      </a:lnTo>
                      <a:lnTo>
                        <a:pt x="99" y="108"/>
                      </a:lnTo>
                      <a:lnTo>
                        <a:pt x="100" y="109"/>
                      </a:lnTo>
                      <a:lnTo>
                        <a:pt x="101" y="110"/>
                      </a:lnTo>
                      <a:lnTo>
                        <a:pt x="102" y="112"/>
                      </a:lnTo>
                      <a:lnTo>
                        <a:pt x="105" y="117"/>
                      </a:lnTo>
                      <a:lnTo>
                        <a:pt x="110" y="125"/>
                      </a:lnTo>
                      <a:lnTo>
                        <a:pt x="120" y="144"/>
                      </a:lnTo>
                      <a:lnTo>
                        <a:pt x="141" y="185"/>
                      </a:lnTo>
                      <a:lnTo>
                        <a:pt x="141" y="186"/>
                      </a:lnTo>
                      <a:lnTo>
                        <a:pt x="142" y="188"/>
                      </a:lnTo>
                      <a:lnTo>
                        <a:pt x="143" y="190"/>
                      </a:lnTo>
                      <a:lnTo>
                        <a:pt x="145" y="195"/>
                      </a:lnTo>
                      <a:lnTo>
                        <a:pt x="151" y="206"/>
                      </a:lnTo>
                      <a:lnTo>
                        <a:pt x="161" y="229"/>
                      </a:lnTo>
                      <a:lnTo>
                        <a:pt x="181" y="276"/>
                      </a:lnTo>
                      <a:lnTo>
                        <a:pt x="225" y="387"/>
                      </a:lnTo>
                      <a:lnTo>
                        <a:pt x="265" y="501"/>
                      </a:lnTo>
                      <a:lnTo>
                        <a:pt x="266" y="503"/>
                      </a:lnTo>
                      <a:lnTo>
                        <a:pt x="267" y="505"/>
                      </a:lnTo>
                      <a:lnTo>
                        <a:pt x="268" y="509"/>
                      </a:lnTo>
                      <a:lnTo>
                        <a:pt x="271" y="517"/>
                      </a:lnTo>
                      <a:lnTo>
                        <a:pt x="277" y="533"/>
                      </a:lnTo>
                      <a:lnTo>
                        <a:pt x="288" y="566"/>
                      </a:lnTo>
                      <a:lnTo>
                        <a:pt x="289" y="568"/>
                      </a:lnTo>
                      <a:lnTo>
                        <a:pt x="289" y="570"/>
                      </a:lnTo>
                      <a:lnTo>
                        <a:pt x="291" y="574"/>
                      </a:lnTo>
                      <a:lnTo>
                        <a:pt x="294" y="582"/>
                      </a:lnTo>
                      <a:lnTo>
                        <a:pt x="300" y="599"/>
                      </a:lnTo>
                      <a:lnTo>
                        <a:pt x="300" y="601"/>
                      </a:lnTo>
                      <a:lnTo>
                        <a:pt x="301" y="603"/>
                      </a:lnTo>
                      <a:lnTo>
                        <a:pt x="302" y="607"/>
                      </a:lnTo>
                      <a:lnTo>
                        <a:pt x="305" y="615"/>
                      </a:lnTo>
                      <a:lnTo>
                        <a:pt x="306" y="618"/>
                      </a:lnTo>
                      <a:lnTo>
                        <a:pt x="307" y="620"/>
                      </a:lnTo>
                      <a:lnTo>
                        <a:pt x="308" y="624"/>
                      </a:lnTo>
                      <a:lnTo>
                        <a:pt x="309" y="626"/>
                      </a:lnTo>
                      <a:lnTo>
                        <a:pt x="309" y="628"/>
                      </a:lnTo>
                      <a:lnTo>
                        <a:pt x="310" y="630"/>
                      </a:lnTo>
                      <a:lnTo>
                        <a:pt x="311" y="632"/>
                      </a:lnTo>
                    </a:path>
                  </a:pathLst>
                </a:custGeom>
                <a:noFill/>
                <a:ln w="9525" cap="sq">
                  <a:solidFill>
                    <a:srgbClr val="E40059">
                      <a:lumMod val="40000"/>
                      <a:lumOff val="60000"/>
                    </a:srgbClr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grpSp>
          <p:nvGrpSpPr>
            <p:cNvPr id="9" name="Group 277"/>
            <p:cNvGrpSpPr/>
            <p:nvPr/>
          </p:nvGrpSpPr>
          <p:grpSpPr>
            <a:xfrm>
              <a:off x="7402246" y="2708724"/>
              <a:ext cx="1581636" cy="784616"/>
              <a:chOff x="6858281" y="1340820"/>
              <a:chExt cx="1705355" cy="845990"/>
            </a:xfrm>
          </p:grpSpPr>
          <p:grpSp>
            <p:nvGrpSpPr>
              <p:cNvPr id="11" name="Group 281"/>
              <p:cNvGrpSpPr/>
              <p:nvPr/>
            </p:nvGrpSpPr>
            <p:grpSpPr>
              <a:xfrm>
                <a:off x="6858281" y="1340820"/>
                <a:ext cx="1705355" cy="468000"/>
                <a:chOff x="2925763" y="2436813"/>
                <a:chExt cx="3287712" cy="1989138"/>
              </a:xfrm>
            </p:grpSpPr>
            <p:sp>
              <p:nvSpPr>
                <p:cNvPr id="287" name="Freeform 28"/>
                <p:cNvSpPr>
                  <a:spLocks/>
                </p:cNvSpPr>
                <p:nvPr/>
              </p:nvSpPr>
              <p:spPr bwMode="auto">
                <a:xfrm>
                  <a:off x="2925763" y="2732088"/>
                  <a:ext cx="1239838" cy="1238250"/>
                </a:xfrm>
                <a:custGeom>
                  <a:avLst/>
                  <a:gdLst>
                    <a:gd name="T0" fmla="*/ 21 w 781"/>
                    <a:gd name="T1" fmla="*/ 369 h 780"/>
                    <a:gd name="T2" fmla="*/ 44 w 781"/>
                    <a:gd name="T3" fmla="*/ 301 h 780"/>
                    <a:gd name="T4" fmla="*/ 55 w 781"/>
                    <a:gd name="T5" fmla="*/ 276 h 780"/>
                    <a:gd name="T6" fmla="*/ 66 w 781"/>
                    <a:gd name="T7" fmla="*/ 256 h 780"/>
                    <a:gd name="T8" fmla="*/ 72 w 781"/>
                    <a:gd name="T9" fmla="*/ 247 h 780"/>
                    <a:gd name="T10" fmla="*/ 80 w 781"/>
                    <a:gd name="T11" fmla="*/ 241 h 780"/>
                    <a:gd name="T12" fmla="*/ 86 w 781"/>
                    <a:gd name="T13" fmla="*/ 238 h 780"/>
                    <a:gd name="T14" fmla="*/ 91 w 781"/>
                    <a:gd name="T15" fmla="*/ 238 h 780"/>
                    <a:gd name="T16" fmla="*/ 96 w 781"/>
                    <a:gd name="T17" fmla="*/ 240 h 780"/>
                    <a:gd name="T18" fmla="*/ 102 w 781"/>
                    <a:gd name="T19" fmla="*/ 244 h 780"/>
                    <a:gd name="T20" fmla="*/ 111 w 781"/>
                    <a:gd name="T21" fmla="*/ 254 h 780"/>
                    <a:gd name="T22" fmla="*/ 121 w 781"/>
                    <a:gd name="T23" fmla="*/ 272 h 780"/>
                    <a:gd name="T24" fmla="*/ 147 w 781"/>
                    <a:gd name="T25" fmla="*/ 344 h 780"/>
                    <a:gd name="T26" fmla="*/ 169 w 781"/>
                    <a:gd name="T27" fmla="*/ 426 h 780"/>
                    <a:gd name="T28" fmla="*/ 199 w 781"/>
                    <a:gd name="T29" fmla="*/ 543 h 780"/>
                    <a:gd name="T30" fmla="*/ 222 w 781"/>
                    <a:gd name="T31" fmla="*/ 616 h 780"/>
                    <a:gd name="T32" fmla="*/ 236 w 781"/>
                    <a:gd name="T33" fmla="*/ 649 h 780"/>
                    <a:gd name="T34" fmla="*/ 245 w 781"/>
                    <a:gd name="T35" fmla="*/ 663 h 780"/>
                    <a:gd name="T36" fmla="*/ 252 w 781"/>
                    <a:gd name="T37" fmla="*/ 670 h 780"/>
                    <a:gd name="T38" fmla="*/ 257 w 781"/>
                    <a:gd name="T39" fmla="*/ 673 h 780"/>
                    <a:gd name="T40" fmla="*/ 263 w 781"/>
                    <a:gd name="T41" fmla="*/ 674 h 780"/>
                    <a:gd name="T42" fmla="*/ 268 w 781"/>
                    <a:gd name="T43" fmla="*/ 672 h 780"/>
                    <a:gd name="T44" fmla="*/ 275 w 781"/>
                    <a:gd name="T45" fmla="*/ 668 h 780"/>
                    <a:gd name="T46" fmla="*/ 284 w 781"/>
                    <a:gd name="T47" fmla="*/ 654 h 780"/>
                    <a:gd name="T48" fmla="*/ 295 w 781"/>
                    <a:gd name="T49" fmla="*/ 631 h 780"/>
                    <a:gd name="T50" fmla="*/ 309 w 781"/>
                    <a:gd name="T51" fmla="*/ 591 h 780"/>
                    <a:gd name="T52" fmla="*/ 339 w 781"/>
                    <a:gd name="T53" fmla="*/ 471 h 780"/>
                    <a:gd name="T54" fmla="*/ 360 w 781"/>
                    <a:gd name="T55" fmla="*/ 371 h 780"/>
                    <a:gd name="T56" fmla="*/ 385 w 781"/>
                    <a:gd name="T57" fmla="*/ 267 h 780"/>
                    <a:gd name="T58" fmla="*/ 402 w 781"/>
                    <a:gd name="T59" fmla="*/ 208 h 780"/>
                    <a:gd name="T60" fmla="*/ 414 w 781"/>
                    <a:gd name="T61" fmla="*/ 183 h 780"/>
                    <a:gd name="T62" fmla="*/ 421 w 781"/>
                    <a:gd name="T63" fmla="*/ 172 h 780"/>
                    <a:gd name="T64" fmla="*/ 427 w 781"/>
                    <a:gd name="T65" fmla="*/ 166 h 780"/>
                    <a:gd name="T66" fmla="*/ 432 w 781"/>
                    <a:gd name="T67" fmla="*/ 163 h 780"/>
                    <a:gd name="T68" fmla="*/ 437 w 781"/>
                    <a:gd name="T69" fmla="*/ 163 h 780"/>
                    <a:gd name="T70" fmla="*/ 443 w 781"/>
                    <a:gd name="T71" fmla="*/ 166 h 780"/>
                    <a:gd name="T72" fmla="*/ 449 w 781"/>
                    <a:gd name="T73" fmla="*/ 173 h 780"/>
                    <a:gd name="T74" fmla="*/ 460 w 781"/>
                    <a:gd name="T75" fmla="*/ 192 h 780"/>
                    <a:gd name="T76" fmla="*/ 474 w 781"/>
                    <a:gd name="T77" fmla="*/ 234 h 780"/>
                    <a:gd name="T78" fmla="*/ 487 w 781"/>
                    <a:gd name="T79" fmla="*/ 283 h 780"/>
                    <a:gd name="T80" fmla="*/ 515 w 781"/>
                    <a:gd name="T81" fmla="*/ 426 h 780"/>
                    <a:gd name="T82" fmla="*/ 549 w 781"/>
                    <a:gd name="T83" fmla="*/ 609 h 780"/>
                    <a:gd name="T84" fmla="*/ 563 w 781"/>
                    <a:gd name="T85" fmla="*/ 677 h 780"/>
                    <a:gd name="T86" fmla="*/ 576 w 781"/>
                    <a:gd name="T87" fmla="*/ 726 h 780"/>
                    <a:gd name="T88" fmla="*/ 586 w 781"/>
                    <a:gd name="T89" fmla="*/ 754 h 780"/>
                    <a:gd name="T90" fmla="*/ 595 w 781"/>
                    <a:gd name="T91" fmla="*/ 771 h 780"/>
                    <a:gd name="T92" fmla="*/ 601 w 781"/>
                    <a:gd name="T93" fmla="*/ 778 h 780"/>
                    <a:gd name="T94" fmla="*/ 607 w 781"/>
                    <a:gd name="T95" fmla="*/ 780 h 780"/>
                    <a:gd name="T96" fmla="*/ 612 w 781"/>
                    <a:gd name="T97" fmla="*/ 780 h 780"/>
                    <a:gd name="T98" fmla="*/ 618 w 781"/>
                    <a:gd name="T99" fmla="*/ 775 h 780"/>
                    <a:gd name="T100" fmla="*/ 625 w 781"/>
                    <a:gd name="T101" fmla="*/ 765 h 780"/>
                    <a:gd name="T102" fmla="*/ 634 w 781"/>
                    <a:gd name="T103" fmla="*/ 744 h 780"/>
                    <a:gd name="T104" fmla="*/ 644 w 781"/>
                    <a:gd name="T105" fmla="*/ 706 h 780"/>
                    <a:gd name="T106" fmla="*/ 660 w 781"/>
                    <a:gd name="T107" fmla="*/ 633 h 780"/>
                    <a:gd name="T108" fmla="*/ 696 w 781"/>
                    <a:gd name="T109" fmla="*/ 398 h 780"/>
                    <a:gd name="T110" fmla="*/ 718 w 781"/>
                    <a:gd name="T111" fmla="*/ 248 h 780"/>
                    <a:gd name="T112" fmla="*/ 738 w 781"/>
                    <a:gd name="T113" fmla="*/ 124 h 780"/>
                    <a:gd name="T114" fmla="*/ 750 w 781"/>
                    <a:gd name="T115" fmla="*/ 71 h 780"/>
                    <a:gd name="T116" fmla="*/ 761 w 781"/>
                    <a:gd name="T117" fmla="*/ 32 h 780"/>
                    <a:gd name="T118" fmla="*/ 767 w 781"/>
                    <a:gd name="T119" fmla="*/ 16 h 780"/>
                    <a:gd name="T120" fmla="*/ 773 w 781"/>
                    <a:gd name="T121" fmla="*/ 5 h 780"/>
                    <a:gd name="T122" fmla="*/ 779 w 781"/>
                    <a:gd name="T123" fmla="*/ 0 h 7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81" h="780">
                      <a:moveTo>
                        <a:pt x="0" y="440"/>
                      </a:moveTo>
                      <a:lnTo>
                        <a:pt x="1" y="438"/>
                      </a:lnTo>
                      <a:lnTo>
                        <a:pt x="2" y="436"/>
                      </a:lnTo>
                      <a:lnTo>
                        <a:pt x="3" y="432"/>
                      </a:lnTo>
                      <a:lnTo>
                        <a:pt x="5" y="423"/>
                      </a:lnTo>
                      <a:lnTo>
                        <a:pt x="11" y="405"/>
                      </a:lnTo>
                      <a:lnTo>
                        <a:pt x="21" y="371"/>
                      </a:lnTo>
                      <a:lnTo>
                        <a:pt x="21" y="369"/>
                      </a:lnTo>
                      <a:lnTo>
                        <a:pt x="22" y="367"/>
                      </a:lnTo>
                      <a:lnTo>
                        <a:pt x="23" y="363"/>
                      </a:lnTo>
                      <a:lnTo>
                        <a:pt x="26" y="354"/>
                      </a:lnTo>
                      <a:lnTo>
                        <a:pt x="31" y="338"/>
                      </a:lnTo>
                      <a:lnTo>
                        <a:pt x="41" y="309"/>
                      </a:lnTo>
                      <a:lnTo>
                        <a:pt x="42" y="307"/>
                      </a:lnTo>
                      <a:lnTo>
                        <a:pt x="42" y="305"/>
                      </a:lnTo>
                      <a:lnTo>
                        <a:pt x="44" y="301"/>
                      </a:lnTo>
                      <a:lnTo>
                        <a:pt x="47" y="294"/>
                      </a:lnTo>
                      <a:lnTo>
                        <a:pt x="47" y="293"/>
                      </a:lnTo>
                      <a:lnTo>
                        <a:pt x="48" y="291"/>
                      </a:lnTo>
                      <a:lnTo>
                        <a:pt x="49" y="288"/>
                      </a:lnTo>
                      <a:lnTo>
                        <a:pt x="52" y="281"/>
                      </a:lnTo>
                      <a:lnTo>
                        <a:pt x="53" y="280"/>
                      </a:lnTo>
                      <a:lnTo>
                        <a:pt x="53" y="278"/>
                      </a:lnTo>
                      <a:lnTo>
                        <a:pt x="55" y="276"/>
                      </a:lnTo>
                      <a:lnTo>
                        <a:pt x="57" y="270"/>
                      </a:lnTo>
                      <a:lnTo>
                        <a:pt x="58" y="268"/>
                      </a:lnTo>
                      <a:lnTo>
                        <a:pt x="59" y="267"/>
                      </a:lnTo>
                      <a:lnTo>
                        <a:pt x="60" y="265"/>
                      </a:lnTo>
                      <a:lnTo>
                        <a:pt x="63" y="260"/>
                      </a:lnTo>
                      <a:lnTo>
                        <a:pt x="63" y="259"/>
                      </a:lnTo>
                      <a:lnTo>
                        <a:pt x="64" y="258"/>
                      </a:lnTo>
                      <a:lnTo>
                        <a:pt x="66" y="256"/>
                      </a:lnTo>
                      <a:lnTo>
                        <a:pt x="66" y="255"/>
                      </a:lnTo>
                      <a:lnTo>
                        <a:pt x="67" y="254"/>
                      </a:lnTo>
                      <a:lnTo>
                        <a:pt x="68" y="252"/>
                      </a:lnTo>
                      <a:lnTo>
                        <a:pt x="69" y="251"/>
                      </a:lnTo>
                      <a:lnTo>
                        <a:pt x="70" y="250"/>
                      </a:lnTo>
                      <a:lnTo>
                        <a:pt x="71" y="249"/>
                      </a:lnTo>
                      <a:lnTo>
                        <a:pt x="72" y="247"/>
                      </a:lnTo>
                      <a:lnTo>
                        <a:pt x="72" y="247"/>
                      </a:lnTo>
                      <a:lnTo>
                        <a:pt x="74" y="246"/>
                      </a:lnTo>
                      <a:lnTo>
                        <a:pt x="75" y="245"/>
                      </a:lnTo>
                      <a:lnTo>
                        <a:pt x="75" y="244"/>
                      </a:lnTo>
                      <a:lnTo>
                        <a:pt x="77" y="243"/>
                      </a:lnTo>
                      <a:lnTo>
                        <a:pt x="77" y="243"/>
                      </a:lnTo>
                      <a:lnTo>
                        <a:pt x="78" y="242"/>
                      </a:lnTo>
                      <a:lnTo>
                        <a:pt x="80" y="241"/>
                      </a:lnTo>
                      <a:lnTo>
                        <a:pt x="80" y="241"/>
                      </a:lnTo>
                      <a:lnTo>
                        <a:pt x="81" y="240"/>
                      </a:lnTo>
                      <a:lnTo>
                        <a:pt x="81" y="240"/>
                      </a:lnTo>
                      <a:lnTo>
                        <a:pt x="82" y="240"/>
                      </a:lnTo>
                      <a:lnTo>
                        <a:pt x="83" y="239"/>
                      </a:lnTo>
                      <a:lnTo>
                        <a:pt x="84" y="239"/>
                      </a:lnTo>
                      <a:lnTo>
                        <a:pt x="84" y="239"/>
                      </a:lnTo>
                      <a:lnTo>
                        <a:pt x="85" y="238"/>
                      </a:lnTo>
                      <a:lnTo>
                        <a:pt x="86" y="238"/>
                      </a:lnTo>
                      <a:lnTo>
                        <a:pt x="86" y="238"/>
                      </a:lnTo>
                      <a:lnTo>
                        <a:pt x="87" y="238"/>
                      </a:lnTo>
                      <a:lnTo>
                        <a:pt x="87" y="238"/>
                      </a:lnTo>
                      <a:lnTo>
                        <a:pt x="88" y="238"/>
                      </a:lnTo>
                      <a:lnTo>
                        <a:pt x="89" y="238"/>
                      </a:lnTo>
                      <a:lnTo>
                        <a:pt x="89" y="238"/>
                      </a:lnTo>
                      <a:lnTo>
                        <a:pt x="90" y="238"/>
                      </a:lnTo>
                      <a:lnTo>
                        <a:pt x="91" y="238"/>
                      </a:lnTo>
                      <a:lnTo>
                        <a:pt x="92" y="238"/>
                      </a:lnTo>
                      <a:lnTo>
                        <a:pt x="92" y="238"/>
                      </a:lnTo>
                      <a:lnTo>
                        <a:pt x="93" y="238"/>
                      </a:lnTo>
                      <a:lnTo>
                        <a:pt x="93" y="239"/>
                      </a:lnTo>
                      <a:lnTo>
                        <a:pt x="94" y="239"/>
                      </a:lnTo>
                      <a:lnTo>
                        <a:pt x="95" y="239"/>
                      </a:lnTo>
                      <a:lnTo>
                        <a:pt x="95" y="240"/>
                      </a:lnTo>
                      <a:lnTo>
                        <a:pt x="96" y="240"/>
                      </a:lnTo>
                      <a:lnTo>
                        <a:pt x="96" y="240"/>
                      </a:lnTo>
                      <a:lnTo>
                        <a:pt x="97" y="240"/>
                      </a:lnTo>
                      <a:lnTo>
                        <a:pt x="98" y="241"/>
                      </a:lnTo>
                      <a:lnTo>
                        <a:pt x="98" y="241"/>
                      </a:lnTo>
                      <a:lnTo>
                        <a:pt x="99" y="241"/>
                      </a:lnTo>
                      <a:lnTo>
                        <a:pt x="101" y="243"/>
                      </a:lnTo>
                      <a:lnTo>
                        <a:pt x="101" y="243"/>
                      </a:lnTo>
                      <a:lnTo>
                        <a:pt x="102" y="244"/>
                      </a:lnTo>
                      <a:lnTo>
                        <a:pt x="103" y="245"/>
                      </a:lnTo>
                      <a:lnTo>
                        <a:pt x="104" y="245"/>
                      </a:lnTo>
                      <a:lnTo>
                        <a:pt x="104" y="246"/>
                      </a:lnTo>
                      <a:lnTo>
                        <a:pt x="105" y="247"/>
                      </a:lnTo>
                      <a:lnTo>
                        <a:pt x="106" y="248"/>
                      </a:lnTo>
                      <a:lnTo>
                        <a:pt x="107" y="249"/>
                      </a:lnTo>
                      <a:lnTo>
                        <a:pt x="108" y="250"/>
                      </a:lnTo>
                      <a:lnTo>
                        <a:pt x="111" y="254"/>
                      </a:lnTo>
                      <a:lnTo>
                        <a:pt x="111" y="255"/>
                      </a:lnTo>
                      <a:lnTo>
                        <a:pt x="112" y="256"/>
                      </a:lnTo>
                      <a:lnTo>
                        <a:pt x="113" y="258"/>
                      </a:lnTo>
                      <a:lnTo>
                        <a:pt x="116" y="262"/>
                      </a:lnTo>
                      <a:lnTo>
                        <a:pt x="116" y="263"/>
                      </a:lnTo>
                      <a:lnTo>
                        <a:pt x="117" y="265"/>
                      </a:lnTo>
                      <a:lnTo>
                        <a:pt x="119" y="267"/>
                      </a:lnTo>
                      <a:lnTo>
                        <a:pt x="121" y="272"/>
                      </a:lnTo>
                      <a:lnTo>
                        <a:pt x="126" y="283"/>
                      </a:lnTo>
                      <a:lnTo>
                        <a:pt x="127" y="285"/>
                      </a:lnTo>
                      <a:lnTo>
                        <a:pt x="127" y="287"/>
                      </a:lnTo>
                      <a:lnTo>
                        <a:pt x="129" y="290"/>
                      </a:lnTo>
                      <a:lnTo>
                        <a:pt x="131" y="296"/>
                      </a:lnTo>
                      <a:lnTo>
                        <a:pt x="136" y="310"/>
                      </a:lnTo>
                      <a:lnTo>
                        <a:pt x="146" y="342"/>
                      </a:lnTo>
                      <a:lnTo>
                        <a:pt x="147" y="344"/>
                      </a:lnTo>
                      <a:lnTo>
                        <a:pt x="147" y="346"/>
                      </a:lnTo>
                      <a:lnTo>
                        <a:pt x="149" y="350"/>
                      </a:lnTo>
                      <a:lnTo>
                        <a:pt x="151" y="359"/>
                      </a:lnTo>
                      <a:lnTo>
                        <a:pt x="156" y="377"/>
                      </a:lnTo>
                      <a:lnTo>
                        <a:pt x="167" y="415"/>
                      </a:lnTo>
                      <a:lnTo>
                        <a:pt x="167" y="418"/>
                      </a:lnTo>
                      <a:lnTo>
                        <a:pt x="168" y="421"/>
                      </a:lnTo>
                      <a:lnTo>
                        <a:pt x="169" y="426"/>
                      </a:lnTo>
                      <a:lnTo>
                        <a:pt x="172" y="437"/>
                      </a:lnTo>
                      <a:lnTo>
                        <a:pt x="177" y="458"/>
                      </a:lnTo>
                      <a:lnTo>
                        <a:pt x="188" y="501"/>
                      </a:lnTo>
                      <a:lnTo>
                        <a:pt x="189" y="504"/>
                      </a:lnTo>
                      <a:lnTo>
                        <a:pt x="190" y="507"/>
                      </a:lnTo>
                      <a:lnTo>
                        <a:pt x="191" y="512"/>
                      </a:lnTo>
                      <a:lnTo>
                        <a:pt x="194" y="522"/>
                      </a:lnTo>
                      <a:lnTo>
                        <a:pt x="199" y="543"/>
                      </a:lnTo>
                      <a:lnTo>
                        <a:pt x="210" y="581"/>
                      </a:lnTo>
                      <a:lnTo>
                        <a:pt x="211" y="583"/>
                      </a:lnTo>
                      <a:lnTo>
                        <a:pt x="212" y="585"/>
                      </a:lnTo>
                      <a:lnTo>
                        <a:pt x="213" y="589"/>
                      </a:lnTo>
                      <a:lnTo>
                        <a:pt x="215" y="597"/>
                      </a:lnTo>
                      <a:lnTo>
                        <a:pt x="221" y="612"/>
                      </a:lnTo>
                      <a:lnTo>
                        <a:pt x="221" y="614"/>
                      </a:lnTo>
                      <a:lnTo>
                        <a:pt x="222" y="616"/>
                      </a:lnTo>
                      <a:lnTo>
                        <a:pt x="223" y="619"/>
                      </a:lnTo>
                      <a:lnTo>
                        <a:pt x="225" y="626"/>
                      </a:lnTo>
                      <a:lnTo>
                        <a:pt x="231" y="638"/>
                      </a:lnTo>
                      <a:lnTo>
                        <a:pt x="231" y="639"/>
                      </a:lnTo>
                      <a:lnTo>
                        <a:pt x="232" y="641"/>
                      </a:lnTo>
                      <a:lnTo>
                        <a:pt x="233" y="643"/>
                      </a:lnTo>
                      <a:lnTo>
                        <a:pt x="236" y="648"/>
                      </a:lnTo>
                      <a:lnTo>
                        <a:pt x="236" y="649"/>
                      </a:lnTo>
                      <a:lnTo>
                        <a:pt x="237" y="651"/>
                      </a:lnTo>
                      <a:lnTo>
                        <a:pt x="238" y="653"/>
                      </a:lnTo>
                      <a:lnTo>
                        <a:pt x="241" y="657"/>
                      </a:lnTo>
                      <a:lnTo>
                        <a:pt x="242" y="658"/>
                      </a:lnTo>
                      <a:lnTo>
                        <a:pt x="242" y="659"/>
                      </a:lnTo>
                      <a:lnTo>
                        <a:pt x="243" y="661"/>
                      </a:lnTo>
                      <a:lnTo>
                        <a:pt x="244" y="662"/>
                      </a:lnTo>
                      <a:lnTo>
                        <a:pt x="245" y="663"/>
                      </a:lnTo>
                      <a:lnTo>
                        <a:pt x="246" y="664"/>
                      </a:lnTo>
                      <a:lnTo>
                        <a:pt x="246" y="665"/>
                      </a:lnTo>
                      <a:lnTo>
                        <a:pt x="247" y="666"/>
                      </a:lnTo>
                      <a:lnTo>
                        <a:pt x="248" y="667"/>
                      </a:lnTo>
                      <a:lnTo>
                        <a:pt x="249" y="668"/>
                      </a:lnTo>
                      <a:lnTo>
                        <a:pt x="250" y="668"/>
                      </a:lnTo>
                      <a:lnTo>
                        <a:pt x="251" y="669"/>
                      </a:lnTo>
                      <a:lnTo>
                        <a:pt x="252" y="670"/>
                      </a:lnTo>
                      <a:lnTo>
                        <a:pt x="252" y="670"/>
                      </a:lnTo>
                      <a:lnTo>
                        <a:pt x="253" y="671"/>
                      </a:lnTo>
                      <a:lnTo>
                        <a:pt x="254" y="672"/>
                      </a:lnTo>
                      <a:lnTo>
                        <a:pt x="254" y="672"/>
                      </a:lnTo>
                      <a:lnTo>
                        <a:pt x="255" y="672"/>
                      </a:lnTo>
                      <a:lnTo>
                        <a:pt x="256" y="673"/>
                      </a:lnTo>
                      <a:lnTo>
                        <a:pt x="257" y="673"/>
                      </a:lnTo>
                      <a:lnTo>
                        <a:pt x="257" y="673"/>
                      </a:lnTo>
                      <a:lnTo>
                        <a:pt x="258" y="673"/>
                      </a:lnTo>
                      <a:lnTo>
                        <a:pt x="259" y="673"/>
                      </a:lnTo>
                      <a:lnTo>
                        <a:pt x="259" y="674"/>
                      </a:lnTo>
                      <a:lnTo>
                        <a:pt x="260" y="674"/>
                      </a:lnTo>
                      <a:lnTo>
                        <a:pt x="261" y="674"/>
                      </a:lnTo>
                      <a:lnTo>
                        <a:pt x="261" y="674"/>
                      </a:lnTo>
                      <a:lnTo>
                        <a:pt x="262" y="674"/>
                      </a:lnTo>
                      <a:lnTo>
                        <a:pt x="263" y="674"/>
                      </a:lnTo>
                      <a:lnTo>
                        <a:pt x="263" y="674"/>
                      </a:lnTo>
                      <a:lnTo>
                        <a:pt x="264" y="674"/>
                      </a:lnTo>
                      <a:lnTo>
                        <a:pt x="265" y="673"/>
                      </a:lnTo>
                      <a:lnTo>
                        <a:pt x="266" y="673"/>
                      </a:lnTo>
                      <a:lnTo>
                        <a:pt x="266" y="673"/>
                      </a:lnTo>
                      <a:lnTo>
                        <a:pt x="267" y="673"/>
                      </a:lnTo>
                      <a:lnTo>
                        <a:pt x="268" y="673"/>
                      </a:lnTo>
                      <a:lnTo>
                        <a:pt x="268" y="672"/>
                      </a:lnTo>
                      <a:lnTo>
                        <a:pt x="269" y="672"/>
                      </a:lnTo>
                      <a:lnTo>
                        <a:pt x="270" y="672"/>
                      </a:lnTo>
                      <a:lnTo>
                        <a:pt x="270" y="671"/>
                      </a:lnTo>
                      <a:lnTo>
                        <a:pt x="271" y="670"/>
                      </a:lnTo>
                      <a:lnTo>
                        <a:pt x="272" y="670"/>
                      </a:lnTo>
                      <a:lnTo>
                        <a:pt x="273" y="669"/>
                      </a:lnTo>
                      <a:lnTo>
                        <a:pt x="274" y="668"/>
                      </a:lnTo>
                      <a:lnTo>
                        <a:pt x="275" y="668"/>
                      </a:lnTo>
                      <a:lnTo>
                        <a:pt x="276" y="666"/>
                      </a:lnTo>
                      <a:lnTo>
                        <a:pt x="276" y="666"/>
                      </a:lnTo>
                      <a:lnTo>
                        <a:pt x="277" y="664"/>
                      </a:lnTo>
                      <a:lnTo>
                        <a:pt x="279" y="663"/>
                      </a:lnTo>
                      <a:lnTo>
                        <a:pt x="279" y="662"/>
                      </a:lnTo>
                      <a:lnTo>
                        <a:pt x="280" y="661"/>
                      </a:lnTo>
                      <a:lnTo>
                        <a:pt x="281" y="659"/>
                      </a:lnTo>
                      <a:lnTo>
                        <a:pt x="284" y="654"/>
                      </a:lnTo>
                      <a:lnTo>
                        <a:pt x="285" y="653"/>
                      </a:lnTo>
                      <a:lnTo>
                        <a:pt x="285" y="652"/>
                      </a:lnTo>
                      <a:lnTo>
                        <a:pt x="287" y="649"/>
                      </a:lnTo>
                      <a:lnTo>
                        <a:pt x="290" y="644"/>
                      </a:lnTo>
                      <a:lnTo>
                        <a:pt x="290" y="642"/>
                      </a:lnTo>
                      <a:lnTo>
                        <a:pt x="291" y="641"/>
                      </a:lnTo>
                      <a:lnTo>
                        <a:pt x="293" y="638"/>
                      </a:lnTo>
                      <a:lnTo>
                        <a:pt x="295" y="631"/>
                      </a:lnTo>
                      <a:lnTo>
                        <a:pt x="296" y="629"/>
                      </a:lnTo>
                      <a:lnTo>
                        <a:pt x="297" y="628"/>
                      </a:lnTo>
                      <a:lnTo>
                        <a:pt x="298" y="624"/>
                      </a:lnTo>
                      <a:lnTo>
                        <a:pt x="301" y="616"/>
                      </a:lnTo>
                      <a:lnTo>
                        <a:pt x="306" y="600"/>
                      </a:lnTo>
                      <a:lnTo>
                        <a:pt x="307" y="598"/>
                      </a:lnTo>
                      <a:lnTo>
                        <a:pt x="308" y="595"/>
                      </a:lnTo>
                      <a:lnTo>
                        <a:pt x="309" y="591"/>
                      </a:lnTo>
                      <a:lnTo>
                        <a:pt x="312" y="582"/>
                      </a:lnTo>
                      <a:lnTo>
                        <a:pt x="317" y="562"/>
                      </a:lnTo>
                      <a:lnTo>
                        <a:pt x="318" y="559"/>
                      </a:lnTo>
                      <a:lnTo>
                        <a:pt x="318" y="556"/>
                      </a:lnTo>
                      <a:lnTo>
                        <a:pt x="320" y="551"/>
                      </a:lnTo>
                      <a:lnTo>
                        <a:pt x="323" y="541"/>
                      </a:lnTo>
                      <a:lnTo>
                        <a:pt x="328" y="518"/>
                      </a:lnTo>
                      <a:lnTo>
                        <a:pt x="339" y="471"/>
                      </a:lnTo>
                      <a:lnTo>
                        <a:pt x="339" y="468"/>
                      </a:lnTo>
                      <a:lnTo>
                        <a:pt x="340" y="465"/>
                      </a:lnTo>
                      <a:lnTo>
                        <a:pt x="341" y="459"/>
                      </a:lnTo>
                      <a:lnTo>
                        <a:pt x="344" y="447"/>
                      </a:lnTo>
                      <a:lnTo>
                        <a:pt x="349" y="424"/>
                      </a:lnTo>
                      <a:lnTo>
                        <a:pt x="359" y="377"/>
                      </a:lnTo>
                      <a:lnTo>
                        <a:pt x="360" y="374"/>
                      </a:lnTo>
                      <a:lnTo>
                        <a:pt x="360" y="371"/>
                      </a:lnTo>
                      <a:lnTo>
                        <a:pt x="362" y="366"/>
                      </a:lnTo>
                      <a:lnTo>
                        <a:pt x="364" y="354"/>
                      </a:lnTo>
                      <a:lnTo>
                        <a:pt x="369" y="331"/>
                      </a:lnTo>
                      <a:lnTo>
                        <a:pt x="379" y="289"/>
                      </a:lnTo>
                      <a:lnTo>
                        <a:pt x="380" y="286"/>
                      </a:lnTo>
                      <a:lnTo>
                        <a:pt x="381" y="283"/>
                      </a:lnTo>
                      <a:lnTo>
                        <a:pt x="382" y="278"/>
                      </a:lnTo>
                      <a:lnTo>
                        <a:pt x="385" y="267"/>
                      </a:lnTo>
                      <a:lnTo>
                        <a:pt x="390" y="247"/>
                      </a:lnTo>
                      <a:lnTo>
                        <a:pt x="391" y="245"/>
                      </a:lnTo>
                      <a:lnTo>
                        <a:pt x="392" y="242"/>
                      </a:lnTo>
                      <a:lnTo>
                        <a:pt x="393" y="238"/>
                      </a:lnTo>
                      <a:lnTo>
                        <a:pt x="396" y="229"/>
                      </a:lnTo>
                      <a:lnTo>
                        <a:pt x="401" y="212"/>
                      </a:lnTo>
                      <a:lnTo>
                        <a:pt x="402" y="210"/>
                      </a:lnTo>
                      <a:lnTo>
                        <a:pt x="402" y="208"/>
                      </a:lnTo>
                      <a:lnTo>
                        <a:pt x="404" y="205"/>
                      </a:lnTo>
                      <a:lnTo>
                        <a:pt x="407" y="198"/>
                      </a:lnTo>
                      <a:lnTo>
                        <a:pt x="407" y="196"/>
                      </a:lnTo>
                      <a:lnTo>
                        <a:pt x="408" y="195"/>
                      </a:lnTo>
                      <a:lnTo>
                        <a:pt x="410" y="192"/>
                      </a:lnTo>
                      <a:lnTo>
                        <a:pt x="412" y="186"/>
                      </a:lnTo>
                      <a:lnTo>
                        <a:pt x="413" y="185"/>
                      </a:lnTo>
                      <a:lnTo>
                        <a:pt x="414" y="183"/>
                      </a:lnTo>
                      <a:lnTo>
                        <a:pt x="415" y="181"/>
                      </a:lnTo>
                      <a:lnTo>
                        <a:pt x="416" y="180"/>
                      </a:lnTo>
                      <a:lnTo>
                        <a:pt x="416" y="178"/>
                      </a:lnTo>
                      <a:lnTo>
                        <a:pt x="418" y="177"/>
                      </a:lnTo>
                      <a:lnTo>
                        <a:pt x="419" y="175"/>
                      </a:lnTo>
                      <a:lnTo>
                        <a:pt x="419" y="174"/>
                      </a:lnTo>
                      <a:lnTo>
                        <a:pt x="420" y="172"/>
                      </a:lnTo>
                      <a:lnTo>
                        <a:pt x="421" y="172"/>
                      </a:lnTo>
                      <a:lnTo>
                        <a:pt x="422" y="171"/>
                      </a:lnTo>
                      <a:lnTo>
                        <a:pt x="423" y="169"/>
                      </a:lnTo>
                      <a:lnTo>
                        <a:pt x="424" y="169"/>
                      </a:lnTo>
                      <a:lnTo>
                        <a:pt x="425" y="168"/>
                      </a:lnTo>
                      <a:lnTo>
                        <a:pt x="425" y="168"/>
                      </a:lnTo>
                      <a:lnTo>
                        <a:pt x="426" y="167"/>
                      </a:lnTo>
                      <a:lnTo>
                        <a:pt x="426" y="166"/>
                      </a:lnTo>
                      <a:lnTo>
                        <a:pt x="427" y="166"/>
                      </a:lnTo>
                      <a:lnTo>
                        <a:pt x="428" y="165"/>
                      </a:lnTo>
                      <a:lnTo>
                        <a:pt x="428" y="165"/>
                      </a:lnTo>
                      <a:lnTo>
                        <a:pt x="429" y="165"/>
                      </a:lnTo>
                      <a:lnTo>
                        <a:pt x="429" y="165"/>
                      </a:lnTo>
                      <a:lnTo>
                        <a:pt x="430" y="164"/>
                      </a:lnTo>
                      <a:lnTo>
                        <a:pt x="431" y="164"/>
                      </a:lnTo>
                      <a:lnTo>
                        <a:pt x="432" y="164"/>
                      </a:lnTo>
                      <a:lnTo>
                        <a:pt x="432" y="163"/>
                      </a:lnTo>
                      <a:lnTo>
                        <a:pt x="433" y="163"/>
                      </a:lnTo>
                      <a:lnTo>
                        <a:pt x="434" y="163"/>
                      </a:lnTo>
                      <a:lnTo>
                        <a:pt x="434" y="163"/>
                      </a:lnTo>
                      <a:lnTo>
                        <a:pt x="435" y="163"/>
                      </a:lnTo>
                      <a:lnTo>
                        <a:pt x="435" y="163"/>
                      </a:lnTo>
                      <a:lnTo>
                        <a:pt x="436" y="163"/>
                      </a:lnTo>
                      <a:lnTo>
                        <a:pt x="437" y="163"/>
                      </a:lnTo>
                      <a:lnTo>
                        <a:pt x="437" y="163"/>
                      </a:lnTo>
                      <a:lnTo>
                        <a:pt x="438" y="163"/>
                      </a:lnTo>
                      <a:lnTo>
                        <a:pt x="438" y="164"/>
                      </a:lnTo>
                      <a:lnTo>
                        <a:pt x="439" y="164"/>
                      </a:lnTo>
                      <a:lnTo>
                        <a:pt x="440" y="164"/>
                      </a:lnTo>
                      <a:lnTo>
                        <a:pt x="441" y="165"/>
                      </a:lnTo>
                      <a:lnTo>
                        <a:pt x="441" y="165"/>
                      </a:lnTo>
                      <a:lnTo>
                        <a:pt x="442" y="165"/>
                      </a:lnTo>
                      <a:lnTo>
                        <a:pt x="443" y="166"/>
                      </a:lnTo>
                      <a:lnTo>
                        <a:pt x="444" y="167"/>
                      </a:lnTo>
                      <a:lnTo>
                        <a:pt x="444" y="167"/>
                      </a:lnTo>
                      <a:lnTo>
                        <a:pt x="445" y="168"/>
                      </a:lnTo>
                      <a:lnTo>
                        <a:pt x="446" y="169"/>
                      </a:lnTo>
                      <a:lnTo>
                        <a:pt x="447" y="170"/>
                      </a:lnTo>
                      <a:lnTo>
                        <a:pt x="447" y="171"/>
                      </a:lnTo>
                      <a:lnTo>
                        <a:pt x="449" y="172"/>
                      </a:lnTo>
                      <a:lnTo>
                        <a:pt x="449" y="173"/>
                      </a:lnTo>
                      <a:lnTo>
                        <a:pt x="450" y="174"/>
                      </a:lnTo>
                      <a:lnTo>
                        <a:pt x="452" y="176"/>
                      </a:lnTo>
                      <a:lnTo>
                        <a:pt x="454" y="180"/>
                      </a:lnTo>
                      <a:lnTo>
                        <a:pt x="455" y="181"/>
                      </a:lnTo>
                      <a:lnTo>
                        <a:pt x="455" y="182"/>
                      </a:lnTo>
                      <a:lnTo>
                        <a:pt x="456" y="185"/>
                      </a:lnTo>
                      <a:lnTo>
                        <a:pt x="459" y="190"/>
                      </a:lnTo>
                      <a:lnTo>
                        <a:pt x="460" y="192"/>
                      </a:lnTo>
                      <a:lnTo>
                        <a:pt x="461" y="193"/>
                      </a:lnTo>
                      <a:lnTo>
                        <a:pt x="462" y="196"/>
                      </a:lnTo>
                      <a:lnTo>
                        <a:pt x="464" y="202"/>
                      </a:lnTo>
                      <a:lnTo>
                        <a:pt x="465" y="204"/>
                      </a:lnTo>
                      <a:lnTo>
                        <a:pt x="465" y="206"/>
                      </a:lnTo>
                      <a:lnTo>
                        <a:pt x="467" y="210"/>
                      </a:lnTo>
                      <a:lnTo>
                        <a:pt x="469" y="217"/>
                      </a:lnTo>
                      <a:lnTo>
                        <a:pt x="474" y="234"/>
                      </a:lnTo>
                      <a:lnTo>
                        <a:pt x="475" y="235"/>
                      </a:lnTo>
                      <a:lnTo>
                        <a:pt x="476" y="238"/>
                      </a:lnTo>
                      <a:lnTo>
                        <a:pt x="477" y="242"/>
                      </a:lnTo>
                      <a:lnTo>
                        <a:pt x="479" y="252"/>
                      </a:lnTo>
                      <a:lnTo>
                        <a:pt x="484" y="272"/>
                      </a:lnTo>
                      <a:lnTo>
                        <a:pt x="485" y="274"/>
                      </a:lnTo>
                      <a:lnTo>
                        <a:pt x="486" y="277"/>
                      </a:lnTo>
                      <a:lnTo>
                        <a:pt x="487" y="283"/>
                      </a:lnTo>
                      <a:lnTo>
                        <a:pt x="489" y="294"/>
                      </a:lnTo>
                      <a:lnTo>
                        <a:pt x="494" y="317"/>
                      </a:lnTo>
                      <a:lnTo>
                        <a:pt x="504" y="367"/>
                      </a:lnTo>
                      <a:lnTo>
                        <a:pt x="505" y="371"/>
                      </a:lnTo>
                      <a:lnTo>
                        <a:pt x="506" y="375"/>
                      </a:lnTo>
                      <a:lnTo>
                        <a:pt x="507" y="382"/>
                      </a:lnTo>
                      <a:lnTo>
                        <a:pt x="510" y="396"/>
                      </a:lnTo>
                      <a:lnTo>
                        <a:pt x="515" y="426"/>
                      </a:lnTo>
                      <a:lnTo>
                        <a:pt x="526" y="487"/>
                      </a:lnTo>
                      <a:lnTo>
                        <a:pt x="527" y="490"/>
                      </a:lnTo>
                      <a:lnTo>
                        <a:pt x="528" y="495"/>
                      </a:lnTo>
                      <a:lnTo>
                        <a:pt x="529" y="502"/>
                      </a:lnTo>
                      <a:lnTo>
                        <a:pt x="532" y="517"/>
                      </a:lnTo>
                      <a:lnTo>
                        <a:pt x="537" y="547"/>
                      </a:lnTo>
                      <a:lnTo>
                        <a:pt x="548" y="605"/>
                      </a:lnTo>
                      <a:lnTo>
                        <a:pt x="549" y="609"/>
                      </a:lnTo>
                      <a:lnTo>
                        <a:pt x="549" y="612"/>
                      </a:lnTo>
                      <a:lnTo>
                        <a:pt x="551" y="618"/>
                      </a:lnTo>
                      <a:lnTo>
                        <a:pt x="553" y="631"/>
                      </a:lnTo>
                      <a:lnTo>
                        <a:pt x="558" y="655"/>
                      </a:lnTo>
                      <a:lnTo>
                        <a:pt x="559" y="658"/>
                      </a:lnTo>
                      <a:lnTo>
                        <a:pt x="560" y="660"/>
                      </a:lnTo>
                      <a:lnTo>
                        <a:pt x="561" y="666"/>
                      </a:lnTo>
                      <a:lnTo>
                        <a:pt x="563" y="677"/>
                      </a:lnTo>
                      <a:lnTo>
                        <a:pt x="569" y="698"/>
                      </a:lnTo>
                      <a:lnTo>
                        <a:pt x="569" y="700"/>
                      </a:lnTo>
                      <a:lnTo>
                        <a:pt x="570" y="703"/>
                      </a:lnTo>
                      <a:lnTo>
                        <a:pt x="571" y="708"/>
                      </a:lnTo>
                      <a:lnTo>
                        <a:pt x="573" y="717"/>
                      </a:lnTo>
                      <a:lnTo>
                        <a:pt x="574" y="719"/>
                      </a:lnTo>
                      <a:lnTo>
                        <a:pt x="575" y="721"/>
                      </a:lnTo>
                      <a:lnTo>
                        <a:pt x="576" y="726"/>
                      </a:lnTo>
                      <a:lnTo>
                        <a:pt x="579" y="733"/>
                      </a:lnTo>
                      <a:lnTo>
                        <a:pt x="579" y="735"/>
                      </a:lnTo>
                      <a:lnTo>
                        <a:pt x="580" y="737"/>
                      </a:lnTo>
                      <a:lnTo>
                        <a:pt x="581" y="741"/>
                      </a:lnTo>
                      <a:lnTo>
                        <a:pt x="584" y="748"/>
                      </a:lnTo>
                      <a:lnTo>
                        <a:pt x="584" y="750"/>
                      </a:lnTo>
                      <a:lnTo>
                        <a:pt x="585" y="751"/>
                      </a:lnTo>
                      <a:lnTo>
                        <a:pt x="586" y="754"/>
                      </a:lnTo>
                      <a:lnTo>
                        <a:pt x="589" y="760"/>
                      </a:lnTo>
                      <a:lnTo>
                        <a:pt x="590" y="761"/>
                      </a:lnTo>
                      <a:lnTo>
                        <a:pt x="590" y="763"/>
                      </a:lnTo>
                      <a:lnTo>
                        <a:pt x="591" y="765"/>
                      </a:lnTo>
                      <a:lnTo>
                        <a:pt x="592" y="766"/>
                      </a:lnTo>
                      <a:lnTo>
                        <a:pt x="593" y="768"/>
                      </a:lnTo>
                      <a:lnTo>
                        <a:pt x="594" y="770"/>
                      </a:lnTo>
                      <a:lnTo>
                        <a:pt x="595" y="771"/>
                      </a:lnTo>
                      <a:lnTo>
                        <a:pt x="596" y="772"/>
                      </a:lnTo>
                      <a:lnTo>
                        <a:pt x="596" y="773"/>
                      </a:lnTo>
                      <a:lnTo>
                        <a:pt x="597" y="774"/>
                      </a:lnTo>
                      <a:lnTo>
                        <a:pt x="598" y="774"/>
                      </a:lnTo>
                      <a:lnTo>
                        <a:pt x="599" y="775"/>
                      </a:lnTo>
                      <a:lnTo>
                        <a:pt x="600" y="777"/>
                      </a:lnTo>
                      <a:lnTo>
                        <a:pt x="600" y="777"/>
                      </a:lnTo>
                      <a:lnTo>
                        <a:pt x="601" y="778"/>
                      </a:lnTo>
                      <a:lnTo>
                        <a:pt x="602" y="778"/>
                      </a:lnTo>
                      <a:lnTo>
                        <a:pt x="603" y="779"/>
                      </a:lnTo>
                      <a:lnTo>
                        <a:pt x="603" y="779"/>
                      </a:lnTo>
                      <a:lnTo>
                        <a:pt x="604" y="780"/>
                      </a:lnTo>
                      <a:lnTo>
                        <a:pt x="605" y="780"/>
                      </a:lnTo>
                      <a:lnTo>
                        <a:pt x="605" y="780"/>
                      </a:lnTo>
                      <a:lnTo>
                        <a:pt x="606" y="780"/>
                      </a:lnTo>
                      <a:lnTo>
                        <a:pt x="607" y="780"/>
                      </a:lnTo>
                      <a:lnTo>
                        <a:pt x="608" y="780"/>
                      </a:lnTo>
                      <a:lnTo>
                        <a:pt x="608" y="780"/>
                      </a:lnTo>
                      <a:lnTo>
                        <a:pt x="609" y="780"/>
                      </a:lnTo>
                      <a:lnTo>
                        <a:pt x="609" y="780"/>
                      </a:lnTo>
                      <a:lnTo>
                        <a:pt x="610" y="780"/>
                      </a:lnTo>
                      <a:lnTo>
                        <a:pt x="611" y="780"/>
                      </a:lnTo>
                      <a:lnTo>
                        <a:pt x="612" y="780"/>
                      </a:lnTo>
                      <a:lnTo>
                        <a:pt x="612" y="780"/>
                      </a:lnTo>
                      <a:lnTo>
                        <a:pt x="613" y="779"/>
                      </a:lnTo>
                      <a:lnTo>
                        <a:pt x="614" y="779"/>
                      </a:lnTo>
                      <a:lnTo>
                        <a:pt x="614" y="778"/>
                      </a:lnTo>
                      <a:lnTo>
                        <a:pt x="615" y="778"/>
                      </a:lnTo>
                      <a:lnTo>
                        <a:pt x="616" y="777"/>
                      </a:lnTo>
                      <a:lnTo>
                        <a:pt x="617" y="777"/>
                      </a:lnTo>
                      <a:lnTo>
                        <a:pt x="617" y="776"/>
                      </a:lnTo>
                      <a:lnTo>
                        <a:pt x="618" y="775"/>
                      </a:lnTo>
                      <a:lnTo>
                        <a:pt x="618" y="774"/>
                      </a:lnTo>
                      <a:lnTo>
                        <a:pt x="619" y="774"/>
                      </a:lnTo>
                      <a:lnTo>
                        <a:pt x="620" y="773"/>
                      </a:lnTo>
                      <a:lnTo>
                        <a:pt x="621" y="772"/>
                      </a:lnTo>
                      <a:lnTo>
                        <a:pt x="622" y="770"/>
                      </a:lnTo>
                      <a:lnTo>
                        <a:pt x="623" y="769"/>
                      </a:lnTo>
                      <a:lnTo>
                        <a:pt x="623" y="768"/>
                      </a:lnTo>
                      <a:lnTo>
                        <a:pt x="625" y="765"/>
                      </a:lnTo>
                      <a:lnTo>
                        <a:pt x="625" y="764"/>
                      </a:lnTo>
                      <a:lnTo>
                        <a:pt x="626" y="762"/>
                      </a:lnTo>
                      <a:lnTo>
                        <a:pt x="627" y="759"/>
                      </a:lnTo>
                      <a:lnTo>
                        <a:pt x="628" y="758"/>
                      </a:lnTo>
                      <a:lnTo>
                        <a:pt x="629" y="756"/>
                      </a:lnTo>
                      <a:lnTo>
                        <a:pt x="630" y="753"/>
                      </a:lnTo>
                      <a:lnTo>
                        <a:pt x="633" y="746"/>
                      </a:lnTo>
                      <a:lnTo>
                        <a:pt x="634" y="744"/>
                      </a:lnTo>
                      <a:lnTo>
                        <a:pt x="634" y="742"/>
                      </a:lnTo>
                      <a:lnTo>
                        <a:pt x="636" y="738"/>
                      </a:lnTo>
                      <a:lnTo>
                        <a:pt x="638" y="729"/>
                      </a:lnTo>
                      <a:lnTo>
                        <a:pt x="639" y="727"/>
                      </a:lnTo>
                      <a:lnTo>
                        <a:pt x="640" y="724"/>
                      </a:lnTo>
                      <a:lnTo>
                        <a:pt x="641" y="720"/>
                      </a:lnTo>
                      <a:lnTo>
                        <a:pt x="644" y="709"/>
                      </a:lnTo>
                      <a:lnTo>
                        <a:pt x="644" y="706"/>
                      </a:lnTo>
                      <a:lnTo>
                        <a:pt x="645" y="704"/>
                      </a:lnTo>
                      <a:lnTo>
                        <a:pt x="647" y="698"/>
                      </a:lnTo>
                      <a:lnTo>
                        <a:pt x="649" y="687"/>
                      </a:lnTo>
                      <a:lnTo>
                        <a:pt x="654" y="661"/>
                      </a:lnTo>
                      <a:lnTo>
                        <a:pt x="655" y="658"/>
                      </a:lnTo>
                      <a:lnTo>
                        <a:pt x="656" y="654"/>
                      </a:lnTo>
                      <a:lnTo>
                        <a:pt x="657" y="647"/>
                      </a:lnTo>
                      <a:lnTo>
                        <a:pt x="660" y="633"/>
                      </a:lnTo>
                      <a:lnTo>
                        <a:pt x="665" y="603"/>
                      </a:lnTo>
                      <a:lnTo>
                        <a:pt x="676" y="536"/>
                      </a:lnTo>
                      <a:lnTo>
                        <a:pt x="677" y="532"/>
                      </a:lnTo>
                      <a:lnTo>
                        <a:pt x="678" y="528"/>
                      </a:lnTo>
                      <a:lnTo>
                        <a:pt x="679" y="520"/>
                      </a:lnTo>
                      <a:lnTo>
                        <a:pt x="681" y="503"/>
                      </a:lnTo>
                      <a:lnTo>
                        <a:pt x="686" y="469"/>
                      </a:lnTo>
                      <a:lnTo>
                        <a:pt x="696" y="398"/>
                      </a:lnTo>
                      <a:lnTo>
                        <a:pt x="697" y="394"/>
                      </a:lnTo>
                      <a:lnTo>
                        <a:pt x="698" y="389"/>
                      </a:lnTo>
                      <a:lnTo>
                        <a:pt x="699" y="380"/>
                      </a:lnTo>
                      <a:lnTo>
                        <a:pt x="702" y="363"/>
                      </a:lnTo>
                      <a:lnTo>
                        <a:pt x="707" y="327"/>
                      </a:lnTo>
                      <a:lnTo>
                        <a:pt x="717" y="258"/>
                      </a:lnTo>
                      <a:lnTo>
                        <a:pt x="717" y="253"/>
                      </a:lnTo>
                      <a:lnTo>
                        <a:pt x="718" y="248"/>
                      </a:lnTo>
                      <a:lnTo>
                        <a:pt x="719" y="239"/>
                      </a:lnTo>
                      <a:lnTo>
                        <a:pt x="722" y="221"/>
                      </a:lnTo>
                      <a:lnTo>
                        <a:pt x="728" y="187"/>
                      </a:lnTo>
                      <a:lnTo>
                        <a:pt x="728" y="183"/>
                      </a:lnTo>
                      <a:lnTo>
                        <a:pt x="729" y="178"/>
                      </a:lnTo>
                      <a:lnTo>
                        <a:pt x="731" y="170"/>
                      </a:lnTo>
                      <a:lnTo>
                        <a:pt x="733" y="154"/>
                      </a:lnTo>
                      <a:lnTo>
                        <a:pt x="738" y="124"/>
                      </a:lnTo>
                      <a:lnTo>
                        <a:pt x="739" y="120"/>
                      </a:lnTo>
                      <a:lnTo>
                        <a:pt x="740" y="117"/>
                      </a:lnTo>
                      <a:lnTo>
                        <a:pt x="741" y="109"/>
                      </a:lnTo>
                      <a:lnTo>
                        <a:pt x="744" y="96"/>
                      </a:lnTo>
                      <a:lnTo>
                        <a:pt x="745" y="93"/>
                      </a:lnTo>
                      <a:lnTo>
                        <a:pt x="746" y="90"/>
                      </a:lnTo>
                      <a:lnTo>
                        <a:pt x="747" y="83"/>
                      </a:lnTo>
                      <a:lnTo>
                        <a:pt x="750" y="71"/>
                      </a:lnTo>
                      <a:lnTo>
                        <a:pt x="750" y="68"/>
                      </a:lnTo>
                      <a:lnTo>
                        <a:pt x="751" y="66"/>
                      </a:lnTo>
                      <a:lnTo>
                        <a:pt x="752" y="60"/>
                      </a:lnTo>
                      <a:lnTo>
                        <a:pt x="755" y="50"/>
                      </a:lnTo>
                      <a:lnTo>
                        <a:pt x="756" y="47"/>
                      </a:lnTo>
                      <a:lnTo>
                        <a:pt x="756" y="45"/>
                      </a:lnTo>
                      <a:lnTo>
                        <a:pt x="758" y="40"/>
                      </a:lnTo>
                      <a:lnTo>
                        <a:pt x="761" y="32"/>
                      </a:lnTo>
                      <a:lnTo>
                        <a:pt x="761" y="30"/>
                      </a:lnTo>
                      <a:lnTo>
                        <a:pt x="762" y="28"/>
                      </a:lnTo>
                      <a:lnTo>
                        <a:pt x="763" y="25"/>
                      </a:lnTo>
                      <a:lnTo>
                        <a:pt x="764" y="23"/>
                      </a:lnTo>
                      <a:lnTo>
                        <a:pt x="764" y="21"/>
                      </a:lnTo>
                      <a:lnTo>
                        <a:pt x="766" y="18"/>
                      </a:lnTo>
                      <a:lnTo>
                        <a:pt x="766" y="17"/>
                      </a:lnTo>
                      <a:lnTo>
                        <a:pt x="767" y="16"/>
                      </a:lnTo>
                      <a:lnTo>
                        <a:pt x="768" y="13"/>
                      </a:lnTo>
                      <a:lnTo>
                        <a:pt x="769" y="12"/>
                      </a:lnTo>
                      <a:lnTo>
                        <a:pt x="770" y="10"/>
                      </a:lnTo>
                      <a:lnTo>
                        <a:pt x="771" y="9"/>
                      </a:lnTo>
                      <a:lnTo>
                        <a:pt x="771" y="7"/>
                      </a:lnTo>
                      <a:lnTo>
                        <a:pt x="772" y="6"/>
                      </a:lnTo>
                      <a:lnTo>
                        <a:pt x="773" y="6"/>
                      </a:lnTo>
                      <a:lnTo>
                        <a:pt x="773" y="5"/>
                      </a:lnTo>
                      <a:lnTo>
                        <a:pt x="774" y="4"/>
                      </a:lnTo>
                      <a:lnTo>
                        <a:pt x="774" y="3"/>
                      </a:lnTo>
                      <a:lnTo>
                        <a:pt x="775" y="3"/>
                      </a:lnTo>
                      <a:lnTo>
                        <a:pt x="776" y="2"/>
                      </a:lnTo>
                      <a:lnTo>
                        <a:pt x="777" y="1"/>
                      </a:lnTo>
                      <a:lnTo>
                        <a:pt x="777" y="1"/>
                      </a:lnTo>
                      <a:lnTo>
                        <a:pt x="778" y="1"/>
                      </a:lnTo>
                      <a:lnTo>
                        <a:pt x="779" y="0"/>
                      </a:lnTo>
                      <a:lnTo>
                        <a:pt x="779" y="0"/>
                      </a:lnTo>
                      <a:lnTo>
                        <a:pt x="780" y="0"/>
                      </a:lnTo>
                      <a:lnTo>
                        <a:pt x="780" y="0"/>
                      </a:lnTo>
                      <a:lnTo>
                        <a:pt x="781" y="0"/>
                      </a:lnTo>
                    </a:path>
                  </a:pathLst>
                </a:custGeom>
                <a:noFill/>
                <a:ln w="38100" cap="flat" cmpd="sng" algn="ctr">
                  <a:solidFill>
                    <a:srgbClr val="9C007F"/>
                  </a:solidFill>
                  <a:prstDash val="solid"/>
                  <a:headEnd/>
                  <a:tailE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88" name="Freeform 29"/>
                <p:cNvSpPr>
                  <a:spLocks/>
                </p:cNvSpPr>
                <p:nvPr/>
              </p:nvSpPr>
              <p:spPr bwMode="auto">
                <a:xfrm>
                  <a:off x="4165600" y="2436813"/>
                  <a:ext cx="1257300" cy="1989138"/>
                </a:xfrm>
                <a:custGeom>
                  <a:avLst/>
                  <a:gdLst>
                    <a:gd name="T0" fmla="*/ 4 w 792"/>
                    <a:gd name="T1" fmla="*/ 186 h 1253"/>
                    <a:gd name="T2" fmla="*/ 10 w 792"/>
                    <a:gd name="T3" fmla="*/ 192 h 1253"/>
                    <a:gd name="T4" fmla="*/ 17 w 792"/>
                    <a:gd name="T5" fmla="*/ 204 h 1253"/>
                    <a:gd name="T6" fmla="*/ 27 w 792"/>
                    <a:gd name="T7" fmla="*/ 237 h 1253"/>
                    <a:gd name="T8" fmla="*/ 43 w 792"/>
                    <a:gd name="T9" fmla="*/ 316 h 1253"/>
                    <a:gd name="T10" fmla="*/ 67 w 792"/>
                    <a:gd name="T11" fmla="*/ 495 h 1253"/>
                    <a:gd name="T12" fmla="*/ 97 w 792"/>
                    <a:gd name="T13" fmla="*/ 772 h 1253"/>
                    <a:gd name="T14" fmla="*/ 120 w 792"/>
                    <a:gd name="T15" fmla="*/ 978 h 1253"/>
                    <a:gd name="T16" fmla="*/ 139 w 792"/>
                    <a:gd name="T17" fmla="*/ 1124 h 1253"/>
                    <a:gd name="T18" fmla="*/ 152 w 792"/>
                    <a:gd name="T19" fmla="*/ 1196 h 1253"/>
                    <a:gd name="T20" fmla="*/ 161 w 792"/>
                    <a:gd name="T21" fmla="*/ 1230 h 1253"/>
                    <a:gd name="T22" fmla="*/ 167 w 792"/>
                    <a:gd name="T23" fmla="*/ 1246 h 1253"/>
                    <a:gd name="T24" fmla="*/ 173 w 792"/>
                    <a:gd name="T25" fmla="*/ 1252 h 1253"/>
                    <a:gd name="T26" fmla="*/ 178 w 792"/>
                    <a:gd name="T27" fmla="*/ 1252 h 1253"/>
                    <a:gd name="T28" fmla="*/ 184 w 792"/>
                    <a:gd name="T29" fmla="*/ 1245 h 1253"/>
                    <a:gd name="T30" fmla="*/ 191 w 792"/>
                    <a:gd name="T31" fmla="*/ 1228 h 1253"/>
                    <a:gd name="T32" fmla="*/ 199 w 792"/>
                    <a:gd name="T33" fmla="*/ 1193 h 1253"/>
                    <a:gd name="T34" fmla="*/ 214 w 792"/>
                    <a:gd name="T35" fmla="*/ 1095 h 1253"/>
                    <a:gd name="T36" fmla="*/ 229 w 792"/>
                    <a:gd name="T37" fmla="*/ 955 h 1253"/>
                    <a:gd name="T38" fmla="*/ 255 w 792"/>
                    <a:gd name="T39" fmla="*/ 624 h 1253"/>
                    <a:gd name="T40" fmla="*/ 277 w 792"/>
                    <a:gd name="T41" fmla="*/ 335 h 1253"/>
                    <a:gd name="T42" fmla="*/ 297 w 792"/>
                    <a:gd name="T43" fmla="*/ 144 h 1253"/>
                    <a:gd name="T44" fmla="*/ 308 w 792"/>
                    <a:gd name="T45" fmla="*/ 70 h 1253"/>
                    <a:gd name="T46" fmla="*/ 315 w 792"/>
                    <a:gd name="T47" fmla="*/ 35 h 1253"/>
                    <a:gd name="T48" fmla="*/ 324 w 792"/>
                    <a:gd name="T49" fmla="*/ 10 h 1253"/>
                    <a:gd name="T50" fmla="*/ 329 w 792"/>
                    <a:gd name="T51" fmla="*/ 2 h 1253"/>
                    <a:gd name="T52" fmla="*/ 334 w 792"/>
                    <a:gd name="T53" fmla="*/ 0 h 1253"/>
                    <a:gd name="T54" fmla="*/ 339 w 792"/>
                    <a:gd name="T55" fmla="*/ 3 h 1253"/>
                    <a:gd name="T56" fmla="*/ 345 w 792"/>
                    <a:gd name="T57" fmla="*/ 13 h 1253"/>
                    <a:gd name="T58" fmla="*/ 354 w 792"/>
                    <a:gd name="T59" fmla="*/ 40 h 1253"/>
                    <a:gd name="T60" fmla="*/ 364 w 792"/>
                    <a:gd name="T61" fmla="*/ 91 h 1253"/>
                    <a:gd name="T62" fmla="*/ 382 w 792"/>
                    <a:gd name="T63" fmla="*/ 214 h 1253"/>
                    <a:gd name="T64" fmla="*/ 409 w 792"/>
                    <a:gd name="T65" fmla="*/ 447 h 1253"/>
                    <a:gd name="T66" fmla="*/ 446 w 792"/>
                    <a:gd name="T67" fmla="*/ 796 h 1253"/>
                    <a:gd name="T68" fmla="*/ 459 w 792"/>
                    <a:gd name="T69" fmla="*/ 891 h 1253"/>
                    <a:gd name="T70" fmla="*/ 473 w 792"/>
                    <a:gd name="T71" fmla="*/ 975 h 1253"/>
                    <a:gd name="T72" fmla="*/ 483 w 792"/>
                    <a:gd name="T73" fmla="*/ 1020 h 1253"/>
                    <a:gd name="T74" fmla="*/ 492 w 792"/>
                    <a:gd name="T75" fmla="*/ 1048 h 1253"/>
                    <a:gd name="T76" fmla="*/ 499 w 792"/>
                    <a:gd name="T77" fmla="*/ 1061 h 1253"/>
                    <a:gd name="T78" fmla="*/ 505 w 792"/>
                    <a:gd name="T79" fmla="*/ 1066 h 1253"/>
                    <a:gd name="T80" fmla="*/ 510 w 792"/>
                    <a:gd name="T81" fmla="*/ 1067 h 1253"/>
                    <a:gd name="T82" fmla="*/ 516 w 792"/>
                    <a:gd name="T83" fmla="*/ 1063 h 1253"/>
                    <a:gd name="T84" fmla="*/ 523 w 792"/>
                    <a:gd name="T85" fmla="*/ 1053 h 1253"/>
                    <a:gd name="T86" fmla="*/ 532 w 792"/>
                    <a:gd name="T87" fmla="*/ 1029 h 1253"/>
                    <a:gd name="T88" fmla="*/ 542 w 792"/>
                    <a:gd name="T89" fmla="*/ 991 h 1253"/>
                    <a:gd name="T90" fmla="*/ 556 w 792"/>
                    <a:gd name="T91" fmla="*/ 916 h 1253"/>
                    <a:gd name="T92" fmla="*/ 592 w 792"/>
                    <a:gd name="T93" fmla="*/ 682 h 1253"/>
                    <a:gd name="T94" fmla="*/ 613 w 792"/>
                    <a:gd name="T95" fmla="*/ 534 h 1253"/>
                    <a:gd name="T96" fmla="*/ 634 w 792"/>
                    <a:gd name="T97" fmla="*/ 415 h 1253"/>
                    <a:gd name="T98" fmla="*/ 645 w 792"/>
                    <a:gd name="T99" fmla="*/ 364 h 1253"/>
                    <a:gd name="T100" fmla="*/ 656 w 792"/>
                    <a:gd name="T101" fmla="*/ 326 h 1253"/>
                    <a:gd name="T102" fmla="*/ 662 w 792"/>
                    <a:gd name="T103" fmla="*/ 309 h 1253"/>
                    <a:gd name="T104" fmla="*/ 671 w 792"/>
                    <a:gd name="T105" fmla="*/ 293 h 1253"/>
                    <a:gd name="T106" fmla="*/ 676 w 792"/>
                    <a:gd name="T107" fmla="*/ 288 h 1253"/>
                    <a:gd name="T108" fmla="*/ 681 w 792"/>
                    <a:gd name="T109" fmla="*/ 286 h 1253"/>
                    <a:gd name="T110" fmla="*/ 686 w 792"/>
                    <a:gd name="T111" fmla="*/ 287 h 1253"/>
                    <a:gd name="T112" fmla="*/ 692 w 792"/>
                    <a:gd name="T113" fmla="*/ 291 h 1253"/>
                    <a:gd name="T114" fmla="*/ 699 w 792"/>
                    <a:gd name="T115" fmla="*/ 302 h 1253"/>
                    <a:gd name="T116" fmla="*/ 708 w 792"/>
                    <a:gd name="T117" fmla="*/ 322 h 1253"/>
                    <a:gd name="T118" fmla="*/ 724 w 792"/>
                    <a:gd name="T119" fmla="*/ 376 h 1253"/>
                    <a:gd name="T120" fmla="*/ 761 w 792"/>
                    <a:gd name="T121" fmla="*/ 562 h 1253"/>
                    <a:gd name="T122" fmla="*/ 783 w 792"/>
                    <a:gd name="T123" fmla="*/ 683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92" h="1253">
                      <a:moveTo>
                        <a:pt x="0" y="186"/>
                      </a:moveTo>
                      <a:lnTo>
                        <a:pt x="1" y="186"/>
                      </a:lnTo>
                      <a:lnTo>
                        <a:pt x="1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lnTo>
                        <a:pt x="3" y="186"/>
                      </a:lnTo>
                      <a:lnTo>
                        <a:pt x="4" y="186"/>
                      </a:lnTo>
                      <a:lnTo>
                        <a:pt x="4" y="186"/>
                      </a:lnTo>
                      <a:lnTo>
                        <a:pt x="5" y="187"/>
                      </a:lnTo>
                      <a:lnTo>
                        <a:pt x="6" y="187"/>
                      </a:lnTo>
                      <a:lnTo>
                        <a:pt x="6" y="187"/>
                      </a:lnTo>
                      <a:lnTo>
                        <a:pt x="7" y="188"/>
                      </a:lnTo>
                      <a:lnTo>
                        <a:pt x="8" y="189"/>
                      </a:lnTo>
                      <a:lnTo>
                        <a:pt x="8" y="189"/>
                      </a:lnTo>
                      <a:lnTo>
                        <a:pt x="9" y="190"/>
                      </a:lnTo>
                      <a:lnTo>
                        <a:pt x="10" y="192"/>
                      </a:lnTo>
                      <a:lnTo>
                        <a:pt x="11" y="193"/>
                      </a:lnTo>
                      <a:lnTo>
                        <a:pt x="11" y="194"/>
                      </a:lnTo>
                      <a:lnTo>
                        <a:pt x="13" y="196"/>
                      </a:lnTo>
                      <a:lnTo>
                        <a:pt x="13" y="197"/>
                      </a:lnTo>
                      <a:lnTo>
                        <a:pt x="14" y="198"/>
                      </a:lnTo>
                      <a:lnTo>
                        <a:pt x="15" y="201"/>
                      </a:lnTo>
                      <a:lnTo>
                        <a:pt x="16" y="202"/>
                      </a:lnTo>
                      <a:lnTo>
                        <a:pt x="17" y="204"/>
                      </a:lnTo>
                      <a:lnTo>
                        <a:pt x="18" y="207"/>
                      </a:lnTo>
                      <a:lnTo>
                        <a:pt x="20" y="214"/>
                      </a:lnTo>
                      <a:lnTo>
                        <a:pt x="21" y="216"/>
                      </a:lnTo>
                      <a:lnTo>
                        <a:pt x="22" y="218"/>
                      </a:lnTo>
                      <a:lnTo>
                        <a:pt x="23" y="222"/>
                      </a:lnTo>
                      <a:lnTo>
                        <a:pt x="26" y="232"/>
                      </a:lnTo>
                      <a:lnTo>
                        <a:pt x="27" y="234"/>
                      </a:lnTo>
                      <a:lnTo>
                        <a:pt x="27" y="237"/>
                      </a:lnTo>
                      <a:lnTo>
                        <a:pt x="29" y="243"/>
                      </a:lnTo>
                      <a:lnTo>
                        <a:pt x="32" y="255"/>
                      </a:lnTo>
                      <a:lnTo>
                        <a:pt x="32" y="258"/>
                      </a:lnTo>
                      <a:lnTo>
                        <a:pt x="33" y="261"/>
                      </a:lnTo>
                      <a:lnTo>
                        <a:pt x="34" y="267"/>
                      </a:lnTo>
                      <a:lnTo>
                        <a:pt x="37" y="281"/>
                      </a:lnTo>
                      <a:lnTo>
                        <a:pt x="43" y="312"/>
                      </a:lnTo>
                      <a:lnTo>
                        <a:pt x="43" y="316"/>
                      </a:lnTo>
                      <a:lnTo>
                        <a:pt x="44" y="321"/>
                      </a:lnTo>
                      <a:lnTo>
                        <a:pt x="45" y="329"/>
                      </a:lnTo>
                      <a:lnTo>
                        <a:pt x="48" y="347"/>
                      </a:lnTo>
                      <a:lnTo>
                        <a:pt x="54" y="386"/>
                      </a:lnTo>
                      <a:lnTo>
                        <a:pt x="65" y="472"/>
                      </a:lnTo>
                      <a:lnTo>
                        <a:pt x="65" y="478"/>
                      </a:lnTo>
                      <a:lnTo>
                        <a:pt x="66" y="484"/>
                      </a:lnTo>
                      <a:lnTo>
                        <a:pt x="67" y="495"/>
                      </a:lnTo>
                      <a:lnTo>
                        <a:pt x="70" y="519"/>
                      </a:lnTo>
                      <a:lnTo>
                        <a:pt x="76" y="567"/>
                      </a:lnTo>
                      <a:lnTo>
                        <a:pt x="86" y="668"/>
                      </a:lnTo>
                      <a:lnTo>
                        <a:pt x="87" y="675"/>
                      </a:lnTo>
                      <a:lnTo>
                        <a:pt x="88" y="681"/>
                      </a:lnTo>
                      <a:lnTo>
                        <a:pt x="89" y="694"/>
                      </a:lnTo>
                      <a:lnTo>
                        <a:pt x="92" y="720"/>
                      </a:lnTo>
                      <a:lnTo>
                        <a:pt x="97" y="772"/>
                      </a:lnTo>
                      <a:lnTo>
                        <a:pt x="108" y="876"/>
                      </a:lnTo>
                      <a:lnTo>
                        <a:pt x="109" y="882"/>
                      </a:lnTo>
                      <a:lnTo>
                        <a:pt x="110" y="887"/>
                      </a:lnTo>
                      <a:lnTo>
                        <a:pt x="111" y="899"/>
                      </a:lnTo>
                      <a:lnTo>
                        <a:pt x="113" y="922"/>
                      </a:lnTo>
                      <a:lnTo>
                        <a:pt x="118" y="967"/>
                      </a:lnTo>
                      <a:lnTo>
                        <a:pt x="119" y="973"/>
                      </a:lnTo>
                      <a:lnTo>
                        <a:pt x="120" y="978"/>
                      </a:lnTo>
                      <a:lnTo>
                        <a:pt x="121" y="989"/>
                      </a:lnTo>
                      <a:lnTo>
                        <a:pt x="124" y="1010"/>
                      </a:lnTo>
                      <a:lnTo>
                        <a:pt x="128" y="1051"/>
                      </a:lnTo>
                      <a:lnTo>
                        <a:pt x="129" y="1056"/>
                      </a:lnTo>
                      <a:lnTo>
                        <a:pt x="130" y="1060"/>
                      </a:lnTo>
                      <a:lnTo>
                        <a:pt x="131" y="1070"/>
                      </a:lnTo>
                      <a:lnTo>
                        <a:pt x="134" y="1089"/>
                      </a:lnTo>
                      <a:lnTo>
                        <a:pt x="139" y="1124"/>
                      </a:lnTo>
                      <a:lnTo>
                        <a:pt x="139" y="1128"/>
                      </a:lnTo>
                      <a:lnTo>
                        <a:pt x="140" y="1132"/>
                      </a:lnTo>
                      <a:lnTo>
                        <a:pt x="141" y="1140"/>
                      </a:lnTo>
                      <a:lnTo>
                        <a:pt x="144" y="1155"/>
                      </a:lnTo>
                      <a:lnTo>
                        <a:pt x="149" y="1183"/>
                      </a:lnTo>
                      <a:lnTo>
                        <a:pt x="149" y="1186"/>
                      </a:lnTo>
                      <a:lnTo>
                        <a:pt x="150" y="1189"/>
                      </a:lnTo>
                      <a:lnTo>
                        <a:pt x="152" y="1196"/>
                      </a:lnTo>
                      <a:lnTo>
                        <a:pt x="152" y="1199"/>
                      </a:lnTo>
                      <a:lnTo>
                        <a:pt x="153" y="1202"/>
                      </a:lnTo>
                      <a:lnTo>
                        <a:pt x="154" y="1208"/>
                      </a:lnTo>
                      <a:lnTo>
                        <a:pt x="155" y="1210"/>
                      </a:lnTo>
                      <a:lnTo>
                        <a:pt x="156" y="1213"/>
                      </a:lnTo>
                      <a:lnTo>
                        <a:pt x="157" y="1218"/>
                      </a:lnTo>
                      <a:lnTo>
                        <a:pt x="160" y="1228"/>
                      </a:lnTo>
                      <a:lnTo>
                        <a:pt x="161" y="1230"/>
                      </a:lnTo>
                      <a:lnTo>
                        <a:pt x="161" y="1232"/>
                      </a:lnTo>
                      <a:lnTo>
                        <a:pt x="163" y="1236"/>
                      </a:lnTo>
                      <a:lnTo>
                        <a:pt x="163" y="1237"/>
                      </a:lnTo>
                      <a:lnTo>
                        <a:pt x="164" y="1239"/>
                      </a:lnTo>
                      <a:lnTo>
                        <a:pt x="166" y="1242"/>
                      </a:lnTo>
                      <a:lnTo>
                        <a:pt x="166" y="1243"/>
                      </a:lnTo>
                      <a:lnTo>
                        <a:pt x="167" y="1245"/>
                      </a:lnTo>
                      <a:lnTo>
                        <a:pt x="167" y="1246"/>
                      </a:lnTo>
                      <a:lnTo>
                        <a:pt x="168" y="1247"/>
                      </a:lnTo>
                      <a:lnTo>
                        <a:pt x="169" y="1248"/>
                      </a:lnTo>
                      <a:lnTo>
                        <a:pt x="170" y="1249"/>
                      </a:lnTo>
                      <a:lnTo>
                        <a:pt x="170" y="1249"/>
                      </a:lnTo>
                      <a:lnTo>
                        <a:pt x="171" y="1250"/>
                      </a:lnTo>
                      <a:lnTo>
                        <a:pt x="172" y="1251"/>
                      </a:lnTo>
                      <a:lnTo>
                        <a:pt x="172" y="1251"/>
                      </a:lnTo>
                      <a:lnTo>
                        <a:pt x="173" y="1252"/>
                      </a:lnTo>
                      <a:lnTo>
                        <a:pt x="174" y="1252"/>
                      </a:lnTo>
                      <a:lnTo>
                        <a:pt x="174" y="1252"/>
                      </a:lnTo>
                      <a:lnTo>
                        <a:pt x="175" y="1252"/>
                      </a:lnTo>
                      <a:lnTo>
                        <a:pt x="176" y="1253"/>
                      </a:lnTo>
                      <a:lnTo>
                        <a:pt x="176" y="1252"/>
                      </a:lnTo>
                      <a:lnTo>
                        <a:pt x="177" y="1252"/>
                      </a:lnTo>
                      <a:lnTo>
                        <a:pt x="178" y="1252"/>
                      </a:lnTo>
                      <a:lnTo>
                        <a:pt x="178" y="1252"/>
                      </a:lnTo>
                      <a:lnTo>
                        <a:pt x="179" y="1251"/>
                      </a:lnTo>
                      <a:lnTo>
                        <a:pt x="180" y="1251"/>
                      </a:lnTo>
                      <a:lnTo>
                        <a:pt x="181" y="1250"/>
                      </a:lnTo>
                      <a:lnTo>
                        <a:pt x="181" y="1249"/>
                      </a:lnTo>
                      <a:lnTo>
                        <a:pt x="182" y="1249"/>
                      </a:lnTo>
                      <a:lnTo>
                        <a:pt x="182" y="1248"/>
                      </a:lnTo>
                      <a:lnTo>
                        <a:pt x="183" y="1246"/>
                      </a:lnTo>
                      <a:lnTo>
                        <a:pt x="184" y="1245"/>
                      </a:lnTo>
                      <a:lnTo>
                        <a:pt x="185" y="1244"/>
                      </a:lnTo>
                      <a:lnTo>
                        <a:pt x="185" y="1243"/>
                      </a:lnTo>
                      <a:lnTo>
                        <a:pt x="186" y="1241"/>
                      </a:lnTo>
                      <a:lnTo>
                        <a:pt x="187" y="1238"/>
                      </a:lnTo>
                      <a:lnTo>
                        <a:pt x="188" y="1236"/>
                      </a:lnTo>
                      <a:lnTo>
                        <a:pt x="189" y="1234"/>
                      </a:lnTo>
                      <a:lnTo>
                        <a:pt x="190" y="1230"/>
                      </a:lnTo>
                      <a:lnTo>
                        <a:pt x="191" y="1228"/>
                      </a:lnTo>
                      <a:lnTo>
                        <a:pt x="191" y="1226"/>
                      </a:lnTo>
                      <a:lnTo>
                        <a:pt x="193" y="1221"/>
                      </a:lnTo>
                      <a:lnTo>
                        <a:pt x="194" y="1219"/>
                      </a:lnTo>
                      <a:lnTo>
                        <a:pt x="194" y="1216"/>
                      </a:lnTo>
                      <a:lnTo>
                        <a:pt x="196" y="1211"/>
                      </a:lnTo>
                      <a:lnTo>
                        <a:pt x="198" y="1200"/>
                      </a:lnTo>
                      <a:lnTo>
                        <a:pt x="199" y="1196"/>
                      </a:lnTo>
                      <a:lnTo>
                        <a:pt x="199" y="1193"/>
                      </a:lnTo>
                      <a:lnTo>
                        <a:pt x="200" y="1186"/>
                      </a:lnTo>
                      <a:lnTo>
                        <a:pt x="203" y="1172"/>
                      </a:lnTo>
                      <a:lnTo>
                        <a:pt x="204" y="1168"/>
                      </a:lnTo>
                      <a:lnTo>
                        <a:pt x="205" y="1164"/>
                      </a:lnTo>
                      <a:lnTo>
                        <a:pt x="206" y="1156"/>
                      </a:lnTo>
                      <a:lnTo>
                        <a:pt x="208" y="1139"/>
                      </a:lnTo>
                      <a:lnTo>
                        <a:pt x="214" y="1101"/>
                      </a:lnTo>
                      <a:lnTo>
                        <a:pt x="214" y="1095"/>
                      </a:lnTo>
                      <a:lnTo>
                        <a:pt x="215" y="1090"/>
                      </a:lnTo>
                      <a:lnTo>
                        <a:pt x="216" y="1080"/>
                      </a:lnTo>
                      <a:lnTo>
                        <a:pt x="218" y="1057"/>
                      </a:lnTo>
                      <a:lnTo>
                        <a:pt x="224" y="1008"/>
                      </a:lnTo>
                      <a:lnTo>
                        <a:pt x="224" y="1002"/>
                      </a:lnTo>
                      <a:lnTo>
                        <a:pt x="225" y="995"/>
                      </a:lnTo>
                      <a:lnTo>
                        <a:pt x="226" y="982"/>
                      </a:lnTo>
                      <a:lnTo>
                        <a:pt x="229" y="955"/>
                      </a:lnTo>
                      <a:lnTo>
                        <a:pt x="234" y="897"/>
                      </a:lnTo>
                      <a:lnTo>
                        <a:pt x="235" y="889"/>
                      </a:lnTo>
                      <a:lnTo>
                        <a:pt x="235" y="882"/>
                      </a:lnTo>
                      <a:lnTo>
                        <a:pt x="236" y="867"/>
                      </a:lnTo>
                      <a:lnTo>
                        <a:pt x="239" y="835"/>
                      </a:lnTo>
                      <a:lnTo>
                        <a:pt x="244" y="771"/>
                      </a:lnTo>
                      <a:lnTo>
                        <a:pt x="254" y="633"/>
                      </a:lnTo>
                      <a:lnTo>
                        <a:pt x="255" y="624"/>
                      </a:lnTo>
                      <a:lnTo>
                        <a:pt x="256" y="615"/>
                      </a:lnTo>
                      <a:lnTo>
                        <a:pt x="257" y="597"/>
                      </a:lnTo>
                      <a:lnTo>
                        <a:pt x="259" y="562"/>
                      </a:lnTo>
                      <a:lnTo>
                        <a:pt x="264" y="494"/>
                      </a:lnTo>
                      <a:lnTo>
                        <a:pt x="274" y="367"/>
                      </a:lnTo>
                      <a:lnTo>
                        <a:pt x="275" y="359"/>
                      </a:lnTo>
                      <a:lnTo>
                        <a:pt x="276" y="351"/>
                      </a:lnTo>
                      <a:lnTo>
                        <a:pt x="277" y="335"/>
                      </a:lnTo>
                      <a:lnTo>
                        <a:pt x="280" y="304"/>
                      </a:lnTo>
                      <a:lnTo>
                        <a:pt x="285" y="247"/>
                      </a:lnTo>
                      <a:lnTo>
                        <a:pt x="286" y="240"/>
                      </a:lnTo>
                      <a:lnTo>
                        <a:pt x="287" y="234"/>
                      </a:lnTo>
                      <a:lnTo>
                        <a:pt x="288" y="220"/>
                      </a:lnTo>
                      <a:lnTo>
                        <a:pt x="291" y="195"/>
                      </a:lnTo>
                      <a:lnTo>
                        <a:pt x="296" y="149"/>
                      </a:lnTo>
                      <a:lnTo>
                        <a:pt x="297" y="144"/>
                      </a:lnTo>
                      <a:lnTo>
                        <a:pt x="298" y="138"/>
                      </a:lnTo>
                      <a:lnTo>
                        <a:pt x="299" y="128"/>
                      </a:lnTo>
                      <a:lnTo>
                        <a:pt x="302" y="109"/>
                      </a:lnTo>
                      <a:lnTo>
                        <a:pt x="302" y="104"/>
                      </a:lnTo>
                      <a:lnTo>
                        <a:pt x="303" y="99"/>
                      </a:lnTo>
                      <a:lnTo>
                        <a:pt x="304" y="91"/>
                      </a:lnTo>
                      <a:lnTo>
                        <a:pt x="307" y="75"/>
                      </a:lnTo>
                      <a:lnTo>
                        <a:pt x="308" y="70"/>
                      </a:lnTo>
                      <a:lnTo>
                        <a:pt x="308" y="67"/>
                      </a:lnTo>
                      <a:lnTo>
                        <a:pt x="310" y="60"/>
                      </a:lnTo>
                      <a:lnTo>
                        <a:pt x="310" y="56"/>
                      </a:lnTo>
                      <a:lnTo>
                        <a:pt x="311" y="53"/>
                      </a:lnTo>
                      <a:lnTo>
                        <a:pt x="313" y="47"/>
                      </a:lnTo>
                      <a:lnTo>
                        <a:pt x="313" y="44"/>
                      </a:lnTo>
                      <a:lnTo>
                        <a:pt x="314" y="41"/>
                      </a:lnTo>
                      <a:lnTo>
                        <a:pt x="315" y="35"/>
                      </a:lnTo>
                      <a:lnTo>
                        <a:pt x="318" y="25"/>
                      </a:lnTo>
                      <a:lnTo>
                        <a:pt x="319" y="23"/>
                      </a:lnTo>
                      <a:lnTo>
                        <a:pt x="319" y="21"/>
                      </a:lnTo>
                      <a:lnTo>
                        <a:pt x="320" y="18"/>
                      </a:lnTo>
                      <a:lnTo>
                        <a:pt x="321" y="16"/>
                      </a:lnTo>
                      <a:lnTo>
                        <a:pt x="322" y="14"/>
                      </a:lnTo>
                      <a:lnTo>
                        <a:pt x="323" y="11"/>
                      </a:lnTo>
                      <a:lnTo>
                        <a:pt x="324" y="10"/>
                      </a:lnTo>
                      <a:lnTo>
                        <a:pt x="324" y="9"/>
                      </a:lnTo>
                      <a:lnTo>
                        <a:pt x="325" y="7"/>
                      </a:lnTo>
                      <a:lnTo>
                        <a:pt x="326" y="6"/>
                      </a:lnTo>
                      <a:lnTo>
                        <a:pt x="326" y="5"/>
                      </a:lnTo>
                      <a:lnTo>
                        <a:pt x="327" y="4"/>
                      </a:lnTo>
                      <a:lnTo>
                        <a:pt x="328" y="4"/>
                      </a:lnTo>
                      <a:lnTo>
                        <a:pt x="328" y="3"/>
                      </a:lnTo>
                      <a:lnTo>
                        <a:pt x="329" y="2"/>
                      </a:lnTo>
                      <a:lnTo>
                        <a:pt x="329" y="1"/>
                      </a:lnTo>
                      <a:lnTo>
                        <a:pt x="330" y="1"/>
                      </a:lnTo>
                      <a:lnTo>
                        <a:pt x="331" y="1"/>
                      </a:lnTo>
                      <a:lnTo>
                        <a:pt x="331" y="0"/>
                      </a:lnTo>
                      <a:lnTo>
                        <a:pt x="332" y="0"/>
                      </a:lnTo>
                      <a:lnTo>
                        <a:pt x="333" y="0"/>
                      </a:lnTo>
                      <a:lnTo>
                        <a:pt x="333" y="0"/>
                      </a:lnTo>
                      <a:lnTo>
                        <a:pt x="334" y="0"/>
                      </a:lnTo>
                      <a:lnTo>
                        <a:pt x="335" y="0"/>
                      </a:lnTo>
                      <a:lnTo>
                        <a:pt x="335" y="0"/>
                      </a:lnTo>
                      <a:lnTo>
                        <a:pt x="336" y="0"/>
                      </a:lnTo>
                      <a:lnTo>
                        <a:pt x="337" y="1"/>
                      </a:lnTo>
                      <a:lnTo>
                        <a:pt x="337" y="1"/>
                      </a:lnTo>
                      <a:lnTo>
                        <a:pt x="338" y="1"/>
                      </a:lnTo>
                      <a:lnTo>
                        <a:pt x="338" y="2"/>
                      </a:lnTo>
                      <a:lnTo>
                        <a:pt x="339" y="3"/>
                      </a:lnTo>
                      <a:lnTo>
                        <a:pt x="340" y="4"/>
                      </a:lnTo>
                      <a:lnTo>
                        <a:pt x="340" y="4"/>
                      </a:lnTo>
                      <a:lnTo>
                        <a:pt x="341" y="5"/>
                      </a:lnTo>
                      <a:lnTo>
                        <a:pt x="341" y="6"/>
                      </a:lnTo>
                      <a:lnTo>
                        <a:pt x="342" y="7"/>
                      </a:lnTo>
                      <a:lnTo>
                        <a:pt x="343" y="10"/>
                      </a:lnTo>
                      <a:lnTo>
                        <a:pt x="344" y="11"/>
                      </a:lnTo>
                      <a:lnTo>
                        <a:pt x="345" y="13"/>
                      </a:lnTo>
                      <a:lnTo>
                        <a:pt x="346" y="16"/>
                      </a:lnTo>
                      <a:lnTo>
                        <a:pt x="347" y="17"/>
                      </a:lnTo>
                      <a:lnTo>
                        <a:pt x="347" y="19"/>
                      </a:lnTo>
                      <a:lnTo>
                        <a:pt x="349" y="22"/>
                      </a:lnTo>
                      <a:lnTo>
                        <a:pt x="349" y="24"/>
                      </a:lnTo>
                      <a:lnTo>
                        <a:pt x="350" y="27"/>
                      </a:lnTo>
                      <a:lnTo>
                        <a:pt x="351" y="31"/>
                      </a:lnTo>
                      <a:lnTo>
                        <a:pt x="354" y="40"/>
                      </a:lnTo>
                      <a:lnTo>
                        <a:pt x="354" y="43"/>
                      </a:lnTo>
                      <a:lnTo>
                        <a:pt x="355" y="45"/>
                      </a:lnTo>
                      <a:lnTo>
                        <a:pt x="356" y="51"/>
                      </a:lnTo>
                      <a:lnTo>
                        <a:pt x="359" y="62"/>
                      </a:lnTo>
                      <a:lnTo>
                        <a:pt x="359" y="66"/>
                      </a:lnTo>
                      <a:lnTo>
                        <a:pt x="360" y="69"/>
                      </a:lnTo>
                      <a:lnTo>
                        <a:pt x="362" y="76"/>
                      </a:lnTo>
                      <a:lnTo>
                        <a:pt x="364" y="91"/>
                      </a:lnTo>
                      <a:lnTo>
                        <a:pt x="370" y="124"/>
                      </a:lnTo>
                      <a:lnTo>
                        <a:pt x="371" y="129"/>
                      </a:lnTo>
                      <a:lnTo>
                        <a:pt x="371" y="133"/>
                      </a:lnTo>
                      <a:lnTo>
                        <a:pt x="373" y="143"/>
                      </a:lnTo>
                      <a:lnTo>
                        <a:pt x="375" y="162"/>
                      </a:lnTo>
                      <a:lnTo>
                        <a:pt x="381" y="204"/>
                      </a:lnTo>
                      <a:lnTo>
                        <a:pt x="382" y="209"/>
                      </a:lnTo>
                      <a:lnTo>
                        <a:pt x="382" y="214"/>
                      </a:lnTo>
                      <a:lnTo>
                        <a:pt x="384" y="225"/>
                      </a:lnTo>
                      <a:lnTo>
                        <a:pt x="386" y="248"/>
                      </a:lnTo>
                      <a:lnTo>
                        <a:pt x="392" y="295"/>
                      </a:lnTo>
                      <a:lnTo>
                        <a:pt x="403" y="396"/>
                      </a:lnTo>
                      <a:lnTo>
                        <a:pt x="404" y="402"/>
                      </a:lnTo>
                      <a:lnTo>
                        <a:pt x="404" y="409"/>
                      </a:lnTo>
                      <a:lnTo>
                        <a:pt x="406" y="421"/>
                      </a:lnTo>
                      <a:lnTo>
                        <a:pt x="409" y="447"/>
                      </a:lnTo>
                      <a:lnTo>
                        <a:pt x="414" y="499"/>
                      </a:lnTo>
                      <a:lnTo>
                        <a:pt x="425" y="603"/>
                      </a:lnTo>
                      <a:lnTo>
                        <a:pt x="425" y="609"/>
                      </a:lnTo>
                      <a:lnTo>
                        <a:pt x="426" y="616"/>
                      </a:lnTo>
                      <a:lnTo>
                        <a:pt x="427" y="628"/>
                      </a:lnTo>
                      <a:lnTo>
                        <a:pt x="430" y="654"/>
                      </a:lnTo>
                      <a:lnTo>
                        <a:pt x="436" y="703"/>
                      </a:lnTo>
                      <a:lnTo>
                        <a:pt x="446" y="796"/>
                      </a:lnTo>
                      <a:lnTo>
                        <a:pt x="447" y="801"/>
                      </a:lnTo>
                      <a:lnTo>
                        <a:pt x="448" y="806"/>
                      </a:lnTo>
                      <a:lnTo>
                        <a:pt x="449" y="816"/>
                      </a:lnTo>
                      <a:lnTo>
                        <a:pt x="451" y="836"/>
                      </a:lnTo>
                      <a:lnTo>
                        <a:pt x="457" y="874"/>
                      </a:lnTo>
                      <a:lnTo>
                        <a:pt x="457" y="878"/>
                      </a:lnTo>
                      <a:lnTo>
                        <a:pt x="458" y="883"/>
                      </a:lnTo>
                      <a:lnTo>
                        <a:pt x="459" y="891"/>
                      </a:lnTo>
                      <a:lnTo>
                        <a:pt x="461" y="908"/>
                      </a:lnTo>
                      <a:lnTo>
                        <a:pt x="467" y="940"/>
                      </a:lnTo>
                      <a:lnTo>
                        <a:pt x="467" y="944"/>
                      </a:lnTo>
                      <a:lnTo>
                        <a:pt x="468" y="948"/>
                      </a:lnTo>
                      <a:lnTo>
                        <a:pt x="469" y="955"/>
                      </a:lnTo>
                      <a:lnTo>
                        <a:pt x="472" y="969"/>
                      </a:lnTo>
                      <a:lnTo>
                        <a:pt x="472" y="972"/>
                      </a:lnTo>
                      <a:lnTo>
                        <a:pt x="473" y="975"/>
                      </a:lnTo>
                      <a:lnTo>
                        <a:pt x="474" y="982"/>
                      </a:lnTo>
                      <a:lnTo>
                        <a:pt x="477" y="994"/>
                      </a:lnTo>
                      <a:lnTo>
                        <a:pt x="478" y="997"/>
                      </a:lnTo>
                      <a:lnTo>
                        <a:pt x="478" y="999"/>
                      </a:lnTo>
                      <a:lnTo>
                        <a:pt x="479" y="1005"/>
                      </a:lnTo>
                      <a:lnTo>
                        <a:pt x="482" y="1015"/>
                      </a:lnTo>
                      <a:lnTo>
                        <a:pt x="482" y="1018"/>
                      </a:lnTo>
                      <a:lnTo>
                        <a:pt x="483" y="1020"/>
                      </a:lnTo>
                      <a:lnTo>
                        <a:pt x="484" y="1024"/>
                      </a:lnTo>
                      <a:lnTo>
                        <a:pt x="487" y="1033"/>
                      </a:lnTo>
                      <a:lnTo>
                        <a:pt x="488" y="1035"/>
                      </a:lnTo>
                      <a:lnTo>
                        <a:pt x="488" y="1037"/>
                      </a:lnTo>
                      <a:lnTo>
                        <a:pt x="490" y="1041"/>
                      </a:lnTo>
                      <a:lnTo>
                        <a:pt x="490" y="1043"/>
                      </a:lnTo>
                      <a:lnTo>
                        <a:pt x="491" y="1045"/>
                      </a:lnTo>
                      <a:lnTo>
                        <a:pt x="492" y="1048"/>
                      </a:lnTo>
                      <a:lnTo>
                        <a:pt x="493" y="1050"/>
                      </a:lnTo>
                      <a:lnTo>
                        <a:pt x="494" y="1051"/>
                      </a:lnTo>
                      <a:lnTo>
                        <a:pt x="495" y="1054"/>
                      </a:lnTo>
                      <a:lnTo>
                        <a:pt x="496" y="1056"/>
                      </a:lnTo>
                      <a:lnTo>
                        <a:pt x="496" y="1057"/>
                      </a:lnTo>
                      <a:lnTo>
                        <a:pt x="498" y="1059"/>
                      </a:lnTo>
                      <a:lnTo>
                        <a:pt x="499" y="1060"/>
                      </a:lnTo>
                      <a:lnTo>
                        <a:pt x="499" y="1061"/>
                      </a:lnTo>
                      <a:lnTo>
                        <a:pt x="500" y="1062"/>
                      </a:lnTo>
                      <a:lnTo>
                        <a:pt x="500" y="1063"/>
                      </a:lnTo>
                      <a:lnTo>
                        <a:pt x="501" y="1063"/>
                      </a:lnTo>
                      <a:lnTo>
                        <a:pt x="502" y="1064"/>
                      </a:lnTo>
                      <a:lnTo>
                        <a:pt x="503" y="1065"/>
                      </a:lnTo>
                      <a:lnTo>
                        <a:pt x="503" y="1065"/>
                      </a:lnTo>
                      <a:lnTo>
                        <a:pt x="504" y="1066"/>
                      </a:lnTo>
                      <a:lnTo>
                        <a:pt x="505" y="1066"/>
                      </a:lnTo>
                      <a:lnTo>
                        <a:pt x="505" y="1066"/>
                      </a:lnTo>
                      <a:lnTo>
                        <a:pt x="506" y="1066"/>
                      </a:lnTo>
                      <a:lnTo>
                        <a:pt x="507" y="1067"/>
                      </a:lnTo>
                      <a:lnTo>
                        <a:pt x="508" y="1067"/>
                      </a:lnTo>
                      <a:lnTo>
                        <a:pt x="508" y="1067"/>
                      </a:lnTo>
                      <a:lnTo>
                        <a:pt x="509" y="1067"/>
                      </a:lnTo>
                      <a:lnTo>
                        <a:pt x="509" y="1067"/>
                      </a:lnTo>
                      <a:lnTo>
                        <a:pt x="510" y="1067"/>
                      </a:lnTo>
                      <a:lnTo>
                        <a:pt x="511" y="1066"/>
                      </a:lnTo>
                      <a:lnTo>
                        <a:pt x="512" y="1066"/>
                      </a:lnTo>
                      <a:lnTo>
                        <a:pt x="512" y="1066"/>
                      </a:lnTo>
                      <a:lnTo>
                        <a:pt x="513" y="1065"/>
                      </a:lnTo>
                      <a:lnTo>
                        <a:pt x="514" y="1065"/>
                      </a:lnTo>
                      <a:lnTo>
                        <a:pt x="514" y="1064"/>
                      </a:lnTo>
                      <a:lnTo>
                        <a:pt x="515" y="1064"/>
                      </a:lnTo>
                      <a:lnTo>
                        <a:pt x="516" y="1063"/>
                      </a:lnTo>
                      <a:lnTo>
                        <a:pt x="517" y="1062"/>
                      </a:lnTo>
                      <a:lnTo>
                        <a:pt x="517" y="1062"/>
                      </a:lnTo>
                      <a:lnTo>
                        <a:pt x="518" y="1060"/>
                      </a:lnTo>
                      <a:lnTo>
                        <a:pt x="518" y="1060"/>
                      </a:lnTo>
                      <a:lnTo>
                        <a:pt x="520" y="1057"/>
                      </a:lnTo>
                      <a:lnTo>
                        <a:pt x="520" y="1056"/>
                      </a:lnTo>
                      <a:lnTo>
                        <a:pt x="521" y="1055"/>
                      </a:lnTo>
                      <a:lnTo>
                        <a:pt x="523" y="1053"/>
                      </a:lnTo>
                      <a:lnTo>
                        <a:pt x="523" y="1051"/>
                      </a:lnTo>
                      <a:lnTo>
                        <a:pt x="524" y="1050"/>
                      </a:lnTo>
                      <a:lnTo>
                        <a:pt x="525" y="1047"/>
                      </a:lnTo>
                      <a:lnTo>
                        <a:pt x="526" y="1045"/>
                      </a:lnTo>
                      <a:lnTo>
                        <a:pt x="527" y="1043"/>
                      </a:lnTo>
                      <a:lnTo>
                        <a:pt x="528" y="1039"/>
                      </a:lnTo>
                      <a:lnTo>
                        <a:pt x="531" y="1032"/>
                      </a:lnTo>
                      <a:lnTo>
                        <a:pt x="532" y="1029"/>
                      </a:lnTo>
                      <a:lnTo>
                        <a:pt x="532" y="1027"/>
                      </a:lnTo>
                      <a:lnTo>
                        <a:pt x="533" y="1023"/>
                      </a:lnTo>
                      <a:lnTo>
                        <a:pt x="536" y="1014"/>
                      </a:lnTo>
                      <a:lnTo>
                        <a:pt x="536" y="1012"/>
                      </a:lnTo>
                      <a:lnTo>
                        <a:pt x="537" y="1009"/>
                      </a:lnTo>
                      <a:lnTo>
                        <a:pt x="538" y="1004"/>
                      </a:lnTo>
                      <a:lnTo>
                        <a:pt x="541" y="994"/>
                      </a:lnTo>
                      <a:lnTo>
                        <a:pt x="542" y="991"/>
                      </a:lnTo>
                      <a:lnTo>
                        <a:pt x="542" y="988"/>
                      </a:lnTo>
                      <a:lnTo>
                        <a:pt x="544" y="982"/>
                      </a:lnTo>
                      <a:lnTo>
                        <a:pt x="546" y="970"/>
                      </a:lnTo>
                      <a:lnTo>
                        <a:pt x="551" y="945"/>
                      </a:lnTo>
                      <a:lnTo>
                        <a:pt x="552" y="941"/>
                      </a:lnTo>
                      <a:lnTo>
                        <a:pt x="553" y="938"/>
                      </a:lnTo>
                      <a:lnTo>
                        <a:pt x="554" y="931"/>
                      </a:lnTo>
                      <a:lnTo>
                        <a:pt x="556" y="916"/>
                      </a:lnTo>
                      <a:lnTo>
                        <a:pt x="562" y="886"/>
                      </a:lnTo>
                      <a:lnTo>
                        <a:pt x="572" y="821"/>
                      </a:lnTo>
                      <a:lnTo>
                        <a:pt x="572" y="817"/>
                      </a:lnTo>
                      <a:lnTo>
                        <a:pt x="573" y="813"/>
                      </a:lnTo>
                      <a:lnTo>
                        <a:pt x="574" y="804"/>
                      </a:lnTo>
                      <a:lnTo>
                        <a:pt x="577" y="787"/>
                      </a:lnTo>
                      <a:lnTo>
                        <a:pt x="582" y="752"/>
                      </a:lnTo>
                      <a:lnTo>
                        <a:pt x="592" y="682"/>
                      </a:lnTo>
                      <a:lnTo>
                        <a:pt x="592" y="677"/>
                      </a:lnTo>
                      <a:lnTo>
                        <a:pt x="593" y="673"/>
                      </a:lnTo>
                      <a:lnTo>
                        <a:pt x="594" y="664"/>
                      </a:lnTo>
                      <a:lnTo>
                        <a:pt x="597" y="646"/>
                      </a:lnTo>
                      <a:lnTo>
                        <a:pt x="602" y="611"/>
                      </a:lnTo>
                      <a:lnTo>
                        <a:pt x="612" y="543"/>
                      </a:lnTo>
                      <a:lnTo>
                        <a:pt x="613" y="539"/>
                      </a:lnTo>
                      <a:lnTo>
                        <a:pt x="613" y="534"/>
                      </a:lnTo>
                      <a:lnTo>
                        <a:pt x="615" y="526"/>
                      </a:lnTo>
                      <a:lnTo>
                        <a:pt x="617" y="508"/>
                      </a:lnTo>
                      <a:lnTo>
                        <a:pt x="623" y="475"/>
                      </a:lnTo>
                      <a:lnTo>
                        <a:pt x="623" y="471"/>
                      </a:lnTo>
                      <a:lnTo>
                        <a:pt x="624" y="467"/>
                      </a:lnTo>
                      <a:lnTo>
                        <a:pt x="626" y="459"/>
                      </a:lnTo>
                      <a:lnTo>
                        <a:pt x="628" y="444"/>
                      </a:lnTo>
                      <a:lnTo>
                        <a:pt x="634" y="415"/>
                      </a:lnTo>
                      <a:lnTo>
                        <a:pt x="634" y="411"/>
                      </a:lnTo>
                      <a:lnTo>
                        <a:pt x="635" y="408"/>
                      </a:lnTo>
                      <a:lnTo>
                        <a:pt x="637" y="401"/>
                      </a:lnTo>
                      <a:lnTo>
                        <a:pt x="639" y="388"/>
                      </a:lnTo>
                      <a:lnTo>
                        <a:pt x="640" y="385"/>
                      </a:lnTo>
                      <a:lnTo>
                        <a:pt x="641" y="382"/>
                      </a:lnTo>
                      <a:lnTo>
                        <a:pt x="642" y="376"/>
                      </a:lnTo>
                      <a:lnTo>
                        <a:pt x="645" y="364"/>
                      </a:lnTo>
                      <a:lnTo>
                        <a:pt x="645" y="362"/>
                      </a:lnTo>
                      <a:lnTo>
                        <a:pt x="646" y="359"/>
                      </a:lnTo>
                      <a:lnTo>
                        <a:pt x="647" y="354"/>
                      </a:lnTo>
                      <a:lnTo>
                        <a:pt x="650" y="343"/>
                      </a:lnTo>
                      <a:lnTo>
                        <a:pt x="651" y="341"/>
                      </a:lnTo>
                      <a:lnTo>
                        <a:pt x="652" y="339"/>
                      </a:lnTo>
                      <a:lnTo>
                        <a:pt x="653" y="334"/>
                      </a:lnTo>
                      <a:lnTo>
                        <a:pt x="656" y="326"/>
                      </a:lnTo>
                      <a:lnTo>
                        <a:pt x="656" y="324"/>
                      </a:lnTo>
                      <a:lnTo>
                        <a:pt x="657" y="322"/>
                      </a:lnTo>
                      <a:lnTo>
                        <a:pt x="658" y="319"/>
                      </a:lnTo>
                      <a:lnTo>
                        <a:pt x="659" y="317"/>
                      </a:lnTo>
                      <a:lnTo>
                        <a:pt x="659" y="315"/>
                      </a:lnTo>
                      <a:lnTo>
                        <a:pt x="661" y="312"/>
                      </a:lnTo>
                      <a:lnTo>
                        <a:pt x="661" y="310"/>
                      </a:lnTo>
                      <a:lnTo>
                        <a:pt x="662" y="309"/>
                      </a:lnTo>
                      <a:lnTo>
                        <a:pt x="663" y="306"/>
                      </a:lnTo>
                      <a:lnTo>
                        <a:pt x="666" y="301"/>
                      </a:lnTo>
                      <a:lnTo>
                        <a:pt x="666" y="300"/>
                      </a:lnTo>
                      <a:lnTo>
                        <a:pt x="667" y="299"/>
                      </a:lnTo>
                      <a:lnTo>
                        <a:pt x="668" y="297"/>
                      </a:lnTo>
                      <a:lnTo>
                        <a:pt x="669" y="296"/>
                      </a:lnTo>
                      <a:lnTo>
                        <a:pt x="670" y="295"/>
                      </a:lnTo>
                      <a:lnTo>
                        <a:pt x="671" y="293"/>
                      </a:lnTo>
                      <a:lnTo>
                        <a:pt x="671" y="292"/>
                      </a:lnTo>
                      <a:lnTo>
                        <a:pt x="672" y="292"/>
                      </a:lnTo>
                      <a:lnTo>
                        <a:pt x="673" y="291"/>
                      </a:lnTo>
                      <a:lnTo>
                        <a:pt x="673" y="290"/>
                      </a:lnTo>
                      <a:lnTo>
                        <a:pt x="674" y="290"/>
                      </a:lnTo>
                      <a:lnTo>
                        <a:pt x="674" y="289"/>
                      </a:lnTo>
                      <a:lnTo>
                        <a:pt x="675" y="289"/>
                      </a:lnTo>
                      <a:lnTo>
                        <a:pt x="676" y="288"/>
                      </a:lnTo>
                      <a:lnTo>
                        <a:pt x="677" y="288"/>
                      </a:lnTo>
                      <a:lnTo>
                        <a:pt x="677" y="287"/>
                      </a:lnTo>
                      <a:lnTo>
                        <a:pt x="678" y="287"/>
                      </a:lnTo>
                      <a:lnTo>
                        <a:pt x="679" y="287"/>
                      </a:lnTo>
                      <a:lnTo>
                        <a:pt x="679" y="286"/>
                      </a:lnTo>
                      <a:lnTo>
                        <a:pt x="680" y="286"/>
                      </a:lnTo>
                      <a:lnTo>
                        <a:pt x="680" y="286"/>
                      </a:lnTo>
                      <a:lnTo>
                        <a:pt x="681" y="286"/>
                      </a:lnTo>
                      <a:lnTo>
                        <a:pt x="682" y="286"/>
                      </a:lnTo>
                      <a:lnTo>
                        <a:pt x="682" y="286"/>
                      </a:lnTo>
                      <a:lnTo>
                        <a:pt x="683" y="286"/>
                      </a:lnTo>
                      <a:lnTo>
                        <a:pt x="683" y="286"/>
                      </a:lnTo>
                      <a:lnTo>
                        <a:pt x="684" y="286"/>
                      </a:lnTo>
                      <a:lnTo>
                        <a:pt x="685" y="286"/>
                      </a:lnTo>
                      <a:lnTo>
                        <a:pt x="685" y="286"/>
                      </a:lnTo>
                      <a:lnTo>
                        <a:pt x="686" y="287"/>
                      </a:lnTo>
                      <a:lnTo>
                        <a:pt x="687" y="287"/>
                      </a:lnTo>
                      <a:lnTo>
                        <a:pt x="687" y="288"/>
                      </a:lnTo>
                      <a:lnTo>
                        <a:pt x="688" y="288"/>
                      </a:lnTo>
                      <a:lnTo>
                        <a:pt x="689" y="288"/>
                      </a:lnTo>
                      <a:lnTo>
                        <a:pt x="689" y="289"/>
                      </a:lnTo>
                      <a:lnTo>
                        <a:pt x="690" y="289"/>
                      </a:lnTo>
                      <a:lnTo>
                        <a:pt x="691" y="291"/>
                      </a:lnTo>
                      <a:lnTo>
                        <a:pt x="692" y="291"/>
                      </a:lnTo>
                      <a:lnTo>
                        <a:pt x="692" y="292"/>
                      </a:lnTo>
                      <a:lnTo>
                        <a:pt x="694" y="294"/>
                      </a:lnTo>
                      <a:lnTo>
                        <a:pt x="694" y="294"/>
                      </a:lnTo>
                      <a:lnTo>
                        <a:pt x="695" y="295"/>
                      </a:lnTo>
                      <a:lnTo>
                        <a:pt x="696" y="297"/>
                      </a:lnTo>
                      <a:lnTo>
                        <a:pt x="697" y="298"/>
                      </a:lnTo>
                      <a:lnTo>
                        <a:pt x="698" y="299"/>
                      </a:lnTo>
                      <a:lnTo>
                        <a:pt x="699" y="302"/>
                      </a:lnTo>
                      <a:lnTo>
                        <a:pt x="700" y="303"/>
                      </a:lnTo>
                      <a:lnTo>
                        <a:pt x="700" y="304"/>
                      </a:lnTo>
                      <a:lnTo>
                        <a:pt x="702" y="307"/>
                      </a:lnTo>
                      <a:lnTo>
                        <a:pt x="703" y="309"/>
                      </a:lnTo>
                      <a:lnTo>
                        <a:pt x="703" y="310"/>
                      </a:lnTo>
                      <a:lnTo>
                        <a:pt x="704" y="313"/>
                      </a:lnTo>
                      <a:lnTo>
                        <a:pt x="707" y="321"/>
                      </a:lnTo>
                      <a:lnTo>
                        <a:pt x="708" y="322"/>
                      </a:lnTo>
                      <a:lnTo>
                        <a:pt x="709" y="324"/>
                      </a:lnTo>
                      <a:lnTo>
                        <a:pt x="710" y="328"/>
                      </a:lnTo>
                      <a:lnTo>
                        <a:pt x="713" y="336"/>
                      </a:lnTo>
                      <a:lnTo>
                        <a:pt x="718" y="355"/>
                      </a:lnTo>
                      <a:lnTo>
                        <a:pt x="719" y="358"/>
                      </a:lnTo>
                      <a:lnTo>
                        <a:pt x="720" y="360"/>
                      </a:lnTo>
                      <a:lnTo>
                        <a:pt x="721" y="366"/>
                      </a:lnTo>
                      <a:lnTo>
                        <a:pt x="724" y="376"/>
                      </a:lnTo>
                      <a:lnTo>
                        <a:pt x="729" y="400"/>
                      </a:lnTo>
                      <a:lnTo>
                        <a:pt x="740" y="452"/>
                      </a:lnTo>
                      <a:lnTo>
                        <a:pt x="741" y="455"/>
                      </a:lnTo>
                      <a:lnTo>
                        <a:pt x="742" y="459"/>
                      </a:lnTo>
                      <a:lnTo>
                        <a:pt x="743" y="465"/>
                      </a:lnTo>
                      <a:lnTo>
                        <a:pt x="745" y="478"/>
                      </a:lnTo>
                      <a:lnTo>
                        <a:pt x="751" y="506"/>
                      </a:lnTo>
                      <a:lnTo>
                        <a:pt x="761" y="562"/>
                      </a:lnTo>
                      <a:lnTo>
                        <a:pt x="761" y="566"/>
                      </a:lnTo>
                      <a:lnTo>
                        <a:pt x="762" y="570"/>
                      </a:lnTo>
                      <a:lnTo>
                        <a:pt x="763" y="577"/>
                      </a:lnTo>
                      <a:lnTo>
                        <a:pt x="766" y="591"/>
                      </a:lnTo>
                      <a:lnTo>
                        <a:pt x="771" y="620"/>
                      </a:lnTo>
                      <a:lnTo>
                        <a:pt x="781" y="676"/>
                      </a:lnTo>
                      <a:lnTo>
                        <a:pt x="782" y="680"/>
                      </a:lnTo>
                      <a:lnTo>
                        <a:pt x="783" y="683"/>
                      </a:lnTo>
                      <a:lnTo>
                        <a:pt x="784" y="690"/>
                      </a:lnTo>
                      <a:lnTo>
                        <a:pt x="787" y="703"/>
                      </a:lnTo>
                      <a:lnTo>
                        <a:pt x="791" y="729"/>
                      </a:lnTo>
                      <a:lnTo>
                        <a:pt x="792" y="732"/>
                      </a:lnTo>
                    </a:path>
                  </a:pathLst>
                </a:custGeom>
                <a:noFill/>
                <a:ln w="38100" cap="flat" cmpd="sng" algn="ctr">
                  <a:solidFill>
                    <a:srgbClr val="9C007F"/>
                  </a:solidFill>
                  <a:prstDash val="solid"/>
                  <a:headEnd/>
                  <a:tailE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89" name="Freeform 30"/>
                <p:cNvSpPr>
                  <a:spLocks/>
                </p:cNvSpPr>
                <p:nvPr/>
              </p:nvSpPr>
              <p:spPr bwMode="auto">
                <a:xfrm>
                  <a:off x="5422900" y="3060701"/>
                  <a:ext cx="790575" cy="809625"/>
                </a:xfrm>
                <a:custGeom>
                  <a:avLst/>
                  <a:gdLst>
                    <a:gd name="T0" fmla="*/ 10 w 498"/>
                    <a:gd name="T1" fmla="*/ 386 h 510"/>
                    <a:gd name="T2" fmla="*/ 21 w 498"/>
                    <a:gd name="T3" fmla="*/ 430 h 510"/>
                    <a:gd name="T4" fmla="*/ 32 w 498"/>
                    <a:gd name="T5" fmla="*/ 467 h 510"/>
                    <a:gd name="T6" fmla="*/ 41 w 498"/>
                    <a:gd name="T7" fmla="*/ 488 h 510"/>
                    <a:gd name="T8" fmla="*/ 47 w 498"/>
                    <a:gd name="T9" fmla="*/ 498 h 510"/>
                    <a:gd name="T10" fmla="*/ 52 w 498"/>
                    <a:gd name="T11" fmla="*/ 505 h 510"/>
                    <a:gd name="T12" fmla="*/ 56 w 498"/>
                    <a:gd name="T13" fmla="*/ 508 h 510"/>
                    <a:gd name="T14" fmla="*/ 61 w 498"/>
                    <a:gd name="T15" fmla="*/ 510 h 510"/>
                    <a:gd name="T16" fmla="*/ 65 w 498"/>
                    <a:gd name="T17" fmla="*/ 510 h 510"/>
                    <a:gd name="T18" fmla="*/ 69 w 498"/>
                    <a:gd name="T19" fmla="*/ 509 h 510"/>
                    <a:gd name="T20" fmla="*/ 74 w 498"/>
                    <a:gd name="T21" fmla="*/ 505 h 510"/>
                    <a:gd name="T22" fmla="*/ 79 w 498"/>
                    <a:gd name="T23" fmla="*/ 499 h 510"/>
                    <a:gd name="T24" fmla="*/ 85 w 498"/>
                    <a:gd name="T25" fmla="*/ 489 h 510"/>
                    <a:gd name="T26" fmla="*/ 94 w 498"/>
                    <a:gd name="T27" fmla="*/ 469 h 510"/>
                    <a:gd name="T28" fmla="*/ 105 w 498"/>
                    <a:gd name="T29" fmla="*/ 437 h 510"/>
                    <a:gd name="T30" fmla="*/ 116 w 498"/>
                    <a:gd name="T31" fmla="*/ 397 h 510"/>
                    <a:gd name="T32" fmla="*/ 138 w 498"/>
                    <a:gd name="T33" fmla="*/ 302 h 510"/>
                    <a:gd name="T34" fmla="*/ 160 w 498"/>
                    <a:gd name="T35" fmla="*/ 200 h 510"/>
                    <a:gd name="T36" fmla="*/ 172 w 498"/>
                    <a:gd name="T37" fmla="*/ 147 h 510"/>
                    <a:gd name="T38" fmla="*/ 186 w 498"/>
                    <a:gd name="T39" fmla="*/ 94 h 510"/>
                    <a:gd name="T40" fmla="*/ 202 w 498"/>
                    <a:gd name="T41" fmla="*/ 44 h 510"/>
                    <a:gd name="T42" fmla="*/ 209 w 498"/>
                    <a:gd name="T43" fmla="*/ 29 h 510"/>
                    <a:gd name="T44" fmla="*/ 215 w 498"/>
                    <a:gd name="T45" fmla="*/ 16 h 510"/>
                    <a:gd name="T46" fmla="*/ 221 w 498"/>
                    <a:gd name="T47" fmla="*/ 9 h 510"/>
                    <a:gd name="T48" fmla="*/ 226 w 498"/>
                    <a:gd name="T49" fmla="*/ 4 h 510"/>
                    <a:gd name="T50" fmla="*/ 230 w 498"/>
                    <a:gd name="T51" fmla="*/ 1 h 510"/>
                    <a:gd name="T52" fmla="*/ 234 w 498"/>
                    <a:gd name="T53" fmla="*/ 0 h 510"/>
                    <a:gd name="T54" fmla="*/ 238 w 498"/>
                    <a:gd name="T55" fmla="*/ 0 h 510"/>
                    <a:gd name="T56" fmla="*/ 242 w 498"/>
                    <a:gd name="T57" fmla="*/ 0 h 510"/>
                    <a:gd name="T58" fmla="*/ 245 w 498"/>
                    <a:gd name="T59" fmla="*/ 3 h 510"/>
                    <a:gd name="T60" fmla="*/ 251 w 498"/>
                    <a:gd name="T61" fmla="*/ 8 h 510"/>
                    <a:gd name="T62" fmla="*/ 257 w 498"/>
                    <a:gd name="T63" fmla="*/ 15 h 510"/>
                    <a:gd name="T64" fmla="*/ 265 w 498"/>
                    <a:gd name="T65" fmla="*/ 31 h 510"/>
                    <a:gd name="T66" fmla="*/ 277 w 498"/>
                    <a:gd name="T67" fmla="*/ 60 h 510"/>
                    <a:gd name="T68" fmla="*/ 289 w 498"/>
                    <a:gd name="T69" fmla="*/ 97 h 510"/>
                    <a:gd name="T70" fmla="*/ 329 w 498"/>
                    <a:gd name="T71" fmla="*/ 247 h 510"/>
                    <a:gd name="T72" fmla="*/ 349 w 498"/>
                    <a:gd name="T73" fmla="*/ 322 h 510"/>
                    <a:gd name="T74" fmla="*/ 361 w 498"/>
                    <a:gd name="T75" fmla="*/ 359 h 510"/>
                    <a:gd name="T76" fmla="*/ 374 w 498"/>
                    <a:gd name="T77" fmla="*/ 393 h 510"/>
                    <a:gd name="T78" fmla="*/ 380 w 498"/>
                    <a:gd name="T79" fmla="*/ 408 h 510"/>
                    <a:gd name="T80" fmla="*/ 390 w 498"/>
                    <a:gd name="T81" fmla="*/ 423 h 510"/>
                    <a:gd name="T82" fmla="*/ 395 w 498"/>
                    <a:gd name="T83" fmla="*/ 429 h 510"/>
                    <a:gd name="T84" fmla="*/ 400 w 498"/>
                    <a:gd name="T85" fmla="*/ 432 h 510"/>
                    <a:gd name="T86" fmla="*/ 404 w 498"/>
                    <a:gd name="T87" fmla="*/ 435 h 510"/>
                    <a:gd name="T88" fmla="*/ 408 w 498"/>
                    <a:gd name="T89" fmla="*/ 435 h 510"/>
                    <a:gd name="T90" fmla="*/ 412 w 498"/>
                    <a:gd name="T91" fmla="*/ 435 h 510"/>
                    <a:gd name="T92" fmla="*/ 416 w 498"/>
                    <a:gd name="T93" fmla="*/ 434 h 510"/>
                    <a:gd name="T94" fmla="*/ 420 w 498"/>
                    <a:gd name="T95" fmla="*/ 432 h 510"/>
                    <a:gd name="T96" fmla="*/ 425 w 498"/>
                    <a:gd name="T97" fmla="*/ 427 h 510"/>
                    <a:gd name="T98" fmla="*/ 432 w 498"/>
                    <a:gd name="T99" fmla="*/ 418 h 510"/>
                    <a:gd name="T100" fmla="*/ 439 w 498"/>
                    <a:gd name="T101" fmla="*/ 408 h 510"/>
                    <a:gd name="T102" fmla="*/ 448 w 498"/>
                    <a:gd name="T103" fmla="*/ 390 h 510"/>
                    <a:gd name="T104" fmla="*/ 464 w 498"/>
                    <a:gd name="T105" fmla="*/ 346 h 510"/>
                    <a:gd name="T106" fmla="*/ 487 w 498"/>
                    <a:gd name="T107" fmla="*/ 273 h 510"/>
                    <a:gd name="T108" fmla="*/ 494 w 498"/>
                    <a:gd name="T109" fmla="*/ 248 h 5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498" h="510">
                      <a:moveTo>
                        <a:pt x="0" y="339"/>
                      </a:moveTo>
                      <a:lnTo>
                        <a:pt x="1" y="342"/>
                      </a:lnTo>
                      <a:lnTo>
                        <a:pt x="2" y="348"/>
                      </a:lnTo>
                      <a:lnTo>
                        <a:pt x="5" y="360"/>
                      </a:lnTo>
                      <a:lnTo>
                        <a:pt x="10" y="383"/>
                      </a:lnTo>
                      <a:lnTo>
                        <a:pt x="10" y="386"/>
                      </a:lnTo>
                      <a:lnTo>
                        <a:pt x="11" y="389"/>
                      </a:lnTo>
                      <a:lnTo>
                        <a:pt x="12" y="394"/>
                      </a:lnTo>
                      <a:lnTo>
                        <a:pt x="15" y="405"/>
                      </a:lnTo>
                      <a:lnTo>
                        <a:pt x="20" y="425"/>
                      </a:lnTo>
                      <a:lnTo>
                        <a:pt x="20" y="427"/>
                      </a:lnTo>
                      <a:lnTo>
                        <a:pt x="21" y="430"/>
                      </a:lnTo>
                      <a:lnTo>
                        <a:pt x="22" y="434"/>
                      </a:lnTo>
                      <a:lnTo>
                        <a:pt x="25" y="443"/>
                      </a:lnTo>
                      <a:lnTo>
                        <a:pt x="30" y="459"/>
                      </a:lnTo>
                      <a:lnTo>
                        <a:pt x="31" y="461"/>
                      </a:lnTo>
                      <a:lnTo>
                        <a:pt x="31" y="463"/>
                      </a:lnTo>
                      <a:lnTo>
                        <a:pt x="32" y="467"/>
                      </a:lnTo>
                      <a:lnTo>
                        <a:pt x="35" y="474"/>
                      </a:lnTo>
                      <a:lnTo>
                        <a:pt x="36" y="476"/>
                      </a:lnTo>
                      <a:lnTo>
                        <a:pt x="37" y="478"/>
                      </a:lnTo>
                      <a:lnTo>
                        <a:pt x="38" y="481"/>
                      </a:lnTo>
                      <a:lnTo>
                        <a:pt x="41" y="487"/>
                      </a:lnTo>
                      <a:lnTo>
                        <a:pt x="41" y="488"/>
                      </a:lnTo>
                      <a:lnTo>
                        <a:pt x="42" y="490"/>
                      </a:lnTo>
                      <a:lnTo>
                        <a:pt x="44" y="492"/>
                      </a:lnTo>
                      <a:lnTo>
                        <a:pt x="44" y="493"/>
                      </a:lnTo>
                      <a:lnTo>
                        <a:pt x="45" y="495"/>
                      </a:lnTo>
                      <a:lnTo>
                        <a:pt x="46" y="497"/>
                      </a:lnTo>
                      <a:lnTo>
                        <a:pt x="47" y="498"/>
                      </a:lnTo>
                      <a:lnTo>
                        <a:pt x="48" y="499"/>
                      </a:lnTo>
                      <a:lnTo>
                        <a:pt x="49" y="501"/>
                      </a:lnTo>
                      <a:lnTo>
                        <a:pt x="50" y="502"/>
                      </a:lnTo>
                      <a:lnTo>
                        <a:pt x="50" y="502"/>
                      </a:lnTo>
                      <a:lnTo>
                        <a:pt x="52" y="504"/>
                      </a:lnTo>
                      <a:lnTo>
                        <a:pt x="52" y="505"/>
                      </a:lnTo>
                      <a:lnTo>
                        <a:pt x="53" y="505"/>
                      </a:lnTo>
                      <a:lnTo>
                        <a:pt x="54" y="506"/>
                      </a:lnTo>
                      <a:lnTo>
                        <a:pt x="55" y="507"/>
                      </a:lnTo>
                      <a:lnTo>
                        <a:pt x="55" y="507"/>
                      </a:lnTo>
                      <a:lnTo>
                        <a:pt x="56" y="508"/>
                      </a:lnTo>
                      <a:lnTo>
                        <a:pt x="56" y="508"/>
                      </a:lnTo>
                      <a:lnTo>
                        <a:pt x="57" y="508"/>
                      </a:lnTo>
                      <a:lnTo>
                        <a:pt x="58" y="509"/>
                      </a:lnTo>
                      <a:lnTo>
                        <a:pt x="59" y="509"/>
                      </a:lnTo>
                      <a:lnTo>
                        <a:pt x="59" y="510"/>
                      </a:lnTo>
                      <a:lnTo>
                        <a:pt x="60" y="510"/>
                      </a:lnTo>
                      <a:lnTo>
                        <a:pt x="61" y="510"/>
                      </a:lnTo>
                      <a:lnTo>
                        <a:pt x="61" y="510"/>
                      </a:lnTo>
                      <a:lnTo>
                        <a:pt x="62" y="510"/>
                      </a:lnTo>
                      <a:lnTo>
                        <a:pt x="63" y="510"/>
                      </a:lnTo>
                      <a:lnTo>
                        <a:pt x="63" y="510"/>
                      </a:lnTo>
                      <a:lnTo>
                        <a:pt x="64" y="510"/>
                      </a:lnTo>
                      <a:lnTo>
                        <a:pt x="65" y="510"/>
                      </a:lnTo>
                      <a:lnTo>
                        <a:pt x="65" y="510"/>
                      </a:lnTo>
                      <a:lnTo>
                        <a:pt x="66" y="510"/>
                      </a:lnTo>
                      <a:lnTo>
                        <a:pt x="67" y="510"/>
                      </a:lnTo>
                      <a:lnTo>
                        <a:pt x="67" y="510"/>
                      </a:lnTo>
                      <a:lnTo>
                        <a:pt x="68" y="509"/>
                      </a:lnTo>
                      <a:lnTo>
                        <a:pt x="69" y="509"/>
                      </a:lnTo>
                      <a:lnTo>
                        <a:pt x="70" y="508"/>
                      </a:lnTo>
                      <a:lnTo>
                        <a:pt x="70" y="508"/>
                      </a:lnTo>
                      <a:lnTo>
                        <a:pt x="71" y="508"/>
                      </a:lnTo>
                      <a:lnTo>
                        <a:pt x="71" y="507"/>
                      </a:lnTo>
                      <a:lnTo>
                        <a:pt x="72" y="507"/>
                      </a:lnTo>
                      <a:lnTo>
                        <a:pt x="74" y="505"/>
                      </a:lnTo>
                      <a:lnTo>
                        <a:pt x="74" y="505"/>
                      </a:lnTo>
                      <a:lnTo>
                        <a:pt x="75" y="504"/>
                      </a:lnTo>
                      <a:lnTo>
                        <a:pt x="76" y="503"/>
                      </a:lnTo>
                      <a:lnTo>
                        <a:pt x="77" y="502"/>
                      </a:lnTo>
                      <a:lnTo>
                        <a:pt x="77" y="501"/>
                      </a:lnTo>
                      <a:lnTo>
                        <a:pt x="79" y="499"/>
                      </a:lnTo>
                      <a:lnTo>
                        <a:pt x="79" y="499"/>
                      </a:lnTo>
                      <a:lnTo>
                        <a:pt x="80" y="498"/>
                      </a:lnTo>
                      <a:lnTo>
                        <a:pt x="81" y="496"/>
                      </a:lnTo>
                      <a:lnTo>
                        <a:pt x="84" y="492"/>
                      </a:lnTo>
                      <a:lnTo>
                        <a:pt x="85" y="490"/>
                      </a:lnTo>
                      <a:lnTo>
                        <a:pt x="85" y="489"/>
                      </a:lnTo>
                      <a:lnTo>
                        <a:pt x="86" y="487"/>
                      </a:lnTo>
                      <a:lnTo>
                        <a:pt x="89" y="481"/>
                      </a:lnTo>
                      <a:lnTo>
                        <a:pt x="89" y="480"/>
                      </a:lnTo>
                      <a:lnTo>
                        <a:pt x="90" y="478"/>
                      </a:lnTo>
                      <a:lnTo>
                        <a:pt x="92" y="475"/>
                      </a:lnTo>
                      <a:lnTo>
                        <a:pt x="94" y="469"/>
                      </a:lnTo>
                      <a:lnTo>
                        <a:pt x="95" y="467"/>
                      </a:lnTo>
                      <a:lnTo>
                        <a:pt x="95" y="466"/>
                      </a:lnTo>
                      <a:lnTo>
                        <a:pt x="97" y="462"/>
                      </a:lnTo>
                      <a:lnTo>
                        <a:pt x="99" y="455"/>
                      </a:lnTo>
                      <a:lnTo>
                        <a:pt x="104" y="439"/>
                      </a:lnTo>
                      <a:lnTo>
                        <a:pt x="105" y="437"/>
                      </a:lnTo>
                      <a:lnTo>
                        <a:pt x="106" y="435"/>
                      </a:lnTo>
                      <a:lnTo>
                        <a:pt x="107" y="430"/>
                      </a:lnTo>
                      <a:lnTo>
                        <a:pt x="109" y="421"/>
                      </a:lnTo>
                      <a:lnTo>
                        <a:pt x="115" y="402"/>
                      </a:lnTo>
                      <a:lnTo>
                        <a:pt x="115" y="400"/>
                      </a:lnTo>
                      <a:lnTo>
                        <a:pt x="116" y="397"/>
                      </a:lnTo>
                      <a:lnTo>
                        <a:pt x="117" y="391"/>
                      </a:lnTo>
                      <a:lnTo>
                        <a:pt x="120" y="381"/>
                      </a:lnTo>
                      <a:lnTo>
                        <a:pt x="125" y="357"/>
                      </a:lnTo>
                      <a:lnTo>
                        <a:pt x="137" y="308"/>
                      </a:lnTo>
                      <a:lnTo>
                        <a:pt x="137" y="305"/>
                      </a:lnTo>
                      <a:lnTo>
                        <a:pt x="138" y="302"/>
                      </a:lnTo>
                      <a:lnTo>
                        <a:pt x="139" y="295"/>
                      </a:lnTo>
                      <a:lnTo>
                        <a:pt x="142" y="283"/>
                      </a:lnTo>
                      <a:lnTo>
                        <a:pt x="148" y="257"/>
                      </a:lnTo>
                      <a:lnTo>
                        <a:pt x="159" y="206"/>
                      </a:lnTo>
                      <a:lnTo>
                        <a:pt x="160" y="203"/>
                      </a:lnTo>
                      <a:lnTo>
                        <a:pt x="160" y="200"/>
                      </a:lnTo>
                      <a:lnTo>
                        <a:pt x="161" y="194"/>
                      </a:lnTo>
                      <a:lnTo>
                        <a:pt x="164" y="182"/>
                      </a:lnTo>
                      <a:lnTo>
                        <a:pt x="170" y="158"/>
                      </a:lnTo>
                      <a:lnTo>
                        <a:pt x="170" y="155"/>
                      </a:lnTo>
                      <a:lnTo>
                        <a:pt x="171" y="153"/>
                      </a:lnTo>
                      <a:lnTo>
                        <a:pt x="172" y="147"/>
                      </a:lnTo>
                      <a:lnTo>
                        <a:pt x="175" y="136"/>
                      </a:lnTo>
                      <a:lnTo>
                        <a:pt x="181" y="114"/>
                      </a:lnTo>
                      <a:lnTo>
                        <a:pt x="181" y="112"/>
                      </a:lnTo>
                      <a:lnTo>
                        <a:pt x="182" y="109"/>
                      </a:lnTo>
                      <a:lnTo>
                        <a:pt x="183" y="104"/>
                      </a:lnTo>
                      <a:lnTo>
                        <a:pt x="186" y="94"/>
                      </a:lnTo>
                      <a:lnTo>
                        <a:pt x="191" y="76"/>
                      </a:lnTo>
                      <a:lnTo>
                        <a:pt x="192" y="73"/>
                      </a:lnTo>
                      <a:lnTo>
                        <a:pt x="193" y="72"/>
                      </a:lnTo>
                      <a:lnTo>
                        <a:pt x="194" y="67"/>
                      </a:lnTo>
                      <a:lnTo>
                        <a:pt x="197" y="59"/>
                      </a:lnTo>
                      <a:lnTo>
                        <a:pt x="202" y="44"/>
                      </a:lnTo>
                      <a:lnTo>
                        <a:pt x="203" y="43"/>
                      </a:lnTo>
                      <a:lnTo>
                        <a:pt x="203" y="41"/>
                      </a:lnTo>
                      <a:lnTo>
                        <a:pt x="205" y="38"/>
                      </a:lnTo>
                      <a:lnTo>
                        <a:pt x="207" y="32"/>
                      </a:lnTo>
                      <a:lnTo>
                        <a:pt x="208" y="31"/>
                      </a:lnTo>
                      <a:lnTo>
                        <a:pt x="209" y="29"/>
                      </a:lnTo>
                      <a:lnTo>
                        <a:pt x="210" y="27"/>
                      </a:lnTo>
                      <a:lnTo>
                        <a:pt x="212" y="22"/>
                      </a:lnTo>
                      <a:lnTo>
                        <a:pt x="213" y="21"/>
                      </a:lnTo>
                      <a:lnTo>
                        <a:pt x="214" y="19"/>
                      </a:lnTo>
                      <a:lnTo>
                        <a:pt x="215" y="17"/>
                      </a:lnTo>
                      <a:lnTo>
                        <a:pt x="215" y="16"/>
                      </a:lnTo>
                      <a:lnTo>
                        <a:pt x="216" y="15"/>
                      </a:lnTo>
                      <a:lnTo>
                        <a:pt x="217" y="13"/>
                      </a:lnTo>
                      <a:lnTo>
                        <a:pt x="218" y="12"/>
                      </a:lnTo>
                      <a:lnTo>
                        <a:pt x="219" y="12"/>
                      </a:lnTo>
                      <a:lnTo>
                        <a:pt x="220" y="10"/>
                      </a:lnTo>
                      <a:lnTo>
                        <a:pt x="221" y="9"/>
                      </a:lnTo>
                      <a:lnTo>
                        <a:pt x="221" y="8"/>
                      </a:lnTo>
                      <a:lnTo>
                        <a:pt x="223" y="7"/>
                      </a:lnTo>
                      <a:lnTo>
                        <a:pt x="223" y="6"/>
                      </a:lnTo>
                      <a:lnTo>
                        <a:pt x="224" y="6"/>
                      </a:lnTo>
                      <a:lnTo>
                        <a:pt x="225" y="4"/>
                      </a:lnTo>
                      <a:lnTo>
                        <a:pt x="226" y="4"/>
                      </a:lnTo>
                      <a:lnTo>
                        <a:pt x="226" y="3"/>
                      </a:lnTo>
                      <a:lnTo>
                        <a:pt x="227" y="3"/>
                      </a:lnTo>
                      <a:lnTo>
                        <a:pt x="228" y="2"/>
                      </a:lnTo>
                      <a:lnTo>
                        <a:pt x="229" y="2"/>
                      </a:lnTo>
                      <a:lnTo>
                        <a:pt x="229" y="1"/>
                      </a:lnTo>
                      <a:lnTo>
                        <a:pt x="230" y="1"/>
                      </a:lnTo>
                      <a:lnTo>
                        <a:pt x="231" y="1"/>
                      </a:lnTo>
                      <a:lnTo>
                        <a:pt x="232" y="0"/>
                      </a:lnTo>
                      <a:lnTo>
                        <a:pt x="232" y="0"/>
                      </a:lnTo>
                      <a:lnTo>
                        <a:pt x="233" y="0"/>
                      </a:lnTo>
                      <a:lnTo>
                        <a:pt x="233" y="0"/>
                      </a:lnTo>
                      <a:lnTo>
                        <a:pt x="234" y="0"/>
                      </a:lnTo>
                      <a:lnTo>
                        <a:pt x="235" y="0"/>
                      </a:lnTo>
                      <a:lnTo>
                        <a:pt x="235" y="0"/>
                      </a:lnTo>
                      <a:lnTo>
                        <a:pt x="236" y="0"/>
                      </a:lnTo>
                      <a:lnTo>
                        <a:pt x="236" y="0"/>
                      </a:lnTo>
                      <a:lnTo>
                        <a:pt x="237" y="0"/>
                      </a:lnTo>
                      <a:lnTo>
                        <a:pt x="238" y="0"/>
                      </a:lnTo>
                      <a:lnTo>
                        <a:pt x="238" y="0"/>
                      </a:lnTo>
                      <a:lnTo>
                        <a:pt x="239" y="0"/>
                      </a:lnTo>
                      <a:lnTo>
                        <a:pt x="240" y="0"/>
                      </a:lnTo>
                      <a:lnTo>
                        <a:pt x="240" y="0"/>
                      </a:lnTo>
                      <a:lnTo>
                        <a:pt x="241" y="0"/>
                      </a:lnTo>
                      <a:lnTo>
                        <a:pt x="242" y="0"/>
                      </a:lnTo>
                      <a:lnTo>
                        <a:pt x="242" y="1"/>
                      </a:lnTo>
                      <a:lnTo>
                        <a:pt x="243" y="1"/>
                      </a:lnTo>
                      <a:lnTo>
                        <a:pt x="244" y="1"/>
                      </a:lnTo>
                      <a:lnTo>
                        <a:pt x="244" y="2"/>
                      </a:lnTo>
                      <a:lnTo>
                        <a:pt x="245" y="2"/>
                      </a:lnTo>
                      <a:lnTo>
                        <a:pt x="245" y="3"/>
                      </a:lnTo>
                      <a:lnTo>
                        <a:pt x="246" y="3"/>
                      </a:lnTo>
                      <a:lnTo>
                        <a:pt x="247" y="4"/>
                      </a:lnTo>
                      <a:lnTo>
                        <a:pt x="248" y="5"/>
                      </a:lnTo>
                      <a:lnTo>
                        <a:pt x="249" y="6"/>
                      </a:lnTo>
                      <a:lnTo>
                        <a:pt x="250" y="6"/>
                      </a:lnTo>
                      <a:lnTo>
                        <a:pt x="251" y="8"/>
                      </a:lnTo>
                      <a:lnTo>
                        <a:pt x="252" y="9"/>
                      </a:lnTo>
                      <a:lnTo>
                        <a:pt x="253" y="9"/>
                      </a:lnTo>
                      <a:lnTo>
                        <a:pt x="254" y="11"/>
                      </a:lnTo>
                      <a:lnTo>
                        <a:pt x="254" y="12"/>
                      </a:lnTo>
                      <a:lnTo>
                        <a:pt x="255" y="13"/>
                      </a:lnTo>
                      <a:lnTo>
                        <a:pt x="257" y="15"/>
                      </a:lnTo>
                      <a:lnTo>
                        <a:pt x="259" y="19"/>
                      </a:lnTo>
                      <a:lnTo>
                        <a:pt x="260" y="20"/>
                      </a:lnTo>
                      <a:lnTo>
                        <a:pt x="261" y="22"/>
                      </a:lnTo>
                      <a:lnTo>
                        <a:pt x="262" y="24"/>
                      </a:lnTo>
                      <a:lnTo>
                        <a:pt x="265" y="30"/>
                      </a:lnTo>
                      <a:lnTo>
                        <a:pt x="265" y="31"/>
                      </a:lnTo>
                      <a:lnTo>
                        <a:pt x="266" y="32"/>
                      </a:lnTo>
                      <a:lnTo>
                        <a:pt x="268" y="35"/>
                      </a:lnTo>
                      <a:lnTo>
                        <a:pt x="270" y="42"/>
                      </a:lnTo>
                      <a:lnTo>
                        <a:pt x="276" y="56"/>
                      </a:lnTo>
                      <a:lnTo>
                        <a:pt x="277" y="58"/>
                      </a:lnTo>
                      <a:lnTo>
                        <a:pt x="277" y="60"/>
                      </a:lnTo>
                      <a:lnTo>
                        <a:pt x="278" y="63"/>
                      </a:lnTo>
                      <a:lnTo>
                        <a:pt x="281" y="71"/>
                      </a:lnTo>
                      <a:lnTo>
                        <a:pt x="287" y="88"/>
                      </a:lnTo>
                      <a:lnTo>
                        <a:pt x="287" y="91"/>
                      </a:lnTo>
                      <a:lnTo>
                        <a:pt x="288" y="93"/>
                      </a:lnTo>
                      <a:lnTo>
                        <a:pt x="289" y="97"/>
                      </a:lnTo>
                      <a:lnTo>
                        <a:pt x="292" y="106"/>
                      </a:lnTo>
                      <a:lnTo>
                        <a:pt x="297" y="124"/>
                      </a:lnTo>
                      <a:lnTo>
                        <a:pt x="307" y="162"/>
                      </a:lnTo>
                      <a:lnTo>
                        <a:pt x="328" y="243"/>
                      </a:lnTo>
                      <a:lnTo>
                        <a:pt x="328" y="245"/>
                      </a:lnTo>
                      <a:lnTo>
                        <a:pt x="329" y="247"/>
                      </a:lnTo>
                      <a:lnTo>
                        <a:pt x="330" y="253"/>
                      </a:lnTo>
                      <a:lnTo>
                        <a:pt x="333" y="262"/>
                      </a:lnTo>
                      <a:lnTo>
                        <a:pt x="338" y="282"/>
                      </a:lnTo>
                      <a:lnTo>
                        <a:pt x="348" y="318"/>
                      </a:lnTo>
                      <a:lnTo>
                        <a:pt x="349" y="320"/>
                      </a:lnTo>
                      <a:lnTo>
                        <a:pt x="349" y="322"/>
                      </a:lnTo>
                      <a:lnTo>
                        <a:pt x="350" y="327"/>
                      </a:lnTo>
                      <a:lnTo>
                        <a:pt x="353" y="335"/>
                      </a:lnTo>
                      <a:lnTo>
                        <a:pt x="358" y="351"/>
                      </a:lnTo>
                      <a:lnTo>
                        <a:pt x="359" y="353"/>
                      </a:lnTo>
                      <a:lnTo>
                        <a:pt x="359" y="355"/>
                      </a:lnTo>
                      <a:lnTo>
                        <a:pt x="361" y="359"/>
                      </a:lnTo>
                      <a:lnTo>
                        <a:pt x="363" y="366"/>
                      </a:lnTo>
                      <a:lnTo>
                        <a:pt x="368" y="380"/>
                      </a:lnTo>
                      <a:lnTo>
                        <a:pt x="369" y="381"/>
                      </a:lnTo>
                      <a:lnTo>
                        <a:pt x="370" y="383"/>
                      </a:lnTo>
                      <a:lnTo>
                        <a:pt x="371" y="387"/>
                      </a:lnTo>
                      <a:lnTo>
                        <a:pt x="374" y="393"/>
                      </a:lnTo>
                      <a:lnTo>
                        <a:pt x="374" y="395"/>
                      </a:lnTo>
                      <a:lnTo>
                        <a:pt x="375" y="396"/>
                      </a:lnTo>
                      <a:lnTo>
                        <a:pt x="376" y="399"/>
                      </a:lnTo>
                      <a:lnTo>
                        <a:pt x="379" y="405"/>
                      </a:lnTo>
                      <a:lnTo>
                        <a:pt x="380" y="406"/>
                      </a:lnTo>
                      <a:lnTo>
                        <a:pt x="380" y="408"/>
                      </a:lnTo>
                      <a:lnTo>
                        <a:pt x="382" y="410"/>
                      </a:lnTo>
                      <a:lnTo>
                        <a:pt x="385" y="415"/>
                      </a:lnTo>
                      <a:lnTo>
                        <a:pt x="385" y="416"/>
                      </a:lnTo>
                      <a:lnTo>
                        <a:pt x="386" y="417"/>
                      </a:lnTo>
                      <a:lnTo>
                        <a:pt x="387" y="419"/>
                      </a:lnTo>
                      <a:lnTo>
                        <a:pt x="390" y="423"/>
                      </a:lnTo>
                      <a:lnTo>
                        <a:pt x="391" y="424"/>
                      </a:lnTo>
                      <a:lnTo>
                        <a:pt x="391" y="424"/>
                      </a:lnTo>
                      <a:lnTo>
                        <a:pt x="393" y="426"/>
                      </a:lnTo>
                      <a:lnTo>
                        <a:pt x="393" y="427"/>
                      </a:lnTo>
                      <a:lnTo>
                        <a:pt x="394" y="427"/>
                      </a:lnTo>
                      <a:lnTo>
                        <a:pt x="395" y="429"/>
                      </a:lnTo>
                      <a:lnTo>
                        <a:pt x="396" y="429"/>
                      </a:lnTo>
                      <a:lnTo>
                        <a:pt x="397" y="430"/>
                      </a:lnTo>
                      <a:lnTo>
                        <a:pt x="397" y="430"/>
                      </a:lnTo>
                      <a:lnTo>
                        <a:pt x="398" y="431"/>
                      </a:lnTo>
                      <a:lnTo>
                        <a:pt x="399" y="432"/>
                      </a:lnTo>
                      <a:lnTo>
                        <a:pt x="400" y="432"/>
                      </a:lnTo>
                      <a:lnTo>
                        <a:pt x="401" y="433"/>
                      </a:lnTo>
                      <a:lnTo>
                        <a:pt x="401" y="433"/>
                      </a:lnTo>
                      <a:lnTo>
                        <a:pt x="402" y="433"/>
                      </a:lnTo>
                      <a:lnTo>
                        <a:pt x="403" y="434"/>
                      </a:lnTo>
                      <a:lnTo>
                        <a:pt x="404" y="434"/>
                      </a:lnTo>
                      <a:lnTo>
                        <a:pt x="404" y="435"/>
                      </a:lnTo>
                      <a:lnTo>
                        <a:pt x="405" y="435"/>
                      </a:lnTo>
                      <a:lnTo>
                        <a:pt x="406" y="435"/>
                      </a:lnTo>
                      <a:lnTo>
                        <a:pt x="406" y="435"/>
                      </a:lnTo>
                      <a:lnTo>
                        <a:pt x="407" y="435"/>
                      </a:lnTo>
                      <a:lnTo>
                        <a:pt x="408" y="435"/>
                      </a:lnTo>
                      <a:lnTo>
                        <a:pt x="408" y="435"/>
                      </a:lnTo>
                      <a:lnTo>
                        <a:pt x="409" y="435"/>
                      </a:lnTo>
                      <a:lnTo>
                        <a:pt x="410" y="435"/>
                      </a:lnTo>
                      <a:lnTo>
                        <a:pt x="410" y="435"/>
                      </a:lnTo>
                      <a:lnTo>
                        <a:pt x="411" y="435"/>
                      </a:lnTo>
                      <a:lnTo>
                        <a:pt x="412" y="435"/>
                      </a:lnTo>
                      <a:lnTo>
                        <a:pt x="412" y="435"/>
                      </a:lnTo>
                      <a:lnTo>
                        <a:pt x="413" y="435"/>
                      </a:lnTo>
                      <a:lnTo>
                        <a:pt x="414" y="435"/>
                      </a:lnTo>
                      <a:lnTo>
                        <a:pt x="414" y="435"/>
                      </a:lnTo>
                      <a:lnTo>
                        <a:pt x="415" y="434"/>
                      </a:lnTo>
                      <a:lnTo>
                        <a:pt x="416" y="434"/>
                      </a:lnTo>
                      <a:lnTo>
                        <a:pt x="416" y="434"/>
                      </a:lnTo>
                      <a:lnTo>
                        <a:pt x="417" y="433"/>
                      </a:lnTo>
                      <a:lnTo>
                        <a:pt x="418" y="433"/>
                      </a:lnTo>
                      <a:lnTo>
                        <a:pt x="418" y="433"/>
                      </a:lnTo>
                      <a:lnTo>
                        <a:pt x="419" y="432"/>
                      </a:lnTo>
                      <a:lnTo>
                        <a:pt x="419" y="432"/>
                      </a:lnTo>
                      <a:lnTo>
                        <a:pt x="420" y="432"/>
                      </a:lnTo>
                      <a:lnTo>
                        <a:pt x="421" y="431"/>
                      </a:lnTo>
                      <a:lnTo>
                        <a:pt x="422" y="430"/>
                      </a:lnTo>
                      <a:lnTo>
                        <a:pt x="422" y="430"/>
                      </a:lnTo>
                      <a:lnTo>
                        <a:pt x="423" y="429"/>
                      </a:lnTo>
                      <a:lnTo>
                        <a:pt x="424" y="428"/>
                      </a:lnTo>
                      <a:lnTo>
                        <a:pt x="425" y="427"/>
                      </a:lnTo>
                      <a:lnTo>
                        <a:pt x="426" y="426"/>
                      </a:lnTo>
                      <a:lnTo>
                        <a:pt x="427" y="425"/>
                      </a:lnTo>
                      <a:lnTo>
                        <a:pt x="428" y="424"/>
                      </a:lnTo>
                      <a:lnTo>
                        <a:pt x="428" y="424"/>
                      </a:lnTo>
                      <a:lnTo>
                        <a:pt x="430" y="422"/>
                      </a:lnTo>
                      <a:lnTo>
                        <a:pt x="432" y="418"/>
                      </a:lnTo>
                      <a:lnTo>
                        <a:pt x="433" y="417"/>
                      </a:lnTo>
                      <a:lnTo>
                        <a:pt x="433" y="417"/>
                      </a:lnTo>
                      <a:lnTo>
                        <a:pt x="435" y="414"/>
                      </a:lnTo>
                      <a:lnTo>
                        <a:pt x="437" y="410"/>
                      </a:lnTo>
                      <a:lnTo>
                        <a:pt x="438" y="409"/>
                      </a:lnTo>
                      <a:lnTo>
                        <a:pt x="439" y="408"/>
                      </a:lnTo>
                      <a:lnTo>
                        <a:pt x="440" y="406"/>
                      </a:lnTo>
                      <a:lnTo>
                        <a:pt x="442" y="400"/>
                      </a:lnTo>
                      <a:lnTo>
                        <a:pt x="443" y="399"/>
                      </a:lnTo>
                      <a:lnTo>
                        <a:pt x="443" y="398"/>
                      </a:lnTo>
                      <a:lnTo>
                        <a:pt x="445" y="395"/>
                      </a:lnTo>
                      <a:lnTo>
                        <a:pt x="448" y="390"/>
                      </a:lnTo>
                      <a:lnTo>
                        <a:pt x="452" y="377"/>
                      </a:lnTo>
                      <a:lnTo>
                        <a:pt x="453" y="376"/>
                      </a:lnTo>
                      <a:lnTo>
                        <a:pt x="454" y="374"/>
                      </a:lnTo>
                      <a:lnTo>
                        <a:pt x="455" y="370"/>
                      </a:lnTo>
                      <a:lnTo>
                        <a:pt x="458" y="362"/>
                      </a:lnTo>
                      <a:lnTo>
                        <a:pt x="464" y="346"/>
                      </a:lnTo>
                      <a:lnTo>
                        <a:pt x="475" y="310"/>
                      </a:lnTo>
                      <a:lnTo>
                        <a:pt x="476" y="308"/>
                      </a:lnTo>
                      <a:lnTo>
                        <a:pt x="477" y="306"/>
                      </a:lnTo>
                      <a:lnTo>
                        <a:pt x="478" y="301"/>
                      </a:lnTo>
                      <a:lnTo>
                        <a:pt x="481" y="292"/>
                      </a:lnTo>
                      <a:lnTo>
                        <a:pt x="487" y="273"/>
                      </a:lnTo>
                      <a:lnTo>
                        <a:pt x="487" y="270"/>
                      </a:lnTo>
                      <a:lnTo>
                        <a:pt x="488" y="268"/>
                      </a:lnTo>
                      <a:lnTo>
                        <a:pt x="490" y="263"/>
                      </a:lnTo>
                      <a:lnTo>
                        <a:pt x="492" y="253"/>
                      </a:lnTo>
                      <a:lnTo>
                        <a:pt x="493" y="250"/>
                      </a:lnTo>
                      <a:lnTo>
                        <a:pt x="494" y="248"/>
                      </a:lnTo>
                      <a:lnTo>
                        <a:pt x="495" y="243"/>
                      </a:lnTo>
                      <a:lnTo>
                        <a:pt x="496" y="241"/>
                      </a:lnTo>
                      <a:lnTo>
                        <a:pt x="497" y="238"/>
                      </a:lnTo>
                      <a:lnTo>
                        <a:pt x="497" y="236"/>
                      </a:lnTo>
                      <a:lnTo>
                        <a:pt x="498" y="233"/>
                      </a:lnTo>
                    </a:path>
                  </a:pathLst>
                </a:custGeom>
                <a:noFill/>
                <a:ln w="38100" cap="flat" cmpd="sng" algn="ctr">
                  <a:solidFill>
                    <a:srgbClr val="9C007F"/>
                  </a:solidFill>
                  <a:prstDash val="solid"/>
                  <a:headEnd/>
                  <a:tailE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" name="Group 282"/>
              <p:cNvGrpSpPr/>
              <p:nvPr/>
            </p:nvGrpSpPr>
            <p:grpSpPr>
              <a:xfrm flipH="1">
                <a:off x="6858281" y="1718810"/>
                <a:ext cx="1705355" cy="468000"/>
                <a:chOff x="2925763" y="2436813"/>
                <a:chExt cx="3287712" cy="1989138"/>
              </a:xfrm>
            </p:grpSpPr>
            <p:sp>
              <p:nvSpPr>
                <p:cNvPr id="284" name="Freeform 28"/>
                <p:cNvSpPr>
                  <a:spLocks/>
                </p:cNvSpPr>
                <p:nvPr/>
              </p:nvSpPr>
              <p:spPr bwMode="auto">
                <a:xfrm>
                  <a:off x="2925763" y="2732088"/>
                  <a:ext cx="1239838" cy="1238250"/>
                </a:xfrm>
                <a:custGeom>
                  <a:avLst/>
                  <a:gdLst>
                    <a:gd name="T0" fmla="*/ 21 w 781"/>
                    <a:gd name="T1" fmla="*/ 369 h 780"/>
                    <a:gd name="T2" fmla="*/ 44 w 781"/>
                    <a:gd name="T3" fmla="*/ 301 h 780"/>
                    <a:gd name="T4" fmla="*/ 55 w 781"/>
                    <a:gd name="T5" fmla="*/ 276 h 780"/>
                    <a:gd name="T6" fmla="*/ 66 w 781"/>
                    <a:gd name="T7" fmla="*/ 256 h 780"/>
                    <a:gd name="T8" fmla="*/ 72 w 781"/>
                    <a:gd name="T9" fmla="*/ 247 h 780"/>
                    <a:gd name="T10" fmla="*/ 80 w 781"/>
                    <a:gd name="T11" fmla="*/ 241 h 780"/>
                    <a:gd name="T12" fmla="*/ 86 w 781"/>
                    <a:gd name="T13" fmla="*/ 238 h 780"/>
                    <a:gd name="T14" fmla="*/ 91 w 781"/>
                    <a:gd name="T15" fmla="*/ 238 h 780"/>
                    <a:gd name="T16" fmla="*/ 96 w 781"/>
                    <a:gd name="T17" fmla="*/ 240 h 780"/>
                    <a:gd name="T18" fmla="*/ 102 w 781"/>
                    <a:gd name="T19" fmla="*/ 244 h 780"/>
                    <a:gd name="T20" fmla="*/ 111 w 781"/>
                    <a:gd name="T21" fmla="*/ 254 h 780"/>
                    <a:gd name="T22" fmla="*/ 121 w 781"/>
                    <a:gd name="T23" fmla="*/ 272 h 780"/>
                    <a:gd name="T24" fmla="*/ 147 w 781"/>
                    <a:gd name="T25" fmla="*/ 344 h 780"/>
                    <a:gd name="T26" fmla="*/ 169 w 781"/>
                    <a:gd name="T27" fmla="*/ 426 h 780"/>
                    <a:gd name="T28" fmla="*/ 199 w 781"/>
                    <a:gd name="T29" fmla="*/ 543 h 780"/>
                    <a:gd name="T30" fmla="*/ 222 w 781"/>
                    <a:gd name="T31" fmla="*/ 616 h 780"/>
                    <a:gd name="T32" fmla="*/ 236 w 781"/>
                    <a:gd name="T33" fmla="*/ 649 h 780"/>
                    <a:gd name="T34" fmla="*/ 245 w 781"/>
                    <a:gd name="T35" fmla="*/ 663 h 780"/>
                    <a:gd name="T36" fmla="*/ 252 w 781"/>
                    <a:gd name="T37" fmla="*/ 670 h 780"/>
                    <a:gd name="T38" fmla="*/ 257 w 781"/>
                    <a:gd name="T39" fmla="*/ 673 h 780"/>
                    <a:gd name="T40" fmla="*/ 263 w 781"/>
                    <a:gd name="T41" fmla="*/ 674 h 780"/>
                    <a:gd name="T42" fmla="*/ 268 w 781"/>
                    <a:gd name="T43" fmla="*/ 672 h 780"/>
                    <a:gd name="T44" fmla="*/ 275 w 781"/>
                    <a:gd name="T45" fmla="*/ 668 h 780"/>
                    <a:gd name="T46" fmla="*/ 284 w 781"/>
                    <a:gd name="T47" fmla="*/ 654 h 780"/>
                    <a:gd name="T48" fmla="*/ 295 w 781"/>
                    <a:gd name="T49" fmla="*/ 631 h 780"/>
                    <a:gd name="T50" fmla="*/ 309 w 781"/>
                    <a:gd name="T51" fmla="*/ 591 h 780"/>
                    <a:gd name="T52" fmla="*/ 339 w 781"/>
                    <a:gd name="T53" fmla="*/ 471 h 780"/>
                    <a:gd name="T54" fmla="*/ 360 w 781"/>
                    <a:gd name="T55" fmla="*/ 371 h 780"/>
                    <a:gd name="T56" fmla="*/ 385 w 781"/>
                    <a:gd name="T57" fmla="*/ 267 h 780"/>
                    <a:gd name="T58" fmla="*/ 402 w 781"/>
                    <a:gd name="T59" fmla="*/ 208 h 780"/>
                    <a:gd name="T60" fmla="*/ 414 w 781"/>
                    <a:gd name="T61" fmla="*/ 183 h 780"/>
                    <a:gd name="T62" fmla="*/ 421 w 781"/>
                    <a:gd name="T63" fmla="*/ 172 h 780"/>
                    <a:gd name="T64" fmla="*/ 427 w 781"/>
                    <a:gd name="T65" fmla="*/ 166 h 780"/>
                    <a:gd name="T66" fmla="*/ 432 w 781"/>
                    <a:gd name="T67" fmla="*/ 163 h 780"/>
                    <a:gd name="T68" fmla="*/ 437 w 781"/>
                    <a:gd name="T69" fmla="*/ 163 h 780"/>
                    <a:gd name="T70" fmla="*/ 443 w 781"/>
                    <a:gd name="T71" fmla="*/ 166 h 780"/>
                    <a:gd name="T72" fmla="*/ 449 w 781"/>
                    <a:gd name="T73" fmla="*/ 173 h 780"/>
                    <a:gd name="T74" fmla="*/ 460 w 781"/>
                    <a:gd name="T75" fmla="*/ 192 h 780"/>
                    <a:gd name="T76" fmla="*/ 474 w 781"/>
                    <a:gd name="T77" fmla="*/ 234 h 780"/>
                    <a:gd name="T78" fmla="*/ 487 w 781"/>
                    <a:gd name="T79" fmla="*/ 283 h 780"/>
                    <a:gd name="T80" fmla="*/ 515 w 781"/>
                    <a:gd name="T81" fmla="*/ 426 h 780"/>
                    <a:gd name="T82" fmla="*/ 549 w 781"/>
                    <a:gd name="T83" fmla="*/ 609 h 780"/>
                    <a:gd name="T84" fmla="*/ 563 w 781"/>
                    <a:gd name="T85" fmla="*/ 677 h 780"/>
                    <a:gd name="T86" fmla="*/ 576 w 781"/>
                    <a:gd name="T87" fmla="*/ 726 h 780"/>
                    <a:gd name="T88" fmla="*/ 586 w 781"/>
                    <a:gd name="T89" fmla="*/ 754 h 780"/>
                    <a:gd name="T90" fmla="*/ 595 w 781"/>
                    <a:gd name="T91" fmla="*/ 771 h 780"/>
                    <a:gd name="T92" fmla="*/ 601 w 781"/>
                    <a:gd name="T93" fmla="*/ 778 h 780"/>
                    <a:gd name="T94" fmla="*/ 607 w 781"/>
                    <a:gd name="T95" fmla="*/ 780 h 780"/>
                    <a:gd name="T96" fmla="*/ 612 w 781"/>
                    <a:gd name="T97" fmla="*/ 780 h 780"/>
                    <a:gd name="T98" fmla="*/ 618 w 781"/>
                    <a:gd name="T99" fmla="*/ 775 h 780"/>
                    <a:gd name="T100" fmla="*/ 625 w 781"/>
                    <a:gd name="T101" fmla="*/ 765 h 780"/>
                    <a:gd name="T102" fmla="*/ 634 w 781"/>
                    <a:gd name="T103" fmla="*/ 744 h 780"/>
                    <a:gd name="T104" fmla="*/ 644 w 781"/>
                    <a:gd name="T105" fmla="*/ 706 h 780"/>
                    <a:gd name="T106" fmla="*/ 660 w 781"/>
                    <a:gd name="T107" fmla="*/ 633 h 780"/>
                    <a:gd name="T108" fmla="*/ 696 w 781"/>
                    <a:gd name="T109" fmla="*/ 398 h 780"/>
                    <a:gd name="T110" fmla="*/ 718 w 781"/>
                    <a:gd name="T111" fmla="*/ 248 h 780"/>
                    <a:gd name="T112" fmla="*/ 738 w 781"/>
                    <a:gd name="T113" fmla="*/ 124 h 780"/>
                    <a:gd name="T114" fmla="*/ 750 w 781"/>
                    <a:gd name="T115" fmla="*/ 71 h 780"/>
                    <a:gd name="T116" fmla="*/ 761 w 781"/>
                    <a:gd name="T117" fmla="*/ 32 h 780"/>
                    <a:gd name="T118" fmla="*/ 767 w 781"/>
                    <a:gd name="T119" fmla="*/ 16 h 780"/>
                    <a:gd name="T120" fmla="*/ 773 w 781"/>
                    <a:gd name="T121" fmla="*/ 5 h 780"/>
                    <a:gd name="T122" fmla="*/ 779 w 781"/>
                    <a:gd name="T123" fmla="*/ 0 h 7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81" h="780">
                      <a:moveTo>
                        <a:pt x="0" y="440"/>
                      </a:moveTo>
                      <a:lnTo>
                        <a:pt x="1" y="438"/>
                      </a:lnTo>
                      <a:lnTo>
                        <a:pt x="2" y="436"/>
                      </a:lnTo>
                      <a:lnTo>
                        <a:pt x="3" y="432"/>
                      </a:lnTo>
                      <a:lnTo>
                        <a:pt x="5" y="423"/>
                      </a:lnTo>
                      <a:lnTo>
                        <a:pt x="11" y="405"/>
                      </a:lnTo>
                      <a:lnTo>
                        <a:pt x="21" y="371"/>
                      </a:lnTo>
                      <a:lnTo>
                        <a:pt x="21" y="369"/>
                      </a:lnTo>
                      <a:lnTo>
                        <a:pt x="22" y="367"/>
                      </a:lnTo>
                      <a:lnTo>
                        <a:pt x="23" y="363"/>
                      </a:lnTo>
                      <a:lnTo>
                        <a:pt x="26" y="354"/>
                      </a:lnTo>
                      <a:lnTo>
                        <a:pt x="31" y="338"/>
                      </a:lnTo>
                      <a:lnTo>
                        <a:pt x="41" y="309"/>
                      </a:lnTo>
                      <a:lnTo>
                        <a:pt x="42" y="307"/>
                      </a:lnTo>
                      <a:lnTo>
                        <a:pt x="42" y="305"/>
                      </a:lnTo>
                      <a:lnTo>
                        <a:pt x="44" y="301"/>
                      </a:lnTo>
                      <a:lnTo>
                        <a:pt x="47" y="294"/>
                      </a:lnTo>
                      <a:lnTo>
                        <a:pt x="47" y="293"/>
                      </a:lnTo>
                      <a:lnTo>
                        <a:pt x="48" y="291"/>
                      </a:lnTo>
                      <a:lnTo>
                        <a:pt x="49" y="288"/>
                      </a:lnTo>
                      <a:lnTo>
                        <a:pt x="52" y="281"/>
                      </a:lnTo>
                      <a:lnTo>
                        <a:pt x="53" y="280"/>
                      </a:lnTo>
                      <a:lnTo>
                        <a:pt x="53" y="278"/>
                      </a:lnTo>
                      <a:lnTo>
                        <a:pt x="55" y="276"/>
                      </a:lnTo>
                      <a:lnTo>
                        <a:pt x="57" y="270"/>
                      </a:lnTo>
                      <a:lnTo>
                        <a:pt x="58" y="268"/>
                      </a:lnTo>
                      <a:lnTo>
                        <a:pt x="59" y="267"/>
                      </a:lnTo>
                      <a:lnTo>
                        <a:pt x="60" y="265"/>
                      </a:lnTo>
                      <a:lnTo>
                        <a:pt x="63" y="260"/>
                      </a:lnTo>
                      <a:lnTo>
                        <a:pt x="63" y="259"/>
                      </a:lnTo>
                      <a:lnTo>
                        <a:pt x="64" y="258"/>
                      </a:lnTo>
                      <a:lnTo>
                        <a:pt x="66" y="256"/>
                      </a:lnTo>
                      <a:lnTo>
                        <a:pt x="66" y="255"/>
                      </a:lnTo>
                      <a:lnTo>
                        <a:pt x="67" y="254"/>
                      </a:lnTo>
                      <a:lnTo>
                        <a:pt x="68" y="252"/>
                      </a:lnTo>
                      <a:lnTo>
                        <a:pt x="69" y="251"/>
                      </a:lnTo>
                      <a:lnTo>
                        <a:pt x="70" y="250"/>
                      </a:lnTo>
                      <a:lnTo>
                        <a:pt x="71" y="249"/>
                      </a:lnTo>
                      <a:lnTo>
                        <a:pt x="72" y="247"/>
                      </a:lnTo>
                      <a:lnTo>
                        <a:pt x="72" y="247"/>
                      </a:lnTo>
                      <a:lnTo>
                        <a:pt x="74" y="246"/>
                      </a:lnTo>
                      <a:lnTo>
                        <a:pt x="75" y="245"/>
                      </a:lnTo>
                      <a:lnTo>
                        <a:pt x="75" y="244"/>
                      </a:lnTo>
                      <a:lnTo>
                        <a:pt x="77" y="243"/>
                      </a:lnTo>
                      <a:lnTo>
                        <a:pt x="77" y="243"/>
                      </a:lnTo>
                      <a:lnTo>
                        <a:pt x="78" y="242"/>
                      </a:lnTo>
                      <a:lnTo>
                        <a:pt x="80" y="241"/>
                      </a:lnTo>
                      <a:lnTo>
                        <a:pt x="80" y="241"/>
                      </a:lnTo>
                      <a:lnTo>
                        <a:pt x="81" y="240"/>
                      </a:lnTo>
                      <a:lnTo>
                        <a:pt x="81" y="240"/>
                      </a:lnTo>
                      <a:lnTo>
                        <a:pt x="82" y="240"/>
                      </a:lnTo>
                      <a:lnTo>
                        <a:pt x="83" y="239"/>
                      </a:lnTo>
                      <a:lnTo>
                        <a:pt x="84" y="239"/>
                      </a:lnTo>
                      <a:lnTo>
                        <a:pt x="84" y="239"/>
                      </a:lnTo>
                      <a:lnTo>
                        <a:pt x="85" y="238"/>
                      </a:lnTo>
                      <a:lnTo>
                        <a:pt x="86" y="238"/>
                      </a:lnTo>
                      <a:lnTo>
                        <a:pt x="86" y="238"/>
                      </a:lnTo>
                      <a:lnTo>
                        <a:pt x="87" y="238"/>
                      </a:lnTo>
                      <a:lnTo>
                        <a:pt x="87" y="238"/>
                      </a:lnTo>
                      <a:lnTo>
                        <a:pt x="88" y="238"/>
                      </a:lnTo>
                      <a:lnTo>
                        <a:pt x="89" y="238"/>
                      </a:lnTo>
                      <a:lnTo>
                        <a:pt x="89" y="238"/>
                      </a:lnTo>
                      <a:lnTo>
                        <a:pt x="90" y="238"/>
                      </a:lnTo>
                      <a:lnTo>
                        <a:pt x="91" y="238"/>
                      </a:lnTo>
                      <a:lnTo>
                        <a:pt x="92" y="238"/>
                      </a:lnTo>
                      <a:lnTo>
                        <a:pt x="92" y="238"/>
                      </a:lnTo>
                      <a:lnTo>
                        <a:pt x="93" y="238"/>
                      </a:lnTo>
                      <a:lnTo>
                        <a:pt x="93" y="239"/>
                      </a:lnTo>
                      <a:lnTo>
                        <a:pt x="94" y="239"/>
                      </a:lnTo>
                      <a:lnTo>
                        <a:pt x="95" y="239"/>
                      </a:lnTo>
                      <a:lnTo>
                        <a:pt x="95" y="240"/>
                      </a:lnTo>
                      <a:lnTo>
                        <a:pt x="96" y="240"/>
                      </a:lnTo>
                      <a:lnTo>
                        <a:pt x="96" y="240"/>
                      </a:lnTo>
                      <a:lnTo>
                        <a:pt x="97" y="240"/>
                      </a:lnTo>
                      <a:lnTo>
                        <a:pt x="98" y="241"/>
                      </a:lnTo>
                      <a:lnTo>
                        <a:pt x="98" y="241"/>
                      </a:lnTo>
                      <a:lnTo>
                        <a:pt x="99" y="241"/>
                      </a:lnTo>
                      <a:lnTo>
                        <a:pt x="101" y="243"/>
                      </a:lnTo>
                      <a:lnTo>
                        <a:pt x="101" y="243"/>
                      </a:lnTo>
                      <a:lnTo>
                        <a:pt x="102" y="244"/>
                      </a:lnTo>
                      <a:lnTo>
                        <a:pt x="103" y="245"/>
                      </a:lnTo>
                      <a:lnTo>
                        <a:pt x="104" y="245"/>
                      </a:lnTo>
                      <a:lnTo>
                        <a:pt x="104" y="246"/>
                      </a:lnTo>
                      <a:lnTo>
                        <a:pt x="105" y="247"/>
                      </a:lnTo>
                      <a:lnTo>
                        <a:pt x="106" y="248"/>
                      </a:lnTo>
                      <a:lnTo>
                        <a:pt x="107" y="249"/>
                      </a:lnTo>
                      <a:lnTo>
                        <a:pt x="108" y="250"/>
                      </a:lnTo>
                      <a:lnTo>
                        <a:pt x="111" y="254"/>
                      </a:lnTo>
                      <a:lnTo>
                        <a:pt x="111" y="255"/>
                      </a:lnTo>
                      <a:lnTo>
                        <a:pt x="112" y="256"/>
                      </a:lnTo>
                      <a:lnTo>
                        <a:pt x="113" y="258"/>
                      </a:lnTo>
                      <a:lnTo>
                        <a:pt x="116" y="262"/>
                      </a:lnTo>
                      <a:lnTo>
                        <a:pt x="116" y="263"/>
                      </a:lnTo>
                      <a:lnTo>
                        <a:pt x="117" y="265"/>
                      </a:lnTo>
                      <a:lnTo>
                        <a:pt x="119" y="267"/>
                      </a:lnTo>
                      <a:lnTo>
                        <a:pt x="121" y="272"/>
                      </a:lnTo>
                      <a:lnTo>
                        <a:pt x="126" y="283"/>
                      </a:lnTo>
                      <a:lnTo>
                        <a:pt x="127" y="285"/>
                      </a:lnTo>
                      <a:lnTo>
                        <a:pt x="127" y="287"/>
                      </a:lnTo>
                      <a:lnTo>
                        <a:pt x="129" y="290"/>
                      </a:lnTo>
                      <a:lnTo>
                        <a:pt x="131" y="296"/>
                      </a:lnTo>
                      <a:lnTo>
                        <a:pt x="136" y="310"/>
                      </a:lnTo>
                      <a:lnTo>
                        <a:pt x="146" y="342"/>
                      </a:lnTo>
                      <a:lnTo>
                        <a:pt x="147" y="344"/>
                      </a:lnTo>
                      <a:lnTo>
                        <a:pt x="147" y="346"/>
                      </a:lnTo>
                      <a:lnTo>
                        <a:pt x="149" y="350"/>
                      </a:lnTo>
                      <a:lnTo>
                        <a:pt x="151" y="359"/>
                      </a:lnTo>
                      <a:lnTo>
                        <a:pt x="156" y="377"/>
                      </a:lnTo>
                      <a:lnTo>
                        <a:pt x="167" y="415"/>
                      </a:lnTo>
                      <a:lnTo>
                        <a:pt x="167" y="418"/>
                      </a:lnTo>
                      <a:lnTo>
                        <a:pt x="168" y="421"/>
                      </a:lnTo>
                      <a:lnTo>
                        <a:pt x="169" y="426"/>
                      </a:lnTo>
                      <a:lnTo>
                        <a:pt x="172" y="437"/>
                      </a:lnTo>
                      <a:lnTo>
                        <a:pt x="177" y="458"/>
                      </a:lnTo>
                      <a:lnTo>
                        <a:pt x="188" y="501"/>
                      </a:lnTo>
                      <a:lnTo>
                        <a:pt x="189" y="504"/>
                      </a:lnTo>
                      <a:lnTo>
                        <a:pt x="190" y="507"/>
                      </a:lnTo>
                      <a:lnTo>
                        <a:pt x="191" y="512"/>
                      </a:lnTo>
                      <a:lnTo>
                        <a:pt x="194" y="522"/>
                      </a:lnTo>
                      <a:lnTo>
                        <a:pt x="199" y="543"/>
                      </a:lnTo>
                      <a:lnTo>
                        <a:pt x="210" y="581"/>
                      </a:lnTo>
                      <a:lnTo>
                        <a:pt x="211" y="583"/>
                      </a:lnTo>
                      <a:lnTo>
                        <a:pt x="212" y="585"/>
                      </a:lnTo>
                      <a:lnTo>
                        <a:pt x="213" y="589"/>
                      </a:lnTo>
                      <a:lnTo>
                        <a:pt x="215" y="597"/>
                      </a:lnTo>
                      <a:lnTo>
                        <a:pt x="221" y="612"/>
                      </a:lnTo>
                      <a:lnTo>
                        <a:pt x="221" y="614"/>
                      </a:lnTo>
                      <a:lnTo>
                        <a:pt x="222" y="616"/>
                      </a:lnTo>
                      <a:lnTo>
                        <a:pt x="223" y="619"/>
                      </a:lnTo>
                      <a:lnTo>
                        <a:pt x="225" y="626"/>
                      </a:lnTo>
                      <a:lnTo>
                        <a:pt x="231" y="638"/>
                      </a:lnTo>
                      <a:lnTo>
                        <a:pt x="231" y="639"/>
                      </a:lnTo>
                      <a:lnTo>
                        <a:pt x="232" y="641"/>
                      </a:lnTo>
                      <a:lnTo>
                        <a:pt x="233" y="643"/>
                      </a:lnTo>
                      <a:lnTo>
                        <a:pt x="236" y="648"/>
                      </a:lnTo>
                      <a:lnTo>
                        <a:pt x="236" y="649"/>
                      </a:lnTo>
                      <a:lnTo>
                        <a:pt x="237" y="651"/>
                      </a:lnTo>
                      <a:lnTo>
                        <a:pt x="238" y="653"/>
                      </a:lnTo>
                      <a:lnTo>
                        <a:pt x="241" y="657"/>
                      </a:lnTo>
                      <a:lnTo>
                        <a:pt x="242" y="658"/>
                      </a:lnTo>
                      <a:lnTo>
                        <a:pt x="242" y="659"/>
                      </a:lnTo>
                      <a:lnTo>
                        <a:pt x="243" y="661"/>
                      </a:lnTo>
                      <a:lnTo>
                        <a:pt x="244" y="662"/>
                      </a:lnTo>
                      <a:lnTo>
                        <a:pt x="245" y="663"/>
                      </a:lnTo>
                      <a:lnTo>
                        <a:pt x="246" y="664"/>
                      </a:lnTo>
                      <a:lnTo>
                        <a:pt x="246" y="665"/>
                      </a:lnTo>
                      <a:lnTo>
                        <a:pt x="247" y="666"/>
                      </a:lnTo>
                      <a:lnTo>
                        <a:pt x="248" y="667"/>
                      </a:lnTo>
                      <a:lnTo>
                        <a:pt x="249" y="668"/>
                      </a:lnTo>
                      <a:lnTo>
                        <a:pt x="250" y="668"/>
                      </a:lnTo>
                      <a:lnTo>
                        <a:pt x="251" y="669"/>
                      </a:lnTo>
                      <a:lnTo>
                        <a:pt x="252" y="670"/>
                      </a:lnTo>
                      <a:lnTo>
                        <a:pt x="252" y="670"/>
                      </a:lnTo>
                      <a:lnTo>
                        <a:pt x="253" y="671"/>
                      </a:lnTo>
                      <a:lnTo>
                        <a:pt x="254" y="672"/>
                      </a:lnTo>
                      <a:lnTo>
                        <a:pt x="254" y="672"/>
                      </a:lnTo>
                      <a:lnTo>
                        <a:pt x="255" y="672"/>
                      </a:lnTo>
                      <a:lnTo>
                        <a:pt x="256" y="673"/>
                      </a:lnTo>
                      <a:lnTo>
                        <a:pt x="257" y="673"/>
                      </a:lnTo>
                      <a:lnTo>
                        <a:pt x="257" y="673"/>
                      </a:lnTo>
                      <a:lnTo>
                        <a:pt x="258" y="673"/>
                      </a:lnTo>
                      <a:lnTo>
                        <a:pt x="259" y="673"/>
                      </a:lnTo>
                      <a:lnTo>
                        <a:pt x="259" y="674"/>
                      </a:lnTo>
                      <a:lnTo>
                        <a:pt x="260" y="674"/>
                      </a:lnTo>
                      <a:lnTo>
                        <a:pt x="261" y="674"/>
                      </a:lnTo>
                      <a:lnTo>
                        <a:pt x="261" y="674"/>
                      </a:lnTo>
                      <a:lnTo>
                        <a:pt x="262" y="674"/>
                      </a:lnTo>
                      <a:lnTo>
                        <a:pt x="263" y="674"/>
                      </a:lnTo>
                      <a:lnTo>
                        <a:pt x="263" y="674"/>
                      </a:lnTo>
                      <a:lnTo>
                        <a:pt x="264" y="674"/>
                      </a:lnTo>
                      <a:lnTo>
                        <a:pt x="265" y="673"/>
                      </a:lnTo>
                      <a:lnTo>
                        <a:pt x="266" y="673"/>
                      </a:lnTo>
                      <a:lnTo>
                        <a:pt x="266" y="673"/>
                      </a:lnTo>
                      <a:lnTo>
                        <a:pt x="267" y="673"/>
                      </a:lnTo>
                      <a:lnTo>
                        <a:pt x="268" y="673"/>
                      </a:lnTo>
                      <a:lnTo>
                        <a:pt x="268" y="672"/>
                      </a:lnTo>
                      <a:lnTo>
                        <a:pt x="269" y="672"/>
                      </a:lnTo>
                      <a:lnTo>
                        <a:pt x="270" y="672"/>
                      </a:lnTo>
                      <a:lnTo>
                        <a:pt x="270" y="671"/>
                      </a:lnTo>
                      <a:lnTo>
                        <a:pt x="271" y="670"/>
                      </a:lnTo>
                      <a:lnTo>
                        <a:pt x="272" y="670"/>
                      </a:lnTo>
                      <a:lnTo>
                        <a:pt x="273" y="669"/>
                      </a:lnTo>
                      <a:lnTo>
                        <a:pt x="274" y="668"/>
                      </a:lnTo>
                      <a:lnTo>
                        <a:pt x="275" y="668"/>
                      </a:lnTo>
                      <a:lnTo>
                        <a:pt x="276" y="666"/>
                      </a:lnTo>
                      <a:lnTo>
                        <a:pt x="276" y="666"/>
                      </a:lnTo>
                      <a:lnTo>
                        <a:pt x="277" y="664"/>
                      </a:lnTo>
                      <a:lnTo>
                        <a:pt x="279" y="663"/>
                      </a:lnTo>
                      <a:lnTo>
                        <a:pt x="279" y="662"/>
                      </a:lnTo>
                      <a:lnTo>
                        <a:pt x="280" y="661"/>
                      </a:lnTo>
                      <a:lnTo>
                        <a:pt x="281" y="659"/>
                      </a:lnTo>
                      <a:lnTo>
                        <a:pt x="284" y="654"/>
                      </a:lnTo>
                      <a:lnTo>
                        <a:pt x="285" y="653"/>
                      </a:lnTo>
                      <a:lnTo>
                        <a:pt x="285" y="652"/>
                      </a:lnTo>
                      <a:lnTo>
                        <a:pt x="287" y="649"/>
                      </a:lnTo>
                      <a:lnTo>
                        <a:pt x="290" y="644"/>
                      </a:lnTo>
                      <a:lnTo>
                        <a:pt x="290" y="642"/>
                      </a:lnTo>
                      <a:lnTo>
                        <a:pt x="291" y="641"/>
                      </a:lnTo>
                      <a:lnTo>
                        <a:pt x="293" y="638"/>
                      </a:lnTo>
                      <a:lnTo>
                        <a:pt x="295" y="631"/>
                      </a:lnTo>
                      <a:lnTo>
                        <a:pt x="296" y="629"/>
                      </a:lnTo>
                      <a:lnTo>
                        <a:pt x="297" y="628"/>
                      </a:lnTo>
                      <a:lnTo>
                        <a:pt x="298" y="624"/>
                      </a:lnTo>
                      <a:lnTo>
                        <a:pt x="301" y="616"/>
                      </a:lnTo>
                      <a:lnTo>
                        <a:pt x="306" y="600"/>
                      </a:lnTo>
                      <a:lnTo>
                        <a:pt x="307" y="598"/>
                      </a:lnTo>
                      <a:lnTo>
                        <a:pt x="308" y="595"/>
                      </a:lnTo>
                      <a:lnTo>
                        <a:pt x="309" y="591"/>
                      </a:lnTo>
                      <a:lnTo>
                        <a:pt x="312" y="582"/>
                      </a:lnTo>
                      <a:lnTo>
                        <a:pt x="317" y="562"/>
                      </a:lnTo>
                      <a:lnTo>
                        <a:pt x="318" y="559"/>
                      </a:lnTo>
                      <a:lnTo>
                        <a:pt x="318" y="556"/>
                      </a:lnTo>
                      <a:lnTo>
                        <a:pt x="320" y="551"/>
                      </a:lnTo>
                      <a:lnTo>
                        <a:pt x="323" y="541"/>
                      </a:lnTo>
                      <a:lnTo>
                        <a:pt x="328" y="518"/>
                      </a:lnTo>
                      <a:lnTo>
                        <a:pt x="339" y="471"/>
                      </a:lnTo>
                      <a:lnTo>
                        <a:pt x="339" y="468"/>
                      </a:lnTo>
                      <a:lnTo>
                        <a:pt x="340" y="465"/>
                      </a:lnTo>
                      <a:lnTo>
                        <a:pt x="341" y="459"/>
                      </a:lnTo>
                      <a:lnTo>
                        <a:pt x="344" y="447"/>
                      </a:lnTo>
                      <a:lnTo>
                        <a:pt x="349" y="424"/>
                      </a:lnTo>
                      <a:lnTo>
                        <a:pt x="359" y="377"/>
                      </a:lnTo>
                      <a:lnTo>
                        <a:pt x="360" y="374"/>
                      </a:lnTo>
                      <a:lnTo>
                        <a:pt x="360" y="371"/>
                      </a:lnTo>
                      <a:lnTo>
                        <a:pt x="362" y="366"/>
                      </a:lnTo>
                      <a:lnTo>
                        <a:pt x="364" y="354"/>
                      </a:lnTo>
                      <a:lnTo>
                        <a:pt x="369" y="331"/>
                      </a:lnTo>
                      <a:lnTo>
                        <a:pt x="379" y="289"/>
                      </a:lnTo>
                      <a:lnTo>
                        <a:pt x="380" y="286"/>
                      </a:lnTo>
                      <a:lnTo>
                        <a:pt x="381" y="283"/>
                      </a:lnTo>
                      <a:lnTo>
                        <a:pt x="382" y="278"/>
                      </a:lnTo>
                      <a:lnTo>
                        <a:pt x="385" y="267"/>
                      </a:lnTo>
                      <a:lnTo>
                        <a:pt x="390" y="247"/>
                      </a:lnTo>
                      <a:lnTo>
                        <a:pt x="391" y="245"/>
                      </a:lnTo>
                      <a:lnTo>
                        <a:pt x="392" y="242"/>
                      </a:lnTo>
                      <a:lnTo>
                        <a:pt x="393" y="238"/>
                      </a:lnTo>
                      <a:lnTo>
                        <a:pt x="396" y="229"/>
                      </a:lnTo>
                      <a:lnTo>
                        <a:pt x="401" y="212"/>
                      </a:lnTo>
                      <a:lnTo>
                        <a:pt x="402" y="210"/>
                      </a:lnTo>
                      <a:lnTo>
                        <a:pt x="402" y="208"/>
                      </a:lnTo>
                      <a:lnTo>
                        <a:pt x="404" y="205"/>
                      </a:lnTo>
                      <a:lnTo>
                        <a:pt x="407" y="198"/>
                      </a:lnTo>
                      <a:lnTo>
                        <a:pt x="407" y="196"/>
                      </a:lnTo>
                      <a:lnTo>
                        <a:pt x="408" y="195"/>
                      </a:lnTo>
                      <a:lnTo>
                        <a:pt x="410" y="192"/>
                      </a:lnTo>
                      <a:lnTo>
                        <a:pt x="412" y="186"/>
                      </a:lnTo>
                      <a:lnTo>
                        <a:pt x="413" y="185"/>
                      </a:lnTo>
                      <a:lnTo>
                        <a:pt x="414" y="183"/>
                      </a:lnTo>
                      <a:lnTo>
                        <a:pt x="415" y="181"/>
                      </a:lnTo>
                      <a:lnTo>
                        <a:pt x="416" y="180"/>
                      </a:lnTo>
                      <a:lnTo>
                        <a:pt x="416" y="178"/>
                      </a:lnTo>
                      <a:lnTo>
                        <a:pt x="418" y="177"/>
                      </a:lnTo>
                      <a:lnTo>
                        <a:pt x="419" y="175"/>
                      </a:lnTo>
                      <a:lnTo>
                        <a:pt x="419" y="174"/>
                      </a:lnTo>
                      <a:lnTo>
                        <a:pt x="420" y="172"/>
                      </a:lnTo>
                      <a:lnTo>
                        <a:pt x="421" y="172"/>
                      </a:lnTo>
                      <a:lnTo>
                        <a:pt x="422" y="171"/>
                      </a:lnTo>
                      <a:lnTo>
                        <a:pt x="423" y="169"/>
                      </a:lnTo>
                      <a:lnTo>
                        <a:pt x="424" y="169"/>
                      </a:lnTo>
                      <a:lnTo>
                        <a:pt x="425" y="168"/>
                      </a:lnTo>
                      <a:lnTo>
                        <a:pt x="425" y="168"/>
                      </a:lnTo>
                      <a:lnTo>
                        <a:pt x="426" y="167"/>
                      </a:lnTo>
                      <a:lnTo>
                        <a:pt x="426" y="166"/>
                      </a:lnTo>
                      <a:lnTo>
                        <a:pt x="427" y="166"/>
                      </a:lnTo>
                      <a:lnTo>
                        <a:pt x="428" y="165"/>
                      </a:lnTo>
                      <a:lnTo>
                        <a:pt x="428" y="165"/>
                      </a:lnTo>
                      <a:lnTo>
                        <a:pt x="429" y="165"/>
                      </a:lnTo>
                      <a:lnTo>
                        <a:pt x="429" y="165"/>
                      </a:lnTo>
                      <a:lnTo>
                        <a:pt x="430" y="164"/>
                      </a:lnTo>
                      <a:lnTo>
                        <a:pt x="431" y="164"/>
                      </a:lnTo>
                      <a:lnTo>
                        <a:pt x="432" y="164"/>
                      </a:lnTo>
                      <a:lnTo>
                        <a:pt x="432" y="163"/>
                      </a:lnTo>
                      <a:lnTo>
                        <a:pt x="433" y="163"/>
                      </a:lnTo>
                      <a:lnTo>
                        <a:pt x="434" y="163"/>
                      </a:lnTo>
                      <a:lnTo>
                        <a:pt x="434" y="163"/>
                      </a:lnTo>
                      <a:lnTo>
                        <a:pt x="435" y="163"/>
                      </a:lnTo>
                      <a:lnTo>
                        <a:pt x="435" y="163"/>
                      </a:lnTo>
                      <a:lnTo>
                        <a:pt x="436" y="163"/>
                      </a:lnTo>
                      <a:lnTo>
                        <a:pt x="437" y="163"/>
                      </a:lnTo>
                      <a:lnTo>
                        <a:pt x="437" y="163"/>
                      </a:lnTo>
                      <a:lnTo>
                        <a:pt x="438" y="163"/>
                      </a:lnTo>
                      <a:lnTo>
                        <a:pt x="438" y="164"/>
                      </a:lnTo>
                      <a:lnTo>
                        <a:pt x="439" y="164"/>
                      </a:lnTo>
                      <a:lnTo>
                        <a:pt x="440" y="164"/>
                      </a:lnTo>
                      <a:lnTo>
                        <a:pt x="441" y="165"/>
                      </a:lnTo>
                      <a:lnTo>
                        <a:pt x="441" y="165"/>
                      </a:lnTo>
                      <a:lnTo>
                        <a:pt x="442" y="165"/>
                      </a:lnTo>
                      <a:lnTo>
                        <a:pt x="443" y="166"/>
                      </a:lnTo>
                      <a:lnTo>
                        <a:pt x="444" y="167"/>
                      </a:lnTo>
                      <a:lnTo>
                        <a:pt x="444" y="167"/>
                      </a:lnTo>
                      <a:lnTo>
                        <a:pt x="445" y="168"/>
                      </a:lnTo>
                      <a:lnTo>
                        <a:pt x="446" y="169"/>
                      </a:lnTo>
                      <a:lnTo>
                        <a:pt x="447" y="170"/>
                      </a:lnTo>
                      <a:lnTo>
                        <a:pt x="447" y="171"/>
                      </a:lnTo>
                      <a:lnTo>
                        <a:pt x="449" y="172"/>
                      </a:lnTo>
                      <a:lnTo>
                        <a:pt x="449" y="173"/>
                      </a:lnTo>
                      <a:lnTo>
                        <a:pt x="450" y="174"/>
                      </a:lnTo>
                      <a:lnTo>
                        <a:pt x="452" y="176"/>
                      </a:lnTo>
                      <a:lnTo>
                        <a:pt x="454" y="180"/>
                      </a:lnTo>
                      <a:lnTo>
                        <a:pt x="455" y="181"/>
                      </a:lnTo>
                      <a:lnTo>
                        <a:pt x="455" y="182"/>
                      </a:lnTo>
                      <a:lnTo>
                        <a:pt x="456" y="185"/>
                      </a:lnTo>
                      <a:lnTo>
                        <a:pt x="459" y="190"/>
                      </a:lnTo>
                      <a:lnTo>
                        <a:pt x="460" y="192"/>
                      </a:lnTo>
                      <a:lnTo>
                        <a:pt x="461" y="193"/>
                      </a:lnTo>
                      <a:lnTo>
                        <a:pt x="462" y="196"/>
                      </a:lnTo>
                      <a:lnTo>
                        <a:pt x="464" y="202"/>
                      </a:lnTo>
                      <a:lnTo>
                        <a:pt x="465" y="204"/>
                      </a:lnTo>
                      <a:lnTo>
                        <a:pt x="465" y="206"/>
                      </a:lnTo>
                      <a:lnTo>
                        <a:pt x="467" y="210"/>
                      </a:lnTo>
                      <a:lnTo>
                        <a:pt x="469" y="217"/>
                      </a:lnTo>
                      <a:lnTo>
                        <a:pt x="474" y="234"/>
                      </a:lnTo>
                      <a:lnTo>
                        <a:pt x="475" y="235"/>
                      </a:lnTo>
                      <a:lnTo>
                        <a:pt x="476" y="238"/>
                      </a:lnTo>
                      <a:lnTo>
                        <a:pt x="477" y="242"/>
                      </a:lnTo>
                      <a:lnTo>
                        <a:pt x="479" y="252"/>
                      </a:lnTo>
                      <a:lnTo>
                        <a:pt x="484" y="272"/>
                      </a:lnTo>
                      <a:lnTo>
                        <a:pt x="485" y="274"/>
                      </a:lnTo>
                      <a:lnTo>
                        <a:pt x="486" y="277"/>
                      </a:lnTo>
                      <a:lnTo>
                        <a:pt x="487" y="283"/>
                      </a:lnTo>
                      <a:lnTo>
                        <a:pt x="489" y="294"/>
                      </a:lnTo>
                      <a:lnTo>
                        <a:pt x="494" y="317"/>
                      </a:lnTo>
                      <a:lnTo>
                        <a:pt x="504" y="367"/>
                      </a:lnTo>
                      <a:lnTo>
                        <a:pt x="505" y="371"/>
                      </a:lnTo>
                      <a:lnTo>
                        <a:pt x="506" y="375"/>
                      </a:lnTo>
                      <a:lnTo>
                        <a:pt x="507" y="382"/>
                      </a:lnTo>
                      <a:lnTo>
                        <a:pt x="510" y="396"/>
                      </a:lnTo>
                      <a:lnTo>
                        <a:pt x="515" y="426"/>
                      </a:lnTo>
                      <a:lnTo>
                        <a:pt x="526" y="487"/>
                      </a:lnTo>
                      <a:lnTo>
                        <a:pt x="527" y="490"/>
                      </a:lnTo>
                      <a:lnTo>
                        <a:pt x="528" y="495"/>
                      </a:lnTo>
                      <a:lnTo>
                        <a:pt x="529" y="502"/>
                      </a:lnTo>
                      <a:lnTo>
                        <a:pt x="532" y="517"/>
                      </a:lnTo>
                      <a:lnTo>
                        <a:pt x="537" y="547"/>
                      </a:lnTo>
                      <a:lnTo>
                        <a:pt x="548" y="605"/>
                      </a:lnTo>
                      <a:lnTo>
                        <a:pt x="549" y="609"/>
                      </a:lnTo>
                      <a:lnTo>
                        <a:pt x="549" y="612"/>
                      </a:lnTo>
                      <a:lnTo>
                        <a:pt x="551" y="618"/>
                      </a:lnTo>
                      <a:lnTo>
                        <a:pt x="553" y="631"/>
                      </a:lnTo>
                      <a:lnTo>
                        <a:pt x="558" y="655"/>
                      </a:lnTo>
                      <a:lnTo>
                        <a:pt x="559" y="658"/>
                      </a:lnTo>
                      <a:lnTo>
                        <a:pt x="560" y="660"/>
                      </a:lnTo>
                      <a:lnTo>
                        <a:pt x="561" y="666"/>
                      </a:lnTo>
                      <a:lnTo>
                        <a:pt x="563" y="677"/>
                      </a:lnTo>
                      <a:lnTo>
                        <a:pt x="569" y="698"/>
                      </a:lnTo>
                      <a:lnTo>
                        <a:pt x="569" y="700"/>
                      </a:lnTo>
                      <a:lnTo>
                        <a:pt x="570" y="703"/>
                      </a:lnTo>
                      <a:lnTo>
                        <a:pt x="571" y="708"/>
                      </a:lnTo>
                      <a:lnTo>
                        <a:pt x="573" y="717"/>
                      </a:lnTo>
                      <a:lnTo>
                        <a:pt x="574" y="719"/>
                      </a:lnTo>
                      <a:lnTo>
                        <a:pt x="575" y="721"/>
                      </a:lnTo>
                      <a:lnTo>
                        <a:pt x="576" y="726"/>
                      </a:lnTo>
                      <a:lnTo>
                        <a:pt x="579" y="733"/>
                      </a:lnTo>
                      <a:lnTo>
                        <a:pt x="579" y="735"/>
                      </a:lnTo>
                      <a:lnTo>
                        <a:pt x="580" y="737"/>
                      </a:lnTo>
                      <a:lnTo>
                        <a:pt x="581" y="741"/>
                      </a:lnTo>
                      <a:lnTo>
                        <a:pt x="584" y="748"/>
                      </a:lnTo>
                      <a:lnTo>
                        <a:pt x="584" y="750"/>
                      </a:lnTo>
                      <a:lnTo>
                        <a:pt x="585" y="751"/>
                      </a:lnTo>
                      <a:lnTo>
                        <a:pt x="586" y="754"/>
                      </a:lnTo>
                      <a:lnTo>
                        <a:pt x="589" y="760"/>
                      </a:lnTo>
                      <a:lnTo>
                        <a:pt x="590" y="761"/>
                      </a:lnTo>
                      <a:lnTo>
                        <a:pt x="590" y="763"/>
                      </a:lnTo>
                      <a:lnTo>
                        <a:pt x="591" y="765"/>
                      </a:lnTo>
                      <a:lnTo>
                        <a:pt x="592" y="766"/>
                      </a:lnTo>
                      <a:lnTo>
                        <a:pt x="593" y="768"/>
                      </a:lnTo>
                      <a:lnTo>
                        <a:pt x="594" y="770"/>
                      </a:lnTo>
                      <a:lnTo>
                        <a:pt x="595" y="771"/>
                      </a:lnTo>
                      <a:lnTo>
                        <a:pt x="596" y="772"/>
                      </a:lnTo>
                      <a:lnTo>
                        <a:pt x="596" y="773"/>
                      </a:lnTo>
                      <a:lnTo>
                        <a:pt x="597" y="774"/>
                      </a:lnTo>
                      <a:lnTo>
                        <a:pt x="598" y="774"/>
                      </a:lnTo>
                      <a:lnTo>
                        <a:pt x="599" y="775"/>
                      </a:lnTo>
                      <a:lnTo>
                        <a:pt x="600" y="777"/>
                      </a:lnTo>
                      <a:lnTo>
                        <a:pt x="600" y="777"/>
                      </a:lnTo>
                      <a:lnTo>
                        <a:pt x="601" y="778"/>
                      </a:lnTo>
                      <a:lnTo>
                        <a:pt x="602" y="778"/>
                      </a:lnTo>
                      <a:lnTo>
                        <a:pt x="603" y="779"/>
                      </a:lnTo>
                      <a:lnTo>
                        <a:pt x="603" y="779"/>
                      </a:lnTo>
                      <a:lnTo>
                        <a:pt x="604" y="780"/>
                      </a:lnTo>
                      <a:lnTo>
                        <a:pt x="605" y="780"/>
                      </a:lnTo>
                      <a:lnTo>
                        <a:pt x="605" y="780"/>
                      </a:lnTo>
                      <a:lnTo>
                        <a:pt x="606" y="780"/>
                      </a:lnTo>
                      <a:lnTo>
                        <a:pt x="607" y="780"/>
                      </a:lnTo>
                      <a:lnTo>
                        <a:pt x="608" y="780"/>
                      </a:lnTo>
                      <a:lnTo>
                        <a:pt x="608" y="780"/>
                      </a:lnTo>
                      <a:lnTo>
                        <a:pt x="609" y="780"/>
                      </a:lnTo>
                      <a:lnTo>
                        <a:pt x="609" y="780"/>
                      </a:lnTo>
                      <a:lnTo>
                        <a:pt x="610" y="780"/>
                      </a:lnTo>
                      <a:lnTo>
                        <a:pt x="611" y="780"/>
                      </a:lnTo>
                      <a:lnTo>
                        <a:pt x="612" y="780"/>
                      </a:lnTo>
                      <a:lnTo>
                        <a:pt x="612" y="780"/>
                      </a:lnTo>
                      <a:lnTo>
                        <a:pt x="613" y="779"/>
                      </a:lnTo>
                      <a:lnTo>
                        <a:pt x="614" y="779"/>
                      </a:lnTo>
                      <a:lnTo>
                        <a:pt x="614" y="778"/>
                      </a:lnTo>
                      <a:lnTo>
                        <a:pt x="615" y="778"/>
                      </a:lnTo>
                      <a:lnTo>
                        <a:pt x="616" y="777"/>
                      </a:lnTo>
                      <a:lnTo>
                        <a:pt x="617" y="777"/>
                      </a:lnTo>
                      <a:lnTo>
                        <a:pt x="617" y="776"/>
                      </a:lnTo>
                      <a:lnTo>
                        <a:pt x="618" y="775"/>
                      </a:lnTo>
                      <a:lnTo>
                        <a:pt x="618" y="774"/>
                      </a:lnTo>
                      <a:lnTo>
                        <a:pt x="619" y="774"/>
                      </a:lnTo>
                      <a:lnTo>
                        <a:pt x="620" y="773"/>
                      </a:lnTo>
                      <a:lnTo>
                        <a:pt x="621" y="772"/>
                      </a:lnTo>
                      <a:lnTo>
                        <a:pt x="622" y="770"/>
                      </a:lnTo>
                      <a:lnTo>
                        <a:pt x="623" y="769"/>
                      </a:lnTo>
                      <a:lnTo>
                        <a:pt x="623" y="768"/>
                      </a:lnTo>
                      <a:lnTo>
                        <a:pt x="625" y="765"/>
                      </a:lnTo>
                      <a:lnTo>
                        <a:pt x="625" y="764"/>
                      </a:lnTo>
                      <a:lnTo>
                        <a:pt x="626" y="762"/>
                      </a:lnTo>
                      <a:lnTo>
                        <a:pt x="627" y="759"/>
                      </a:lnTo>
                      <a:lnTo>
                        <a:pt x="628" y="758"/>
                      </a:lnTo>
                      <a:lnTo>
                        <a:pt x="629" y="756"/>
                      </a:lnTo>
                      <a:lnTo>
                        <a:pt x="630" y="753"/>
                      </a:lnTo>
                      <a:lnTo>
                        <a:pt x="633" y="746"/>
                      </a:lnTo>
                      <a:lnTo>
                        <a:pt x="634" y="744"/>
                      </a:lnTo>
                      <a:lnTo>
                        <a:pt x="634" y="742"/>
                      </a:lnTo>
                      <a:lnTo>
                        <a:pt x="636" y="738"/>
                      </a:lnTo>
                      <a:lnTo>
                        <a:pt x="638" y="729"/>
                      </a:lnTo>
                      <a:lnTo>
                        <a:pt x="639" y="727"/>
                      </a:lnTo>
                      <a:lnTo>
                        <a:pt x="640" y="724"/>
                      </a:lnTo>
                      <a:lnTo>
                        <a:pt x="641" y="720"/>
                      </a:lnTo>
                      <a:lnTo>
                        <a:pt x="644" y="709"/>
                      </a:lnTo>
                      <a:lnTo>
                        <a:pt x="644" y="706"/>
                      </a:lnTo>
                      <a:lnTo>
                        <a:pt x="645" y="704"/>
                      </a:lnTo>
                      <a:lnTo>
                        <a:pt x="647" y="698"/>
                      </a:lnTo>
                      <a:lnTo>
                        <a:pt x="649" y="687"/>
                      </a:lnTo>
                      <a:lnTo>
                        <a:pt x="654" y="661"/>
                      </a:lnTo>
                      <a:lnTo>
                        <a:pt x="655" y="658"/>
                      </a:lnTo>
                      <a:lnTo>
                        <a:pt x="656" y="654"/>
                      </a:lnTo>
                      <a:lnTo>
                        <a:pt x="657" y="647"/>
                      </a:lnTo>
                      <a:lnTo>
                        <a:pt x="660" y="633"/>
                      </a:lnTo>
                      <a:lnTo>
                        <a:pt x="665" y="603"/>
                      </a:lnTo>
                      <a:lnTo>
                        <a:pt x="676" y="536"/>
                      </a:lnTo>
                      <a:lnTo>
                        <a:pt x="677" y="532"/>
                      </a:lnTo>
                      <a:lnTo>
                        <a:pt x="678" y="528"/>
                      </a:lnTo>
                      <a:lnTo>
                        <a:pt x="679" y="520"/>
                      </a:lnTo>
                      <a:lnTo>
                        <a:pt x="681" y="503"/>
                      </a:lnTo>
                      <a:lnTo>
                        <a:pt x="686" y="469"/>
                      </a:lnTo>
                      <a:lnTo>
                        <a:pt x="696" y="398"/>
                      </a:lnTo>
                      <a:lnTo>
                        <a:pt x="697" y="394"/>
                      </a:lnTo>
                      <a:lnTo>
                        <a:pt x="698" y="389"/>
                      </a:lnTo>
                      <a:lnTo>
                        <a:pt x="699" y="380"/>
                      </a:lnTo>
                      <a:lnTo>
                        <a:pt x="702" y="363"/>
                      </a:lnTo>
                      <a:lnTo>
                        <a:pt x="707" y="327"/>
                      </a:lnTo>
                      <a:lnTo>
                        <a:pt x="717" y="258"/>
                      </a:lnTo>
                      <a:lnTo>
                        <a:pt x="717" y="253"/>
                      </a:lnTo>
                      <a:lnTo>
                        <a:pt x="718" y="248"/>
                      </a:lnTo>
                      <a:lnTo>
                        <a:pt x="719" y="239"/>
                      </a:lnTo>
                      <a:lnTo>
                        <a:pt x="722" y="221"/>
                      </a:lnTo>
                      <a:lnTo>
                        <a:pt x="728" y="187"/>
                      </a:lnTo>
                      <a:lnTo>
                        <a:pt x="728" y="183"/>
                      </a:lnTo>
                      <a:lnTo>
                        <a:pt x="729" y="178"/>
                      </a:lnTo>
                      <a:lnTo>
                        <a:pt x="731" y="170"/>
                      </a:lnTo>
                      <a:lnTo>
                        <a:pt x="733" y="154"/>
                      </a:lnTo>
                      <a:lnTo>
                        <a:pt x="738" y="124"/>
                      </a:lnTo>
                      <a:lnTo>
                        <a:pt x="739" y="120"/>
                      </a:lnTo>
                      <a:lnTo>
                        <a:pt x="740" y="117"/>
                      </a:lnTo>
                      <a:lnTo>
                        <a:pt x="741" y="109"/>
                      </a:lnTo>
                      <a:lnTo>
                        <a:pt x="744" y="96"/>
                      </a:lnTo>
                      <a:lnTo>
                        <a:pt x="745" y="93"/>
                      </a:lnTo>
                      <a:lnTo>
                        <a:pt x="746" y="90"/>
                      </a:lnTo>
                      <a:lnTo>
                        <a:pt x="747" y="83"/>
                      </a:lnTo>
                      <a:lnTo>
                        <a:pt x="750" y="71"/>
                      </a:lnTo>
                      <a:lnTo>
                        <a:pt x="750" y="68"/>
                      </a:lnTo>
                      <a:lnTo>
                        <a:pt x="751" y="66"/>
                      </a:lnTo>
                      <a:lnTo>
                        <a:pt x="752" y="60"/>
                      </a:lnTo>
                      <a:lnTo>
                        <a:pt x="755" y="50"/>
                      </a:lnTo>
                      <a:lnTo>
                        <a:pt x="756" y="47"/>
                      </a:lnTo>
                      <a:lnTo>
                        <a:pt x="756" y="45"/>
                      </a:lnTo>
                      <a:lnTo>
                        <a:pt x="758" y="40"/>
                      </a:lnTo>
                      <a:lnTo>
                        <a:pt x="761" y="32"/>
                      </a:lnTo>
                      <a:lnTo>
                        <a:pt x="761" y="30"/>
                      </a:lnTo>
                      <a:lnTo>
                        <a:pt x="762" y="28"/>
                      </a:lnTo>
                      <a:lnTo>
                        <a:pt x="763" y="25"/>
                      </a:lnTo>
                      <a:lnTo>
                        <a:pt x="764" y="23"/>
                      </a:lnTo>
                      <a:lnTo>
                        <a:pt x="764" y="21"/>
                      </a:lnTo>
                      <a:lnTo>
                        <a:pt x="766" y="18"/>
                      </a:lnTo>
                      <a:lnTo>
                        <a:pt x="766" y="17"/>
                      </a:lnTo>
                      <a:lnTo>
                        <a:pt x="767" y="16"/>
                      </a:lnTo>
                      <a:lnTo>
                        <a:pt x="768" y="13"/>
                      </a:lnTo>
                      <a:lnTo>
                        <a:pt x="769" y="12"/>
                      </a:lnTo>
                      <a:lnTo>
                        <a:pt x="770" y="10"/>
                      </a:lnTo>
                      <a:lnTo>
                        <a:pt x="771" y="9"/>
                      </a:lnTo>
                      <a:lnTo>
                        <a:pt x="771" y="7"/>
                      </a:lnTo>
                      <a:lnTo>
                        <a:pt x="772" y="6"/>
                      </a:lnTo>
                      <a:lnTo>
                        <a:pt x="773" y="6"/>
                      </a:lnTo>
                      <a:lnTo>
                        <a:pt x="773" y="5"/>
                      </a:lnTo>
                      <a:lnTo>
                        <a:pt x="774" y="4"/>
                      </a:lnTo>
                      <a:lnTo>
                        <a:pt x="774" y="3"/>
                      </a:lnTo>
                      <a:lnTo>
                        <a:pt x="775" y="3"/>
                      </a:lnTo>
                      <a:lnTo>
                        <a:pt x="776" y="2"/>
                      </a:lnTo>
                      <a:lnTo>
                        <a:pt x="777" y="1"/>
                      </a:lnTo>
                      <a:lnTo>
                        <a:pt x="777" y="1"/>
                      </a:lnTo>
                      <a:lnTo>
                        <a:pt x="778" y="1"/>
                      </a:lnTo>
                      <a:lnTo>
                        <a:pt x="779" y="0"/>
                      </a:lnTo>
                      <a:lnTo>
                        <a:pt x="779" y="0"/>
                      </a:lnTo>
                      <a:lnTo>
                        <a:pt x="780" y="0"/>
                      </a:lnTo>
                      <a:lnTo>
                        <a:pt x="780" y="0"/>
                      </a:lnTo>
                      <a:lnTo>
                        <a:pt x="781" y="0"/>
                      </a:lnTo>
                    </a:path>
                  </a:pathLst>
                </a:custGeom>
                <a:noFill/>
                <a:ln w="38100" cap="flat" cmpd="sng" algn="ctr">
                  <a:solidFill>
                    <a:srgbClr val="9C007F"/>
                  </a:solidFill>
                  <a:prstDash val="solid"/>
                  <a:headEnd/>
                  <a:tailE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85" name="Freeform 29"/>
                <p:cNvSpPr>
                  <a:spLocks/>
                </p:cNvSpPr>
                <p:nvPr/>
              </p:nvSpPr>
              <p:spPr bwMode="auto">
                <a:xfrm>
                  <a:off x="4165600" y="2436813"/>
                  <a:ext cx="1257300" cy="1989138"/>
                </a:xfrm>
                <a:custGeom>
                  <a:avLst/>
                  <a:gdLst>
                    <a:gd name="T0" fmla="*/ 4 w 792"/>
                    <a:gd name="T1" fmla="*/ 186 h 1253"/>
                    <a:gd name="T2" fmla="*/ 10 w 792"/>
                    <a:gd name="T3" fmla="*/ 192 h 1253"/>
                    <a:gd name="T4" fmla="*/ 17 w 792"/>
                    <a:gd name="T5" fmla="*/ 204 h 1253"/>
                    <a:gd name="T6" fmla="*/ 27 w 792"/>
                    <a:gd name="T7" fmla="*/ 237 h 1253"/>
                    <a:gd name="T8" fmla="*/ 43 w 792"/>
                    <a:gd name="T9" fmla="*/ 316 h 1253"/>
                    <a:gd name="T10" fmla="*/ 67 w 792"/>
                    <a:gd name="T11" fmla="*/ 495 h 1253"/>
                    <a:gd name="T12" fmla="*/ 97 w 792"/>
                    <a:gd name="T13" fmla="*/ 772 h 1253"/>
                    <a:gd name="T14" fmla="*/ 120 w 792"/>
                    <a:gd name="T15" fmla="*/ 978 h 1253"/>
                    <a:gd name="T16" fmla="*/ 139 w 792"/>
                    <a:gd name="T17" fmla="*/ 1124 h 1253"/>
                    <a:gd name="T18" fmla="*/ 152 w 792"/>
                    <a:gd name="T19" fmla="*/ 1196 h 1253"/>
                    <a:gd name="T20" fmla="*/ 161 w 792"/>
                    <a:gd name="T21" fmla="*/ 1230 h 1253"/>
                    <a:gd name="T22" fmla="*/ 167 w 792"/>
                    <a:gd name="T23" fmla="*/ 1246 h 1253"/>
                    <a:gd name="T24" fmla="*/ 173 w 792"/>
                    <a:gd name="T25" fmla="*/ 1252 h 1253"/>
                    <a:gd name="T26" fmla="*/ 178 w 792"/>
                    <a:gd name="T27" fmla="*/ 1252 h 1253"/>
                    <a:gd name="T28" fmla="*/ 184 w 792"/>
                    <a:gd name="T29" fmla="*/ 1245 h 1253"/>
                    <a:gd name="T30" fmla="*/ 191 w 792"/>
                    <a:gd name="T31" fmla="*/ 1228 h 1253"/>
                    <a:gd name="T32" fmla="*/ 199 w 792"/>
                    <a:gd name="T33" fmla="*/ 1193 h 1253"/>
                    <a:gd name="T34" fmla="*/ 214 w 792"/>
                    <a:gd name="T35" fmla="*/ 1095 h 1253"/>
                    <a:gd name="T36" fmla="*/ 229 w 792"/>
                    <a:gd name="T37" fmla="*/ 955 h 1253"/>
                    <a:gd name="T38" fmla="*/ 255 w 792"/>
                    <a:gd name="T39" fmla="*/ 624 h 1253"/>
                    <a:gd name="T40" fmla="*/ 277 w 792"/>
                    <a:gd name="T41" fmla="*/ 335 h 1253"/>
                    <a:gd name="T42" fmla="*/ 297 w 792"/>
                    <a:gd name="T43" fmla="*/ 144 h 1253"/>
                    <a:gd name="T44" fmla="*/ 308 w 792"/>
                    <a:gd name="T45" fmla="*/ 70 h 1253"/>
                    <a:gd name="T46" fmla="*/ 315 w 792"/>
                    <a:gd name="T47" fmla="*/ 35 h 1253"/>
                    <a:gd name="T48" fmla="*/ 324 w 792"/>
                    <a:gd name="T49" fmla="*/ 10 h 1253"/>
                    <a:gd name="T50" fmla="*/ 329 w 792"/>
                    <a:gd name="T51" fmla="*/ 2 h 1253"/>
                    <a:gd name="T52" fmla="*/ 334 w 792"/>
                    <a:gd name="T53" fmla="*/ 0 h 1253"/>
                    <a:gd name="T54" fmla="*/ 339 w 792"/>
                    <a:gd name="T55" fmla="*/ 3 h 1253"/>
                    <a:gd name="T56" fmla="*/ 345 w 792"/>
                    <a:gd name="T57" fmla="*/ 13 h 1253"/>
                    <a:gd name="T58" fmla="*/ 354 w 792"/>
                    <a:gd name="T59" fmla="*/ 40 h 1253"/>
                    <a:gd name="T60" fmla="*/ 364 w 792"/>
                    <a:gd name="T61" fmla="*/ 91 h 1253"/>
                    <a:gd name="T62" fmla="*/ 382 w 792"/>
                    <a:gd name="T63" fmla="*/ 214 h 1253"/>
                    <a:gd name="T64" fmla="*/ 409 w 792"/>
                    <a:gd name="T65" fmla="*/ 447 h 1253"/>
                    <a:gd name="T66" fmla="*/ 446 w 792"/>
                    <a:gd name="T67" fmla="*/ 796 h 1253"/>
                    <a:gd name="T68" fmla="*/ 459 w 792"/>
                    <a:gd name="T69" fmla="*/ 891 h 1253"/>
                    <a:gd name="T70" fmla="*/ 473 w 792"/>
                    <a:gd name="T71" fmla="*/ 975 h 1253"/>
                    <a:gd name="T72" fmla="*/ 483 w 792"/>
                    <a:gd name="T73" fmla="*/ 1020 h 1253"/>
                    <a:gd name="T74" fmla="*/ 492 w 792"/>
                    <a:gd name="T75" fmla="*/ 1048 h 1253"/>
                    <a:gd name="T76" fmla="*/ 499 w 792"/>
                    <a:gd name="T77" fmla="*/ 1061 h 1253"/>
                    <a:gd name="T78" fmla="*/ 505 w 792"/>
                    <a:gd name="T79" fmla="*/ 1066 h 1253"/>
                    <a:gd name="T80" fmla="*/ 510 w 792"/>
                    <a:gd name="T81" fmla="*/ 1067 h 1253"/>
                    <a:gd name="T82" fmla="*/ 516 w 792"/>
                    <a:gd name="T83" fmla="*/ 1063 h 1253"/>
                    <a:gd name="T84" fmla="*/ 523 w 792"/>
                    <a:gd name="T85" fmla="*/ 1053 h 1253"/>
                    <a:gd name="T86" fmla="*/ 532 w 792"/>
                    <a:gd name="T87" fmla="*/ 1029 h 1253"/>
                    <a:gd name="T88" fmla="*/ 542 w 792"/>
                    <a:gd name="T89" fmla="*/ 991 h 1253"/>
                    <a:gd name="T90" fmla="*/ 556 w 792"/>
                    <a:gd name="T91" fmla="*/ 916 h 1253"/>
                    <a:gd name="T92" fmla="*/ 592 w 792"/>
                    <a:gd name="T93" fmla="*/ 682 h 1253"/>
                    <a:gd name="T94" fmla="*/ 613 w 792"/>
                    <a:gd name="T95" fmla="*/ 534 h 1253"/>
                    <a:gd name="T96" fmla="*/ 634 w 792"/>
                    <a:gd name="T97" fmla="*/ 415 h 1253"/>
                    <a:gd name="T98" fmla="*/ 645 w 792"/>
                    <a:gd name="T99" fmla="*/ 364 h 1253"/>
                    <a:gd name="T100" fmla="*/ 656 w 792"/>
                    <a:gd name="T101" fmla="*/ 326 h 1253"/>
                    <a:gd name="T102" fmla="*/ 662 w 792"/>
                    <a:gd name="T103" fmla="*/ 309 h 1253"/>
                    <a:gd name="T104" fmla="*/ 671 w 792"/>
                    <a:gd name="T105" fmla="*/ 293 h 1253"/>
                    <a:gd name="T106" fmla="*/ 676 w 792"/>
                    <a:gd name="T107" fmla="*/ 288 h 1253"/>
                    <a:gd name="T108" fmla="*/ 681 w 792"/>
                    <a:gd name="T109" fmla="*/ 286 h 1253"/>
                    <a:gd name="T110" fmla="*/ 686 w 792"/>
                    <a:gd name="T111" fmla="*/ 287 h 1253"/>
                    <a:gd name="T112" fmla="*/ 692 w 792"/>
                    <a:gd name="T113" fmla="*/ 291 h 1253"/>
                    <a:gd name="T114" fmla="*/ 699 w 792"/>
                    <a:gd name="T115" fmla="*/ 302 h 1253"/>
                    <a:gd name="T116" fmla="*/ 708 w 792"/>
                    <a:gd name="T117" fmla="*/ 322 h 1253"/>
                    <a:gd name="T118" fmla="*/ 724 w 792"/>
                    <a:gd name="T119" fmla="*/ 376 h 1253"/>
                    <a:gd name="T120" fmla="*/ 761 w 792"/>
                    <a:gd name="T121" fmla="*/ 562 h 1253"/>
                    <a:gd name="T122" fmla="*/ 783 w 792"/>
                    <a:gd name="T123" fmla="*/ 683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92" h="1253">
                      <a:moveTo>
                        <a:pt x="0" y="186"/>
                      </a:moveTo>
                      <a:lnTo>
                        <a:pt x="1" y="186"/>
                      </a:lnTo>
                      <a:lnTo>
                        <a:pt x="1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lnTo>
                        <a:pt x="3" y="186"/>
                      </a:lnTo>
                      <a:lnTo>
                        <a:pt x="4" y="186"/>
                      </a:lnTo>
                      <a:lnTo>
                        <a:pt x="4" y="186"/>
                      </a:lnTo>
                      <a:lnTo>
                        <a:pt x="5" y="187"/>
                      </a:lnTo>
                      <a:lnTo>
                        <a:pt x="6" y="187"/>
                      </a:lnTo>
                      <a:lnTo>
                        <a:pt x="6" y="187"/>
                      </a:lnTo>
                      <a:lnTo>
                        <a:pt x="7" y="188"/>
                      </a:lnTo>
                      <a:lnTo>
                        <a:pt x="8" y="189"/>
                      </a:lnTo>
                      <a:lnTo>
                        <a:pt x="8" y="189"/>
                      </a:lnTo>
                      <a:lnTo>
                        <a:pt x="9" y="190"/>
                      </a:lnTo>
                      <a:lnTo>
                        <a:pt x="10" y="192"/>
                      </a:lnTo>
                      <a:lnTo>
                        <a:pt x="11" y="193"/>
                      </a:lnTo>
                      <a:lnTo>
                        <a:pt x="11" y="194"/>
                      </a:lnTo>
                      <a:lnTo>
                        <a:pt x="13" y="196"/>
                      </a:lnTo>
                      <a:lnTo>
                        <a:pt x="13" y="197"/>
                      </a:lnTo>
                      <a:lnTo>
                        <a:pt x="14" y="198"/>
                      </a:lnTo>
                      <a:lnTo>
                        <a:pt x="15" y="201"/>
                      </a:lnTo>
                      <a:lnTo>
                        <a:pt x="16" y="202"/>
                      </a:lnTo>
                      <a:lnTo>
                        <a:pt x="17" y="204"/>
                      </a:lnTo>
                      <a:lnTo>
                        <a:pt x="18" y="207"/>
                      </a:lnTo>
                      <a:lnTo>
                        <a:pt x="20" y="214"/>
                      </a:lnTo>
                      <a:lnTo>
                        <a:pt x="21" y="216"/>
                      </a:lnTo>
                      <a:lnTo>
                        <a:pt x="22" y="218"/>
                      </a:lnTo>
                      <a:lnTo>
                        <a:pt x="23" y="222"/>
                      </a:lnTo>
                      <a:lnTo>
                        <a:pt x="26" y="232"/>
                      </a:lnTo>
                      <a:lnTo>
                        <a:pt x="27" y="234"/>
                      </a:lnTo>
                      <a:lnTo>
                        <a:pt x="27" y="237"/>
                      </a:lnTo>
                      <a:lnTo>
                        <a:pt x="29" y="243"/>
                      </a:lnTo>
                      <a:lnTo>
                        <a:pt x="32" y="255"/>
                      </a:lnTo>
                      <a:lnTo>
                        <a:pt x="32" y="258"/>
                      </a:lnTo>
                      <a:lnTo>
                        <a:pt x="33" y="261"/>
                      </a:lnTo>
                      <a:lnTo>
                        <a:pt x="34" y="267"/>
                      </a:lnTo>
                      <a:lnTo>
                        <a:pt x="37" y="281"/>
                      </a:lnTo>
                      <a:lnTo>
                        <a:pt x="43" y="312"/>
                      </a:lnTo>
                      <a:lnTo>
                        <a:pt x="43" y="316"/>
                      </a:lnTo>
                      <a:lnTo>
                        <a:pt x="44" y="321"/>
                      </a:lnTo>
                      <a:lnTo>
                        <a:pt x="45" y="329"/>
                      </a:lnTo>
                      <a:lnTo>
                        <a:pt x="48" y="347"/>
                      </a:lnTo>
                      <a:lnTo>
                        <a:pt x="54" y="386"/>
                      </a:lnTo>
                      <a:lnTo>
                        <a:pt x="65" y="472"/>
                      </a:lnTo>
                      <a:lnTo>
                        <a:pt x="65" y="478"/>
                      </a:lnTo>
                      <a:lnTo>
                        <a:pt x="66" y="484"/>
                      </a:lnTo>
                      <a:lnTo>
                        <a:pt x="67" y="495"/>
                      </a:lnTo>
                      <a:lnTo>
                        <a:pt x="70" y="519"/>
                      </a:lnTo>
                      <a:lnTo>
                        <a:pt x="76" y="567"/>
                      </a:lnTo>
                      <a:lnTo>
                        <a:pt x="86" y="668"/>
                      </a:lnTo>
                      <a:lnTo>
                        <a:pt x="87" y="675"/>
                      </a:lnTo>
                      <a:lnTo>
                        <a:pt x="88" y="681"/>
                      </a:lnTo>
                      <a:lnTo>
                        <a:pt x="89" y="694"/>
                      </a:lnTo>
                      <a:lnTo>
                        <a:pt x="92" y="720"/>
                      </a:lnTo>
                      <a:lnTo>
                        <a:pt x="97" y="772"/>
                      </a:lnTo>
                      <a:lnTo>
                        <a:pt x="108" y="876"/>
                      </a:lnTo>
                      <a:lnTo>
                        <a:pt x="109" y="882"/>
                      </a:lnTo>
                      <a:lnTo>
                        <a:pt x="110" y="887"/>
                      </a:lnTo>
                      <a:lnTo>
                        <a:pt x="111" y="899"/>
                      </a:lnTo>
                      <a:lnTo>
                        <a:pt x="113" y="922"/>
                      </a:lnTo>
                      <a:lnTo>
                        <a:pt x="118" y="967"/>
                      </a:lnTo>
                      <a:lnTo>
                        <a:pt x="119" y="973"/>
                      </a:lnTo>
                      <a:lnTo>
                        <a:pt x="120" y="978"/>
                      </a:lnTo>
                      <a:lnTo>
                        <a:pt x="121" y="989"/>
                      </a:lnTo>
                      <a:lnTo>
                        <a:pt x="124" y="1010"/>
                      </a:lnTo>
                      <a:lnTo>
                        <a:pt x="128" y="1051"/>
                      </a:lnTo>
                      <a:lnTo>
                        <a:pt x="129" y="1056"/>
                      </a:lnTo>
                      <a:lnTo>
                        <a:pt x="130" y="1060"/>
                      </a:lnTo>
                      <a:lnTo>
                        <a:pt x="131" y="1070"/>
                      </a:lnTo>
                      <a:lnTo>
                        <a:pt x="134" y="1089"/>
                      </a:lnTo>
                      <a:lnTo>
                        <a:pt x="139" y="1124"/>
                      </a:lnTo>
                      <a:lnTo>
                        <a:pt x="139" y="1128"/>
                      </a:lnTo>
                      <a:lnTo>
                        <a:pt x="140" y="1132"/>
                      </a:lnTo>
                      <a:lnTo>
                        <a:pt x="141" y="1140"/>
                      </a:lnTo>
                      <a:lnTo>
                        <a:pt x="144" y="1155"/>
                      </a:lnTo>
                      <a:lnTo>
                        <a:pt x="149" y="1183"/>
                      </a:lnTo>
                      <a:lnTo>
                        <a:pt x="149" y="1186"/>
                      </a:lnTo>
                      <a:lnTo>
                        <a:pt x="150" y="1189"/>
                      </a:lnTo>
                      <a:lnTo>
                        <a:pt x="152" y="1196"/>
                      </a:lnTo>
                      <a:lnTo>
                        <a:pt x="152" y="1199"/>
                      </a:lnTo>
                      <a:lnTo>
                        <a:pt x="153" y="1202"/>
                      </a:lnTo>
                      <a:lnTo>
                        <a:pt x="154" y="1208"/>
                      </a:lnTo>
                      <a:lnTo>
                        <a:pt x="155" y="1210"/>
                      </a:lnTo>
                      <a:lnTo>
                        <a:pt x="156" y="1213"/>
                      </a:lnTo>
                      <a:lnTo>
                        <a:pt x="157" y="1218"/>
                      </a:lnTo>
                      <a:lnTo>
                        <a:pt x="160" y="1228"/>
                      </a:lnTo>
                      <a:lnTo>
                        <a:pt x="161" y="1230"/>
                      </a:lnTo>
                      <a:lnTo>
                        <a:pt x="161" y="1232"/>
                      </a:lnTo>
                      <a:lnTo>
                        <a:pt x="163" y="1236"/>
                      </a:lnTo>
                      <a:lnTo>
                        <a:pt x="163" y="1237"/>
                      </a:lnTo>
                      <a:lnTo>
                        <a:pt x="164" y="1239"/>
                      </a:lnTo>
                      <a:lnTo>
                        <a:pt x="166" y="1242"/>
                      </a:lnTo>
                      <a:lnTo>
                        <a:pt x="166" y="1243"/>
                      </a:lnTo>
                      <a:lnTo>
                        <a:pt x="167" y="1245"/>
                      </a:lnTo>
                      <a:lnTo>
                        <a:pt x="167" y="1246"/>
                      </a:lnTo>
                      <a:lnTo>
                        <a:pt x="168" y="1247"/>
                      </a:lnTo>
                      <a:lnTo>
                        <a:pt x="169" y="1248"/>
                      </a:lnTo>
                      <a:lnTo>
                        <a:pt x="170" y="1249"/>
                      </a:lnTo>
                      <a:lnTo>
                        <a:pt x="170" y="1249"/>
                      </a:lnTo>
                      <a:lnTo>
                        <a:pt x="171" y="1250"/>
                      </a:lnTo>
                      <a:lnTo>
                        <a:pt x="172" y="1251"/>
                      </a:lnTo>
                      <a:lnTo>
                        <a:pt x="172" y="1251"/>
                      </a:lnTo>
                      <a:lnTo>
                        <a:pt x="173" y="1252"/>
                      </a:lnTo>
                      <a:lnTo>
                        <a:pt x="174" y="1252"/>
                      </a:lnTo>
                      <a:lnTo>
                        <a:pt x="174" y="1252"/>
                      </a:lnTo>
                      <a:lnTo>
                        <a:pt x="175" y="1252"/>
                      </a:lnTo>
                      <a:lnTo>
                        <a:pt x="176" y="1253"/>
                      </a:lnTo>
                      <a:lnTo>
                        <a:pt x="176" y="1252"/>
                      </a:lnTo>
                      <a:lnTo>
                        <a:pt x="177" y="1252"/>
                      </a:lnTo>
                      <a:lnTo>
                        <a:pt x="178" y="1252"/>
                      </a:lnTo>
                      <a:lnTo>
                        <a:pt x="178" y="1252"/>
                      </a:lnTo>
                      <a:lnTo>
                        <a:pt x="179" y="1251"/>
                      </a:lnTo>
                      <a:lnTo>
                        <a:pt x="180" y="1251"/>
                      </a:lnTo>
                      <a:lnTo>
                        <a:pt x="181" y="1250"/>
                      </a:lnTo>
                      <a:lnTo>
                        <a:pt x="181" y="1249"/>
                      </a:lnTo>
                      <a:lnTo>
                        <a:pt x="182" y="1249"/>
                      </a:lnTo>
                      <a:lnTo>
                        <a:pt x="182" y="1248"/>
                      </a:lnTo>
                      <a:lnTo>
                        <a:pt x="183" y="1246"/>
                      </a:lnTo>
                      <a:lnTo>
                        <a:pt x="184" y="1245"/>
                      </a:lnTo>
                      <a:lnTo>
                        <a:pt x="185" y="1244"/>
                      </a:lnTo>
                      <a:lnTo>
                        <a:pt x="185" y="1243"/>
                      </a:lnTo>
                      <a:lnTo>
                        <a:pt x="186" y="1241"/>
                      </a:lnTo>
                      <a:lnTo>
                        <a:pt x="187" y="1238"/>
                      </a:lnTo>
                      <a:lnTo>
                        <a:pt x="188" y="1236"/>
                      </a:lnTo>
                      <a:lnTo>
                        <a:pt x="189" y="1234"/>
                      </a:lnTo>
                      <a:lnTo>
                        <a:pt x="190" y="1230"/>
                      </a:lnTo>
                      <a:lnTo>
                        <a:pt x="191" y="1228"/>
                      </a:lnTo>
                      <a:lnTo>
                        <a:pt x="191" y="1226"/>
                      </a:lnTo>
                      <a:lnTo>
                        <a:pt x="193" y="1221"/>
                      </a:lnTo>
                      <a:lnTo>
                        <a:pt x="194" y="1219"/>
                      </a:lnTo>
                      <a:lnTo>
                        <a:pt x="194" y="1216"/>
                      </a:lnTo>
                      <a:lnTo>
                        <a:pt x="196" y="1211"/>
                      </a:lnTo>
                      <a:lnTo>
                        <a:pt x="198" y="1200"/>
                      </a:lnTo>
                      <a:lnTo>
                        <a:pt x="199" y="1196"/>
                      </a:lnTo>
                      <a:lnTo>
                        <a:pt x="199" y="1193"/>
                      </a:lnTo>
                      <a:lnTo>
                        <a:pt x="200" y="1186"/>
                      </a:lnTo>
                      <a:lnTo>
                        <a:pt x="203" y="1172"/>
                      </a:lnTo>
                      <a:lnTo>
                        <a:pt x="204" y="1168"/>
                      </a:lnTo>
                      <a:lnTo>
                        <a:pt x="205" y="1164"/>
                      </a:lnTo>
                      <a:lnTo>
                        <a:pt x="206" y="1156"/>
                      </a:lnTo>
                      <a:lnTo>
                        <a:pt x="208" y="1139"/>
                      </a:lnTo>
                      <a:lnTo>
                        <a:pt x="214" y="1101"/>
                      </a:lnTo>
                      <a:lnTo>
                        <a:pt x="214" y="1095"/>
                      </a:lnTo>
                      <a:lnTo>
                        <a:pt x="215" y="1090"/>
                      </a:lnTo>
                      <a:lnTo>
                        <a:pt x="216" y="1080"/>
                      </a:lnTo>
                      <a:lnTo>
                        <a:pt x="218" y="1057"/>
                      </a:lnTo>
                      <a:lnTo>
                        <a:pt x="224" y="1008"/>
                      </a:lnTo>
                      <a:lnTo>
                        <a:pt x="224" y="1002"/>
                      </a:lnTo>
                      <a:lnTo>
                        <a:pt x="225" y="995"/>
                      </a:lnTo>
                      <a:lnTo>
                        <a:pt x="226" y="982"/>
                      </a:lnTo>
                      <a:lnTo>
                        <a:pt x="229" y="955"/>
                      </a:lnTo>
                      <a:lnTo>
                        <a:pt x="234" y="897"/>
                      </a:lnTo>
                      <a:lnTo>
                        <a:pt x="235" y="889"/>
                      </a:lnTo>
                      <a:lnTo>
                        <a:pt x="235" y="882"/>
                      </a:lnTo>
                      <a:lnTo>
                        <a:pt x="236" y="867"/>
                      </a:lnTo>
                      <a:lnTo>
                        <a:pt x="239" y="835"/>
                      </a:lnTo>
                      <a:lnTo>
                        <a:pt x="244" y="771"/>
                      </a:lnTo>
                      <a:lnTo>
                        <a:pt x="254" y="633"/>
                      </a:lnTo>
                      <a:lnTo>
                        <a:pt x="255" y="624"/>
                      </a:lnTo>
                      <a:lnTo>
                        <a:pt x="256" y="615"/>
                      </a:lnTo>
                      <a:lnTo>
                        <a:pt x="257" y="597"/>
                      </a:lnTo>
                      <a:lnTo>
                        <a:pt x="259" y="562"/>
                      </a:lnTo>
                      <a:lnTo>
                        <a:pt x="264" y="494"/>
                      </a:lnTo>
                      <a:lnTo>
                        <a:pt x="274" y="367"/>
                      </a:lnTo>
                      <a:lnTo>
                        <a:pt x="275" y="359"/>
                      </a:lnTo>
                      <a:lnTo>
                        <a:pt x="276" y="351"/>
                      </a:lnTo>
                      <a:lnTo>
                        <a:pt x="277" y="335"/>
                      </a:lnTo>
                      <a:lnTo>
                        <a:pt x="280" y="304"/>
                      </a:lnTo>
                      <a:lnTo>
                        <a:pt x="285" y="247"/>
                      </a:lnTo>
                      <a:lnTo>
                        <a:pt x="286" y="240"/>
                      </a:lnTo>
                      <a:lnTo>
                        <a:pt x="287" y="234"/>
                      </a:lnTo>
                      <a:lnTo>
                        <a:pt x="288" y="220"/>
                      </a:lnTo>
                      <a:lnTo>
                        <a:pt x="291" y="195"/>
                      </a:lnTo>
                      <a:lnTo>
                        <a:pt x="296" y="149"/>
                      </a:lnTo>
                      <a:lnTo>
                        <a:pt x="297" y="144"/>
                      </a:lnTo>
                      <a:lnTo>
                        <a:pt x="298" y="138"/>
                      </a:lnTo>
                      <a:lnTo>
                        <a:pt x="299" y="128"/>
                      </a:lnTo>
                      <a:lnTo>
                        <a:pt x="302" y="109"/>
                      </a:lnTo>
                      <a:lnTo>
                        <a:pt x="302" y="104"/>
                      </a:lnTo>
                      <a:lnTo>
                        <a:pt x="303" y="99"/>
                      </a:lnTo>
                      <a:lnTo>
                        <a:pt x="304" y="91"/>
                      </a:lnTo>
                      <a:lnTo>
                        <a:pt x="307" y="75"/>
                      </a:lnTo>
                      <a:lnTo>
                        <a:pt x="308" y="70"/>
                      </a:lnTo>
                      <a:lnTo>
                        <a:pt x="308" y="67"/>
                      </a:lnTo>
                      <a:lnTo>
                        <a:pt x="310" y="60"/>
                      </a:lnTo>
                      <a:lnTo>
                        <a:pt x="310" y="56"/>
                      </a:lnTo>
                      <a:lnTo>
                        <a:pt x="311" y="53"/>
                      </a:lnTo>
                      <a:lnTo>
                        <a:pt x="313" y="47"/>
                      </a:lnTo>
                      <a:lnTo>
                        <a:pt x="313" y="44"/>
                      </a:lnTo>
                      <a:lnTo>
                        <a:pt x="314" y="41"/>
                      </a:lnTo>
                      <a:lnTo>
                        <a:pt x="315" y="35"/>
                      </a:lnTo>
                      <a:lnTo>
                        <a:pt x="318" y="25"/>
                      </a:lnTo>
                      <a:lnTo>
                        <a:pt x="319" y="23"/>
                      </a:lnTo>
                      <a:lnTo>
                        <a:pt x="319" y="21"/>
                      </a:lnTo>
                      <a:lnTo>
                        <a:pt x="320" y="18"/>
                      </a:lnTo>
                      <a:lnTo>
                        <a:pt x="321" y="16"/>
                      </a:lnTo>
                      <a:lnTo>
                        <a:pt x="322" y="14"/>
                      </a:lnTo>
                      <a:lnTo>
                        <a:pt x="323" y="11"/>
                      </a:lnTo>
                      <a:lnTo>
                        <a:pt x="324" y="10"/>
                      </a:lnTo>
                      <a:lnTo>
                        <a:pt x="324" y="9"/>
                      </a:lnTo>
                      <a:lnTo>
                        <a:pt x="325" y="7"/>
                      </a:lnTo>
                      <a:lnTo>
                        <a:pt x="326" y="6"/>
                      </a:lnTo>
                      <a:lnTo>
                        <a:pt x="326" y="5"/>
                      </a:lnTo>
                      <a:lnTo>
                        <a:pt x="327" y="4"/>
                      </a:lnTo>
                      <a:lnTo>
                        <a:pt x="328" y="4"/>
                      </a:lnTo>
                      <a:lnTo>
                        <a:pt x="328" y="3"/>
                      </a:lnTo>
                      <a:lnTo>
                        <a:pt x="329" y="2"/>
                      </a:lnTo>
                      <a:lnTo>
                        <a:pt x="329" y="1"/>
                      </a:lnTo>
                      <a:lnTo>
                        <a:pt x="330" y="1"/>
                      </a:lnTo>
                      <a:lnTo>
                        <a:pt x="331" y="1"/>
                      </a:lnTo>
                      <a:lnTo>
                        <a:pt x="331" y="0"/>
                      </a:lnTo>
                      <a:lnTo>
                        <a:pt x="332" y="0"/>
                      </a:lnTo>
                      <a:lnTo>
                        <a:pt x="333" y="0"/>
                      </a:lnTo>
                      <a:lnTo>
                        <a:pt x="333" y="0"/>
                      </a:lnTo>
                      <a:lnTo>
                        <a:pt x="334" y="0"/>
                      </a:lnTo>
                      <a:lnTo>
                        <a:pt x="335" y="0"/>
                      </a:lnTo>
                      <a:lnTo>
                        <a:pt x="335" y="0"/>
                      </a:lnTo>
                      <a:lnTo>
                        <a:pt x="336" y="0"/>
                      </a:lnTo>
                      <a:lnTo>
                        <a:pt x="337" y="1"/>
                      </a:lnTo>
                      <a:lnTo>
                        <a:pt x="337" y="1"/>
                      </a:lnTo>
                      <a:lnTo>
                        <a:pt x="338" y="1"/>
                      </a:lnTo>
                      <a:lnTo>
                        <a:pt x="338" y="2"/>
                      </a:lnTo>
                      <a:lnTo>
                        <a:pt x="339" y="3"/>
                      </a:lnTo>
                      <a:lnTo>
                        <a:pt x="340" y="4"/>
                      </a:lnTo>
                      <a:lnTo>
                        <a:pt x="340" y="4"/>
                      </a:lnTo>
                      <a:lnTo>
                        <a:pt x="341" y="5"/>
                      </a:lnTo>
                      <a:lnTo>
                        <a:pt x="341" y="6"/>
                      </a:lnTo>
                      <a:lnTo>
                        <a:pt x="342" y="7"/>
                      </a:lnTo>
                      <a:lnTo>
                        <a:pt x="343" y="10"/>
                      </a:lnTo>
                      <a:lnTo>
                        <a:pt x="344" y="11"/>
                      </a:lnTo>
                      <a:lnTo>
                        <a:pt x="345" y="13"/>
                      </a:lnTo>
                      <a:lnTo>
                        <a:pt x="346" y="16"/>
                      </a:lnTo>
                      <a:lnTo>
                        <a:pt x="347" y="17"/>
                      </a:lnTo>
                      <a:lnTo>
                        <a:pt x="347" y="19"/>
                      </a:lnTo>
                      <a:lnTo>
                        <a:pt x="349" y="22"/>
                      </a:lnTo>
                      <a:lnTo>
                        <a:pt x="349" y="24"/>
                      </a:lnTo>
                      <a:lnTo>
                        <a:pt x="350" y="27"/>
                      </a:lnTo>
                      <a:lnTo>
                        <a:pt x="351" y="31"/>
                      </a:lnTo>
                      <a:lnTo>
                        <a:pt x="354" y="40"/>
                      </a:lnTo>
                      <a:lnTo>
                        <a:pt x="354" y="43"/>
                      </a:lnTo>
                      <a:lnTo>
                        <a:pt x="355" y="45"/>
                      </a:lnTo>
                      <a:lnTo>
                        <a:pt x="356" y="51"/>
                      </a:lnTo>
                      <a:lnTo>
                        <a:pt x="359" y="62"/>
                      </a:lnTo>
                      <a:lnTo>
                        <a:pt x="359" y="66"/>
                      </a:lnTo>
                      <a:lnTo>
                        <a:pt x="360" y="69"/>
                      </a:lnTo>
                      <a:lnTo>
                        <a:pt x="362" y="76"/>
                      </a:lnTo>
                      <a:lnTo>
                        <a:pt x="364" y="91"/>
                      </a:lnTo>
                      <a:lnTo>
                        <a:pt x="370" y="124"/>
                      </a:lnTo>
                      <a:lnTo>
                        <a:pt x="371" y="129"/>
                      </a:lnTo>
                      <a:lnTo>
                        <a:pt x="371" y="133"/>
                      </a:lnTo>
                      <a:lnTo>
                        <a:pt x="373" y="143"/>
                      </a:lnTo>
                      <a:lnTo>
                        <a:pt x="375" y="162"/>
                      </a:lnTo>
                      <a:lnTo>
                        <a:pt x="381" y="204"/>
                      </a:lnTo>
                      <a:lnTo>
                        <a:pt x="382" y="209"/>
                      </a:lnTo>
                      <a:lnTo>
                        <a:pt x="382" y="214"/>
                      </a:lnTo>
                      <a:lnTo>
                        <a:pt x="384" y="225"/>
                      </a:lnTo>
                      <a:lnTo>
                        <a:pt x="386" y="248"/>
                      </a:lnTo>
                      <a:lnTo>
                        <a:pt x="392" y="295"/>
                      </a:lnTo>
                      <a:lnTo>
                        <a:pt x="403" y="396"/>
                      </a:lnTo>
                      <a:lnTo>
                        <a:pt x="404" y="402"/>
                      </a:lnTo>
                      <a:lnTo>
                        <a:pt x="404" y="409"/>
                      </a:lnTo>
                      <a:lnTo>
                        <a:pt x="406" y="421"/>
                      </a:lnTo>
                      <a:lnTo>
                        <a:pt x="409" y="447"/>
                      </a:lnTo>
                      <a:lnTo>
                        <a:pt x="414" y="499"/>
                      </a:lnTo>
                      <a:lnTo>
                        <a:pt x="425" y="603"/>
                      </a:lnTo>
                      <a:lnTo>
                        <a:pt x="425" y="609"/>
                      </a:lnTo>
                      <a:lnTo>
                        <a:pt x="426" y="616"/>
                      </a:lnTo>
                      <a:lnTo>
                        <a:pt x="427" y="628"/>
                      </a:lnTo>
                      <a:lnTo>
                        <a:pt x="430" y="654"/>
                      </a:lnTo>
                      <a:lnTo>
                        <a:pt x="436" y="703"/>
                      </a:lnTo>
                      <a:lnTo>
                        <a:pt x="446" y="796"/>
                      </a:lnTo>
                      <a:lnTo>
                        <a:pt x="447" y="801"/>
                      </a:lnTo>
                      <a:lnTo>
                        <a:pt x="448" y="806"/>
                      </a:lnTo>
                      <a:lnTo>
                        <a:pt x="449" y="816"/>
                      </a:lnTo>
                      <a:lnTo>
                        <a:pt x="451" y="836"/>
                      </a:lnTo>
                      <a:lnTo>
                        <a:pt x="457" y="874"/>
                      </a:lnTo>
                      <a:lnTo>
                        <a:pt x="457" y="878"/>
                      </a:lnTo>
                      <a:lnTo>
                        <a:pt x="458" y="883"/>
                      </a:lnTo>
                      <a:lnTo>
                        <a:pt x="459" y="891"/>
                      </a:lnTo>
                      <a:lnTo>
                        <a:pt x="461" y="908"/>
                      </a:lnTo>
                      <a:lnTo>
                        <a:pt x="467" y="940"/>
                      </a:lnTo>
                      <a:lnTo>
                        <a:pt x="467" y="944"/>
                      </a:lnTo>
                      <a:lnTo>
                        <a:pt x="468" y="948"/>
                      </a:lnTo>
                      <a:lnTo>
                        <a:pt x="469" y="955"/>
                      </a:lnTo>
                      <a:lnTo>
                        <a:pt x="472" y="969"/>
                      </a:lnTo>
                      <a:lnTo>
                        <a:pt x="472" y="972"/>
                      </a:lnTo>
                      <a:lnTo>
                        <a:pt x="473" y="975"/>
                      </a:lnTo>
                      <a:lnTo>
                        <a:pt x="474" y="982"/>
                      </a:lnTo>
                      <a:lnTo>
                        <a:pt x="477" y="994"/>
                      </a:lnTo>
                      <a:lnTo>
                        <a:pt x="478" y="997"/>
                      </a:lnTo>
                      <a:lnTo>
                        <a:pt x="478" y="999"/>
                      </a:lnTo>
                      <a:lnTo>
                        <a:pt x="479" y="1005"/>
                      </a:lnTo>
                      <a:lnTo>
                        <a:pt x="482" y="1015"/>
                      </a:lnTo>
                      <a:lnTo>
                        <a:pt x="482" y="1018"/>
                      </a:lnTo>
                      <a:lnTo>
                        <a:pt x="483" y="1020"/>
                      </a:lnTo>
                      <a:lnTo>
                        <a:pt x="484" y="1024"/>
                      </a:lnTo>
                      <a:lnTo>
                        <a:pt x="487" y="1033"/>
                      </a:lnTo>
                      <a:lnTo>
                        <a:pt x="488" y="1035"/>
                      </a:lnTo>
                      <a:lnTo>
                        <a:pt x="488" y="1037"/>
                      </a:lnTo>
                      <a:lnTo>
                        <a:pt x="490" y="1041"/>
                      </a:lnTo>
                      <a:lnTo>
                        <a:pt x="490" y="1043"/>
                      </a:lnTo>
                      <a:lnTo>
                        <a:pt x="491" y="1045"/>
                      </a:lnTo>
                      <a:lnTo>
                        <a:pt x="492" y="1048"/>
                      </a:lnTo>
                      <a:lnTo>
                        <a:pt x="493" y="1050"/>
                      </a:lnTo>
                      <a:lnTo>
                        <a:pt x="494" y="1051"/>
                      </a:lnTo>
                      <a:lnTo>
                        <a:pt x="495" y="1054"/>
                      </a:lnTo>
                      <a:lnTo>
                        <a:pt x="496" y="1056"/>
                      </a:lnTo>
                      <a:lnTo>
                        <a:pt x="496" y="1057"/>
                      </a:lnTo>
                      <a:lnTo>
                        <a:pt x="498" y="1059"/>
                      </a:lnTo>
                      <a:lnTo>
                        <a:pt x="499" y="1060"/>
                      </a:lnTo>
                      <a:lnTo>
                        <a:pt x="499" y="1061"/>
                      </a:lnTo>
                      <a:lnTo>
                        <a:pt x="500" y="1062"/>
                      </a:lnTo>
                      <a:lnTo>
                        <a:pt x="500" y="1063"/>
                      </a:lnTo>
                      <a:lnTo>
                        <a:pt x="501" y="1063"/>
                      </a:lnTo>
                      <a:lnTo>
                        <a:pt x="502" y="1064"/>
                      </a:lnTo>
                      <a:lnTo>
                        <a:pt x="503" y="1065"/>
                      </a:lnTo>
                      <a:lnTo>
                        <a:pt x="503" y="1065"/>
                      </a:lnTo>
                      <a:lnTo>
                        <a:pt x="504" y="1066"/>
                      </a:lnTo>
                      <a:lnTo>
                        <a:pt x="505" y="1066"/>
                      </a:lnTo>
                      <a:lnTo>
                        <a:pt x="505" y="1066"/>
                      </a:lnTo>
                      <a:lnTo>
                        <a:pt x="506" y="1066"/>
                      </a:lnTo>
                      <a:lnTo>
                        <a:pt x="507" y="1067"/>
                      </a:lnTo>
                      <a:lnTo>
                        <a:pt x="508" y="1067"/>
                      </a:lnTo>
                      <a:lnTo>
                        <a:pt x="508" y="1067"/>
                      </a:lnTo>
                      <a:lnTo>
                        <a:pt x="509" y="1067"/>
                      </a:lnTo>
                      <a:lnTo>
                        <a:pt x="509" y="1067"/>
                      </a:lnTo>
                      <a:lnTo>
                        <a:pt x="510" y="1067"/>
                      </a:lnTo>
                      <a:lnTo>
                        <a:pt x="511" y="1066"/>
                      </a:lnTo>
                      <a:lnTo>
                        <a:pt x="512" y="1066"/>
                      </a:lnTo>
                      <a:lnTo>
                        <a:pt x="512" y="1066"/>
                      </a:lnTo>
                      <a:lnTo>
                        <a:pt x="513" y="1065"/>
                      </a:lnTo>
                      <a:lnTo>
                        <a:pt x="514" y="1065"/>
                      </a:lnTo>
                      <a:lnTo>
                        <a:pt x="514" y="1064"/>
                      </a:lnTo>
                      <a:lnTo>
                        <a:pt x="515" y="1064"/>
                      </a:lnTo>
                      <a:lnTo>
                        <a:pt x="516" y="1063"/>
                      </a:lnTo>
                      <a:lnTo>
                        <a:pt x="517" y="1062"/>
                      </a:lnTo>
                      <a:lnTo>
                        <a:pt x="517" y="1062"/>
                      </a:lnTo>
                      <a:lnTo>
                        <a:pt x="518" y="1060"/>
                      </a:lnTo>
                      <a:lnTo>
                        <a:pt x="518" y="1060"/>
                      </a:lnTo>
                      <a:lnTo>
                        <a:pt x="520" y="1057"/>
                      </a:lnTo>
                      <a:lnTo>
                        <a:pt x="520" y="1056"/>
                      </a:lnTo>
                      <a:lnTo>
                        <a:pt x="521" y="1055"/>
                      </a:lnTo>
                      <a:lnTo>
                        <a:pt x="523" y="1053"/>
                      </a:lnTo>
                      <a:lnTo>
                        <a:pt x="523" y="1051"/>
                      </a:lnTo>
                      <a:lnTo>
                        <a:pt x="524" y="1050"/>
                      </a:lnTo>
                      <a:lnTo>
                        <a:pt x="525" y="1047"/>
                      </a:lnTo>
                      <a:lnTo>
                        <a:pt x="526" y="1045"/>
                      </a:lnTo>
                      <a:lnTo>
                        <a:pt x="527" y="1043"/>
                      </a:lnTo>
                      <a:lnTo>
                        <a:pt x="528" y="1039"/>
                      </a:lnTo>
                      <a:lnTo>
                        <a:pt x="531" y="1032"/>
                      </a:lnTo>
                      <a:lnTo>
                        <a:pt x="532" y="1029"/>
                      </a:lnTo>
                      <a:lnTo>
                        <a:pt x="532" y="1027"/>
                      </a:lnTo>
                      <a:lnTo>
                        <a:pt x="533" y="1023"/>
                      </a:lnTo>
                      <a:lnTo>
                        <a:pt x="536" y="1014"/>
                      </a:lnTo>
                      <a:lnTo>
                        <a:pt x="536" y="1012"/>
                      </a:lnTo>
                      <a:lnTo>
                        <a:pt x="537" y="1009"/>
                      </a:lnTo>
                      <a:lnTo>
                        <a:pt x="538" y="1004"/>
                      </a:lnTo>
                      <a:lnTo>
                        <a:pt x="541" y="994"/>
                      </a:lnTo>
                      <a:lnTo>
                        <a:pt x="542" y="991"/>
                      </a:lnTo>
                      <a:lnTo>
                        <a:pt x="542" y="988"/>
                      </a:lnTo>
                      <a:lnTo>
                        <a:pt x="544" y="982"/>
                      </a:lnTo>
                      <a:lnTo>
                        <a:pt x="546" y="970"/>
                      </a:lnTo>
                      <a:lnTo>
                        <a:pt x="551" y="945"/>
                      </a:lnTo>
                      <a:lnTo>
                        <a:pt x="552" y="941"/>
                      </a:lnTo>
                      <a:lnTo>
                        <a:pt x="553" y="938"/>
                      </a:lnTo>
                      <a:lnTo>
                        <a:pt x="554" y="931"/>
                      </a:lnTo>
                      <a:lnTo>
                        <a:pt x="556" y="916"/>
                      </a:lnTo>
                      <a:lnTo>
                        <a:pt x="562" y="886"/>
                      </a:lnTo>
                      <a:lnTo>
                        <a:pt x="572" y="821"/>
                      </a:lnTo>
                      <a:lnTo>
                        <a:pt x="572" y="817"/>
                      </a:lnTo>
                      <a:lnTo>
                        <a:pt x="573" y="813"/>
                      </a:lnTo>
                      <a:lnTo>
                        <a:pt x="574" y="804"/>
                      </a:lnTo>
                      <a:lnTo>
                        <a:pt x="577" y="787"/>
                      </a:lnTo>
                      <a:lnTo>
                        <a:pt x="582" y="752"/>
                      </a:lnTo>
                      <a:lnTo>
                        <a:pt x="592" y="682"/>
                      </a:lnTo>
                      <a:lnTo>
                        <a:pt x="592" y="677"/>
                      </a:lnTo>
                      <a:lnTo>
                        <a:pt x="593" y="673"/>
                      </a:lnTo>
                      <a:lnTo>
                        <a:pt x="594" y="664"/>
                      </a:lnTo>
                      <a:lnTo>
                        <a:pt x="597" y="646"/>
                      </a:lnTo>
                      <a:lnTo>
                        <a:pt x="602" y="611"/>
                      </a:lnTo>
                      <a:lnTo>
                        <a:pt x="612" y="543"/>
                      </a:lnTo>
                      <a:lnTo>
                        <a:pt x="613" y="539"/>
                      </a:lnTo>
                      <a:lnTo>
                        <a:pt x="613" y="534"/>
                      </a:lnTo>
                      <a:lnTo>
                        <a:pt x="615" y="526"/>
                      </a:lnTo>
                      <a:lnTo>
                        <a:pt x="617" y="508"/>
                      </a:lnTo>
                      <a:lnTo>
                        <a:pt x="623" y="475"/>
                      </a:lnTo>
                      <a:lnTo>
                        <a:pt x="623" y="471"/>
                      </a:lnTo>
                      <a:lnTo>
                        <a:pt x="624" y="467"/>
                      </a:lnTo>
                      <a:lnTo>
                        <a:pt x="626" y="459"/>
                      </a:lnTo>
                      <a:lnTo>
                        <a:pt x="628" y="444"/>
                      </a:lnTo>
                      <a:lnTo>
                        <a:pt x="634" y="415"/>
                      </a:lnTo>
                      <a:lnTo>
                        <a:pt x="634" y="411"/>
                      </a:lnTo>
                      <a:lnTo>
                        <a:pt x="635" y="408"/>
                      </a:lnTo>
                      <a:lnTo>
                        <a:pt x="637" y="401"/>
                      </a:lnTo>
                      <a:lnTo>
                        <a:pt x="639" y="388"/>
                      </a:lnTo>
                      <a:lnTo>
                        <a:pt x="640" y="385"/>
                      </a:lnTo>
                      <a:lnTo>
                        <a:pt x="641" y="382"/>
                      </a:lnTo>
                      <a:lnTo>
                        <a:pt x="642" y="376"/>
                      </a:lnTo>
                      <a:lnTo>
                        <a:pt x="645" y="364"/>
                      </a:lnTo>
                      <a:lnTo>
                        <a:pt x="645" y="362"/>
                      </a:lnTo>
                      <a:lnTo>
                        <a:pt x="646" y="359"/>
                      </a:lnTo>
                      <a:lnTo>
                        <a:pt x="647" y="354"/>
                      </a:lnTo>
                      <a:lnTo>
                        <a:pt x="650" y="343"/>
                      </a:lnTo>
                      <a:lnTo>
                        <a:pt x="651" y="341"/>
                      </a:lnTo>
                      <a:lnTo>
                        <a:pt x="652" y="339"/>
                      </a:lnTo>
                      <a:lnTo>
                        <a:pt x="653" y="334"/>
                      </a:lnTo>
                      <a:lnTo>
                        <a:pt x="656" y="326"/>
                      </a:lnTo>
                      <a:lnTo>
                        <a:pt x="656" y="324"/>
                      </a:lnTo>
                      <a:lnTo>
                        <a:pt x="657" y="322"/>
                      </a:lnTo>
                      <a:lnTo>
                        <a:pt x="658" y="319"/>
                      </a:lnTo>
                      <a:lnTo>
                        <a:pt x="659" y="317"/>
                      </a:lnTo>
                      <a:lnTo>
                        <a:pt x="659" y="315"/>
                      </a:lnTo>
                      <a:lnTo>
                        <a:pt x="661" y="312"/>
                      </a:lnTo>
                      <a:lnTo>
                        <a:pt x="661" y="310"/>
                      </a:lnTo>
                      <a:lnTo>
                        <a:pt x="662" y="309"/>
                      </a:lnTo>
                      <a:lnTo>
                        <a:pt x="663" y="306"/>
                      </a:lnTo>
                      <a:lnTo>
                        <a:pt x="666" y="301"/>
                      </a:lnTo>
                      <a:lnTo>
                        <a:pt x="666" y="300"/>
                      </a:lnTo>
                      <a:lnTo>
                        <a:pt x="667" y="299"/>
                      </a:lnTo>
                      <a:lnTo>
                        <a:pt x="668" y="297"/>
                      </a:lnTo>
                      <a:lnTo>
                        <a:pt x="669" y="296"/>
                      </a:lnTo>
                      <a:lnTo>
                        <a:pt x="670" y="295"/>
                      </a:lnTo>
                      <a:lnTo>
                        <a:pt x="671" y="293"/>
                      </a:lnTo>
                      <a:lnTo>
                        <a:pt x="671" y="292"/>
                      </a:lnTo>
                      <a:lnTo>
                        <a:pt x="672" y="292"/>
                      </a:lnTo>
                      <a:lnTo>
                        <a:pt x="673" y="291"/>
                      </a:lnTo>
                      <a:lnTo>
                        <a:pt x="673" y="290"/>
                      </a:lnTo>
                      <a:lnTo>
                        <a:pt x="674" y="290"/>
                      </a:lnTo>
                      <a:lnTo>
                        <a:pt x="674" y="289"/>
                      </a:lnTo>
                      <a:lnTo>
                        <a:pt x="675" y="289"/>
                      </a:lnTo>
                      <a:lnTo>
                        <a:pt x="676" y="288"/>
                      </a:lnTo>
                      <a:lnTo>
                        <a:pt x="677" y="288"/>
                      </a:lnTo>
                      <a:lnTo>
                        <a:pt x="677" y="287"/>
                      </a:lnTo>
                      <a:lnTo>
                        <a:pt x="678" y="287"/>
                      </a:lnTo>
                      <a:lnTo>
                        <a:pt x="679" y="287"/>
                      </a:lnTo>
                      <a:lnTo>
                        <a:pt x="679" y="286"/>
                      </a:lnTo>
                      <a:lnTo>
                        <a:pt x="680" y="286"/>
                      </a:lnTo>
                      <a:lnTo>
                        <a:pt x="680" y="286"/>
                      </a:lnTo>
                      <a:lnTo>
                        <a:pt x="681" y="286"/>
                      </a:lnTo>
                      <a:lnTo>
                        <a:pt x="682" y="286"/>
                      </a:lnTo>
                      <a:lnTo>
                        <a:pt x="682" y="286"/>
                      </a:lnTo>
                      <a:lnTo>
                        <a:pt x="683" y="286"/>
                      </a:lnTo>
                      <a:lnTo>
                        <a:pt x="683" y="286"/>
                      </a:lnTo>
                      <a:lnTo>
                        <a:pt x="684" y="286"/>
                      </a:lnTo>
                      <a:lnTo>
                        <a:pt x="685" y="286"/>
                      </a:lnTo>
                      <a:lnTo>
                        <a:pt x="685" y="286"/>
                      </a:lnTo>
                      <a:lnTo>
                        <a:pt x="686" y="287"/>
                      </a:lnTo>
                      <a:lnTo>
                        <a:pt x="687" y="287"/>
                      </a:lnTo>
                      <a:lnTo>
                        <a:pt x="687" y="288"/>
                      </a:lnTo>
                      <a:lnTo>
                        <a:pt x="688" y="288"/>
                      </a:lnTo>
                      <a:lnTo>
                        <a:pt x="689" y="288"/>
                      </a:lnTo>
                      <a:lnTo>
                        <a:pt x="689" y="289"/>
                      </a:lnTo>
                      <a:lnTo>
                        <a:pt x="690" y="289"/>
                      </a:lnTo>
                      <a:lnTo>
                        <a:pt x="691" y="291"/>
                      </a:lnTo>
                      <a:lnTo>
                        <a:pt x="692" y="291"/>
                      </a:lnTo>
                      <a:lnTo>
                        <a:pt x="692" y="292"/>
                      </a:lnTo>
                      <a:lnTo>
                        <a:pt x="694" y="294"/>
                      </a:lnTo>
                      <a:lnTo>
                        <a:pt x="694" y="294"/>
                      </a:lnTo>
                      <a:lnTo>
                        <a:pt x="695" y="295"/>
                      </a:lnTo>
                      <a:lnTo>
                        <a:pt x="696" y="297"/>
                      </a:lnTo>
                      <a:lnTo>
                        <a:pt x="697" y="298"/>
                      </a:lnTo>
                      <a:lnTo>
                        <a:pt x="698" y="299"/>
                      </a:lnTo>
                      <a:lnTo>
                        <a:pt x="699" y="302"/>
                      </a:lnTo>
                      <a:lnTo>
                        <a:pt x="700" y="303"/>
                      </a:lnTo>
                      <a:lnTo>
                        <a:pt x="700" y="304"/>
                      </a:lnTo>
                      <a:lnTo>
                        <a:pt x="702" y="307"/>
                      </a:lnTo>
                      <a:lnTo>
                        <a:pt x="703" y="309"/>
                      </a:lnTo>
                      <a:lnTo>
                        <a:pt x="703" y="310"/>
                      </a:lnTo>
                      <a:lnTo>
                        <a:pt x="704" y="313"/>
                      </a:lnTo>
                      <a:lnTo>
                        <a:pt x="707" y="321"/>
                      </a:lnTo>
                      <a:lnTo>
                        <a:pt x="708" y="322"/>
                      </a:lnTo>
                      <a:lnTo>
                        <a:pt x="709" y="324"/>
                      </a:lnTo>
                      <a:lnTo>
                        <a:pt x="710" y="328"/>
                      </a:lnTo>
                      <a:lnTo>
                        <a:pt x="713" y="336"/>
                      </a:lnTo>
                      <a:lnTo>
                        <a:pt x="718" y="355"/>
                      </a:lnTo>
                      <a:lnTo>
                        <a:pt x="719" y="358"/>
                      </a:lnTo>
                      <a:lnTo>
                        <a:pt x="720" y="360"/>
                      </a:lnTo>
                      <a:lnTo>
                        <a:pt x="721" y="366"/>
                      </a:lnTo>
                      <a:lnTo>
                        <a:pt x="724" y="376"/>
                      </a:lnTo>
                      <a:lnTo>
                        <a:pt x="729" y="400"/>
                      </a:lnTo>
                      <a:lnTo>
                        <a:pt x="740" y="452"/>
                      </a:lnTo>
                      <a:lnTo>
                        <a:pt x="741" y="455"/>
                      </a:lnTo>
                      <a:lnTo>
                        <a:pt x="742" y="459"/>
                      </a:lnTo>
                      <a:lnTo>
                        <a:pt x="743" y="465"/>
                      </a:lnTo>
                      <a:lnTo>
                        <a:pt x="745" y="478"/>
                      </a:lnTo>
                      <a:lnTo>
                        <a:pt x="751" y="506"/>
                      </a:lnTo>
                      <a:lnTo>
                        <a:pt x="761" y="562"/>
                      </a:lnTo>
                      <a:lnTo>
                        <a:pt x="761" y="566"/>
                      </a:lnTo>
                      <a:lnTo>
                        <a:pt x="762" y="570"/>
                      </a:lnTo>
                      <a:lnTo>
                        <a:pt x="763" y="577"/>
                      </a:lnTo>
                      <a:lnTo>
                        <a:pt x="766" y="591"/>
                      </a:lnTo>
                      <a:lnTo>
                        <a:pt x="771" y="620"/>
                      </a:lnTo>
                      <a:lnTo>
                        <a:pt x="781" y="676"/>
                      </a:lnTo>
                      <a:lnTo>
                        <a:pt x="782" y="680"/>
                      </a:lnTo>
                      <a:lnTo>
                        <a:pt x="783" y="683"/>
                      </a:lnTo>
                      <a:lnTo>
                        <a:pt x="784" y="690"/>
                      </a:lnTo>
                      <a:lnTo>
                        <a:pt x="787" y="703"/>
                      </a:lnTo>
                      <a:lnTo>
                        <a:pt x="791" y="729"/>
                      </a:lnTo>
                      <a:lnTo>
                        <a:pt x="792" y="732"/>
                      </a:lnTo>
                    </a:path>
                  </a:pathLst>
                </a:custGeom>
                <a:noFill/>
                <a:ln w="38100" cap="flat" cmpd="sng" algn="ctr">
                  <a:solidFill>
                    <a:srgbClr val="9C007F"/>
                  </a:solidFill>
                  <a:prstDash val="solid"/>
                  <a:headEnd/>
                  <a:tailE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86" name="Freeform 30"/>
                <p:cNvSpPr>
                  <a:spLocks/>
                </p:cNvSpPr>
                <p:nvPr/>
              </p:nvSpPr>
              <p:spPr bwMode="auto">
                <a:xfrm>
                  <a:off x="5422900" y="3060701"/>
                  <a:ext cx="790575" cy="809625"/>
                </a:xfrm>
                <a:custGeom>
                  <a:avLst/>
                  <a:gdLst>
                    <a:gd name="T0" fmla="*/ 10 w 498"/>
                    <a:gd name="T1" fmla="*/ 386 h 510"/>
                    <a:gd name="T2" fmla="*/ 21 w 498"/>
                    <a:gd name="T3" fmla="*/ 430 h 510"/>
                    <a:gd name="T4" fmla="*/ 32 w 498"/>
                    <a:gd name="T5" fmla="*/ 467 h 510"/>
                    <a:gd name="T6" fmla="*/ 41 w 498"/>
                    <a:gd name="T7" fmla="*/ 488 h 510"/>
                    <a:gd name="T8" fmla="*/ 47 w 498"/>
                    <a:gd name="T9" fmla="*/ 498 h 510"/>
                    <a:gd name="T10" fmla="*/ 52 w 498"/>
                    <a:gd name="T11" fmla="*/ 505 h 510"/>
                    <a:gd name="T12" fmla="*/ 56 w 498"/>
                    <a:gd name="T13" fmla="*/ 508 h 510"/>
                    <a:gd name="T14" fmla="*/ 61 w 498"/>
                    <a:gd name="T15" fmla="*/ 510 h 510"/>
                    <a:gd name="T16" fmla="*/ 65 w 498"/>
                    <a:gd name="T17" fmla="*/ 510 h 510"/>
                    <a:gd name="T18" fmla="*/ 69 w 498"/>
                    <a:gd name="T19" fmla="*/ 509 h 510"/>
                    <a:gd name="T20" fmla="*/ 74 w 498"/>
                    <a:gd name="T21" fmla="*/ 505 h 510"/>
                    <a:gd name="T22" fmla="*/ 79 w 498"/>
                    <a:gd name="T23" fmla="*/ 499 h 510"/>
                    <a:gd name="T24" fmla="*/ 85 w 498"/>
                    <a:gd name="T25" fmla="*/ 489 h 510"/>
                    <a:gd name="T26" fmla="*/ 94 w 498"/>
                    <a:gd name="T27" fmla="*/ 469 h 510"/>
                    <a:gd name="T28" fmla="*/ 105 w 498"/>
                    <a:gd name="T29" fmla="*/ 437 h 510"/>
                    <a:gd name="T30" fmla="*/ 116 w 498"/>
                    <a:gd name="T31" fmla="*/ 397 h 510"/>
                    <a:gd name="T32" fmla="*/ 138 w 498"/>
                    <a:gd name="T33" fmla="*/ 302 h 510"/>
                    <a:gd name="T34" fmla="*/ 160 w 498"/>
                    <a:gd name="T35" fmla="*/ 200 h 510"/>
                    <a:gd name="T36" fmla="*/ 172 w 498"/>
                    <a:gd name="T37" fmla="*/ 147 h 510"/>
                    <a:gd name="T38" fmla="*/ 186 w 498"/>
                    <a:gd name="T39" fmla="*/ 94 h 510"/>
                    <a:gd name="T40" fmla="*/ 202 w 498"/>
                    <a:gd name="T41" fmla="*/ 44 h 510"/>
                    <a:gd name="T42" fmla="*/ 209 w 498"/>
                    <a:gd name="T43" fmla="*/ 29 h 510"/>
                    <a:gd name="T44" fmla="*/ 215 w 498"/>
                    <a:gd name="T45" fmla="*/ 16 h 510"/>
                    <a:gd name="T46" fmla="*/ 221 w 498"/>
                    <a:gd name="T47" fmla="*/ 9 h 510"/>
                    <a:gd name="T48" fmla="*/ 226 w 498"/>
                    <a:gd name="T49" fmla="*/ 4 h 510"/>
                    <a:gd name="T50" fmla="*/ 230 w 498"/>
                    <a:gd name="T51" fmla="*/ 1 h 510"/>
                    <a:gd name="T52" fmla="*/ 234 w 498"/>
                    <a:gd name="T53" fmla="*/ 0 h 510"/>
                    <a:gd name="T54" fmla="*/ 238 w 498"/>
                    <a:gd name="T55" fmla="*/ 0 h 510"/>
                    <a:gd name="T56" fmla="*/ 242 w 498"/>
                    <a:gd name="T57" fmla="*/ 0 h 510"/>
                    <a:gd name="T58" fmla="*/ 245 w 498"/>
                    <a:gd name="T59" fmla="*/ 3 h 510"/>
                    <a:gd name="T60" fmla="*/ 251 w 498"/>
                    <a:gd name="T61" fmla="*/ 8 h 510"/>
                    <a:gd name="T62" fmla="*/ 257 w 498"/>
                    <a:gd name="T63" fmla="*/ 15 h 510"/>
                    <a:gd name="T64" fmla="*/ 265 w 498"/>
                    <a:gd name="T65" fmla="*/ 31 h 510"/>
                    <a:gd name="T66" fmla="*/ 277 w 498"/>
                    <a:gd name="T67" fmla="*/ 60 h 510"/>
                    <a:gd name="T68" fmla="*/ 289 w 498"/>
                    <a:gd name="T69" fmla="*/ 97 h 510"/>
                    <a:gd name="T70" fmla="*/ 329 w 498"/>
                    <a:gd name="T71" fmla="*/ 247 h 510"/>
                    <a:gd name="T72" fmla="*/ 349 w 498"/>
                    <a:gd name="T73" fmla="*/ 322 h 510"/>
                    <a:gd name="T74" fmla="*/ 361 w 498"/>
                    <a:gd name="T75" fmla="*/ 359 h 510"/>
                    <a:gd name="T76" fmla="*/ 374 w 498"/>
                    <a:gd name="T77" fmla="*/ 393 h 510"/>
                    <a:gd name="T78" fmla="*/ 380 w 498"/>
                    <a:gd name="T79" fmla="*/ 408 h 510"/>
                    <a:gd name="T80" fmla="*/ 390 w 498"/>
                    <a:gd name="T81" fmla="*/ 423 h 510"/>
                    <a:gd name="T82" fmla="*/ 395 w 498"/>
                    <a:gd name="T83" fmla="*/ 429 h 510"/>
                    <a:gd name="T84" fmla="*/ 400 w 498"/>
                    <a:gd name="T85" fmla="*/ 432 h 510"/>
                    <a:gd name="T86" fmla="*/ 404 w 498"/>
                    <a:gd name="T87" fmla="*/ 435 h 510"/>
                    <a:gd name="T88" fmla="*/ 408 w 498"/>
                    <a:gd name="T89" fmla="*/ 435 h 510"/>
                    <a:gd name="T90" fmla="*/ 412 w 498"/>
                    <a:gd name="T91" fmla="*/ 435 h 510"/>
                    <a:gd name="T92" fmla="*/ 416 w 498"/>
                    <a:gd name="T93" fmla="*/ 434 h 510"/>
                    <a:gd name="T94" fmla="*/ 420 w 498"/>
                    <a:gd name="T95" fmla="*/ 432 h 510"/>
                    <a:gd name="T96" fmla="*/ 425 w 498"/>
                    <a:gd name="T97" fmla="*/ 427 h 510"/>
                    <a:gd name="T98" fmla="*/ 432 w 498"/>
                    <a:gd name="T99" fmla="*/ 418 h 510"/>
                    <a:gd name="T100" fmla="*/ 439 w 498"/>
                    <a:gd name="T101" fmla="*/ 408 h 510"/>
                    <a:gd name="T102" fmla="*/ 448 w 498"/>
                    <a:gd name="T103" fmla="*/ 390 h 510"/>
                    <a:gd name="T104" fmla="*/ 464 w 498"/>
                    <a:gd name="T105" fmla="*/ 346 h 510"/>
                    <a:gd name="T106" fmla="*/ 487 w 498"/>
                    <a:gd name="T107" fmla="*/ 273 h 510"/>
                    <a:gd name="T108" fmla="*/ 494 w 498"/>
                    <a:gd name="T109" fmla="*/ 248 h 5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498" h="510">
                      <a:moveTo>
                        <a:pt x="0" y="339"/>
                      </a:moveTo>
                      <a:lnTo>
                        <a:pt x="1" y="342"/>
                      </a:lnTo>
                      <a:lnTo>
                        <a:pt x="2" y="348"/>
                      </a:lnTo>
                      <a:lnTo>
                        <a:pt x="5" y="360"/>
                      </a:lnTo>
                      <a:lnTo>
                        <a:pt x="10" y="383"/>
                      </a:lnTo>
                      <a:lnTo>
                        <a:pt x="10" y="386"/>
                      </a:lnTo>
                      <a:lnTo>
                        <a:pt x="11" y="389"/>
                      </a:lnTo>
                      <a:lnTo>
                        <a:pt x="12" y="394"/>
                      </a:lnTo>
                      <a:lnTo>
                        <a:pt x="15" y="405"/>
                      </a:lnTo>
                      <a:lnTo>
                        <a:pt x="20" y="425"/>
                      </a:lnTo>
                      <a:lnTo>
                        <a:pt x="20" y="427"/>
                      </a:lnTo>
                      <a:lnTo>
                        <a:pt x="21" y="430"/>
                      </a:lnTo>
                      <a:lnTo>
                        <a:pt x="22" y="434"/>
                      </a:lnTo>
                      <a:lnTo>
                        <a:pt x="25" y="443"/>
                      </a:lnTo>
                      <a:lnTo>
                        <a:pt x="30" y="459"/>
                      </a:lnTo>
                      <a:lnTo>
                        <a:pt x="31" y="461"/>
                      </a:lnTo>
                      <a:lnTo>
                        <a:pt x="31" y="463"/>
                      </a:lnTo>
                      <a:lnTo>
                        <a:pt x="32" y="467"/>
                      </a:lnTo>
                      <a:lnTo>
                        <a:pt x="35" y="474"/>
                      </a:lnTo>
                      <a:lnTo>
                        <a:pt x="36" y="476"/>
                      </a:lnTo>
                      <a:lnTo>
                        <a:pt x="37" y="478"/>
                      </a:lnTo>
                      <a:lnTo>
                        <a:pt x="38" y="481"/>
                      </a:lnTo>
                      <a:lnTo>
                        <a:pt x="41" y="487"/>
                      </a:lnTo>
                      <a:lnTo>
                        <a:pt x="41" y="488"/>
                      </a:lnTo>
                      <a:lnTo>
                        <a:pt x="42" y="490"/>
                      </a:lnTo>
                      <a:lnTo>
                        <a:pt x="44" y="492"/>
                      </a:lnTo>
                      <a:lnTo>
                        <a:pt x="44" y="493"/>
                      </a:lnTo>
                      <a:lnTo>
                        <a:pt x="45" y="495"/>
                      </a:lnTo>
                      <a:lnTo>
                        <a:pt x="46" y="497"/>
                      </a:lnTo>
                      <a:lnTo>
                        <a:pt x="47" y="498"/>
                      </a:lnTo>
                      <a:lnTo>
                        <a:pt x="48" y="499"/>
                      </a:lnTo>
                      <a:lnTo>
                        <a:pt x="49" y="501"/>
                      </a:lnTo>
                      <a:lnTo>
                        <a:pt x="50" y="502"/>
                      </a:lnTo>
                      <a:lnTo>
                        <a:pt x="50" y="502"/>
                      </a:lnTo>
                      <a:lnTo>
                        <a:pt x="52" y="504"/>
                      </a:lnTo>
                      <a:lnTo>
                        <a:pt x="52" y="505"/>
                      </a:lnTo>
                      <a:lnTo>
                        <a:pt x="53" y="505"/>
                      </a:lnTo>
                      <a:lnTo>
                        <a:pt x="54" y="506"/>
                      </a:lnTo>
                      <a:lnTo>
                        <a:pt x="55" y="507"/>
                      </a:lnTo>
                      <a:lnTo>
                        <a:pt x="55" y="507"/>
                      </a:lnTo>
                      <a:lnTo>
                        <a:pt x="56" y="508"/>
                      </a:lnTo>
                      <a:lnTo>
                        <a:pt x="56" y="508"/>
                      </a:lnTo>
                      <a:lnTo>
                        <a:pt x="57" y="508"/>
                      </a:lnTo>
                      <a:lnTo>
                        <a:pt x="58" y="509"/>
                      </a:lnTo>
                      <a:lnTo>
                        <a:pt x="59" y="509"/>
                      </a:lnTo>
                      <a:lnTo>
                        <a:pt x="59" y="510"/>
                      </a:lnTo>
                      <a:lnTo>
                        <a:pt x="60" y="510"/>
                      </a:lnTo>
                      <a:lnTo>
                        <a:pt x="61" y="510"/>
                      </a:lnTo>
                      <a:lnTo>
                        <a:pt x="61" y="510"/>
                      </a:lnTo>
                      <a:lnTo>
                        <a:pt x="62" y="510"/>
                      </a:lnTo>
                      <a:lnTo>
                        <a:pt x="63" y="510"/>
                      </a:lnTo>
                      <a:lnTo>
                        <a:pt x="63" y="510"/>
                      </a:lnTo>
                      <a:lnTo>
                        <a:pt x="64" y="510"/>
                      </a:lnTo>
                      <a:lnTo>
                        <a:pt x="65" y="510"/>
                      </a:lnTo>
                      <a:lnTo>
                        <a:pt x="65" y="510"/>
                      </a:lnTo>
                      <a:lnTo>
                        <a:pt x="66" y="510"/>
                      </a:lnTo>
                      <a:lnTo>
                        <a:pt x="67" y="510"/>
                      </a:lnTo>
                      <a:lnTo>
                        <a:pt x="67" y="510"/>
                      </a:lnTo>
                      <a:lnTo>
                        <a:pt x="68" y="509"/>
                      </a:lnTo>
                      <a:lnTo>
                        <a:pt x="69" y="509"/>
                      </a:lnTo>
                      <a:lnTo>
                        <a:pt x="70" y="508"/>
                      </a:lnTo>
                      <a:lnTo>
                        <a:pt x="70" y="508"/>
                      </a:lnTo>
                      <a:lnTo>
                        <a:pt x="71" y="508"/>
                      </a:lnTo>
                      <a:lnTo>
                        <a:pt x="71" y="507"/>
                      </a:lnTo>
                      <a:lnTo>
                        <a:pt x="72" y="507"/>
                      </a:lnTo>
                      <a:lnTo>
                        <a:pt x="74" y="505"/>
                      </a:lnTo>
                      <a:lnTo>
                        <a:pt x="74" y="505"/>
                      </a:lnTo>
                      <a:lnTo>
                        <a:pt x="75" y="504"/>
                      </a:lnTo>
                      <a:lnTo>
                        <a:pt x="76" y="503"/>
                      </a:lnTo>
                      <a:lnTo>
                        <a:pt x="77" y="502"/>
                      </a:lnTo>
                      <a:lnTo>
                        <a:pt x="77" y="501"/>
                      </a:lnTo>
                      <a:lnTo>
                        <a:pt x="79" y="499"/>
                      </a:lnTo>
                      <a:lnTo>
                        <a:pt x="79" y="499"/>
                      </a:lnTo>
                      <a:lnTo>
                        <a:pt x="80" y="498"/>
                      </a:lnTo>
                      <a:lnTo>
                        <a:pt x="81" y="496"/>
                      </a:lnTo>
                      <a:lnTo>
                        <a:pt x="84" y="492"/>
                      </a:lnTo>
                      <a:lnTo>
                        <a:pt x="85" y="490"/>
                      </a:lnTo>
                      <a:lnTo>
                        <a:pt x="85" y="489"/>
                      </a:lnTo>
                      <a:lnTo>
                        <a:pt x="86" y="487"/>
                      </a:lnTo>
                      <a:lnTo>
                        <a:pt x="89" y="481"/>
                      </a:lnTo>
                      <a:lnTo>
                        <a:pt x="89" y="480"/>
                      </a:lnTo>
                      <a:lnTo>
                        <a:pt x="90" y="478"/>
                      </a:lnTo>
                      <a:lnTo>
                        <a:pt x="92" y="475"/>
                      </a:lnTo>
                      <a:lnTo>
                        <a:pt x="94" y="469"/>
                      </a:lnTo>
                      <a:lnTo>
                        <a:pt x="95" y="467"/>
                      </a:lnTo>
                      <a:lnTo>
                        <a:pt x="95" y="466"/>
                      </a:lnTo>
                      <a:lnTo>
                        <a:pt x="97" y="462"/>
                      </a:lnTo>
                      <a:lnTo>
                        <a:pt x="99" y="455"/>
                      </a:lnTo>
                      <a:lnTo>
                        <a:pt x="104" y="439"/>
                      </a:lnTo>
                      <a:lnTo>
                        <a:pt x="105" y="437"/>
                      </a:lnTo>
                      <a:lnTo>
                        <a:pt x="106" y="435"/>
                      </a:lnTo>
                      <a:lnTo>
                        <a:pt x="107" y="430"/>
                      </a:lnTo>
                      <a:lnTo>
                        <a:pt x="109" y="421"/>
                      </a:lnTo>
                      <a:lnTo>
                        <a:pt x="115" y="402"/>
                      </a:lnTo>
                      <a:lnTo>
                        <a:pt x="115" y="400"/>
                      </a:lnTo>
                      <a:lnTo>
                        <a:pt x="116" y="397"/>
                      </a:lnTo>
                      <a:lnTo>
                        <a:pt x="117" y="391"/>
                      </a:lnTo>
                      <a:lnTo>
                        <a:pt x="120" y="381"/>
                      </a:lnTo>
                      <a:lnTo>
                        <a:pt x="125" y="357"/>
                      </a:lnTo>
                      <a:lnTo>
                        <a:pt x="137" y="308"/>
                      </a:lnTo>
                      <a:lnTo>
                        <a:pt x="137" y="305"/>
                      </a:lnTo>
                      <a:lnTo>
                        <a:pt x="138" y="302"/>
                      </a:lnTo>
                      <a:lnTo>
                        <a:pt x="139" y="295"/>
                      </a:lnTo>
                      <a:lnTo>
                        <a:pt x="142" y="283"/>
                      </a:lnTo>
                      <a:lnTo>
                        <a:pt x="148" y="257"/>
                      </a:lnTo>
                      <a:lnTo>
                        <a:pt x="159" y="206"/>
                      </a:lnTo>
                      <a:lnTo>
                        <a:pt x="160" y="203"/>
                      </a:lnTo>
                      <a:lnTo>
                        <a:pt x="160" y="200"/>
                      </a:lnTo>
                      <a:lnTo>
                        <a:pt x="161" y="194"/>
                      </a:lnTo>
                      <a:lnTo>
                        <a:pt x="164" y="182"/>
                      </a:lnTo>
                      <a:lnTo>
                        <a:pt x="170" y="158"/>
                      </a:lnTo>
                      <a:lnTo>
                        <a:pt x="170" y="155"/>
                      </a:lnTo>
                      <a:lnTo>
                        <a:pt x="171" y="153"/>
                      </a:lnTo>
                      <a:lnTo>
                        <a:pt x="172" y="147"/>
                      </a:lnTo>
                      <a:lnTo>
                        <a:pt x="175" y="136"/>
                      </a:lnTo>
                      <a:lnTo>
                        <a:pt x="181" y="114"/>
                      </a:lnTo>
                      <a:lnTo>
                        <a:pt x="181" y="112"/>
                      </a:lnTo>
                      <a:lnTo>
                        <a:pt x="182" y="109"/>
                      </a:lnTo>
                      <a:lnTo>
                        <a:pt x="183" y="104"/>
                      </a:lnTo>
                      <a:lnTo>
                        <a:pt x="186" y="94"/>
                      </a:lnTo>
                      <a:lnTo>
                        <a:pt x="191" y="76"/>
                      </a:lnTo>
                      <a:lnTo>
                        <a:pt x="192" y="73"/>
                      </a:lnTo>
                      <a:lnTo>
                        <a:pt x="193" y="72"/>
                      </a:lnTo>
                      <a:lnTo>
                        <a:pt x="194" y="67"/>
                      </a:lnTo>
                      <a:lnTo>
                        <a:pt x="197" y="59"/>
                      </a:lnTo>
                      <a:lnTo>
                        <a:pt x="202" y="44"/>
                      </a:lnTo>
                      <a:lnTo>
                        <a:pt x="203" y="43"/>
                      </a:lnTo>
                      <a:lnTo>
                        <a:pt x="203" y="41"/>
                      </a:lnTo>
                      <a:lnTo>
                        <a:pt x="205" y="38"/>
                      </a:lnTo>
                      <a:lnTo>
                        <a:pt x="207" y="32"/>
                      </a:lnTo>
                      <a:lnTo>
                        <a:pt x="208" y="31"/>
                      </a:lnTo>
                      <a:lnTo>
                        <a:pt x="209" y="29"/>
                      </a:lnTo>
                      <a:lnTo>
                        <a:pt x="210" y="27"/>
                      </a:lnTo>
                      <a:lnTo>
                        <a:pt x="212" y="22"/>
                      </a:lnTo>
                      <a:lnTo>
                        <a:pt x="213" y="21"/>
                      </a:lnTo>
                      <a:lnTo>
                        <a:pt x="214" y="19"/>
                      </a:lnTo>
                      <a:lnTo>
                        <a:pt x="215" y="17"/>
                      </a:lnTo>
                      <a:lnTo>
                        <a:pt x="215" y="16"/>
                      </a:lnTo>
                      <a:lnTo>
                        <a:pt x="216" y="15"/>
                      </a:lnTo>
                      <a:lnTo>
                        <a:pt x="217" y="13"/>
                      </a:lnTo>
                      <a:lnTo>
                        <a:pt x="218" y="12"/>
                      </a:lnTo>
                      <a:lnTo>
                        <a:pt x="219" y="12"/>
                      </a:lnTo>
                      <a:lnTo>
                        <a:pt x="220" y="10"/>
                      </a:lnTo>
                      <a:lnTo>
                        <a:pt x="221" y="9"/>
                      </a:lnTo>
                      <a:lnTo>
                        <a:pt x="221" y="8"/>
                      </a:lnTo>
                      <a:lnTo>
                        <a:pt x="223" y="7"/>
                      </a:lnTo>
                      <a:lnTo>
                        <a:pt x="223" y="6"/>
                      </a:lnTo>
                      <a:lnTo>
                        <a:pt x="224" y="6"/>
                      </a:lnTo>
                      <a:lnTo>
                        <a:pt x="225" y="4"/>
                      </a:lnTo>
                      <a:lnTo>
                        <a:pt x="226" y="4"/>
                      </a:lnTo>
                      <a:lnTo>
                        <a:pt x="226" y="3"/>
                      </a:lnTo>
                      <a:lnTo>
                        <a:pt x="227" y="3"/>
                      </a:lnTo>
                      <a:lnTo>
                        <a:pt x="228" y="2"/>
                      </a:lnTo>
                      <a:lnTo>
                        <a:pt x="229" y="2"/>
                      </a:lnTo>
                      <a:lnTo>
                        <a:pt x="229" y="1"/>
                      </a:lnTo>
                      <a:lnTo>
                        <a:pt x="230" y="1"/>
                      </a:lnTo>
                      <a:lnTo>
                        <a:pt x="231" y="1"/>
                      </a:lnTo>
                      <a:lnTo>
                        <a:pt x="232" y="0"/>
                      </a:lnTo>
                      <a:lnTo>
                        <a:pt x="232" y="0"/>
                      </a:lnTo>
                      <a:lnTo>
                        <a:pt x="233" y="0"/>
                      </a:lnTo>
                      <a:lnTo>
                        <a:pt x="233" y="0"/>
                      </a:lnTo>
                      <a:lnTo>
                        <a:pt x="234" y="0"/>
                      </a:lnTo>
                      <a:lnTo>
                        <a:pt x="235" y="0"/>
                      </a:lnTo>
                      <a:lnTo>
                        <a:pt x="235" y="0"/>
                      </a:lnTo>
                      <a:lnTo>
                        <a:pt x="236" y="0"/>
                      </a:lnTo>
                      <a:lnTo>
                        <a:pt x="236" y="0"/>
                      </a:lnTo>
                      <a:lnTo>
                        <a:pt x="237" y="0"/>
                      </a:lnTo>
                      <a:lnTo>
                        <a:pt x="238" y="0"/>
                      </a:lnTo>
                      <a:lnTo>
                        <a:pt x="238" y="0"/>
                      </a:lnTo>
                      <a:lnTo>
                        <a:pt x="239" y="0"/>
                      </a:lnTo>
                      <a:lnTo>
                        <a:pt x="240" y="0"/>
                      </a:lnTo>
                      <a:lnTo>
                        <a:pt x="240" y="0"/>
                      </a:lnTo>
                      <a:lnTo>
                        <a:pt x="241" y="0"/>
                      </a:lnTo>
                      <a:lnTo>
                        <a:pt x="242" y="0"/>
                      </a:lnTo>
                      <a:lnTo>
                        <a:pt x="242" y="1"/>
                      </a:lnTo>
                      <a:lnTo>
                        <a:pt x="243" y="1"/>
                      </a:lnTo>
                      <a:lnTo>
                        <a:pt x="244" y="1"/>
                      </a:lnTo>
                      <a:lnTo>
                        <a:pt x="244" y="2"/>
                      </a:lnTo>
                      <a:lnTo>
                        <a:pt x="245" y="2"/>
                      </a:lnTo>
                      <a:lnTo>
                        <a:pt x="245" y="3"/>
                      </a:lnTo>
                      <a:lnTo>
                        <a:pt x="246" y="3"/>
                      </a:lnTo>
                      <a:lnTo>
                        <a:pt x="247" y="4"/>
                      </a:lnTo>
                      <a:lnTo>
                        <a:pt x="248" y="5"/>
                      </a:lnTo>
                      <a:lnTo>
                        <a:pt x="249" y="6"/>
                      </a:lnTo>
                      <a:lnTo>
                        <a:pt x="250" y="6"/>
                      </a:lnTo>
                      <a:lnTo>
                        <a:pt x="251" y="8"/>
                      </a:lnTo>
                      <a:lnTo>
                        <a:pt x="252" y="9"/>
                      </a:lnTo>
                      <a:lnTo>
                        <a:pt x="253" y="9"/>
                      </a:lnTo>
                      <a:lnTo>
                        <a:pt x="254" y="11"/>
                      </a:lnTo>
                      <a:lnTo>
                        <a:pt x="254" y="12"/>
                      </a:lnTo>
                      <a:lnTo>
                        <a:pt x="255" y="13"/>
                      </a:lnTo>
                      <a:lnTo>
                        <a:pt x="257" y="15"/>
                      </a:lnTo>
                      <a:lnTo>
                        <a:pt x="259" y="19"/>
                      </a:lnTo>
                      <a:lnTo>
                        <a:pt x="260" y="20"/>
                      </a:lnTo>
                      <a:lnTo>
                        <a:pt x="261" y="22"/>
                      </a:lnTo>
                      <a:lnTo>
                        <a:pt x="262" y="24"/>
                      </a:lnTo>
                      <a:lnTo>
                        <a:pt x="265" y="30"/>
                      </a:lnTo>
                      <a:lnTo>
                        <a:pt x="265" y="31"/>
                      </a:lnTo>
                      <a:lnTo>
                        <a:pt x="266" y="32"/>
                      </a:lnTo>
                      <a:lnTo>
                        <a:pt x="268" y="35"/>
                      </a:lnTo>
                      <a:lnTo>
                        <a:pt x="270" y="42"/>
                      </a:lnTo>
                      <a:lnTo>
                        <a:pt x="276" y="56"/>
                      </a:lnTo>
                      <a:lnTo>
                        <a:pt x="277" y="58"/>
                      </a:lnTo>
                      <a:lnTo>
                        <a:pt x="277" y="60"/>
                      </a:lnTo>
                      <a:lnTo>
                        <a:pt x="278" y="63"/>
                      </a:lnTo>
                      <a:lnTo>
                        <a:pt x="281" y="71"/>
                      </a:lnTo>
                      <a:lnTo>
                        <a:pt x="287" y="88"/>
                      </a:lnTo>
                      <a:lnTo>
                        <a:pt x="287" y="91"/>
                      </a:lnTo>
                      <a:lnTo>
                        <a:pt x="288" y="93"/>
                      </a:lnTo>
                      <a:lnTo>
                        <a:pt x="289" y="97"/>
                      </a:lnTo>
                      <a:lnTo>
                        <a:pt x="292" y="106"/>
                      </a:lnTo>
                      <a:lnTo>
                        <a:pt x="297" y="124"/>
                      </a:lnTo>
                      <a:lnTo>
                        <a:pt x="307" y="162"/>
                      </a:lnTo>
                      <a:lnTo>
                        <a:pt x="328" y="243"/>
                      </a:lnTo>
                      <a:lnTo>
                        <a:pt x="328" y="245"/>
                      </a:lnTo>
                      <a:lnTo>
                        <a:pt x="329" y="247"/>
                      </a:lnTo>
                      <a:lnTo>
                        <a:pt x="330" y="253"/>
                      </a:lnTo>
                      <a:lnTo>
                        <a:pt x="333" y="262"/>
                      </a:lnTo>
                      <a:lnTo>
                        <a:pt x="338" y="282"/>
                      </a:lnTo>
                      <a:lnTo>
                        <a:pt x="348" y="318"/>
                      </a:lnTo>
                      <a:lnTo>
                        <a:pt x="349" y="320"/>
                      </a:lnTo>
                      <a:lnTo>
                        <a:pt x="349" y="322"/>
                      </a:lnTo>
                      <a:lnTo>
                        <a:pt x="350" y="327"/>
                      </a:lnTo>
                      <a:lnTo>
                        <a:pt x="353" y="335"/>
                      </a:lnTo>
                      <a:lnTo>
                        <a:pt x="358" y="351"/>
                      </a:lnTo>
                      <a:lnTo>
                        <a:pt x="359" y="353"/>
                      </a:lnTo>
                      <a:lnTo>
                        <a:pt x="359" y="355"/>
                      </a:lnTo>
                      <a:lnTo>
                        <a:pt x="361" y="359"/>
                      </a:lnTo>
                      <a:lnTo>
                        <a:pt x="363" y="366"/>
                      </a:lnTo>
                      <a:lnTo>
                        <a:pt x="368" y="380"/>
                      </a:lnTo>
                      <a:lnTo>
                        <a:pt x="369" y="381"/>
                      </a:lnTo>
                      <a:lnTo>
                        <a:pt x="370" y="383"/>
                      </a:lnTo>
                      <a:lnTo>
                        <a:pt x="371" y="387"/>
                      </a:lnTo>
                      <a:lnTo>
                        <a:pt x="374" y="393"/>
                      </a:lnTo>
                      <a:lnTo>
                        <a:pt x="374" y="395"/>
                      </a:lnTo>
                      <a:lnTo>
                        <a:pt x="375" y="396"/>
                      </a:lnTo>
                      <a:lnTo>
                        <a:pt x="376" y="399"/>
                      </a:lnTo>
                      <a:lnTo>
                        <a:pt x="379" y="405"/>
                      </a:lnTo>
                      <a:lnTo>
                        <a:pt x="380" y="406"/>
                      </a:lnTo>
                      <a:lnTo>
                        <a:pt x="380" y="408"/>
                      </a:lnTo>
                      <a:lnTo>
                        <a:pt x="382" y="410"/>
                      </a:lnTo>
                      <a:lnTo>
                        <a:pt x="385" y="415"/>
                      </a:lnTo>
                      <a:lnTo>
                        <a:pt x="385" y="416"/>
                      </a:lnTo>
                      <a:lnTo>
                        <a:pt x="386" y="417"/>
                      </a:lnTo>
                      <a:lnTo>
                        <a:pt x="387" y="419"/>
                      </a:lnTo>
                      <a:lnTo>
                        <a:pt x="390" y="423"/>
                      </a:lnTo>
                      <a:lnTo>
                        <a:pt x="391" y="424"/>
                      </a:lnTo>
                      <a:lnTo>
                        <a:pt x="391" y="424"/>
                      </a:lnTo>
                      <a:lnTo>
                        <a:pt x="393" y="426"/>
                      </a:lnTo>
                      <a:lnTo>
                        <a:pt x="393" y="427"/>
                      </a:lnTo>
                      <a:lnTo>
                        <a:pt x="394" y="427"/>
                      </a:lnTo>
                      <a:lnTo>
                        <a:pt x="395" y="429"/>
                      </a:lnTo>
                      <a:lnTo>
                        <a:pt x="396" y="429"/>
                      </a:lnTo>
                      <a:lnTo>
                        <a:pt x="397" y="430"/>
                      </a:lnTo>
                      <a:lnTo>
                        <a:pt x="397" y="430"/>
                      </a:lnTo>
                      <a:lnTo>
                        <a:pt x="398" y="431"/>
                      </a:lnTo>
                      <a:lnTo>
                        <a:pt x="399" y="432"/>
                      </a:lnTo>
                      <a:lnTo>
                        <a:pt x="400" y="432"/>
                      </a:lnTo>
                      <a:lnTo>
                        <a:pt x="401" y="433"/>
                      </a:lnTo>
                      <a:lnTo>
                        <a:pt x="401" y="433"/>
                      </a:lnTo>
                      <a:lnTo>
                        <a:pt x="402" y="433"/>
                      </a:lnTo>
                      <a:lnTo>
                        <a:pt x="403" y="434"/>
                      </a:lnTo>
                      <a:lnTo>
                        <a:pt x="404" y="434"/>
                      </a:lnTo>
                      <a:lnTo>
                        <a:pt x="404" y="435"/>
                      </a:lnTo>
                      <a:lnTo>
                        <a:pt x="405" y="435"/>
                      </a:lnTo>
                      <a:lnTo>
                        <a:pt x="406" y="435"/>
                      </a:lnTo>
                      <a:lnTo>
                        <a:pt x="406" y="435"/>
                      </a:lnTo>
                      <a:lnTo>
                        <a:pt x="407" y="435"/>
                      </a:lnTo>
                      <a:lnTo>
                        <a:pt x="408" y="435"/>
                      </a:lnTo>
                      <a:lnTo>
                        <a:pt x="408" y="435"/>
                      </a:lnTo>
                      <a:lnTo>
                        <a:pt x="409" y="435"/>
                      </a:lnTo>
                      <a:lnTo>
                        <a:pt x="410" y="435"/>
                      </a:lnTo>
                      <a:lnTo>
                        <a:pt x="410" y="435"/>
                      </a:lnTo>
                      <a:lnTo>
                        <a:pt x="411" y="435"/>
                      </a:lnTo>
                      <a:lnTo>
                        <a:pt x="412" y="435"/>
                      </a:lnTo>
                      <a:lnTo>
                        <a:pt x="412" y="435"/>
                      </a:lnTo>
                      <a:lnTo>
                        <a:pt x="413" y="435"/>
                      </a:lnTo>
                      <a:lnTo>
                        <a:pt x="414" y="435"/>
                      </a:lnTo>
                      <a:lnTo>
                        <a:pt x="414" y="435"/>
                      </a:lnTo>
                      <a:lnTo>
                        <a:pt x="415" y="434"/>
                      </a:lnTo>
                      <a:lnTo>
                        <a:pt x="416" y="434"/>
                      </a:lnTo>
                      <a:lnTo>
                        <a:pt x="416" y="434"/>
                      </a:lnTo>
                      <a:lnTo>
                        <a:pt x="417" y="433"/>
                      </a:lnTo>
                      <a:lnTo>
                        <a:pt x="418" y="433"/>
                      </a:lnTo>
                      <a:lnTo>
                        <a:pt x="418" y="433"/>
                      </a:lnTo>
                      <a:lnTo>
                        <a:pt x="419" y="432"/>
                      </a:lnTo>
                      <a:lnTo>
                        <a:pt x="419" y="432"/>
                      </a:lnTo>
                      <a:lnTo>
                        <a:pt x="420" y="432"/>
                      </a:lnTo>
                      <a:lnTo>
                        <a:pt x="421" y="431"/>
                      </a:lnTo>
                      <a:lnTo>
                        <a:pt x="422" y="430"/>
                      </a:lnTo>
                      <a:lnTo>
                        <a:pt x="422" y="430"/>
                      </a:lnTo>
                      <a:lnTo>
                        <a:pt x="423" y="429"/>
                      </a:lnTo>
                      <a:lnTo>
                        <a:pt x="424" y="428"/>
                      </a:lnTo>
                      <a:lnTo>
                        <a:pt x="425" y="427"/>
                      </a:lnTo>
                      <a:lnTo>
                        <a:pt x="426" y="426"/>
                      </a:lnTo>
                      <a:lnTo>
                        <a:pt x="427" y="425"/>
                      </a:lnTo>
                      <a:lnTo>
                        <a:pt x="428" y="424"/>
                      </a:lnTo>
                      <a:lnTo>
                        <a:pt x="428" y="424"/>
                      </a:lnTo>
                      <a:lnTo>
                        <a:pt x="430" y="422"/>
                      </a:lnTo>
                      <a:lnTo>
                        <a:pt x="432" y="418"/>
                      </a:lnTo>
                      <a:lnTo>
                        <a:pt x="433" y="417"/>
                      </a:lnTo>
                      <a:lnTo>
                        <a:pt x="433" y="417"/>
                      </a:lnTo>
                      <a:lnTo>
                        <a:pt x="435" y="414"/>
                      </a:lnTo>
                      <a:lnTo>
                        <a:pt x="437" y="410"/>
                      </a:lnTo>
                      <a:lnTo>
                        <a:pt x="438" y="409"/>
                      </a:lnTo>
                      <a:lnTo>
                        <a:pt x="439" y="408"/>
                      </a:lnTo>
                      <a:lnTo>
                        <a:pt x="440" y="406"/>
                      </a:lnTo>
                      <a:lnTo>
                        <a:pt x="442" y="400"/>
                      </a:lnTo>
                      <a:lnTo>
                        <a:pt x="443" y="399"/>
                      </a:lnTo>
                      <a:lnTo>
                        <a:pt x="443" y="398"/>
                      </a:lnTo>
                      <a:lnTo>
                        <a:pt x="445" y="395"/>
                      </a:lnTo>
                      <a:lnTo>
                        <a:pt x="448" y="390"/>
                      </a:lnTo>
                      <a:lnTo>
                        <a:pt x="452" y="377"/>
                      </a:lnTo>
                      <a:lnTo>
                        <a:pt x="453" y="376"/>
                      </a:lnTo>
                      <a:lnTo>
                        <a:pt x="454" y="374"/>
                      </a:lnTo>
                      <a:lnTo>
                        <a:pt x="455" y="370"/>
                      </a:lnTo>
                      <a:lnTo>
                        <a:pt x="458" y="362"/>
                      </a:lnTo>
                      <a:lnTo>
                        <a:pt x="464" y="346"/>
                      </a:lnTo>
                      <a:lnTo>
                        <a:pt x="475" y="310"/>
                      </a:lnTo>
                      <a:lnTo>
                        <a:pt x="476" y="308"/>
                      </a:lnTo>
                      <a:lnTo>
                        <a:pt x="477" y="306"/>
                      </a:lnTo>
                      <a:lnTo>
                        <a:pt x="478" y="301"/>
                      </a:lnTo>
                      <a:lnTo>
                        <a:pt x="481" y="292"/>
                      </a:lnTo>
                      <a:lnTo>
                        <a:pt x="487" y="273"/>
                      </a:lnTo>
                      <a:lnTo>
                        <a:pt x="487" y="270"/>
                      </a:lnTo>
                      <a:lnTo>
                        <a:pt x="488" y="268"/>
                      </a:lnTo>
                      <a:lnTo>
                        <a:pt x="490" y="263"/>
                      </a:lnTo>
                      <a:lnTo>
                        <a:pt x="492" y="253"/>
                      </a:lnTo>
                      <a:lnTo>
                        <a:pt x="493" y="250"/>
                      </a:lnTo>
                      <a:lnTo>
                        <a:pt x="494" y="248"/>
                      </a:lnTo>
                      <a:lnTo>
                        <a:pt x="495" y="243"/>
                      </a:lnTo>
                      <a:lnTo>
                        <a:pt x="496" y="241"/>
                      </a:lnTo>
                      <a:lnTo>
                        <a:pt x="497" y="238"/>
                      </a:lnTo>
                      <a:lnTo>
                        <a:pt x="497" y="236"/>
                      </a:lnTo>
                      <a:lnTo>
                        <a:pt x="498" y="233"/>
                      </a:lnTo>
                    </a:path>
                  </a:pathLst>
                </a:custGeom>
                <a:noFill/>
                <a:ln w="38100" cap="flat" cmpd="sng" algn="ctr">
                  <a:solidFill>
                    <a:srgbClr val="9C007F"/>
                  </a:solidFill>
                  <a:prstDash val="solid"/>
                  <a:headEnd/>
                  <a:tailE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" name="Group 278"/>
            <p:cNvGrpSpPr/>
            <p:nvPr/>
          </p:nvGrpSpPr>
          <p:grpSpPr>
            <a:xfrm>
              <a:off x="7344362" y="1994921"/>
              <a:ext cx="1697404" cy="2212222"/>
              <a:chOff x="1271646" y="536564"/>
              <a:chExt cx="1830178" cy="2172355"/>
            </a:xfrm>
            <a:solidFill>
              <a:srgbClr val="D2D2D2">
                <a:lumMod val="50000"/>
              </a:srgbClr>
            </a:solidFill>
          </p:grpSpPr>
          <p:sp>
            <p:nvSpPr>
              <p:cNvPr id="280" name="Flowchart: Stored Data 5"/>
              <p:cNvSpPr/>
              <p:nvPr/>
            </p:nvSpPr>
            <p:spPr>
              <a:xfrm>
                <a:off x="1271646" y="536564"/>
                <a:ext cx="330024" cy="2172355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446 w 8779"/>
                  <a:gd name="connsiteY0" fmla="*/ 0 h 10000"/>
                  <a:gd name="connsiteX1" fmla="*/ 8779 w 8779"/>
                  <a:gd name="connsiteY1" fmla="*/ 0 h 10000"/>
                  <a:gd name="connsiteX2" fmla="*/ 7112 w 8779"/>
                  <a:gd name="connsiteY2" fmla="*/ 5000 h 10000"/>
                  <a:gd name="connsiteX3" fmla="*/ 8779 w 8779"/>
                  <a:gd name="connsiteY3" fmla="*/ 10000 h 10000"/>
                  <a:gd name="connsiteX4" fmla="*/ 446 w 8779"/>
                  <a:gd name="connsiteY4" fmla="*/ 10000 h 10000"/>
                  <a:gd name="connsiteX5" fmla="*/ 318 w 8779"/>
                  <a:gd name="connsiteY5" fmla="*/ 5035 h 10000"/>
                  <a:gd name="connsiteX6" fmla="*/ 446 w 8779"/>
                  <a:gd name="connsiteY6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948 w 10440"/>
                  <a:gd name="connsiteY0" fmla="*/ 0 h 10000"/>
                  <a:gd name="connsiteX1" fmla="*/ 10440 w 10440"/>
                  <a:gd name="connsiteY1" fmla="*/ 0 h 10000"/>
                  <a:gd name="connsiteX2" fmla="*/ 8541 w 10440"/>
                  <a:gd name="connsiteY2" fmla="*/ 5000 h 10000"/>
                  <a:gd name="connsiteX3" fmla="*/ 10440 w 10440"/>
                  <a:gd name="connsiteY3" fmla="*/ 10000 h 10000"/>
                  <a:gd name="connsiteX4" fmla="*/ 948 w 10440"/>
                  <a:gd name="connsiteY4" fmla="*/ 10000 h 10000"/>
                  <a:gd name="connsiteX5" fmla="*/ 335 w 10440"/>
                  <a:gd name="connsiteY5" fmla="*/ 5177 h 10000"/>
                  <a:gd name="connsiteX6" fmla="*/ 948 w 10440"/>
                  <a:gd name="connsiteY6" fmla="*/ 0 h 10000"/>
                  <a:gd name="connsiteX0" fmla="*/ 0 w 9492"/>
                  <a:gd name="connsiteY0" fmla="*/ 0 h 10000"/>
                  <a:gd name="connsiteX1" fmla="*/ 9492 w 9492"/>
                  <a:gd name="connsiteY1" fmla="*/ 0 h 10000"/>
                  <a:gd name="connsiteX2" fmla="*/ 7593 w 9492"/>
                  <a:gd name="connsiteY2" fmla="*/ 5000 h 10000"/>
                  <a:gd name="connsiteX3" fmla="*/ 9492 w 9492"/>
                  <a:gd name="connsiteY3" fmla="*/ 10000 h 10000"/>
                  <a:gd name="connsiteX4" fmla="*/ 0 w 9492"/>
                  <a:gd name="connsiteY4" fmla="*/ 10000 h 10000"/>
                  <a:gd name="connsiteX5" fmla="*/ 0 w 9492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7999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3381" y="2239"/>
                      <a:pt x="3381" y="5000"/>
                    </a:cubicBezTo>
                    <a:cubicBezTo>
                      <a:pt x="3381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1" name="Flowchart: Stored Data 5"/>
              <p:cNvSpPr/>
              <p:nvPr/>
            </p:nvSpPr>
            <p:spPr>
              <a:xfrm flipH="1">
                <a:off x="2771800" y="536564"/>
                <a:ext cx="330024" cy="2172355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446 w 8779"/>
                  <a:gd name="connsiteY0" fmla="*/ 0 h 10000"/>
                  <a:gd name="connsiteX1" fmla="*/ 8779 w 8779"/>
                  <a:gd name="connsiteY1" fmla="*/ 0 h 10000"/>
                  <a:gd name="connsiteX2" fmla="*/ 7112 w 8779"/>
                  <a:gd name="connsiteY2" fmla="*/ 5000 h 10000"/>
                  <a:gd name="connsiteX3" fmla="*/ 8779 w 8779"/>
                  <a:gd name="connsiteY3" fmla="*/ 10000 h 10000"/>
                  <a:gd name="connsiteX4" fmla="*/ 446 w 8779"/>
                  <a:gd name="connsiteY4" fmla="*/ 10000 h 10000"/>
                  <a:gd name="connsiteX5" fmla="*/ 318 w 8779"/>
                  <a:gd name="connsiteY5" fmla="*/ 5035 h 10000"/>
                  <a:gd name="connsiteX6" fmla="*/ 446 w 8779"/>
                  <a:gd name="connsiteY6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948 w 10440"/>
                  <a:gd name="connsiteY0" fmla="*/ 0 h 10000"/>
                  <a:gd name="connsiteX1" fmla="*/ 10440 w 10440"/>
                  <a:gd name="connsiteY1" fmla="*/ 0 h 10000"/>
                  <a:gd name="connsiteX2" fmla="*/ 8541 w 10440"/>
                  <a:gd name="connsiteY2" fmla="*/ 5000 h 10000"/>
                  <a:gd name="connsiteX3" fmla="*/ 10440 w 10440"/>
                  <a:gd name="connsiteY3" fmla="*/ 10000 h 10000"/>
                  <a:gd name="connsiteX4" fmla="*/ 948 w 10440"/>
                  <a:gd name="connsiteY4" fmla="*/ 10000 h 10000"/>
                  <a:gd name="connsiteX5" fmla="*/ 335 w 10440"/>
                  <a:gd name="connsiteY5" fmla="*/ 5177 h 10000"/>
                  <a:gd name="connsiteX6" fmla="*/ 948 w 10440"/>
                  <a:gd name="connsiteY6" fmla="*/ 0 h 10000"/>
                  <a:gd name="connsiteX0" fmla="*/ 0 w 9492"/>
                  <a:gd name="connsiteY0" fmla="*/ 0 h 10000"/>
                  <a:gd name="connsiteX1" fmla="*/ 9492 w 9492"/>
                  <a:gd name="connsiteY1" fmla="*/ 0 h 10000"/>
                  <a:gd name="connsiteX2" fmla="*/ 7593 w 9492"/>
                  <a:gd name="connsiteY2" fmla="*/ 5000 h 10000"/>
                  <a:gd name="connsiteX3" fmla="*/ 9492 w 9492"/>
                  <a:gd name="connsiteY3" fmla="*/ 10000 h 10000"/>
                  <a:gd name="connsiteX4" fmla="*/ 0 w 9492"/>
                  <a:gd name="connsiteY4" fmla="*/ 10000 h 10000"/>
                  <a:gd name="connsiteX5" fmla="*/ 0 w 9492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7999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3381" y="2239"/>
                      <a:pt x="3381" y="5000"/>
                    </a:cubicBezTo>
                    <a:cubicBezTo>
                      <a:pt x="3381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4" name="Group 299"/>
          <p:cNvGrpSpPr/>
          <p:nvPr/>
        </p:nvGrpSpPr>
        <p:grpSpPr>
          <a:xfrm>
            <a:off x="1118171" y="2342454"/>
            <a:ext cx="2482801" cy="2053395"/>
            <a:chOff x="6810283" y="4005018"/>
            <a:chExt cx="2129193" cy="1760944"/>
          </a:xfrm>
        </p:grpSpPr>
        <p:sp>
          <p:nvSpPr>
            <p:cNvPr id="301" name="Freeform 222"/>
            <p:cNvSpPr>
              <a:spLocks/>
            </p:cNvSpPr>
            <p:nvPr/>
          </p:nvSpPr>
          <p:spPr bwMode="auto">
            <a:xfrm rot="1532323">
              <a:off x="7774397" y="5134314"/>
              <a:ext cx="1165079" cy="631648"/>
            </a:xfrm>
            <a:custGeom>
              <a:avLst/>
              <a:gdLst>
                <a:gd name="T0" fmla="*/ 86 w 1567"/>
                <a:gd name="T1" fmla="*/ 0 h 622"/>
                <a:gd name="T2" fmla="*/ 1522 w 1567"/>
                <a:gd name="T3" fmla="*/ 380 h 622"/>
                <a:gd name="T4" fmla="*/ 1523 w 1567"/>
                <a:gd name="T5" fmla="*/ 380 h 622"/>
                <a:gd name="T6" fmla="*/ 1531 w 1567"/>
                <a:gd name="T7" fmla="*/ 384 h 622"/>
                <a:gd name="T8" fmla="*/ 1535 w 1567"/>
                <a:gd name="T9" fmla="*/ 386 h 622"/>
                <a:gd name="T10" fmla="*/ 1541 w 1567"/>
                <a:gd name="T11" fmla="*/ 390 h 622"/>
                <a:gd name="T12" fmla="*/ 1546 w 1567"/>
                <a:gd name="T13" fmla="*/ 395 h 622"/>
                <a:gd name="T14" fmla="*/ 1552 w 1567"/>
                <a:gd name="T15" fmla="*/ 403 h 622"/>
                <a:gd name="T16" fmla="*/ 1556 w 1567"/>
                <a:gd name="T17" fmla="*/ 410 h 622"/>
                <a:gd name="T18" fmla="*/ 1561 w 1567"/>
                <a:gd name="T19" fmla="*/ 420 h 622"/>
                <a:gd name="T20" fmla="*/ 1563 w 1567"/>
                <a:gd name="T21" fmla="*/ 424 h 622"/>
                <a:gd name="T22" fmla="*/ 1563 w 1567"/>
                <a:gd name="T23" fmla="*/ 431 h 622"/>
                <a:gd name="T24" fmla="*/ 1565 w 1567"/>
                <a:gd name="T25" fmla="*/ 437 h 622"/>
                <a:gd name="T26" fmla="*/ 1567 w 1567"/>
                <a:gd name="T27" fmla="*/ 445 h 622"/>
                <a:gd name="T28" fmla="*/ 1567 w 1567"/>
                <a:gd name="T29" fmla="*/ 450 h 622"/>
                <a:gd name="T30" fmla="*/ 1567 w 1567"/>
                <a:gd name="T31" fmla="*/ 458 h 622"/>
                <a:gd name="T32" fmla="*/ 1567 w 1567"/>
                <a:gd name="T33" fmla="*/ 468 h 622"/>
                <a:gd name="T34" fmla="*/ 1567 w 1567"/>
                <a:gd name="T35" fmla="*/ 477 h 622"/>
                <a:gd name="T36" fmla="*/ 1567 w 1567"/>
                <a:gd name="T37" fmla="*/ 485 h 622"/>
                <a:gd name="T38" fmla="*/ 1565 w 1567"/>
                <a:gd name="T39" fmla="*/ 494 h 622"/>
                <a:gd name="T40" fmla="*/ 1563 w 1567"/>
                <a:gd name="T41" fmla="*/ 506 h 622"/>
                <a:gd name="T42" fmla="*/ 1561 w 1567"/>
                <a:gd name="T43" fmla="*/ 519 h 622"/>
                <a:gd name="T44" fmla="*/ 1558 w 1567"/>
                <a:gd name="T45" fmla="*/ 528 h 622"/>
                <a:gd name="T46" fmla="*/ 1554 w 1567"/>
                <a:gd name="T47" fmla="*/ 540 h 622"/>
                <a:gd name="T48" fmla="*/ 1550 w 1567"/>
                <a:gd name="T49" fmla="*/ 547 h 622"/>
                <a:gd name="T50" fmla="*/ 1546 w 1567"/>
                <a:gd name="T51" fmla="*/ 557 h 622"/>
                <a:gd name="T52" fmla="*/ 1542 w 1567"/>
                <a:gd name="T53" fmla="*/ 565 h 622"/>
                <a:gd name="T54" fmla="*/ 1539 w 1567"/>
                <a:gd name="T55" fmla="*/ 572 h 622"/>
                <a:gd name="T56" fmla="*/ 1535 w 1567"/>
                <a:gd name="T57" fmla="*/ 580 h 622"/>
                <a:gd name="T58" fmla="*/ 1533 w 1567"/>
                <a:gd name="T59" fmla="*/ 585 h 622"/>
                <a:gd name="T60" fmla="*/ 1525 w 1567"/>
                <a:gd name="T61" fmla="*/ 597 h 622"/>
                <a:gd name="T62" fmla="*/ 1518 w 1567"/>
                <a:gd name="T63" fmla="*/ 604 h 622"/>
                <a:gd name="T64" fmla="*/ 1512 w 1567"/>
                <a:gd name="T65" fmla="*/ 610 h 622"/>
                <a:gd name="T66" fmla="*/ 1506 w 1567"/>
                <a:gd name="T67" fmla="*/ 616 h 622"/>
                <a:gd name="T68" fmla="*/ 1499 w 1567"/>
                <a:gd name="T69" fmla="*/ 618 h 622"/>
                <a:gd name="T70" fmla="*/ 1491 w 1567"/>
                <a:gd name="T71" fmla="*/ 620 h 622"/>
                <a:gd name="T72" fmla="*/ 1485 w 1567"/>
                <a:gd name="T73" fmla="*/ 620 h 622"/>
                <a:gd name="T74" fmla="*/ 1482 w 1567"/>
                <a:gd name="T75" fmla="*/ 622 h 622"/>
                <a:gd name="T76" fmla="*/ 1476 w 1567"/>
                <a:gd name="T77" fmla="*/ 620 h 622"/>
                <a:gd name="T78" fmla="*/ 1472 w 1567"/>
                <a:gd name="T79" fmla="*/ 620 h 622"/>
                <a:gd name="T80" fmla="*/ 0 w 1567"/>
                <a:gd name="T81" fmla="*/ 241 h 622"/>
                <a:gd name="T82" fmla="*/ 55 w 1567"/>
                <a:gd name="T83" fmla="*/ 118 h 622"/>
                <a:gd name="T84" fmla="*/ 86 w 1567"/>
                <a:gd name="T85" fmla="*/ 0 h 622"/>
                <a:gd name="T86" fmla="*/ 86 w 1567"/>
                <a:gd name="T87" fmla="*/ 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67" h="622">
                  <a:moveTo>
                    <a:pt x="86" y="0"/>
                  </a:moveTo>
                  <a:lnTo>
                    <a:pt x="1522" y="380"/>
                  </a:lnTo>
                  <a:lnTo>
                    <a:pt x="1523" y="380"/>
                  </a:lnTo>
                  <a:lnTo>
                    <a:pt x="1531" y="384"/>
                  </a:lnTo>
                  <a:lnTo>
                    <a:pt x="1535" y="386"/>
                  </a:lnTo>
                  <a:lnTo>
                    <a:pt x="1541" y="390"/>
                  </a:lnTo>
                  <a:lnTo>
                    <a:pt x="1546" y="395"/>
                  </a:lnTo>
                  <a:lnTo>
                    <a:pt x="1552" y="403"/>
                  </a:lnTo>
                  <a:lnTo>
                    <a:pt x="1556" y="410"/>
                  </a:lnTo>
                  <a:lnTo>
                    <a:pt x="1561" y="420"/>
                  </a:lnTo>
                  <a:lnTo>
                    <a:pt x="1563" y="424"/>
                  </a:lnTo>
                  <a:lnTo>
                    <a:pt x="1563" y="431"/>
                  </a:lnTo>
                  <a:lnTo>
                    <a:pt x="1565" y="437"/>
                  </a:lnTo>
                  <a:lnTo>
                    <a:pt x="1567" y="445"/>
                  </a:lnTo>
                  <a:lnTo>
                    <a:pt x="1567" y="450"/>
                  </a:lnTo>
                  <a:lnTo>
                    <a:pt x="1567" y="458"/>
                  </a:lnTo>
                  <a:lnTo>
                    <a:pt x="1567" y="468"/>
                  </a:lnTo>
                  <a:lnTo>
                    <a:pt x="1567" y="477"/>
                  </a:lnTo>
                  <a:lnTo>
                    <a:pt x="1567" y="485"/>
                  </a:lnTo>
                  <a:lnTo>
                    <a:pt x="1565" y="494"/>
                  </a:lnTo>
                  <a:lnTo>
                    <a:pt x="1563" y="506"/>
                  </a:lnTo>
                  <a:lnTo>
                    <a:pt x="1561" y="519"/>
                  </a:lnTo>
                  <a:lnTo>
                    <a:pt x="1558" y="528"/>
                  </a:lnTo>
                  <a:lnTo>
                    <a:pt x="1554" y="540"/>
                  </a:lnTo>
                  <a:lnTo>
                    <a:pt x="1550" y="547"/>
                  </a:lnTo>
                  <a:lnTo>
                    <a:pt x="1546" y="557"/>
                  </a:lnTo>
                  <a:lnTo>
                    <a:pt x="1542" y="565"/>
                  </a:lnTo>
                  <a:lnTo>
                    <a:pt x="1539" y="572"/>
                  </a:lnTo>
                  <a:lnTo>
                    <a:pt x="1535" y="580"/>
                  </a:lnTo>
                  <a:lnTo>
                    <a:pt x="1533" y="585"/>
                  </a:lnTo>
                  <a:lnTo>
                    <a:pt x="1525" y="597"/>
                  </a:lnTo>
                  <a:lnTo>
                    <a:pt x="1518" y="604"/>
                  </a:lnTo>
                  <a:lnTo>
                    <a:pt x="1512" y="610"/>
                  </a:lnTo>
                  <a:lnTo>
                    <a:pt x="1506" y="616"/>
                  </a:lnTo>
                  <a:lnTo>
                    <a:pt x="1499" y="618"/>
                  </a:lnTo>
                  <a:lnTo>
                    <a:pt x="1491" y="620"/>
                  </a:lnTo>
                  <a:lnTo>
                    <a:pt x="1485" y="620"/>
                  </a:lnTo>
                  <a:lnTo>
                    <a:pt x="1482" y="622"/>
                  </a:lnTo>
                  <a:lnTo>
                    <a:pt x="1476" y="620"/>
                  </a:lnTo>
                  <a:lnTo>
                    <a:pt x="1472" y="620"/>
                  </a:lnTo>
                  <a:lnTo>
                    <a:pt x="0" y="241"/>
                  </a:lnTo>
                  <a:lnTo>
                    <a:pt x="55" y="118"/>
                  </a:lnTo>
                  <a:lnTo>
                    <a:pt x="86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200" dirty="0"/>
            </a:p>
          </p:txBody>
        </p:sp>
        <p:sp>
          <p:nvSpPr>
            <p:cNvPr id="302" name="Freeform 223"/>
            <p:cNvSpPr>
              <a:spLocks/>
            </p:cNvSpPr>
            <p:nvPr/>
          </p:nvSpPr>
          <p:spPr bwMode="auto">
            <a:xfrm rot="1532323">
              <a:off x="7892350" y="4914504"/>
              <a:ext cx="105511" cy="247785"/>
            </a:xfrm>
            <a:custGeom>
              <a:avLst/>
              <a:gdLst>
                <a:gd name="T0" fmla="*/ 26 w 142"/>
                <a:gd name="T1" fmla="*/ 243 h 243"/>
                <a:gd name="T2" fmla="*/ 30 w 142"/>
                <a:gd name="T3" fmla="*/ 243 h 243"/>
                <a:gd name="T4" fmla="*/ 36 w 142"/>
                <a:gd name="T5" fmla="*/ 243 h 243"/>
                <a:gd name="T6" fmla="*/ 43 w 142"/>
                <a:gd name="T7" fmla="*/ 241 h 243"/>
                <a:gd name="T8" fmla="*/ 51 w 142"/>
                <a:gd name="T9" fmla="*/ 239 h 243"/>
                <a:gd name="T10" fmla="*/ 57 w 142"/>
                <a:gd name="T11" fmla="*/ 238 h 243"/>
                <a:gd name="T12" fmla="*/ 64 w 142"/>
                <a:gd name="T13" fmla="*/ 234 h 243"/>
                <a:gd name="T14" fmla="*/ 72 w 142"/>
                <a:gd name="T15" fmla="*/ 226 h 243"/>
                <a:gd name="T16" fmla="*/ 80 w 142"/>
                <a:gd name="T17" fmla="*/ 222 h 243"/>
                <a:gd name="T18" fmla="*/ 85 w 142"/>
                <a:gd name="T19" fmla="*/ 215 h 243"/>
                <a:gd name="T20" fmla="*/ 93 w 142"/>
                <a:gd name="T21" fmla="*/ 207 h 243"/>
                <a:gd name="T22" fmla="*/ 100 w 142"/>
                <a:gd name="T23" fmla="*/ 198 h 243"/>
                <a:gd name="T24" fmla="*/ 108 w 142"/>
                <a:gd name="T25" fmla="*/ 190 h 243"/>
                <a:gd name="T26" fmla="*/ 114 w 142"/>
                <a:gd name="T27" fmla="*/ 179 h 243"/>
                <a:gd name="T28" fmla="*/ 119 w 142"/>
                <a:gd name="T29" fmla="*/ 167 h 243"/>
                <a:gd name="T30" fmla="*/ 125 w 142"/>
                <a:gd name="T31" fmla="*/ 156 h 243"/>
                <a:gd name="T32" fmla="*/ 131 w 142"/>
                <a:gd name="T33" fmla="*/ 144 h 243"/>
                <a:gd name="T34" fmla="*/ 135 w 142"/>
                <a:gd name="T35" fmla="*/ 131 h 243"/>
                <a:gd name="T36" fmla="*/ 138 w 142"/>
                <a:gd name="T37" fmla="*/ 120 h 243"/>
                <a:gd name="T38" fmla="*/ 138 w 142"/>
                <a:gd name="T39" fmla="*/ 106 h 243"/>
                <a:gd name="T40" fmla="*/ 142 w 142"/>
                <a:gd name="T41" fmla="*/ 95 h 243"/>
                <a:gd name="T42" fmla="*/ 142 w 142"/>
                <a:gd name="T43" fmla="*/ 85 h 243"/>
                <a:gd name="T44" fmla="*/ 142 w 142"/>
                <a:gd name="T45" fmla="*/ 74 h 243"/>
                <a:gd name="T46" fmla="*/ 140 w 142"/>
                <a:gd name="T47" fmla="*/ 63 h 243"/>
                <a:gd name="T48" fmla="*/ 140 w 142"/>
                <a:gd name="T49" fmla="*/ 53 h 243"/>
                <a:gd name="T50" fmla="*/ 138 w 142"/>
                <a:gd name="T51" fmla="*/ 42 h 243"/>
                <a:gd name="T52" fmla="*/ 135 w 142"/>
                <a:gd name="T53" fmla="*/ 34 h 243"/>
                <a:gd name="T54" fmla="*/ 131 w 142"/>
                <a:gd name="T55" fmla="*/ 26 h 243"/>
                <a:gd name="T56" fmla="*/ 129 w 142"/>
                <a:gd name="T57" fmla="*/ 21 h 243"/>
                <a:gd name="T58" fmla="*/ 125 w 142"/>
                <a:gd name="T59" fmla="*/ 13 h 243"/>
                <a:gd name="T60" fmla="*/ 121 w 142"/>
                <a:gd name="T61" fmla="*/ 7 h 243"/>
                <a:gd name="T62" fmla="*/ 116 w 142"/>
                <a:gd name="T63" fmla="*/ 4 h 243"/>
                <a:gd name="T64" fmla="*/ 112 w 142"/>
                <a:gd name="T65" fmla="*/ 2 h 243"/>
                <a:gd name="T66" fmla="*/ 100 w 142"/>
                <a:gd name="T67" fmla="*/ 0 h 243"/>
                <a:gd name="T68" fmla="*/ 87 w 142"/>
                <a:gd name="T69" fmla="*/ 4 h 243"/>
                <a:gd name="T70" fmla="*/ 81 w 142"/>
                <a:gd name="T71" fmla="*/ 7 h 243"/>
                <a:gd name="T72" fmla="*/ 74 w 142"/>
                <a:gd name="T73" fmla="*/ 11 h 243"/>
                <a:gd name="T74" fmla="*/ 68 w 142"/>
                <a:gd name="T75" fmla="*/ 17 h 243"/>
                <a:gd name="T76" fmla="*/ 62 w 142"/>
                <a:gd name="T77" fmla="*/ 25 h 243"/>
                <a:gd name="T78" fmla="*/ 55 w 142"/>
                <a:gd name="T79" fmla="*/ 30 h 243"/>
                <a:gd name="T80" fmla="*/ 49 w 142"/>
                <a:gd name="T81" fmla="*/ 40 h 243"/>
                <a:gd name="T82" fmla="*/ 43 w 142"/>
                <a:gd name="T83" fmla="*/ 47 h 243"/>
                <a:gd name="T84" fmla="*/ 38 w 142"/>
                <a:gd name="T85" fmla="*/ 59 h 243"/>
                <a:gd name="T86" fmla="*/ 30 w 142"/>
                <a:gd name="T87" fmla="*/ 68 h 243"/>
                <a:gd name="T88" fmla="*/ 26 w 142"/>
                <a:gd name="T89" fmla="*/ 80 h 243"/>
                <a:gd name="T90" fmla="*/ 21 w 142"/>
                <a:gd name="T91" fmla="*/ 91 h 243"/>
                <a:gd name="T92" fmla="*/ 17 w 142"/>
                <a:gd name="T93" fmla="*/ 104 h 243"/>
                <a:gd name="T94" fmla="*/ 11 w 142"/>
                <a:gd name="T95" fmla="*/ 116 h 243"/>
                <a:gd name="T96" fmla="*/ 7 w 142"/>
                <a:gd name="T97" fmla="*/ 127 h 243"/>
                <a:gd name="T98" fmla="*/ 3 w 142"/>
                <a:gd name="T99" fmla="*/ 139 h 243"/>
                <a:gd name="T100" fmla="*/ 3 w 142"/>
                <a:gd name="T101" fmla="*/ 150 h 243"/>
                <a:gd name="T102" fmla="*/ 0 w 142"/>
                <a:gd name="T103" fmla="*/ 160 h 243"/>
                <a:gd name="T104" fmla="*/ 0 w 142"/>
                <a:gd name="T105" fmla="*/ 171 h 243"/>
                <a:gd name="T106" fmla="*/ 0 w 142"/>
                <a:gd name="T107" fmla="*/ 182 h 243"/>
                <a:gd name="T108" fmla="*/ 0 w 142"/>
                <a:gd name="T109" fmla="*/ 194 h 243"/>
                <a:gd name="T110" fmla="*/ 0 w 142"/>
                <a:gd name="T111" fmla="*/ 201 h 243"/>
                <a:gd name="T112" fmla="*/ 3 w 142"/>
                <a:gd name="T113" fmla="*/ 209 h 243"/>
                <a:gd name="T114" fmla="*/ 3 w 142"/>
                <a:gd name="T115" fmla="*/ 217 h 243"/>
                <a:gd name="T116" fmla="*/ 7 w 142"/>
                <a:gd name="T117" fmla="*/ 224 h 243"/>
                <a:gd name="T118" fmla="*/ 15 w 142"/>
                <a:gd name="T119" fmla="*/ 236 h 243"/>
                <a:gd name="T120" fmla="*/ 26 w 142"/>
                <a:gd name="T121" fmla="*/ 243 h 243"/>
                <a:gd name="T122" fmla="*/ 26 w 142"/>
                <a:gd name="T123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2" h="243">
                  <a:moveTo>
                    <a:pt x="26" y="243"/>
                  </a:moveTo>
                  <a:lnTo>
                    <a:pt x="30" y="243"/>
                  </a:lnTo>
                  <a:lnTo>
                    <a:pt x="36" y="243"/>
                  </a:lnTo>
                  <a:lnTo>
                    <a:pt x="43" y="241"/>
                  </a:lnTo>
                  <a:lnTo>
                    <a:pt x="51" y="239"/>
                  </a:lnTo>
                  <a:lnTo>
                    <a:pt x="57" y="238"/>
                  </a:lnTo>
                  <a:lnTo>
                    <a:pt x="64" y="234"/>
                  </a:lnTo>
                  <a:lnTo>
                    <a:pt x="72" y="226"/>
                  </a:lnTo>
                  <a:lnTo>
                    <a:pt x="80" y="222"/>
                  </a:lnTo>
                  <a:lnTo>
                    <a:pt x="85" y="215"/>
                  </a:lnTo>
                  <a:lnTo>
                    <a:pt x="93" y="207"/>
                  </a:lnTo>
                  <a:lnTo>
                    <a:pt x="100" y="198"/>
                  </a:lnTo>
                  <a:lnTo>
                    <a:pt x="108" y="190"/>
                  </a:lnTo>
                  <a:lnTo>
                    <a:pt x="114" y="179"/>
                  </a:lnTo>
                  <a:lnTo>
                    <a:pt x="119" y="167"/>
                  </a:lnTo>
                  <a:lnTo>
                    <a:pt x="125" y="156"/>
                  </a:lnTo>
                  <a:lnTo>
                    <a:pt x="131" y="144"/>
                  </a:lnTo>
                  <a:lnTo>
                    <a:pt x="135" y="131"/>
                  </a:lnTo>
                  <a:lnTo>
                    <a:pt x="138" y="120"/>
                  </a:lnTo>
                  <a:lnTo>
                    <a:pt x="138" y="106"/>
                  </a:lnTo>
                  <a:lnTo>
                    <a:pt x="142" y="95"/>
                  </a:lnTo>
                  <a:lnTo>
                    <a:pt x="142" y="85"/>
                  </a:lnTo>
                  <a:lnTo>
                    <a:pt x="142" y="74"/>
                  </a:lnTo>
                  <a:lnTo>
                    <a:pt x="140" y="63"/>
                  </a:lnTo>
                  <a:lnTo>
                    <a:pt x="140" y="53"/>
                  </a:lnTo>
                  <a:lnTo>
                    <a:pt x="138" y="42"/>
                  </a:lnTo>
                  <a:lnTo>
                    <a:pt x="135" y="34"/>
                  </a:lnTo>
                  <a:lnTo>
                    <a:pt x="131" y="26"/>
                  </a:lnTo>
                  <a:lnTo>
                    <a:pt x="129" y="21"/>
                  </a:lnTo>
                  <a:lnTo>
                    <a:pt x="125" y="13"/>
                  </a:lnTo>
                  <a:lnTo>
                    <a:pt x="121" y="7"/>
                  </a:lnTo>
                  <a:lnTo>
                    <a:pt x="116" y="4"/>
                  </a:lnTo>
                  <a:lnTo>
                    <a:pt x="112" y="2"/>
                  </a:lnTo>
                  <a:lnTo>
                    <a:pt x="100" y="0"/>
                  </a:lnTo>
                  <a:lnTo>
                    <a:pt x="87" y="4"/>
                  </a:lnTo>
                  <a:lnTo>
                    <a:pt x="81" y="7"/>
                  </a:lnTo>
                  <a:lnTo>
                    <a:pt x="74" y="11"/>
                  </a:lnTo>
                  <a:lnTo>
                    <a:pt x="68" y="17"/>
                  </a:lnTo>
                  <a:lnTo>
                    <a:pt x="62" y="25"/>
                  </a:lnTo>
                  <a:lnTo>
                    <a:pt x="55" y="30"/>
                  </a:lnTo>
                  <a:lnTo>
                    <a:pt x="49" y="40"/>
                  </a:lnTo>
                  <a:lnTo>
                    <a:pt x="43" y="47"/>
                  </a:lnTo>
                  <a:lnTo>
                    <a:pt x="38" y="59"/>
                  </a:lnTo>
                  <a:lnTo>
                    <a:pt x="30" y="68"/>
                  </a:lnTo>
                  <a:lnTo>
                    <a:pt x="26" y="80"/>
                  </a:lnTo>
                  <a:lnTo>
                    <a:pt x="21" y="91"/>
                  </a:lnTo>
                  <a:lnTo>
                    <a:pt x="17" y="104"/>
                  </a:lnTo>
                  <a:lnTo>
                    <a:pt x="11" y="116"/>
                  </a:lnTo>
                  <a:lnTo>
                    <a:pt x="7" y="127"/>
                  </a:lnTo>
                  <a:lnTo>
                    <a:pt x="3" y="139"/>
                  </a:lnTo>
                  <a:lnTo>
                    <a:pt x="3" y="15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0" y="182"/>
                  </a:lnTo>
                  <a:lnTo>
                    <a:pt x="0" y="194"/>
                  </a:lnTo>
                  <a:lnTo>
                    <a:pt x="0" y="201"/>
                  </a:lnTo>
                  <a:lnTo>
                    <a:pt x="3" y="209"/>
                  </a:lnTo>
                  <a:lnTo>
                    <a:pt x="3" y="217"/>
                  </a:lnTo>
                  <a:lnTo>
                    <a:pt x="7" y="224"/>
                  </a:lnTo>
                  <a:lnTo>
                    <a:pt x="15" y="236"/>
                  </a:lnTo>
                  <a:lnTo>
                    <a:pt x="26" y="243"/>
                  </a:lnTo>
                  <a:lnTo>
                    <a:pt x="26" y="243"/>
                  </a:lnTo>
                  <a:close/>
                </a:path>
              </a:pathLst>
            </a:custGeom>
            <a:solidFill>
              <a:srgbClr val="66666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200" dirty="0"/>
            </a:p>
          </p:txBody>
        </p:sp>
        <p:sp>
          <p:nvSpPr>
            <p:cNvPr id="303" name="Freeform 224"/>
            <p:cNvSpPr>
              <a:spLocks/>
            </p:cNvSpPr>
            <p:nvPr/>
          </p:nvSpPr>
          <p:spPr bwMode="auto">
            <a:xfrm rot="1532323">
              <a:off x="7761684" y="4868011"/>
              <a:ext cx="221424" cy="197009"/>
            </a:xfrm>
            <a:custGeom>
              <a:avLst/>
              <a:gdLst>
                <a:gd name="T0" fmla="*/ 75 w 299"/>
                <a:gd name="T1" fmla="*/ 0 h 194"/>
                <a:gd name="T2" fmla="*/ 293 w 299"/>
                <a:gd name="T3" fmla="*/ 65 h 194"/>
                <a:gd name="T4" fmla="*/ 293 w 299"/>
                <a:gd name="T5" fmla="*/ 71 h 194"/>
                <a:gd name="T6" fmla="*/ 295 w 299"/>
                <a:gd name="T7" fmla="*/ 80 h 194"/>
                <a:gd name="T8" fmla="*/ 297 w 299"/>
                <a:gd name="T9" fmla="*/ 88 h 194"/>
                <a:gd name="T10" fmla="*/ 299 w 299"/>
                <a:gd name="T11" fmla="*/ 95 h 194"/>
                <a:gd name="T12" fmla="*/ 299 w 299"/>
                <a:gd name="T13" fmla="*/ 103 h 194"/>
                <a:gd name="T14" fmla="*/ 299 w 299"/>
                <a:gd name="T15" fmla="*/ 113 h 194"/>
                <a:gd name="T16" fmla="*/ 297 w 299"/>
                <a:gd name="T17" fmla="*/ 120 h 194"/>
                <a:gd name="T18" fmla="*/ 295 w 299"/>
                <a:gd name="T19" fmla="*/ 130 h 194"/>
                <a:gd name="T20" fmla="*/ 293 w 299"/>
                <a:gd name="T21" fmla="*/ 135 h 194"/>
                <a:gd name="T22" fmla="*/ 289 w 299"/>
                <a:gd name="T23" fmla="*/ 145 h 194"/>
                <a:gd name="T24" fmla="*/ 284 w 299"/>
                <a:gd name="T25" fmla="*/ 152 h 194"/>
                <a:gd name="T26" fmla="*/ 280 w 299"/>
                <a:gd name="T27" fmla="*/ 162 h 194"/>
                <a:gd name="T28" fmla="*/ 272 w 299"/>
                <a:gd name="T29" fmla="*/ 170 h 194"/>
                <a:gd name="T30" fmla="*/ 265 w 299"/>
                <a:gd name="T31" fmla="*/ 177 h 194"/>
                <a:gd name="T32" fmla="*/ 257 w 299"/>
                <a:gd name="T33" fmla="*/ 187 h 194"/>
                <a:gd name="T34" fmla="*/ 250 w 299"/>
                <a:gd name="T35" fmla="*/ 194 h 194"/>
                <a:gd name="T36" fmla="*/ 0 w 299"/>
                <a:gd name="T37" fmla="*/ 139 h 194"/>
                <a:gd name="T38" fmla="*/ 75 w 299"/>
                <a:gd name="T39" fmla="*/ 0 h 194"/>
                <a:gd name="T40" fmla="*/ 75 w 299"/>
                <a:gd name="T41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9" h="194">
                  <a:moveTo>
                    <a:pt x="75" y="0"/>
                  </a:moveTo>
                  <a:lnTo>
                    <a:pt x="293" y="65"/>
                  </a:lnTo>
                  <a:lnTo>
                    <a:pt x="293" y="71"/>
                  </a:lnTo>
                  <a:lnTo>
                    <a:pt x="295" y="80"/>
                  </a:lnTo>
                  <a:lnTo>
                    <a:pt x="297" y="88"/>
                  </a:lnTo>
                  <a:lnTo>
                    <a:pt x="299" y="95"/>
                  </a:lnTo>
                  <a:lnTo>
                    <a:pt x="299" y="103"/>
                  </a:lnTo>
                  <a:lnTo>
                    <a:pt x="299" y="113"/>
                  </a:lnTo>
                  <a:lnTo>
                    <a:pt x="297" y="120"/>
                  </a:lnTo>
                  <a:lnTo>
                    <a:pt x="295" y="130"/>
                  </a:lnTo>
                  <a:lnTo>
                    <a:pt x="293" y="135"/>
                  </a:lnTo>
                  <a:lnTo>
                    <a:pt x="289" y="145"/>
                  </a:lnTo>
                  <a:lnTo>
                    <a:pt x="284" y="152"/>
                  </a:lnTo>
                  <a:lnTo>
                    <a:pt x="280" y="162"/>
                  </a:lnTo>
                  <a:lnTo>
                    <a:pt x="272" y="170"/>
                  </a:lnTo>
                  <a:lnTo>
                    <a:pt x="265" y="177"/>
                  </a:lnTo>
                  <a:lnTo>
                    <a:pt x="257" y="187"/>
                  </a:lnTo>
                  <a:lnTo>
                    <a:pt x="250" y="194"/>
                  </a:lnTo>
                  <a:lnTo>
                    <a:pt x="0" y="139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200" dirty="0"/>
            </a:p>
          </p:txBody>
        </p:sp>
        <p:sp>
          <p:nvSpPr>
            <p:cNvPr id="304" name="Freeform 225"/>
            <p:cNvSpPr>
              <a:spLocks/>
            </p:cNvSpPr>
            <p:nvPr/>
          </p:nvSpPr>
          <p:spPr bwMode="auto">
            <a:xfrm rot="1532323">
              <a:off x="6810283" y="4005018"/>
              <a:ext cx="1179939" cy="938332"/>
            </a:xfrm>
            <a:custGeom>
              <a:avLst/>
              <a:gdLst>
                <a:gd name="T0" fmla="*/ 791 w 1588"/>
                <a:gd name="T1" fmla="*/ 906 h 925"/>
                <a:gd name="T2" fmla="*/ 902 w 1588"/>
                <a:gd name="T3" fmla="*/ 919 h 925"/>
                <a:gd name="T4" fmla="*/ 1002 w 1588"/>
                <a:gd name="T5" fmla="*/ 923 h 925"/>
                <a:gd name="T6" fmla="*/ 1097 w 1588"/>
                <a:gd name="T7" fmla="*/ 921 h 925"/>
                <a:gd name="T8" fmla="*/ 1187 w 1588"/>
                <a:gd name="T9" fmla="*/ 911 h 925"/>
                <a:gd name="T10" fmla="*/ 1267 w 1588"/>
                <a:gd name="T11" fmla="*/ 894 h 925"/>
                <a:gd name="T12" fmla="*/ 1339 w 1588"/>
                <a:gd name="T13" fmla="*/ 871 h 925"/>
                <a:gd name="T14" fmla="*/ 1402 w 1588"/>
                <a:gd name="T15" fmla="*/ 841 h 925"/>
                <a:gd name="T16" fmla="*/ 1457 w 1588"/>
                <a:gd name="T17" fmla="*/ 807 h 925"/>
                <a:gd name="T18" fmla="*/ 1502 w 1588"/>
                <a:gd name="T19" fmla="*/ 767 h 925"/>
                <a:gd name="T20" fmla="*/ 1539 w 1588"/>
                <a:gd name="T21" fmla="*/ 723 h 925"/>
                <a:gd name="T22" fmla="*/ 1565 w 1588"/>
                <a:gd name="T23" fmla="*/ 674 h 925"/>
                <a:gd name="T24" fmla="*/ 1584 w 1588"/>
                <a:gd name="T25" fmla="*/ 622 h 925"/>
                <a:gd name="T26" fmla="*/ 1588 w 1588"/>
                <a:gd name="T27" fmla="*/ 567 h 925"/>
                <a:gd name="T28" fmla="*/ 1584 w 1588"/>
                <a:gd name="T29" fmla="*/ 512 h 925"/>
                <a:gd name="T30" fmla="*/ 1569 w 1588"/>
                <a:gd name="T31" fmla="*/ 457 h 925"/>
                <a:gd name="T32" fmla="*/ 1544 w 1588"/>
                <a:gd name="T33" fmla="*/ 405 h 925"/>
                <a:gd name="T34" fmla="*/ 1508 w 1588"/>
                <a:gd name="T35" fmla="*/ 354 h 925"/>
                <a:gd name="T36" fmla="*/ 1463 w 1588"/>
                <a:gd name="T37" fmla="*/ 305 h 925"/>
                <a:gd name="T38" fmla="*/ 1406 w 1588"/>
                <a:gd name="T39" fmla="*/ 257 h 925"/>
                <a:gd name="T40" fmla="*/ 1341 w 1588"/>
                <a:gd name="T41" fmla="*/ 213 h 925"/>
                <a:gd name="T42" fmla="*/ 1263 w 1588"/>
                <a:gd name="T43" fmla="*/ 170 h 925"/>
                <a:gd name="T44" fmla="*/ 1177 w 1588"/>
                <a:gd name="T45" fmla="*/ 132 h 925"/>
                <a:gd name="T46" fmla="*/ 1082 w 1588"/>
                <a:gd name="T47" fmla="*/ 95 h 925"/>
                <a:gd name="T48" fmla="*/ 978 w 1588"/>
                <a:gd name="T49" fmla="*/ 63 h 925"/>
                <a:gd name="T50" fmla="*/ 864 w 1588"/>
                <a:gd name="T51" fmla="*/ 37 h 925"/>
                <a:gd name="T52" fmla="*/ 749 w 1588"/>
                <a:gd name="T53" fmla="*/ 16 h 925"/>
                <a:gd name="T54" fmla="*/ 641 w 1588"/>
                <a:gd name="T55" fmla="*/ 4 h 925"/>
                <a:gd name="T56" fmla="*/ 544 w 1588"/>
                <a:gd name="T57" fmla="*/ 0 h 925"/>
                <a:gd name="T58" fmla="*/ 451 w 1588"/>
                <a:gd name="T59" fmla="*/ 2 h 925"/>
                <a:gd name="T60" fmla="*/ 367 w 1588"/>
                <a:gd name="T61" fmla="*/ 14 h 925"/>
                <a:gd name="T62" fmla="*/ 291 w 1588"/>
                <a:gd name="T63" fmla="*/ 33 h 925"/>
                <a:gd name="T64" fmla="*/ 223 w 1588"/>
                <a:gd name="T65" fmla="*/ 56 h 925"/>
                <a:gd name="T66" fmla="*/ 162 w 1588"/>
                <a:gd name="T67" fmla="*/ 84 h 925"/>
                <a:gd name="T68" fmla="*/ 111 w 1588"/>
                <a:gd name="T69" fmla="*/ 120 h 925"/>
                <a:gd name="T70" fmla="*/ 71 w 1588"/>
                <a:gd name="T71" fmla="*/ 160 h 925"/>
                <a:gd name="T72" fmla="*/ 36 w 1588"/>
                <a:gd name="T73" fmla="*/ 206 h 925"/>
                <a:gd name="T74" fmla="*/ 14 w 1588"/>
                <a:gd name="T75" fmla="*/ 257 h 925"/>
                <a:gd name="T76" fmla="*/ 2 w 1588"/>
                <a:gd name="T77" fmla="*/ 310 h 925"/>
                <a:gd name="T78" fmla="*/ 0 w 1588"/>
                <a:gd name="T79" fmla="*/ 365 h 925"/>
                <a:gd name="T80" fmla="*/ 8 w 1588"/>
                <a:gd name="T81" fmla="*/ 421 h 925"/>
                <a:gd name="T82" fmla="*/ 27 w 1588"/>
                <a:gd name="T83" fmla="*/ 476 h 925"/>
                <a:gd name="T84" fmla="*/ 55 w 1588"/>
                <a:gd name="T85" fmla="*/ 531 h 925"/>
                <a:gd name="T86" fmla="*/ 95 w 1588"/>
                <a:gd name="T87" fmla="*/ 582 h 925"/>
                <a:gd name="T88" fmla="*/ 147 w 1588"/>
                <a:gd name="T89" fmla="*/ 636 h 925"/>
                <a:gd name="T90" fmla="*/ 206 w 1588"/>
                <a:gd name="T91" fmla="*/ 681 h 925"/>
                <a:gd name="T92" fmla="*/ 274 w 1588"/>
                <a:gd name="T93" fmla="*/ 727 h 925"/>
                <a:gd name="T94" fmla="*/ 354 w 1588"/>
                <a:gd name="T95" fmla="*/ 771 h 925"/>
                <a:gd name="T96" fmla="*/ 443 w 1588"/>
                <a:gd name="T97" fmla="*/ 811 h 925"/>
                <a:gd name="T98" fmla="*/ 542 w 1588"/>
                <a:gd name="T99" fmla="*/ 845 h 925"/>
                <a:gd name="T100" fmla="*/ 652 w 1588"/>
                <a:gd name="T101" fmla="*/ 875 h 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88" h="925">
                  <a:moveTo>
                    <a:pt x="700" y="888"/>
                  </a:moveTo>
                  <a:lnTo>
                    <a:pt x="723" y="892"/>
                  </a:lnTo>
                  <a:lnTo>
                    <a:pt x="746" y="896"/>
                  </a:lnTo>
                  <a:lnTo>
                    <a:pt x="768" y="900"/>
                  </a:lnTo>
                  <a:lnTo>
                    <a:pt x="791" y="906"/>
                  </a:lnTo>
                  <a:lnTo>
                    <a:pt x="814" y="907"/>
                  </a:lnTo>
                  <a:lnTo>
                    <a:pt x="835" y="911"/>
                  </a:lnTo>
                  <a:lnTo>
                    <a:pt x="858" y="913"/>
                  </a:lnTo>
                  <a:lnTo>
                    <a:pt x="881" y="917"/>
                  </a:lnTo>
                  <a:lnTo>
                    <a:pt x="902" y="919"/>
                  </a:lnTo>
                  <a:lnTo>
                    <a:pt x="921" y="919"/>
                  </a:lnTo>
                  <a:lnTo>
                    <a:pt x="942" y="921"/>
                  </a:lnTo>
                  <a:lnTo>
                    <a:pt x="962" y="923"/>
                  </a:lnTo>
                  <a:lnTo>
                    <a:pt x="981" y="923"/>
                  </a:lnTo>
                  <a:lnTo>
                    <a:pt x="1002" y="923"/>
                  </a:lnTo>
                  <a:lnTo>
                    <a:pt x="1021" y="923"/>
                  </a:lnTo>
                  <a:lnTo>
                    <a:pt x="1042" y="925"/>
                  </a:lnTo>
                  <a:lnTo>
                    <a:pt x="1061" y="923"/>
                  </a:lnTo>
                  <a:lnTo>
                    <a:pt x="1078" y="923"/>
                  </a:lnTo>
                  <a:lnTo>
                    <a:pt x="1097" y="921"/>
                  </a:lnTo>
                  <a:lnTo>
                    <a:pt x="1116" y="919"/>
                  </a:lnTo>
                  <a:lnTo>
                    <a:pt x="1134" y="917"/>
                  </a:lnTo>
                  <a:lnTo>
                    <a:pt x="1153" y="915"/>
                  </a:lnTo>
                  <a:lnTo>
                    <a:pt x="1170" y="913"/>
                  </a:lnTo>
                  <a:lnTo>
                    <a:pt x="1187" y="911"/>
                  </a:lnTo>
                  <a:lnTo>
                    <a:pt x="1204" y="909"/>
                  </a:lnTo>
                  <a:lnTo>
                    <a:pt x="1219" y="906"/>
                  </a:lnTo>
                  <a:lnTo>
                    <a:pt x="1234" y="902"/>
                  </a:lnTo>
                  <a:lnTo>
                    <a:pt x="1251" y="898"/>
                  </a:lnTo>
                  <a:lnTo>
                    <a:pt x="1267" y="894"/>
                  </a:lnTo>
                  <a:lnTo>
                    <a:pt x="1282" y="890"/>
                  </a:lnTo>
                  <a:lnTo>
                    <a:pt x="1297" y="887"/>
                  </a:lnTo>
                  <a:lnTo>
                    <a:pt x="1312" y="883"/>
                  </a:lnTo>
                  <a:lnTo>
                    <a:pt x="1326" y="877"/>
                  </a:lnTo>
                  <a:lnTo>
                    <a:pt x="1339" y="871"/>
                  </a:lnTo>
                  <a:lnTo>
                    <a:pt x="1352" y="866"/>
                  </a:lnTo>
                  <a:lnTo>
                    <a:pt x="1366" y="862"/>
                  </a:lnTo>
                  <a:lnTo>
                    <a:pt x="1379" y="854"/>
                  </a:lnTo>
                  <a:lnTo>
                    <a:pt x="1390" y="849"/>
                  </a:lnTo>
                  <a:lnTo>
                    <a:pt x="1402" y="841"/>
                  </a:lnTo>
                  <a:lnTo>
                    <a:pt x="1415" y="837"/>
                  </a:lnTo>
                  <a:lnTo>
                    <a:pt x="1425" y="830"/>
                  </a:lnTo>
                  <a:lnTo>
                    <a:pt x="1436" y="822"/>
                  </a:lnTo>
                  <a:lnTo>
                    <a:pt x="1447" y="814"/>
                  </a:lnTo>
                  <a:lnTo>
                    <a:pt x="1457" y="807"/>
                  </a:lnTo>
                  <a:lnTo>
                    <a:pt x="1466" y="799"/>
                  </a:lnTo>
                  <a:lnTo>
                    <a:pt x="1476" y="791"/>
                  </a:lnTo>
                  <a:lnTo>
                    <a:pt x="1485" y="784"/>
                  </a:lnTo>
                  <a:lnTo>
                    <a:pt x="1495" y="776"/>
                  </a:lnTo>
                  <a:lnTo>
                    <a:pt x="1502" y="767"/>
                  </a:lnTo>
                  <a:lnTo>
                    <a:pt x="1510" y="757"/>
                  </a:lnTo>
                  <a:lnTo>
                    <a:pt x="1518" y="750"/>
                  </a:lnTo>
                  <a:lnTo>
                    <a:pt x="1525" y="740"/>
                  </a:lnTo>
                  <a:lnTo>
                    <a:pt x="1531" y="731"/>
                  </a:lnTo>
                  <a:lnTo>
                    <a:pt x="1539" y="723"/>
                  </a:lnTo>
                  <a:lnTo>
                    <a:pt x="1544" y="714"/>
                  </a:lnTo>
                  <a:lnTo>
                    <a:pt x="1552" y="704"/>
                  </a:lnTo>
                  <a:lnTo>
                    <a:pt x="1558" y="693"/>
                  </a:lnTo>
                  <a:lnTo>
                    <a:pt x="1561" y="683"/>
                  </a:lnTo>
                  <a:lnTo>
                    <a:pt x="1565" y="674"/>
                  </a:lnTo>
                  <a:lnTo>
                    <a:pt x="1571" y="664"/>
                  </a:lnTo>
                  <a:lnTo>
                    <a:pt x="1575" y="653"/>
                  </a:lnTo>
                  <a:lnTo>
                    <a:pt x="1579" y="643"/>
                  </a:lnTo>
                  <a:lnTo>
                    <a:pt x="1580" y="632"/>
                  </a:lnTo>
                  <a:lnTo>
                    <a:pt x="1584" y="622"/>
                  </a:lnTo>
                  <a:lnTo>
                    <a:pt x="1584" y="611"/>
                  </a:lnTo>
                  <a:lnTo>
                    <a:pt x="1586" y="599"/>
                  </a:lnTo>
                  <a:lnTo>
                    <a:pt x="1588" y="588"/>
                  </a:lnTo>
                  <a:lnTo>
                    <a:pt x="1588" y="578"/>
                  </a:lnTo>
                  <a:lnTo>
                    <a:pt x="1588" y="567"/>
                  </a:lnTo>
                  <a:lnTo>
                    <a:pt x="1588" y="556"/>
                  </a:lnTo>
                  <a:lnTo>
                    <a:pt x="1588" y="544"/>
                  </a:lnTo>
                  <a:lnTo>
                    <a:pt x="1588" y="533"/>
                  </a:lnTo>
                  <a:lnTo>
                    <a:pt x="1584" y="523"/>
                  </a:lnTo>
                  <a:lnTo>
                    <a:pt x="1584" y="512"/>
                  </a:lnTo>
                  <a:lnTo>
                    <a:pt x="1580" y="501"/>
                  </a:lnTo>
                  <a:lnTo>
                    <a:pt x="1580" y="489"/>
                  </a:lnTo>
                  <a:lnTo>
                    <a:pt x="1577" y="480"/>
                  </a:lnTo>
                  <a:lnTo>
                    <a:pt x="1573" y="468"/>
                  </a:lnTo>
                  <a:lnTo>
                    <a:pt x="1569" y="457"/>
                  </a:lnTo>
                  <a:lnTo>
                    <a:pt x="1567" y="447"/>
                  </a:lnTo>
                  <a:lnTo>
                    <a:pt x="1561" y="436"/>
                  </a:lnTo>
                  <a:lnTo>
                    <a:pt x="1556" y="426"/>
                  </a:lnTo>
                  <a:lnTo>
                    <a:pt x="1550" y="415"/>
                  </a:lnTo>
                  <a:lnTo>
                    <a:pt x="1544" y="405"/>
                  </a:lnTo>
                  <a:lnTo>
                    <a:pt x="1537" y="394"/>
                  </a:lnTo>
                  <a:lnTo>
                    <a:pt x="1531" y="385"/>
                  </a:lnTo>
                  <a:lnTo>
                    <a:pt x="1523" y="375"/>
                  </a:lnTo>
                  <a:lnTo>
                    <a:pt x="1518" y="365"/>
                  </a:lnTo>
                  <a:lnTo>
                    <a:pt x="1508" y="354"/>
                  </a:lnTo>
                  <a:lnTo>
                    <a:pt x="1501" y="343"/>
                  </a:lnTo>
                  <a:lnTo>
                    <a:pt x="1491" y="333"/>
                  </a:lnTo>
                  <a:lnTo>
                    <a:pt x="1483" y="324"/>
                  </a:lnTo>
                  <a:lnTo>
                    <a:pt x="1474" y="314"/>
                  </a:lnTo>
                  <a:lnTo>
                    <a:pt x="1463" y="305"/>
                  </a:lnTo>
                  <a:lnTo>
                    <a:pt x="1453" y="293"/>
                  </a:lnTo>
                  <a:lnTo>
                    <a:pt x="1444" y="286"/>
                  </a:lnTo>
                  <a:lnTo>
                    <a:pt x="1430" y="274"/>
                  </a:lnTo>
                  <a:lnTo>
                    <a:pt x="1419" y="267"/>
                  </a:lnTo>
                  <a:lnTo>
                    <a:pt x="1406" y="257"/>
                  </a:lnTo>
                  <a:lnTo>
                    <a:pt x="1394" y="248"/>
                  </a:lnTo>
                  <a:lnTo>
                    <a:pt x="1381" y="238"/>
                  </a:lnTo>
                  <a:lnTo>
                    <a:pt x="1367" y="230"/>
                  </a:lnTo>
                  <a:lnTo>
                    <a:pt x="1354" y="219"/>
                  </a:lnTo>
                  <a:lnTo>
                    <a:pt x="1341" y="213"/>
                  </a:lnTo>
                  <a:lnTo>
                    <a:pt x="1326" y="204"/>
                  </a:lnTo>
                  <a:lnTo>
                    <a:pt x="1310" y="194"/>
                  </a:lnTo>
                  <a:lnTo>
                    <a:pt x="1295" y="187"/>
                  </a:lnTo>
                  <a:lnTo>
                    <a:pt x="1280" y="179"/>
                  </a:lnTo>
                  <a:lnTo>
                    <a:pt x="1263" y="170"/>
                  </a:lnTo>
                  <a:lnTo>
                    <a:pt x="1248" y="162"/>
                  </a:lnTo>
                  <a:lnTo>
                    <a:pt x="1231" y="154"/>
                  </a:lnTo>
                  <a:lnTo>
                    <a:pt x="1213" y="147"/>
                  </a:lnTo>
                  <a:lnTo>
                    <a:pt x="1196" y="139"/>
                  </a:lnTo>
                  <a:lnTo>
                    <a:pt x="1177" y="132"/>
                  </a:lnTo>
                  <a:lnTo>
                    <a:pt x="1160" y="124"/>
                  </a:lnTo>
                  <a:lnTo>
                    <a:pt x="1141" y="116"/>
                  </a:lnTo>
                  <a:lnTo>
                    <a:pt x="1120" y="109"/>
                  </a:lnTo>
                  <a:lnTo>
                    <a:pt x="1101" y="101"/>
                  </a:lnTo>
                  <a:lnTo>
                    <a:pt x="1082" y="95"/>
                  </a:lnTo>
                  <a:lnTo>
                    <a:pt x="1063" y="88"/>
                  </a:lnTo>
                  <a:lnTo>
                    <a:pt x="1040" y="82"/>
                  </a:lnTo>
                  <a:lnTo>
                    <a:pt x="1019" y="75"/>
                  </a:lnTo>
                  <a:lnTo>
                    <a:pt x="999" y="69"/>
                  </a:lnTo>
                  <a:lnTo>
                    <a:pt x="978" y="63"/>
                  </a:lnTo>
                  <a:lnTo>
                    <a:pt x="955" y="57"/>
                  </a:lnTo>
                  <a:lnTo>
                    <a:pt x="932" y="52"/>
                  </a:lnTo>
                  <a:lnTo>
                    <a:pt x="909" y="46"/>
                  </a:lnTo>
                  <a:lnTo>
                    <a:pt x="888" y="42"/>
                  </a:lnTo>
                  <a:lnTo>
                    <a:pt x="864" y="37"/>
                  </a:lnTo>
                  <a:lnTo>
                    <a:pt x="841" y="31"/>
                  </a:lnTo>
                  <a:lnTo>
                    <a:pt x="816" y="27"/>
                  </a:lnTo>
                  <a:lnTo>
                    <a:pt x="793" y="23"/>
                  </a:lnTo>
                  <a:lnTo>
                    <a:pt x="770" y="19"/>
                  </a:lnTo>
                  <a:lnTo>
                    <a:pt x="749" y="16"/>
                  </a:lnTo>
                  <a:lnTo>
                    <a:pt x="727" y="14"/>
                  </a:lnTo>
                  <a:lnTo>
                    <a:pt x="706" y="10"/>
                  </a:lnTo>
                  <a:lnTo>
                    <a:pt x="685" y="6"/>
                  </a:lnTo>
                  <a:lnTo>
                    <a:pt x="662" y="6"/>
                  </a:lnTo>
                  <a:lnTo>
                    <a:pt x="641" y="4"/>
                  </a:lnTo>
                  <a:lnTo>
                    <a:pt x="622" y="2"/>
                  </a:lnTo>
                  <a:lnTo>
                    <a:pt x="601" y="0"/>
                  </a:lnTo>
                  <a:lnTo>
                    <a:pt x="582" y="0"/>
                  </a:lnTo>
                  <a:lnTo>
                    <a:pt x="563" y="0"/>
                  </a:lnTo>
                  <a:lnTo>
                    <a:pt x="544" y="0"/>
                  </a:lnTo>
                  <a:lnTo>
                    <a:pt x="525" y="0"/>
                  </a:lnTo>
                  <a:lnTo>
                    <a:pt x="506" y="0"/>
                  </a:lnTo>
                  <a:lnTo>
                    <a:pt x="487" y="0"/>
                  </a:lnTo>
                  <a:lnTo>
                    <a:pt x="470" y="2"/>
                  </a:lnTo>
                  <a:lnTo>
                    <a:pt x="451" y="2"/>
                  </a:lnTo>
                  <a:lnTo>
                    <a:pt x="434" y="4"/>
                  </a:lnTo>
                  <a:lnTo>
                    <a:pt x="417" y="6"/>
                  </a:lnTo>
                  <a:lnTo>
                    <a:pt x="400" y="10"/>
                  </a:lnTo>
                  <a:lnTo>
                    <a:pt x="382" y="10"/>
                  </a:lnTo>
                  <a:lnTo>
                    <a:pt x="367" y="14"/>
                  </a:lnTo>
                  <a:lnTo>
                    <a:pt x="350" y="17"/>
                  </a:lnTo>
                  <a:lnTo>
                    <a:pt x="337" y="21"/>
                  </a:lnTo>
                  <a:lnTo>
                    <a:pt x="320" y="23"/>
                  </a:lnTo>
                  <a:lnTo>
                    <a:pt x="305" y="27"/>
                  </a:lnTo>
                  <a:lnTo>
                    <a:pt x="291" y="33"/>
                  </a:lnTo>
                  <a:lnTo>
                    <a:pt x="278" y="38"/>
                  </a:lnTo>
                  <a:lnTo>
                    <a:pt x="263" y="40"/>
                  </a:lnTo>
                  <a:lnTo>
                    <a:pt x="247" y="44"/>
                  </a:lnTo>
                  <a:lnTo>
                    <a:pt x="234" y="50"/>
                  </a:lnTo>
                  <a:lnTo>
                    <a:pt x="223" y="56"/>
                  </a:lnTo>
                  <a:lnTo>
                    <a:pt x="209" y="61"/>
                  </a:lnTo>
                  <a:lnTo>
                    <a:pt x="198" y="67"/>
                  </a:lnTo>
                  <a:lnTo>
                    <a:pt x="185" y="73"/>
                  </a:lnTo>
                  <a:lnTo>
                    <a:pt x="173" y="80"/>
                  </a:lnTo>
                  <a:lnTo>
                    <a:pt x="162" y="84"/>
                  </a:lnTo>
                  <a:lnTo>
                    <a:pt x="150" y="92"/>
                  </a:lnTo>
                  <a:lnTo>
                    <a:pt x="141" y="99"/>
                  </a:lnTo>
                  <a:lnTo>
                    <a:pt x="131" y="105"/>
                  </a:lnTo>
                  <a:lnTo>
                    <a:pt x="120" y="113"/>
                  </a:lnTo>
                  <a:lnTo>
                    <a:pt x="111" y="120"/>
                  </a:lnTo>
                  <a:lnTo>
                    <a:pt x="101" y="128"/>
                  </a:lnTo>
                  <a:lnTo>
                    <a:pt x="93" y="137"/>
                  </a:lnTo>
                  <a:lnTo>
                    <a:pt x="84" y="145"/>
                  </a:lnTo>
                  <a:lnTo>
                    <a:pt x="76" y="153"/>
                  </a:lnTo>
                  <a:lnTo>
                    <a:pt x="71" y="160"/>
                  </a:lnTo>
                  <a:lnTo>
                    <a:pt x="63" y="170"/>
                  </a:lnTo>
                  <a:lnTo>
                    <a:pt x="55" y="177"/>
                  </a:lnTo>
                  <a:lnTo>
                    <a:pt x="48" y="187"/>
                  </a:lnTo>
                  <a:lnTo>
                    <a:pt x="42" y="196"/>
                  </a:lnTo>
                  <a:lnTo>
                    <a:pt x="36" y="206"/>
                  </a:lnTo>
                  <a:lnTo>
                    <a:pt x="31" y="215"/>
                  </a:lnTo>
                  <a:lnTo>
                    <a:pt x="27" y="225"/>
                  </a:lnTo>
                  <a:lnTo>
                    <a:pt x="21" y="234"/>
                  </a:lnTo>
                  <a:lnTo>
                    <a:pt x="17" y="246"/>
                  </a:lnTo>
                  <a:lnTo>
                    <a:pt x="14" y="257"/>
                  </a:lnTo>
                  <a:lnTo>
                    <a:pt x="10" y="267"/>
                  </a:lnTo>
                  <a:lnTo>
                    <a:pt x="8" y="278"/>
                  </a:lnTo>
                  <a:lnTo>
                    <a:pt x="6" y="289"/>
                  </a:lnTo>
                  <a:lnTo>
                    <a:pt x="2" y="301"/>
                  </a:lnTo>
                  <a:lnTo>
                    <a:pt x="2" y="310"/>
                  </a:lnTo>
                  <a:lnTo>
                    <a:pt x="0" y="322"/>
                  </a:lnTo>
                  <a:lnTo>
                    <a:pt x="0" y="333"/>
                  </a:lnTo>
                  <a:lnTo>
                    <a:pt x="0" y="345"/>
                  </a:lnTo>
                  <a:lnTo>
                    <a:pt x="0" y="354"/>
                  </a:lnTo>
                  <a:lnTo>
                    <a:pt x="0" y="365"/>
                  </a:lnTo>
                  <a:lnTo>
                    <a:pt x="0" y="377"/>
                  </a:lnTo>
                  <a:lnTo>
                    <a:pt x="0" y="388"/>
                  </a:lnTo>
                  <a:lnTo>
                    <a:pt x="2" y="398"/>
                  </a:lnTo>
                  <a:lnTo>
                    <a:pt x="4" y="409"/>
                  </a:lnTo>
                  <a:lnTo>
                    <a:pt x="8" y="421"/>
                  </a:lnTo>
                  <a:lnTo>
                    <a:pt x="12" y="432"/>
                  </a:lnTo>
                  <a:lnTo>
                    <a:pt x="15" y="443"/>
                  </a:lnTo>
                  <a:lnTo>
                    <a:pt x="19" y="453"/>
                  </a:lnTo>
                  <a:lnTo>
                    <a:pt x="23" y="466"/>
                  </a:lnTo>
                  <a:lnTo>
                    <a:pt x="27" y="476"/>
                  </a:lnTo>
                  <a:lnTo>
                    <a:pt x="33" y="487"/>
                  </a:lnTo>
                  <a:lnTo>
                    <a:pt x="36" y="497"/>
                  </a:lnTo>
                  <a:lnTo>
                    <a:pt x="42" y="508"/>
                  </a:lnTo>
                  <a:lnTo>
                    <a:pt x="50" y="520"/>
                  </a:lnTo>
                  <a:lnTo>
                    <a:pt x="55" y="531"/>
                  </a:lnTo>
                  <a:lnTo>
                    <a:pt x="63" y="540"/>
                  </a:lnTo>
                  <a:lnTo>
                    <a:pt x="71" y="552"/>
                  </a:lnTo>
                  <a:lnTo>
                    <a:pt x="78" y="561"/>
                  </a:lnTo>
                  <a:lnTo>
                    <a:pt x="86" y="573"/>
                  </a:lnTo>
                  <a:lnTo>
                    <a:pt x="95" y="582"/>
                  </a:lnTo>
                  <a:lnTo>
                    <a:pt x="105" y="594"/>
                  </a:lnTo>
                  <a:lnTo>
                    <a:pt x="114" y="603"/>
                  </a:lnTo>
                  <a:lnTo>
                    <a:pt x="124" y="615"/>
                  </a:lnTo>
                  <a:lnTo>
                    <a:pt x="135" y="624"/>
                  </a:lnTo>
                  <a:lnTo>
                    <a:pt x="147" y="636"/>
                  </a:lnTo>
                  <a:lnTo>
                    <a:pt x="158" y="643"/>
                  </a:lnTo>
                  <a:lnTo>
                    <a:pt x="168" y="653"/>
                  </a:lnTo>
                  <a:lnTo>
                    <a:pt x="179" y="662"/>
                  </a:lnTo>
                  <a:lnTo>
                    <a:pt x="192" y="672"/>
                  </a:lnTo>
                  <a:lnTo>
                    <a:pt x="206" y="681"/>
                  </a:lnTo>
                  <a:lnTo>
                    <a:pt x="217" y="691"/>
                  </a:lnTo>
                  <a:lnTo>
                    <a:pt x="232" y="700"/>
                  </a:lnTo>
                  <a:lnTo>
                    <a:pt x="246" y="710"/>
                  </a:lnTo>
                  <a:lnTo>
                    <a:pt x="259" y="719"/>
                  </a:lnTo>
                  <a:lnTo>
                    <a:pt x="274" y="727"/>
                  </a:lnTo>
                  <a:lnTo>
                    <a:pt x="289" y="736"/>
                  </a:lnTo>
                  <a:lnTo>
                    <a:pt x="305" y="746"/>
                  </a:lnTo>
                  <a:lnTo>
                    <a:pt x="320" y="753"/>
                  </a:lnTo>
                  <a:lnTo>
                    <a:pt x="337" y="763"/>
                  </a:lnTo>
                  <a:lnTo>
                    <a:pt x="354" y="771"/>
                  </a:lnTo>
                  <a:lnTo>
                    <a:pt x="373" y="780"/>
                  </a:lnTo>
                  <a:lnTo>
                    <a:pt x="390" y="788"/>
                  </a:lnTo>
                  <a:lnTo>
                    <a:pt x="407" y="793"/>
                  </a:lnTo>
                  <a:lnTo>
                    <a:pt x="424" y="801"/>
                  </a:lnTo>
                  <a:lnTo>
                    <a:pt x="443" y="811"/>
                  </a:lnTo>
                  <a:lnTo>
                    <a:pt x="462" y="818"/>
                  </a:lnTo>
                  <a:lnTo>
                    <a:pt x="481" y="824"/>
                  </a:lnTo>
                  <a:lnTo>
                    <a:pt x="500" y="831"/>
                  </a:lnTo>
                  <a:lnTo>
                    <a:pt x="523" y="839"/>
                  </a:lnTo>
                  <a:lnTo>
                    <a:pt x="542" y="845"/>
                  </a:lnTo>
                  <a:lnTo>
                    <a:pt x="565" y="850"/>
                  </a:lnTo>
                  <a:lnTo>
                    <a:pt x="586" y="858"/>
                  </a:lnTo>
                  <a:lnTo>
                    <a:pt x="609" y="866"/>
                  </a:lnTo>
                  <a:lnTo>
                    <a:pt x="630" y="869"/>
                  </a:lnTo>
                  <a:lnTo>
                    <a:pt x="652" y="875"/>
                  </a:lnTo>
                  <a:lnTo>
                    <a:pt x="675" y="881"/>
                  </a:lnTo>
                  <a:lnTo>
                    <a:pt x="700" y="888"/>
                  </a:lnTo>
                  <a:lnTo>
                    <a:pt x="700" y="888"/>
                  </a:lnTo>
                  <a:close/>
                </a:path>
              </a:pathLst>
            </a:custGeom>
            <a:solidFill>
              <a:srgbClr val="666666">
                <a:alpha val="25098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200" dirty="0"/>
            </a:p>
          </p:txBody>
        </p:sp>
        <p:sp>
          <p:nvSpPr>
            <p:cNvPr id="305" name="Freeform 226"/>
            <p:cNvSpPr>
              <a:spLocks/>
            </p:cNvSpPr>
            <p:nvPr/>
          </p:nvSpPr>
          <p:spPr bwMode="auto">
            <a:xfrm rot="1532323">
              <a:off x="6859490" y="4038869"/>
              <a:ext cx="1133871" cy="792099"/>
            </a:xfrm>
            <a:custGeom>
              <a:avLst/>
              <a:gdLst>
                <a:gd name="T0" fmla="*/ 765 w 1525"/>
                <a:gd name="T1" fmla="*/ 759 h 780"/>
                <a:gd name="T2" fmla="*/ 860 w 1525"/>
                <a:gd name="T3" fmla="*/ 770 h 780"/>
                <a:gd name="T4" fmla="*/ 953 w 1525"/>
                <a:gd name="T5" fmla="*/ 778 h 780"/>
                <a:gd name="T6" fmla="*/ 1038 w 1525"/>
                <a:gd name="T7" fmla="*/ 780 h 780"/>
                <a:gd name="T8" fmla="*/ 1124 w 1525"/>
                <a:gd name="T9" fmla="*/ 776 h 780"/>
                <a:gd name="T10" fmla="*/ 1202 w 1525"/>
                <a:gd name="T11" fmla="*/ 764 h 780"/>
                <a:gd name="T12" fmla="*/ 1272 w 1525"/>
                <a:gd name="T13" fmla="*/ 751 h 780"/>
                <a:gd name="T14" fmla="*/ 1335 w 1525"/>
                <a:gd name="T15" fmla="*/ 730 h 780"/>
                <a:gd name="T16" fmla="*/ 1392 w 1525"/>
                <a:gd name="T17" fmla="*/ 704 h 780"/>
                <a:gd name="T18" fmla="*/ 1440 w 1525"/>
                <a:gd name="T19" fmla="*/ 675 h 780"/>
                <a:gd name="T20" fmla="*/ 1478 w 1525"/>
                <a:gd name="T21" fmla="*/ 639 h 780"/>
                <a:gd name="T22" fmla="*/ 1504 w 1525"/>
                <a:gd name="T23" fmla="*/ 599 h 780"/>
                <a:gd name="T24" fmla="*/ 1521 w 1525"/>
                <a:gd name="T25" fmla="*/ 559 h 780"/>
                <a:gd name="T26" fmla="*/ 1523 w 1525"/>
                <a:gd name="T27" fmla="*/ 512 h 780"/>
                <a:gd name="T28" fmla="*/ 1518 w 1525"/>
                <a:gd name="T29" fmla="*/ 464 h 780"/>
                <a:gd name="T30" fmla="*/ 1497 w 1525"/>
                <a:gd name="T31" fmla="*/ 416 h 780"/>
                <a:gd name="T32" fmla="*/ 1466 w 1525"/>
                <a:gd name="T33" fmla="*/ 369 h 780"/>
                <a:gd name="T34" fmla="*/ 1426 w 1525"/>
                <a:gd name="T35" fmla="*/ 321 h 780"/>
                <a:gd name="T36" fmla="*/ 1375 w 1525"/>
                <a:gd name="T37" fmla="*/ 278 h 780"/>
                <a:gd name="T38" fmla="*/ 1316 w 1525"/>
                <a:gd name="T39" fmla="*/ 232 h 780"/>
                <a:gd name="T40" fmla="*/ 1251 w 1525"/>
                <a:gd name="T41" fmla="*/ 190 h 780"/>
                <a:gd name="T42" fmla="*/ 1175 w 1525"/>
                <a:gd name="T43" fmla="*/ 150 h 780"/>
                <a:gd name="T44" fmla="*/ 1095 w 1525"/>
                <a:gd name="T45" fmla="*/ 116 h 780"/>
                <a:gd name="T46" fmla="*/ 1010 w 1525"/>
                <a:gd name="T47" fmla="*/ 82 h 780"/>
                <a:gd name="T48" fmla="*/ 919 w 1525"/>
                <a:gd name="T49" fmla="*/ 55 h 780"/>
                <a:gd name="T50" fmla="*/ 822 w 1525"/>
                <a:gd name="T51" fmla="*/ 32 h 780"/>
                <a:gd name="T52" fmla="*/ 723 w 1525"/>
                <a:gd name="T53" fmla="*/ 13 h 780"/>
                <a:gd name="T54" fmla="*/ 630 w 1525"/>
                <a:gd name="T55" fmla="*/ 4 h 780"/>
                <a:gd name="T56" fmla="*/ 538 w 1525"/>
                <a:gd name="T57" fmla="*/ 0 h 780"/>
                <a:gd name="T58" fmla="*/ 451 w 1525"/>
                <a:gd name="T59" fmla="*/ 0 h 780"/>
                <a:gd name="T60" fmla="*/ 369 w 1525"/>
                <a:gd name="T61" fmla="*/ 8 h 780"/>
                <a:gd name="T62" fmla="*/ 295 w 1525"/>
                <a:gd name="T63" fmla="*/ 21 h 780"/>
                <a:gd name="T64" fmla="*/ 225 w 1525"/>
                <a:gd name="T65" fmla="*/ 38 h 780"/>
                <a:gd name="T66" fmla="*/ 164 w 1525"/>
                <a:gd name="T67" fmla="*/ 57 h 780"/>
                <a:gd name="T68" fmla="*/ 110 w 1525"/>
                <a:gd name="T69" fmla="*/ 84 h 780"/>
                <a:gd name="T70" fmla="*/ 67 w 1525"/>
                <a:gd name="T71" fmla="*/ 116 h 780"/>
                <a:gd name="T72" fmla="*/ 34 w 1525"/>
                <a:gd name="T73" fmla="*/ 154 h 780"/>
                <a:gd name="T74" fmla="*/ 12 w 1525"/>
                <a:gd name="T75" fmla="*/ 194 h 780"/>
                <a:gd name="T76" fmla="*/ 0 w 1525"/>
                <a:gd name="T77" fmla="*/ 240 h 780"/>
                <a:gd name="T78" fmla="*/ 0 w 1525"/>
                <a:gd name="T79" fmla="*/ 285 h 780"/>
                <a:gd name="T80" fmla="*/ 15 w 1525"/>
                <a:gd name="T81" fmla="*/ 333 h 780"/>
                <a:gd name="T82" fmla="*/ 40 w 1525"/>
                <a:gd name="T83" fmla="*/ 380 h 780"/>
                <a:gd name="T84" fmla="*/ 74 w 1525"/>
                <a:gd name="T85" fmla="*/ 428 h 780"/>
                <a:gd name="T86" fmla="*/ 118 w 1525"/>
                <a:gd name="T87" fmla="*/ 474 h 780"/>
                <a:gd name="T88" fmla="*/ 173 w 1525"/>
                <a:gd name="T89" fmla="*/ 521 h 780"/>
                <a:gd name="T90" fmla="*/ 232 w 1525"/>
                <a:gd name="T91" fmla="*/ 563 h 780"/>
                <a:gd name="T92" fmla="*/ 303 w 1525"/>
                <a:gd name="T93" fmla="*/ 605 h 780"/>
                <a:gd name="T94" fmla="*/ 381 w 1525"/>
                <a:gd name="T95" fmla="*/ 643 h 780"/>
                <a:gd name="T96" fmla="*/ 464 w 1525"/>
                <a:gd name="T97" fmla="*/ 677 h 780"/>
                <a:gd name="T98" fmla="*/ 554 w 1525"/>
                <a:gd name="T99" fmla="*/ 707 h 780"/>
                <a:gd name="T100" fmla="*/ 647 w 1525"/>
                <a:gd name="T101" fmla="*/ 734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25" h="780">
                  <a:moveTo>
                    <a:pt x="687" y="744"/>
                  </a:moveTo>
                  <a:lnTo>
                    <a:pt x="706" y="747"/>
                  </a:lnTo>
                  <a:lnTo>
                    <a:pt x="725" y="751"/>
                  </a:lnTo>
                  <a:lnTo>
                    <a:pt x="744" y="755"/>
                  </a:lnTo>
                  <a:lnTo>
                    <a:pt x="765" y="759"/>
                  </a:lnTo>
                  <a:lnTo>
                    <a:pt x="784" y="761"/>
                  </a:lnTo>
                  <a:lnTo>
                    <a:pt x="803" y="764"/>
                  </a:lnTo>
                  <a:lnTo>
                    <a:pt x="822" y="766"/>
                  </a:lnTo>
                  <a:lnTo>
                    <a:pt x="841" y="770"/>
                  </a:lnTo>
                  <a:lnTo>
                    <a:pt x="860" y="770"/>
                  </a:lnTo>
                  <a:lnTo>
                    <a:pt x="879" y="774"/>
                  </a:lnTo>
                  <a:lnTo>
                    <a:pt x="896" y="774"/>
                  </a:lnTo>
                  <a:lnTo>
                    <a:pt x="915" y="778"/>
                  </a:lnTo>
                  <a:lnTo>
                    <a:pt x="934" y="778"/>
                  </a:lnTo>
                  <a:lnTo>
                    <a:pt x="953" y="778"/>
                  </a:lnTo>
                  <a:lnTo>
                    <a:pt x="970" y="780"/>
                  </a:lnTo>
                  <a:lnTo>
                    <a:pt x="989" y="780"/>
                  </a:lnTo>
                  <a:lnTo>
                    <a:pt x="1006" y="780"/>
                  </a:lnTo>
                  <a:lnTo>
                    <a:pt x="1023" y="780"/>
                  </a:lnTo>
                  <a:lnTo>
                    <a:pt x="1038" y="780"/>
                  </a:lnTo>
                  <a:lnTo>
                    <a:pt x="1057" y="780"/>
                  </a:lnTo>
                  <a:lnTo>
                    <a:pt x="1073" y="778"/>
                  </a:lnTo>
                  <a:lnTo>
                    <a:pt x="1090" y="778"/>
                  </a:lnTo>
                  <a:lnTo>
                    <a:pt x="1107" y="776"/>
                  </a:lnTo>
                  <a:lnTo>
                    <a:pt x="1124" y="776"/>
                  </a:lnTo>
                  <a:lnTo>
                    <a:pt x="1139" y="774"/>
                  </a:lnTo>
                  <a:lnTo>
                    <a:pt x="1154" y="772"/>
                  </a:lnTo>
                  <a:lnTo>
                    <a:pt x="1172" y="770"/>
                  </a:lnTo>
                  <a:lnTo>
                    <a:pt x="1187" y="768"/>
                  </a:lnTo>
                  <a:lnTo>
                    <a:pt x="1202" y="764"/>
                  </a:lnTo>
                  <a:lnTo>
                    <a:pt x="1215" y="764"/>
                  </a:lnTo>
                  <a:lnTo>
                    <a:pt x="1231" y="761"/>
                  </a:lnTo>
                  <a:lnTo>
                    <a:pt x="1246" y="759"/>
                  </a:lnTo>
                  <a:lnTo>
                    <a:pt x="1259" y="755"/>
                  </a:lnTo>
                  <a:lnTo>
                    <a:pt x="1272" y="751"/>
                  </a:lnTo>
                  <a:lnTo>
                    <a:pt x="1286" y="747"/>
                  </a:lnTo>
                  <a:lnTo>
                    <a:pt x="1299" y="744"/>
                  </a:lnTo>
                  <a:lnTo>
                    <a:pt x="1312" y="740"/>
                  </a:lnTo>
                  <a:lnTo>
                    <a:pt x="1324" y="734"/>
                  </a:lnTo>
                  <a:lnTo>
                    <a:pt x="1335" y="730"/>
                  </a:lnTo>
                  <a:lnTo>
                    <a:pt x="1350" y="726"/>
                  </a:lnTo>
                  <a:lnTo>
                    <a:pt x="1360" y="719"/>
                  </a:lnTo>
                  <a:lnTo>
                    <a:pt x="1371" y="715"/>
                  </a:lnTo>
                  <a:lnTo>
                    <a:pt x="1383" y="709"/>
                  </a:lnTo>
                  <a:lnTo>
                    <a:pt x="1392" y="704"/>
                  </a:lnTo>
                  <a:lnTo>
                    <a:pt x="1404" y="698"/>
                  </a:lnTo>
                  <a:lnTo>
                    <a:pt x="1413" y="692"/>
                  </a:lnTo>
                  <a:lnTo>
                    <a:pt x="1423" y="687"/>
                  </a:lnTo>
                  <a:lnTo>
                    <a:pt x="1434" y="683"/>
                  </a:lnTo>
                  <a:lnTo>
                    <a:pt x="1440" y="675"/>
                  </a:lnTo>
                  <a:lnTo>
                    <a:pt x="1449" y="667"/>
                  </a:lnTo>
                  <a:lnTo>
                    <a:pt x="1457" y="660"/>
                  </a:lnTo>
                  <a:lnTo>
                    <a:pt x="1464" y="654"/>
                  </a:lnTo>
                  <a:lnTo>
                    <a:pt x="1470" y="647"/>
                  </a:lnTo>
                  <a:lnTo>
                    <a:pt x="1478" y="639"/>
                  </a:lnTo>
                  <a:lnTo>
                    <a:pt x="1483" y="631"/>
                  </a:lnTo>
                  <a:lnTo>
                    <a:pt x="1491" y="626"/>
                  </a:lnTo>
                  <a:lnTo>
                    <a:pt x="1495" y="616"/>
                  </a:lnTo>
                  <a:lnTo>
                    <a:pt x="1501" y="609"/>
                  </a:lnTo>
                  <a:lnTo>
                    <a:pt x="1504" y="599"/>
                  </a:lnTo>
                  <a:lnTo>
                    <a:pt x="1510" y="591"/>
                  </a:lnTo>
                  <a:lnTo>
                    <a:pt x="1512" y="584"/>
                  </a:lnTo>
                  <a:lnTo>
                    <a:pt x="1516" y="574"/>
                  </a:lnTo>
                  <a:lnTo>
                    <a:pt x="1518" y="567"/>
                  </a:lnTo>
                  <a:lnTo>
                    <a:pt x="1521" y="559"/>
                  </a:lnTo>
                  <a:lnTo>
                    <a:pt x="1523" y="550"/>
                  </a:lnTo>
                  <a:lnTo>
                    <a:pt x="1523" y="540"/>
                  </a:lnTo>
                  <a:lnTo>
                    <a:pt x="1523" y="531"/>
                  </a:lnTo>
                  <a:lnTo>
                    <a:pt x="1525" y="521"/>
                  </a:lnTo>
                  <a:lnTo>
                    <a:pt x="1523" y="512"/>
                  </a:lnTo>
                  <a:lnTo>
                    <a:pt x="1523" y="502"/>
                  </a:lnTo>
                  <a:lnTo>
                    <a:pt x="1523" y="493"/>
                  </a:lnTo>
                  <a:lnTo>
                    <a:pt x="1521" y="483"/>
                  </a:lnTo>
                  <a:lnTo>
                    <a:pt x="1520" y="474"/>
                  </a:lnTo>
                  <a:lnTo>
                    <a:pt x="1518" y="464"/>
                  </a:lnTo>
                  <a:lnTo>
                    <a:pt x="1514" y="453"/>
                  </a:lnTo>
                  <a:lnTo>
                    <a:pt x="1510" y="445"/>
                  </a:lnTo>
                  <a:lnTo>
                    <a:pt x="1506" y="435"/>
                  </a:lnTo>
                  <a:lnTo>
                    <a:pt x="1502" y="426"/>
                  </a:lnTo>
                  <a:lnTo>
                    <a:pt x="1497" y="416"/>
                  </a:lnTo>
                  <a:lnTo>
                    <a:pt x="1493" y="407"/>
                  </a:lnTo>
                  <a:lnTo>
                    <a:pt x="1487" y="396"/>
                  </a:lnTo>
                  <a:lnTo>
                    <a:pt x="1482" y="388"/>
                  </a:lnTo>
                  <a:lnTo>
                    <a:pt x="1474" y="377"/>
                  </a:lnTo>
                  <a:lnTo>
                    <a:pt x="1466" y="369"/>
                  </a:lnTo>
                  <a:lnTo>
                    <a:pt x="1459" y="358"/>
                  </a:lnTo>
                  <a:lnTo>
                    <a:pt x="1451" y="350"/>
                  </a:lnTo>
                  <a:lnTo>
                    <a:pt x="1443" y="340"/>
                  </a:lnTo>
                  <a:lnTo>
                    <a:pt x="1436" y="331"/>
                  </a:lnTo>
                  <a:lnTo>
                    <a:pt x="1426" y="321"/>
                  </a:lnTo>
                  <a:lnTo>
                    <a:pt x="1417" y="314"/>
                  </a:lnTo>
                  <a:lnTo>
                    <a:pt x="1407" y="304"/>
                  </a:lnTo>
                  <a:lnTo>
                    <a:pt x="1396" y="295"/>
                  </a:lnTo>
                  <a:lnTo>
                    <a:pt x="1386" y="285"/>
                  </a:lnTo>
                  <a:lnTo>
                    <a:pt x="1375" y="278"/>
                  </a:lnTo>
                  <a:lnTo>
                    <a:pt x="1364" y="266"/>
                  </a:lnTo>
                  <a:lnTo>
                    <a:pt x="1354" y="261"/>
                  </a:lnTo>
                  <a:lnTo>
                    <a:pt x="1341" y="251"/>
                  </a:lnTo>
                  <a:lnTo>
                    <a:pt x="1329" y="242"/>
                  </a:lnTo>
                  <a:lnTo>
                    <a:pt x="1316" y="232"/>
                  </a:lnTo>
                  <a:lnTo>
                    <a:pt x="1305" y="222"/>
                  </a:lnTo>
                  <a:lnTo>
                    <a:pt x="1291" y="215"/>
                  </a:lnTo>
                  <a:lnTo>
                    <a:pt x="1278" y="205"/>
                  </a:lnTo>
                  <a:lnTo>
                    <a:pt x="1265" y="198"/>
                  </a:lnTo>
                  <a:lnTo>
                    <a:pt x="1251" y="190"/>
                  </a:lnTo>
                  <a:lnTo>
                    <a:pt x="1234" y="183"/>
                  </a:lnTo>
                  <a:lnTo>
                    <a:pt x="1221" y="173"/>
                  </a:lnTo>
                  <a:lnTo>
                    <a:pt x="1206" y="165"/>
                  </a:lnTo>
                  <a:lnTo>
                    <a:pt x="1191" y="158"/>
                  </a:lnTo>
                  <a:lnTo>
                    <a:pt x="1175" y="150"/>
                  </a:lnTo>
                  <a:lnTo>
                    <a:pt x="1160" y="143"/>
                  </a:lnTo>
                  <a:lnTo>
                    <a:pt x="1145" y="135"/>
                  </a:lnTo>
                  <a:lnTo>
                    <a:pt x="1130" y="129"/>
                  </a:lnTo>
                  <a:lnTo>
                    <a:pt x="1113" y="122"/>
                  </a:lnTo>
                  <a:lnTo>
                    <a:pt x="1095" y="116"/>
                  </a:lnTo>
                  <a:lnTo>
                    <a:pt x="1078" y="108"/>
                  </a:lnTo>
                  <a:lnTo>
                    <a:pt x="1061" y="101"/>
                  </a:lnTo>
                  <a:lnTo>
                    <a:pt x="1042" y="95"/>
                  </a:lnTo>
                  <a:lnTo>
                    <a:pt x="1027" y="87"/>
                  </a:lnTo>
                  <a:lnTo>
                    <a:pt x="1010" y="82"/>
                  </a:lnTo>
                  <a:lnTo>
                    <a:pt x="993" y="78"/>
                  </a:lnTo>
                  <a:lnTo>
                    <a:pt x="972" y="70"/>
                  </a:lnTo>
                  <a:lnTo>
                    <a:pt x="955" y="65"/>
                  </a:lnTo>
                  <a:lnTo>
                    <a:pt x="936" y="59"/>
                  </a:lnTo>
                  <a:lnTo>
                    <a:pt x="919" y="55"/>
                  </a:lnTo>
                  <a:lnTo>
                    <a:pt x="898" y="49"/>
                  </a:lnTo>
                  <a:lnTo>
                    <a:pt x="879" y="44"/>
                  </a:lnTo>
                  <a:lnTo>
                    <a:pt x="860" y="40"/>
                  </a:lnTo>
                  <a:lnTo>
                    <a:pt x="841" y="38"/>
                  </a:lnTo>
                  <a:lnTo>
                    <a:pt x="822" y="32"/>
                  </a:lnTo>
                  <a:lnTo>
                    <a:pt x="801" y="27"/>
                  </a:lnTo>
                  <a:lnTo>
                    <a:pt x="780" y="25"/>
                  </a:lnTo>
                  <a:lnTo>
                    <a:pt x="761" y="21"/>
                  </a:lnTo>
                  <a:lnTo>
                    <a:pt x="742" y="17"/>
                  </a:lnTo>
                  <a:lnTo>
                    <a:pt x="723" y="13"/>
                  </a:lnTo>
                  <a:lnTo>
                    <a:pt x="704" y="11"/>
                  </a:lnTo>
                  <a:lnTo>
                    <a:pt x="687" y="11"/>
                  </a:lnTo>
                  <a:lnTo>
                    <a:pt x="666" y="8"/>
                  </a:lnTo>
                  <a:lnTo>
                    <a:pt x="647" y="6"/>
                  </a:lnTo>
                  <a:lnTo>
                    <a:pt x="630" y="4"/>
                  </a:lnTo>
                  <a:lnTo>
                    <a:pt x="611" y="4"/>
                  </a:lnTo>
                  <a:lnTo>
                    <a:pt x="592" y="0"/>
                  </a:lnTo>
                  <a:lnTo>
                    <a:pt x="574" y="0"/>
                  </a:lnTo>
                  <a:lnTo>
                    <a:pt x="555" y="0"/>
                  </a:lnTo>
                  <a:lnTo>
                    <a:pt x="538" y="0"/>
                  </a:lnTo>
                  <a:lnTo>
                    <a:pt x="521" y="0"/>
                  </a:lnTo>
                  <a:lnTo>
                    <a:pt x="502" y="0"/>
                  </a:lnTo>
                  <a:lnTo>
                    <a:pt x="485" y="0"/>
                  </a:lnTo>
                  <a:lnTo>
                    <a:pt x="468" y="0"/>
                  </a:lnTo>
                  <a:lnTo>
                    <a:pt x="451" y="0"/>
                  </a:lnTo>
                  <a:lnTo>
                    <a:pt x="434" y="0"/>
                  </a:lnTo>
                  <a:lnTo>
                    <a:pt x="417" y="2"/>
                  </a:lnTo>
                  <a:lnTo>
                    <a:pt x="403" y="4"/>
                  </a:lnTo>
                  <a:lnTo>
                    <a:pt x="386" y="4"/>
                  </a:lnTo>
                  <a:lnTo>
                    <a:pt x="369" y="8"/>
                  </a:lnTo>
                  <a:lnTo>
                    <a:pt x="354" y="8"/>
                  </a:lnTo>
                  <a:lnTo>
                    <a:pt x="339" y="11"/>
                  </a:lnTo>
                  <a:lnTo>
                    <a:pt x="323" y="13"/>
                  </a:lnTo>
                  <a:lnTo>
                    <a:pt x="310" y="17"/>
                  </a:lnTo>
                  <a:lnTo>
                    <a:pt x="295" y="21"/>
                  </a:lnTo>
                  <a:lnTo>
                    <a:pt x="282" y="25"/>
                  </a:lnTo>
                  <a:lnTo>
                    <a:pt x="266" y="27"/>
                  </a:lnTo>
                  <a:lnTo>
                    <a:pt x="251" y="29"/>
                  </a:lnTo>
                  <a:lnTo>
                    <a:pt x="238" y="32"/>
                  </a:lnTo>
                  <a:lnTo>
                    <a:pt x="225" y="38"/>
                  </a:lnTo>
                  <a:lnTo>
                    <a:pt x="211" y="40"/>
                  </a:lnTo>
                  <a:lnTo>
                    <a:pt x="198" y="44"/>
                  </a:lnTo>
                  <a:lnTo>
                    <a:pt x="187" y="49"/>
                  </a:lnTo>
                  <a:lnTo>
                    <a:pt x="175" y="55"/>
                  </a:lnTo>
                  <a:lnTo>
                    <a:pt x="164" y="57"/>
                  </a:lnTo>
                  <a:lnTo>
                    <a:pt x="150" y="63"/>
                  </a:lnTo>
                  <a:lnTo>
                    <a:pt x="141" y="68"/>
                  </a:lnTo>
                  <a:lnTo>
                    <a:pt x="131" y="74"/>
                  </a:lnTo>
                  <a:lnTo>
                    <a:pt x="120" y="78"/>
                  </a:lnTo>
                  <a:lnTo>
                    <a:pt x="110" y="84"/>
                  </a:lnTo>
                  <a:lnTo>
                    <a:pt x="101" y="91"/>
                  </a:lnTo>
                  <a:lnTo>
                    <a:pt x="93" y="99"/>
                  </a:lnTo>
                  <a:lnTo>
                    <a:pt x="84" y="105"/>
                  </a:lnTo>
                  <a:lnTo>
                    <a:pt x="74" y="110"/>
                  </a:lnTo>
                  <a:lnTo>
                    <a:pt x="67" y="116"/>
                  </a:lnTo>
                  <a:lnTo>
                    <a:pt x="59" y="124"/>
                  </a:lnTo>
                  <a:lnTo>
                    <a:pt x="52" y="131"/>
                  </a:lnTo>
                  <a:lnTo>
                    <a:pt x="44" y="139"/>
                  </a:lnTo>
                  <a:lnTo>
                    <a:pt x="38" y="145"/>
                  </a:lnTo>
                  <a:lnTo>
                    <a:pt x="34" y="154"/>
                  </a:lnTo>
                  <a:lnTo>
                    <a:pt x="27" y="162"/>
                  </a:lnTo>
                  <a:lnTo>
                    <a:pt x="23" y="169"/>
                  </a:lnTo>
                  <a:lnTo>
                    <a:pt x="19" y="177"/>
                  </a:lnTo>
                  <a:lnTo>
                    <a:pt x="15" y="186"/>
                  </a:lnTo>
                  <a:lnTo>
                    <a:pt x="12" y="194"/>
                  </a:lnTo>
                  <a:lnTo>
                    <a:pt x="8" y="203"/>
                  </a:lnTo>
                  <a:lnTo>
                    <a:pt x="6" y="213"/>
                  </a:lnTo>
                  <a:lnTo>
                    <a:pt x="4" y="222"/>
                  </a:lnTo>
                  <a:lnTo>
                    <a:pt x="0" y="230"/>
                  </a:lnTo>
                  <a:lnTo>
                    <a:pt x="0" y="240"/>
                  </a:lnTo>
                  <a:lnTo>
                    <a:pt x="0" y="249"/>
                  </a:lnTo>
                  <a:lnTo>
                    <a:pt x="0" y="259"/>
                  </a:lnTo>
                  <a:lnTo>
                    <a:pt x="0" y="266"/>
                  </a:lnTo>
                  <a:lnTo>
                    <a:pt x="0" y="278"/>
                  </a:lnTo>
                  <a:lnTo>
                    <a:pt x="0" y="285"/>
                  </a:lnTo>
                  <a:lnTo>
                    <a:pt x="4" y="297"/>
                  </a:lnTo>
                  <a:lnTo>
                    <a:pt x="6" y="304"/>
                  </a:lnTo>
                  <a:lnTo>
                    <a:pt x="8" y="314"/>
                  </a:lnTo>
                  <a:lnTo>
                    <a:pt x="12" y="323"/>
                  </a:lnTo>
                  <a:lnTo>
                    <a:pt x="15" y="333"/>
                  </a:lnTo>
                  <a:lnTo>
                    <a:pt x="19" y="340"/>
                  </a:lnTo>
                  <a:lnTo>
                    <a:pt x="23" y="352"/>
                  </a:lnTo>
                  <a:lnTo>
                    <a:pt x="29" y="361"/>
                  </a:lnTo>
                  <a:lnTo>
                    <a:pt x="34" y="371"/>
                  </a:lnTo>
                  <a:lnTo>
                    <a:pt x="40" y="380"/>
                  </a:lnTo>
                  <a:lnTo>
                    <a:pt x="46" y="390"/>
                  </a:lnTo>
                  <a:lnTo>
                    <a:pt x="52" y="399"/>
                  </a:lnTo>
                  <a:lnTo>
                    <a:pt x="59" y="409"/>
                  </a:lnTo>
                  <a:lnTo>
                    <a:pt x="67" y="418"/>
                  </a:lnTo>
                  <a:lnTo>
                    <a:pt x="74" y="428"/>
                  </a:lnTo>
                  <a:lnTo>
                    <a:pt x="80" y="437"/>
                  </a:lnTo>
                  <a:lnTo>
                    <a:pt x="91" y="447"/>
                  </a:lnTo>
                  <a:lnTo>
                    <a:pt x="99" y="456"/>
                  </a:lnTo>
                  <a:lnTo>
                    <a:pt x="109" y="466"/>
                  </a:lnTo>
                  <a:lnTo>
                    <a:pt x="118" y="474"/>
                  </a:lnTo>
                  <a:lnTo>
                    <a:pt x="128" y="483"/>
                  </a:lnTo>
                  <a:lnTo>
                    <a:pt x="139" y="493"/>
                  </a:lnTo>
                  <a:lnTo>
                    <a:pt x="150" y="502"/>
                  </a:lnTo>
                  <a:lnTo>
                    <a:pt x="162" y="512"/>
                  </a:lnTo>
                  <a:lnTo>
                    <a:pt x="173" y="521"/>
                  </a:lnTo>
                  <a:lnTo>
                    <a:pt x="185" y="529"/>
                  </a:lnTo>
                  <a:lnTo>
                    <a:pt x="194" y="538"/>
                  </a:lnTo>
                  <a:lnTo>
                    <a:pt x="207" y="546"/>
                  </a:lnTo>
                  <a:lnTo>
                    <a:pt x="221" y="553"/>
                  </a:lnTo>
                  <a:lnTo>
                    <a:pt x="232" y="563"/>
                  </a:lnTo>
                  <a:lnTo>
                    <a:pt x="245" y="571"/>
                  </a:lnTo>
                  <a:lnTo>
                    <a:pt x="261" y="580"/>
                  </a:lnTo>
                  <a:lnTo>
                    <a:pt x="276" y="588"/>
                  </a:lnTo>
                  <a:lnTo>
                    <a:pt x="289" y="595"/>
                  </a:lnTo>
                  <a:lnTo>
                    <a:pt x="303" y="605"/>
                  </a:lnTo>
                  <a:lnTo>
                    <a:pt x="318" y="610"/>
                  </a:lnTo>
                  <a:lnTo>
                    <a:pt x="333" y="620"/>
                  </a:lnTo>
                  <a:lnTo>
                    <a:pt x="348" y="628"/>
                  </a:lnTo>
                  <a:lnTo>
                    <a:pt x="365" y="635"/>
                  </a:lnTo>
                  <a:lnTo>
                    <a:pt x="381" y="643"/>
                  </a:lnTo>
                  <a:lnTo>
                    <a:pt x="398" y="650"/>
                  </a:lnTo>
                  <a:lnTo>
                    <a:pt x="413" y="656"/>
                  </a:lnTo>
                  <a:lnTo>
                    <a:pt x="430" y="664"/>
                  </a:lnTo>
                  <a:lnTo>
                    <a:pt x="445" y="669"/>
                  </a:lnTo>
                  <a:lnTo>
                    <a:pt x="464" y="677"/>
                  </a:lnTo>
                  <a:lnTo>
                    <a:pt x="481" y="683"/>
                  </a:lnTo>
                  <a:lnTo>
                    <a:pt x="498" y="688"/>
                  </a:lnTo>
                  <a:lnTo>
                    <a:pt x="517" y="696"/>
                  </a:lnTo>
                  <a:lnTo>
                    <a:pt x="535" y="704"/>
                  </a:lnTo>
                  <a:lnTo>
                    <a:pt x="554" y="707"/>
                  </a:lnTo>
                  <a:lnTo>
                    <a:pt x="573" y="713"/>
                  </a:lnTo>
                  <a:lnTo>
                    <a:pt x="590" y="719"/>
                  </a:lnTo>
                  <a:lnTo>
                    <a:pt x="609" y="725"/>
                  </a:lnTo>
                  <a:lnTo>
                    <a:pt x="628" y="728"/>
                  </a:lnTo>
                  <a:lnTo>
                    <a:pt x="647" y="734"/>
                  </a:lnTo>
                  <a:lnTo>
                    <a:pt x="666" y="738"/>
                  </a:lnTo>
                  <a:lnTo>
                    <a:pt x="687" y="744"/>
                  </a:lnTo>
                  <a:lnTo>
                    <a:pt x="687" y="744"/>
                  </a:lnTo>
                  <a:close/>
                </a:path>
              </a:pathLst>
            </a:custGeom>
            <a:solidFill>
              <a:srgbClr val="DBEEF4">
                <a:alpha val="6000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200" dirty="0"/>
            </a:p>
          </p:txBody>
        </p:sp>
        <p:sp>
          <p:nvSpPr>
            <p:cNvPr id="306" name="Freeform 227"/>
            <p:cNvSpPr>
              <a:spLocks/>
            </p:cNvSpPr>
            <p:nvPr/>
          </p:nvSpPr>
          <p:spPr bwMode="auto">
            <a:xfrm rot="1532323">
              <a:off x="7892327" y="5197314"/>
              <a:ext cx="1013499" cy="467135"/>
            </a:xfrm>
            <a:custGeom>
              <a:avLst/>
              <a:gdLst>
                <a:gd name="T0" fmla="*/ 0 w 1363"/>
                <a:gd name="T1" fmla="*/ 0 h 461"/>
                <a:gd name="T2" fmla="*/ 9 w 1363"/>
                <a:gd name="T3" fmla="*/ 4 h 461"/>
                <a:gd name="T4" fmla="*/ 23 w 1363"/>
                <a:gd name="T5" fmla="*/ 8 h 461"/>
                <a:gd name="T6" fmla="*/ 44 w 1363"/>
                <a:gd name="T7" fmla="*/ 16 h 461"/>
                <a:gd name="T8" fmla="*/ 65 w 1363"/>
                <a:gd name="T9" fmla="*/ 21 h 461"/>
                <a:gd name="T10" fmla="*/ 93 w 1363"/>
                <a:gd name="T11" fmla="*/ 31 h 461"/>
                <a:gd name="T12" fmla="*/ 125 w 1363"/>
                <a:gd name="T13" fmla="*/ 42 h 461"/>
                <a:gd name="T14" fmla="*/ 162 w 1363"/>
                <a:gd name="T15" fmla="*/ 56 h 461"/>
                <a:gd name="T16" fmla="*/ 201 w 1363"/>
                <a:gd name="T17" fmla="*/ 69 h 461"/>
                <a:gd name="T18" fmla="*/ 243 w 1363"/>
                <a:gd name="T19" fmla="*/ 82 h 461"/>
                <a:gd name="T20" fmla="*/ 289 w 1363"/>
                <a:gd name="T21" fmla="*/ 97 h 461"/>
                <a:gd name="T22" fmla="*/ 336 w 1363"/>
                <a:gd name="T23" fmla="*/ 116 h 461"/>
                <a:gd name="T24" fmla="*/ 386 w 1363"/>
                <a:gd name="T25" fmla="*/ 132 h 461"/>
                <a:gd name="T26" fmla="*/ 439 w 1363"/>
                <a:gd name="T27" fmla="*/ 149 h 461"/>
                <a:gd name="T28" fmla="*/ 492 w 1363"/>
                <a:gd name="T29" fmla="*/ 168 h 461"/>
                <a:gd name="T30" fmla="*/ 548 w 1363"/>
                <a:gd name="T31" fmla="*/ 187 h 461"/>
                <a:gd name="T32" fmla="*/ 603 w 1363"/>
                <a:gd name="T33" fmla="*/ 206 h 461"/>
                <a:gd name="T34" fmla="*/ 660 w 1363"/>
                <a:gd name="T35" fmla="*/ 225 h 461"/>
                <a:gd name="T36" fmla="*/ 717 w 1363"/>
                <a:gd name="T37" fmla="*/ 244 h 461"/>
                <a:gd name="T38" fmla="*/ 774 w 1363"/>
                <a:gd name="T39" fmla="*/ 265 h 461"/>
                <a:gd name="T40" fmla="*/ 831 w 1363"/>
                <a:gd name="T41" fmla="*/ 282 h 461"/>
                <a:gd name="T42" fmla="*/ 888 w 1363"/>
                <a:gd name="T43" fmla="*/ 301 h 461"/>
                <a:gd name="T44" fmla="*/ 941 w 1363"/>
                <a:gd name="T45" fmla="*/ 322 h 461"/>
                <a:gd name="T46" fmla="*/ 998 w 1363"/>
                <a:gd name="T47" fmla="*/ 341 h 461"/>
                <a:gd name="T48" fmla="*/ 1050 w 1363"/>
                <a:gd name="T49" fmla="*/ 358 h 461"/>
                <a:gd name="T50" fmla="*/ 1101 w 1363"/>
                <a:gd name="T51" fmla="*/ 375 h 461"/>
                <a:gd name="T52" fmla="*/ 1150 w 1363"/>
                <a:gd name="T53" fmla="*/ 390 h 461"/>
                <a:gd name="T54" fmla="*/ 1198 w 1363"/>
                <a:gd name="T55" fmla="*/ 407 h 461"/>
                <a:gd name="T56" fmla="*/ 1242 w 1363"/>
                <a:gd name="T57" fmla="*/ 421 h 461"/>
                <a:gd name="T58" fmla="*/ 1282 w 1363"/>
                <a:gd name="T59" fmla="*/ 436 h 461"/>
                <a:gd name="T60" fmla="*/ 1318 w 1363"/>
                <a:gd name="T61" fmla="*/ 449 h 461"/>
                <a:gd name="T62" fmla="*/ 1354 w 1363"/>
                <a:gd name="T63" fmla="*/ 461 h 461"/>
                <a:gd name="T64" fmla="*/ 1356 w 1363"/>
                <a:gd name="T65" fmla="*/ 457 h 461"/>
                <a:gd name="T66" fmla="*/ 1360 w 1363"/>
                <a:gd name="T67" fmla="*/ 445 h 461"/>
                <a:gd name="T68" fmla="*/ 1363 w 1363"/>
                <a:gd name="T69" fmla="*/ 430 h 461"/>
                <a:gd name="T70" fmla="*/ 1363 w 1363"/>
                <a:gd name="T71" fmla="*/ 415 h 461"/>
                <a:gd name="T72" fmla="*/ 1356 w 1363"/>
                <a:gd name="T73" fmla="*/ 398 h 461"/>
                <a:gd name="T74" fmla="*/ 1344 w 1363"/>
                <a:gd name="T75" fmla="*/ 386 h 461"/>
                <a:gd name="T76" fmla="*/ 1329 w 1363"/>
                <a:gd name="T77" fmla="*/ 375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63" h="461">
                  <a:moveTo>
                    <a:pt x="1329" y="375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9" y="4"/>
                  </a:lnTo>
                  <a:lnTo>
                    <a:pt x="15" y="6"/>
                  </a:lnTo>
                  <a:lnTo>
                    <a:pt x="23" y="8"/>
                  </a:lnTo>
                  <a:lnTo>
                    <a:pt x="32" y="12"/>
                  </a:lnTo>
                  <a:lnTo>
                    <a:pt x="44" y="16"/>
                  </a:lnTo>
                  <a:lnTo>
                    <a:pt x="53" y="17"/>
                  </a:lnTo>
                  <a:lnTo>
                    <a:pt x="65" y="21"/>
                  </a:lnTo>
                  <a:lnTo>
                    <a:pt x="78" y="27"/>
                  </a:lnTo>
                  <a:lnTo>
                    <a:pt x="93" y="31"/>
                  </a:lnTo>
                  <a:lnTo>
                    <a:pt x="108" y="36"/>
                  </a:lnTo>
                  <a:lnTo>
                    <a:pt x="125" y="42"/>
                  </a:lnTo>
                  <a:lnTo>
                    <a:pt x="143" y="48"/>
                  </a:lnTo>
                  <a:lnTo>
                    <a:pt x="162" y="56"/>
                  </a:lnTo>
                  <a:lnTo>
                    <a:pt x="181" y="61"/>
                  </a:lnTo>
                  <a:lnTo>
                    <a:pt x="201" y="69"/>
                  </a:lnTo>
                  <a:lnTo>
                    <a:pt x="222" y="75"/>
                  </a:lnTo>
                  <a:lnTo>
                    <a:pt x="243" y="82"/>
                  </a:lnTo>
                  <a:lnTo>
                    <a:pt x="266" y="90"/>
                  </a:lnTo>
                  <a:lnTo>
                    <a:pt x="289" y="97"/>
                  </a:lnTo>
                  <a:lnTo>
                    <a:pt x="312" y="105"/>
                  </a:lnTo>
                  <a:lnTo>
                    <a:pt x="336" y="116"/>
                  </a:lnTo>
                  <a:lnTo>
                    <a:pt x="361" y="122"/>
                  </a:lnTo>
                  <a:lnTo>
                    <a:pt x="386" y="132"/>
                  </a:lnTo>
                  <a:lnTo>
                    <a:pt x="413" y="139"/>
                  </a:lnTo>
                  <a:lnTo>
                    <a:pt x="439" y="149"/>
                  </a:lnTo>
                  <a:lnTo>
                    <a:pt x="464" y="158"/>
                  </a:lnTo>
                  <a:lnTo>
                    <a:pt x="492" y="168"/>
                  </a:lnTo>
                  <a:lnTo>
                    <a:pt x="519" y="177"/>
                  </a:lnTo>
                  <a:lnTo>
                    <a:pt x="548" y="187"/>
                  </a:lnTo>
                  <a:lnTo>
                    <a:pt x="574" y="196"/>
                  </a:lnTo>
                  <a:lnTo>
                    <a:pt x="603" y="206"/>
                  </a:lnTo>
                  <a:lnTo>
                    <a:pt x="631" y="213"/>
                  </a:lnTo>
                  <a:lnTo>
                    <a:pt x="660" y="225"/>
                  </a:lnTo>
                  <a:lnTo>
                    <a:pt x="688" y="234"/>
                  </a:lnTo>
                  <a:lnTo>
                    <a:pt x="717" y="244"/>
                  </a:lnTo>
                  <a:lnTo>
                    <a:pt x="745" y="253"/>
                  </a:lnTo>
                  <a:lnTo>
                    <a:pt x="774" y="265"/>
                  </a:lnTo>
                  <a:lnTo>
                    <a:pt x="802" y="272"/>
                  </a:lnTo>
                  <a:lnTo>
                    <a:pt x="831" y="282"/>
                  </a:lnTo>
                  <a:lnTo>
                    <a:pt x="858" y="291"/>
                  </a:lnTo>
                  <a:lnTo>
                    <a:pt x="888" y="301"/>
                  </a:lnTo>
                  <a:lnTo>
                    <a:pt x="915" y="312"/>
                  </a:lnTo>
                  <a:lnTo>
                    <a:pt x="941" y="322"/>
                  </a:lnTo>
                  <a:lnTo>
                    <a:pt x="970" y="331"/>
                  </a:lnTo>
                  <a:lnTo>
                    <a:pt x="998" y="341"/>
                  </a:lnTo>
                  <a:lnTo>
                    <a:pt x="1023" y="348"/>
                  </a:lnTo>
                  <a:lnTo>
                    <a:pt x="1050" y="358"/>
                  </a:lnTo>
                  <a:lnTo>
                    <a:pt x="1076" y="365"/>
                  </a:lnTo>
                  <a:lnTo>
                    <a:pt x="1101" y="375"/>
                  </a:lnTo>
                  <a:lnTo>
                    <a:pt x="1126" y="383"/>
                  </a:lnTo>
                  <a:lnTo>
                    <a:pt x="1150" y="390"/>
                  </a:lnTo>
                  <a:lnTo>
                    <a:pt x="1173" y="400"/>
                  </a:lnTo>
                  <a:lnTo>
                    <a:pt x="1198" y="407"/>
                  </a:lnTo>
                  <a:lnTo>
                    <a:pt x="1219" y="413"/>
                  </a:lnTo>
                  <a:lnTo>
                    <a:pt x="1242" y="421"/>
                  </a:lnTo>
                  <a:lnTo>
                    <a:pt x="1261" y="428"/>
                  </a:lnTo>
                  <a:lnTo>
                    <a:pt x="1282" y="436"/>
                  </a:lnTo>
                  <a:lnTo>
                    <a:pt x="1301" y="442"/>
                  </a:lnTo>
                  <a:lnTo>
                    <a:pt x="1318" y="449"/>
                  </a:lnTo>
                  <a:lnTo>
                    <a:pt x="1335" y="455"/>
                  </a:lnTo>
                  <a:lnTo>
                    <a:pt x="1354" y="461"/>
                  </a:lnTo>
                  <a:lnTo>
                    <a:pt x="1354" y="459"/>
                  </a:lnTo>
                  <a:lnTo>
                    <a:pt x="1356" y="457"/>
                  </a:lnTo>
                  <a:lnTo>
                    <a:pt x="1358" y="451"/>
                  </a:lnTo>
                  <a:lnTo>
                    <a:pt x="1360" y="445"/>
                  </a:lnTo>
                  <a:lnTo>
                    <a:pt x="1361" y="438"/>
                  </a:lnTo>
                  <a:lnTo>
                    <a:pt x="1363" y="430"/>
                  </a:lnTo>
                  <a:lnTo>
                    <a:pt x="1363" y="423"/>
                  </a:lnTo>
                  <a:lnTo>
                    <a:pt x="1363" y="415"/>
                  </a:lnTo>
                  <a:lnTo>
                    <a:pt x="1360" y="405"/>
                  </a:lnTo>
                  <a:lnTo>
                    <a:pt x="1356" y="398"/>
                  </a:lnTo>
                  <a:lnTo>
                    <a:pt x="1350" y="390"/>
                  </a:lnTo>
                  <a:lnTo>
                    <a:pt x="1344" y="386"/>
                  </a:lnTo>
                  <a:lnTo>
                    <a:pt x="1333" y="377"/>
                  </a:lnTo>
                  <a:lnTo>
                    <a:pt x="1329" y="375"/>
                  </a:lnTo>
                  <a:lnTo>
                    <a:pt x="1329" y="375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200" dirty="0"/>
            </a:p>
          </p:txBody>
        </p:sp>
        <p:sp>
          <p:nvSpPr>
            <p:cNvPr id="307" name="Freeform 228"/>
            <p:cNvSpPr>
              <a:spLocks/>
            </p:cNvSpPr>
            <p:nvPr/>
          </p:nvSpPr>
          <p:spPr bwMode="auto">
            <a:xfrm rot="1532323">
              <a:off x="6973495" y="4114196"/>
              <a:ext cx="971889" cy="603214"/>
            </a:xfrm>
            <a:custGeom>
              <a:avLst/>
              <a:gdLst>
                <a:gd name="T0" fmla="*/ 1215 w 1308"/>
                <a:gd name="T1" fmla="*/ 285 h 593"/>
                <a:gd name="T2" fmla="*/ 1128 w 1308"/>
                <a:gd name="T3" fmla="*/ 220 h 593"/>
                <a:gd name="T4" fmla="*/ 1054 w 1308"/>
                <a:gd name="T5" fmla="*/ 175 h 593"/>
                <a:gd name="T6" fmla="*/ 970 w 1308"/>
                <a:gd name="T7" fmla="*/ 125 h 593"/>
                <a:gd name="T8" fmla="*/ 877 w 1308"/>
                <a:gd name="T9" fmla="*/ 78 h 593"/>
                <a:gd name="T10" fmla="*/ 782 w 1308"/>
                <a:gd name="T11" fmla="*/ 40 h 593"/>
                <a:gd name="T12" fmla="*/ 685 w 1308"/>
                <a:gd name="T13" fmla="*/ 17 h 593"/>
                <a:gd name="T14" fmla="*/ 590 w 1308"/>
                <a:gd name="T15" fmla="*/ 4 h 593"/>
                <a:gd name="T16" fmla="*/ 498 w 1308"/>
                <a:gd name="T17" fmla="*/ 0 h 593"/>
                <a:gd name="T18" fmla="*/ 411 w 1308"/>
                <a:gd name="T19" fmla="*/ 4 h 593"/>
                <a:gd name="T20" fmla="*/ 331 w 1308"/>
                <a:gd name="T21" fmla="*/ 13 h 593"/>
                <a:gd name="T22" fmla="*/ 253 w 1308"/>
                <a:gd name="T23" fmla="*/ 26 h 593"/>
                <a:gd name="T24" fmla="*/ 181 w 1308"/>
                <a:gd name="T25" fmla="*/ 44 h 593"/>
                <a:gd name="T26" fmla="*/ 69 w 1308"/>
                <a:gd name="T27" fmla="*/ 78 h 593"/>
                <a:gd name="T28" fmla="*/ 0 w 1308"/>
                <a:gd name="T29" fmla="*/ 104 h 593"/>
                <a:gd name="T30" fmla="*/ 69 w 1308"/>
                <a:gd name="T31" fmla="*/ 101 h 593"/>
                <a:gd name="T32" fmla="*/ 175 w 1308"/>
                <a:gd name="T33" fmla="*/ 87 h 593"/>
                <a:gd name="T34" fmla="*/ 245 w 1308"/>
                <a:gd name="T35" fmla="*/ 84 h 593"/>
                <a:gd name="T36" fmla="*/ 321 w 1308"/>
                <a:gd name="T37" fmla="*/ 84 h 593"/>
                <a:gd name="T38" fmla="*/ 398 w 1308"/>
                <a:gd name="T39" fmla="*/ 87 h 593"/>
                <a:gd name="T40" fmla="*/ 468 w 1308"/>
                <a:gd name="T41" fmla="*/ 97 h 593"/>
                <a:gd name="T42" fmla="*/ 574 w 1308"/>
                <a:gd name="T43" fmla="*/ 122 h 593"/>
                <a:gd name="T44" fmla="*/ 603 w 1308"/>
                <a:gd name="T45" fmla="*/ 158 h 593"/>
                <a:gd name="T46" fmla="*/ 508 w 1308"/>
                <a:gd name="T47" fmla="*/ 163 h 593"/>
                <a:gd name="T48" fmla="*/ 436 w 1308"/>
                <a:gd name="T49" fmla="*/ 165 h 593"/>
                <a:gd name="T50" fmla="*/ 354 w 1308"/>
                <a:gd name="T51" fmla="*/ 167 h 593"/>
                <a:gd name="T52" fmla="*/ 270 w 1308"/>
                <a:gd name="T53" fmla="*/ 169 h 593"/>
                <a:gd name="T54" fmla="*/ 192 w 1308"/>
                <a:gd name="T55" fmla="*/ 173 h 593"/>
                <a:gd name="T56" fmla="*/ 124 w 1308"/>
                <a:gd name="T57" fmla="*/ 177 h 593"/>
                <a:gd name="T58" fmla="*/ 29 w 1308"/>
                <a:gd name="T59" fmla="*/ 190 h 593"/>
                <a:gd name="T60" fmla="*/ 42 w 1308"/>
                <a:gd name="T61" fmla="*/ 207 h 593"/>
                <a:gd name="T62" fmla="*/ 114 w 1308"/>
                <a:gd name="T63" fmla="*/ 209 h 593"/>
                <a:gd name="T64" fmla="*/ 200 w 1308"/>
                <a:gd name="T65" fmla="*/ 211 h 593"/>
                <a:gd name="T66" fmla="*/ 301 w 1308"/>
                <a:gd name="T67" fmla="*/ 213 h 593"/>
                <a:gd name="T68" fmla="*/ 407 w 1308"/>
                <a:gd name="T69" fmla="*/ 213 h 593"/>
                <a:gd name="T70" fmla="*/ 517 w 1308"/>
                <a:gd name="T71" fmla="*/ 215 h 593"/>
                <a:gd name="T72" fmla="*/ 622 w 1308"/>
                <a:gd name="T73" fmla="*/ 220 h 593"/>
                <a:gd name="T74" fmla="*/ 707 w 1308"/>
                <a:gd name="T75" fmla="*/ 230 h 593"/>
                <a:gd name="T76" fmla="*/ 795 w 1308"/>
                <a:gd name="T77" fmla="*/ 260 h 593"/>
                <a:gd name="T78" fmla="*/ 732 w 1308"/>
                <a:gd name="T79" fmla="*/ 291 h 593"/>
                <a:gd name="T80" fmla="*/ 635 w 1308"/>
                <a:gd name="T81" fmla="*/ 295 h 593"/>
                <a:gd name="T82" fmla="*/ 531 w 1308"/>
                <a:gd name="T83" fmla="*/ 295 h 593"/>
                <a:gd name="T84" fmla="*/ 437 w 1308"/>
                <a:gd name="T85" fmla="*/ 295 h 593"/>
                <a:gd name="T86" fmla="*/ 411 w 1308"/>
                <a:gd name="T87" fmla="*/ 317 h 593"/>
                <a:gd name="T88" fmla="*/ 495 w 1308"/>
                <a:gd name="T89" fmla="*/ 340 h 593"/>
                <a:gd name="T90" fmla="*/ 584 w 1308"/>
                <a:gd name="T91" fmla="*/ 352 h 593"/>
                <a:gd name="T92" fmla="*/ 668 w 1308"/>
                <a:gd name="T93" fmla="*/ 355 h 593"/>
                <a:gd name="T94" fmla="*/ 765 w 1308"/>
                <a:gd name="T95" fmla="*/ 355 h 593"/>
                <a:gd name="T96" fmla="*/ 842 w 1308"/>
                <a:gd name="T97" fmla="*/ 357 h 593"/>
                <a:gd name="T98" fmla="*/ 922 w 1308"/>
                <a:gd name="T99" fmla="*/ 416 h 593"/>
                <a:gd name="T100" fmla="*/ 892 w 1308"/>
                <a:gd name="T101" fmla="*/ 525 h 593"/>
                <a:gd name="T102" fmla="*/ 936 w 1308"/>
                <a:gd name="T103" fmla="*/ 529 h 593"/>
                <a:gd name="T104" fmla="*/ 1025 w 1308"/>
                <a:gd name="T105" fmla="*/ 487 h 593"/>
                <a:gd name="T106" fmla="*/ 1090 w 1308"/>
                <a:gd name="T107" fmla="*/ 395 h 593"/>
                <a:gd name="T108" fmla="*/ 1082 w 1308"/>
                <a:gd name="T109" fmla="*/ 323 h 593"/>
                <a:gd name="T110" fmla="*/ 1145 w 1308"/>
                <a:gd name="T111" fmla="*/ 348 h 593"/>
                <a:gd name="T112" fmla="*/ 1185 w 1308"/>
                <a:gd name="T113" fmla="*/ 451 h 593"/>
                <a:gd name="T114" fmla="*/ 1175 w 1308"/>
                <a:gd name="T115" fmla="*/ 521 h 593"/>
                <a:gd name="T116" fmla="*/ 1170 w 1308"/>
                <a:gd name="T117" fmla="*/ 593 h 593"/>
                <a:gd name="T118" fmla="*/ 1253 w 1308"/>
                <a:gd name="T119" fmla="*/ 538 h 593"/>
                <a:gd name="T120" fmla="*/ 1305 w 1308"/>
                <a:gd name="T121" fmla="*/ 452 h 593"/>
                <a:gd name="T122" fmla="*/ 1289 w 1308"/>
                <a:gd name="T123" fmla="*/ 365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08" h="593">
                  <a:moveTo>
                    <a:pt x="1289" y="365"/>
                  </a:moveTo>
                  <a:lnTo>
                    <a:pt x="1282" y="352"/>
                  </a:lnTo>
                  <a:lnTo>
                    <a:pt x="1272" y="340"/>
                  </a:lnTo>
                  <a:lnTo>
                    <a:pt x="1265" y="333"/>
                  </a:lnTo>
                  <a:lnTo>
                    <a:pt x="1259" y="325"/>
                  </a:lnTo>
                  <a:lnTo>
                    <a:pt x="1251" y="317"/>
                  </a:lnTo>
                  <a:lnTo>
                    <a:pt x="1244" y="310"/>
                  </a:lnTo>
                  <a:lnTo>
                    <a:pt x="1234" y="302"/>
                  </a:lnTo>
                  <a:lnTo>
                    <a:pt x="1225" y="295"/>
                  </a:lnTo>
                  <a:lnTo>
                    <a:pt x="1215" y="285"/>
                  </a:lnTo>
                  <a:lnTo>
                    <a:pt x="1206" y="277"/>
                  </a:lnTo>
                  <a:lnTo>
                    <a:pt x="1196" y="270"/>
                  </a:lnTo>
                  <a:lnTo>
                    <a:pt x="1185" y="260"/>
                  </a:lnTo>
                  <a:lnTo>
                    <a:pt x="1171" y="253"/>
                  </a:lnTo>
                  <a:lnTo>
                    <a:pt x="1162" y="245"/>
                  </a:lnTo>
                  <a:lnTo>
                    <a:pt x="1154" y="239"/>
                  </a:lnTo>
                  <a:lnTo>
                    <a:pt x="1149" y="236"/>
                  </a:lnTo>
                  <a:lnTo>
                    <a:pt x="1141" y="230"/>
                  </a:lnTo>
                  <a:lnTo>
                    <a:pt x="1135" y="226"/>
                  </a:lnTo>
                  <a:lnTo>
                    <a:pt x="1128" y="220"/>
                  </a:lnTo>
                  <a:lnTo>
                    <a:pt x="1120" y="217"/>
                  </a:lnTo>
                  <a:lnTo>
                    <a:pt x="1113" y="211"/>
                  </a:lnTo>
                  <a:lnTo>
                    <a:pt x="1107" y="207"/>
                  </a:lnTo>
                  <a:lnTo>
                    <a:pt x="1097" y="203"/>
                  </a:lnTo>
                  <a:lnTo>
                    <a:pt x="1092" y="198"/>
                  </a:lnTo>
                  <a:lnTo>
                    <a:pt x="1084" y="192"/>
                  </a:lnTo>
                  <a:lnTo>
                    <a:pt x="1076" y="190"/>
                  </a:lnTo>
                  <a:lnTo>
                    <a:pt x="1067" y="184"/>
                  </a:lnTo>
                  <a:lnTo>
                    <a:pt x="1061" y="179"/>
                  </a:lnTo>
                  <a:lnTo>
                    <a:pt x="1054" y="175"/>
                  </a:lnTo>
                  <a:lnTo>
                    <a:pt x="1046" y="171"/>
                  </a:lnTo>
                  <a:lnTo>
                    <a:pt x="1036" y="165"/>
                  </a:lnTo>
                  <a:lnTo>
                    <a:pt x="1029" y="160"/>
                  </a:lnTo>
                  <a:lnTo>
                    <a:pt x="1021" y="156"/>
                  </a:lnTo>
                  <a:lnTo>
                    <a:pt x="1012" y="150"/>
                  </a:lnTo>
                  <a:lnTo>
                    <a:pt x="1004" y="144"/>
                  </a:lnTo>
                  <a:lnTo>
                    <a:pt x="995" y="141"/>
                  </a:lnTo>
                  <a:lnTo>
                    <a:pt x="987" y="135"/>
                  </a:lnTo>
                  <a:lnTo>
                    <a:pt x="979" y="131"/>
                  </a:lnTo>
                  <a:lnTo>
                    <a:pt x="970" y="125"/>
                  </a:lnTo>
                  <a:lnTo>
                    <a:pt x="960" y="122"/>
                  </a:lnTo>
                  <a:lnTo>
                    <a:pt x="951" y="116"/>
                  </a:lnTo>
                  <a:lnTo>
                    <a:pt x="943" y="112"/>
                  </a:lnTo>
                  <a:lnTo>
                    <a:pt x="934" y="106"/>
                  </a:lnTo>
                  <a:lnTo>
                    <a:pt x="924" y="101"/>
                  </a:lnTo>
                  <a:lnTo>
                    <a:pt x="917" y="97"/>
                  </a:lnTo>
                  <a:lnTo>
                    <a:pt x="907" y="93"/>
                  </a:lnTo>
                  <a:lnTo>
                    <a:pt x="896" y="87"/>
                  </a:lnTo>
                  <a:lnTo>
                    <a:pt x="888" y="82"/>
                  </a:lnTo>
                  <a:lnTo>
                    <a:pt x="877" y="78"/>
                  </a:lnTo>
                  <a:lnTo>
                    <a:pt x="869" y="74"/>
                  </a:lnTo>
                  <a:lnTo>
                    <a:pt x="860" y="70"/>
                  </a:lnTo>
                  <a:lnTo>
                    <a:pt x="848" y="66"/>
                  </a:lnTo>
                  <a:lnTo>
                    <a:pt x="839" y="63"/>
                  </a:lnTo>
                  <a:lnTo>
                    <a:pt x="831" y="59"/>
                  </a:lnTo>
                  <a:lnTo>
                    <a:pt x="820" y="55"/>
                  </a:lnTo>
                  <a:lnTo>
                    <a:pt x="812" y="51"/>
                  </a:lnTo>
                  <a:lnTo>
                    <a:pt x="801" y="47"/>
                  </a:lnTo>
                  <a:lnTo>
                    <a:pt x="791" y="44"/>
                  </a:lnTo>
                  <a:lnTo>
                    <a:pt x="782" y="40"/>
                  </a:lnTo>
                  <a:lnTo>
                    <a:pt x="772" y="38"/>
                  </a:lnTo>
                  <a:lnTo>
                    <a:pt x="763" y="36"/>
                  </a:lnTo>
                  <a:lnTo>
                    <a:pt x="755" y="34"/>
                  </a:lnTo>
                  <a:lnTo>
                    <a:pt x="744" y="30"/>
                  </a:lnTo>
                  <a:lnTo>
                    <a:pt x="734" y="26"/>
                  </a:lnTo>
                  <a:lnTo>
                    <a:pt x="725" y="25"/>
                  </a:lnTo>
                  <a:lnTo>
                    <a:pt x="715" y="23"/>
                  </a:lnTo>
                  <a:lnTo>
                    <a:pt x="704" y="21"/>
                  </a:lnTo>
                  <a:lnTo>
                    <a:pt x="694" y="19"/>
                  </a:lnTo>
                  <a:lnTo>
                    <a:pt x="685" y="17"/>
                  </a:lnTo>
                  <a:lnTo>
                    <a:pt x="677" y="15"/>
                  </a:lnTo>
                  <a:lnTo>
                    <a:pt x="666" y="13"/>
                  </a:lnTo>
                  <a:lnTo>
                    <a:pt x="656" y="11"/>
                  </a:lnTo>
                  <a:lnTo>
                    <a:pt x="647" y="11"/>
                  </a:lnTo>
                  <a:lnTo>
                    <a:pt x="637" y="9"/>
                  </a:lnTo>
                  <a:lnTo>
                    <a:pt x="628" y="7"/>
                  </a:lnTo>
                  <a:lnTo>
                    <a:pt x="620" y="7"/>
                  </a:lnTo>
                  <a:lnTo>
                    <a:pt x="611" y="6"/>
                  </a:lnTo>
                  <a:lnTo>
                    <a:pt x="601" y="6"/>
                  </a:lnTo>
                  <a:lnTo>
                    <a:pt x="590" y="4"/>
                  </a:lnTo>
                  <a:lnTo>
                    <a:pt x="582" y="4"/>
                  </a:lnTo>
                  <a:lnTo>
                    <a:pt x="571" y="2"/>
                  </a:lnTo>
                  <a:lnTo>
                    <a:pt x="563" y="2"/>
                  </a:lnTo>
                  <a:lnTo>
                    <a:pt x="553" y="0"/>
                  </a:lnTo>
                  <a:lnTo>
                    <a:pt x="544" y="0"/>
                  </a:lnTo>
                  <a:lnTo>
                    <a:pt x="534" y="0"/>
                  </a:lnTo>
                  <a:lnTo>
                    <a:pt x="525" y="0"/>
                  </a:lnTo>
                  <a:lnTo>
                    <a:pt x="515" y="0"/>
                  </a:lnTo>
                  <a:lnTo>
                    <a:pt x="508" y="0"/>
                  </a:lnTo>
                  <a:lnTo>
                    <a:pt x="498" y="0"/>
                  </a:lnTo>
                  <a:lnTo>
                    <a:pt x="489" y="0"/>
                  </a:lnTo>
                  <a:lnTo>
                    <a:pt x="479" y="0"/>
                  </a:lnTo>
                  <a:lnTo>
                    <a:pt x="472" y="0"/>
                  </a:lnTo>
                  <a:lnTo>
                    <a:pt x="462" y="0"/>
                  </a:lnTo>
                  <a:lnTo>
                    <a:pt x="455" y="2"/>
                  </a:lnTo>
                  <a:lnTo>
                    <a:pt x="445" y="2"/>
                  </a:lnTo>
                  <a:lnTo>
                    <a:pt x="436" y="2"/>
                  </a:lnTo>
                  <a:lnTo>
                    <a:pt x="428" y="2"/>
                  </a:lnTo>
                  <a:lnTo>
                    <a:pt x="418" y="4"/>
                  </a:lnTo>
                  <a:lnTo>
                    <a:pt x="411" y="4"/>
                  </a:lnTo>
                  <a:lnTo>
                    <a:pt x="401" y="4"/>
                  </a:lnTo>
                  <a:lnTo>
                    <a:pt x="394" y="6"/>
                  </a:lnTo>
                  <a:lnTo>
                    <a:pt x="386" y="7"/>
                  </a:lnTo>
                  <a:lnTo>
                    <a:pt x="377" y="7"/>
                  </a:lnTo>
                  <a:lnTo>
                    <a:pt x="369" y="7"/>
                  </a:lnTo>
                  <a:lnTo>
                    <a:pt x="361" y="9"/>
                  </a:lnTo>
                  <a:lnTo>
                    <a:pt x="354" y="11"/>
                  </a:lnTo>
                  <a:lnTo>
                    <a:pt x="344" y="11"/>
                  </a:lnTo>
                  <a:lnTo>
                    <a:pt x="337" y="13"/>
                  </a:lnTo>
                  <a:lnTo>
                    <a:pt x="331" y="13"/>
                  </a:lnTo>
                  <a:lnTo>
                    <a:pt x="323" y="17"/>
                  </a:lnTo>
                  <a:lnTo>
                    <a:pt x="314" y="17"/>
                  </a:lnTo>
                  <a:lnTo>
                    <a:pt x="306" y="17"/>
                  </a:lnTo>
                  <a:lnTo>
                    <a:pt x="299" y="19"/>
                  </a:lnTo>
                  <a:lnTo>
                    <a:pt x="291" y="21"/>
                  </a:lnTo>
                  <a:lnTo>
                    <a:pt x="283" y="21"/>
                  </a:lnTo>
                  <a:lnTo>
                    <a:pt x="276" y="23"/>
                  </a:lnTo>
                  <a:lnTo>
                    <a:pt x="268" y="23"/>
                  </a:lnTo>
                  <a:lnTo>
                    <a:pt x="261" y="26"/>
                  </a:lnTo>
                  <a:lnTo>
                    <a:pt x="253" y="26"/>
                  </a:lnTo>
                  <a:lnTo>
                    <a:pt x="245" y="28"/>
                  </a:lnTo>
                  <a:lnTo>
                    <a:pt x="238" y="30"/>
                  </a:lnTo>
                  <a:lnTo>
                    <a:pt x="230" y="32"/>
                  </a:lnTo>
                  <a:lnTo>
                    <a:pt x="223" y="34"/>
                  </a:lnTo>
                  <a:lnTo>
                    <a:pt x="217" y="36"/>
                  </a:lnTo>
                  <a:lnTo>
                    <a:pt x="209" y="38"/>
                  </a:lnTo>
                  <a:lnTo>
                    <a:pt x="202" y="40"/>
                  </a:lnTo>
                  <a:lnTo>
                    <a:pt x="196" y="40"/>
                  </a:lnTo>
                  <a:lnTo>
                    <a:pt x="188" y="42"/>
                  </a:lnTo>
                  <a:lnTo>
                    <a:pt x="181" y="44"/>
                  </a:lnTo>
                  <a:lnTo>
                    <a:pt x="175" y="45"/>
                  </a:lnTo>
                  <a:lnTo>
                    <a:pt x="162" y="49"/>
                  </a:lnTo>
                  <a:lnTo>
                    <a:pt x="148" y="53"/>
                  </a:lnTo>
                  <a:lnTo>
                    <a:pt x="135" y="57"/>
                  </a:lnTo>
                  <a:lnTo>
                    <a:pt x="124" y="61"/>
                  </a:lnTo>
                  <a:lnTo>
                    <a:pt x="112" y="65"/>
                  </a:lnTo>
                  <a:lnTo>
                    <a:pt x="101" y="68"/>
                  </a:lnTo>
                  <a:lnTo>
                    <a:pt x="89" y="70"/>
                  </a:lnTo>
                  <a:lnTo>
                    <a:pt x="78" y="74"/>
                  </a:lnTo>
                  <a:lnTo>
                    <a:pt x="69" y="78"/>
                  </a:lnTo>
                  <a:lnTo>
                    <a:pt x="61" y="82"/>
                  </a:lnTo>
                  <a:lnTo>
                    <a:pt x="51" y="84"/>
                  </a:lnTo>
                  <a:lnTo>
                    <a:pt x="42" y="87"/>
                  </a:lnTo>
                  <a:lnTo>
                    <a:pt x="34" y="89"/>
                  </a:lnTo>
                  <a:lnTo>
                    <a:pt x="29" y="93"/>
                  </a:lnTo>
                  <a:lnTo>
                    <a:pt x="21" y="95"/>
                  </a:lnTo>
                  <a:lnTo>
                    <a:pt x="15" y="99"/>
                  </a:lnTo>
                  <a:lnTo>
                    <a:pt x="12" y="99"/>
                  </a:lnTo>
                  <a:lnTo>
                    <a:pt x="8" y="103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4" y="110"/>
                  </a:lnTo>
                  <a:lnTo>
                    <a:pt x="12" y="108"/>
                  </a:lnTo>
                  <a:lnTo>
                    <a:pt x="23" y="108"/>
                  </a:lnTo>
                  <a:lnTo>
                    <a:pt x="29" y="104"/>
                  </a:lnTo>
                  <a:lnTo>
                    <a:pt x="34" y="104"/>
                  </a:lnTo>
                  <a:lnTo>
                    <a:pt x="42" y="103"/>
                  </a:lnTo>
                  <a:lnTo>
                    <a:pt x="51" y="103"/>
                  </a:lnTo>
                  <a:lnTo>
                    <a:pt x="59" y="101"/>
                  </a:lnTo>
                  <a:lnTo>
                    <a:pt x="69" y="101"/>
                  </a:lnTo>
                  <a:lnTo>
                    <a:pt x="80" y="99"/>
                  </a:lnTo>
                  <a:lnTo>
                    <a:pt x="91" y="99"/>
                  </a:lnTo>
                  <a:lnTo>
                    <a:pt x="101" y="95"/>
                  </a:lnTo>
                  <a:lnTo>
                    <a:pt x="112" y="95"/>
                  </a:lnTo>
                  <a:lnTo>
                    <a:pt x="126" y="91"/>
                  </a:lnTo>
                  <a:lnTo>
                    <a:pt x="137" y="91"/>
                  </a:lnTo>
                  <a:lnTo>
                    <a:pt x="148" y="89"/>
                  </a:lnTo>
                  <a:lnTo>
                    <a:pt x="162" y="87"/>
                  </a:lnTo>
                  <a:lnTo>
                    <a:pt x="169" y="87"/>
                  </a:lnTo>
                  <a:lnTo>
                    <a:pt x="175" y="87"/>
                  </a:lnTo>
                  <a:lnTo>
                    <a:pt x="183" y="87"/>
                  </a:lnTo>
                  <a:lnTo>
                    <a:pt x="190" y="87"/>
                  </a:lnTo>
                  <a:lnTo>
                    <a:pt x="196" y="85"/>
                  </a:lnTo>
                  <a:lnTo>
                    <a:pt x="204" y="85"/>
                  </a:lnTo>
                  <a:lnTo>
                    <a:pt x="209" y="84"/>
                  </a:lnTo>
                  <a:lnTo>
                    <a:pt x="217" y="84"/>
                  </a:lnTo>
                  <a:lnTo>
                    <a:pt x="224" y="84"/>
                  </a:lnTo>
                  <a:lnTo>
                    <a:pt x="232" y="84"/>
                  </a:lnTo>
                  <a:lnTo>
                    <a:pt x="240" y="84"/>
                  </a:lnTo>
                  <a:lnTo>
                    <a:pt x="245" y="84"/>
                  </a:lnTo>
                  <a:lnTo>
                    <a:pt x="253" y="84"/>
                  </a:lnTo>
                  <a:lnTo>
                    <a:pt x="261" y="84"/>
                  </a:lnTo>
                  <a:lnTo>
                    <a:pt x="268" y="84"/>
                  </a:lnTo>
                  <a:lnTo>
                    <a:pt x="276" y="84"/>
                  </a:lnTo>
                  <a:lnTo>
                    <a:pt x="283" y="84"/>
                  </a:lnTo>
                  <a:lnTo>
                    <a:pt x="291" y="84"/>
                  </a:lnTo>
                  <a:lnTo>
                    <a:pt x="299" y="84"/>
                  </a:lnTo>
                  <a:lnTo>
                    <a:pt x="306" y="84"/>
                  </a:lnTo>
                  <a:lnTo>
                    <a:pt x="314" y="84"/>
                  </a:lnTo>
                  <a:lnTo>
                    <a:pt x="321" y="84"/>
                  </a:lnTo>
                  <a:lnTo>
                    <a:pt x="329" y="84"/>
                  </a:lnTo>
                  <a:lnTo>
                    <a:pt x="337" y="84"/>
                  </a:lnTo>
                  <a:lnTo>
                    <a:pt x="344" y="84"/>
                  </a:lnTo>
                  <a:lnTo>
                    <a:pt x="350" y="84"/>
                  </a:lnTo>
                  <a:lnTo>
                    <a:pt x="358" y="84"/>
                  </a:lnTo>
                  <a:lnTo>
                    <a:pt x="367" y="85"/>
                  </a:lnTo>
                  <a:lnTo>
                    <a:pt x="375" y="85"/>
                  </a:lnTo>
                  <a:lnTo>
                    <a:pt x="380" y="87"/>
                  </a:lnTo>
                  <a:lnTo>
                    <a:pt x="388" y="87"/>
                  </a:lnTo>
                  <a:lnTo>
                    <a:pt x="398" y="87"/>
                  </a:lnTo>
                  <a:lnTo>
                    <a:pt x="405" y="87"/>
                  </a:lnTo>
                  <a:lnTo>
                    <a:pt x="411" y="89"/>
                  </a:lnTo>
                  <a:lnTo>
                    <a:pt x="418" y="91"/>
                  </a:lnTo>
                  <a:lnTo>
                    <a:pt x="428" y="91"/>
                  </a:lnTo>
                  <a:lnTo>
                    <a:pt x="434" y="91"/>
                  </a:lnTo>
                  <a:lnTo>
                    <a:pt x="441" y="93"/>
                  </a:lnTo>
                  <a:lnTo>
                    <a:pt x="449" y="95"/>
                  </a:lnTo>
                  <a:lnTo>
                    <a:pt x="455" y="95"/>
                  </a:lnTo>
                  <a:lnTo>
                    <a:pt x="462" y="95"/>
                  </a:lnTo>
                  <a:lnTo>
                    <a:pt x="468" y="97"/>
                  </a:lnTo>
                  <a:lnTo>
                    <a:pt x="475" y="99"/>
                  </a:lnTo>
                  <a:lnTo>
                    <a:pt x="483" y="101"/>
                  </a:lnTo>
                  <a:lnTo>
                    <a:pt x="495" y="103"/>
                  </a:lnTo>
                  <a:lnTo>
                    <a:pt x="508" y="104"/>
                  </a:lnTo>
                  <a:lnTo>
                    <a:pt x="521" y="108"/>
                  </a:lnTo>
                  <a:lnTo>
                    <a:pt x="534" y="112"/>
                  </a:lnTo>
                  <a:lnTo>
                    <a:pt x="544" y="112"/>
                  </a:lnTo>
                  <a:lnTo>
                    <a:pt x="555" y="116"/>
                  </a:lnTo>
                  <a:lnTo>
                    <a:pt x="565" y="118"/>
                  </a:lnTo>
                  <a:lnTo>
                    <a:pt x="574" y="122"/>
                  </a:lnTo>
                  <a:lnTo>
                    <a:pt x="582" y="123"/>
                  </a:lnTo>
                  <a:lnTo>
                    <a:pt x="590" y="125"/>
                  </a:lnTo>
                  <a:lnTo>
                    <a:pt x="597" y="129"/>
                  </a:lnTo>
                  <a:lnTo>
                    <a:pt x="605" y="131"/>
                  </a:lnTo>
                  <a:lnTo>
                    <a:pt x="614" y="137"/>
                  </a:lnTo>
                  <a:lnTo>
                    <a:pt x="620" y="142"/>
                  </a:lnTo>
                  <a:lnTo>
                    <a:pt x="624" y="146"/>
                  </a:lnTo>
                  <a:lnTo>
                    <a:pt x="622" y="152"/>
                  </a:lnTo>
                  <a:lnTo>
                    <a:pt x="612" y="156"/>
                  </a:lnTo>
                  <a:lnTo>
                    <a:pt x="603" y="158"/>
                  </a:lnTo>
                  <a:lnTo>
                    <a:pt x="593" y="158"/>
                  </a:lnTo>
                  <a:lnTo>
                    <a:pt x="586" y="160"/>
                  </a:lnTo>
                  <a:lnTo>
                    <a:pt x="576" y="160"/>
                  </a:lnTo>
                  <a:lnTo>
                    <a:pt x="569" y="161"/>
                  </a:lnTo>
                  <a:lnTo>
                    <a:pt x="557" y="161"/>
                  </a:lnTo>
                  <a:lnTo>
                    <a:pt x="546" y="161"/>
                  </a:lnTo>
                  <a:lnTo>
                    <a:pt x="534" y="161"/>
                  </a:lnTo>
                  <a:lnTo>
                    <a:pt x="523" y="163"/>
                  </a:lnTo>
                  <a:lnTo>
                    <a:pt x="515" y="163"/>
                  </a:lnTo>
                  <a:lnTo>
                    <a:pt x="508" y="163"/>
                  </a:lnTo>
                  <a:lnTo>
                    <a:pt x="500" y="163"/>
                  </a:lnTo>
                  <a:lnTo>
                    <a:pt x="495" y="165"/>
                  </a:lnTo>
                  <a:lnTo>
                    <a:pt x="487" y="165"/>
                  </a:lnTo>
                  <a:lnTo>
                    <a:pt x="479" y="165"/>
                  </a:lnTo>
                  <a:lnTo>
                    <a:pt x="472" y="165"/>
                  </a:lnTo>
                  <a:lnTo>
                    <a:pt x="466" y="165"/>
                  </a:lnTo>
                  <a:lnTo>
                    <a:pt x="458" y="165"/>
                  </a:lnTo>
                  <a:lnTo>
                    <a:pt x="451" y="165"/>
                  </a:lnTo>
                  <a:lnTo>
                    <a:pt x="441" y="165"/>
                  </a:lnTo>
                  <a:lnTo>
                    <a:pt x="436" y="165"/>
                  </a:lnTo>
                  <a:lnTo>
                    <a:pt x="426" y="165"/>
                  </a:lnTo>
                  <a:lnTo>
                    <a:pt x="418" y="165"/>
                  </a:lnTo>
                  <a:lnTo>
                    <a:pt x="411" y="165"/>
                  </a:lnTo>
                  <a:lnTo>
                    <a:pt x="403" y="167"/>
                  </a:lnTo>
                  <a:lnTo>
                    <a:pt x="394" y="167"/>
                  </a:lnTo>
                  <a:lnTo>
                    <a:pt x="386" y="167"/>
                  </a:lnTo>
                  <a:lnTo>
                    <a:pt x="377" y="167"/>
                  </a:lnTo>
                  <a:lnTo>
                    <a:pt x="371" y="167"/>
                  </a:lnTo>
                  <a:lnTo>
                    <a:pt x="361" y="167"/>
                  </a:lnTo>
                  <a:lnTo>
                    <a:pt x="354" y="167"/>
                  </a:lnTo>
                  <a:lnTo>
                    <a:pt x="344" y="167"/>
                  </a:lnTo>
                  <a:lnTo>
                    <a:pt x="337" y="169"/>
                  </a:lnTo>
                  <a:lnTo>
                    <a:pt x="327" y="169"/>
                  </a:lnTo>
                  <a:lnTo>
                    <a:pt x="320" y="169"/>
                  </a:lnTo>
                  <a:lnTo>
                    <a:pt x="310" y="169"/>
                  </a:lnTo>
                  <a:lnTo>
                    <a:pt x="304" y="169"/>
                  </a:lnTo>
                  <a:lnTo>
                    <a:pt x="295" y="169"/>
                  </a:lnTo>
                  <a:lnTo>
                    <a:pt x="287" y="169"/>
                  </a:lnTo>
                  <a:lnTo>
                    <a:pt x="278" y="169"/>
                  </a:lnTo>
                  <a:lnTo>
                    <a:pt x="270" y="169"/>
                  </a:lnTo>
                  <a:lnTo>
                    <a:pt x="263" y="169"/>
                  </a:lnTo>
                  <a:lnTo>
                    <a:pt x="253" y="169"/>
                  </a:lnTo>
                  <a:lnTo>
                    <a:pt x="245" y="169"/>
                  </a:lnTo>
                  <a:lnTo>
                    <a:pt x="240" y="171"/>
                  </a:lnTo>
                  <a:lnTo>
                    <a:pt x="230" y="171"/>
                  </a:lnTo>
                  <a:lnTo>
                    <a:pt x="223" y="173"/>
                  </a:lnTo>
                  <a:lnTo>
                    <a:pt x="217" y="173"/>
                  </a:lnTo>
                  <a:lnTo>
                    <a:pt x="209" y="173"/>
                  </a:lnTo>
                  <a:lnTo>
                    <a:pt x="200" y="173"/>
                  </a:lnTo>
                  <a:lnTo>
                    <a:pt x="192" y="173"/>
                  </a:lnTo>
                  <a:lnTo>
                    <a:pt x="186" y="173"/>
                  </a:lnTo>
                  <a:lnTo>
                    <a:pt x="179" y="173"/>
                  </a:lnTo>
                  <a:lnTo>
                    <a:pt x="171" y="173"/>
                  </a:lnTo>
                  <a:lnTo>
                    <a:pt x="164" y="175"/>
                  </a:lnTo>
                  <a:lnTo>
                    <a:pt x="156" y="175"/>
                  </a:lnTo>
                  <a:lnTo>
                    <a:pt x="150" y="177"/>
                  </a:lnTo>
                  <a:lnTo>
                    <a:pt x="143" y="177"/>
                  </a:lnTo>
                  <a:lnTo>
                    <a:pt x="135" y="177"/>
                  </a:lnTo>
                  <a:lnTo>
                    <a:pt x="129" y="177"/>
                  </a:lnTo>
                  <a:lnTo>
                    <a:pt x="124" y="177"/>
                  </a:lnTo>
                  <a:lnTo>
                    <a:pt x="110" y="179"/>
                  </a:lnTo>
                  <a:lnTo>
                    <a:pt x="99" y="179"/>
                  </a:lnTo>
                  <a:lnTo>
                    <a:pt x="88" y="179"/>
                  </a:lnTo>
                  <a:lnTo>
                    <a:pt x="76" y="182"/>
                  </a:lnTo>
                  <a:lnTo>
                    <a:pt x="67" y="182"/>
                  </a:lnTo>
                  <a:lnTo>
                    <a:pt x="57" y="184"/>
                  </a:lnTo>
                  <a:lnTo>
                    <a:pt x="48" y="186"/>
                  </a:lnTo>
                  <a:lnTo>
                    <a:pt x="40" y="186"/>
                  </a:lnTo>
                  <a:lnTo>
                    <a:pt x="34" y="188"/>
                  </a:lnTo>
                  <a:lnTo>
                    <a:pt x="29" y="190"/>
                  </a:lnTo>
                  <a:lnTo>
                    <a:pt x="15" y="192"/>
                  </a:lnTo>
                  <a:lnTo>
                    <a:pt x="8" y="194"/>
                  </a:lnTo>
                  <a:lnTo>
                    <a:pt x="4" y="196"/>
                  </a:lnTo>
                  <a:lnTo>
                    <a:pt x="4" y="200"/>
                  </a:lnTo>
                  <a:lnTo>
                    <a:pt x="8" y="200"/>
                  </a:lnTo>
                  <a:lnTo>
                    <a:pt x="13" y="203"/>
                  </a:lnTo>
                  <a:lnTo>
                    <a:pt x="17" y="203"/>
                  </a:lnTo>
                  <a:lnTo>
                    <a:pt x="25" y="205"/>
                  </a:lnTo>
                  <a:lnTo>
                    <a:pt x="32" y="205"/>
                  </a:lnTo>
                  <a:lnTo>
                    <a:pt x="42" y="207"/>
                  </a:lnTo>
                  <a:lnTo>
                    <a:pt x="50" y="207"/>
                  </a:lnTo>
                  <a:lnTo>
                    <a:pt x="61" y="209"/>
                  </a:lnTo>
                  <a:lnTo>
                    <a:pt x="65" y="209"/>
                  </a:lnTo>
                  <a:lnTo>
                    <a:pt x="70" y="209"/>
                  </a:lnTo>
                  <a:lnTo>
                    <a:pt x="78" y="209"/>
                  </a:lnTo>
                  <a:lnTo>
                    <a:pt x="86" y="209"/>
                  </a:lnTo>
                  <a:lnTo>
                    <a:pt x="91" y="209"/>
                  </a:lnTo>
                  <a:lnTo>
                    <a:pt x="99" y="209"/>
                  </a:lnTo>
                  <a:lnTo>
                    <a:pt x="105" y="209"/>
                  </a:lnTo>
                  <a:lnTo>
                    <a:pt x="114" y="209"/>
                  </a:lnTo>
                  <a:lnTo>
                    <a:pt x="122" y="209"/>
                  </a:lnTo>
                  <a:lnTo>
                    <a:pt x="128" y="209"/>
                  </a:lnTo>
                  <a:lnTo>
                    <a:pt x="137" y="209"/>
                  </a:lnTo>
                  <a:lnTo>
                    <a:pt x="147" y="211"/>
                  </a:lnTo>
                  <a:lnTo>
                    <a:pt x="154" y="211"/>
                  </a:lnTo>
                  <a:lnTo>
                    <a:pt x="162" y="211"/>
                  </a:lnTo>
                  <a:lnTo>
                    <a:pt x="171" y="211"/>
                  </a:lnTo>
                  <a:lnTo>
                    <a:pt x="181" y="211"/>
                  </a:lnTo>
                  <a:lnTo>
                    <a:pt x="188" y="211"/>
                  </a:lnTo>
                  <a:lnTo>
                    <a:pt x="200" y="211"/>
                  </a:lnTo>
                  <a:lnTo>
                    <a:pt x="207" y="211"/>
                  </a:lnTo>
                  <a:lnTo>
                    <a:pt x="219" y="211"/>
                  </a:lnTo>
                  <a:lnTo>
                    <a:pt x="228" y="211"/>
                  </a:lnTo>
                  <a:lnTo>
                    <a:pt x="238" y="211"/>
                  </a:lnTo>
                  <a:lnTo>
                    <a:pt x="247" y="211"/>
                  </a:lnTo>
                  <a:lnTo>
                    <a:pt x="259" y="211"/>
                  </a:lnTo>
                  <a:lnTo>
                    <a:pt x="268" y="211"/>
                  </a:lnTo>
                  <a:lnTo>
                    <a:pt x="280" y="211"/>
                  </a:lnTo>
                  <a:lnTo>
                    <a:pt x="291" y="211"/>
                  </a:lnTo>
                  <a:lnTo>
                    <a:pt x="301" y="213"/>
                  </a:lnTo>
                  <a:lnTo>
                    <a:pt x="310" y="213"/>
                  </a:lnTo>
                  <a:lnTo>
                    <a:pt x="321" y="213"/>
                  </a:lnTo>
                  <a:lnTo>
                    <a:pt x="331" y="213"/>
                  </a:lnTo>
                  <a:lnTo>
                    <a:pt x="342" y="213"/>
                  </a:lnTo>
                  <a:lnTo>
                    <a:pt x="354" y="213"/>
                  </a:lnTo>
                  <a:lnTo>
                    <a:pt x="363" y="213"/>
                  </a:lnTo>
                  <a:lnTo>
                    <a:pt x="375" y="213"/>
                  </a:lnTo>
                  <a:lnTo>
                    <a:pt x="386" y="213"/>
                  </a:lnTo>
                  <a:lnTo>
                    <a:pt x="398" y="213"/>
                  </a:lnTo>
                  <a:lnTo>
                    <a:pt x="407" y="213"/>
                  </a:lnTo>
                  <a:lnTo>
                    <a:pt x="418" y="213"/>
                  </a:lnTo>
                  <a:lnTo>
                    <a:pt x="430" y="213"/>
                  </a:lnTo>
                  <a:lnTo>
                    <a:pt x="441" y="213"/>
                  </a:lnTo>
                  <a:lnTo>
                    <a:pt x="451" y="213"/>
                  </a:lnTo>
                  <a:lnTo>
                    <a:pt x="462" y="213"/>
                  </a:lnTo>
                  <a:lnTo>
                    <a:pt x="475" y="215"/>
                  </a:lnTo>
                  <a:lnTo>
                    <a:pt x="485" y="215"/>
                  </a:lnTo>
                  <a:lnTo>
                    <a:pt x="495" y="215"/>
                  </a:lnTo>
                  <a:lnTo>
                    <a:pt x="506" y="215"/>
                  </a:lnTo>
                  <a:lnTo>
                    <a:pt x="517" y="215"/>
                  </a:lnTo>
                  <a:lnTo>
                    <a:pt x="527" y="215"/>
                  </a:lnTo>
                  <a:lnTo>
                    <a:pt x="538" y="217"/>
                  </a:lnTo>
                  <a:lnTo>
                    <a:pt x="550" y="217"/>
                  </a:lnTo>
                  <a:lnTo>
                    <a:pt x="559" y="217"/>
                  </a:lnTo>
                  <a:lnTo>
                    <a:pt x="569" y="217"/>
                  </a:lnTo>
                  <a:lnTo>
                    <a:pt x="580" y="217"/>
                  </a:lnTo>
                  <a:lnTo>
                    <a:pt x="590" y="219"/>
                  </a:lnTo>
                  <a:lnTo>
                    <a:pt x="601" y="219"/>
                  </a:lnTo>
                  <a:lnTo>
                    <a:pt x="611" y="219"/>
                  </a:lnTo>
                  <a:lnTo>
                    <a:pt x="622" y="220"/>
                  </a:lnTo>
                  <a:lnTo>
                    <a:pt x="631" y="222"/>
                  </a:lnTo>
                  <a:lnTo>
                    <a:pt x="643" y="222"/>
                  </a:lnTo>
                  <a:lnTo>
                    <a:pt x="650" y="222"/>
                  </a:lnTo>
                  <a:lnTo>
                    <a:pt x="660" y="222"/>
                  </a:lnTo>
                  <a:lnTo>
                    <a:pt x="668" y="224"/>
                  </a:lnTo>
                  <a:lnTo>
                    <a:pt x="677" y="226"/>
                  </a:lnTo>
                  <a:lnTo>
                    <a:pt x="685" y="226"/>
                  </a:lnTo>
                  <a:lnTo>
                    <a:pt x="692" y="226"/>
                  </a:lnTo>
                  <a:lnTo>
                    <a:pt x="700" y="228"/>
                  </a:lnTo>
                  <a:lnTo>
                    <a:pt x="707" y="230"/>
                  </a:lnTo>
                  <a:lnTo>
                    <a:pt x="721" y="230"/>
                  </a:lnTo>
                  <a:lnTo>
                    <a:pt x="732" y="234"/>
                  </a:lnTo>
                  <a:lnTo>
                    <a:pt x="744" y="236"/>
                  </a:lnTo>
                  <a:lnTo>
                    <a:pt x="755" y="239"/>
                  </a:lnTo>
                  <a:lnTo>
                    <a:pt x="761" y="239"/>
                  </a:lnTo>
                  <a:lnTo>
                    <a:pt x="770" y="243"/>
                  </a:lnTo>
                  <a:lnTo>
                    <a:pt x="776" y="245"/>
                  </a:lnTo>
                  <a:lnTo>
                    <a:pt x="782" y="249"/>
                  </a:lnTo>
                  <a:lnTo>
                    <a:pt x="791" y="253"/>
                  </a:lnTo>
                  <a:lnTo>
                    <a:pt x="795" y="260"/>
                  </a:lnTo>
                  <a:lnTo>
                    <a:pt x="795" y="262"/>
                  </a:lnTo>
                  <a:lnTo>
                    <a:pt x="795" y="268"/>
                  </a:lnTo>
                  <a:lnTo>
                    <a:pt x="789" y="274"/>
                  </a:lnTo>
                  <a:lnTo>
                    <a:pt x="782" y="277"/>
                  </a:lnTo>
                  <a:lnTo>
                    <a:pt x="770" y="281"/>
                  </a:lnTo>
                  <a:lnTo>
                    <a:pt x="761" y="285"/>
                  </a:lnTo>
                  <a:lnTo>
                    <a:pt x="753" y="287"/>
                  </a:lnTo>
                  <a:lnTo>
                    <a:pt x="746" y="287"/>
                  </a:lnTo>
                  <a:lnTo>
                    <a:pt x="738" y="289"/>
                  </a:lnTo>
                  <a:lnTo>
                    <a:pt x="732" y="291"/>
                  </a:lnTo>
                  <a:lnTo>
                    <a:pt x="723" y="291"/>
                  </a:lnTo>
                  <a:lnTo>
                    <a:pt x="713" y="293"/>
                  </a:lnTo>
                  <a:lnTo>
                    <a:pt x="704" y="293"/>
                  </a:lnTo>
                  <a:lnTo>
                    <a:pt x="696" y="295"/>
                  </a:lnTo>
                  <a:lnTo>
                    <a:pt x="685" y="295"/>
                  </a:lnTo>
                  <a:lnTo>
                    <a:pt x="675" y="295"/>
                  </a:lnTo>
                  <a:lnTo>
                    <a:pt x="666" y="295"/>
                  </a:lnTo>
                  <a:lnTo>
                    <a:pt x="656" y="295"/>
                  </a:lnTo>
                  <a:lnTo>
                    <a:pt x="645" y="295"/>
                  </a:lnTo>
                  <a:lnTo>
                    <a:pt x="635" y="295"/>
                  </a:lnTo>
                  <a:lnTo>
                    <a:pt x="624" y="295"/>
                  </a:lnTo>
                  <a:lnTo>
                    <a:pt x="614" y="295"/>
                  </a:lnTo>
                  <a:lnTo>
                    <a:pt x="603" y="295"/>
                  </a:lnTo>
                  <a:lnTo>
                    <a:pt x="593" y="295"/>
                  </a:lnTo>
                  <a:lnTo>
                    <a:pt x="582" y="295"/>
                  </a:lnTo>
                  <a:lnTo>
                    <a:pt x="572" y="295"/>
                  </a:lnTo>
                  <a:lnTo>
                    <a:pt x="563" y="295"/>
                  </a:lnTo>
                  <a:lnTo>
                    <a:pt x="552" y="295"/>
                  </a:lnTo>
                  <a:lnTo>
                    <a:pt x="540" y="295"/>
                  </a:lnTo>
                  <a:lnTo>
                    <a:pt x="531" y="295"/>
                  </a:lnTo>
                  <a:lnTo>
                    <a:pt x="519" y="295"/>
                  </a:lnTo>
                  <a:lnTo>
                    <a:pt x="510" y="295"/>
                  </a:lnTo>
                  <a:lnTo>
                    <a:pt x="500" y="295"/>
                  </a:lnTo>
                  <a:lnTo>
                    <a:pt x="493" y="295"/>
                  </a:lnTo>
                  <a:lnTo>
                    <a:pt x="481" y="295"/>
                  </a:lnTo>
                  <a:lnTo>
                    <a:pt x="472" y="295"/>
                  </a:lnTo>
                  <a:lnTo>
                    <a:pt x="462" y="295"/>
                  </a:lnTo>
                  <a:lnTo>
                    <a:pt x="455" y="295"/>
                  </a:lnTo>
                  <a:lnTo>
                    <a:pt x="445" y="295"/>
                  </a:lnTo>
                  <a:lnTo>
                    <a:pt x="437" y="295"/>
                  </a:lnTo>
                  <a:lnTo>
                    <a:pt x="432" y="297"/>
                  </a:lnTo>
                  <a:lnTo>
                    <a:pt x="424" y="297"/>
                  </a:lnTo>
                  <a:lnTo>
                    <a:pt x="415" y="297"/>
                  </a:lnTo>
                  <a:lnTo>
                    <a:pt x="409" y="298"/>
                  </a:lnTo>
                  <a:lnTo>
                    <a:pt x="405" y="300"/>
                  </a:lnTo>
                  <a:lnTo>
                    <a:pt x="401" y="302"/>
                  </a:lnTo>
                  <a:lnTo>
                    <a:pt x="398" y="306"/>
                  </a:lnTo>
                  <a:lnTo>
                    <a:pt x="399" y="310"/>
                  </a:lnTo>
                  <a:lnTo>
                    <a:pt x="403" y="314"/>
                  </a:lnTo>
                  <a:lnTo>
                    <a:pt x="411" y="317"/>
                  </a:lnTo>
                  <a:lnTo>
                    <a:pt x="415" y="319"/>
                  </a:lnTo>
                  <a:lnTo>
                    <a:pt x="422" y="323"/>
                  </a:lnTo>
                  <a:lnTo>
                    <a:pt x="430" y="323"/>
                  </a:lnTo>
                  <a:lnTo>
                    <a:pt x="437" y="327"/>
                  </a:lnTo>
                  <a:lnTo>
                    <a:pt x="445" y="329"/>
                  </a:lnTo>
                  <a:lnTo>
                    <a:pt x="455" y="331"/>
                  </a:lnTo>
                  <a:lnTo>
                    <a:pt x="462" y="335"/>
                  </a:lnTo>
                  <a:lnTo>
                    <a:pt x="474" y="336"/>
                  </a:lnTo>
                  <a:lnTo>
                    <a:pt x="483" y="338"/>
                  </a:lnTo>
                  <a:lnTo>
                    <a:pt x="495" y="340"/>
                  </a:lnTo>
                  <a:lnTo>
                    <a:pt x="506" y="342"/>
                  </a:lnTo>
                  <a:lnTo>
                    <a:pt x="519" y="344"/>
                  </a:lnTo>
                  <a:lnTo>
                    <a:pt x="529" y="346"/>
                  </a:lnTo>
                  <a:lnTo>
                    <a:pt x="542" y="348"/>
                  </a:lnTo>
                  <a:lnTo>
                    <a:pt x="550" y="348"/>
                  </a:lnTo>
                  <a:lnTo>
                    <a:pt x="555" y="348"/>
                  </a:lnTo>
                  <a:lnTo>
                    <a:pt x="563" y="350"/>
                  </a:lnTo>
                  <a:lnTo>
                    <a:pt x="571" y="352"/>
                  </a:lnTo>
                  <a:lnTo>
                    <a:pt x="576" y="352"/>
                  </a:lnTo>
                  <a:lnTo>
                    <a:pt x="584" y="352"/>
                  </a:lnTo>
                  <a:lnTo>
                    <a:pt x="591" y="352"/>
                  </a:lnTo>
                  <a:lnTo>
                    <a:pt x="599" y="354"/>
                  </a:lnTo>
                  <a:lnTo>
                    <a:pt x="607" y="354"/>
                  </a:lnTo>
                  <a:lnTo>
                    <a:pt x="612" y="354"/>
                  </a:lnTo>
                  <a:lnTo>
                    <a:pt x="620" y="355"/>
                  </a:lnTo>
                  <a:lnTo>
                    <a:pt x="628" y="355"/>
                  </a:lnTo>
                  <a:lnTo>
                    <a:pt x="639" y="355"/>
                  </a:lnTo>
                  <a:lnTo>
                    <a:pt x="654" y="355"/>
                  </a:lnTo>
                  <a:lnTo>
                    <a:pt x="660" y="355"/>
                  </a:lnTo>
                  <a:lnTo>
                    <a:pt x="668" y="355"/>
                  </a:lnTo>
                  <a:lnTo>
                    <a:pt x="673" y="355"/>
                  </a:lnTo>
                  <a:lnTo>
                    <a:pt x="681" y="355"/>
                  </a:lnTo>
                  <a:lnTo>
                    <a:pt x="690" y="355"/>
                  </a:lnTo>
                  <a:lnTo>
                    <a:pt x="704" y="355"/>
                  </a:lnTo>
                  <a:lnTo>
                    <a:pt x="713" y="355"/>
                  </a:lnTo>
                  <a:lnTo>
                    <a:pt x="727" y="355"/>
                  </a:lnTo>
                  <a:lnTo>
                    <a:pt x="736" y="355"/>
                  </a:lnTo>
                  <a:lnTo>
                    <a:pt x="746" y="355"/>
                  </a:lnTo>
                  <a:lnTo>
                    <a:pt x="755" y="355"/>
                  </a:lnTo>
                  <a:lnTo>
                    <a:pt x="765" y="355"/>
                  </a:lnTo>
                  <a:lnTo>
                    <a:pt x="774" y="355"/>
                  </a:lnTo>
                  <a:lnTo>
                    <a:pt x="782" y="355"/>
                  </a:lnTo>
                  <a:lnTo>
                    <a:pt x="791" y="355"/>
                  </a:lnTo>
                  <a:lnTo>
                    <a:pt x="801" y="355"/>
                  </a:lnTo>
                  <a:lnTo>
                    <a:pt x="808" y="355"/>
                  </a:lnTo>
                  <a:lnTo>
                    <a:pt x="816" y="355"/>
                  </a:lnTo>
                  <a:lnTo>
                    <a:pt x="822" y="355"/>
                  </a:lnTo>
                  <a:lnTo>
                    <a:pt x="829" y="357"/>
                  </a:lnTo>
                  <a:lnTo>
                    <a:pt x="835" y="357"/>
                  </a:lnTo>
                  <a:lnTo>
                    <a:pt x="842" y="357"/>
                  </a:lnTo>
                  <a:lnTo>
                    <a:pt x="848" y="359"/>
                  </a:lnTo>
                  <a:lnTo>
                    <a:pt x="856" y="361"/>
                  </a:lnTo>
                  <a:lnTo>
                    <a:pt x="867" y="365"/>
                  </a:lnTo>
                  <a:lnTo>
                    <a:pt x="879" y="369"/>
                  </a:lnTo>
                  <a:lnTo>
                    <a:pt x="890" y="373"/>
                  </a:lnTo>
                  <a:lnTo>
                    <a:pt x="901" y="380"/>
                  </a:lnTo>
                  <a:lnTo>
                    <a:pt x="909" y="386"/>
                  </a:lnTo>
                  <a:lnTo>
                    <a:pt x="917" y="395"/>
                  </a:lnTo>
                  <a:lnTo>
                    <a:pt x="919" y="405"/>
                  </a:lnTo>
                  <a:lnTo>
                    <a:pt x="922" y="416"/>
                  </a:lnTo>
                  <a:lnTo>
                    <a:pt x="920" y="426"/>
                  </a:lnTo>
                  <a:lnTo>
                    <a:pt x="920" y="439"/>
                  </a:lnTo>
                  <a:lnTo>
                    <a:pt x="919" y="449"/>
                  </a:lnTo>
                  <a:lnTo>
                    <a:pt x="917" y="462"/>
                  </a:lnTo>
                  <a:lnTo>
                    <a:pt x="911" y="473"/>
                  </a:lnTo>
                  <a:lnTo>
                    <a:pt x="907" y="487"/>
                  </a:lnTo>
                  <a:lnTo>
                    <a:pt x="901" y="496"/>
                  </a:lnTo>
                  <a:lnTo>
                    <a:pt x="900" y="508"/>
                  </a:lnTo>
                  <a:lnTo>
                    <a:pt x="896" y="517"/>
                  </a:lnTo>
                  <a:lnTo>
                    <a:pt x="892" y="525"/>
                  </a:lnTo>
                  <a:lnTo>
                    <a:pt x="892" y="532"/>
                  </a:lnTo>
                  <a:lnTo>
                    <a:pt x="892" y="538"/>
                  </a:lnTo>
                  <a:lnTo>
                    <a:pt x="894" y="540"/>
                  </a:lnTo>
                  <a:lnTo>
                    <a:pt x="900" y="540"/>
                  </a:lnTo>
                  <a:lnTo>
                    <a:pt x="903" y="538"/>
                  </a:lnTo>
                  <a:lnTo>
                    <a:pt x="909" y="538"/>
                  </a:lnTo>
                  <a:lnTo>
                    <a:pt x="917" y="536"/>
                  </a:lnTo>
                  <a:lnTo>
                    <a:pt x="922" y="534"/>
                  </a:lnTo>
                  <a:lnTo>
                    <a:pt x="930" y="530"/>
                  </a:lnTo>
                  <a:lnTo>
                    <a:pt x="936" y="529"/>
                  </a:lnTo>
                  <a:lnTo>
                    <a:pt x="945" y="525"/>
                  </a:lnTo>
                  <a:lnTo>
                    <a:pt x="953" y="523"/>
                  </a:lnTo>
                  <a:lnTo>
                    <a:pt x="962" y="517"/>
                  </a:lnTo>
                  <a:lnTo>
                    <a:pt x="972" y="513"/>
                  </a:lnTo>
                  <a:lnTo>
                    <a:pt x="979" y="510"/>
                  </a:lnTo>
                  <a:lnTo>
                    <a:pt x="991" y="506"/>
                  </a:lnTo>
                  <a:lnTo>
                    <a:pt x="998" y="500"/>
                  </a:lnTo>
                  <a:lnTo>
                    <a:pt x="1008" y="496"/>
                  </a:lnTo>
                  <a:lnTo>
                    <a:pt x="1016" y="490"/>
                  </a:lnTo>
                  <a:lnTo>
                    <a:pt x="1025" y="487"/>
                  </a:lnTo>
                  <a:lnTo>
                    <a:pt x="1033" y="479"/>
                  </a:lnTo>
                  <a:lnTo>
                    <a:pt x="1040" y="475"/>
                  </a:lnTo>
                  <a:lnTo>
                    <a:pt x="1048" y="470"/>
                  </a:lnTo>
                  <a:lnTo>
                    <a:pt x="1057" y="464"/>
                  </a:lnTo>
                  <a:lnTo>
                    <a:pt x="1069" y="452"/>
                  </a:lnTo>
                  <a:lnTo>
                    <a:pt x="1078" y="439"/>
                  </a:lnTo>
                  <a:lnTo>
                    <a:pt x="1086" y="430"/>
                  </a:lnTo>
                  <a:lnTo>
                    <a:pt x="1090" y="418"/>
                  </a:lnTo>
                  <a:lnTo>
                    <a:pt x="1090" y="405"/>
                  </a:lnTo>
                  <a:lnTo>
                    <a:pt x="1090" y="395"/>
                  </a:lnTo>
                  <a:lnTo>
                    <a:pt x="1090" y="384"/>
                  </a:lnTo>
                  <a:lnTo>
                    <a:pt x="1090" y="376"/>
                  </a:lnTo>
                  <a:lnTo>
                    <a:pt x="1088" y="367"/>
                  </a:lnTo>
                  <a:lnTo>
                    <a:pt x="1088" y="357"/>
                  </a:lnTo>
                  <a:lnTo>
                    <a:pt x="1086" y="352"/>
                  </a:lnTo>
                  <a:lnTo>
                    <a:pt x="1086" y="344"/>
                  </a:lnTo>
                  <a:lnTo>
                    <a:pt x="1084" y="338"/>
                  </a:lnTo>
                  <a:lnTo>
                    <a:pt x="1082" y="331"/>
                  </a:lnTo>
                  <a:lnTo>
                    <a:pt x="1082" y="327"/>
                  </a:lnTo>
                  <a:lnTo>
                    <a:pt x="1082" y="323"/>
                  </a:lnTo>
                  <a:lnTo>
                    <a:pt x="1084" y="316"/>
                  </a:lnTo>
                  <a:lnTo>
                    <a:pt x="1090" y="312"/>
                  </a:lnTo>
                  <a:lnTo>
                    <a:pt x="1095" y="312"/>
                  </a:lnTo>
                  <a:lnTo>
                    <a:pt x="1107" y="316"/>
                  </a:lnTo>
                  <a:lnTo>
                    <a:pt x="1111" y="319"/>
                  </a:lnTo>
                  <a:lnTo>
                    <a:pt x="1118" y="323"/>
                  </a:lnTo>
                  <a:lnTo>
                    <a:pt x="1124" y="327"/>
                  </a:lnTo>
                  <a:lnTo>
                    <a:pt x="1132" y="335"/>
                  </a:lnTo>
                  <a:lnTo>
                    <a:pt x="1139" y="340"/>
                  </a:lnTo>
                  <a:lnTo>
                    <a:pt x="1145" y="348"/>
                  </a:lnTo>
                  <a:lnTo>
                    <a:pt x="1151" y="355"/>
                  </a:lnTo>
                  <a:lnTo>
                    <a:pt x="1158" y="367"/>
                  </a:lnTo>
                  <a:lnTo>
                    <a:pt x="1162" y="374"/>
                  </a:lnTo>
                  <a:lnTo>
                    <a:pt x="1168" y="388"/>
                  </a:lnTo>
                  <a:lnTo>
                    <a:pt x="1173" y="399"/>
                  </a:lnTo>
                  <a:lnTo>
                    <a:pt x="1179" y="413"/>
                  </a:lnTo>
                  <a:lnTo>
                    <a:pt x="1181" y="424"/>
                  </a:lnTo>
                  <a:lnTo>
                    <a:pt x="1185" y="437"/>
                  </a:lnTo>
                  <a:lnTo>
                    <a:pt x="1185" y="443"/>
                  </a:lnTo>
                  <a:lnTo>
                    <a:pt x="1185" y="451"/>
                  </a:lnTo>
                  <a:lnTo>
                    <a:pt x="1185" y="458"/>
                  </a:lnTo>
                  <a:lnTo>
                    <a:pt x="1185" y="466"/>
                  </a:lnTo>
                  <a:lnTo>
                    <a:pt x="1183" y="471"/>
                  </a:lnTo>
                  <a:lnTo>
                    <a:pt x="1181" y="479"/>
                  </a:lnTo>
                  <a:lnTo>
                    <a:pt x="1181" y="487"/>
                  </a:lnTo>
                  <a:lnTo>
                    <a:pt x="1181" y="492"/>
                  </a:lnTo>
                  <a:lnTo>
                    <a:pt x="1179" y="500"/>
                  </a:lnTo>
                  <a:lnTo>
                    <a:pt x="1179" y="506"/>
                  </a:lnTo>
                  <a:lnTo>
                    <a:pt x="1175" y="513"/>
                  </a:lnTo>
                  <a:lnTo>
                    <a:pt x="1175" y="521"/>
                  </a:lnTo>
                  <a:lnTo>
                    <a:pt x="1171" y="530"/>
                  </a:lnTo>
                  <a:lnTo>
                    <a:pt x="1168" y="544"/>
                  </a:lnTo>
                  <a:lnTo>
                    <a:pt x="1166" y="553"/>
                  </a:lnTo>
                  <a:lnTo>
                    <a:pt x="1164" y="565"/>
                  </a:lnTo>
                  <a:lnTo>
                    <a:pt x="1162" y="570"/>
                  </a:lnTo>
                  <a:lnTo>
                    <a:pt x="1162" y="580"/>
                  </a:lnTo>
                  <a:lnTo>
                    <a:pt x="1162" y="586"/>
                  </a:lnTo>
                  <a:lnTo>
                    <a:pt x="1164" y="591"/>
                  </a:lnTo>
                  <a:lnTo>
                    <a:pt x="1166" y="591"/>
                  </a:lnTo>
                  <a:lnTo>
                    <a:pt x="1170" y="593"/>
                  </a:lnTo>
                  <a:lnTo>
                    <a:pt x="1175" y="591"/>
                  </a:lnTo>
                  <a:lnTo>
                    <a:pt x="1183" y="591"/>
                  </a:lnTo>
                  <a:lnTo>
                    <a:pt x="1190" y="586"/>
                  </a:lnTo>
                  <a:lnTo>
                    <a:pt x="1198" y="582"/>
                  </a:lnTo>
                  <a:lnTo>
                    <a:pt x="1208" y="576"/>
                  </a:lnTo>
                  <a:lnTo>
                    <a:pt x="1217" y="570"/>
                  </a:lnTo>
                  <a:lnTo>
                    <a:pt x="1225" y="563"/>
                  </a:lnTo>
                  <a:lnTo>
                    <a:pt x="1236" y="555"/>
                  </a:lnTo>
                  <a:lnTo>
                    <a:pt x="1244" y="548"/>
                  </a:lnTo>
                  <a:lnTo>
                    <a:pt x="1253" y="538"/>
                  </a:lnTo>
                  <a:lnTo>
                    <a:pt x="1263" y="529"/>
                  </a:lnTo>
                  <a:lnTo>
                    <a:pt x="1270" y="519"/>
                  </a:lnTo>
                  <a:lnTo>
                    <a:pt x="1276" y="510"/>
                  </a:lnTo>
                  <a:lnTo>
                    <a:pt x="1284" y="500"/>
                  </a:lnTo>
                  <a:lnTo>
                    <a:pt x="1287" y="490"/>
                  </a:lnTo>
                  <a:lnTo>
                    <a:pt x="1293" y="483"/>
                  </a:lnTo>
                  <a:lnTo>
                    <a:pt x="1297" y="475"/>
                  </a:lnTo>
                  <a:lnTo>
                    <a:pt x="1299" y="468"/>
                  </a:lnTo>
                  <a:lnTo>
                    <a:pt x="1303" y="460"/>
                  </a:lnTo>
                  <a:lnTo>
                    <a:pt x="1305" y="452"/>
                  </a:lnTo>
                  <a:lnTo>
                    <a:pt x="1306" y="445"/>
                  </a:lnTo>
                  <a:lnTo>
                    <a:pt x="1308" y="439"/>
                  </a:lnTo>
                  <a:lnTo>
                    <a:pt x="1308" y="430"/>
                  </a:lnTo>
                  <a:lnTo>
                    <a:pt x="1308" y="422"/>
                  </a:lnTo>
                  <a:lnTo>
                    <a:pt x="1306" y="414"/>
                  </a:lnTo>
                  <a:lnTo>
                    <a:pt x="1305" y="405"/>
                  </a:lnTo>
                  <a:lnTo>
                    <a:pt x="1301" y="395"/>
                  </a:lnTo>
                  <a:lnTo>
                    <a:pt x="1299" y="388"/>
                  </a:lnTo>
                  <a:lnTo>
                    <a:pt x="1293" y="376"/>
                  </a:lnTo>
                  <a:lnTo>
                    <a:pt x="1289" y="365"/>
                  </a:lnTo>
                  <a:lnTo>
                    <a:pt x="1289" y="365"/>
                  </a:lnTo>
                  <a:close/>
                </a:path>
              </a:pathLst>
            </a:custGeom>
            <a:solidFill>
              <a:srgbClr val="DBEEF4">
                <a:alpha val="6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200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158750" y="3908116"/>
            <a:ext cx="3252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Quantum Fisher information</a:t>
            </a:r>
          </a:p>
          <a:p>
            <a:r>
              <a:rPr lang="en-US" dirty="0" smtClean="0"/>
              <a:t>M: number of measurements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407544" y="1178959"/>
            <a:ext cx="5328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Exploit quantum properties to estimate with high precision parameters in the theory (not observables: time, temperature, etc.)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2522681" y="6021288"/>
            <a:ext cx="3252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Fidelity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 rot="5400000" flipH="1" flipV="1">
            <a:off x="2809776" y="5423520"/>
            <a:ext cx="763488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 flipH="1" flipV="1">
            <a:off x="5585853" y="3592109"/>
            <a:ext cx="373003" cy="3424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125090" y="2432673"/>
            <a:ext cx="3252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  <a:r>
              <a:rPr lang="en-US" dirty="0" smtClean="0"/>
              <a:t>rror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5046068" y="2109507"/>
            <a:ext cx="3252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parameter</a:t>
            </a:r>
            <a:endParaRPr lang="en-US" dirty="0"/>
          </a:p>
        </p:txBody>
      </p:sp>
      <p:cxnSp>
        <p:nvCxnSpPr>
          <p:cNvPr id="47" name="Straight Arrow Connector 46"/>
          <p:cNvCxnSpPr/>
          <p:nvPr/>
        </p:nvCxnSpPr>
        <p:spPr>
          <a:xfrm rot="10800000" flipV="1">
            <a:off x="4724401" y="2451437"/>
            <a:ext cx="876707" cy="4867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943601" y="5321300"/>
            <a:ext cx="3252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state</a:t>
            </a:r>
            <a:endParaRPr lang="en-US" dirty="0"/>
          </a:p>
        </p:txBody>
      </p:sp>
      <p:pic>
        <p:nvPicPr>
          <p:cNvPr id="61" name="Picture 60" descr="Screen shot 2014-03-05 at 10.07.0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5729" y="5345668"/>
            <a:ext cx="416988" cy="36933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85590483"/>
      </p:ext>
    </p:extLst>
  </p:cSld>
  <p:clrMapOvr>
    <a:masterClrMapping/>
  </p:clrMapOvr>
  <mc:AlternateContent>
    <mc:Choice xmlns:mv="urn:schemas-microsoft-com:mac:vml"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1600">
        <p14:gallery dir="l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creen Shot 2013-12-05 at 13.39.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195736" y="3710168"/>
            <a:ext cx="4359622" cy="1038755"/>
          </a:xfrm>
          <a:prstGeom prst="rect">
            <a:avLst/>
          </a:prstGeom>
        </p:spPr>
      </p:pic>
      <p:sp>
        <p:nvSpPr>
          <p:cNvPr id="75" name="Text Box 65"/>
          <p:cNvSpPr txBox="1">
            <a:spLocks noChangeArrowheads="1"/>
          </p:cNvSpPr>
          <p:nvPr/>
        </p:nvSpPr>
        <p:spPr bwMode="auto">
          <a:xfrm>
            <a:off x="263024" y="1347788"/>
            <a:ext cx="6911975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68" tIns="50385" rIns="100768" bIns="50385">
            <a:prstTxWarp prst="textNoShape">
              <a:avLst/>
            </a:prstTxWarp>
            <a:spAutoFit/>
          </a:bodyPr>
          <a:lstStyle/>
          <a:p>
            <a:pPr defTabSz="1008063" eaLnBrk="1" hangingPunct="1">
              <a:spcBef>
                <a:spcPct val="50000"/>
              </a:spcBef>
            </a:pPr>
            <a:endParaRPr lang="en-US" sz="2400" b="1">
              <a:solidFill>
                <a:schemeClr val="tx1"/>
              </a:solidFill>
              <a:latin typeface="Arial" charset="0"/>
            </a:endParaRPr>
          </a:p>
          <a:p>
            <a:pPr defTabSz="1008063" eaLnBrk="1" hangingPunct="1">
              <a:spcBef>
                <a:spcPct val="50000"/>
              </a:spcBef>
            </a:pPr>
            <a:endParaRPr lang="en-US" sz="2400" b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8" name="Titel 1"/>
          <p:cNvSpPr txBox="1">
            <a:spLocks/>
          </p:cNvSpPr>
          <p:nvPr/>
        </p:nvSpPr>
        <p:spPr>
          <a:xfrm>
            <a:off x="404812" y="116632"/>
            <a:ext cx="8512175" cy="914400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Quantum field theory basics</a:t>
            </a:r>
            <a:endParaRPr lang="en-US" sz="4400" dirty="0">
              <a:solidFill>
                <a:srgbClr val="7F7F7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637006" y="1334668"/>
            <a:ext cx="4023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dirty="0" smtClean="0"/>
              <a:t>field equation: Klein Gordon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3377199" y="3210756"/>
            <a:ext cx="5114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dirty="0" smtClean="0"/>
              <a:t>solutions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703928" y="4779423"/>
            <a:ext cx="5114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dirty="0" smtClean="0"/>
              <a:t>creation and annihilation operators</a:t>
            </a:r>
          </a:p>
        </p:txBody>
      </p:sp>
      <p:sp>
        <p:nvSpPr>
          <p:cNvPr id="37" name="Rectangle 36"/>
          <p:cNvSpPr/>
          <p:nvPr/>
        </p:nvSpPr>
        <p:spPr>
          <a:xfrm flipH="1" flipV="1">
            <a:off x="5029200" y="2133600"/>
            <a:ext cx="254000" cy="419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 flipH="1" flipV="1">
            <a:off x="5203739" y="3417184"/>
            <a:ext cx="292100" cy="3429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4660900" y="1816100"/>
            <a:ext cx="622300" cy="2159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3709766" y="3555310"/>
            <a:ext cx="432049" cy="3097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V="1">
            <a:off x="3467847" y="4437862"/>
            <a:ext cx="1127348" cy="4239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Screen Shot 2013-12-05 at 13.31.0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519482" y="1916832"/>
            <a:ext cx="4430101" cy="731318"/>
          </a:xfrm>
          <a:prstGeom prst="rect">
            <a:avLst/>
          </a:prstGeom>
        </p:spPr>
      </p:pic>
      <p:pic>
        <p:nvPicPr>
          <p:cNvPr id="6" name="Picture 5" descr="Screen Shot 2013-12-05 at 13.35.2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420306" y="1222040"/>
            <a:ext cx="1727324" cy="626852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rot="5400000" flipH="1" flipV="1">
            <a:off x="6540025" y="3021421"/>
            <a:ext cx="789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555358" y="3417184"/>
            <a:ext cx="5114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dirty="0" smtClean="0"/>
              <a:t>metric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9608" y="1222040"/>
            <a:ext cx="5114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dirty="0" smtClean="0"/>
              <a:t>determinant of the metric 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6719763" y="1591372"/>
            <a:ext cx="671637" cy="6159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2170668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 Box 65"/>
          <p:cNvSpPr txBox="1">
            <a:spLocks noChangeArrowheads="1"/>
          </p:cNvSpPr>
          <p:nvPr/>
        </p:nvSpPr>
        <p:spPr bwMode="auto">
          <a:xfrm>
            <a:off x="263024" y="1347788"/>
            <a:ext cx="6911975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68" tIns="50385" rIns="100768" bIns="50385">
            <a:prstTxWarp prst="textNoShape">
              <a:avLst/>
            </a:prstTxWarp>
            <a:spAutoFit/>
          </a:bodyPr>
          <a:lstStyle/>
          <a:p>
            <a:pPr defTabSz="1008063" eaLnBrk="1" hangingPunct="1">
              <a:spcBef>
                <a:spcPct val="50000"/>
              </a:spcBef>
            </a:pPr>
            <a:endParaRPr lang="en-US" sz="2400" b="1">
              <a:solidFill>
                <a:schemeClr val="tx1"/>
              </a:solidFill>
              <a:latin typeface="Arial" charset="0"/>
            </a:endParaRPr>
          </a:p>
          <a:p>
            <a:pPr defTabSz="1008063" eaLnBrk="1" hangingPunct="1">
              <a:spcBef>
                <a:spcPct val="50000"/>
              </a:spcBef>
            </a:pPr>
            <a:endParaRPr lang="en-US" sz="2400" b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8" name="Titel 1"/>
          <p:cNvSpPr txBox="1">
            <a:spLocks/>
          </p:cNvSpPr>
          <p:nvPr/>
        </p:nvSpPr>
        <p:spPr>
          <a:xfrm>
            <a:off x="428625" y="146050"/>
            <a:ext cx="8512175" cy="914400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Example: inertial </a:t>
            </a:r>
            <a:r>
              <a:rPr lang="en-US" sz="4400" dirty="0" smtClean="0">
                <a:solidFill>
                  <a:srgbClr val="7F7F7F"/>
                </a:solidFill>
                <a:latin typeface="+mj-lt"/>
                <a:ea typeface="+mj-ea"/>
                <a:cs typeface="+mj-cs"/>
              </a:rPr>
              <a:t>cavity</a:t>
            </a:r>
            <a:endParaRPr lang="en-US" sz="4400" dirty="0">
              <a:solidFill>
                <a:srgbClr val="7F7F7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2920332" y="1915692"/>
            <a:ext cx="4023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dirty="0" smtClean="0"/>
              <a:t>field equation</a:t>
            </a:r>
          </a:p>
        </p:txBody>
      </p:sp>
      <p:pic>
        <p:nvPicPr>
          <p:cNvPr id="115" name="Picture 1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1" y="1619878"/>
            <a:ext cx="2277619" cy="869321"/>
          </a:xfrm>
          <a:prstGeom prst="rect">
            <a:avLst/>
          </a:prstGeom>
        </p:spPr>
      </p:pic>
      <p:sp>
        <p:nvSpPr>
          <p:cNvPr id="114" name="TextBox 113"/>
          <p:cNvSpPr txBox="1"/>
          <p:nvPr/>
        </p:nvSpPr>
        <p:spPr>
          <a:xfrm>
            <a:off x="637673" y="2719802"/>
            <a:ext cx="5114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dirty="0" smtClean="0"/>
              <a:t>solutions: plane waves+ boundary  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56389" y="4511839"/>
            <a:ext cx="5114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dirty="0" smtClean="0"/>
              <a:t>creation and annihilation operators</a:t>
            </a:r>
          </a:p>
        </p:txBody>
      </p:sp>
      <p:sp>
        <p:nvSpPr>
          <p:cNvPr id="22" name="Titel 1"/>
          <p:cNvSpPr txBox="1">
            <a:spLocks/>
          </p:cNvSpPr>
          <p:nvPr/>
        </p:nvSpPr>
        <p:spPr>
          <a:xfrm>
            <a:off x="-2656974" y="715877"/>
            <a:ext cx="9144000" cy="10561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err="1" smtClean="0">
                <a:solidFill>
                  <a:srgbClr val="7F7F7F"/>
                </a:solidFill>
                <a:latin typeface="+mj-lt"/>
                <a:ea typeface="+mj-ea"/>
                <a:cs typeface="+mj-cs"/>
              </a:rPr>
              <a:t>Minkowski</a:t>
            </a:r>
            <a:r>
              <a:rPr lang="en-US" sz="2400" b="1" dirty="0" smtClean="0">
                <a:solidFill>
                  <a:srgbClr val="7F7F7F"/>
                </a:solidFill>
                <a:latin typeface="+mj-lt"/>
                <a:ea typeface="+mj-ea"/>
                <a:cs typeface="+mj-cs"/>
              </a:rPr>
              <a:t> coordinates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2179" y="1060450"/>
            <a:ext cx="656920" cy="374650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6388100" y="1219200"/>
            <a:ext cx="165100" cy="1397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 flipH="1" flipV="1">
            <a:off x="6159500" y="1841500"/>
            <a:ext cx="254000" cy="419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 flipH="1" flipV="1">
            <a:off x="6946900" y="1574800"/>
            <a:ext cx="254000" cy="419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 flipH="1" flipV="1">
            <a:off x="5029200" y="2133600"/>
            <a:ext cx="254000" cy="419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 flipH="1" flipV="1">
            <a:off x="6032500" y="3987800"/>
            <a:ext cx="254000" cy="419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 flipH="1" flipV="1">
            <a:off x="7505700" y="4445000"/>
            <a:ext cx="342900" cy="419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 flipH="1" flipV="1">
            <a:off x="7632700" y="3136900"/>
            <a:ext cx="342900" cy="419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 flipH="1" flipV="1">
            <a:off x="8115300" y="2971800"/>
            <a:ext cx="342900" cy="419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 flipH="1" flipV="1">
            <a:off x="7962900" y="2425700"/>
            <a:ext cx="977900" cy="203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 flipH="1" flipV="1">
            <a:off x="8102600" y="1739900"/>
            <a:ext cx="1041400" cy="279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 flipH="1" flipV="1">
            <a:off x="5156200" y="3149600"/>
            <a:ext cx="292100" cy="3429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 flipH="1" flipV="1">
            <a:off x="7645400" y="1244600"/>
            <a:ext cx="266700" cy="3429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 flipH="1" flipV="1">
            <a:off x="7924800" y="1841500"/>
            <a:ext cx="279400" cy="279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 flipH="1" flipV="1">
            <a:off x="7785100" y="2082800"/>
            <a:ext cx="190500" cy="203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4660900" y="1816100"/>
            <a:ext cx="622300" cy="2159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7823200" y="3263900"/>
            <a:ext cx="622300" cy="2159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1422400" y="4914900"/>
            <a:ext cx="1752600" cy="482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31"/>
          <p:cNvGrpSpPr/>
          <p:nvPr/>
        </p:nvGrpSpPr>
        <p:grpSpPr>
          <a:xfrm>
            <a:off x="800936" y="5317289"/>
            <a:ext cx="4748127" cy="609600"/>
            <a:chOff x="358610" y="4567989"/>
            <a:chExt cx="4748127" cy="609600"/>
          </a:xfrm>
        </p:grpSpPr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92171" y="4697709"/>
              <a:ext cx="3614566" cy="395658"/>
            </a:xfrm>
            <a:prstGeom prst="rect">
              <a:avLst/>
            </a:prstGeom>
          </p:spPr>
        </p:pic>
        <p:pic>
          <p:nvPicPr>
            <p:cNvPr id="123" name="Picture 1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8610" y="4567989"/>
              <a:ext cx="1181100" cy="609600"/>
            </a:xfrm>
            <a:prstGeom prst="rect">
              <a:avLst/>
            </a:prstGeom>
          </p:spPr>
        </p:pic>
      </p:grpSp>
      <p:pic>
        <p:nvPicPr>
          <p:cNvPr id="50" name="Picture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8161" y="1335552"/>
            <a:ext cx="3508208" cy="4158869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151" y="3076958"/>
            <a:ext cx="3816350" cy="1196592"/>
          </a:xfrm>
          <a:prstGeom prst="rect">
            <a:avLst/>
          </a:prstGeom>
        </p:spPr>
      </p:pic>
      <p:sp>
        <p:nvSpPr>
          <p:cNvPr id="48" name="Content Placeholder 4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3" name="Group 54"/>
          <p:cNvGrpSpPr/>
          <p:nvPr/>
        </p:nvGrpSpPr>
        <p:grpSpPr>
          <a:xfrm>
            <a:off x="6388101" y="2702991"/>
            <a:ext cx="859596" cy="1321912"/>
            <a:chOff x="1314917" y="1994921"/>
            <a:chExt cx="1697405" cy="2212222"/>
          </a:xfrm>
        </p:grpSpPr>
        <p:grpSp>
          <p:nvGrpSpPr>
            <p:cNvPr id="4" name="Group 154"/>
            <p:cNvGrpSpPr/>
            <p:nvPr/>
          </p:nvGrpSpPr>
          <p:grpSpPr>
            <a:xfrm>
              <a:off x="1376962" y="2036662"/>
              <a:ext cx="1573312" cy="2128741"/>
              <a:chOff x="1278551" y="548681"/>
              <a:chExt cx="1830178" cy="2176938"/>
            </a:xfrm>
            <a:noFill/>
          </p:grpSpPr>
          <p:sp>
            <p:nvSpPr>
              <p:cNvPr id="79" name="Flowchart: Stored Data 23"/>
              <p:cNvSpPr/>
              <p:nvPr/>
            </p:nvSpPr>
            <p:spPr>
              <a:xfrm rot="5400000" flipV="1">
                <a:off x="1655449" y="1272339"/>
                <a:ext cx="1076382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 cmpd="sng" algn="ctr">
                <a:solidFill>
                  <a:srgbClr val="FFC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0" name="Flowchart: Stored Data 23"/>
              <p:cNvSpPr/>
              <p:nvPr/>
            </p:nvSpPr>
            <p:spPr>
              <a:xfrm rot="16200000">
                <a:off x="1643362" y="183870"/>
                <a:ext cx="1100556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 cmpd="sng" algn="ctr">
                <a:solidFill>
                  <a:srgbClr val="FFC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155"/>
            <p:cNvGrpSpPr/>
            <p:nvPr/>
          </p:nvGrpSpPr>
          <p:grpSpPr>
            <a:xfrm>
              <a:off x="1368639" y="2093370"/>
              <a:ext cx="1573312" cy="2015323"/>
              <a:chOff x="1278551" y="548681"/>
              <a:chExt cx="1830178" cy="2176938"/>
            </a:xfrm>
          </p:grpSpPr>
          <p:sp>
            <p:nvSpPr>
              <p:cNvPr id="77" name="Flowchart: Stored Data 23"/>
              <p:cNvSpPr/>
              <p:nvPr/>
            </p:nvSpPr>
            <p:spPr>
              <a:xfrm rot="5400000" flipV="1">
                <a:off x="1655449" y="1272339"/>
                <a:ext cx="1076382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0">
                <a:gsLst>
                  <a:gs pos="0">
                    <a:srgbClr val="FFFF99"/>
                  </a:gs>
                  <a:gs pos="100000">
                    <a:sysClr val="window" lastClr="FFFFFF"/>
                  </a:gs>
                </a:gsLst>
                <a:lin ang="5400000" scaled="0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8" name="Flowchart: Stored Data 23"/>
              <p:cNvSpPr/>
              <p:nvPr/>
            </p:nvSpPr>
            <p:spPr>
              <a:xfrm rot="16200000">
                <a:off x="1643362" y="183870"/>
                <a:ext cx="1100556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0">
                <a:gsLst>
                  <a:gs pos="0">
                    <a:srgbClr val="FFFF99"/>
                  </a:gs>
                  <a:gs pos="100000">
                    <a:sysClr val="window" lastClr="FFFFFF"/>
                  </a:gs>
                </a:gsLst>
                <a:lin ang="16200000" scaled="0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56"/>
            <p:cNvGrpSpPr/>
            <p:nvPr/>
          </p:nvGrpSpPr>
          <p:grpSpPr>
            <a:xfrm>
              <a:off x="1365637" y="2746241"/>
              <a:ext cx="1584637" cy="709581"/>
              <a:chOff x="1326335" y="1232780"/>
              <a:chExt cx="1708590" cy="612020"/>
            </a:xfrm>
          </p:grpSpPr>
          <p:grpSp>
            <p:nvGrpSpPr>
              <p:cNvPr id="7" name="Group 168"/>
              <p:cNvGrpSpPr/>
              <p:nvPr/>
            </p:nvGrpSpPr>
            <p:grpSpPr>
              <a:xfrm>
                <a:off x="1326335" y="1628800"/>
                <a:ext cx="1708590" cy="216000"/>
                <a:chOff x="3135313" y="111460"/>
                <a:chExt cx="3190875" cy="1989138"/>
              </a:xfrm>
            </p:grpSpPr>
            <p:sp>
              <p:nvSpPr>
                <p:cNvPr id="74" name="Freeform 20"/>
                <p:cNvSpPr>
                  <a:spLocks/>
                </p:cNvSpPr>
                <p:nvPr/>
              </p:nvSpPr>
              <p:spPr bwMode="auto">
                <a:xfrm>
                  <a:off x="3135313" y="111460"/>
                  <a:ext cx="1628775" cy="1989138"/>
                </a:xfrm>
                <a:custGeom>
                  <a:avLst/>
                  <a:gdLst>
                    <a:gd name="T0" fmla="*/ 5 w 1026"/>
                    <a:gd name="T1" fmla="*/ 1252 h 1253"/>
                    <a:gd name="T2" fmla="*/ 11 w 1026"/>
                    <a:gd name="T3" fmla="*/ 1251 h 1253"/>
                    <a:gd name="T4" fmla="*/ 17 w 1026"/>
                    <a:gd name="T5" fmla="*/ 1247 h 1253"/>
                    <a:gd name="T6" fmla="*/ 27 w 1026"/>
                    <a:gd name="T7" fmla="*/ 1239 h 1253"/>
                    <a:gd name="T8" fmla="*/ 42 w 1026"/>
                    <a:gd name="T9" fmla="*/ 1219 h 1253"/>
                    <a:gd name="T10" fmla="*/ 57 w 1026"/>
                    <a:gd name="T11" fmla="*/ 1189 h 1253"/>
                    <a:gd name="T12" fmla="*/ 86 w 1026"/>
                    <a:gd name="T13" fmla="*/ 1114 h 1253"/>
                    <a:gd name="T14" fmla="*/ 167 w 1026"/>
                    <a:gd name="T15" fmla="*/ 819 h 1253"/>
                    <a:gd name="T16" fmla="*/ 191 w 1026"/>
                    <a:gd name="T17" fmla="*/ 736 h 1253"/>
                    <a:gd name="T18" fmla="*/ 221 w 1026"/>
                    <a:gd name="T19" fmla="*/ 656 h 1253"/>
                    <a:gd name="T20" fmla="*/ 233 w 1026"/>
                    <a:gd name="T21" fmla="*/ 630 h 1253"/>
                    <a:gd name="T22" fmla="*/ 243 w 1026"/>
                    <a:gd name="T23" fmla="*/ 615 h 1253"/>
                    <a:gd name="T24" fmla="*/ 254 w 1026"/>
                    <a:gd name="T25" fmla="*/ 603 h 1253"/>
                    <a:gd name="T26" fmla="*/ 261 w 1026"/>
                    <a:gd name="T27" fmla="*/ 599 h 1253"/>
                    <a:gd name="T28" fmla="*/ 267 w 1026"/>
                    <a:gd name="T29" fmla="*/ 597 h 1253"/>
                    <a:gd name="T30" fmla="*/ 272 w 1026"/>
                    <a:gd name="T31" fmla="*/ 596 h 1253"/>
                    <a:gd name="T32" fmla="*/ 278 w 1026"/>
                    <a:gd name="T33" fmla="*/ 597 h 1253"/>
                    <a:gd name="T34" fmla="*/ 284 w 1026"/>
                    <a:gd name="T35" fmla="*/ 600 h 1253"/>
                    <a:gd name="T36" fmla="*/ 291 w 1026"/>
                    <a:gd name="T37" fmla="*/ 605 h 1253"/>
                    <a:gd name="T38" fmla="*/ 302 w 1026"/>
                    <a:gd name="T39" fmla="*/ 618 h 1253"/>
                    <a:gd name="T40" fmla="*/ 318 w 1026"/>
                    <a:gd name="T41" fmla="*/ 647 h 1253"/>
                    <a:gd name="T42" fmla="*/ 341 w 1026"/>
                    <a:gd name="T43" fmla="*/ 709 h 1253"/>
                    <a:gd name="T44" fmla="*/ 426 w 1026"/>
                    <a:gd name="T45" fmla="*/ 1036 h 1253"/>
                    <a:gd name="T46" fmla="*/ 454 w 1026"/>
                    <a:gd name="T47" fmla="*/ 1139 h 1253"/>
                    <a:gd name="T48" fmla="*/ 476 w 1026"/>
                    <a:gd name="T49" fmla="*/ 1200 h 1253"/>
                    <a:gd name="T50" fmla="*/ 490 w 1026"/>
                    <a:gd name="T51" fmla="*/ 1229 h 1253"/>
                    <a:gd name="T52" fmla="*/ 498 w 1026"/>
                    <a:gd name="T53" fmla="*/ 1241 h 1253"/>
                    <a:gd name="T54" fmla="*/ 505 w 1026"/>
                    <a:gd name="T55" fmla="*/ 1248 h 1253"/>
                    <a:gd name="T56" fmla="*/ 511 w 1026"/>
                    <a:gd name="T57" fmla="*/ 1251 h 1253"/>
                    <a:gd name="T58" fmla="*/ 517 w 1026"/>
                    <a:gd name="T59" fmla="*/ 1252 h 1253"/>
                    <a:gd name="T60" fmla="*/ 522 w 1026"/>
                    <a:gd name="T61" fmla="*/ 1252 h 1253"/>
                    <a:gd name="T62" fmla="*/ 528 w 1026"/>
                    <a:gd name="T63" fmla="*/ 1250 h 1253"/>
                    <a:gd name="T64" fmla="*/ 534 w 1026"/>
                    <a:gd name="T65" fmla="*/ 1244 h 1253"/>
                    <a:gd name="T66" fmla="*/ 545 w 1026"/>
                    <a:gd name="T67" fmla="*/ 1228 h 1253"/>
                    <a:gd name="T68" fmla="*/ 556 w 1026"/>
                    <a:gd name="T69" fmla="*/ 1206 h 1253"/>
                    <a:gd name="T70" fmla="*/ 570 w 1026"/>
                    <a:gd name="T71" fmla="*/ 1166 h 1253"/>
                    <a:gd name="T72" fmla="*/ 594 w 1026"/>
                    <a:gd name="T73" fmla="*/ 1065 h 1253"/>
                    <a:gd name="T74" fmla="*/ 633 w 1026"/>
                    <a:gd name="T75" fmla="*/ 845 h 1253"/>
                    <a:gd name="T76" fmla="*/ 677 w 1026"/>
                    <a:gd name="T77" fmla="*/ 544 h 1253"/>
                    <a:gd name="T78" fmla="*/ 699 w 1026"/>
                    <a:gd name="T79" fmla="*/ 392 h 1253"/>
                    <a:gd name="T80" fmla="*/ 728 w 1026"/>
                    <a:gd name="T81" fmla="*/ 217 h 1253"/>
                    <a:gd name="T82" fmla="*/ 741 w 1026"/>
                    <a:gd name="T83" fmla="*/ 147 h 1253"/>
                    <a:gd name="T84" fmla="*/ 761 w 1026"/>
                    <a:gd name="T85" fmla="*/ 67 h 1253"/>
                    <a:gd name="T86" fmla="*/ 771 w 1026"/>
                    <a:gd name="T87" fmla="*/ 37 h 1253"/>
                    <a:gd name="T88" fmla="*/ 782 w 1026"/>
                    <a:gd name="T89" fmla="*/ 16 h 1253"/>
                    <a:gd name="T90" fmla="*/ 789 w 1026"/>
                    <a:gd name="T91" fmla="*/ 6 h 1253"/>
                    <a:gd name="T92" fmla="*/ 794 w 1026"/>
                    <a:gd name="T93" fmla="*/ 1 h 1253"/>
                    <a:gd name="T94" fmla="*/ 800 w 1026"/>
                    <a:gd name="T95" fmla="*/ 0 h 1253"/>
                    <a:gd name="T96" fmla="*/ 805 w 1026"/>
                    <a:gd name="T97" fmla="*/ 1 h 1253"/>
                    <a:gd name="T98" fmla="*/ 810 w 1026"/>
                    <a:gd name="T99" fmla="*/ 4 h 1253"/>
                    <a:gd name="T100" fmla="*/ 818 w 1026"/>
                    <a:gd name="T101" fmla="*/ 13 h 1253"/>
                    <a:gd name="T102" fmla="*/ 829 w 1026"/>
                    <a:gd name="T103" fmla="*/ 37 h 1253"/>
                    <a:gd name="T104" fmla="*/ 840 w 1026"/>
                    <a:gd name="T105" fmla="*/ 71 h 1253"/>
                    <a:gd name="T106" fmla="*/ 858 w 1026"/>
                    <a:gd name="T107" fmla="*/ 147 h 1253"/>
                    <a:gd name="T108" fmla="*/ 878 w 1026"/>
                    <a:gd name="T109" fmla="*/ 265 h 1253"/>
                    <a:gd name="T110" fmla="*/ 930 w 1026"/>
                    <a:gd name="T111" fmla="*/ 658 h 1253"/>
                    <a:gd name="T112" fmla="*/ 953 w 1026"/>
                    <a:gd name="T113" fmla="*/ 850 h 1253"/>
                    <a:gd name="T114" fmla="*/ 979 w 1026"/>
                    <a:gd name="T115" fmla="*/ 1041 h 1253"/>
                    <a:gd name="T116" fmla="*/ 996 w 1026"/>
                    <a:gd name="T117" fmla="*/ 1140 h 1253"/>
                    <a:gd name="T118" fmla="*/ 1006 w 1026"/>
                    <a:gd name="T119" fmla="*/ 1188 h 1253"/>
                    <a:gd name="T120" fmla="*/ 1016 w 1026"/>
                    <a:gd name="T121" fmla="*/ 1224 h 1253"/>
                    <a:gd name="T122" fmla="*/ 1023 w 1026"/>
                    <a:gd name="T123" fmla="*/ 1241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026" h="1253">
                      <a:moveTo>
                        <a:pt x="0" y="1253"/>
                      </a:moveTo>
                      <a:lnTo>
                        <a:pt x="1" y="1253"/>
                      </a:lnTo>
                      <a:lnTo>
                        <a:pt x="2" y="1252"/>
                      </a:lnTo>
                      <a:lnTo>
                        <a:pt x="2" y="1252"/>
                      </a:lnTo>
                      <a:lnTo>
                        <a:pt x="3" y="1252"/>
                      </a:lnTo>
                      <a:lnTo>
                        <a:pt x="3" y="1252"/>
                      </a:lnTo>
                      <a:lnTo>
                        <a:pt x="4" y="1252"/>
                      </a:lnTo>
                      <a:lnTo>
                        <a:pt x="5" y="1252"/>
                      </a:lnTo>
                      <a:lnTo>
                        <a:pt x="5" y="1252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1"/>
                      </a:lnTo>
                      <a:lnTo>
                        <a:pt x="9" y="1251"/>
                      </a:lnTo>
                      <a:lnTo>
                        <a:pt x="9" y="1251"/>
                      </a:lnTo>
                      <a:lnTo>
                        <a:pt x="11" y="1251"/>
                      </a:lnTo>
                      <a:lnTo>
                        <a:pt x="11" y="1250"/>
                      </a:lnTo>
                      <a:lnTo>
                        <a:pt x="12" y="1250"/>
                      </a:lnTo>
                      <a:lnTo>
                        <a:pt x="13" y="1249"/>
                      </a:lnTo>
                      <a:lnTo>
                        <a:pt x="14" y="1249"/>
                      </a:lnTo>
                      <a:lnTo>
                        <a:pt x="14" y="1249"/>
                      </a:lnTo>
                      <a:lnTo>
                        <a:pt x="15" y="1248"/>
                      </a:lnTo>
                      <a:lnTo>
                        <a:pt x="16" y="1248"/>
                      </a:lnTo>
                      <a:lnTo>
                        <a:pt x="17" y="1247"/>
                      </a:lnTo>
                      <a:lnTo>
                        <a:pt x="18" y="1246"/>
                      </a:lnTo>
                      <a:lnTo>
                        <a:pt x="21" y="1245"/>
                      </a:lnTo>
                      <a:lnTo>
                        <a:pt x="21" y="1244"/>
                      </a:lnTo>
                      <a:lnTo>
                        <a:pt x="22" y="1243"/>
                      </a:lnTo>
                      <a:lnTo>
                        <a:pt x="23" y="1242"/>
                      </a:lnTo>
                      <a:lnTo>
                        <a:pt x="26" y="1240"/>
                      </a:lnTo>
                      <a:lnTo>
                        <a:pt x="26" y="1239"/>
                      </a:lnTo>
                      <a:lnTo>
                        <a:pt x="27" y="1239"/>
                      </a:lnTo>
                      <a:lnTo>
                        <a:pt x="28" y="1237"/>
                      </a:lnTo>
                      <a:lnTo>
                        <a:pt x="31" y="1234"/>
                      </a:lnTo>
                      <a:lnTo>
                        <a:pt x="31" y="1234"/>
                      </a:lnTo>
                      <a:lnTo>
                        <a:pt x="32" y="1233"/>
                      </a:lnTo>
                      <a:lnTo>
                        <a:pt x="33" y="1231"/>
                      </a:lnTo>
                      <a:lnTo>
                        <a:pt x="36" y="1228"/>
                      </a:lnTo>
                      <a:lnTo>
                        <a:pt x="41" y="1220"/>
                      </a:lnTo>
                      <a:lnTo>
                        <a:pt x="42" y="1219"/>
                      </a:lnTo>
                      <a:lnTo>
                        <a:pt x="42" y="1218"/>
                      </a:lnTo>
                      <a:lnTo>
                        <a:pt x="44" y="1216"/>
                      </a:lnTo>
                      <a:lnTo>
                        <a:pt x="47" y="1211"/>
                      </a:lnTo>
                      <a:lnTo>
                        <a:pt x="52" y="1200"/>
                      </a:lnTo>
                      <a:lnTo>
                        <a:pt x="53" y="1199"/>
                      </a:lnTo>
                      <a:lnTo>
                        <a:pt x="53" y="1198"/>
                      </a:lnTo>
                      <a:lnTo>
                        <a:pt x="55" y="1195"/>
                      </a:lnTo>
                      <a:lnTo>
                        <a:pt x="57" y="1189"/>
                      </a:lnTo>
                      <a:lnTo>
                        <a:pt x="63" y="1176"/>
                      </a:lnTo>
                      <a:lnTo>
                        <a:pt x="63" y="1174"/>
                      </a:lnTo>
                      <a:lnTo>
                        <a:pt x="64" y="1173"/>
                      </a:lnTo>
                      <a:lnTo>
                        <a:pt x="66" y="1170"/>
                      </a:lnTo>
                      <a:lnTo>
                        <a:pt x="68" y="1162"/>
                      </a:lnTo>
                      <a:lnTo>
                        <a:pt x="74" y="1148"/>
                      </a:lnTo>
                      <a:lnTo>
                        <a:pt x="85" y="1116"/>
                      </a:lnTo>
                      <a:lnTo>
                        <a:pt x="86" y="1114"/>
                      </a:lnTo>
                      <a:lnTo>
                        <a:pt x="86" y="1112"/>
                      </a:lnTo>
                      <a:lnTo>
                        <a:pt x="87" y="1108"/>
                      </a:lnTo>
                      <a:lnTo>
                        <a:pt x="90" y="1100"/>
                      </a:lnTo>
                      <a:lnTo>
                        <a:pt x="95" y="1084"/>
                      </a:lnTo>
                      <a:lnTo>
                        <a:pt x="105" y="1049"/>
                      </a:lnTo>
                      <a:lnTo>
                        <a:pt x="126" y="974"/>
                      </a:lnTo>
                      <a:lnTo>
                        <a:pt x="167" y="821"/>
                      </a:lnTo>
                      <a:lnTo>
                        <a:pt x="167" y="819"/>
                      </a:lnTo>
                      <a:lnTo>
                        <a:pt x="168" y="816"/>
                      </a:lnTo>
                      <a:lnTo>
                        <a:pt x="169" y="811"/>
                      </a:lnTo>
                      <a:lnTo>
                        <a:pt x="172" y="801"/>
                      </a:lnTo>
                      <a:lnTo>
                        <a:pt x="177" y="782"/>
                      </a:lnTo>
                      <a:lnTo>
                        <a:pt x="188" y="745"/>
                      </a:lnTo>
                      <a:lnTo>
                        <a:pt x="189" y="743"/>
                      </a:lnTo>
                      <a:lnTo>
                        <a:pt x="190" y="741"/>
                      </a:lnTo>
                      <a:lnTo>
                        <a:pt x="191" y="736"/>
                      </a:lnTo>
                      <a:lnTo>
                        <a:pt x="194" y="728"/>
                      </a:lnTo>
                      <a:lnTo>
                        <a:pt x="199" y="711"/>
                      </a:lnTo>
                      <a:lnTo>
                        <a:pt x="210" y="681"/>
                      </a:lnTo>
                      <a:lnTo>
                        <a:pt x="211" y="679"/>
                      </a:lnTo>
                      <a:lnTo>
                        <a:pt x="212" y="677"/>
                      </a:lnTo>
                      <a:lnTo>
                        <a:pt x="213" y="674"/>
                      </a:lnTo>
                      <a:lnTo>
                        <a:pt x="215" y="668"/>
                      </a:lnTo>
                      <a:lnTo>
                        <a:pt x="221" y="656"/>
                      </a:lnTo>
                      <a:lnTo>
                        <a:pt x="221" y="654"/>
                      </a:lnTo>
                      <a:lnTo>
                        <a:pt x="222" y="653"/>
                      </a:lnTo>
                      <a:lnTo>
                        <a:pt x="223" y="650"/>
                      </a:lnTo>
                      <a:lnTo>
                        <a:pt x="225" y="645"/>
                      </a:lnTo>
                      <a:lnTo>
                        <a:pt x="231" y="635"/>
                      </a:lnTo>
                      <a:lnTo>
                        <a:pt x="231" y="634"/>
                      </a:lnTo>
                      <a:lnTo>
                        <a:pt x="232" y="633"/>
                      </a:lnTo>
                      <a:lnTo>
                        <a:pt x="233" y="630"/>
                      </a:lnTo>
                      <a:lnTo>
                        <a:pt x="236" y="626"/>
                      </a:lnTo>
                      <a:lnTo>
                        <a:pt x="236" y="625"/>
                      </a:lnTo>
                      <a:lnTo>
                        <a:pt x="237" y="624"/>
                      </a:lnTo>
                      <a:lnTo>
                        <a:pt x="238" y="622"/>
                      </a:lnTo>
                      <a:lnTo>
                        <a:pt x="241" y="618"/>
                      </a:lnTo>
                      <a:lnTo>
                        <a:pt x="242" y="617"/>
                      </a:lnTo>
                      <a:lnTo>
                        <a:pt x="242" y="616"/>
                      </a:lnTo>
                      <a:lnTo>
                        <a:pt x="243" y="615"/>
                      </a:lnTo>
                      <a:lnTo>
                        <a:pt x="246" y="611"/>
                      </a:lnTo>
                      <a:lnTo>
                        <a:pt x="246" y="610"/>
                      </a:lnTo>
                      <a:lnTo>
                        <a:pt x="247" y="610"/>
                      </a:lnTo>
                      <a:lnTo>
                        <a:pt x="248" y="609"/>
                      </a:lnTo>
                      <a:lnTo>
                        <a:pt x="251" y="606"/>
                      </a:lnTo>
                      <a:lnTo>
                        <a:pt x="252" y="605"/>
                      </a:lnTo>
                      <a:lnTo>
                        <a:pt x="252" y="604"/>
                      </a:lnTo>
                      <a:lnTo>
                        <a:pt x="254" y="603"/>
                      </a:lnTo>
                      <a:lnTo>
                        <a:pt x="254" y="603"/>
                      </a:lnTo>
                      <a:lnTo>
                        <a:pt x="255" y="602"/>
                      </a:lnTo>
                      <a:lnTo>
                        <a:pt x="257" y="601"/>
                      </a:lnTo>
                      <a:lnTo>
                        <a:pt x="257" y="601"/>
                      </a:lnTo>
                      <a:lnTo>
                        <a:pt x="258" y="600"/>
                      </a:lnTo>
                      <a:lnTo>
                        <a:pt x="259" y="600"/>
                      </a:lnTo>
                      <a:lnTo>
                        <a:pt x="260" y="599"/>
                      </a:lnTo>
                      <a:lnTo>
                        <a:pt x="261" y="599"/>
                      </a:lnTo>
                      <a:lnTo>
                        <a:pt x="262" y="598"/>
                      </a:lnTo>
                      <a:lnTo>
                        <a:pt x="263" y="598"/>
                      </a:lnTo>
                      <a:lnTo>
                        <a:pt x="263" y="597"/>
                      </a:lnTo>
                      <a:lnTo>
                        <a:pt x="264" y="597"/>
                      </a:lnTo>
                      <a:lnTo>
                        <a:pt x="265" y="597"/>
                      </a:lnTo>
                      <a:lnTo>
                        <a:pt x="266" y="597"/>
                      </a:lnTo>
                      <a:lnTo>
                        <a:pt x="266" y="597"/>
                      </a:lnTo>
                      <a:lnTo>
                        <a:pt x="267" y="597"/>
                      </a:lnTo>
                      <a:lnTo>
                        <a:pt x="268" y="596"/>
                      </a:lnTo>
                      <a:lnTo>
                        <a:pt x="268" y="596"/>
                      </a:lnTo>
                      <a:lnTo>
                        <a:pt x="269" y="596"/>
                      </a:lnTo>
                      <a:lnTo>
                        <a:pt x="270" y="596"/>
                      </a:lnTo>
                      <a:lnTo>
                        <a:pt x="270" y="596"/>
                      </a:lnTo>
                      <a:lnTo>
                        <a:pt x="271" y="596"/>
                      </a:lnTo>
                      <a:lnTo>
                        <a:pt x="272" y="596"/>
                      </a:lnTo>
                      <a:lnTo>
                        <a:pt x="272" y="596"/>
                      </a:lnTo>
                      <a:lnTo>
                        <a:pt x="273" y="596"/>
                      </a:lnTo>
                      <a:lnTo>
                        <a:pt x="274" y="596"/>
                      </a:lnTo>
                      <a:lnTo>
                        <a:pt x="275" y="596"/>
                      </a:lnTo>
                      <a:lnTo>
                        <a:pt x="275" y="596"/>
                      </a:lnTo>
                      <a:lnTo>
                        <a:pt x="276" y="596"/>
                      </a:lnTo>
                      <a:lnTo>
                        <a:pt x="276" y="597"/>
                      </a:lnTo>
                      <a:lnTo>
                        <a:pt x="277" y="597"/>
                      </a:lnTo>
                      <a:lnTo>
                        <a:pt x="278" y="597"/>
                      </a:lnTo>
                      <a:lnTo>
                        <a:pt x="279" y="597"/>
                      </a:lnTo>
                      <a:lnTo>
                        <a:pt x="279" y="597"/>
                      </a:lnTo>
                      <a:lnTo>
                        <a:pt x="280" y="598"/>
                      </a:lnTo>
                      <a:lnTo>
                        <a:pt x="281" y="598"/>
                      </a:lnTo>
                      <a:lnTo>
                        <a:pt x="281" y="598"/>
                      </a:lnTo>
                      <a:lnTo>
                        <a:pt x="282" y="599"/>
                      </a:lnTo>
                      <a:lnTo>
                        <a:pt x="283" y="599"/>
                      </a:lnTo>
                      <a:lnTo>
                        <a:pt x="284" y="600"/>
                      </a:lnTo>
                      <a:lnTo>
                        <a:pt x="285" y="600"/>
                      </a:lnTo>
                      <a:lnTo>
                        <a:pt x="285" y="601"/>
                      </a:lnTo>
                      <a:lnTo>
                        <a:pt x="287" y="602"/>
                      </a:lnTo>
                      <a:lnTo>
                        <a:pt x="288" y="602"/>
                      </a:lnTo>
                      <a:lnTo>
                        <a:pt x="288" y="603"/>
                      </a:lnTo>
                      <a:lnTo>
                        <a:pt x="290" y="604"/>
                      </a:lnTo>
                      <a:lnTo>
                        <a:pt x="290" y="604"/>
                      </a:lnTo>
                      <a:lnTo>
                        <a:pt x="291" y="605"/>
                      </a:lnTo>
                      <a:lnTo>
                        <a:pt x="293" y="607"/>
                      </a:lnTo>
                      <a:lnTo>
                        <a:pt x="295" y="610"/>
                      </a:lnTo>
                      <a:lnTo>
                        <a:pt x="296" y="610"/>
                      </a:lnTo>
                      <a:lnTo>
                        <a:pt x="297" y="611"/>
                      </a:lnTo>
                      <a:lnTo>
                        <a:pt x="298" y="613"/>
                      </a:lnTo>
                      <a:lnTo>
                        <a:pt x="301" y="616"/>
                      </a:lnTo>
                      <a:lnTo>
                        <a:pt x="302" y="618"/>
                      </a:lnTo>
                      <a:lnTo>
                        <a:pt x="302" y="618"/>
                      </a:lnTo>
                      <a:lnTo>
                        <a:pt x="303" y="621"/>
                      </a:lnTo>
                      <a:lnTo>
                        <a:pt x="306" y="625"/>
                      </a:lnTo>
                      <a:lnTo>
                        <a:pt x="307" y="626"/>
                      </a:lnTo>
                      <a:lnTo>
                        <a:pt x="308" y="627"/>
                      </a:lnTo>
                      <a:lnTo>
                        <a:pt x="309" y="629"/>
                      </a:lnTo>
                      <a:lnTo>
                        <a:pt x="312" y="634"/>
                      </a:lnTo>
                      <a:lnTo>
                        <a:pt x="317" y="645"/>
                      </a:lnTo>
                      <a:lnTo>
                        <a:pt x="318" y="647"/>
                      </a:lnTo>
                      <a:lnTo>
                        <a:pt x="318" y="648"/>
                      </a:lnTo>
                      <a:lnTo>
                        <a:pt x="320" y="651"/>
                      </a:lnTo>
                      <a:lnTo>
                        <a:pt x="323" y="657"/>
                      </a:lnTo>
                      <a:lnTo>
                        <a:pt x="328" y="671"/>
                      </a:lnTo>
                      <a:lnTo>
                        <a:pt x="339" y="701"/>
                      </a:lnTo>
                      <a:lnTo>
                        <a:pt x="339" y="703"/>
                      </a:lnTo>
                      <a:lnTo>
                        <a:pt x="340" y="705"/>
                      </a:lnTo>
                      <a:lnTo>
                        <a:pt x="341" y="709"/>
                      </a:lnTo>
                      <a:lnTo>
                        <a:pt x="344" y="717"/>
                      </a:lnTo>
                      <a:lnTo>
                        <a:pt x="349" y="733"/>
                      </a:lnTo>
                      <a:lnTo>
                        <a:pt x="359" y="768"/>
                      </a:lnTo>
                      <a:lnTo>
                        <a:pt x="379" y="845"/>
                      </a:lnTo>
                      <a:lnTo>
                        <a:pt x="423" y="1026"/>
                      </a:lnTo>
                      <a:lnTo>
                        <a:pt x="424" y="1029"/>
                      </a:lnTo>
                      <a:lnTo>
                        <a:pt x="425" y="1031"/>
                      </a:lnTo>
                      <a:lnTo>
                        <a:pt x="426" y="1036"/>
                      </a:lnTo>
                      <a:lnTo>
                        <a:pt x="428" y="1046"/>
                      </a:lnTo>
                      <a:lnTo>
                        <a:pt x="434" y="1066"/>
                      </a:lnTo>
                      <a:lnTo>
                        <a:pt x="444" y="1104"/>
                      </a:lnTo>
                      <a:lnTo>
                        <a:pt x="444" y="1107"/>
                      </a:lnTo>
                      <a:lnTo>
                        <a:pt x="445" y="1109"/>
                      </a:lnTo>
                      <a:lnTo>
                        <a:pt x="446" y="1113"/>
                      </a:lnTo>
                      <a:lnTo>
                        <a:pt x="449" y="1122"/>
                      </a:lnTo>
                      <a:lnTo>
                        <a:pt x="454" y="1139"/>
                      </a:lnTo>
                      <a:lnTo>
                        <a:pt x="464" y="1170"/>
                      </a:lnTo>
                      <a:lnTo>
                        <a:pt x="465" y="1172"/>
                      </a:lnTo>
                      <a:lnTo>
                        <a:pt x="465" y="1174"/>
                      </a:lnTo>
                      <a:lnTo>
                        <a:pt x="467" y="1177"/>
                      </a:lnTo>
                      <a:lnTo>
                        <a:pt x="469" y="1184"/>
                      </a:lnTo>
                      <a:lnTo>
                        <a:pt x="474" y="1197"/>
                      </a:lnTo>
                      <a:lnTo>
                        <a:pt x="475" y="1198"/>
                      </a:lnTo>
                      <a:lnTo>
                        <a:pt x="476" y="1200"/>
                      </a:lnTo>
                      <a:lnTo>
                        <a:pt x="477" y="1203"/>
                      </a:lnTo>
                      <a:lnTo>
                        <a:pt x="479" y="1209"/>
                      </a:lnTo>
                      <a:lnTo>
                        <a:pt x="484" y="1219"/>
                      </a:lnTo>
                      <a:lnTo>
                        <a:pt x="485" y="1220"/>
                      </a:lnTo>
                      <a:lnTo>
                        <a:pt x="486" y="1221"/>
                      </a:lnTo>
                      <a:lnTo>
                        <a:pt x="487" y="1224"/>
                      </a:lnTo>
                      <a:lnTo>
                        <a:pt x="489" y="1228"/>
                      </a:lnTo>
                      <a:lnTo>
                        <a:pt x="490" y="1229"/>
                      </a:lnTo>
                      <a:lnTo>
                        <a:pt x="491" y="1230"/>
                      </a:lnTo>
                      <a:lnTo>
                        <a:pt x="492" y="1232"/>
                      </a:lnTo>
                      <a:lnTo>
                        <a:pt x="494" y="1236"/>
                      </a:lnTo>
                      <a:lnTo>
                        <a:pt x="495" y="1237"/>
                      </a:lnTo>
                      <a:lnTo>
                        <a:pt x="496" y="1237"/>
                      </a:lnTo>
                      <a:lnTo>
                        <a:pt x="497" y="1239"/>
                      </a:lnTo>
                      <a:lnTo>
                        <a:pt x="498" y="1240"/>
                      </a:lnTo>
                      <a:lnTo>
                        <a:pt x="498" y="1241"/>
                      </a:lnTo>
                      <a:lnTo>
                        <a:pt x="500" y="1242"/>
                      </a:lnTo>
                      <a:lnTo>
                        <a:pt x="500" y="1243"/>
                      </a:lnTo>
                      <a:lnTo>
                        <a:pt x="501" y="1243"/>
                      </a:lnTo>
                      <a:lnTo>
                        <a:pt x="502" y="1245"/>
                      </a:lnTo>
                      <a:lnTo>
                        <a:pt x="503" y="1245"/>
                      </a:lnTo>
                      <a:lnTo>
                        <a:pt x="503" y="1246"/>
                      </a:lnTo>
                      <a:lnTo>
                        <a:pt x="504" y="1247"/>
                      </a:lnTo>
                      <a:lnTo>
                        <a:pt x="505" y="1248"/>
                      </a:lnTo>
                      <a:lnTo>
                        <a:pt x="506" y="1248"/>
                      </a:lnTo>
                      <a:lnTo>
                        <a:pt x="507" y="1249"/>
                      </a:lnTo>
                      <a:lnTo>
                        <a:pt x="507" y="1249"/>
                      </a:lnTo>
                      <a:lnTo>
                        <a:pt x="508" y="1249"/>
                      </a:lnTo>
                      <a:lnTo>
                        <a:pt x="509" y="1250"/>
                      </a:lnTo>
                      <a:lnTo>
                        <a:pt x="510" y="1251"/>
                      </a:lnTo>
                      <a:lnTo>
                        <a:pt x="510" y="1251"/>
                      </a:lnTo>
                      <a:lnTo>
                        <a:pt x="511" y="1251"/>
                      </a:lnTo>
                      <a:lnTo>
                        <a:pt x="512" y="1252"/>
                      </a:lnTo>
                      <a:lnTo>
                        <a:pt x="513" y="1252"/>
                      </a:lnTo>
                      <a:lnTo>
                        <a:pt x="513" y="1252"/>
                      </a:lnTo>
                      <a:lnTo>
                        <a:pt x="514" y="1252"/>
                      </a:lnTo>
                      <a:lnTo>
                        <a:pt x="515" y="1252"/>
                      </a:lnTo>
                      <a:lnTo>
                        <a:pt x="515" y="1252"/>
                      </a:lnTo>
                      <a:lnTo>
                        <a:pt x="516" y="1252"/>
                      </a:lnTo>
                      <a:lnTo>
                        <a:pt x="517" y="1252"/>
                      </a:lnTo>
                      <a:lnTo>
                        <a:pt x="518" y="1253"/>
                      </a:lnTo>
                      <a:lnTo>
                        <a:pt x="518" y="1253"/>
                      </a:lnTo>
                      <a:lnTo>
                        <a:pt x="519" y="1252"/>
                      </a:lnTo>
                      <a:lnTo>
                        <a:pt x="519" y="1252"/>
                      </a:lnTo>
                      <a:lnTo>
                        <a:pt x="520" y="1252"/>
                      </a:lnTo>
                      <a:lnTo>
                        <a:pt x="521" y="1252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1"/>
                      </a:lnTo>
                      <a:lnTo>
                        <a:pt x="525" y="1251"/>
                      </a:lnTo>
                      <a:lnTo>
                        <a:pt x="525" y="1251"/>
                      </a:lnTo>
                      <a:lnTo>
                        <a:pt x="526" y="1251"/>
                      </a:lnTo>
                      <a:lnTo>
                        <a:pt x="527" y="1250"/>
                      </a:lnTo>
                      <a:lnTo>
                        <a:pt x="528" y="1250"/>
                      </a:lnTo>
                      <a:lnTo>
                        <a:pt x="528" y="1249"/>
                      </a:lnTo>
                      <a:lnTo>
                        <a:pt x="529" y="1249"/>
                      </a:lnTo>
                      <a:lnTo>
                        <a:pt x="530" y="1248"/>
                      </a:lnTo>
                      <a:lnTo>
                        <a:pt x="530" y="1248"/>
                      </a:lnTo>
                      <a:lnTo>
                        <a:pt x="532" y="1246"/>
                      </a:lnTo>
                      <a:lnTo>
                        <a:pt x="533" y="1246"/>
                      </a:lnTo>
                      <a:lnTo>
                        <a:pt x="533" y="1245"/>
                      </a:lnTo>
                      <a:lnTo>
                        <a:pt x="534" y="1244"/>
                      </a:lnTo>
                      <a:lnTo>
                        <a:pt x="537" y="1241"/>
                      </a:lnTo>
                      <a:lnTo>
                        <a:pt x="538" y="1240"/>
                      </a:lnTo>
                      <a:lnTo>
                        <a:pt x="539" y="1239"/>
                      </a:lnTo>
                      <a:lnTo>
                        <a:pt x="540" y="1237"/>
                      </a:lnTo>
                      <a:lnTo>
                        <a:pt x="543" y="1233"/>
                      </a:lnTo>
                      <a:lnTo>
                        <a:pt x="543" y="1232"/>
                      </a:lnTo>
                      <a:lnTo>
                        <a:pt x="544" y="1231"/>
                      </a:lnTo>
                      <a:lnTo>
                        <a:pt x="545" y="1228"/>
                      </a:lnTo>
                      <a:lnTo>
                        <a:pt x="548" y="1223"/>
                      </a:lnTo>
                      <a:lnTo>
                        <a:pt x="549" y="1222"/>
                      </a:lnTo>
                      <a:lnTo>
                        <a:pt x="549" y="1221"/>
                      </a:lnTo>
                      <a:lnTo>
                        <a:pt x="551" y="1218"/>
                      </a:lnTo>
                      <a:lnTo>
                        <a:pt x="553" y="1213"/>
                      </a:lnTo>
                      <a:lnTo>
                        <a:pt x="554" y="1211"/>
                      </a:lnTo>
                      <a:lnTo>
                        <a:pt x="554" y="1210"/>
                      </a:lnTo>
                      <a:lnTo>
                        <a:pt x="556" y="1206"/>
                      </a:lnTo>
                      <a:lnTo>
                        <a:pt x="558" y="1200"/>
                      </a:lnTo>
                      <a:lnTo>
                        <a:pt x="559" y="1198"/>
                      </a:lnTo>
                      <a:lnTo>
                        <a:pt x="560" y="1197"/>
                      </a:lnTo>
                      <a:lnTo>
                        <a:pt x="561" y="1193"/>
                      </a:lnTo>
                      <a:lnTo>
                        <a:pt x="563" y="1186"/>
                      </a:lnTo>
                      <a:lnTo>
                        <a:pt x="569" y="1170"/>
                      </a:lnTo>
                      <a:lnTo>
                        <a:pt x="569" y="1168"/>
                      </a:lnTo>
                      <a:lnTo>
                        <a:pt x="570" y="1166"/>
                      </a:lnTo>
                      <a:lnTo>
                        <a:pt x="571" y="1162"/>
                      </a:lnTo>
                      <a:lnTo>
                        <a:pt x="573" y="1153"/>
                      </a:lnTo>
                      <a:lnTo>
                        <a:pt x="579" y="1134"/>
                      </a:lnTo>
                      <a:lnTo>
                        <a:pt x="589" y="1091"/>
                      </a:lnTo>
                      <a:lnTo>
                        <a:pt x="590" y="1088"/>
                      </a:lnTo>
                      <a:lnTo>
                        <a:pt x="590" y="1084"/>
                      </a:lnTo>
                      <a:lnTo>
                        <a:pt x="591" y="1078"/>
                      </a:lnTo>
                      <a:lnTo>
                        <a:pt x="594" y="1065"/>
                      </a:lnTo>
                      <a:lnTo>
                        <a:pt x="600" y="1038"/>
                      </a:lnTo>
                      <a:lnTo>
                        <a:pt x="611" y="979"/>
                      </a:lnTo>
                      <a:lnTo>
                        <a:pt x="612" y="975"/>
                      </a:lnTo>
                      <a:lnTo>
                        <a:pt x="612" y="971"/>
                      </a:lnTo>
                      <a:lnTo>
                        <a:pt x="614" y="963"/>
                      </a:lnTo>
                      <a:lnTo>
                        <a:pt x="617" y="947"/>
                      </a:lnTo>
                      <a:lnTo>
                        <a:pt x="622" y="914"/>
                      </a:lnTo>
                      <a:lnTo>
                        <a:pt x="633" y="845"/>
                      </a:lnTo>
                      <a:lnTo>
                        <a:pt x="634" y="841"/>
                      </a:lnTo>
                      <a:lnTo>
                        <a:pt x="634" y="837"/>
                      </a:lnTo>
                      <a:lnTo>
                        <a:pt x="636" y="828"/>
                      </a:lnTo>
                      <a:lnTo>
                        <a:pt x="638" y="810"/>
                      </a:lnTo>
                      <a:lnTo>
                        <a:pt x="644" y="774"/>
                      </a:lnTo>
                      <a:lnTo>
                        <a:pt x="654" y="700"/>
                      </a:lnTo>
                      <a:lnTo>
                        <a:pt x="676" y="548"/>
                      </a:lnTo>
                      <a:lnTo>
                        <a:pt x="677" y="544"/>
                      </a:lnTo>
                      <a:lnTo>
                        <a:pt x="678" y="539"/>
                      </a:lnTo>
                      <a:lnTo>
                        <a:pt x="679" y="531"/>
                      </a:lnTo>
                      <a:lnTo>
                        <a:pt x="681" y="513"/>
                      </a:lnTo>
                      <a:lnTo>
                        <a:pt x="686" y="478"/>
                      </a:lnTo>
                      <a:lnTo>
                        <a:pt x="696" y="409"/>
                      </a:lnTo>
                      <a:lnTo>
                        <a:pt x="697" y="405"/>
                      </a:lnTo>
                      <a:lnTo>
                        <a:pt x="698" y="401"/>
                      </a:lnTo>
                      <a:lnTo>
                        <a:pt x="699" y="392"/>
                      </a:lnTo>
                      <a:lnTo>
                        <a:pt x="702" y="376"/>
                      </a:lnTo>
                      <a:lnTo>
                        <a:pt x="707" y="343"/>
                      </a:lnTo>
                      <a:lnTo>
                        <a:pt x="717" y="280"/>
                      </a:lnTo>
                      <a:lnTo>
                        <a:pt x="717" y="276"/>
                      </a:lnTo>
                      <a:lnTo>
                        <a:pt x="718" y="272"/>
                      </a:lnTo>
                      <a:lnTo>
                        <a:pt x="719" y="264"/>
                      </a:lnTo>
                      <a:lnTo>
                        <a:pt x="722" y="248"/>
                      </a:lnTo>
                      <a:lnTo>
                        <a:pt x="728" y="217"/>
                      </a:lnTo>
                      <a:lnTo>
                        <a:pt x="728" y="214"/>
                      </a:lnTo>
                      <a:lnTo>
                        <a:pt x="729" y="210"/>
                      </a:lnTo>
                      <a:lnTo>
                        <a:pt x="731" y="202"/>
                      </a:lnTo>
                      <a:lnTo>
                        <a:pt x="733" y="188"/>
                      </a:lnTo>
                      <a:lnTo>
                        <a:pt x="738" y="160"/>
                      </a:lnTo>
                      <a:lnTo>
                        <a:pt x="739" y="157"/>
                      </a:lnTo>
                      <a:lnTo>
                        <a:pt x="740" y="154"/>
                      </a:lnTo>
                      <a:lnTo>
                        <a:pt x="741" y="147"/>
                      </a:lnTo>
                      <a:lnTo>
                        <a:pt x="744" y="135"/>
                      </a:lnTo>
                      <a:lnTo>
                        <a:pt x="750" y="111"/>
                      </a:lnTo>
                      <a:lnTo>
                        <a:pt x="750" y="108"/>
                      </a:lnTo>
                      <a:lnTo>
                        <a:pt x="751" y="105"/>
                      </a:lnTo>
                      <a:lnTo>
                        <a:pt x="752" y="100"/>
                      </a:lnTo>
                      <a:lnTo>
                        <a:pt x="755" y="89"/>
                      </a:lnTo>
                      <a:lnTo>
                        <a:pt x="761" y="70"/>
                      </a:lnTo>
                      <a:lnTo>
                        <a:pt x="761" y="67"/>
                      </a:lnTo>
                      <a:lnTo>
                        <a:pt x="762" y="65"/>
                      </a:lnTo>
                      <a:lnTo>
                        <a:pt x="763" y="61"/>
                      </a:lnTo>
                      <a:lnTo>
                        <a:pt x="766" y="53"/>
                      </a:lnTo>
                      <a:lnTo>
                        <a:pt x="766" y="51"/>
                      </a:lnTo>
                      <a:lnTo>
                        <a:pt x="767" y="49"/>
                      </a:lnTo>
                      <a:lnTo>
                        <a:pt x="768" y="46"/>
                      </a:lnTo>
                      <a:lnTo>
                        <a:pt x="771" y="39"/>
                      </a:lnTo>
                      <a:lnTo>
                        <a:pt x="771" y="37"/>
                      </a:lnTo>
                      <a:lnTo>
                        <a:pt x="772" y="36"/>
                      </a:lnTo>
                      <a:lnTo>
                        <a:pt x="773" y="33"/>
                      </a:lnTo>
                      <a:lnTo>
                        <a:pt x="776" y="27"/>
                      </a:lnTo>
                      <a:lnTo>
                        <a:pt x="777" y="25"/>
                      </a:lnTo>
                      <a:lnTo>
                        <a:pt x="777" y="24"/>
                      </a:lnTo>
                      <a:lnTo>
                        <a:pt x="779" y="22"/>
                      </a:lnTo>
                      <a:lnTo>
                        <a:pt x="781" y="17"/>
                      </a:lnTo>
                      <a:lnTo>
                        <a:pt x="782" y="16"/>
                      </a:lnTo>
                      <a:lnTo>
                        <a:pt x="782" y="15"/>
                      </a:lnTo>
                      <a:lnTo>
                        <a:pt x="783" y="13"/>
                      </a:lnTo>
                      <a:lnTo>
                        <a:pt x="784" y="12"/>
                      </a:lnTo>
                      <a:lnTo>
                        <a:pt x="785" y="11"/>
                      </a:lnTo>
                      <a:lnTo>
                        <a:pt x="786" y="9"/>
                      </a:lnTo>
                      <a:lnTo>
                        <a:pt x="787" y="9"/>
                      </a:lnTo>
                      <a:lnTo>
                        <a:pt x="787" y="8"/>
                      </a:lnTo>
                      <a:lnTo>
                        <a:pt x="789" y="6"/>
                      </a:lnTo>
                      <a:lnTo>
                        <a:pt x="789" y="6"/>
                      </a:lnTo>
                      <a:lnTo>
                        <a:pt x="790" y="5"/>
                      </a:lnTo>
                      <a:lnTo>
                        <a:pt x="791" y="4"/>
                      </a:lnTo>
                      <a:lnTo>
                        <a:pt x="792" y="3"/>
                      </a:lnTo>
                      <a:lnTo>
                        <a:pt x="792" y="3"/>
                      </a:lnTo>
                      <a:lnTo>
                        <a:pt x="793" y="2"/>
                      </a:lnTo>
                      <a:lnTo>
                        <a:pt x="794" y="2"/>
                      </a:lnTo>
                      <a:lnTo>
                        <a:pt x="794" y="1"/>
                      </a:lnTo>
                      <a:lnTo>
                        <a:pt x="795" y="1"/>
                      </a:lnTo>
                      <a:lnTo>
                        <a:pt x="796" y="1"/>
                      </a:lnTo>
                      <a:lnTo>
                        <a:pt x="796" y="1"/>
                      </a:lnTo>
                      <a:lnTo>
                        <a:pt x="797" y="0"/>
                      </a:lnTo>
                      <a:lnTo>
                        <a:pt x="798" y="0"/>
                      </a:lnTo>
                      <a:lnTo>
                        <a:pt x="798" y="0"/>
                      </a:lnTo>
                      <a:lnTo>
                        <a:pt x="799" y="0"/>
                      </a:lnTo>
                      <a:lnTo>
                        <a:pt x="800" y="0"/>
                      </a:lnTo>
                      <a:lnTo>
                        <a:pt x="800" y="0"/>
                      </a:lnTo>
                      <a:lnTo>
                        <a:pt x="801" y="0"/>
                      </a:lnTo>
                      <a:lnTo>
                        <a:pt x="801" y="0"/>
                      </a:lnTo>
                      <a:lnTo>
                        <a:pt x="802" y="0"/>
                      </a:lnTo>
                      <a:lnTo>
                        <a:pt x="803" y="0"/>
                      </a:lnTo>
                      <a:lnTo>
                        <a:pt x="804" y="0"/>
                      </a:lnTo>
                      <a:lnTo>
                        <a:pt x="804" y="0"/>
                      </a:lnTo>
                      <a:lnTo>
                        <a:pt x="805" y="1"/>
                      </a:lnTo>
                      <a:lnTo>
                        <a:pt x="806" y="1"/>
                      </a:lnTo>
                      <a:lnTo>
                        <a:pt x="806" y="1"/>
                      </a:lnTo>
                      <a:lnTo>
                        <a:pt x="807" y="1"/>
                      </a:lnTo>
                      <a:lnTo>
                        <a:pt x="808" y="2"/>
                      </a:lnTo>
                      <a:lnTo>
                        <a:pt x="808" y="3"/>
                      </a:lnTo>
                      <a:lnTo>
                        <a:pt x="809" y="3"/>
                      </a:lnTo>
                      <a:lnTo>
                        <a:pt x="810" y="3"/>
                      </a:lnTo>
                      <a:lnTo>
                        <a:pt x="810" y="4"/>
                      </a:lnTo>
                      <a:lnTo>
                        <a:pt x="811" y="5"/>
                      </a:lnTo>
                      <a:lnTo>
                        <a:pt x="813" y="6"/>
                      </a:lnTo>
                      <a:lnTo>
                        <a:pt x="813" y="7"/>
                      </a:lnTo>
                      <a:lnTo>
                        <a:pt x="814" y="8"/>
                      </a:lnTo>
                      <a:lnTo>
                        <a:pt x="815" y="9"/>
                      </a:lnTo>
                      <a:lnTo>
                        <a:pt x="816" y="10"/>
                      </a:lnTo>
                      <a:lnTo>
                        <a:pt x="817" y="12"/>
                      </a:lnTo>
                      <a:lnTo>
                        <a:pt x="818" y="13"/>
                      </a:lnTo>
                      <a:lnTo>
                        <a:pt x="819" y="15"/>
                      </a:lnTo>
                      <a:lnTo>
                        <a:pt x="819" y="16"/>
                      </a:lnTo>
                      <a:lnTo>
                        <a:pt x="821" y="18"/>
                      </a:lnTo>
                      <a:lnTo>
                        <a:pt x="824" y="24"/>
                      </a:lnTo>
                      <a:lnTo>
                        <a:pt x="824" y="25"/>
                      </a:lnTo>
                      <a:lnTo>
                        <a:pt x="825" y="27"/>
                      </a:lnTo>
                      <a:lnTo>
                        <a:pt x="826" y="30"/>
                      </a:lnTo>
                      <a:lnTo>
                        <a:pt x="829" y="37"/>
                      </a:lnTo>
                      <a:lnTo>
                        <a:pt x="830" y="39"/>
                      </a:lnTo>
                      <a:lnTo>
                        <a:pt x="831" y="40"/>
                      </a:lnTo>
                      <a:lnTo>
                        <a:pt x="832" y="44"/>
                      </a:lnTo>
                      <a:lnTo>
                        <a:pt x="835" y="52"/>
                      </a:lnTo>
                      <a:lnTo>
                        <a:pt x="835" y="54"/>
                      </a:lnTo>
                      <a:lnTo>
                        <a:pt x="836" y="57"/>
                      </a:lnTo>
                      <a:lnTo>
                        <a:pt x="837" y="61"/>
                      </a:lnTo>
                      <a:lnTo>
                        <a:pt x="840" y="71"/>
                      </a:lnTo>
                      <a:lnTo>
                        <a:pt x="846" y="92"/>
                      </a:lnTo>
                      <a:lnTo>
                        <a:pt x="846" y="94"/>
                      </a:lnTo>
                      <a:lnTo>
                        <a:pt x="847" y="97"/>
                      </a:lnTo>
                      <a:lnTo>
                        <a:pt x="848" y="103"/>
                      </a:lnTo>
                      <a:lnTo>
                        <a:pt x="851" y="115"/>
                      </a:lnTo>
                      <a:lnTo>
                        <a:pt x="857" y="141"/>
                      </a:lnTo>
                      <a:lnTo>
                        <a:pt x="857" y="144"/>
                      </a:lnTo>
                      <a:lnTo>
                        <a:pt x="858" y="147"/>
                      </a:lnTo>
                      <a:lnTo>
                        <a:pt x="859" y="154"/>
                      </a:lnTo>
                      <a:lnTo>
                        <a:pt x="862" y="168"/>
                      </a:lnTo>
                      <a:lnTo>
                        <a:pt x="867" y="199"/>
                      </a:lnTo>
                      <a:lnTo>
                        <a:pt x="868" y="202"/>
                      </a:lnTo>
                      <a:lnTo>
                        <a:pt x="869" y="207"/>
                      </a:lnTo>
                      <a:lnTo>
                        <a:pt x="870" y="214"/>
                      </a:lnTo>
                      <a:lnTo>
                        <a:pt x="873" y="231"/>
                      </a:lnTo>
                      <a:lnTo>
                        <a:pt x="878" y="265"/>
                      </a:lnTo>
                      <a:lnTo>
                        <a:pt x="889" y="339"/>
                      </a:lnTo>
                      <a:lnTo>
                        <a:pt x="890" y="343"/>
                      </a:lnTo>
                      <a:lnTo>
                        <a:pt x="891" y="348"/>
                      </a:lnTo>
                      <a:lnTo>
                        <a:pt x="892" y="357"/>
                      </a:lnTo>
                      <a:lnTo>
                        <a:pt x="894" y="376"/>
                      </a:lnTo>
                      <a:lnTo>
                        <a:pt x="899" y="414"/>
                      </a:lnTo>
                      <a:lnTo>
                        <a:pt x="909" y="492"/>
                      </a:lnTo>
                      <a:lnTo>
                        <a:pt x="930" y="658"/>
                      </a:lnTo>
                      <a:lnTo>
                        <a:pt x="930" y="664"/>
                      </a:lnTo>
                      <a:lnTo>
                        <a:pt x="931" y="670"/>
                      </a:lnTo>
                      <a:lnTo>
                        <a:pt x="933" y="681"/>
                      </a:lnTo>
                      <a:lnTo>
                        <a:pt x="935" y="704"/>
                      </a:lnTo>
                      <a:lnTo>
                        <a:pt x="941" y="749"/>
                      </a:lnTo>
                      <a:lnTo>
                        <a:pt x="952" y="839"/>
                      </a:lnTo>
                      <a:lnTo>
                        <a:pt x="953" y="844"/>
                      </a:lnTo>
                      <a:lnTo>
                        <a:pt x="953" y="850"/>
                      </a:lnTo>
                      <a:lnTo>
                        <a:pt x="955" y="861"/>
                      </a:lnTo>
                      <a:lnTo>
                        <a:pt x="957" y="883"/>
                      </a:lnTo>
                      <a:lnTo>
                        <a:pt x="963" y="925"/>
                      </a:lnTo>
                      <a:lnTo>
                        <a:pt x="974" y="1006"/>
                      </a:lnTo>
                      <a:lnTo>
                        <a:pt x="975" y="1010"/>
                      </a:lnTo>
                      <a:lnTo>
                        <a:pt x="975" y="1014"/>
                      </a:lnTo>
                      <a:lnTo>
                        <a:pt x="977" y="1023"/>
                      </a:lnTo>
                      <a:lnTo>
                        <a:pt x="979" y="1041"/>
                      </a:lnTo>
                      <a:lnTo>
                        <a:pt x="984" y="1074"/>
                      </a:lnTo>
                      <a:lnTo>
                        <a:pt x="985" y="1078"/>
                      </a:lnTo>
                      <a:lnTo>
                        <a:pt x="986" y="1082"/>
                      </a:lnTo>
                      <a:lnTo>
                        <a:pt x="987" y="1090"/>
                      </a:lnTo>
                      <a:lnTo>
                        <a:pt x="989" y="1105"/>
                      </a:lnTo>
                      <a:lnTo>
                        <a:pt x="995" y="1134"/>
                      </a:lnTo>
                      <a:lnTo>
                        <a:pt x="995" y="1137"/>
                      </a:lnTo>
                      <a:lnTo>
                        <a:pt x="996" y="1140"/>
                      </a:lnTo>
                      <a:lnTo>
                        <a:pt x="997" y="1147"/>
                      </a:lnTo>
                      <a:lnTo>
                        <a:pt x="999" y="1160"/>
                      </a:lnTo>
                      <a:lnTo>
                        <a:pt x="1000" y="1163"/>
                      </a:lnTo>
                      <a:lnTo>
                        <a:pt x="1001" y="1166"/>
                      </a:lnTo>
                      <a:lnTo>
                        <a:pt x="1002" y="1172"/>
                      </a:lnTo>
                      <a:lnTo>
                        <a:pt x="1005" y="1183"/>
                      </a:lnTo>
                      <a:lnTo>
                        <a:pt x="1005" y="1186"/>
                      </a:lnTo>
                      <a:lnTo>
                        <a:pt x="1006" y="1188"/>
                      </a:lnTo>
                      <a:lnTo>
                        <a:pt x="1007" y="1194"/>
                      </a:lnTo>
                      <a:lnTo>
                        <a:pt x="1010" y="1203"/>
                      </a:lnTo>
                      <a:lnTo>
                        <a:pt x="1011" y="1206"/>
                      </a:lnTo>
                      <a:lnTo>
                        <a:pt x="1011" y="1208"/>
                      </a:lnTo>
                      <a:lnTo>
                        <a:pt x="1013" y="1212"/>
                      </a:lnTo>
                      <a:lnTo>
                        <a:pt x="1015" y="1221"/>
                      </a:lnTo>
                      <a:lnTo>
                        <a:pt x="1016" y="1222"/>
                      </a:lnTo>
                      <a:lnTo>
                        <a:pt x="1016" y="1224"/>
                      </a:lnTo>
                      <a:lnTo>
                        <a:pt x="1017" y="1228"/>
                      </a:lnTo>
                      <a:lnTo>
                        <a:pt x="1018" y="1229"/>
                      </a:lnTo>
                      <a:lnTo>
                        <a:pt x="1019" y="1231"/>
                      </a:lnTo>
                      <a:lnTo>
                        <a:pt x="1020" y="1234"/>
                      </a:lnTo>
                      <a:lnTo>
                        <a:pt x="1021" y="1236"/>
                      </a:lnTo>
                      <a:lnTo>
                        <a:pt x="1021" y="1237"/>
                      </a:lnTo>
                      <a:lnTo>
                        <a:pt x="1023" y="1239"/>
                      </a:lnTo>
                      <a:lnTo>
                        <a:pt x="1023" y="1241"/>
                      </a:lnTo>
                      <a:lnTo>
                        <a:pt x="1024" y="1242"/>
                      </a:lnTo>
                      <a:lnTo>
                        <a:pt x="1025" y="1244"/>
                      </a:lnTo>
                      <a:lnTo>
                        <a:pt x="1026" y="1245"/>
                      </a:lnTo>
                      <a:lnTo>
                        <a:pt x="1026" y="1246"/>
                      </a:lnTo>
                    </a:path>
                  </a:pathLst>
                </a:custGeom>
                <a:noFill/>
                <a:ln w="38100" cap="flat" cmpd="sng" algn="ctr">
                  <a:solidFill>
                    <a:srgbClr val="005BD3"/>
                  </a:solidFill>
                  <a:prstDash val="solid"/>
                  <a:headEnd/>
                  <a:tailE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Freeform 21"/>
                <p:cNvSpPr>
                  <a:spLocks/>
                </p:cNvSpPr>
                <p:nvPr/>
              </p:nvSpPr>
              <p:spPr bwMode="auto">
                <a:xfrm>
                  <a:off x="4764088" y="111460"/>
                  <a:ext cx="1562100" cy="1989138"/>
                </a:xfrm>
                <a:custGeom>
                  <a:avLst/>
                  <a:gdLst>
                    <a:gd name="T0" fmla="*/ 5 w 984"/>
                    <a:gd name="T1" fmla="*/ 1251 h 1253"/>
                    <a:gd name="T2" fmla="*/ 10 w 984"/>
                    <a:gd name="T3" fmla="*/ 1253 h 1253"/>
                    <a:gd name="T4" fmla="*/ 15 w 984"/>
                    <a:gd name="T5" fmla="*/ 1251 h 1253"/>
                    <a:gd name="T6" fmla="*/ 20 w 984"/>
                    <a:gd name="T7" fmla="*/ 1243 h 1253"/>
                    <a:gd name="T8" fmla="*/ 29 w 984"/>
                    <a:gd name="T9" fmla="*/ 1223 h 1253"/>
                    <a:gd name="T10" fmla="*/ 40 w 984"/>
                    <a:gd name="T11" fmla="*/ 1184 h 1253"/>
                    <a:gd name="T12" fmla="*/ 54 w 984"/>
                    <a:gd name="T13" fmla="*/ 1117 h 1253"/>
                    <a:gd name="T14" fmla="*/ 83 w 984"/>
                    <a:gd name="T15" fmla="*/ 918 h 1253"/>
                    <a:gd name="T16" fmla="*/ 136 w 984"/>
                    <a:gd name="T17" fmla="*/ 490 h 1253"/>
                    <a:gd name="T18" fmla="*/ 159 w 984"/>
                    <a:gd name="T19" fmla="*/ 315 h 1253"/>
                    <a:gd name="T20" fmla="*/ 180 w 984"/>
                    <a:gd name="T21" fmla="*/ 187 h 1253"/>
                    <a:gd name="T22" fmla="*/ 193 w 984"/>
                    <a:gd name="T23" fmla="*/ 118 h 1253"/>
                    <a:gd name="T24" fmla="*/ 208 w 984"/>
                    <a:gd name="T25" fmla="*/ 61 h 1253"/>
                    <a:gd name="T26" fmla="*/ 218 w 984"/>
                    <a:gd name="T27" fmla="*/ 32 h 1253"/>
                    <a:gd name="T28" fmla="*/ 227 w 984"/>
                    <a:gd name="T29" fmla="*/ 14 h 1253"/>
                    <a:gd name="T30" fmla="*/ 233 w 984"/>
                    <a:gd name="T31" fmla="*/ 6 h 1253"/>
                    <a:gd name="T32" fmla="*/ 239 w 984"/>
                    <a:gd name="T33" fmla="*/ 1 h 1253"/>
                    <a:gd name="T34" fmla="*/ 244 w 984"/>
                    <a:gd name="T35" fmla="*/ 0 h 1253"/>
                    <a:gd name="T36" fmla="*/ 249 w 984"/>
                    <a:gd name="T37" fmla="*/ 1 h 1253"/>
                    <a:gd name="T38" fmla="*/ 255 w 984"/>
                    <a:gd name="T39" fmla="*/ 4 h 1253"/>
                    <a:gd name="T40" fmla="*/ 264 w 984"/>
                    <a:gd name="T41" fmla="*/ 16 h 1253"/>
                    <a:gd name="T42" fmla="*/ 275 w 984"/>
                    <a:gd name="T43" fmla="*/ 40 h 1253"/>
                    <a:gd name="T44" fmla="*/ 288 w 984"/>
                    <a:gd name="T45" fmla="*/ 82 h 1253"/>
                    <a:gd name="T46" fmla="*/ 307 w 984"/>
                    <a:gd name="T47" fmla="*/ 162 h 1253"/>
                    <a:gd name="T48" fmla="*/ 329 w 984"/>
                    <a:gd name="T49" fmla="*/ 285 h 1253"/>
                    <a:gd name="T50" fmla="*/ 372 w 984"/>
                    <a:gd name="T51" fmla="*/ 572 h 1253"/>
                    <a:gd name="T52" fmla="*/ 421 w 984"/>
                    <a:gd name="T53" fmla="*/ 898 h 1253"/>
                    <a:gd name="T54" fmla="*/ 452 w 984"/>
                    <a:gd name="T55" fmla="*/ 1070 h 1253"/>
                    <a:gd name="T56" fmla="*/ 468 w 984"/>
                    <a:gd name="T57" fmla="*/ 1138 h 1253"/>
                    <a:gd name="T58" fmla="*/ 482 w 984"/>
                    <a:gd name="T59" fmla="*/ 1185 h 1253"/>
                    <a:gd name="T60" fmla="*/ 497 w 984"/>
                    <a:gd name="T61" fmla="*/ 1222 h 1253"/>
                    <a:gd name="T62" fmla="*/ 507 w 984"/>
                    <a:gd name="T63" fmla="*/ 1239 h 1253"/>
                    <a:gd name="T64" fmla="*/ 514 w 984"/>
                    <a:gd name="T65" fmla="*/ 1247 h 1253"/>
                    <a:gd name="T66" fmla="*/ 520 w 984"/>
                    <a:gd name="T67" fmla="*/ 1251 h 1253"/>
                    <a:gd name="T68" fmla="*/ 525 w 984"/>
                    <a:gd name="T69" fmla="*/ 1252 h 1253"/>
                    <a:gd name="T70" fmla="*/ 530 w 984"/>
                    <a:gd name="T71" fmla="*/ 1252 h 1253"/>
                    <a:gd name="T72" fmla="*/ 535 w 984"/>
                    <a:gd name="T73" fmla="*/ 1251 h 1253"/>
                    <a:gd name="T74" fmla="*/ 542 w 984"/>
                    <a:gd name="T75" fmla="*/ 1246 h 1253"/>
                    <a:gd name="T76" fmla="*/ 552 w 984"/>
                    <a:gd name="T77" fmla="*/ 1234 h 1253"/>
                    <a:gd name="T78" fmla="*/ 567 w 984"/>
                    <a:gd name="T79" fmla="*/ 1207 h 1253"/>
                    <a:gd name="T80" fmla="*/ 579 w 984"/>
                    <a:gd name="T81" fmla="*/ 1174 h 1253"/>
                    <a:gd name="T82" fmla="*/ 610 w 984"/>
                    <a:gd name="T83" fmla="*/ 1074 h 1253"/>
                    <a:gd name="T84" fmla="*/ 662 w 984"/>
                    <a:gd name="T85" fmla="*/ 863 h 1253"/>
                    <a:gd name="T86" fmla="*/ 685 w 984"/>
                    <a:gd name="T87" fmla="*/ 772 h 1253"/>
                    <a:gd name="T88" fmla="*/ 711 w 984"/>
                    <a:gd name="T89" fmla="*/ 687 h 1253"/>
                    <a:gd name="T90" fmla="*/ 729 w 984"/>
                    <a:gd name="T91" fmla="*/ 644 h 1253"/>
                    <a:gd name="T92" fmla="*/ 740 w 984"/>
                    <a:gd name="T93" fmla="*/ 624 h 1253"/>
                    <a:gd name="T94" fmla="*/ 750 w 984"/>
                    <a:gd name="T95" fmla="*/ 609 h 1253"/>
                    <a:gd name="T96" fmla="*/ 759 w 984"/>
                    <a:gd name="T97" fmla="*/ 601 h 1253"/>
                    <a:gd name="T98" fmla="*/ 766 w 984"/>
                    <a:gd name="T99" fmla="*/ 597 h 1253"/>
                    <a:gd name="T100" fmla="*/ 771 w 984"/>
                    <a:gd name="T101" fmla="*/ 596 h 1253"/>
                    <a:gd name="T102" fmla="*/ 776 w 984"/>
                    <a:gd name="T103" fmla="*/ 596 h 1253"/>
                    <a:gd name="T104" fmla="*/ 781 w 984"/>
                    <a:gd name="T105" fmla="*/ 597 h 1253"/>
                    <a:gd name="T106" fmla="*/ 787 w 984"/>
                    <a:gd name="T107" fmla="*/ 600 h 1253"/>
                    <a:gd name="T108" fmla="*/ 794 w 984"/>
                    <a:gd name="T109" fmla="*/ 606 h 1253"/>
                    <a:gd name="T110" fmla="*/ 804 w 984"/>
                    <a:gd name="T111" fmla="*/ 617 h 1253"/>
                    <a:gd name="T112" fmla="*/ 824 w 984"/>
                    <a:gd name="T113" fmla="*/ 653 h 1253"/>
                    <a:gd name="T114" fmla="*/ 839 w 984"/>
                    <a:gd name="T115" fmla="*/ 691 h 1253"/>
                    <a:gd name="T116" fmla="*/ 885 w 984"/>
                    <a:gd name="T117" fmla="*/ 844 h 1253"/>
                    <a:gd name="T118" fmla="*/ 937 w 984"/>
                    <a:gd name="T119" fmla="*/ 1039 h 1253"/>
                    <a:gd name="T120" fmla="*/ 960 w 984"/>
                    <a:gd name="T121" fmla="*/ 1116 h 1253"/>
                    <a:gd name="T122" fmla="*/ 979 w 984"/>
                    <a:gd name="T123" fmla="*/ 1168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984" h="1253">
                      <a:moveTo>
                        <a:pt x="0" y="1246"/>
                      </a:moveTo>
                      <a:lnTo>
                        <a:pt x="1" y="1247"/>
                      </a:lnTo>
                      <a:lnTo>
                        <a:pt x="2" y="1248"/>
                      </a:lnTo>
                      <a:lnTo>
                        <a:pt x="2" y="1248"/>
                      </a:lnTo>
                      <a:lnTo>
                        <a:pt x="3" y="1249"/>
                      </a:lnTo>
                      <a:lnTo>
                        <a:pt x="3" y="1250"/>
                      </a:lnTo>
                      <a:lnTo>
                        <a:pt x="4" y="1250"/>
                      </a:lnTo>
                      <a:lnTo>
                        <a:pt x="5" y="1251"/>
                      </a:lnTo>
                      <a:lnTo>
                        <a:pt x="5" y="1251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2"/>
                      </a:lnTo>
                      <a:lnTo>
                        <a:pt x="9" y="1252"/>
                      </a:lnTo>
                      <a:lnTo>
                        <a:pt x="9" y="1252"/>
                      </a:lnTo>
                      <a:lnTo>
                        <a:pt x="10" y="1253"/>
                      </a:lnTo>
                      <a:lnTo>
                        <a:pt x="11" y="1252"/>
                      </a:lnTo>
                      <a:lnTo>
                        <a:pt x="11" y="1252"/>
                      </a:lnTo>
                      <a:lnTo>
                        <a:pt x="12" y="1252"/>
                      </a:lnTo>
                      <a:lnTo>
                        <a:pt x="12" y="1252"/>
                      </a:lnTo>
                      <a:lnTo>
                        <a:pt x="13" y="1252"/>
                      </a:lnTo>
                      <a:lnTo>
                        <a:pt x="14" y="1251"/>
                      </a:lnTo>
                      <a:lnTo>
                        <a:pt x="14" y="1251"/>
                      </a:lnTo>
                      <a:lnTo>
                        <a:pt x="15" y="1251"/>
                      </a:lnTo>
                      <a:lnTo>
                        <a:pt x="15" y="1250"/>
                      </a:lnTo>
                      <a:lnTo>
                        <a:pt x="16" y="1249"/>
                      </a:lnTo>
                      <a:lnTo>
                        <a:pt x="17" y="1249"/>
                      </a:lnTo>
                      <a:lnTo>
                        <a:pt x="17" y="1248"/>
                      </a:lnTo>
                      <a:lnTo>
                        <a:pt x="18" y="1247"/>
                      </a:lnTo>
                      <a:lnTo>
                        <a:pt x="19" y="1245"/>
                      </a:lnTo>
                      <a:lnTo>
                        <a:pt x="20" y="1245"/>
                      </a:lnTo>
                      <a:lnTo>
                        <a:pt x="20" y="1243"/>
                      </a:lnTo>
                      <a:lnTo>
                        <a:pt x="22" y="1241"/>
                      </a:lnTo>
                      <a:lnTo>
                        <a:pt x="22" y="1240"/>
                      </a:lnTo>
                      <a:lnTo>
                        <a:pt x="23" y="1239"/>
                      </a:lnTo>
                      <a:lnTo>
                        <a:pt x="24" y="1236"/>
                      </a:lnTo>
                      <a:lnTo>
                        <a:pt x="25" y="1235"/>
                      </a:lnTo>
                      <a:lnTo>
                        <a:pt x="26" y="1233"/>
                      </a:lnTo>
                      <a:lnTo>
                        <a:pt x="27" y="1230"/>
                      </a:lnTo>
                      <a:lnTo>
                        <a:pt x="29" y="1223"/>
                      </a:lnTo>
                      <a:lnTo>
                        <a:pt x="30" y="1221"/>
                      </a:lnTo>
                      <a:lnTo>
                        <a:pt x="31" y="1219"/>
                      </a:lnTo>
                      <a:lnTo>
                        <a:pt x="32" y="1215"/>
                      </a:lnTo>
                      <a:lnTo>
                        <a:pt x="35" y="1206"/>
                      </a:lnTo>
                      <a:lnTo>
                        <a:pt x="35" y="1203"/>
                      </a:lnTo>
                      <a:lnTo>
                        <a:pt x="36" y="1201"/>
                      </a:lnTo>
                      <a:lnTo>
                        <a:pt x="38" y="1195"/>
                      </a:lnTo>
                      <a:lnTo>
                        <a:pt x="40" y="1184"/>
                      </a:lnTo>
                      <a:lnTo>
                        <a:pt x="41" y="1181"/>
                      </a:lnTo>
                      <a:lnTo>
                        <a:pt x="42" y="1178"/>
                      </a:lnTo>
                      <a:lnTo>
                        <a:pt x="43" y="1172"/>
                      </a:lnTo>
                      <a:lnTo>
                        <a:pt x="46" y="1159"/>
                      </a:lnTo>
                      <a:lnTo>
                        <a:pt x="51" y="1132"/>
                      </a:lnTo>
                      <a:lnTo>
                        <a:pt x="52" y="1128"/>
                      </a:lnTo>
                      <a:lnTo>
                        <a:pt x="53" y="1124"/>
                      </a:lnTo>
                      <a:lnTo>
                        <a:pt x="54" y="1117"/>
                      </a:lnTo>
                      <a:lnTo>
                        <a:pt x="57" y="1101"/>
                      </a:lnTo>
                      <a:lnTo>
                        <a:pt x="62" y="1068"/>
                      </a:lnTo>
                      <a:lnTo>
                        <a:pt x="73" y="994"/>
                      </a:lnTo>
                      <a:lnTo>
                        <a:pt x="74" y="989"/>
                      </a:lnTo>
                      <a:lnTo>
                        <a:pt x="74" y="985"/>
                      </a:lnTo>
                      <a:lnTo>
                        <a:pt x="75" y="975"/>
                      </a:lnTo>
                      <a:lnTo>
                        <a:pt x="78" y="957"/>
                      </a:lnTo>
                      <a:lnTo>
                        <a:pt x="83" y="918"/>
                      </a:lnTo>
                      <a:lnTo>
                        <a:pt x="93" y="838"/>
                      </a:lnTo>
                      <a:lnTo>
                        <a:pt x="114" y="671"/>
                      </a:lnTo>
                      <a:lnTo>
                        <a:pt x="114" y="665"/>
                      </a:lnTo>
                      <a:lnTo>
                        <a:pt x="115" y="660"/>
                      </a:lnTo>
                      <a:lnTo>
                        <a:pt x="117" y="648"/>
                      </a:lnTo>
                      <a:lnTo>
                        <a:pt x="119" y="625"/>
                      </a:lnTo>
                      <a:lnTo>
                        <a:pt x="125" y="580"/>
                      </a:lnTo>
                      <a:lnTo>
                        <a:pt x="136" y="490"/>
                      </a:lnTo>
                      <a:lnTo>
                        <a:pt x="137" y="485"/>
                      </a:lnTo>
                      <a:lnTo>
                        <a:pt x="137" y="480"/>
                      </a:lnTo>
                      <a:lnTo>
                        <a:pt x="139" y="469"/>
                      </a:lnTo>
                      <a:lnTo>
                        <a:pt x="141" y="447"/>
                      </a:lnTo>
                      <a:lnTo>
                        <a:pt x="147" y="405"/>
                      </a:lnTo>
                      <a:lnTo>
                        <a:pt x="158" y="325"/>
                      </a:lnTo>
                      <a:lnTo>
                        <a:pt x="159" y="320"/>
                      </a:lnTo>
                      <a:lnTo>
                        <a:pt x="159" y="315"/>
                      </a:lnTo>
                      <a:lnTo>
                        <a:pt x="161" y="306"/>
                      </a:lnTo>
                      <a:lnTo>
                        <a:pt x="164" y="288"/>
                      </a:lnTo>
                      <a:lnTo>
                        <a:pt x="169" y="252"/>
                      </a:lnTo>
                      <a:lnTo>
                        <a:pt x="170" y="248"/>
                      </a:lnTo>
                      <a:lnTo>
                        <a:pt x="170" y="244"/>
                      </a:lnTo>
                      <a:lnTo>
                        <a:pt x="171" y="235"/>
                      </a:lnTo>
                      <a:lnTo>
                        <a:pt x="174" y="219"/>
                      </a:lnTo>
                      <a:lnTo>
                        <a:pt x="180" y="187"/>
                      </a:lnTo>
                      <a:lnTo>
                        <a:pt x="180" y="184"/>
                      </a:lnTo>
                      <a:lnTo>
                        <a:pt x="181" y="180"/>
                      </a:lnTo>
                      <a:lnTo>
                        <a:pt x="182" y="172"/>
                      </a:lnTo>
                      <a:lnTo>
                        <a:pt x="185" y="158"/>
                      </a:lnTo>
                      <a:lnTo>
                        <a:pt x="191" y="131"/>
                      </a:lnTo>
                      <a:lnTo>
                        <a:pt x="191" y="128"/>
                      </a:lnTo>
                      <a:lnTo>
                        <a:pt x="192" y="125"/>
                      </a:lnTo>
                      <a:lnTo>
                        <a:pt x="193" y="118"/>
                      </a:lnTo>
                      <a:lnTo>
                        <a:pt x="196" y="106"/>
                      </a:lnTo>
                      <a:lnTo>
                        <a:pt x="201" y="84"/>
                      </a:lnTo>
                      <a:lnTo>
                        <a:pt x="202" y="82"/>
                      </a:lnTo>
                      <a:lnTo>
                        <a:pt x="203" y="79"/>
                      </a:lnTo>
                      <a:lnTo>
                        <a:pt x="204" y="75"/>
                      </a:lnTo>
                      <a:lnTo>
                        <a:pt x="206" y="66"/>
                      </a:lnTo>
                      <a:lnTo>
                        <a:pt x="207" y="63"/>
                      </a:lnTo>
                      <a:lnTo>
                        <a:pt x="208" y="61"/>
                      </a:lnTo>
                      <a:lnTo>
                        <a:pt x="209" y="57"/>
                      </a:lnTo>
                      <a:lnTo>
                        <a:pt x="212" y="49"/>
                      </a:lnTo>
                      <a:lnTo>
                        <a:pt x="212" y="48"/>
                      </a:lnTo>
                      <a:lnTo>
                        <a:pt x="213" y="46"/>
                      </a:lnTo>
                      <a:lnTo>
                        <a:pt x="214" y="42"/>
                      </a:lnTo>
                      <a:lnTo>
                        <a:pt x="216" y="35"/>
                      </a:lnTo>
                      <a:lnTo>
                        <a:pt x="217" y="34"/>
                      </a:lnTo>
                      <a:lnTo>
                        <a:pt x="218" y="32"/>
                      </a:lnTo>
                      <a:lnTo>
                        <a:pt x="219" y="29"/>
                      </a:lnTo>
                      <a:lnTo>
                        <a:pt x="222" y="24"/>
                      </a:lnTo>
                      <a:lnTo>
                        <a:pt x="222" y="22"/>
                      </a:lnTo>
                      <a:lnTo>
                        <a:pt x="223" y="21"/>
                      </a:lnTo>
                      <a:lnTo>
                        <a:pt x="224" y="19"/>
                      </a:lnTo>
                      <a:lnTo>
                        <a:pt x="225" y="18"/>
                      </a:lnTo>
                      <a:lnTo>
                        <a:pt x="225" y="16"/>
                      </a:lnTo>
                      <a:lnTo>
                        <a:pt x="227" y="14"/>
                      </a:lnTo>
                      <a:lnTo>
                        <a:pt x="227" y="13"/>
                      </a:lnTo>
                      <a:lnTo>
                        <a:pt x="228" y="12"/>
                      </a:lnTo>
                      <a:lnTo>
                        <a:pt x="229" y="10"/>
                      </a:lnTo>
                      <a:lnTo>
                        <a:pt x="230" y="10"/>
                      </a:lnTo>
                      <a:lnTo>
                        <a:pt x="231" y="9"/>
                      </a:lnTo>
                      <a:lnTo>
                        <a:pt x="232" y="7"/>
                      </a:lnTo>
                      <a:lnTo>
                        <a:pt x="233" y="6"/>
                      </a:lnTo>
                      <a:lnTo>
                        <a:pt x="233" y="6"/>
                      </a:lnTo>
                      <a:lnTo>
                        <a:pt x="234" y="5"/>
                      </a:lnTo>
                      <a:lnTo>
                        <a:pt x="234" y="4"/>
                      </a:lnTo>
                      <a:lnTo>
                        <a:pt x="235" y="4"/>
                      </a:lnTo>
                      <a:lnTo>
                        <a:pt x="236" y="3"/>
                      </a:lnTo>
                      <a:lnTo>
                        <a:pt x="237" y="3"/>
                      </a:lnTo>
                      <a:lnTo>
                        <a:pt x="237" y="2"/>
                      </a:lnTo>
                      <a:lnTo>
                        <a:pt x="238" y="2"/>
                      </a:lnTo>
                      <a:lnTo>
                        <a:pt x="239" y="1"/>
                      </a:lnTo>
                      <a:lnTo>
                        <a:pt x="239" y="1"/>
                      </a:lnTo>
                      <a:lnTo>
                        <a:pt x="240" y="1"/>
                      </a:lnTo>
                      <a:lnTo>
                        <a:pt x="240" y="0"/>
                      </a:lnTo>
                      <a:lnTo>
                        <a:pt x="241" y="0"/>
                      </a:lnTo>
                      <a:lnTo>
                        <a:pt x="242" y="0"/>
                      </a:lnTo>
                      <a:lnTo>
                        <a:pt x="243" y="0"/>
                      </a:lnTo>
                      <a:lnTo>
                        <a:pt x="243" y="0"/>
                      </a:lnTo>
                      <a:lnTo>
                        <a:pt x="244" y="0"/>
                      </a:lnTo>
                      <a:lnTo>
                        <a:pt x="245" y="0"/>
                      </a:lnTo>
                      <a:lnTo>
                        <a:pt x="245" y="0"/>
                      </a:lnTo>
                      <a:lnTo>
                        <a:pt x="246" y="0"/>
                      </a:lnTo>
                      <a:lnTo>
                        <a:pt x="247" y="0"/>
                      </a:lnTo>
                      <a:lnTo>
                        <a:pt x="247" y="0"/>
                      </a:lnTo>
                      <a:lnTo>
                        <a:pt x="248" y="0"/>
                      </a:lnTo>
                      <a:lnTo>
                        <a:pt x="249" y="1"/>
                      </a:lnTo>
                      <a:lnTo>
                        <a:pt x="249" y="1"/>
                      </a:lnTo>
                      <a:lnTo>
                        <a:pt x="250" y="1"/>
                      </a:lnTo>
                      <a:lnTo>
                        <a:pt x="251" y="1"/>
                      </a:lnTo>
                      <a:lnTo>
                        <a:pt x="251" y="2"/>
                      </a:lnTo>
                      <a:lnTo>
                        <a:pt x="252" y="2"/>
                      </a:lnTo>
                      <a:lnTo>
                        <a:pt x="253" y="3"/>
                      </a:lnTo>
                      <a:lnTo>
                        <a:pt x="254" y="3"/>
                      </a:lnTo>
                      <a:lnTo>
                        <a:pt x="254" y="4"/>
                      </a:lnTo>
                      <a:lnTo>
                        <a:pt x="255" y="4"/>
                      </a:lnTo>
                      <a:lnTo>
                        <a:pt x="255" y="5"/>
                      </a:lnTo>
                      <a:lnTo>
                        <a:pt x="256" y="6"/>
                      </a:lnTo>
                      <a:lnTo>
                        <a:pt x="257" y="7"/>
                      </a:lnTo>
                      <a:lnTo>
                        <a:pt x="258" y="8"/>
                      </a:lnTo>
                      <a:lnTo>
                        <a:pt x="259" y="9"/>
                      </a:lnTo>
                      <a:lnTo>
                        <a:pt x="260" y="10"/>
                      </a:lnTo>
                      <a:lnTo>
                        <a:pt x="261" y="12"/>
                      </a:lnTo>
                      <a:lnTo>
                        <a:pt x="264" y="16"/>
                      </a:lnTo>
                      <a:lnTo>
                        <a:pt x="264" y="18"/>
                      </a:lnTo>
                      <a:lnTo>
                        <a:pt x="265" y="19"/>
                      </a:lnTo>
                      <a:lnTo>
                        <a:pt x="267" y="21"/>
                      </a:lnTo>
                      <a:lnTo>
                        <a:pt x="269" y="27"/>
                      </a:lnTo>
                      <a:lnTo>
                        <a:pt x="270" y="28"/>
                      </a:lnTo>
                      <a:lnTo>
                        <a:pt x="271" y="30"/>
                      </a:lnTo>
                      <a:lnTo>
                        <a:pt x="272" y="33"/>
                      </a:lnTo>
                      <a:lnTo>
                        <a:pt x="275" y="40"/>
                      </a:lnTo>
                      <a:lnTo>
                        <a:pt x="275" y="42"/>
                      </a:lnTo>
                      <a:lnTo>
                        <a:pt x="276" y="43"/>
                      </a:lnTo>
                      <a:lnTo>
                        <a:pt x="278" y="48"/>
                      </a:lnTo>
                      <a:lnTo>
                        <a:pt x="280" y="55"/>
                      </a:lnTo>
                      <a:lnTo>
                        <a:pt x="286" y="73"/>
                      </a:lnTo>
                      <a:lnTo>
                        <a:pt x="287" y="76"/>
                      </a:lnTo>
                      <a:lnTo>
                        <a:pt x="287" y="78"/>
                      </a:lnTo>
                      <a:lnTo>
                        <a:pt x="288" y="82"/>
                      </a:lnTo>
                      <a:lnTo>
                        <a:pt x="291" y="92"/>
                      </a:lnTo>
                      <a:lnTo>
                        <a:pt x="296" y="112"/>
                      </a:lnTo>
                      <a:lnTo>
                        <a:pt x="297" y="115"/>
                      </a:lnTo>
                      <a:lnTo>
                        <a:pt x="297" y="118"/>
                      </a:lnTo>
                      <a:lnTo>
                        <a:pt x="299" y="123"/>
                      </a:lnTo>
                      <a:lnTo>
                        <a:pt x="301" y="135"/>
                      </a:lnTo>
                      <a:lnTo>
                        <a:pt x="306" y="159"/>
                      </a:lnTo>
                      <a:lnTo>
                        <a:pt x="307" y="162"/>
                      </a:lnTo>
                      <a:lnTo>
                        <a:pt x="308" y="165"/>
                      </a:lnTo>
                      <a:lnTo>
                        <a:pt x="309" y="171"/>
                      </a:lnTo>
                      <a:lnTo>
                        <a:pt x="311" y="184"/>
                      </a:lnTo>
                      <a:lnTo>
                        <a:pt x="317" y="211"/>
                      </a:lnTo>
                      <a:lnTo>
                        <a:pt x="327" y="270"/>
                      </a:lnTo>
                      <a:lnTo>
                        <a:pt x="327" y="274"/>
                      </a:lnTo>
                      <a:lnTo>
                        <a:pt x="328" y="277"/>
                      </a:lnTo>
                      <a:lnTo>
                        <a:pt x="329" y="285"/>
                      </a:lnTo>
                      <a:lnTo>
                        <a:pt x="332" y="300"/>
                      </a:lnTo>
                      <a:lnTo>
                        <a:pt x="337" y="331"/>
                      </a:lnTo>
                      <a:lnTo>
                        <a:pt x="347" y="397"/>
                      </a:lnTo>
                      <a:lnTo>
                        <a:pt x="367" y="534"/>
                      </a:lnTo>
                      <a:lnTo>
                        <a:pt x="368" y="539"/>
                      </a:lnTo>
                      <a:lnTo>
                        <a:pt x="368" y="544"/>
                      </a:lnTo>
                      <a:lnTo>
                        <a:pt x="370" y="553"/>
                      </a:lnTo>
                      <a:lnTo>
                        <a:pt x="372" y="572"/>
                      </a:lnTo>
                      <a:lnTo>
                        <a:pt x="378" y="610"/>
                      </a:lnTo>
                      <a:lnTo>
                        <a:pt x="389" y="687"/>
                      </a:lnTo>
                      <a:lnTo>
                        <a:pt x="411" y="834"/>
                      </a:lnTo>
                      <a:lnTo>
                        <a:pt x="411" y="838"/>
                      </a:lnTo>
                      <a:lnTo>
                        <a:pt x="412" y="842"/>
                      </a:lnTo>
                      <a:lnTo>
                        <a:pt x="413" y="850"/>
                      </a:lnTo>
                      <a:lnTo>
                        <a:pt x="416" y="867"/>
                      </a:lnTo>
                      <a:lnTo>
                        <a:pt x="421" y="898"/>
                      </a:lnTo>
                      <a:lnTo>
                        <a:pt x="431" y="959"/>
                      </a:lnTo>
                      <a:lnTo>
                        <a:pt x="432" y="963"/>
                      </a:lnTo>
                      <a:lnTo>
                        <a:pt x="432" y="966"/>
                      </a:lnTo>
                      <a:lnTo>
                        <a:pt x="434" y="974"/>
                      </a:lnTo>
                      <a:lnTo>
                        <a:pt x="436" y="988"/>
                      </a:lnTo>
                      <a:lnTo>
                        <a:pt x="441" y="1015"/>
                      </a:lnTo>
                      <a:lnTo>
                        <a:pt x="451" y="1067"/>
                      </a:lnTo>
                      <a:lnTo>
                        <a:pt x="452" y="1070"/>
                      </a:lnTo>
                      <a:lnTo>
                        <a:pt x="453" y="1073"/>
                      </a:lnTo>
                      <a:lnTo>
                        <a:pt x="454" y="1080"/>
                      </a:lnTo>
                      <a:lnTo>
                        <a:pt x="457" y="1092"/>
                      </a:lnTo>
                      <a:lnTo>
                        <a:pt x="462" y="1116"/>
                      </a:lnTo>
                      <a:lnTo>
                        <a:pt x="463" y="1119"/>
                      </a:lnTo>
                      <a:lnTo>
                        <a:pt x="464" y="1122"/>
                      </a:lnTo>
                      <a:lnTo>
                        <a:pt x="465" y="1127"/>
                      </a:lnTo>
                      <a:lnTo>
                        <a:pt x="468" y="1138"/>
                      </a:lnTo>
                      <a:lnTo>
                        <a:pt x="473" y="1158"/>
                      </a:lnTo>
                      <a:lnTo>
                        <a:pt x="474" y="1161"/>
                      </a:lnTo>
                      <a:lnTo>
                        <a:pt x="475" y="1163"/>
                      </a:lnTo>
                      <a:lnTo>
                        <a:pt x="476" y="1168"/>
                      </a:lnTo>
                      <a:lnTo>
                        <a:pt x="479" y="1176"/>
                      </a:lnTo>
                      <a:lnTo>
                        <a:pt x="479" y="1179"/>
                      </a:lnTo>
                      <a:lnTo>
                        <a:pt x="480" y="1181"/>
                      </a:lnTo>
                      <a:lnTo>
                        <a:pt x="482" y="1185"/>
                      </a:lnTo>
                      <a:lnTo>
                        <a:pt x="484" y="1193"/>
                      </a:lnTo>
                      <a:lnTo>
                        <a:pt x="485" y="1195"/>
                      </a:lnTo>
                      <a:lnTo>
                        <a:pt x="486" y="1197"/>
                      </a:lnTo>
                      <a:lnTo>
                        <a:pt x="487" y="1200"/>
                      </a:lnTo>
                      <a:lnTo>
                        <a:pt x="490" y="1207"/>
                      </a:lnTo>
                      <a:lnTo>
                        <a:pt x="495" y="1220"/>
                      </a:lnTo>
                      <a:lnTo>
                        <a:pt x="496" y="1221"/>
                      </a:lnTo>
                      <a:lnTo>
                        <a:pt x="497" y="1222"/>
                      </a:lnTo>
                      <a:lnTo>
                        <a:pt x="498" y="1225"/>
                      </a:lnTo>
                      <a:lnTo>
                        <a:pt x="500" y="1230"/>
                      </a:lnTo>
                      <a:lnTo>
                        <a:pt x="501" y="1231"/>
                      </a:lnTo>
                      <a:lnTo>
                        <a:pt x="502" y="1232"/>
                      </a:lnTo>
                      <a:lnTo>
                        <a:pt x="503" y="1234"/>
                      </a:lnTo>
                      <a:lnTo>
                        <a:pt x="506" y="1237"/>
                      </a:lnTo>
                      <a:lnTo>
                        <a:pt x="506" y="1239"/>
                      </a:lnTo>
                      <a:lnTo>
                        <a:pt x="507" y="1239"/>
                      </a:lnTo>
                      <a:lnTo>
                        <a:pt x="508" y="1241"/>
                      </a:lnTo>
                      <a:lnTo>
                        <a:pt x="509" y="1242"/>
                      </a:lnTo>
                      <a:lnTo>
                        <a:pt x="509" y="1242"/>
                      </a:lnTo>
                      <a:lnTo>
                        <a:pt x="511" y="1244"/>
                      </a:lnTo>
                      <a:lnTo>
                        <a:pt x="512" y="1245"/>
                      </a:lnTo>
                      <a:lnTo>
                        <a:pt x="512" y="1245"/>
                      </a:lnTo>
                      <a:lnTo>
                        <a:pt x="513" y="1246"/>
                      </a:lnTo>
                      <a:lnTo>
                        <a:pt x="514" y="1247"/>
                      </a:lnTo>
                      <a:lnTo>
                        <a:pt x="515" y="1248"/>
                      </a:lnTo>
                      <a:lnTo>
                        <a:pt x="516" y="1249"/>
                      </a:lnTo>
                      <a:lnTo>
                        <a:pt x="516" y="1249"/>
                      </a:lnTo>
                      <a:lnTo>
                        <a:pt x="517" y="1249"/>
                      </a:lnTo>
                      <a:lnTo>
                        <a:pt x="518" y="1250"/>
                      </a:lnTo>
                      <a:lnTo>
                        <a:pt x="518" y="1250"/>
                      </a:lnTo>
                      <a:lnTo>
                        <a:pt x="519" y="1251"/>
                      </a:lnTo>
                      <a:lnTo>
                        <a:pt x="520" y="1251"/>
                      </a:lnTo>
                      <a:lnTo>
                        <a:pt x="521" y="1251"/>
                      </a:lnTo>
                      <a:lnTo>
                        <a:pt x="521" y="1251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2"/>
                      </a:lnTo>
                      <a:lnTo>
                        <a:pt x="525" y="1252"/>
                      </a:lnTo>
                      <a:lnTo>
                        <a:pt x="525" y="1252"/>
                      </a:lnTo>
                      <a:lnTo>
                        <a:pt x="526" y="1252"/>
                      </a:lnTo>
                      <a:lnTo>
                        <a:pt x="527" y="1253"/>
                      </a:lnTo>
                      <a:lnTo>
                        <a:pt x="527" y="1253"/>
                      </a:lnTo>
                      <a:lnTo>
                        <a:pt x="528" y="1252"/>
                      </a:lnTo>
                      <a:lnTo>
                        <a:pt x="529" y="1252"/>
                      </a:lnTo>
                      <a:lnTo>
                        <a:pt x="530" y="1252"/>
                      </a:lnTo>
                      <a:lnTo>
                        <a:pt x="530" y="1252"/>
                      </a:lnTo>
                      <a:lnTo>
                        <a:pt x="531" y="1252"/>
                      </a:lnTo>
                      <a:lnTo>
                        <a:pt x="531" y="1252"/>
                      </a:lnTo>
                      <a:lnTo>
                        <a:pt x="532" y="1252"/>
                      </a:lnTo>
                      <a:lnTo>
                        <a:pt x="533" y="1252"/>
                      </a:lnTo>
                      <a:lnTo>
                        <a:pt x="533" y="1252"/>
                      </a:lnTo>
                      <a:lnTo>
                        <a:pt x="534" y="1251"/>
                      </a:lnTo>
                      <a:lnTo>
                        <a:pt x="534" y="1251"/>
                      </a:lnTo>
                      <a:lnTo>
                        <a:pt x="535" y="1251"/>
                      </a:lnTo>
                      <a:lnTo>
                        <a:pt x="536" y="1250"/>
                      </a:lnTo>
                      <a:lnTo>
                        <a:pt x="537" y="1250"/>
                      </a:lnTo>
                      <a:lnTo>
                        <a:pt x="538" y="1249"/>
                      </a:lnTo>
                      <a:lnTo>
                        <a:pt x="539" y="1248"/>
                      </a:lnTo>
                      <a:lnTo>
                        <a:pt x="540" y="1248"/>
                      </a:lnTo>
                      <a:lnTo>
                        <a:pt x="540" y="1248"/>
                      </a:lnTo>
                      <a:lnTo>
                        <a:pt x="542" y="1246"/>
                      </a:lnTo>
                      <a:lnTo>
                        <a:pt x="542" y="1246"/>
                      </a:lnTo>
                      <a:lnTo>
                        <a:pt x="543" y="1245"/>
                      </a:lnTo>
                      <a:lnTo>
                        <a:pt x="544" y="1244"/>
                      </a:lnTo>
                      <a:lnTo>
                        <a:pt x="546" y="1241"/>
                      </a:lnTo>
                      <a:lnTo>
                        <a:pt x="547" y="1240"/>
                      </a:lnTo>
                      <a:lnTo>
                        <a:pt x="548" y="1240"/>
                      </a:lnTo>
                      <a:lnTo>
                        <a:pt x="549" y="1238"/>
                      </a:lnTo>
                      <a:lnTo>
                        <a:pt x="552" y="1235"/>
                      </a:lnTo>
                      <a:lnTo>
                        <a:pt x="552" y="1234"/>
                      </a:lnTo>
                      <a:lnTo>
                        <a:pt x="553" y="1233"/>
                      </a:lnTo>
                      <a:lnTo>
                        <a:pt x="554" y="1231"/>
                      </a:lnTo>
                      <a:lnTo>
                        <a:pt x="557" y="1227"/>
                      </a:lnTo>
                      <a:lnTo>
                        <a:pt x="557" y="1226"/>
                      </a:lnTo>
                      <a:lnTo>
                        <a:pt x="558" y="1225"/>
                      </a:lnTo>
                      <a:lnTo>
                        <a:pt x="559" y="1222"/>
                      </a:lnTo>
                      <a:lnTo>
                        <a:pt x="562" y="1218"/>
                      </a:lnTo>
                      <a:lnTo>
                        <a:pt x="567" y="1207"/>
                      </a:lnTo>
                      <a:lnTo>
                        <a:pt x="567" y="1206"/>
                      </a:lnTo>
                      <a:lnTo>
                        <a:pt x="568" y="1204"/>
                      </a:lnTo>
                      <a:lnTo>
                        <a:pt x="569" y="1201"/>
                      </a:lnTo>
                      <a:lnTo>
                        <a:pt x="572" y="1195"/>
                      </a:lnTo>
                      <a:lnTo>
                        <a:pt x="577" y="1182"/>
                      </a:lnTo>
                      <a:lnTo>
                        <a:pt x="578" y="1180"/>
                      </a:lnTo>
                      <a:lnTo>
                        <a:pt x="578" y="1178"/>
                      </a:lnTo>
                      <a:lnTo>
                        <a:pt x="579" y="1174"/>
                      </a:lnTo>
                      <a:lnTo>
                        <a:pt x="582" y="1167"/>
                      </a:lnTo>
                      <a:lnTo>
                        <a:pt x="588" y="1150"/>
                      </a:lnTo>
                      <a:lnTo>
                        <a:pt x="599" y="1114"/>
                      </a:lnTo>
                      <a:lnTo>
                        <a:pt x="599" y="1111"/>
                      </a:lnTo>
                      <a:lnTo>
                        <a:pt x="600" y="1109"/>
                      </a:lnTo>
                      <a:lnTo>
                        <a:pt x="602" y="1104"/>
                      </a:lnTo>
                      <a:lnTo>
                        <a:pt x="604" y="1094"/>
                      </a:lnTo>
                      <a:lnTo>
                        <a:pt x="610" y="1074"/>
                      </a:lnTo>
                      <a:lnTo>
                        <a:pt x="621" y="1032"/>
                      </a:lnTo>
                      <a:lnTo>
                        <a:pt x="621" y="1029"/>
                      </a:lnTo>
                      <a:lnTo>
                        <a:pt x="622" y="1026"/>
                      </a:lnTo>
                      <a:lnTo>
                        <a:pt x="623" y="1021"/>
                      </a:lnTo>
                      <a:lnTo>
                        <a:pt x="626" y="1011"/>
                      </a:lnTo>
                      <a:lnTo>
                        <a:pt x="631" y="990"/>
                      </a:lnTo>
                      <a:lnTo>
                        <a:pt x="641" y="948"/>
                      </a:lnTo>
                      <a:lnTo>
                        <a:pt x="662" y="863"/>
                      </a:lnTo>
                      <a:lnTo>
                        <a:pt x="662" y="861"/>
                      </a:lnTo>
                      <a:lnTo>
                        <a:pt x="663" y="858"/>
                      </a:lnTo>
                      <a:lnTo>
                        <a:pt x="664" y="852"/>
                      </a:lnTo>
                      <a:lnTo>
                        <a:pt x="667" y="841"/>
                      </a:lnTo>
                      <a:lnTo>
                        <a:pt x="672" y="819"/>
                      </a:lnTo>
                      <a:lnTo>
                        <a:pt x="684" y="777"/>
                      </a:lnTo>
                      <a:lnTo>
                        <a:pt x="684" y="775"/>
                      </a:lnTo>
                      <a:lnTo>
                        <a:pt x="685" y="772"/>
                      </a:lnTo>
                      <a:lnTo>
                        <a:pt x="686" y="767"/>
                      </a:lnTo>
                      <a:lnTo>
                        <a:pt x="689" y="757"/>
                      </a:lnTo>
                      <a:lnTo>
                        <a:pt x="695" y="738"/>
                      </a:lnTo>
                      <a:lnTo>
                        <a:pt x="706" y="703"/>
                      </a:lnTo>
                      <a:lnTo>
                        <a:pt x="707" y="701"/>
                      </a:lnTo>
                      <a:lnTo>
                        <a:pt x="707" y="699"/>
                      </a:lnTo>
                      <a:lnTo>
                        <a:pt x="708" y="695"/>
                      </a:lnTo>
                      <a:lnTo>
                        <a:pt x="711" y="687"/>
                      </a:lnTo>
                      <a:lnTo>
                        <a:pt x="717" y="673"/>
                      </a:lnTo>
                      <a:lnTo>
                        <a:pt x="717" y="671"/>
                      </a:lnTo>
                      <a:lnTo>
                        <a:pt x="718" y="669"/>
                      </a:lnTo>
                      <a:lnTo>
                        <a:pt x="719" y="666"/>
                      </a:lnTo>
                      <a:lnTo>
                        <a:pt x="722" y="659"/>
                      </a:lnTo>
                      <a:lnTo>
                        <a:pt x="728" y="647"/>
                      </a:lnTo>
                      <a:lnTo>
                        <a:pt x="728" y="645"/>
                      </a:lnTo>
                      <a:lnTo>
                        <a:pt x="729" y="644"/>
                      </a:lnTo>
                      <a:lnTo>
                        <a:pt x="730" y="641"/>
                      </a:lnTo>
                      <a:lnTo>
                        <a:pt x="733" y="636"/>
                      </a:lnTo>
                      <a:lnTo>
                        <a:pt x="734" y="634"/>
                      </a:lnTo>
                      <a:lnTo>
                        <a:pt x="734" y="633"/>
                      </a:lnTo>
                      <a:lnTo>
                        <a:pt x="736" y="631"/>
                      </a:lnTo>
                      <a:lnTo>
                        <a:pt x="738" y="626"/>
                      </a:lnTo>
                      <a:lnTo>
                        <a:pt x="739" y="625"/>
                      </a:lnTo>
                      <a:lnTo>
                        <a:pt x="740" y="624"/>
                      </a:lnTo>
                      <a:lnTo>
                        <a:pt x="741" y="621"/>
                      </a:lnTo>
                      <a:lnTo>
                        <a:pt x="744" y="618"/>
                      </a:lnTo>
                      <a:lnTo>
                        <a:pt x="744" y="616"/>
                      </a:lnTo>
                      <a:lnTo>
                        <a:pt x="745" y="616"/>
                      </a:lnTo>
                      <a:lnTo>
                        <a:pt x="747" y="614"/>
                      </a:lnTo>
                      <a:lnTo>
                        <a:pt x="749" y="610"/>
                      </a:lnTo>
                      <a:lnTo>
                        <a:pt x="750" y="610"/>
                      </a:lnTo>
                      <a:lnTo>
                        <a:pt x="750" y="609"/>
                      </a:lnTo>
                      <a:lnTo>
                        <a:pt x="752" y="607"/>
                      </a:lnTo>
                      <a:lnTo>
                        <a:pt x="752" y="607"/>
                      </a:lnTo>
                      <a:lnTo>
                        <a:pt x="753" y="606"/>
                      </a:lnTo>
                      <a:lnTo>
                        <a:pt x="754" y="605"/>
                      </a:lnTo>
                      <a:lnTo>
                        <a:pt x="755" y="604"/>
                      </a:lnTo>
                      <a:lnTo>
                        <a:pt x="756" y="604"/>
                      </a:lnTo>
                      <a:lnTo>
                        <a:pt x="757" y="603"/>
                      </a:lnTo>
                      <a:lnTo>
                        <a:pt x="759" y="601"/>
                      </a:lnTo>
                      <a:lnTo>
                        <a:pt x="760" y="600"/>
                      </a:lnTo>
                      <a:lnTo>
                        <a:pt x="761" y="600"/>
                      </a:lnTo>
                      <a:lnTo>
                        <a:pt x="762" y="599"/>
                      </a:lnTo>
                      <a:lnTo>
                        <a:pt x="762" y="599"/>
                      </a:lnTo>
                      <a:lnTo>
                        <a:pt x="763" y="598"/>
                      </a:lnTo>
                      <a:lnTo>
                        <a:pt x="764" y="598"/>
                      </a:lnTo>
                      <a:lnTo>
                        <a:pt x="765" y="598"/>
                      </a:lnTo>
                      <a:lnTo>
                        <a:pt x="766" y="597"/>
                      </a:lnTo>
                      <a:lnTo>
                        <a:pt x="766" y="597"/>
                      </a:lnTo>
                      <a:lnTo>
                        <a:pt x="767" y="597"/>
                      </a:lnTo>
                      <a:lnTo>
                        <a:pt x="768" y="597"/>
                      </a:lnTo>
                      <a:lnTo>
                        <a:pt x="768" y="597"/>
                      </a:lnTo>
                      <a:lnTo>
                        <a:pt x="769" y="597"/>
                      </a:lnTo>
                      <a:lnTo>
                        <a:pt x="770" y="596"/>
                      </a:lnTo>
                      <a:lnTo>
                        <a:pt x="770" y="596"/>
                      </a:lnTo>
                      <a:lnTo>
                        <a:pt x="771" y="596"/>
                      </a:lnTo>
                      <a:lnTo>
                        <a:pt x="771" y="596"/>
                      </a:lnTo>
                      <a:lnTo>
                        <a:pt x="772" y="596"/>
                      </a:lnTo>
                      <a:lnTo>
                        <a:pt x="773" y="596"/>
                      </a:lnTo>
                      <a:lnTo>
                        <a:pt x="773" y="596"/>
                      </a:lnTo>
                      <a:lnTo>
                        <a:pt x="774" y="596"/>
                      </a:lnTo>
                      <a:lnTo>
                        <a:pt x="774" y="596"/>
                      </a:lnTo>
                      <a:lnTo>
                        <a:pt x="775" y="596"/>
                      </a:lnTo>
                      <a:lnTo>
                        <a:pt x="776" y="596"/>
                      </a:lnTo>
                      <a:lnTo>
                        <a:pt x="776" y="596"/>
                      </a:lnTo>
                      <a:lnTo>
                        <a:pt x="777" y="596"/>
                      </a:lnTo>
                      <a:lnTo>
                        <a:pt x="778" y="596"/>
                      </a:lnTo>
                      <a:lnTo>
                        <a:pt x="779" y="597"/>
                      </a:lnTo>
                      <a:lnTo>
                        <a:pt x="779" y="597"/>
                      </a:lnTo>
                      <a:lnTo>
                        <a:pt x="780" y="597"/>
                      </a:lnTo>
                      <a:lnTo>
                        <a:pt x="780" y="597"/>
                      </a:lnTo>
                      <a:lnTo>
                        <a:pt x="781" y="597"/>
                      </a:lnTo>
                      <a:lnTo>
                        <a:pt x="782" y="597"/>
                      </a:lnTo>
                      <a:lnTo>
                        <a:pt x="782" y="598"/>
                      </a:lnTo>
                      <a:lnTo>
                        <a:pt x="783" y="598"/>
                      </a:lnTo>
                      <a:lnTo>
                        <a:pt x="783" y="598"/>
                      </a:lnTo>
                      <a:lnTo>
                        <a:pt x="785" y="599"/>
                      </a:lnTo>
                      <a:lnTo>
                        <a:pt x="785" y="599"/>
                      </a:lnTo>
                      <a:lnTo>
                        <a:pt x="786" y="600"/>
                      </a:lnTo>
                      <a:lnTo>
                        <a:pt x="787" y="600"/>
                      </a:lnTo>
                      <a:lnTo>
                        <a:pt x="788" y="601"/>
                      </a:lnTo>
                      <a:lnTo>
                        <a:pt x="789" y="601"/>
                      </a:lnTo>
                      <a:lnTo>
                        <a:pt x="790" y="602"/>
                      </a:lnTo>
                      <a:lnTo>
                        <a:pt x="791" y="603"/>
                      </a:lnTo>
                      <a:lnTo>
                        <a:pt x="791" y="603"/>
                      </a:lnTo>
                      <a:lnTo>
                        <a:pt x="792" y="604"/>
                      </a:lnTo>
                      <a:lnTo>
                        <a:pt x="793" y="605"/>
                      </a:lnTo>
                      <a:lnTo>
                        <a:pt x="794" y="606"/>
                      </a:lnTo>
                      <a:lnTo>
                        <a:pt x="795" y="607"/>
                      </a:lnTo>
                      <a:lnTo>
                        <a:pt x="796" y="608"/>
                      </a:lnTo>
                      <a:lnTo>
                        <a:pt x="797" y="608"/>
                      </a:lnTo>
                      <a:lnTo>
                        <a:pt x="798" y="610"/>
                      </a:lnTo>
                      <a:lnTo>
                        <a:pt x="801" y="613"/>
                      </a:lnTo>
                      <a:lnTo>
                        <a:pt x="801" y="614"/>
                      </a:lnTo>
                      <a:lnTo>
                        <a:pt x="802" y="615"/>
                      </a:lnTo>
                      <a:lnTo>
                        <a:pt x="804" y="617"/>
                      </a:lnTo>
                      <a:lnTo>
                        <a:pt x="806" y="621"/>
                      </a:lnTo>
                      <a:lnTo>
                        <a:pt x="812" y="630"/>
                      </a:lnTo>
                      <a:lnTo>
                        <a:pt x="812" y="631"/>
                      </a:lnTo>
                      <a:lnTo>
                        <a:pt x="813" y="632"/>
                      </a:lnTo>
                      <a:lnTo>
                        <a:pt x="815" y="635"/>
                      </a:lnTo>
                      <a:lnTo>
                        <a:pt x="817" y="640"/>
                      </a:lnTo>
                      <a:lnTo>
                        <a:pt x="823" y="651"/>
                      </a:lnTo>
                      <a:lnTo>
                        <a:pt x="824" y="653"/>
                      </a:lnTo>
                      <a:lnTo>
                        <a:pt x="824" y="654"/>
                      </a:lnTo>
                      <a:lnTo>
                        <a:pt x="825" y="657"/>
                      </a:lnTo>
                      <a:lnTo>
                        <a:pt x="828" y="664"/>
                      </a:lnTo>
                      <a:lnTo>
                        <a:pt x="834" y="678"/>
                      </a:lnTo>
                      <a:lnTo>
                        <a:pt x="834" y="679"/>
                      </a:lnTo>
                      <a:lnTo>
                        <a:pt x="835" y="681"/>
                      </a:lnTo>
                      <a:lnTo>
                        <a:pt x="836" y="684"/>
                      </a:lnTo>
                      <a:lnTo>
                        <a:pt x="839" y="691"/>
                      </a:lnTo>
                      <a:lnTo>
                        <a:pt x="844" y="706"/>
                      </a:lnTo>
                      <a:lnTo>
                        <a:pt x="854" y="737"/>
                      </a:lnTo>
                      <a:lnTo>
                        <a:pt x="875" y="807"/>
                      </a:lnTo>
                      <a:lnTo>
                        <a:pt x="875" y="809"/>
                      </a:lnTo>
                      <a:lnTo>
                        <a:pt x="876" y="811"/>
                      </a:lnTo>
                      <a:lnTo>
                        <a:pt x="877" y="816"/>
                      </a:lnTo>
                      <a:lnTo>
                        <a:pt x="880" y="825"/>
                      </a:lnTo>
                      <a:lnTo>
                        <a:pt x="885" y="844"/>
                      </a:lnTo>
                      <a:lnTo>
                        <a:pt x="895" y="882"/>
                      </a:lnTo>
                      <a:lnTo>
                        <a:pt x="915" y="958"/>
                      </a:lnTo>
                      <a:lnTo>
                        <a:pt x="916" y="961"/>
                      </a:lnTo>
                      <a:lnTo>
                        <a:pt x="917" y="964"/>
                      </a:lnTo>
                      <a:lnTo>
                        <a:pt x="918" y="969"/>
                      </a:lnTo>
                      <a:lnTo>
                        <a:pt x="921" y="979"/>
                      </a:lnTo>
                      <a:lnTo>
                        <a:pt x="926" y="999"/>
                      </a:lnTo>
                      <a:lnTo>
                        <a:pt x="937" y="1039"/>
                      </a:lnTo>
                      <a:lnTo>
                        <a:pt x="938" y="1041"/>
                      </a:lnTo>
                      <a:lnTo>
                        <a:pt x="938" y="1044"/>
                      </a:lnTo>
                      <a:lnTo>
                        <a:pt x="940" y="1048"/>
                      </a:lnTo>
                      <a:lnTo>
                        <a:pt x="942" y="1058"/>
                      </a:lnTo>
                      <a:lnTo>
                        <a:pt x="948" y="1077"/>
                      </a:lnTo>
                      <a:lnTo>
                        <a:pt x="959" y="1111"/>
                      </a:lnTo>
                      <a:lnTo>
                        <a:pt x="959" y="1114"/>
                      </a:lnTo>
                      <a:lnTo>
                        <a:pt x="960" y="1116"/>
                      </a:lnTo>
                      <a:lnTo>
                        <a:pt x="961" y="1119"/>
                      </a:lnTo>
                      <a:lnTo>
                        <a:pt x="964" y="1127"/>
                      </a:lnTo>
                      <a:lnTo>
                        <a:pt x="969" y="1141"/>
                      </a:lnTo>
                      <a:lnTo>
                        <a:pt x="969" y="1143"/>
                      </a:lnTo>
                      <a:lnTo>
                        <a:pt x="970" y="1145"/>
                      </a:lnTo>
                      <a:lnTo>
                        <a:pt x="971" y="1149"/>
                      </a:lnTo>
                      <a:lnTo>
                        <a:pt x="974" y="1155"/>
                      </a:lnTo>
                      <a:lnTo>
                        <a:pt x="979" y="1168"/>
                      </a:lnTo>
                      <a:lnTo>
                        <a:pt x="980" y="1170"/>
                      </a:lnTo>
                      <a:lnTo>
                        <a:pt x="980" y="1171"/>
                      </a:lnTo>
                      <a:lnTo>
                        <a:pt x="982" y="1175"/>
                      </a:lnTo>
                      <a:lnTo>
                        <a:pt x="984" y="1181"/>
                      </a:lnTo>
                    </a:path>
                  </a:pathLst>
                </a:custGeom>
                <a:noFill/>
                <a:ln w="38100" cap="flat" cmpd="sng" algn="ctr">
                  <a:solidFill>
                    <a:srgbClr val="005BD3"/>
                  </a:solidFill>
                  <a:prstDash val="solid"/>
                  <a:headEnd/>
                  <a:tailE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" name="Group 169"/>
              <p:cNvGrpSpPr/>
              <p:nvPr/>
            </p:nvGrpSpPr>
            <p:grpSpPr>
              <a:xfrm flipV="1">
                <a:off x="1326335" y="1232780"/>
                <a:ext cx="1708590" cy="216000"/>
                <a:chOff x="3135313" y="111460"/>
                <a:chExt cx="3190875" cy="1989138"/>
              </a:xfrm>
            </p:grpSpPr>
            <p:sp>
              <p:nvSpPr>
                <p:cNvPr id="72" name="Freeform 20"/>
                <p:cNvSpPr>
                  <a:spLocks/>
                </p:cNvSpPr>
                <p:nvPr/>
              </p:nvSpPr>
              <p:spPr bwMode="auto">
                <a:xfrm>
                  <a:off x="3135313" y="111460"/>
                  <a:ext cx="1628775" cy="1989138"/>
                </a:xfrm>
                <a:custGeom>
                  <a:avLst/>
                  <a:gdLst>
                    <a:gd name="T0" fmla="*/ 5 w 1026"/>
                    <a:gd name="T1" fmla="*/ 1252 h 1253"/>
                    <a:gd name="T2" fmla="*/ 11 w 1026"/>
                    <a:gd name="T3" fmla="*/ 1251 h 1253"/>
                    <a:gd name="T4" fmla="*/ 17 w 1026"/>
                    <a:gd name="T5" fmla="*/ 1247 h 1253"/>
                    <a:gd name="T6" fmla="*/ 27 w 1026"/>
                    <a:gd name="T7" fmla="*/ 1239 h 1253"/>
                    <a:gd name="T8" fmla="*/ 42 w 1026"/>
                    <a:gd name="T9" fmla="*/ 1219 h 1253"/>
                    <a:gd name="T10" fmla="*/ 57 w 1026"/>
                    <a:gd name="T11" fmla="*/ 1189 h 1253"/>
                    <a:gd name="T12" fmla="*/ 86 w 1026"/>
                    <a:gd name="T13" fmla="*/ 1114 h 1253"/>
                    <a:gd name="T14" fmla="*/ 167 w 1026"/>
                    <a:gd name="T15" fmla="*/ 819 h 1253"/>
                    <a:gd name="T16" fmla="*/ 191 w 1026"/>
                    <a:gd name="T17" fmla="*/ 736 h 1253"/>
                    <a:gd name="T18" fmla="*/ 221 w 1026"/>
                    <a:gd name="T19" fmla="*/ 656 h 1253"/>
                    <a:gd name="T20" fmla="*/ 233 w 1026"/>
                    <a:gd name="T21" fmla="*/ 630 h 1253"/>
                    <a:gd name="T22" fmla="*/ 243 w 1026"/>
                    <a:gd name="T23" fmla="*/ 615 h 1253"/>
                    <a:gd name="T24" fmla="*/ 254 w 1026"/>
                    <a:gd name="T25" fmla="*/ 603 h 1253"/>
                    <a:gd name="T26" fmla="*/ 261 w 1026"/>
                    <a:gd name="T27" fmla="*/ 599 h 1253"/>
                    <a:gd name="T28" fmla="*/ 267 w 1026"/>
                    <a:gd name="T29" fmla="*/ 597 h 1253"/>
                    <a:gd name="T30" fmla="*/ 272 w 1026"/>
                    <a:gd name="T31" fmla="*/ 596 h 1253"/>
                    <a:gd name="T32" fmla="*/ 278 w 1026"/>
                    <a:gd name="T33" fmla="*/ 597 h 1253"/>
                    <a:gd name="T34" fmla="*/ 284 w 1026"/>
                    <a:gd name="T35" fmla="*/ 600 h 1253"/>
                    <a:gd name="T36" fmla="*/ 291 w 1026"/>
                    <a:gd name="T37" fmla="*/ 605 h 1253"/>
                    <a:gd name="T38" fmla="*/ 302 w 1026"/>
                    <a:gd name="T39" fmla="*/ 618 h 1253"/>
                    <a:gd name="T40" fmla="*/ 318 w 1026"/>
                    <a:gd name="T41" fmla="*/ 647 h 1253"/>
                    <a:gd name="T42" fmla="*/ 341 w 1026"/>
                    <a:gd name="T43" fmla="*/ 709 h 1253"/>
                    <a:gd name="T44" fmla="*/ 426 w 1026"/>
                    <a:gd name="T45" fmla="*/ 1036 h 1253"/>
                    <a:gd name="T46" fmla="*/ 454 w 1026"/>
                    <a:gd name="T47" fmla="*/ 1139 h 1253"/>
                    <a:gd name="T48" fmla="*/ 476 w 1026"/>
                    <a:gd name="T49" fmla="*/ 1200 h 1253"/>
                    <a:gd name="T50" fmla="*/ 490 w 1026"/>
                    <a:gd name="T51" fmla="*/ 1229 h 1253"/>
                    <a:gd name="T52" fmla="*/ 498 w 1026"/>
                    <a:gd name="T53" fmla="*/ 1241 h 1253"/>
                    <a:gd name="T54" fmla="*/ 505 w 1026"/>
                    <a:gd name="T55" fmla="*/ 1248 h 1253"/>
                    <a:gd name="T56" fmla="*/ 511 w 1026"/>
                    <a:gd name="T57" fmla="*/ 1251 h 1253"/>
                    <a:gd name="T58" fmla="*/ 517 w 1026"/>
                    <a:gd name="T59" fmla="*/ 1252 h 1253"/>
                    <a:gd name="T60" fmla="*/ 522 w 1026"/>
                    <a:gd name="T61" fmla="*/ 1252 h 1253"/>
                    <a:gd name="T62" fmla="*/ 528 w 1026"/>
                    <a:gd name="T63" fmla="*/ 1250 h 1253"/>
                    <a:gd name="T64" fmla="*/ 534 w 1026"/>
                    <a:gd name="T65" fmla="*/ 1244 h 1253"/>
                    <a:gd name="T66" fmla="*/ 545 w 1026"/>
                    <a:gd name="T67" fmla="*/ 1228 h 1253"/>
                    <a:gd name="T68" fmla="*/ 556 w 1026"/>
                    <a:gd name="T69" fmla="*/ 1206 h 1253"/>
                    <a:gd name="T70" fmla="*/ 570 w 1026"/>
                    <a:gd name="T71" fmla="*/ 1166 h 1253"/>
                    <a:gd name="T72" fmla="*/ 594 w 1026"/>
                    <a:gd name="T73" fmla="*/ 1065 h 1253"/>
                    <a:gd name="T74" fmla="*/ 633 w 1026"/>
                    <a:gd name="T75" fmla="*/ 845 h 1253"/>
                    <a:gd name="T76" fmla="*/ 677 w 1026"/>
                    <a:gd name="T77" fmla="*/ 544 h 1253"/>
                    <a:gd name="T78" fmla="*/ 699 w 1026"/>
                    <a:gd name="T79" fmla="*/ 392 h 1253"/>
                    <a:gd name="T80" fmla="*/ 728 w 1026"/>
                    <a:gd name="T81" fmla="*/ 217 h 1253"/>
                    <a:gd name="T82" fmla="*/ 741 w 1026"/>
                    <a:gd name="T83" fmla="*/ 147 h 1253"/>
                    <a:gd name="T84" fmla="*/ 761 w 1026"/>
                    <a:gd name="T85" fmla="*/ 67 h 1253"/>
                    <a:gd name="T86" fmla="*/ 771 w 1026"/>
                    <a:gd name="T87" fmla="*/ 37 h 1253"/>
                    <a:gd name="T88" fmla="*/ 782 w 1026"/>
                    <a:gd name="T89" fmla="*/ 16 h 1253"/>
                    <a:gd name="T90" fmla="*/ 789 w 1026"/>
                    <a:gd name="T91" fmla="*/ 6 h 1253"/>
                    <a:gd name="T92" fmla="*/ 794 w 1026"/>
                    <a:gd name="T93" fmla="*/ 1 h 1253"/>
                    <a:gd name="T94" fmla="*/ 800 w 1026"/>
                    <a:gd name="T95" fmla="*/ 0 h 1253"/>
                    <a:gd name="T96" fmla="*/ 805 w 1026"/>
                    <a:gd name="T97" fmla="*/ 1 h 1253"/>
                    <a:gd name="T98" fmla="*/ 810 w 1026"/>
                    <a:gd name="T99" fmla="*/ 4 h 1253"/>
                    <a:gd name="T100" fmla="*/ 818 w 1026"/>
                    <a:gd name="T101" fmla="*/ 13 h 1253"/>
                    <a:gd name="T102" fmla="*/ 829 w 1026"/>
                    <a:gd name="T103" fmla="*/ 37 h 1253"/>
                    <a:gd name="T104" fmla="*/ 840 w 1026"/>
                    <a:gd name="T105" fmla="*/ 71 h 1253"/>
                    <a:gd name="T106" fmla="*/ 858 w 1026"/>
                    <a:gd name="T107" fmla="*/ 147 h 1253"/>
                    <a:gd name="T108" fmla="*/ 878 w 1026"/>
                    <a:gd name="T109" fmla="*/ 265 h 1253"/>
                    <a:gd name="T110" fmla="*/ 930 w 1026"/>
                    <a:gd name="T111" fmla="*/ 658 h 1253"/>
                    <a:gd name="T112" fmla="*/ 953 w 1026"/>
                    <a:gd name="T113" fmla="*/ 850 h 1253"/>
                    <a:gd name="T114" fmla="*/ 979 w 1026"/>
                    <a:gd name="T115" fmla="*/ 1041 h 1253"/>
                    <a:gd name="T116" fmla="*/ 996 w 1026"/>
                    <a:gd name="T117" fmla="*/ 1140 h 1253"/>
                    <a:gd name="T118" fmla="*/ 1006 w 1026"/>
                    <a:gd name="T119" fmla="*/ 1188 h 1253"/>
                    <a:gd name="T120" fmla="*/ 1016 w 1026"/>
                    <a:gd name="T121" fmla="*/ 1224 h 1253"/>
                    <a:gd name="T122" fmla="*/ 1023 w 1026"/>
                    <a:gd name="T123" fmla="*/ 1241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026" h="1253">
                      <a:moveTo>
                        <a:pt x="0" y="1253"/>
                      </a:moveTo>
                      <a:lnTo>
                        <a:pt x="1" y="1253"/>
                      </a:lnTo>
                      <a:lnTo>
                        <a:pt x="2" y="1252"/>
                      </a:lnTo>
                      <a:lnTo>
                        <a:pt x="2" y="1252"/>
                      </a:lnTo>
                      <a:lnTo>
                        <a:pt x="3" y="1252"/>
                      </a:lnTo>
                      <a:lnTo>
                        <a:pt x="3" y="1252"/>
                      </a:lnTo>
                      <a:lnTo>
                        <a:pt x="4" y="1252"/>
                      </a:lnTo>
                      <a:lnTo>
                        <a:pt x="5" y="1252"/>
                      </a:lnTo>
                      <a:lnTo>
                        <a:pt x="5" y="1252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1"/>
                      </a:lnTo>
                      <a:lnTo>
                        <a:pt x="9" y="1251"/>
                      </a:lnTo>
                      <a:lnTo>
                        <a:pt x="9" y="1251"/>
                      </a:lnTo>
                      <a:lnTo>
                        <a:pt x="11" y="1251"/>
                      </a:lnTo>
                      <a:lnTo>
                        <a:pt x="11" y="1250"/>
                      </a:lnTo>
                      <a:lnTo>
                        <a:pt x="12" y="1250"/>
                      </a:lnTo>
                      <a:lnTo>
                        <a:pt x="13" y="1249"/>
                      </a:lnTo>
                      <a:lnTo>
                        <a:pt x="14" y="1249"/>
                      </a:lnTo>
                      <a:lnTo>
                        <a:pt x="14" y="1249"/>
                      </a:lnTo>
                      <a:lnTo>
                        <a:pt x="15" y="1248"/>
                      </a:lnTo>
                      <a:lnTo>
                        <a:pt x="16" y="1248"/>
                      </a:lnTo>
                      <a:lnTo>
                        <a:pt x="17" y="1247"/>
                      </a:lnTo>
                      <a:lnTo>
                        <a:pt x="18" y="1246"/>
                      </a:lnTo>
                      <a:lnTo>
                        <a:pt x="21" y="1245"/>
                      </a:lnTo>
                      <a:lnTo>
                        <a:pt x="21" y="1244"/>
                      </a:lnTo>
                      <a:lnTo>
                        <a:pt x="22" y="1243"/>
                      </a:lnTo>
                      <a:lnTo>
                        <a:pt x="23" y="1242"/>
                      </a:lnTo>
                      <a:lnTo>
                        <a:pt x="26" y="1240"/>
                      </a:lnTo>
                      <a:lnTo>
                        <a:pt x="26" y="1239"/>
                      </a:lnTo>
                      <a:lnTo>
                        <a:pt x="27" y="1239"/>
                      </a:lnTo>
                      <a:lnTo>
                        <a:pt x="28" y="1237"/>
                      </a:lnTo>
                      <a:lnTo>
                        <a:pt x="31" y="1234"/>
                      </a:lnTo>
                      <a:lnTo>
                        <a:pt x="31" y="1234"/>
                      </a:lnTo>
                      <a:lnTo>
                        <a:pt x="32" y="1233"/>
                      </a:lnTo>
                      <a:lnTo>
                        <a:pt x="33" y="1231"/>
                      </a:lnTo>
                      <a:lnTo>
                        <a:pt x="36" y="1228"/>
                      </a:lnTo>
                      <a:lnTo>
                        <a:pt x="41" y="1220"/>
                      </a:lnTo>
                      <a:lnTo>
                        <a:pt x="42" y="1219"/>
                      </a:lnTo>
                      <a:lnTo>
                        <a:pt x="42" y="1218"/>
                      </a:lnTo>
                      <a:lnTo>
                        <a:pt x="44" y="1216"/>
                      </a:lnTo>
                      <a:lnTo>
                        <a:pt x="47" y="1211"/>
                      </a:lnTo>
                      <a:lnTo>
                        <a:pt x="52" y="1200"/>
                      </a:lnTo>
                      <a:lnTo>
                        <a:pt x="53" y="1199"/>
                      </a:lnTo>
                      <a:lnTo>
                        <a:pt x="53" y="1198"/>
                      </a:lnTo>
                      <a:lnTo>
                        <a:pt x="55" y="1195"/>
                      </a:lnTo>
                      <a:lnTo>
                        <a:pt x="57" y="1189"/>
                      </a:lnTo>
                      <a:lnTo>
                        <a:pt x="63" y="1176"/>
                      </a:lnTo>
                      <a:lnTo>
                        <a:pt x="63" y="1174"/>
                      </a:lnTo>
                      <a:lnTo>
                        <a:pt x="64" y="1173"/>
                      </a:lnTo>
                      <a:lnTo>
                        <a:pt x="66" y="1170"/>
                      </a:lnTo>
                      <a:lnTo>
                        <a:pt x="68" y="1162"/>
                      </a:lnTo>
                      <a:lnTo>
                        <a:pt x="74" y="1148"/>
                      </a:lnTo>
                      <a:lnTo>
                        <a:pt x="85" y="1116"/>
                      </a:lnTo>
                      <a:lnTo>
                        <a:pt x="86" y="1114"/>
                      </a:lnTo>
                      <a:lnTo>
                        <a:pt x="86" y="1112"/>
                      </a:lnTo>
                      <a:lnTo>
                        <a:pt x="87" y="1108"/>
                      </a:lnTo>
                      <a:lnTo>
                        <a:pt x="90" y="1100"/>
                      </a:lnTo>
                      <a:lnTo>
                        <a:pt x="95" y="1084"/>
                      </a:lnTo>
                      <a:lnTo>
                        <a:pt x="105" y="1049"/>
                      </a:lnTo>
                      <a:lnTo>
                        <a:pt x="126" y="974"/>
                      </a:lnTo>
                      <a:lnTo>
                        <a:pt x="167" y="821"/>
                      </a:lnTo>
                      <a:lnTo>
                        <a:pt x="167" y="819"/>
                      </a:lnTo>
                      <a:lnTo>
                        <a:pt x="168" y="816"/>
                      </a:lnTo>
                      <a:lnTo>
                        <a:pt x="169" y="811"/>
                      </a:lnTo>
                      <a:lnTo>
                        <a:pt x="172" y="801"/>
                      </a:lnTo>
                      <a:lnTo>
                        <a:pt x="177" y="782"/>
                      </a:lnTo>
                      <a:lnTo>
                        <a:pt x="188" y="745"/>
                      </a:lnTo>
                      <a:lnTo>
                        <a:pt x="189" y="743"/>
                      </a:lnTo>
                      <a:lnTo>
                        <a:pt x="190" y="741"/>
                      </a:lnTo>
                      <a:lnTo>
                        <a:pt x="191" y="736"/>
                      </a:lnTo>
                      <a:lnTo>
                        <a:pt x="194" y="728"/>
                      </a:lnTo>
                      <a:lnTo>
                        <a:pt x="199" y="711"/>
                      </a:lnTo>
                      <a:lnTo>
                        <a:pt x="210" y="681"/>
                      </a:lnTo>
                      <a:lnTo>
                        <a:pt x="211" y="679"/>
                      </a:lnTo>
                      <a:lnTo>
                        <a:pt x="212" y="677"/>
                      </a:lnTo>
                      <a:lnTo>
                        <a:pt x="213" y="674"/>
                      </a:lnTo>
                      <a:lnTo>
                        <a:pt x="215" y="668"/>
                      </a:lnTo>
                      <a:lnTo>
                        <a:pt x="221" y="656"/>
                      </a:lnTo>
                      <a:lnTo>
                        <a:pt x="221" y="654"/>
                      </a:lnTo>
                      <a:lnTo>
                        <a:pt x="222" y="653"/>
                      </a:lnTo>
                      <a:lnTo>
                        <a:pt x="223" y="650"/>
                      </a:lnTo>
                      <a:lnTo>
                        <a:pt x="225" y="645"/>
                      </a:lnTo>
                      <a:lnTo>
                        <a:pt x="231" y="635"/>
                      </a:lnTo>
                      <a:lnTo>
                        <a:pt x="231" y="634"/>
                      </a:lnTo>
                      <a:lnTo>
                        <a:pt x="232" y="633"/>
                      </a:lnTo>
                      <a:lnTo>
                        <a:pt x="233" y="630"/>
                      </a:lnTo>
                      <a:lnTo>
                        <a:pt x="236" y="626"/>
                      </a:lnTo>
                      <a:lnTo>
                        <a:pt x="236" y="625"/>
                      </a:lnTo>
                      <a:lnTo>
                        <a:pt x="237" y="624"/>
                      </a:lnTo>
                      <a:lnTo>
                        <a:pt x="238" y="622"/>
                      </a:lnTo>
                      <a:lnTo>
                        <a:pt x="241" y="618"/>
                      </a:lnTo>
                      <a:lnTo>
                        <a:pt x="242" y="617"/>
                      </a:lnTo>
                      <a:lnTo>
                        <a:pt x="242" y="616"/>
                      </a:lnTo>
                      <a:lnTo>
                        <a:pt x="243" y="615"/>
                      </a:lnTo>
                      <a:lnTo>
                        <a:pt x="246" y="611"/>
                      </a:lnTo>
                      <a:lnTo>
                        <a:pt x="246" y="610"/>
                      </a:lnTo>
                      <a:lnTo>
                        <a:pt x="247" y="610"/>
                      </a:lnTo>
                      <a:lnTo>
                        <a:pt x="248" y="609"/>
                      </a:lnTo>
                      <a:lnTo>
                        <a:pt x="251" y="606"/>
                      </a:lnTo>
                      <a:lnTo>
                        <a:pt x="252" y="605"/>
                      </a:lnTo>
                      <a:lnTo>
                        <a:pt x="252" y="604"/>
                      </a:lnTo>
                      <a:lnTo>
                        <a:pt x="254" y="603"/>
                      </a:lnTo>
                      <a:lnTo>
                        <a:pt x="254" y="603"/>
                      </a:lnTo>
                      <a:lnTo>
                        <a:pt x="255" y="602"/>
                      </a:lnTo>
                      <a:lnTo>
                        <a:pt x="257" y="601"/>
                      </a:lnTo>
                      <a:lnTo>
                        <a:pt x="257" y="601"/>
                      </a:lnTo>
                      <a:lnTo>
                        <a:pt x="258" y="600"/>
                      </a:lnTo>
                      <a:lnTo>
                        <a:pt x="259" y="600"/>
                      </a:lnTo>
                      <a:lnTo>
                        <a:pt x="260" y="599"/>
                      </a:lnTo>
                      <a:lnTo>
                        <a:pt x="261" y="599"/>
                      </a:lnTo>
                      <a:lnTo>
                        <a:pt x="262" y="598"/>
                      </a:lnTo>
                      <a:lnTo>
                        <a:pt x="263" y="598"/>
                      </a:lnTo>
                      <a:lnTo>
                        <a:pt x="263" y="597"/>
                      </a:lnTo>
                      <a:lnTo>
                        <a:pt x="264" y="597"/>
                      </a:lnTo>
                      <a:lnTo>
                        <a:pt x="265" y="597"/>
                      </a:lnTo>
                      <a:lnTo>
                        <a:pt x="266" y="597"/>
                      </a:lnTo>
                      <a:lnTo>
                        <a:pt x="266" y="597"/>
                      </a:lnTo>
                      <a:lnTo>
                        <a:pt x="267" y="597"/>
                      </a:lnTo>
                      <a:lnTo>
                        <a:pt x="268" y="596"/>
                      </a:lnTo>
                      <a:lnTo>
                        <a:pt x="268" y="596"/>
                      </a:lnTo>
                      <a:lnTo>
                        <a:pt x="269" y="596"/>
                      </a:lnTo>
                      <a:lnTo>
                        <a:pt x="270" y="596"/>
                      </a:lnTo>
                      <a:lnTo>
                        <a:pt x="270" y="596"/>
                      </a:lnTo>
                      <a:lnTo>
                        <a:pt x="271" y="596"/>
                      </a:lnTo>
                      <a:lnTo>
                        <a:pt x="272" y="596"/>
                      </a:lnTo>
                      <a:lnTo>
                        <a:pt x="272" y="596"/>
                      </a:lnTo>
                      <a:lnTo>
                        <a:pt x="273" y="596"/>
                      </a:lnTo>
                      <a:lnTo>
                        <a:pt x="274" y="596"/>
                      </a:lnTo>
                      <a:lnTo>
                        <a:pt x="275" y="596"/>
                      </a:lnTo>
                      <a:lnTo>
                        <a:pt x="275" y="596"/>
                      </a:lnTo>
                      <a:lnTo>
                        <a:pt x="276" y="596"/>
                      </a:lnTo>
                      <a:lnTo>
                        <a:pt x="276" y="597"/>
                      </a:lnTo>
                      <a:lnTo>
                        <a:pt x="277" y="597"/>
                      </a:lnTo>
                      <a:lnTo>
                        <a:pt x="278" y="597"/>
                      </a:lnTo>
                      <a:lnTo>
                        <a:pt x="279" y="597"/>
                      </a:lnTo>
                      <a:lnTo>
                        <a:pt x="279" y="597"/>
                      </a:lnTo>
                      <a:lnTo>
                        <a:pt x="280" y="598"/>
                      </a:lnTo>
                      <a:lnTo>
                        <a:pt x="281" y="598"/>
                      </a:lnTo>
                      <a:lnTo>
                        <a:pt x="281" y="598"/>
                      </a:lnTo>
                      <a:lnTo>
                        <a:pt x="282" y="599"/>
                      </a:lnTo>
                      <a:lnTo>
                        <a:pt x="283" y="599"/>
                      </a:lnTo>
                      <a:lnTo>
                        <a:pt x="284" y="600"/>
                      </a:lnTo>
                      <a:lnTo>
                        <a:pt x="285" y="600"/>
                      </a:lnTo>
                      <a:lnTo>
                        <a:pt x="285" y="601"/>
                      </a:lnTo>
                      <a:lnTo>
                        <a:pt x="287" y="602"/>
                      </a:lnTo>
                      <a:lnTo>
                        <a:pt x="288" y="602"/>
                      </a:lnTo>
                      <a:lnTo>
                        <a:pt x="288" y="603"/>
                      </a:lnTo>
                      <a:lnTo>
                        <a:pt x="290" y="604"/>
                      </a:lnTo>
                      <a:lnTo>
                        <a:pt x="290" y="604"/>
                      </a:lnTo>
                      <a:lnTo>
                        <a:pt x="291" y="605"/>
                      </a:lnTo>
                      <a:lnTo>
                        <a:pt x="293" y="607"/>
                      </a:lnTo>
                      <a:lnTo>
                        <a:pt x="295" y="610"/>
                      </a:lnTo>
                      <a:lnTo>
                        <a:pt x="296" y="610"/>
                      </a:lnTo>
                      <a:lnTo>
                        <a:pt x="297" y="611"/>
                      </a:lnTo>
                      <a:lnTo>
                        <a:pt x="298" y="613"/>
                      </a:lnTo>
                      <a:lnTo>
                        <a:pt x="301" y="616"/>
                      </a:lnTo>
                      <a:lnTo>
                        <a:pt x="302" y="618"/>
                      </a:lnTo>
                      <a:lnTo>
                        <a:pt x="302" y="618"/>
                      </a:lnTo>
                      <a:lnTo>
                        <a:pt x="303" y="621"/>
                      </a:lnTo>
                      <a:lnTo>
                        <a:pt x="306" y="625"/>
                      </a:lnTo>
                      <a:lnTo>
                        <a:pt x="307" y="626"/>
                      </a:lnTo>
                      <a:lnTo>
                        <a:pt x="308" y="627"/>
                      </a:lnTo>
                      <a:lnTo>
                        <a:pt x="309" y="629"/>
                      </a:lnTo>
                      <a:lnTo>
                        <a:pt x="312" y="634"/>
                      </a:lnTo>
                      <a:lnTo>
                        <a:pt x="317" y="645"/>
                      </a:lnTo>
                      <a:lnTo>
                        <a:pt x="318" y="647"/>
                      </a:lnTo>
                      <a:lnTo>
                        <a:pt x="318" y="648"/>
                      </a:lnTo>
                      <a:lnTo>
                        <a:pt x="320" y="651"/>
                      </a:lnTo>
                      <a:lnTo>
                        <a:pt x="323" y="657"/>
                      </a:lnTo>
                      <a:lnTo>
                        <a:pt x="328" y="671"/>
                      </a:lnTo>
                      <a:lnTo>
                        <a:pt x="339" y="701"/>
                      </a:lnTo>
                      <a:lnTo>
                        <a:pt x="339" y="703"/>
                      </a:lnTo>
                      <a:lnTo>
                        <a:pt x="340" y="705"/>
                      </a:lnTo>
                      <a:lnTo>
                        <a:pt x="341" y="709"/>
                      </a:lnTo>
                      <a:lnTo>
                        <a:pt x="344" y="717"/>
                      </a:lnTo>
                      <a:lnTo>
                        <a:pt x="349" y="733"/>
                      </a:lnTo>
                      <a:lnTo>
                        <a:pt x="359" y="768"/>
                      </a:lnTo>
                      <a:lnTo>
                        <a:pt x="379" y="845"/>
                      </a:lnTo>
                      <a:lnTo>
                        <a:pt x="423" y="1026"/>
                      </a:lnTo>
                      <a:lnTo>
                        <a:pt x="424" y="1029"/>
                      </a:lnTo>
                      <a:lnTo>
                        <a:pt x="425" y="1031"/>
                      </a:lnTo>
                      <a:lnTo>
                        <a:pt x="426" y="1036"/>
                      </a:lnTo>
                      <a:lnTo>
                        <a:pt x="428" y="1046"/>
                      </a:lnTo>
                      <a:lnTo>
                        <a:pt x="434" y="1066"/>
                      </a:lnTo>
                      <a:lnTo>
                        <a:pt x="444" y="1104"/>
                      </a:lnTo>
                      <a:lnTo>
                        <a:pt x="444" y="1107"/>
                      </a:lnTo>
                      <a:lnTo>
                        <a:pt x="445" y="1109"/>
                      </a:lnTo>
                      <a:lnTo>
                        <a:pt x="446" y="1113"/>
                      </a:lnTo>
                      <a:lnTo>
                        <a:pt x="449" y="1122"/>
                      </a:lnTo>
                      <a:lnTo>
                        <a:pt x="454" y="1139"/>
                      </a:lnTo>
                      <a:lnTo>
                        <a:pt x="464" y="1170"/>
                      </a:lnTo>
                      <a:lnTo>
                        <a:pt x="465" y="1172"/>
                      </a:lnTo>
                      <a:lnTo>
                        <a:pt x="465" y="1174"/>
                      </a:lnTo>
                      <a:lnTo>
                        <a:pt x="467" y="1177"/>
                      </a:lnTo>
                      <a:lnTo>
                        <a:pt x="469" y="1184"/>
                      </a:lnTo>
                      <a:lnTo>
                        <a:pt x="474" y="1197"/>
                      </a:lnTo>
                      <a:lnTo>
                        <a:pt x="475" y="1198"/>
                      </a:lnTo>
                      <a:lnTo>
                        <a:pt x="476" y="1200"/>
                      </a:lnTo>
                      <a:lnTo>
                        <a:pt x="477" y="1203"/>
                      </a:lnTo>
                      <a:lnTo>
                        <a:pt x="479" y="1209"/>
                      </a:lnTo>
                      <a:lnTo>
                        <a:pt x="484" y="1219"/>
                      </a:lnTo>
                      <a:lnTo>
                        <a:pt x="485" y="1220"/>
                      </a:lnTo>
                      <a:lnTo>
                        <a:pt x="486" y="1221"/>
                      </a:lnTo>
                      <a:lnTo>
                        <a:pt x="487" y="1224"/>
                      </a:lnTo>
                      <a:lnTo>
                        <a:pt x="489" y="1228"/>
                      </a:lnTo>
                      <a:lnTo>
                        <a:pt x="490" y="1229"/>
                      </a:lnTo>
                      <a:lnTo>
                        <a:pt x="491" y="1230"/>
                      </a:lnTo>
                      <a:lnTo>
                        <a:pt x="492" y="1232"/>
                      </a:lnTo>
                      <a:lnTo>
                        <a:pt x="494" y="1236"/>
                      </a:lnTo>
                      <a:lnTo>
                        <a:pt x="495" y="1237"/>
                      </a:lnTo>
                      <a:lnTo>
                        <a:pt x="496" y="1237"/>
                      </a:lnTo>
                      <a:lnTo>
                        <a:pt x="497" y="1239"/>
                      </a:lnTo>
                      <a:lnTo>
                        <a:pt x="498" y="1240"/>
                      </a:lnTo>
                      <a:lnTo>
                        <a:pt x="498" y="1241"/>
                      </a:lnTo>
                      <a:lnTo>
                        <a:pt x="500" y="1242"/>
                      </a:lnTo>
                      <a:lnTo>
                        <a:pt x="500" y="1243"/>
                      </a:lnTo>
                      <a:lnTo>
                        <a:pt x="501" y="1243"/>
                      </a:lnTo>
                      <a:lnTo>
                        <a:pt x="502" y="1245"/>
                      </a:lnTo>
                      <a:lnTo>
                        <a:pt x="503" y="1245"/>
                      </a:lnTo>
                      <a:lnTo>
                        <a:pt x="503" y="1246"/>
                      </a:lnTo>
                      <a:lnTo>
                        <a:pt x="504" y="1247"/>
                      </a:lnTo>
                      <a:lnTo>
                        <a:pt x="505" y="1248"/>
                      </a:lnTo>
                      <a:lnTo>
                        <a:pt x="506" y="1248"/>
                      </a:lnTo>
                      <a:lnTo>
                        <a:pt x="507" y="1249"/>
                      </a:lnTo>
                      <a:lnTo>
                        <a:pt x="507" y="1249"/>
                      </a:lnTo>
                      <a:lnTo>
                        <a:pt x="508" y="1249"/>
                      </a:lnTo>
                      <a:lnTo>
                        <a:pt x="509" y="1250"/>
                      </a:lnTo>
                      <a:lnTo>
                        <a:pt x="510" y="1251"/>
                      </a:lnTo>
                      <a:lnTo>
                        <a:pt x="510" y="1251"/>
                      </a:lnTo>
                      <a:lnTo>
                        <a:pt x="511" y="1251"/>
                      </a:lnTo>
                      <a:lnTo>
                        <a:pt x="512" y="1252"/>
                      </a:lnTo>
                      <a:lnTo>
                        <a:pt x="513" y="1252"/>
                      </a:lnTo>
                      <a:lnTo>
                        <a:pt x="513" y="1252"/>
                      </a:lnTo>
                      <a:lnTo>
                        <a:pt x="514" y="1252"/>
                      </a:lnTo>
                      <a:lnTo>
                        <a:pt x="515" y="1252"/>
                      </a:lnTo>
                      <a:lnTo>
                        <a:pt x="515" y="1252"/>
                      </a:lnTo>
                      <a:lnTo>
                        <a:pt x="516" y="1252"/>
                      </a:lnTo>
                      <a:lnTo>
                        <a:pt x="517" y="1252"/>
                      </a:lnTo>
                      <a:lnTo>
                        <a:pt x="518" y="1253"/>
                      </a:lnTo>
                      <a:lnTo>
                        <a:pt x="518" y="1253"/>
                      </a:lnTo>
                      <a:lnTo>
                        <a:pt x="519" y="1252"/>
                      </a:lnTo>
                      <a:lnTo>
                        <a:pt x="519" y="1252"/>
                      </a:lnTo>
                      <a:lnTo>
                        <a:pt x="520" y="1252"/>
                      </a:lnTo>
                      <a:lnTo>
                        <a:pt x="521" y="1252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1"/>
                      </a:lnTo>
                      <a:lnTo>
                        <a:pt x="525" y="1251"/>
                      </a:lnTo>
                      <a:lnTo>
                        <a:pt x="525" y="1251"/>
                      </a:lnTo>
                      <a:lnTo>
                        <a:pt x="526" y="1251"/>
                      </a:lnTo>
                      <a:lnTo>
                        <a:pt x="527" y="1250"/>
                      </a:lnTo>
                      <a:lnTo>
                        <a:pt x="528" y="1250"/>
                      </a:lnTo>
                      <a:lnTo>
                        <a:pt x="528" y="1249"/>
                      </a:lnTo>
                      <a:lnTo>
                        <a:pt x="529" y="1249"/>
                      </a:lnTo>
                      <a:lnTo>
                        <a:pt x="530" y="1248"/>
                      </a:lnTo>
                      <a:lnTo>
                        <a:pt x="530" y="1248"/>
                      </a:lnTo>
                      <a:lnTo>
                        <a:pt x="532" y="1246"/>
                      </a:lnTo>
                      <a:lnTo>
                        <a:pt x="533" y="1246"/>
                      </a:lnTo>
                      <a:lnTo>
                        <a:pt x="533" y="1245"/>
                      </a:lnTo>
                      <a:lnTo>
                        <a:pt x="534" y="1244"/>
                      </a:lnTo>
                      <a:lnTo>
                        <a:pt x="537" y="1241"/>
                      </a:lnTo>
                      <a:lnTo>
                        <a:pt x="538" y="1240"/>
                      </a:lnTo>
                      <a:lnTo>
                        <a:pt x="539" y="1239"/>
                      </a:lnTo>
                      <a:lnTo>
                        <a:pt x="540" y="1237"/>
                      </a:lnTo>
                      <a:lnTo>
                        <a:pt x="543" y="1233"/>
                      </a:lnTo>
                      <a:lnTo>
                        <a:pt x="543" y="1232"/>
                      </a:lnTo>
                      <a:lnTo>
                        <a:pt x="544" y="1231"/>
                      </a:lnTo>
                      <a:lnTo>
                        <a:pt x="545" y="1228"/>
                      </a:lnTo>
                      <a:lnTo>
                        <a:pt x="548" y="1223"/>
                      </a:lnTo>
                      <a:lnTo>
                        <a:pt x="549" y="1222"/>
                      </a:lnTo>
                      <a:lnTo>
                        <a:pt x="549" y="1221"/>
                      </a:lnTo>
                      <a:lnTo>
                        <a:pt x="551" y="1218"/>
                      </a:lnTo>
                      <a:lnTo>
                        <a:pt x="553" y="1213"/>
                      </a:lnTo>
                      <a:lnTo>
                        <a:pt x="554" y="1211"/>
                      </a:lnTo>
                      <a:lnTo>
                        <a:pt x="554" y="1210"/>
                      </a:lnTo>
                      <a:lnTo>
                        <a:pt x="556" y="1206"/>
                      </a:lnTo>
                      <a:lnTo>
                        <a:pt x="558" y="1200"/>
                      </a:lnTo>
                      <a:lnTo>
                        <a:pt x="559" y="1198"/>
                      </a:lnTo>
                      <a:lnTo>
                        <a:pt x="560" y="1197"/>
                      </a:lnTo>
                      <a:lnTo>
                        <a:pt x="561" y="1193"/>
                      </a:lnTo>
                      <a:lnTo>
                        <a:pt x="563" y="1186"/>
                      </a:lnTo>
                      <a:lnTo>
                        <a:pt x="569" y="1170"/>
                      </a:lnTo>
                      <a:lnTo>
                        <a:pt x="569" y="1168"/>
                      </a:lnTo>
                      <a:lnTo>
                        <a:pt x="570" y="1166"/>
                      </a:lnTo>
                      <a:lnTo>
                        <a:pt x="571" y="1162"/>
                      </a:lnTo>
                      <a:lnTo>
                        <a:pt x="573" y="1153"/>
                      </a:lnTo>
                      <a:lnTo>
                        <a:pt x="579" y="1134"/>
                      </a:lnTo>
                      <a:lnTo>
                        <a:pt x="589" y="1091"/>
                      </a:lnTo>
                      <a:lnTo>
                        <a:pt x="590" y="1088"/>
                      </a:lnTo>
                      <a:lnTo>
                        <a:pt x="590" y="1084"/>
                      </a:lnTo>
                      <a:lnTo>
                        <a:pt x="591" y="1078"/>
                      </a:lnTo>
                      <a:lnTo>
                        <a:pt x="594" y="1065"/>
                      </a:lnTo>
                      <a:lnTo>
                        <a:pt x="600" y="1038"/>
                      </a:lnTo>
                      <a:lnTo>
                        <a:pt x="611" y="979"/>
                      </a:lnTo>
                      <a:lnTo>
                        <a:pt x="612" y="975"/>
                      </a:lnTo>
                      <a:lnTo>
                        <a:pt x="612" y="971"/>
                      </a:lnTo>
                      <a:lnTo>
                        <a:pt x="614" y="963"/>
                      </a:lnTo>
                      <a:lnTo>
                        <a:pt x="617" y="947"/>
                      </a:lnTo>
                      <a:lnTo>
                        <a:pt x="622" y="914"/>
                      </a:lnTo>
                      <a:lnTo>
                        <a:pt x="633" y="845"/>
                      </a:lnTo>
                      <a:lnTo>
                        <a:pt x="634" y="841"/>
                      </a:lnTo>
                      <a:lnTo>
                        <a:pt x="634" y="837"/>
                      </a:lnTo>
                      <a:lnTo>
                        <a:pt x="636" y="828"/>
                      </a:lnTo>
                      <a:lnTo>
                        <a:pt x="638" y="810"/>
                      </a:lnTo>
                      <a:lnTo>
                        <a:pt x="644" y="774"/>
                      </a:lnTo>
                      <a:lnTo>
                        <a:pt x="654" y="700"/>
                      </a:lnTo>
                      <a:lnTo>
                        <a:pt x="676" y="548"/>
                      </a:lnTo>
                      <a:lnTo>
                        <a:pt x="677" y="544"/>
                      </a:lnTo>
                      <a:lnTo>
                        <a:pt x="678" y="539"/>
                      </a:lnTo>
                      <a:lnTo>
                        <a:pt x="679" y="531"/>
                      </a:lnTo>
                      <a:lnTo>
                        <a:pt x="681" y="513"/>
                      </a:lnTo>
                      <a:lnTo>
                        <a:pt x="686" y="478"/>
                      </a:lnTo>
                      <a:lnTo>
                        <a:pt x="696" y="409"/>
                      </a:lnTo>
                      <a:lnTo>
                        <a:pt x="697" y="405"/>
                      </a:lnTo>
                      <a:lnTo>
                        <a:pt x="698" y="401"/>
                      </a:lnTo>
                      <a:lnTo>
                        <a:pt x="699" y="392"/>
                      </a:lnTo>
                      <a:lnTo>
                        <a:pt x="702" y="376"/>
                      </a:lnTo>
                      <a:lnTo>
                        <a:pt x="707" y="343"/>
                      </a:lnTo>
                      <a:lnTo>
                        <a:pt x="717" y="280"/>
                      </a:lnTo>
                      <a:lnTo>
                        <a:pt x="717" y="276"/>
                      </a:lnTo>
                      <a:lnTo>
                        <a:pt x="718" y="272"/>
                      </a:lnTo>
                      <a:lnTo>
                        <a:pt x="719" y="264"/>
                      </a:lnTo>
                      <a:lnTo>
                        <a:pt x="722" y="248"/>
                      </a:lnTo>
                      <a:lnTo>
                        <a:pt x="728" y="217"/>
                      </a:lnTo>
                      <a:lnTo>
                        <a:pt x="728" y="214"/>
                      </a:lnTo>
                      <a:lnTo>
                        <a:pt x="729" y="210"/>
                      </a:lnTo>
                      <a:lnTo>
                        <a:pt x="731" y="202"/>
                      </a:lnTo>
                      <a:lnTo>
                        <a:pt x="733" y="188"/>
                      </a:lnTo>
                      <a:lnTo>
                        <a:pt x="738" y="160"/>
                      </a:lnTo>
                      <a:lnTo>
                        <a:pt x="739" y="157"/>
                      </a:lnTo>
                      <a:lnTo>
                        <a:pt x="740" y="154"/>
                      </a:lnTo>
                      <a:lnTo>
                        <a:pt x="741" y="147"/>
                      </a:lnTo>
                      <a:lnTo>
                        <a:pt x="744" y="135"/>
                      </a:lnTo>
                      <a:lnTo>
                        <a:pt x="750" y="111"/>
                      </a:lnTo>
                      <a:lnTo>
                        <a:pt x="750" y="108"/>
                      </a:lnTo>
                      <a:lnTo>
                        <a:pt x="751" y="105"/>
                      </a:lnTo>
                      <a:lnTo>
                        <a:pt x="752" y="100"/>
                      </a:lnTo>
                      <a:lnTo>
                        <a:pt x="755" y="89"/>
                      </a:lnTo>
                      <a:lnTo>
                        <a:pt x="761" y="70"/>
                      </a:lnTo>
                      <a:lnTo>
                        <a:pt x="761" y="67"/>
                      </a:lnTo>
                      <a:lnTo>
                        <a:pt x="762" y="65"/>
                      </a:lnTo>
                      <a:lnTo>
                        <a:pt x="763" y="61"/>
                      </a:lnTo>
                      <a:lnTo>
                        <a:pt x="766" y="53"/>
                      </a:lnTo>
                      <a:lnTo>
                        <a:pt x="766" y="51"/>
                      </a:lnTo>
                      <a:lnTo>
                        <a:pt x="767" y="49"/>
                      </a:lnTo>
                      <a:lnTo>
                        <a:pt x="768" y="46"/>
                      </a:lnTo>
                      <a:lnTo>
                        <a:pt x="771" y="39"/>
                      </a:lnTo>
                      <a:lnTo>
                        <a:pt x="771" y="37"/>
                      </a:lnTo>
                      <a:lnTo>
                        <a:pt x="772" y="36"/>
                      </a:lnTo>
                      <a:lnTo>
                        <a:pt x="773" y="33"/>
                      </a:lnTo>
                      <a:lnTo>
                        <a:pt x="776" y="27"/>
                      </a:lnTo>
                      <a:lnTo>
                        <a:pt x="777" y="25"/>
                      </a:lnTo>
                      <a:lnTo>
                        <a:pt x="777" y="24"/>
                      </a:lnTo>
                      <a:lnTo>
                        <a:pt x="779" y="22"/>
                      </a:lnTo>
                      <a:lnTo>
                        <a:pt x="781" y="17"/>
                      </a:lnTo>
                      <a:lnTo>
                        <a:pt x="782" y="16"/>
                      </a:lnTo>
                      <a:lnTo>
                        <a:pt x="782" y="15"/>
                      </a:lnTo>
                      <a:lnTo>
                        <a:pt x="783" y="13"/>
                      </a:lnTo>
                      <a:lnTo>
                        <a:pt x="784" y="12"/>
                      </a:lnTo>
                      <a:lnTo>
                        <a:pt x="785" y="11"/>
                      </a:lnTo>
                      <a:lnTo>
                        <a:pt x="786" y="9"/>
                      </a:lnTo>
                      <a:lnTo>
                        <a:pt x="787" y="9"/>
                      </a:lnTo>
                      <a:lnTo>
                        <a:pt x="787" y="8"/>
                      </a:lnTo>
                      <a:lnTo>
                        <a:pt x="789" y="6"/>
                      </a:lnTo>
                      <a:lnTo>
                        <a:pt x="789" y="6"/>
                      </a:lnTo>
                      <a:lnTo>
                        <a:pt x="790" y="5"/>
                      </a:lnTo>
                      <a:lnTo>
                        <a:pt x="791" y="4"/>
                      </a:lnTo>
                      <a:lnTo>
                        <a:pt x="792" y="3"/>
                      </a:lnTo>
                      <a:lnTo>
                        <a:pt x="792" y="3"/>
                      </a:lnTo>
                      <a:lnTo>
                        <a:pt x="793" y="2"/>
                      </a:lnTo>
                      <a:lnTo>
                        <a:pt x="794" y="2"/>
                      </a:lnTo>
                      <a:lnTo>
                        <a:pt x="794" y="1"/>
                      </a:lnTo>
                      <a:lnTo>
                        <a:pt x="795" y="1"/>
                      </a:lnTo>
                      <a:lnTo>
                        <a:pt x="796" y="1"/>
                      </a:lnTo>
                      <a:lnTo>
                        <a:pt x="796" y="1"/>
                      </a:lnTo>
                      <a:lnTo>
                        <a:pt x="797" y="0"/>
                      </a:lnTo>
                      <a:lnTo>
                        <a:pt x="798" y="0"/>
                      </a:lnTo>
                      <a:lnTo>
                        <a:pt x="798" y="0"/>
                      </a:lnTo>
                      <a:lnTo>
                        <a:pt x="799" y="0"/>
                      </a:lnTo>
                      <a:lnTo>
                        <a:pt x="800" y="0"/>
                      </a:lnTo>
                      <a:lnTo>
                        <a:pt x="800" y="0"/>
                      </a:lnTo>
                      <a:lnTo>
                        <a:pt x="801" y="0"/>
                      </a:lnTo>
                      <a:lnTo>
                        <a:pt x="801" y="0"/>
                      </a:lnTo>
                      <a:lnTo>
                        <a:pt x="802" y="0"/>
                      </a:lnTo>
                      <a:lnTo>
                        <a:pt x="803" y="0"/>
                      </a:lnTo>
                      <a:lnTo>
                        <a:pt x="804" y="0"/>
                      </a:lnTo>
                      <a:lnTo>
                        <a:pt x="804" y="0"/>
                      </a:lnTo>
                      <a:lnTo>
                        <a:pt x="805" y="1"/>
                      </a:lnTo>
                      <a:lnTo>
                        <a:pt x="806" y="1"/>
                      </a:lnTo>
                      <a:lnTo>
                        <a:pt x="806" y="1"/>
                      </a:lnTo>
                      <a:lnTo>
                        <a:pt x="807" y="1"/>
                      </a:lnTo>
                      <a:lnTo>
                        <a:pt x="808" y="2"/>
                      </a:lnTo>
                      <a:lnTo>
                        <a:pt x="808" y="3"/>
                      </a:lnTo>
                      <a:lnTo>
                        <a:pt x="809" y="3"/>
                      </a:lnTo>
                      <a:lnTo>
                        <a:pt x="810" y="3"/>
                      </a:lnTo>
                      <a:lnTo>
                        <a:pt x="810" y="4"/>
                      </a:lnTo>
                      <a:lnTo>
                        <a:pt x="811" y="5"/>
                      </a:lnTo>
                      <a:lnTo>
                        <a:pt x="813" y="6"/>
                      </a:lnTo>
                      <a:lnTo>
                        <a:pt x="813" y="7"/>
                      </a:lnTo>
                      <a:lnTo>
                        <a:pt x="814" y="8"/>
                      </a:lnTo>
                      <a:lnTo>
                        <a:pt x="815" y="9"/>
                      </a:lnTo>
                      <a:lnTo>
                        <a:pt x="816" y="10"/>
                      </a:lnTo>
                      <a:lnTo>
                        <a:pt x="817" y="12"/>
                      </a:lnTo>
                      <a:lnTo>
                        <a:pt x="818" y="13"/>
                      </a:lnTo>
                      <a:lnTo>
                        <a:pt x="819" y="15"/>
                      </a:lnTo>
                      <a:lnTo>
                        <a:pt x="819" y="16"/>
                      </a:lnTo>
                      <a:lnTo>
                        <a:pt x="821" y="18"/>
                      </a:lnTo>
                      <a:lnTo>
                        <a:pt x="824" y="24"/>
                      </a:lnTo>
                      <a:lnTo>
                        <a:pt x="824" y="25"/>
                      </a:lnTo>
                      <a:lnTo>
                        <a:pt x="825" y="27"/>
                      </a:lnTo>
                      <a:lnTo>
                        <a:pt x="826" y="30"/>
                      </a:lnTo>
                      <a:lnTo>
                        <a:pt x="829" y="37"/>
                      </a:lnTo>
                      <a:lnTo>
                        <a:pt x="830" y="39"/>
                      </a:lnTo>
                      <a:lnTo>
                        <a:pt x="831" y="40"/>
                      </a:lnTo>
                      <a:lnTo>
                        <a:pt x="832" y="44"/>
                      </a:lnTo>
                      <a:lnTo>
                        <a:pt x="835" y="52"/>
                      </a:lnTo>
                      <a:lnTo>
                        <a:pt x="835" y="54"/>
                      </a:lnTo>
                      <a:lnTo>
                        <a:pt x="836" y="57"/>
                      </a:lnTo>
                      <a:lnTo>
                        <a:pt x="837" y="61"/>
                      </a:lnTo>
                      <a:lnTo>
                        <a:pt x="840" y="71"/>
                      </a:lnTo>
                      <a:lnTo>
                        <a:pt x="846" y="92"/>
                      </a:lnTo>
                      <a:lnTo>
                        <a:pt x="846" y="94"/>
                      </a:lnTo>
                      <a:lnTo>
                        <a:pt x="847" y="97"/>
                      </a:lnTo>
                      <a:lnTo>
                        <a:pt x="848" y="103"/>
                      </a:lnTo>
                      <a:lnTo>
                        <a:pt x="851" y="115"/>
                      </a:lnTo>
                      <a:lnTo>
                        <a:pt x="857" y="141"/>
                      </a:lnTo>
                      <a:lnTo>
                        <a:pt x="857" y="144"/>
                      </a:lnTo>
                      <a:lnTo>
                        <a:pt x="858" y="147"/>
                      </a:lnTo>
                      <a:lnTo>
                        <a:pt x="859" y="154"/>
                      </a:lnTo>
                      <a:lnTo>
                        <a:pt x="862" y="168"/>
                      </a:lnTo>
                      <a:lnTo>
                        <a:pt x="867" y="199"/>
                      </a:lnTo>
                      <a:lnTo>
                        <a:pt x="868" y="202"/>
                      </a:lnTo>
                      <a:lnTo>
                        <a:pt x="869" y="207"/>
                      </a:lnTo>
                      <a:lnTo>
                        <a:pt x="870" y="214"/>
                      </a:lnTo>
                      <a:lnTo>
                        <a:pt x="873" y="231"/>
                      </a:lnTo>
                      <a:lnTo>
                        <a:pt x="878" y="265"/>
                      </a:lnTo>
                      <a:lnTo>
                        <a:pt x="889" y="339"/>
                      </a:lnTo>
                      <a:lnTo>
                        <a:pt x="890" y="343"/>
                      </a:lnTo>
                      <a:lnTo>
                        <a:pt x="891" y="348"/>
                      </a:lnTo>
                      <a:lnTo>
                        <a:pt x="892" y="357"/>
                      </a:lnTo>
                      <a:lnTo>
                        <a:pt x="894" y="376"/>
                      </a:lnTo>
                      <a:lnTo>
                        <a:pt x="899" y="414"/>
                      </a:lnTo>
                      <a:lnTo>
                        <a:pt x="909" y="492"/>
                      </a:lnTo>
                      <a:lnTo>
                        <a:pt x="930" y="658"/>
                      </a:lnTo>
                      <a:lnTo>
                        <a:pt x="930" y="664"/>
                      </a:lnTo>
                      <a:lnTo>
                        <a:pt x="931" y="670"/>
                      </a:lnTo>
                      <a:lnTo>
                        <a:pt x="933" y="681"/>
                      </a:lnTo>
                      <a:lnTo>
                        <a:pt x="935" y="704"/>
                      </a:lnTo>
                      <a:lnTo>
                        <a:pt x="941" y="749"/>
                      </a:lnTo>
                      <a:lnTo>
                        <a:pt x="952" y="839"/>
                      </a:lnTo>
                      <a:lnTo>
                        <a:pt x="953" y="844"/>
                      </a:lnTo>
                      <a:lnTo>
                        <a:pt x="953" y="850"/>
                      </a:lnTo>
                      <a:lnTo>
                        <a:pt x="955" y="861"/>
                      </a:lnTo>
                      <a:lnTo>
                        <a:pt x="957" y="883"/>
                      </a:lnTo>
                      <a:lnTo>
                        <a:pt x="963" y="925"/>
                      </a:lnTo>
                      <a:lnTo>
                        <a:pt x="974" y="1006"/>
                      </a:lnTo>
                      <a:lnTo>
                        <a:pt x="975" y="1010"/>
                      </a:lnTo>
                      <a:lnTo>
                        <a:pt x="975" y="1014"/>
                      </a:lnTo>
                      <a:lnTo>
                        <a:pt x="977" y="1023"/>
                      </a:lnTo>
                      <a:lnTo>
                        <a:pt x="979" y="1041"/>
                      </a:lnTo>
                      <a:lnTo>
                        <a:pt x="984" y="1074"/>
                      </a:lnTo>
                      <a:lnTo>
                        <a:pt x="985" y="1078"/>
                      </a:lnTo>
                      <a:lnTo>
                        <a:pt x="986" y="1082"/>
                      </a:lnTo>
                      <a:lnTo>
                        <a:pt x="987" y="1090"/>
                      </a:lnTo>
                      <a:lnTo>
                        <a:pt x="989" y="1105"/>
                      </a:lnTo>
                      <a:lnTo>
                        <a:pt x="995" y="1134"/>
                      </a:lnTo>
                      <a:lnTo>
                        <a:pt x="995" y="1137"/>
                      </a:lnTo>
                      <a:lnTo>
                        <a:pt x="996" y="1140"/>
                      </a:lnTo>
                      <a:lnTo>
                        <a:pt x="997" y="1147"/>
                      </a:lnTo>
                      <a:lnTo>
                        <a:pt x="999" y="1160"/>
                      </a:lnTo>
                      <a:lnTo>
                        <a:pt x="1000" y="1163"/>
                      </a:lnTo>
                      <a:lnTo>
                        <a:pt x="1001" y="1166"/>
                      </a:lnTo>
                      <a:lnTo>
                        <a:pt x="1002" y="1172"/>
                      </a:lnTo>
                      <a:lnTo>
                        <a:pt x="1005" y="1183"/>
                      </a:lnTo>
                      <a:lnTo>
                        <a:pt x="1005" y="1186"/>
                      </a:lnTo>
                      <a:lnTo>
                        <a:pt x="1006" y="1188"/>
                      </a:lnTo>
                      <a:lnTo>
                        <a:pt x="1007" y="1194"/>
                      </a:lnTo>
                      <a:lnTo>
                        <a:pt x="1010" y="1203"/>
                      </a:lnTo>
                      <a:lnTo>
                        <a:pt x="1011" y="1206"/>
                      </a:lnTo>
                      <a:lnTo>
                        <a:pt x="1011" y="1208"/>
                      </a:lnTo>
                      <a:lnTo>
                        <a:pt x="1013" y="1212"/>
                      </a:lnTo>
                      <a:lnTo>
                        <a:pt x="1015" y="1221"/>
                      </a:lnTo>
                      <a:lnTo>
                        <a:pt x="1016" y="1222"/>
                      </a:lnTo>
                      <a:lnTo>
                        <a:pt x="1016" y="1224"/>
                      </a:lnTo>
                      <a:lnTo>
                        <a:pt x="1017" y="1228"/>
                      </a:lnTo>
                      <a:lnTo>
                        <a:pt x="1018" y="1229"/>
                      </a:lnTo>
                      <a:lnTo>
                        <a:pt x="1019" y="1231"/>
                      </a:lnTo>
                      <a:lnTo>
                        <a:pt x="1020" y="1234"/>
                      </a:lnTo>
                      <a:lnTo>
                        <a:pt x="1021" y="1236"/>
                      </a:lnTo>
                      <a:lnTo>
                        <a:pt x="1021" y="1237"/>
                      </a:lnTo>
                      <a:lnTo>
                        <a:pt x="1023" y="1239"/>
                      </a:lnTo>
                      <a:lnTo>
                        <a:pt x="1023" y="1241"/>
                      </a:lnTo>
                      <a:lnTo>
                        <a:pt x="1024" y="1242"/>
                      </a:lnTo>
                      <a:lnTo>
                        <a:pt x="1025" y="1244"/>
                      </a:lnTo>
                      <a:lnTo>
                        <a:pt x="1026" y="1245"/>
                      </a:lnTo>
                      <a:lnTo>
                        <a:pt x="1026" y="1246"/>
                      </a:lnTo>
                    </a:path>
                  </a:pathLst>
                </a:custGeom>
                <a:noFill/>
                <a:ln w="38100" cap="flat" cmpd="sng" algn="ctr">
                  <a:solidFill>
                    <a:srgbClr val="005BD3"/>
                  </a:solidFill>
                  <a:prstDash val="solid"/>
                  <a:headEnd/>
                  <a:tailE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3" name="Freeform 21"/>
                <p:cNvSpPr>
                  <a:spLocks/>
                </p:cNvSpPr>
                <p:nvPr/>
              </p:nvSpPr>
              <p:spPr bwMode="auto">
                <a:xfrm>
                  <a:off x="4764088" y="111460"/>
                  <a:ext cx="1562100" cy="1989138"/>
                </a:xfrm>
                <a:custGeom>
                  <a:avLst/>
                  <a:gdLst>
                    <a:gd name="T0" fmla="*/ 5 w 984"/>
                    <a:gd name="T1" fmla="*/ 1251 h 1253"/>
                    <a:gd name="T2" fmla="*/ 10 w 984"/>
                    <a:gd name="T3" fmla="*/ 1253 h 1253"/>
                    <a:gd name="T4" fmla="*/ 15 w 984"/>
                    <a:gd name="T5" fmla="*/ 1251 h 1253"/>
                    <a:gd name="T6" fmla="*/ 20 w 984"/>
                    <a:gd name="T7" fmla="*/ 1243 h 1253"/>
                    <a:gd name="T8" fmla="*/ 29 w 984"/>
                    <a:gd name="T9" fmla="*/ 1223 h 1253"/>
                    <a:gd name="T10" fmla="*/ 40 w 984"/>
                    <a:gd name="T11" fmla="*/ 1184 h 1253"/>
                    <a:gd name="T12" fmla="*/ 54 w 984"/>
                    <a:gd name="T13" fmla="*/ 1117 h 1253"/>
                    <a:gd name="T14" fmla="*/ 83 w 984"/>
                    <a:gd name="T15" fmla="*/ 918 h 1253"/>
                    <a:gd name="T16" fmla="*/ 136 w 984"/>
                    <a:gd name="T17" fmla="*/ 490 h 1253"/>
                    <a:gd name="T18" fmla="*/ 159 w 984"/>
                    <a:gd name="T19" fmla="*/ 315 h 1253"/>
                    <a:gd name="T20" fmla="*/ 180 w 984"/>
                    <a:gd name="T21" fmla="*/ 187 h 1253"/>
                    <a:gd name="T22" fmla="*/ 193 w 984"/>
                    <a:gd name="T23" fmla="*/ 118 h 1253"/>
                    <a:gd name="T24" fmla="*/ 208 w 984"/>
                    <a:gd name="T25" fmla="*/ 61 h 1253"/>
                    <a:gd name="T26" fmla="*/ 218 w 984"/>
                    <a:gd name="T27" fmla="*/ 32 h 1253"/>
                    <a:gd name="T28" fmla="*/ 227 w 984"/>
                    <a:gd name="T29" fmla="*/ 14 h 1253"/>
                    <a:gd name="T30" fmla="*/ 233 w 984"/>
                    <a:gd name="T31" fmla="*/ 6 h 1253"/>
                    <a:gd name="T32" fmla="*/ 239 w 984"/>
                    <a:gd name="T33" fmla="*/ 1 h 1253"/>
                    <a:gd name="T34" fmla="*/ 244 w 984"/>
                    <a:gd name="T35" fmla="*/ 0 h 1253"/>
                    <a:gd name="T36" fmla="*/ 249 w 984"/>
                    <a:gd name="T37" fmla="*/ 1 h 1253"/>
                    <a:gd name="T38" fmla="*/ 255 w 984"/>
                    <a:gd name="T39" fmla="*/ 4 h 1253"/>
                    <a:gd name="T40" fmla="*/ 264 w 984"/>
                    <a:gd name="T41" fmla="*/ 16 h 1253"/>
                    <a:gd name="T42" fmla="*/ 275 w 984"/>
                    <a:gd name="T43" fmla="*/ 40 h 1253"/>
                    <a:gd name="T44" fmla="*/ 288 w 984"/>
                    <a:gd name="T45" fmla="*/ 82 h 1253"/>
                    <a:gd name="T46" fmla="*/ 307 w 984"/>
                    <a:gd name="T47" fmla="*/ 162 h 1253"/>
                    <a:gd name="T48" fmla="*/ 329 w 984"/>
                    <a:gd name="T49" fmla="*/ 285 h 1253"/>
                    <a:gd name="T50" fmla="*/ 372 w 984"/>
                    <a:gd name="T51" fmla="*/ 572 h 1253"/>
                    <a:gd name="T52" fmla="*/ 421 w 984"/>
                    <a:gd name="T53" fmla="*/ 898 h 1253"/>
                    <a:gd name="T54" fmla="*/ 452 w 984"/>
                    <a:gd name="T55" fmla="*/ 1070 h 1253"/>
                    <a:gd name="T56" fmla="*/ 468 w 984"/>
                    <a:gd name="T57" fmla="*/ 1138 h 1253"/>
                    <a:gd name="T58" fmla="*/ 482 w 984"/>
                    <a:gd name="T59" fmla="*/ 1185 h 1253"/>
                    <a:gd name="T60" fmla="*/ 497 w 984"/>
                    <a:gd name="T61" fmla="*/ 1222 h 1253"/>
                    <a:gd name="T62" fmla="*/ 507 w 984"/>
                    <a:gd name="T63" fmla="*/ 1239 h 1253"/>
                    <a:gd name="T64" fmla="*/ 514 w 984"/>
                    <a:gd name="T65" fmla="*/ 1247 h 1253"/>
                    <a:gd name="T66" fmla="*/ 520 w 984"/>
                    <a:gd name="T67" fmla="*/ 1251 h 1253"/>
                    <a:gd name="T68" fmla="*/ 525 w 984"/>
                    <a:gd name="T69" fmla="*/ 1252 h 1253"/>
                    <a:gd name="T70" fmla="*/ 530 w 984"/>
                    <a:gd name="T71" fmla="*/ 1252 h 1253"/>
                    <a:gd name="T72" fmla="*/ 535 w 984"/>
                    <a:gd name="T73" fmla="*/ 1251 h 1253"/>
                    <a:gd name="T74" fmla="*/ 542 w 984"/>
                    <a:gd name="T75" fmla="*/ 1246 h 1253"/>
                    <a:gd name="T76" fmla="*/ 552 w 984"/>
                    <a:gd name="T77" fmla="*/ 1234 h 1253"/>
                    <a:gd name="T78" fmla="*/ 567 w 984"/>
                    <a:gd name="T79" fmla="*/ 1207 h 1253"/>
                    <a:gd name="T80" fmla="*/ 579 w 984"/>
                    <a:gd name="T81" fmla="*/ 1174 h 1253"/>
                    <a:gd name="T82" fmla="*/ 610 w 984"/>
                    <a:gd name="T83" fmla="*/ 1074 h 1253"/>
                    <a:gd name="T84" fmla="*/ 662 w 984"/>
                    <a:gd name="T85" fmla="*/ 863 h 1253"/>
                    <a:gd name="T86" fmla="*/ 685 w 984"/>
                    <a:gd name="T87" fmla="*/ 772 h 1253"/>
                    <a:gd name="T88" fmla="*/ 711 w 984"/>
                    <a:gd name="T89" fmla="*/ 687 h 1253"/>
                    <a:gd name="T90" fmla="*/ 729 w 984"/>
                    <a:gd name="T91" fmla="*/ 644 h 1253"/>
                    <a:gd name="T92" fmla="*/ 740 w 984"/>
                    <a:gd name="T93" fmla="*/ 624 h 1253"/>
                    <a:gd name="T94" fmla="*/ 750 w 984"/>
                    <a:gd name="T95" fmla="*/ 609 h 1253"/>
                    <a:gd name="T96" fmla="*/ 759 w 984"/>
                    <a:gd name="T97" fmla="*/ 601 h 1253"/>
                    <a:gd name="T98" fmla="*/ 766 w 984"/>
                    <a:gd name="T99" fmla="*/ 597 h 1253"/>
                    <a:gd name="T100" fmla="*/ 771 w 984"/>
                    <a:gd name="T101" fmla="*/ 596 h 1253"/>
                    <a:gd name="T102" fmla="*/ 776 w 984"/>
                    <a:gd name="T103" fmla="*/ 596 h 1253"/>
                    <a:gd name="T104" fmla="*/ 781 w 984"/>
                    <a:gd name="T105" fmla="*/ 597 h 1253"/>
                    <a:gd name="T106" fmla="*/ 787 w 984"/>
                    <a:gd name="T107" fmla="*/ 600 h 1253"/>
                    <a:gd name="T108" fmla="*/ 794 w 984"/>
                    <a:gd name="T109" fmla="*/ 606 h 1253"/>
                    <a:gd name="T110" fmla="*/ 804 w 984"/>
                    <a:gd name="T111" fmla="*/ 617 h 1253"/>
                    <a:gd name="T112" fmla="*/ 824 w 984"/>
                    <a:gd name="T113" fmla="*/ 653 h 1253"/>
                    <a:gd name="T114" fmla="*/ 839 w 984"/>
                    <a:gd name="T115" fmla="*/ 691 h 1253"/>
                    <a:gd name="T116" fmla="*/ 885 w 984"/>
                    <a:gd name="T117" fmla="*/ 844 h 1253"/>
                    <a:gd name="T118" fmla="*/ 937 w 984"/>
                    <a:gd name="T119" fmla="*/ 1039 h 1253"/>
                    <a:gd name="T120" fmla="*/ 960 w 984"/>
                    <a:gd name="T121" fmla="*/ 1116 h 1253"/>
                    <a:gd name="T122" fmla="*/ 979 w 984"/>
                    <a:gd name="T123" fmla="*/ 1168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984" h="1253">
                      <a:moveTo>
                        <a:pt x="0" y="1246"/>
                      </a:moveTo>
                      <a:lnTo>
                        <a:pt x="1" y="1247"/>
                      </a:lnTo>
                      <a:lnTo>
                        <a:pt x="2" y="1248"/>
                      </a:lnTo>
                      <a:lnTo>
                        <a:pt x="2" y="1248"/>
                      </a:lnTo>
                      <a:lnTo>
                        <a:pt x="3" y="1249"/>
                      </a:lnTo>
                      <a:lnTo>
                        <a:pt x="3" y="1250"/>
                      </a:lnTo>
                      <a:lnTo>
                        <a:pt x="4" y="1250"/>
                      </a:lnTo>
                      <a:lnTo>
                        <a:pt x="5" y="1251"/>
                      </a:lnTo>
                      <a:lnTo>
                        <a:pt x="5" y="1251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2"/>
                      </a:lnTo>
                      <a:lnTo>
                        <a:pt x="9" y="1252"/>
                      </a:lnTo>
                      <a:lnTo>
                        <a:pt x="9" y="1252"/>
                      </a:lnTo>
                      <a:lnTo>
                        <a:pt x="10" y="1253"/>
                      </a:lnTo>
                      <a:lnTo>
                        <a:pt x="11" y="1252"/>
                      </a:lnTo>
                      <a:lnTo>
                        <a:pt x="11" y="1252"/>
                      </a:lnTo>
                      <a:lnTo>
                        <a:pt x="12" y="1252"/>
                      </a:lnTo>
                      <a:lnTo>
                        <a:pt x="12" y="1252"/>
                      </a:lnTo>
                      <a:lnTo>
                        <a:pt x="13" y="1252"/>
                      </a:lnTo>
                      <a:lnTo>
                        <a:pt x="14" y="1251"/>
                      </a:lnTo>
                      <a:lnTo>
                        <a:pt x="14" y="1251"/>
                      </a:lnTo>
                      <a:lnTo>
                        <a:pt x="15" y="1251"/>
                      </a:lnTo>
                      <a:lnTo>
                        <a:pt x="15" y="1250"/>
                      </a:lnTo>
                      <a:lnTo>
                        <a:pt x="16" y="1249"/>
                      </a:lnTo>
                      <a:lnTo>
                        <a:pt x="17" y="1249"/>
                      </a:lnTo>
                      <a:lnTo>
                        <a:pt x="17" y="1248"/>
                      </a:lnTo>
                      <a:lnTo>
                        <a:pt x="18" y="1247"/>
                      </a:lnTo>
                      <a:lnTo>
                        <a:pt x="19" y="1245"/>
                      </a:lnTo>
                      <a:lnTo>
                        <a:pt x="20" y="1245"/>
                      </a:lnTo>
                      <a:lnTo>
                        <a:pt x="20" y="1243"/>
                      </a:lnTo>
                      <a:lnTo>
                        <a:pt x="22" y="1241"/>
                      </a:lnTo>
                      <a:lnTo>
                        <a:pt x="22" y="1240"/>
                      </a:lnTo>
                      <a:lnTo>
                        <a:pt x="23" y="1239"/>
                      </a:lnTo>
                      <a:lnTo>
                        <a:pt x="24" y="1236"/>
                      </a:lnTo>
                      <a:lnTo>
                        <a:pt x="25" y="1235"/>
                      </a:lnTo>
                      <a:lnTo>
                        <a:pt x="26" y="1233"/>
                      </a:lnTo>
                      <a:lnTo>
                        <a:pt x="27" y="1230"/>
                      </a:lnTo>
                      <a:lnTo>
                        <a:pt x="29" y="1223"/>
                      </a:lnTo>
                      <a:lnTo>
                        <a:pt x="30" y="1221"/>
                      </a:lnTo>
                      <a:lnTo>
                        <a:pt x="31" y="1219"/>
                      </a:lnTo>
                      <a:lnTo>
                        <a:pt x="32" y="1215"/>
                      </a:lnTo>
                      <a:lnTo>
                        <a:pt x="35" y="1206"/>
                      </a:lnTo>
                      <a:lnTo>
                        <a:pt x="35" y="1203"/>
                      </a:lnTo>
                      <a:lnTo>
                        <a:pt x="36" y="1201"/>
                      </a:lnTo>
                      <a:lnTo>
                        <a:pt x="38" y="1195"/>
                      </a:lnTo>
                      <a:lnTo>
                        <a:pt x="40" y="1184"/>
                      </a:lnTo>
                      <a:lnTo>
                        <a:pt x="41" y="1181"/>
                      </a:lnTo>
                      <a:lnTo>
                        <a:pt x="42" y="1178"/>
                      </a:lnTo>
                      <a:lnTo>
                        <a:pt x="43" y="1172"/>
                      </a:lnTo>
                      <a:lnTo>
                        <a:pt x="46" y="1159"/>
                      </a:lnTo>
                      <a:lnTo>
                        <a:pt x="51" y="1132"/>
                      </a:lnTo>
                      <a:lnTo>
                        <a:pt x="52" y="1128"/>
                      </a:lnTo>
                      <a:lnTo>
                        <a:pt x="53" y="1124"/>
                      </a:lnTo>
                      <a:lnTo>
                        <a:pt x="54" y="1117"/>
                      </a:lnTo>
                      <a:lnTo>
                        <a:pt x="57" y="1101"/>
                      </a:lnTo>
                      <a:lnTo>
                        <a:pt x="62" y="1068"/>
                      </a:lnTo>
                      <a:lnTo>
                        <a:pt x="73" y="994"/>
                      </a:lnTo>
                      <a:lnTo>
                        <a:pt x="74" y="989"/>
                      </a:lnTo>
                      <a:lnTo>
                        <a:pt x="74" y="985"/>
                      </a:lnTo>
                      <a:lnTo>
                        <a:pt x="75" y="975"/>
                      </a:lnTo>
                      <a:lnTo>
                        <a:pt x="78" y="957"/>
                      </a:lnTo>
                      <a:lnTo>
                        <a:pt x="83" y="918"/>
                      </a:lnTo>
                      <a:lnTo>
                        <a:pt x="93" y="838"/>
                      </a:lnTo>
                      <a:lnTo>
                        <a:pt x="114" y="671"/>
                      </a:lnTo>
                      <a:lnTo>
                        <a:pt x="114" y="665"/>
                      </a:lnTo>
                      <a:lnTo>
                        <a:pt x="115" y="660"/>
                      </a:lnTo>
                      <a:lnTo>
                        <a:pt x="117" y="648"/>
                      </a:lnTo>
                      <a:lnTo>
                        <a:pt x="119" y="625"/>
                      </a:lnTo>
                      <a:lnTo>
                        <a:pt x="125" y="580"/>
                      </a:lnTo>
                      <a:lnTo>
                        <a:pt x="136" y="490"/>
                      </a:lnTo>
                      <a:lnTo>
                        <a:pt x="137" y="485"/>
                      </a:lnTo>
                      <a:lnTo>
                        <a:pt x="137" y="480"/>
                      </a:lnTo>
                      <a:lnTo>
                        <a:pt x="139" y="469"/>
                      </a:lnTo>
                      <a:lnTo>
                        <a:pt x="141" y="447"/>
                      </a:lnTo>
                      <a:lnTo>
                        <a:pt x="147" y="405"/>
                      </a:lnTo>
                      <a:lnTo>
                        <a:pt x="158" y="325"/>
                      </a:lnTo>
                      <a:lnTo>
                        <a:pt x="159" y="320"/>
                      </a:lnTo>
                      <a:lnTo>
                        <a:pt x="159" y="315"/>
                      </a:lnTo>
                      <a:lnTo>
                        <a:pt x="161" y="306"/>
                      </a:lnTo>
                      <a:lnTo>
                        <a:pt x="164" y="288"/>
                      </a:lnTo>
                      <a:lnTo>
                        <a:pt x="169" y="252"/>
                      </a:lnTo>
                      <a:lnTo>
                        <a:pt x="170" y="248"/>
                      </a:lnTo>
                      <a:lnTo>
                        <a:pt x="170" y="244"/>
                      </a:lnTo>
                      <a:lnTo>
                        <a:pt x="171" y="235"/>
                      </a:lnTo>
                      <a:lnTo>
                        <a:pt x="174" y="219"/>
                      </a:lnTo>
                      <a:lnTo>
                        <a:pt x="180" y="187"/>
                      </a:lnTo>
                      <a:lnTo>
                        <a:pt x="180" y="184"/>
                      </a:lnTo>
                      <a:lnTo>
                        <a:pt x="181" y="180"/>
                      </a:lnTo>
                      <a:lnTo>
                        <a:pt x="182" y="172"/>
                      </a:lnTo>
                      <a:lnTo>
                        <a:pt x="185" y="158"/>
                      </a:lnTo>
                      <a:lnTo>
                        <a:pt x="191" y="131"/>
                      </a:lnTo>
                      <a:lnTo>
                        <a:pt x="191" y="128"/>
                      </a:lnTo>
                      <a:lnTo>
                        <a:pt x="192" y="125"/>
                      </a:lnTo>
                      <a:lnTo>
                        <a:pt x="193" y="118"/>
                      </a:lnTo>
                      <a:lnTo>
                        <a:pt x="196" y="106"/>
                      </a:lnTo>
                      <a:lnTo>
                        <a:pt x="201" y="84"/>
                      </a:lnTo>
                      <a:lnTo>
                        <a:pt x="202" y="82"/>
                      </a:lnTo>
                      <a:lnTo>
                        <a:pt x="203" y="79"/>
                      </a:lnTo>
                      <a:lnTo>
                        <a:pt x="204" y="75"/>
                      </a:lnTo>
                      <a:lnTo>
                        <a:pt x="206" y="66"/>
                      </a:lnTo>
                      <a:lnTo>
                        <a:pt x="207" y="63"/>
                      </a:lnTo>
                      <a:lnTo>
                        <a:pt x="208" y="61"/>
                      </a:lnTo>
                      <a:lnTo>
                        <a:pt x="209" y="57"/>
                      </a:lnTo>
                      <a:lnTo>
                        <a:pt x="212" y="49"/>
                      </a:lnTo>
                      <a:lnTo>
                        <a:pt x="212" y="48"/>
                      </a:lnTo>
                      <a:lnTo>
                        <a:pt x="213" y="46"/>
                      </a:lnTo>
                      <a:lnTo>
                        <a:pt x="214" y="42"/>
                      </a:lnTo>
                      <a:lnTo>
                        <a:pt x="216" y="35"/>
                      </a:lnTo>
                      <a:lnTo>
                        <a:pt x="217" y="34"/>
                      </a:lnTo>
                      <a:lnTo>
                        <a:pt x="218" y="32"/>
                      </a:lnTo>
                      <a:lnTo>
                        <a:pt x="219" y="29"/>
                      </a:lnTo>
                      <a:lnTo>
                        <a:pt x="222" y="24"/>
                      </a:lnTo>
                      <a:lnTo>
                        <a:pt x="222" y="22"/>
                      </a:lnTo>
                      <a:lnTo>
                        <a:pt x="223" y="21"/>
                      </a:lnTo>
                      <a:lnTo>
                        <a:pt x="224" y="19"/>
                      </a:lnTo>
                      <a:lnTo>
                        <a:pt x="225" y="18"/>
                      </a:lnTo>
                      <a:lnTo>
                        <a:pt x="225" y="16"/>
                      </a:lnTo>
                      <a:lnTo>
                        <a:pt x="227" y="14"/>
                      </a:lnTo>
                      <a:lnTo>
                        <a:pt x="227" y="13"/>
                      </a:lnTo>
                      <a:lnTo>
                        <a:pt x="228" y="12"/>
                      </a:lnTo>
                      <a:lnTo>
                        <a:pt x="229" y="10"/>
                      </a:lnTo>
                      <a:lnTo>
                        <a:pt x="230" y="10"/>
                      </a:lnTo>
                      <a:lnTo>
                        <a:pt x="231" y="9"/>
                      </a:lnTo>
                      <a:lnTo>
                        <a:pt x="232" y="7"/>
                      </a:lnTo>
                      <a:lnTo>
                        <a:pt x="233" y="6"/>
                      </a:lnTo>
                      <a:lnTo>
                        <a:pt x="233" y="6"/>
                      </a:lnTo>
                      <a:lnTo>
                        <a:pt x="234" y="5"/>
                      </a:lnTo>
                      <a:lnTo>
                        <a:pt x="234" y="4"/>
                      </a:lnTo>
                      <a:lnTo>
                        <a:pt x="235" y="4"/>
                      </a:lnTo>
                      <a:lnTo>
                        <a:pt x="236" y="3"/>
                      </a:lnTo>
                      <a:lnTo>
                        <a:pt x="237" y="3"/>
                      </a:lnTo>
                      <a:lnTo>
                        <a:pt x="237" y="2"/>
                      </a:lnTo>
                      <a:lnTo>
                        <a:pt x="238" y="2"/>
                      </a:lnTo>
                      <a:lnTo>
                        <a:pt x="239" y="1"/>
                      </a:lnTo>
                      <a:lnTo>
                        <a:pt x="239" y="1"/>
                      </a:lnTo>
                      <a:lnTo>
                        <a:pt x="240" y="1"/>
                      </a:lnTo>
                      <a:lnTo>
                        <a:pt x="240" y="0"/>
                      </a:lnTo>
                      <a:lnTo>
                        <a:pt x="241" y="0"/>
                      </a:lnTo>
                      <a:lnTo>
                        <a:pt x="242" y="0"/>
                      </a:lnTo>
                      <a:lnTo>
                        <a:pt x="243" y="0"/>
                      </a:lnTo>
                      <a:lnTo>
                        <a:pt x="243" y="0"/>
                      </a:lnTo>
                      <a:lnTo>
                        <a:pt x="244" y="0"/>
                      </a:lnTo>
                      <a:lnTo>
                        <a:pt x="245" y="0"/>
                      </a:lnTo>
                      <a:lnTo>
                        <a:pt x="245" y="0"/>
                      </a:lnTo>
                      <a:lnTo>
                        <a:pt x="246" y="0"/>
                      </a:lnTo>
                      <a:lnTo>
                        <a:pt x="247" y="0"/>
                      </a:lnTo>
                      <a:lnTo>
                        <a:pt x="247" y="0"/>
                      </a:lnTo>
                      <a:lnTo>
                        <a:pt x="248" y="0"/>
                      </a:lnTo>
                      <a:lnTo>
                        <a:pt x="249" y="1"/>
                      </a:lnTo>
                      <a:lnTo>
                        <a:pt x="249" y="1"/>
                      </a:lnTo>
                      <a:lnTo>
                        <a:pt x="250" y="1"/>
                      </a:lnTo>
                      <a:lnTo>
                        <a:pt x="251" y="1"/>
                      </a:lnTo>
                      <a:lnTo>
                        <a:pt x="251" y="2"/>
                      </a:lnTo>
                      <a:lnTo>
                        <a:pt x="252" y="2"/>
                      </a:lnTo>
                      <a:lnTo>
                        <a:pt x="253" y="3"/>
                      </a:lnTo>
                      <a:lnTo>
                        <a:pt x="254" y="3"/>
                      </a:lnTo>
                      <a:lnTo>
                        <a:pt x="254" y="4"/>
                      </a:lnTo>
                      <a:lnTo>
                        <a:pt x="255" y="4"/>
                      </a:lnTo>
                      <a:lnTo>
                        <a:pt x="255" y="5"/>
                      </a:lnTo>
                      <a:lnTo>
                        <a:pt x="256" y="6"/>
                      </a:lnTo>
                      <a:lnTo>
                        <a:pt x="257" y="7"/>
                      </a:lnTo>
                      <a:lnTo>
                        <a:pt x="258" y="8"/>
                      </a:lnTo>
                      <a:lnTo>
                        <a:pt x="259" y="9"/>
                      </a:lnTo>
                      <a:lnTo>
                        <a:pt x="260" y="10"/>
                      </a:lnTo>
                      <a:lnTo>
                        <a:pt x="261" y="12"/>
                      </a:lnTo>
                      <a:lnTo>
                        <a:pt x="264" y="16"/>
                      </a:lnTo>
                      <a:lnTo>
                        <a:pt x="264" y="18"/>
                      </a:lnTo>
                      <a:lnTo>
                        <a:pt x="265" y="19"/>
                      </a:lnTo>
                      <a:lnTo>
                        <a:pt x="267" y="21"/>
                      </a:lnTo>
                      <a:lnTo>
                        <a:pt x="269" y="27"/>
                      </a:lnTo>
                      <a:lnTo>
                        <a:pt x="270" y="28"/>
                      </a:lnTo>
                      <a:lnTo>
                        <a:pt x="271" y="30"/>
                      </a:lnTo>
                      <a:lnTo>
                        <a:pt x="272" y="33"/>
                      </a:lnTo>
                      <a:lnTo>
                        <a:pt x="275" y="40"/>
                      </a:lnTo>
                      <a:lnTo>
                        <a:pt x="275" y="42"/>
                      </a:lnTo>
                      <a:lnTo>
                        <a:pt x="276" y="43"/>
                      </a:lnTo>
                      <a:lnTo>
                        <a:pt x="278" y="48"/>
                      </a:lnTo>
                      <a:lnTo>
                        <a:pt x="280" y="55"/>
                      </a:lnTo>
                      <a:lnTo>
                        <a:pt x="286" y="73"/>
                      </a:lnTo>
                      <a:lnTo>
                        <a:pt x="287" y="76"/>
                      </a:lnTo>
                      <a:lnTo>
                        <a:pt x="287" y="78"/>
                      </a:lnTo>
                      <a:lnTo>
                        <a:pt x="288" y="82"/>
                      </a:lnTo>
                      <a:lnTo>
                        <a:pt x="291" y="92"/>
                      </a:lnTo>
                      <a:lnTo>
                        <a:pt x="296" y="112"/>
                      </a:lnTo>
                      <a:lnTo>
                        <a:pt x="297" y="115"/>
                      </a:lnTo>
                      <a:lnTo>
                        <a:pt x="297" y="118"/>
                      </a:lnTo>
                      <a:lnTo>
                        <a:pt x="299" y="123"/>
                      </a:lnTo>
                      <a:lnTo>
                        <a:pt x="301" y="135"/>
                      </a:lnTo>
                      <a:lnTo>
                        <a:pt x="306" y="159"/>
                      </a:lnTo>
                      <a:lnTo>
                        <a:pt x="307" y="162"/>
                      </a:lnTo>
                      <a:lnTo>
                        <a:pt x="308" y="165"/>
                      </a:lnTo>
                      <a:lnTo>
                        <a:pt x="309" y="171"/>
                      </a:lnTo>
                      <a:lnTo>
                        <a:pt x="311" y="184"/>
                      </a:lnTo>
                      <a:lnTo>
                        <a:pt x="317" y="211"/>
                      </a:lnTo>
                      <a:lnTo>
                        <a:pt x="327" y="270"/>
                      </a:lnTo>
                      <a:lnTo>
                        <a:pt x="327" y="274"/>
                      </a:lnTo>
                      <a:lnTo>
                        <a:pt x="328" y="277"/>
                      </a:lnTo>
                      <a:lnTo>
                        <a:pt x="329" y="285"/>
                      </a:lnTo>
                      <a:lnTo>
                        <a:pt x="332" y="300"/>
                      </a:lnTo>
                      <a:lnTo>
                        <a:pt x="337" y="331"/>
                      </a:lnTo>
                      <a:lnTo>
                        <a:pt x="347" y="397"/>
                      </a:lnTo>
                      <a:lnTo>
                        <a:pt x="367" y="534"/>
                      </a:lnTo>
                      <a:lnTo>
                        <a:pt x="368" y="539"/>
                      </a:lnTo>
                      <a:lnTo>
                        <a:pt x="368" y="544"/>
                      </a:lnTo>
                      <a:lnTo>
                        <a:pt x="370" y="553"/>
                      </a:lnTo>
                      <a:lnTo>
                        <a:pt x="372" y="572"/>
                      </a:lnTo>
                      <a:lnTo>
                        <a:pt x="378" y="610"/>
                      </a:lnTo>
                      <a:lnTo>
                        <a:pt x="389" y="687"/>
                      </a:lnTo>
                      <a:lnTo>
                        <a:pt x="411" y="834"/>
                      </a:lnTo>
                      <a:lnTo>
                        <a:pt x="411" y="838"/>
                      </a:lnTo>
                      <a:lnTo>
                        <a:pt x="412" y="842"/>
                      </a:lnTo>
                      <a:lnTo>
                        <a:pt x="413" y="850"/>
                      </a:lnTo>
                      <a:lnTo>
                        <a:pt x="416" y="867"/>
                      </a:lnTo>
                      <a:lnTo>
                        <a:pt x="421" y="898"/>
                      </a:lnTo>
                      <a:lnTo>
                        <a:pt x="431" y="959"/>
                      </a:lnTo>
                      <a:lnTo>
                        <a:pt x="432" y="963"/>
                      </a:lnTo>
                      <a:lnTo>
                        <a:pt x="432" y="966"/>
                      </a:lnTo>
                      <a:lnTo>
                        <a:pt x="434" y="974"/>
                      </a:lnTo>
                      <a:lnTo>
                        <a:pt x="436" y="988"/>
                      </a:lnTo>
                      <a:lnTo>
                        <a:pt x="441" y="1015"/>
                      </a:lnTo>
                      <a:lnTo>
                        <a:pt x="451" y="1067"/>
                      </a:lnTo>
                      <a:lnTo>
                        <a:pt x="452" y="1070"/>
                      </a:lnTo>
                      <a:lnTo>
                        <a:pt x="453" y="1073"/>
                      </a:lnTo>
                      <a:lnTo>
                        <a:pt x="454" y="1080"/>
                      </a:lnTo>
                      <a:lnTo>
                        <a:pt x="457" y="1092"/>
                      </a:lnTo>
                      <a:lnTo>
                        <a:pt x="462" y="1116"/>
                      </a:lnTo>
                      <a:lnTo>
                        <a:pt x="463" y="1119"/>
                      </a:lnTo>
                      <a:lnTo>
                        <a:pt x="464" y="1122"/>
                      </a:lnTo>
                      <a:lnTo>
                        <a:pt x="465" y="1127"/>
                      </a:lnTo>
                      <a:lnTo>
                        <a:pt x="468" y="1138"/>
                      </a:lnTo>
                      <a:lnTo>
                        <a:pt x="473" y="1158"/>
                      </a:lnTo>
                      <a:lnTo>
                        <a:pt x="474" y="1161"/>
                      </a:lnTo>
                      <a:lnTo>
                        <a:pt x="475" y="1163"/>
                      </a:lnTo>
                      <a:lnTo>
                        <a:pt x="476" y="1168"/>
                      </a:lnTo>
                      <a:lnTo>
                        <a:pt x="479" y="1176"/>
                      </a:lnTo>
                      <a:lnTo>
                        <a:pt x="479" y="1179"/>
                      </a:lnTo>
                      <a:lnTo>
                        <a:pt x="480" y="1181"/>
                      </a:lnTo>
                      <a:lnTo>
                        <a:pt x="482" y="1185"/>
                      </a:lnTo>
                      <a:lnTo>
                        <a:pt x="484" y="1193"/>
                      </a:lnTo>
                      <a:lnTo>
                        <a:pt x="485" y="1195"/>
                      </a:lnTo>
                      <a:lnTo>
                        <a:pt x="486" y="1197"/>
                      </a:lnTo>
                      <a:lnTo>
                        <a:pt x="487" y="1200"/>
                      </a:lnTo>
                      <a:lnTo>
                        <a:pt x="490" y="1207"/>
                      </a:lnTo>
                      <a:lnTo>
                        <a:pt x="495" y="1220"/>
                      </a:lnTo>
                      <a:lnTo>
                        <a:pt x="496" y="1221"/>
                      </a:lnTo>
                      <a:lnTo>
                        <a:pt x="497" y="1222"/>
                      </a:lnTo>
                      <a:lnTo>
                        <a:pt x="498" y="1225"/>
                      </a:lnTo>
                      <a:lnTo>
                        <a:pt x="500" y="1230"/>
                      </a:lnTo>
                      <a:lnTo>
                        <a:pt x="501" y="1231"/>
                      </a:lnTo>
                      <a:lnTo>
                        <a:pt x="502" y="1232"/>
                      </a:lnTo>
                      <a:lnTo>
                        <a:pt x="503" y="1234"/>
                      </a:lnTo>
                      <a:lnTo>
                        <a:pt x="506" y="1237"/>
                      </a:lnTo>
                      <a:lnTo>
                        <a:pt x="506" y="1239"/>
                      </a:lnTo>
                      <a:lnTo>
                        <a:pt x="507" y="1239"/>
                      </a:lnTo>
                      <a:lnTo>
                        <a:pt x="508" y="1241"/>
                      </a:lnTo>
                      <a:lnTo>
                        <a:pt x="509" y="1242"/>
                      </a:lnTo>
                      <a:lnTo>
                        <a:pt x="509" y="1242"/>
                      </a:lnTo>
                      <a:lnTo>
                        <a:pt x="511" y="1244"/>
                      </a:lnTo>
                      <a:lnTo>
                        <a:pt x="512" y="1245"/>
                      </a:lnTo>
                      <a:lnTo>
                        <a:pt x="512" y="1245"/>
                      </a:lnTo>
                      <a:lnTo>
                        <a:pt x="513" y="1246"/>
                      </a:lnTo>
                      <a:lnTo>
                        <a:pt x="514" y="1247"/>
                      </a:lnTo>
                      <a:lnTo>
                        <a:pt x="515" y="1248"/>
                      </a:lnTo>
                      <a:lnTo>
                        <a:pt x="516" y="1249"/>
                      </a:lnTo>
                      <a:lnTo>
                        <a:pt x="516" y="1249"/>
                      </a:lnTo>
                      <a:lnTo>
                        <a:pt x="517" y="1249"/>
                      </a:lnTo>
                      <a:lnTo>
                        <a:pt x="518" y="1250"/>
                      </a:lnTo>
                      <a:lnTo>
                        <a:pt x="518" y="1250"/>
                      </a:lnTo>
                      <a:lnTo>
                        <a:pt x="519" y="1251"/>
                      </a:lnTo>
                      <a:lnTo>
                        <a:pt x="520" y="1251"/>
                      </a:lnTo>
                      <a:lnTo>
                        <a:pt x="521" y="1251"/>
                      </a:lnTo>
                      <a:lnTo>
                        <a:pt x="521" y="1251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2"/>
                      </a:lnTo>
                      <a:lnTo>
                        <a:pt x="525" y="1252"/>
                      </a:lnTo>
                      <a:lnTo>
                        <a:pt x="525" y="1252"/>
                      </a:lnTo>
                      <a:lnTo>
                        <a:pt x="526" y="1252"/>
                      </a:lnTo>
                      <a:lnTo>
                        <a:pt x="527" y="1253"/>
                      </a:lnTo>
                      <a:lnTo>
                        <a:pt x="527" y="1253"/>
                      </a:lnTo>
                      <a:lnTo>
                        <a:pt x="528" y="1252"/>
                      </a:lnTo>
                      <a:lnTo>
                        <a:pt x="529" y="1252"/>
                      </a:lnTo>
                      <a:lnTo>
                        <a:pt x="530" y="1252"/>
                      </a:lnTo>
                      <a:lnTo>
                        <a:pt x="530" y="1252"/>
                      </a:lnTo>
                      <a:lnTo>
                        <a:pt x="531" y="1252"/>
                      </a:lnTo>
                      <a:lnTo>
                        <a:pt x="531" y="1252"/>
                      </a:lnTo>
                      <a:lnTo>
                        <a:pt x="532" y="1252"/>
                      </a:lnTo>
                      <a:lnTo>
                        <a:pt x="533" y="1252"/>
                      </a:lnTo>
                      <a:lnTo>
                        <a:pt x="533" y="1252"/>
                      </a:lnTo>
                      <a:lnTo>
                        <a:pt x="534" y="1251"/>
                      </a:lnTo>
                      <a:lnTo>
                        <a:pt x="534" y="1251"/>
                      </a:lnTo>
                      <a:lnTo>
                        <a:pt x="535" y="1251"/>
                      </a:lnTo>
                      <a:lnTo>
                        <a:pt x="536" y="1250"/>
                      </a:lnTo>
                      <a:lnTo>
                        <a:pt x="537" y="1250"/>
                      </a:lnTo>
                      <a:lnTo>
                        <a:pt x="538" y="1249"/>
                      </a:lnTo>
                      <a:lnTo>
                        <a:pt x="539" y="1248"/>
                      </a:lnTo>
                      <a:lnTo>
                        <a:pt x="540" y="1248"/>
                      </a:lnTo>
                      <a:lnTo>
                        <a:pt x="540" y="1248"/>
                      </a:lnTo>
                      <a:lnTo>
                        <a:pt x="542" y="1246"/>
                      </a:lnTo>
                      <a:lnTo>
                        <a:pt x="542" y="1246"/>
                      </a:lnTo>
                      <a:lnTo>
                        <a:pt x="543" y="1245"/>
                      </a:lnTo>
                      <a:lnTo>
                        <a:pt x="544" y="1244"/>
                      </a:lnTo>
                      <a:lnTo>
                        <a:pt x="546" y="1241"/>
                      </a:lnTo>
                      <a:lnTo>
                        <a:pt x="547" y="1240"/>
                      </a:lnTo>
                      <a:lnTo>
                        <a:pt x="548" y="1240"/>
                      </a:lnTo>
                      <a:lnTo>
                        <a:pt x="549" y="1238"/>
                      </a:lnTo>
                      <a:lnTo>
                        <a:pt x="552" y="1235"/>
                      </a:lnTo>
                      <a:lnTo>
                        <a:pt x="552" y="1234"/>
                      </a:lnTo>
                      <a:lnTo>
                        <a:pt x="553" y="1233"/>
                      </a:lnTo>
                      <a:lnTo>
                        <a:pt x="554" y="1231"/>
                      </a:lnTo>
                      <a:lnTo>
                        <a:pt x="557" y="1227"/>
                      </a:lnTo>
                      <a:lnTo>
                        <a:pt x="557" y="1226"/>
                      </a:lnTo>
                      <a:lnTo>
                        <a:pt x="558" y="1225"/>
                      </a:lnTo>
                      <a:lnTo>
                        <a:pt x="559" y="1222"/>
                      </a:lnTo>
                      <a:lnTo>
                        <a:pt x="562" y="1218"/>
                      </a:lnTo>
                      <a:lnTo>
                        <a:pt x="567" y="1207"/>
                      </a:lnTo>
                      <a:lnTo>
                        <a:pt x="567" y="1206"/>
                      </a:lnTo>
                      <a:lnTo>
                        <a:pt x="568" y="1204"/>
                      </a:lnTo>
                      <a:lnTo>
                        <a:pt x="569" y="1201"/>
                      </a:lnTo>
                      <a:lnTo>
                        <a:pt x="572" y="1195"/>
                      </a:lnTo>
                      <a:lnTo>
                        <a:pt x="577" y="1182"/>
                      </a:lnTo>
                      <a:lnTo>
                        <a:pt x="578" y="1180"/>
                      </a:lnTo>
                      <a:lnTo>
                        <a:pt x="578" y="1178"/>
                      </a:lnTo>
                      <a:lnTo>
                        <a:pt x="579" y="1174"/>
                      </a:lnTo>
                      <a:lnTo>
                        <a:pt x="582" y="1167"/>
                      </a:lnTo>
                      <a:lnTo>
                        <a:pt x="588" y="1150"/>
                      </a:lnTo>
                      <a:lnTo>
                        <a:pt x="599" y="1114"/>
                      </a:lnTo>
                      <a:lnTo>
                        <a:pt x="599" y="1111"/>
                      </a:lnTo>
                      <a:lnTo>
                        <a:pt x="600" y="1109"/>
                      </a:lnTo>
                      <a:lnTo>
                        <a:pt x="602" y="1104"/>
                      </a:lnTo>
                      <a:lnTo>
                        <a:pt x="604" y="1094"/>
                      </a:lnTo>
                      <a:lnTo>
                        <a:pt x="610" y="1074"/>
                      </a:lnTo>
                      <a:lnTo>
                        <a:pt x="621" y="1032"/>
                      </a:lnTo>
                      <a:lnTo>
                        <a:pt x="621" y="1029"/>
                      </a:lnTo>
                      <a:lnTo>
                        <a:pt x="622" y="1026"/>
                      </a:lnTo>
                      <a:lnTo>
                        <a:pt x="623" y="1021"/>
                      </a:lnTo>
                      <a:lnTo>
                        <a:pt x="626" y="1011"/>
                      </a:lnTo>
                      <a:lnTo>
                        <a:pt x="631" y="990"/>
                      </a:lnTo>
                      <a:lnTo>
                        <a:pt x="641" y="948"/>
                      </a:lnTo>
                      <a:lnTo>
                        <a:pt x="662" y="863"/>
                      </a:lnTo>
                      <a:lnTo>
                        <a:pt x="662" y="861"/>
                      </a:lnTo>
                      <a:lnTo>
                        <a:pt x="663" y="858"/>
                      </a:lnTo>
                      <a:lnTo>
                        <a:pt x="664" y="852"/>
                      </a:lnTo>
                      <a:lnTo>
                        <a:pt x="667" y="841"/>
                      </a:lnTo>
                      <a:lnTo>
                        <a:pt x="672" y="819"/>
                      </a:lnTo>
                      <a:lnTo>
                        <a:pt x="684" y="777"/>
                      </a:lnTo>
                      <a:lnTo>
                        <a:pt x="684" y="775"/>
                      </a:lnTo>
                      <a:lnTo>
                        <a:pt x="685" y="772"/>
                      </a:lnTo>
                      <a:lnTo>
                        <a:pt x="686" y="767"/>
                      </a:lnTo>
                      <a:lnTo>
                        <a:pt x="689" y="757"/>
                      </a:lnTo>
                      <a:lnTo>
                        <a:pt x="695" y="738"/>
                      </a:lnTo>
                      <a:lnTo>
                        <a:pt x="706" y="703"/>
                      </a:lnTo>
                      <a:lnTo>
                        <a:pt x="707" y="701"/>
                      </a:lnTo>
                      <a:lnTo>
                        <a:pt x="707" y="699"/>
                      </a:lnTo>
                      <a:lnTo>
                        <a:pt x="708" y="695"/>
                      </a:lnTo>
                      <a:lnTo>
                        <a:pt x="711" y="687"/>
                      </a:lnTo>
                      <a:lnTo>
                        <a:pt x="717" y="673"/>
                      </a:lnTo>
                      <a:lnTo>
                        <a:pt x="717" y="671"/>
                      </a:lnTo>
                      <a:lnTo>
                        <a:pt x="718" y="669"/>
                      </a:lnTo>
                      <a:lnTo>
                        <a:pt x="719" y="666"/>
                      </a:lnTo>
                      <a:lnTo>
                        <a:pt x="722" y="659"/>
                      </a:lnTo>
                      <a:lnTo>
                        <a:pt x="728" y="647"/>
                      </a:lnTo>
                      <a:lnTo>
                        <a:pt x="728" y="645"/>
                      </a:lnTo>
                      <a:lnTo>
                        <a:pt x="729" y="644"/>
                      </a:lnTo>
                      <a:lnTo>
                        <a:pt x="730" y="641"/>
                      </a:lnTo>
                      <a:lnTo>
                        <a:pt x="733" y="636"/>
                      </a:lnTo>
                      <a:lnTo>
                        <a:pt x="734" y="634"/>
                      </a:lnTo>
                      <a:lnTo>
                        <a:pt x="734" y="633"/>
                      </a:lnTo>
                      <a:lnTo>
                        <a:pt x="736" y="631"/>
                      </a:lnTo>
                      <a:lnTo>
                        <a:pt x="738" y="626"/>
                      </a:lnTo>
                      <a:lnTo>
                        <a:pt x="739" y="625"/>
                      </a:lnTo>
                      <a:lnTo>
                        <a:pt x="740" y="624"/>
                      </a:lnTo>
                      <a:lnTo>
                        <a:pt x="741" y="621"/>
                      </a:lnTo>
                      <a:lnTo>
                        <a:pt x="744" y="618"/>
                      </a:lnTo>
                      <a:lnTo>
                        <a:pt x="744" y="616"/>
                      </a:lnTo>
                      <a:lnTo>
                        <a:pt x="745" y="616"/>
                      </a:lnTo>
                      <a:lnTo>
                        <a:pt x="747" y="614"/>
                      </a:lnTo>
                      <a:lnTo>
                        <a:pt x="749" y="610"/>
                      </a:lnTo>
                      <a:lnTo>
                        <a:pt x="750" y="610"/>
                      </a:lnTo>
                      <a:lnTo>
                        <a:pt x="750" y="609"/>
                      </a:lnTo>
                      <a:lnTo>
                        <a:pt x="752" y="607"/>
                      </a:lnTo>
                      <a:lnTo>
                        <a:pt x="752" y="607"/>
                      </a:lnTo>
                      <a:lnTo>
                        <a:pt x="753" y="606"/>
                      </a:lnTo>
                      <a:lnTo>
                        <a:pt x="754" y="605"/>
                      </a:lnTo>
                      <a:lnTo>
                        <a:pt x="755" y="604"/>
                      </a:lnTo>
                      <a:lnTo>
                        <a:pt x="756" y="604"/>
                      </a:lnTo>
                      <a:lnTo>
                        <a:pt x="757" y="603"/>
                      </a:lnTo>
                      <a:lnTo>
                        <a:pt x="759" y="601"/>
                      </a:lnTo>
                      <a:lnTo>
                        <a:pt x="760" y="600"/>
                      </a:lnTo>
                      <a:lnTo>
                        <a:pt x="761" y="600"/>
                      </a:lnTo>
                      <a:lnTo>
                        <a:pt x="762" y="599"/>
                      </a:lnTo>
                      <a:lnTo>
                        <a:pt x="762" y="599"/>
                      </a:lnTo>
                      <a:lnTo>
                        <a:pt x="763" y="598"/>
                      </a:lnTo>
                      <a:lnTo>
                        <a:pt x="764" y="598"/>
                      </a:lnTo>
                      <a:lnTo>
                        <a:pt x="765" y="598"/>
                      </a:lnTo>
                      <a:lnTo>
                        <a:pt x="766" y="597"/>
                      </a:lnTo>
                      <a:lnTo>
                        <a:pt x="766" y="597"/>
                      </a:lnTo>
                      <a:lnTo>
                        <a:pt x="767" y="597"/>
                      </a:lnTo>
                      <a:lnTo>
                        <a:pt x="768" y="597"/>
                      </a:lnTo>
                      <a:lnTo>
                        <a:pt x="768" y="597"/>
                      </a:lnTo>
                      <a:lnTo>
                        <a:pt x="769" y="597"/>
                      </a:lnTo>
                      <a:lnTo>
                        <a:pt x="770" y="596"/>
                      </a:lnTo>
                      <a:lnTo>
                        <a:pt x="770" y="596"/>
                      </a:lnTo>
                      <a:lnTo>
                        <a:pt x="771" y="596"/>
                      </a:lnTo>
                      <a:lnTo>
                        <a:pt x="771" y="596"/>
                      </a:lnTo>
                      <a:lnTo>
                        <a:pt x="772" y="596"/>
                      </a:lnTo>
                      <a:lnTo>
                        <a:pt x="773" y="596"/>
                      </a:lnTo>
                      <a:lnTo>
                        <a:pt x="773" y="596"/>
                      </a:lnTo>
                      <a:lnTo>
                        <a:pt x="774" y="596"/>
                      </a:lnTo>
                      <a:lnTo>
                        <a:pt x="774" y="596"/>
                      </a:lnTo>
                      <a:lnTo>
                        <a:pt x="775" y="596"/>
                      </a:lnTo>
                      <a:lnTo>
                        <a:pt x="776" y="596"/>
                      </a:lnTo>
                      <a:lnTo>
                        <a:pt x="776" y="596"/>
                      </a:lnTo>
                      <a:lnTo>
                        <a:pt x="777" y="596"/>
                      </a:lnTo>
                      <a:lnTo>
                        <a:pt x="778" y="596"/>
                      </a:lnTo>
                      <a:lnTo>
                        <a:pt x="779" y="597"/>
                      </a:lnTo>
                      <a:lnTo>
                        <a:pt x="779" y="597"/>
                      </a:lnTo>
                      <a:lnTo>
                        <a:pt x="780" y="597"/>
                      </a:lnTo>
                      <a:lnTo>
                        <a:pt x="780" y="597"/>
                      </a:lnTo>
                      <a:lnTo>
                        <a:pt x="781" y="597"/>
                      </a:lnTo>
                      <a:lnTo>
                        <a:pt x="782" y="597"/>
                      </a:lnTo>
                      <a:lnTo>
                        <a:pt x="782" y="598"/>
                      </a:lnTo>
                      <a:lnTo>
                        <a:pt x="783" y="598"/>
                      </a:lnTo>
                      <a:lnTo>
                        <a:pt x="783" y="598"/>
                      </a:lnTo>
                      <a:lnTo>
                        <a:pt x="785" y="599"/>
                      </a:lnTo>
                      <a:lnTo>
                        <a:pt x="785" y="599"/>
                      </a:lnTo>
                      <a:lnTo>
                        <a:pt x="786" y="600"/>
                      </a:lnTo>
                      <a:lnTo>
                        <a:pt x="787" y="600"/>
                      </a:lnTo>
                      <a:lnTo>
                        <a:pt x="788" y="601"/>
                      </a:lnTo>
                      <a:lnTo>
                        <a:pt x="789" y="601"/>
                      </a:lnTo>
                      <a:lnTo>
                        <a:pt x="790" y="602"/>
                      </a:lnTo>
                      <a:lnTo>
                        <a:pt x="791" y="603"/>
                      </a:lnTo>
                      <a:lnTo>
                        <a:pt x="791" y="603"/>
                      </a:lnTo>
                      <a:lnTo>
                        <a:pt x="792" y="604"/>
                      </a:lnTo>
                      <a:lnTo>
                        <a:pt x="793" y="605"/>
                      </a:lnTo>
                      <a:lnTo>
                        <a:pt x="794" y="606"/>
                      </a:lnTo>
                      <a:lnTo>
                        <a:pt x="795" y="607"/>
                      </a:lnTo>
                      <a:lnTo>
                        <a:pt x="796" y="608"/>
                      </a:lnTo>
                      <a:lnTo>
                        <a:pt x="797" y="608"/>
                      </a:lnTo>
                      <a:lnTo>
                        <a:pt x="798" y="610"/>
                      </a:lnTo>
                      <a:lnTo>
                        <a:pt x="801" y="613"/>
                      </a:lnTo>
                      <a:lnTo>
                        <a:pt x="801" y="614"/>
                      </a:lnTo>
                      <a:lnTo>
                        <a:pt x="802" y="615"/>
                      </a:lnTo>
                      <a:lnTo>
                        <a:pt x="804" y="617"/>
                      </a:lnTo>
                      <a:lnTo>
                        <a:pt x="806" y="621"/>
                      </a:lnTo>
                      <a:lnTo>
                        <a:pt x="812" y="630"/>
                      </a:lnTo>
                      <a:lnTo>
                        <a:pt x="812" y="631"/>
                      </a:lnTo>
                      <a:lnTo>
                        <a:pt x="813" y="632"/>
                      </a:lnTo>
                      <a:lnTo>
                        <a:pt x="815" y="635"/>
                      </a:lnTo>
                      <a:lnTo>
                        <a:pt x="817" y="640"/>
                      </a:lnTo>
                      <a:lnTo>
                        <a:pt x="823" y="651"/>
                      </a:lnTo>
                      <a:lnTo>
                        <a:pt x="824" y="653"/>
                      </a:lnTo>
                      <a:lnTo>
                        <a:pt x="824" y="654"/>
                      </a:lnTo>
                      <a:lnTo>
                        <a:pt x="825" y="657"/>
                      </a:lnTo>
                      <a:lnTo>
                        <a:pt x="828" y="664"/>
                      </a:lnTo>
                      <a:lnTo>
                        <a:pt x="834" y="678"/>
                      </a:lnTo>
                      <a:lnTo>
                        <a:pt x="834" y="679"/>
                      </a:lnTo>
                      <a:lnTo>
                        <a:pt x="835" y="681"/>
                      </a:lnTo>
                      <a:lnTo>
                        <a:pt x="836" y="684"/>
                      </a:lnTo>
                      <a:lnTo>
                        <a:pt x="839" y="691"/>
                      </a:lnTo>
                      <a:lnTo>
                        <a:pt x="844" y="706"/>
                      </a:lnTo>
                      <a:lnTo>
                        <a:pt x="854" y="737"/>
                      </a:lnTo>
                      <a:lnTo>
                        <a:pt x="875" y="807"/>
                      </a:lnTo>
                      <a:lnTo>
                        <a:pt x="875" y="809"/>
                      </a:lnTo>
                      <a:lnTo>
                        <a:pt x="876" y="811"/>
                      </a:lnTo>
                      <a:lnTo>
                        <a:pt x="877" y="816"/>
                      </a:lnTo>
                      <a:lnTo>
                        <a:pt x="880" y="825"/>
                      </a:lnTo>
                      <a:lnTo>
                        <a:pt x="885" y="844"/>
                      </a:lnTo>
                      <a:lnTo>
                        <a:pt x="895" y="882"/>
                      </a:lnTo>
                      <a:lnTo>
                        <a:pt x="915" y="958"/>
                      </a:lnTo>
                      <a:lnTo>
                        <a:pt x="916" y="961"/>
                      </a:lnTo>
                      <a:lnTo>
                        <a:pt x="917" y="964"/>
                      </a:lnTo>
                      <a:lnTo>
                        <a:pt x="918" y="969"/>
                      </a:lnTo>
                      <a:lnTo>
                        <a:pt x="921" y="979"/>
                      </a:lnTo>
                      <a:lnTo>
                        <a:pt x="926" y="999"/>
                      </a:lnTo>
                      <a:lnTo>
                        <a:pt x="937" y="1039"/>
                      </a:lnTo>
                      <a:lnTo>
                        <a:pt x="938" y="1041"/>
                      </a:lnTo>
                      <a:lnTo>
                        <a:pt x="938" y="1044"/>
                      </a:lnTo>
                      <a:lnTo>
                        <a:pt x="940" y="1048"/>
                      </a:lnTo>
                      <a:lnTo>
                        <a:pt x="942" y="1058"/>
                      </a:lnTo>
                      <a:lnTo>
                        <a:pt x="948" y="1077"/>
                      </a:lnTo>
                      <a:lnTo>
                        <a:pt x="959" y="1111"/>
                      </a:lnTo>
                      <a:lnTo>
                        <a:pt x="959" y="1114"/>
                      </a:lnTo>
                      <a:lnTo>
                        <a:pt x="960" y="1116"/>
                      </a:lnTo>
                      <a:lnTo>
                        <a:pt x="961" y="1119"/>
                      </a:lnTo>
                      <a:lnTo>
                        <a:pt x="964" y="1127"/>
                      </a:lnTo>
                      <a:lnTo>
                        <a:pt x="969" y="1141"/>
                      </a:lnTo>
                      <a:lnTo>
                        <a:pt x="969" y="1143"/>
                      </a:lnTo>
                      <a:lnTo>
                        <a:pt x="970" y="1145"/>
                      </a:lnTo>
                      <a:lnTo>
                        <a:pt x="971" y="1149"/>
                      </a:lnTo>
                      <a:lnTo>
                        <a:pt x="974" y="1155"/>
                      </a:lnTo>
                      <a:lnTo>
                        <a:pt x="979" y="1168"/>
                      </a:lnTo>
                      <a:lnTo>
                        <a:pt x="980" y="1170"/>
                      </a:lnTo>
                      <a:lnTo>
                        <a:pt x="980" y="1171"/>
                      </a:lnTo>
                      <a:lnTo>
                        <a:pt x="982" y="1175"/>
                      </a:lnTo>
                      <a:lnTo>
                        <a:pt x="984" y="1181"/>
                      </a:lnTo>
                    </a:path>
                  </a:pathLst>
                </a:custGeom>
                <a:noFill/>
                <a:ln w="38100" cap="flat" cmpd="sng" algn="ctr">
                  <a:solidFill>
                    <a:srgbClr val="005BD3"/>
                  </a:solidFill>
                  <a:prstDash val="solid"/>
                  <a:headEnd/>
                  <a:tailE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9" name="Group 157"/>
            <p:cNvGrpSpPr/>
            <p:nvPr/>
          </p:nvGrpSpPr>
          <p:grpSpPr>
            <a:xfrm>
              <a:off x="1378549" y="2399815"/>
              <a:ext cx="1570139" cy="1402442"/>
              <a:chOff x="1340256" y="791716"/>
              <a:chExt cx="1692958" cy="1512139"/>
            </a:xfrm>
          </p:grpSpPr>
          <p:grpSp>
            <p:nvGrpSpPr>
              <p:cNvPr id="10" name="Group 162"/>
              <p:cNvGrpSpPr/>
              <p:nvPr/>
            </p:nvGrpSpPr>
            <p:grpSpPr>
              <a:xfrm flipV="1">
                <a:off x="1340256" y="791716"/>
                <a:ext cx="1692958" cy="180000"/>
                <a:chOff x="4572000" y="914400"/>
                <a:chExt cx="3292475" cy="2028825"/>
              </a:xfrm>
            </p:grpSpPr>
            <p:sp>
              <p:nvSpPr>
                <p:cNvPr id="68" name="Freeform 13"/>
                <p:cNvSpPr>
                  <a:spLocks/>
                </p:cNvSpPr>
                <p:nvPr/>
              </p:nvSpPr>
              <p:spPr bwMode="auto">
                <a:xfrm>
                  <a:off x="4572000" y="914400"/>
                  <a:ext cx="2798763" cy="2028825"/>
                </a:xfrm>
                <a:custGeom>
                  <a:avLst/>
                  <a:gdLst>
                    <a:gd name="T0" fmla="*/ 41 w 1763"/>
                    <a:gd name="T1" fmla="*/ 522 h 1278"/>
                    <a:gd name="T2" fmla="*/ 147 w 1763"/>
                    <a:gd name="T3" fmla="*/ 245 h 1278"/>
                    <a:gd name="T4" fmla="*/ 189 w 1763"/>
                    <a:gd name="T5" fmla="*/ 155 h 1278"/>
                    <a:gd name="T6" fmla="*/ 213 w 1763"/>
                    <a:gd name="T7" fmla="*/ 113 h 1278"/>
                    <a:gd name="T8" fmla="*/ 241 w 1763"/>
                    <a:gd name="T9" fmla="*/ 71 h 1278"/>
                    <a:gd name="T10" fmla="*/ 264 w 1763"/>
                    <a:gd name="T11" fmla="*/ 43 h 1278"/>
                    <a:gd name="T12" fmla="*/ 285 w 1763"/>
                    <a:gd name="T13" fmla="*/ 24 h 1278"/>
                    <a:gd name="T14" fmla="*/ 299 w 1763"/>
                    <a:gd name="T15" fmla="*/ 15 h 1278"/>
                    <a:gd name="T16" fmla="*/ 309 w 1763"/>
                    <a:gd name="T17" fmla="*/ 9 h 1278"/>
                    <a:gd name="T18" fmla="*/ 320 w 1763"/>
                    <a:gd name="T19" fmla="*/ 4 h 1278"/>
                    <a:gd name="T20" fmla="*/ 329 w 1763"/>
                    <a:gd name="T21" fmla="*/ 1 h 1278"/>
                    <a:gd name="T22" fmla="*/ 336 w 1763"/>
                    <a:gd name="T23" fmla="*/ 0 h 1278"/>
                    <a:gd name="T24" fmla="*/ 341 w 1763"/>
                    <a:gd name="T25" fmla="*/ 0 h 1278"/>
                    <a:gd name="T26" fmla="*/ 346 w 1763"/>
                    <a:gd name="T27" fmla="*/ 0 h 1278"/>
                    <a:gd name="T28" fmla="*/ 351 w 1763"/>
                    <a:gd name="T29" fmla="*/ 0 h 1278"/>
                    <a:gd name="T30" fmla="*/ 358 w 1763"/>
                    <a:gd name="T31" fmla="*/ 1 h 1278"/>
                    <a:gd name="T32" fmla="*/ 365 w 1763"/>
                    <a:gd name="T33" fmla="*/ 2 h 1278"/>
                    <a:gd name="T34" fmla="*/ 375 w 1763"/>
                    <a:gd name="T35" fmla="*/ 5 h 1278"/>
                    <a:gd name="T36" fmla="*/ 385 w 1763"/>
                    <a:gd name="T37" fmla="*/ 10 h 1278"/>
                    <a:gd name="T38" fmla="*/ 403 w 1763"/>
                    <a:gd name="T39" fmla="*/ 21 h 1278"/>
                    <a:gd name="T40" fmla="*/ 429 w 1763"/>
                    <a:gd name="T41" fmla="*/ 45 h 1278"/>
                    <a:gd name="T42" fmla="*/ 465 w 1763"/>
                    <a:gd name="T43" fmla="*/ 91 h 1278"/>
                    <a:gd name="T44" fmla="*/ 506 w 1763"/>
                    <a:gd name="T45" fmla="*/ 162 h 1278"/>
                    <a:gd name="T46" fmla="*/ 634 w 1763"/>
                    <a:gd name="T47" fmla="*/ 474 h 1278"/>
                    <a:gd name="T48" fmla="*/ 850 w 1763"/>
                    <a:gd name="T49" fmla="*/ 1060 h 1278"/>
                    <a:gd name="T50" fmla="*/ 880 w 1763"/>
                    <a:gd name="T51" fmla="*/ 1122 h 1278"/>
                    <a:gd name="T52" fmla="*/ 912 w 1763"/>
                    <a:gd name="T53" fmla="*/ 1177 h 1278"/>
                    <a:gd name="T54" fmla="*/ 934 w 1763"/>
                    <a:gd name="T55" fmla="*/ 1209 h 1278"/>
                    <a:gd name="T56" fmla="*/ 954 w 1763"/>
                    <a:gd name="T57" fmla="*/ 1233 h 1278"/>
                    <a:gd name="T58" fmla="*/ 978 w 1763"/>
                    <a:gd name="T59" fmla="*/ 1255 h 1278"/>
                    <a:gd name="T60" fmla="*/ 996 w 1763"/>
                    <a:gd name="T61" fmla="*/ 1267 h 1278"/>
                    <a:gd name="T62" fmla="*/ 1007 w 1763"/>
                    <a:gd name="T63" fmla="*/ 1272 h 1278"/>
                    <a:gd name="T64" fmla="*/ 1017 w 1763"/>
                    <a:gd name="T65" fmla="*/ 1276 h 1278"/>
                    <a:gd name="T66" fmla="*/ 1024 w 1763"/>
                    <a:gd name="T67" fmla="*/ 1277 h 1278"/>
                    <a:gd name="T68" fmla="*/ 1030 w 1763"/>
                    <a:gd name="T69" fmla="*/ 1278 h 1278"/>
                    <a:gd name="T70" fmla="*/ 1035 w 1763"/>
                    <a:gd name="T71" fmla="*/ 1278 h 1278"/>
                    <a:gd name="T72" fmla="*/ 1040 w 1763"/>
                    <a:gd name="T73" fmla="*/ 1278 h 1278"/>
                    <a:gd name="T74" fmla="*/ 1045 w 1763"/>
                    <a:gd name="T75" fmla="*/ 1278 h 1278"/>
                    <a:gd name="T76" fmla="*/ 1052 w 1763"/>
                    <a:gd name="T77" fmla="*/ 1277 h 1278"/>
                    <a:gd name="T78" fmla="*/ 1062 w 1763"/>
                    <a:gd name="T79" fmla="*/ 1274 h 1278"/>
                    <a:gd name="T80" fmla="*/ 1073 w 1763"/>
                    <a:gd name="T81" fmla="*/ 1270 h 1278"/>
                    <a:gd name="T82" fmla="*/ 1091 w 1763"/>
                    <a:gd name="T83" fmla="*/ 1259 h 1278"/>
                    <a:gd name="T84" fmla="*/ 1111 w 1763"/>
                    <a:gd name="T85" fmla="*/ 1243 h 1278"/>
                    <a:gd name="T86" fmla="*/ 1142 w 1763"/>
                    <a:gd name="T87" fmla="*/ 1207 h 1278"/>
                    <a:gd name="T88" fmla="*/ 1187 w 1763"/>
                    <a:gd name="T89" fmla="*/ 1135 h 1278"/>
                    <a:gd name="T90" fmla="*/ 1355 w 1763"/>
                    <a:gd name="T91" fmla="*/ 720 h 1278"/>
                    <a:gd name="T92" fmla="*/ 1529 w 1763"/>
                    <a:gd name="T93" fmla="*/ 246 h 1278"/>
                    <a:gd name="T94" fmla="*/ 1575 w 1763"/>
                    <a:gd name="T95" fmla="*/ 149 h 1278"/>
                    <a:gd name="T96" fmla="*/ 1606 w 1763"/>
                    <a:gd name="T97" fmla="*/ 96 h 1278"/>
                    <a:gd name="T98" fmla="*/ 1630 w 1763"/>
                    <a:gd name="T99" fmla="*/ 63 h 1278"/>
                    <a:gd name="T100" fmla="*/ 1659 w 1763"/>
                    <a:gd name="T101" fmla="*/ 31 h 1278"/>
                    <a:gd name="T102" fmla="*/ 1672 w 1763"/>
                    <a:gd name="T103" fmla="*/ 21 h 1278"/>
                    <a:gd name="T104" fmla="*/ 1691 w 1763"/>
                    <a:gd name="T105" fmla="*/ 9 h 1278"/>
                    <a:gd name="T106" fmla="*/ 1702 w 1763"/>
                    <a:gd name="T107" fmla="*/ 4 h 1278"/>
                    <a:gd name="T108" fmla="*/ 1709 w 1763"/>
                    <a:gd name="T109" fmla="*/ 2 h 1278"/>
                    <a:gd name="T110" fmla="*/ 1718 w 1763"/>
                    <a:gd name="T111" fmla="*/ 0 h 1278"/>
                    <a:gd name="T112" fmla="*/ 1724 w 1763"/>
                    <a:gd name="T113" fmla="*/ 0 h 1278"/>
                    <a:gd name="T114" fmla="*/ 1730 w 1763"/>
                    <a:gd name="T115" fmla="*/ 0 h 1278"/>
                    <a:gd name="T116" fmla="*/ 1735 w 1763"/>
                    <a:gd name="T117" fmla="*/ 0 h 1278"/>
                    <a:gd name="T118" fmla="*/ 1741 w 1763"/>
                    <a:gd name="T119" fmla="*/ 1 h 1278"/>
                    <a:gd name="T120" fmla="*/ 1749 w 1763"/>
                    <a:gd name="T121" fmla="*/ 3 h 1278"/>
                    <a:gd name="T122" fmla="*/ 1757 w 1763"/>
                    <a:gd name="T123" fmla="*/ 5 h 1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763" h="1278">
                      <a:moveTo>
                        <a:pt x="0" y="639"/>
                      </a:moveTo>
                      <a:lnTo>
                        <a:pt x="1" y="637"/>
                      </a:lnTo>
                      <a:lnTo>
                        <a:pt x="2" y="635"/>
                      </a:lnTo>
                      <a:lnTo>
                        <a:pt x="3" y="632"/>
                      </a:lnTo>
                      <a:lnTo>
                        <a:pt x="5" y="624"/>
                      </a:lnTo>
                      <a:lnTo>
                        <a:pt x="11" y="609"/>
                      </a:lnTo>
                      <a:lnTo>
                        <a:pt x="21" y="580"/>
                      </a:lnTo>
                      <a:lnTo>
                        <a:pt x="41" y="522"/>
                      </a:lnTo>
                      <a:lnTo>
                        <a:pt x="85" y="399"/>
                      </a:lnTo>
                      <a:lnTo>
                        <a:pt x="126" y="292"/>
                      </a:lnTo>
                      <a:lnTo>
                        <a:pt x="127" y="291"/>
                      </a:lnTo>
                      <a:lnTo>
                        <a:pt x="128" y="289"/>
                      </a:lnTo>
                      <a:lnTo>
                        <a:pt x="129" y="286"/>
                      </a:lnTo>
                      <a:lnTo>
                        <a:pt x="131" y="280"/>
                      </a:lnTo>
                      <a:lnTo>
                        <a:pt x="137" y="268"/>
                      </a:lnTo>
                      <a:lnTo>
                        <a:pt x="147" y="245"/>
                      </a:lnTo>
                      <a:lnTo>
                        <a:pt x="167" y="200"/>
                      </a:lnTo>
                      <a:lnTo>
                        <a:pt x="167" y="199"/>
                      </a:lnTo>
                      <a:lnTo>
                        <a:pt x="168" y="197"/>
                      </a:lnTo>
                      <a:lnTo>
                        <a:pt x="170" y="195"/>
                      </a:lnTo>
                      <a:lnTo>
                        <a:pt x="172" y="189"/>
                      </a:lnTo>
                      <a:lnTo>
                        <a:pt x="178" y="178"/>
                      </a:lnTo>
                      <a:lnTo>
                        <a:pt x="189" y="156"/>
                      </a:lnTo>
                      <a:lnTo>
                        <a:pt x="189" y="155"/>
                      </a:lnTo>
                      <a:lnTo>
                        <a:pt x="190" y="154"/>
                      </a:lnTo>
                      <a:lnTo>
                        <a:pt x="191" y="151"/>
                      </a:lnTo>
                      <a:lnTo>
                        <a:pt x="194" y="146"/>
                      </a:lnTo>
                      <a:lnTo>
                        <a:pt x="200" y="136"/>
                      </a:lnTo>
                      <a:lnTo>
                        <a:pt x="210" y="117"/>
                      </a:lnTo>
                      <a:lnTo>
                        <a:pt x="211" y="116"/>
                      </a:lnTo>
                      <a:lnTo>
                        <a:pt x="212" y="115"/>
                      </a:lnTo>
                      <a:lnTo>
                        <a:pt x="213" y="113"/>
                      </a:lnTo>
                      <a:lnTo>
                        <a:pt x="216" y="108"/>
                      </a:lnTo>
                      <a:lnTo>
                        <a:pt x="221" y="100"/>
                      </a:lnTo>
                      <a:lnTo>
                        <a:pt x="231" y="85"/>
                      </a:lnTo>
                      <a:lnTo>
                        <a:pt x="232" y="84"/>
                      </a:lnTo>
                      <a:lnTo>
                        <a:pt x="232" y="83"/>
                      </a:lnTo>
                      <a:lnTo>
                        <a:pt x="234" y="81"/>
                      </a:lnTo>
                      <a:lnTo>
                        <a:pt x="236" y="78"/>
                      </a:lnTo>
                      <a:lnTo>
                        <a:pt x="241" y="71"/>
                      </a:lnTo>
                      <a:lnTo>
                        <a:pt x="251" y="58"/>
                      </a:lnTo>
                      <a:lnTo>
                        <a:pt x="252" y="57"/>
                      </a:lnTo>
                      <a:lnTo>
                        <a:pt x="253" y="56"/>
                      </a:lnTo>
                      <a:lnTo>
                        <a:pt x="254" y="54"/>
                      </a:lnTo>
                      <a:lnTo>
                        <a:pt x="257" y="51"/>
                      </a:lnTo>
                      <a:lnTo>
                        <a:pt x="263" y="45"/>
                      </a:lnTo>
                      <a:lnTo>
                        <a:pt x="263" y="44"/>
                      </a:lnTo>
                      <a:lnTo>
                        <a:pt x="264" y="43"/>
                      </a:lnTo>
                      <a:lnTo>
                        <a:pt x="265" y="42"/>
                      </a:lnTo>
                      <a:lnTo>
                        <a:pt x="268" y="39"/>
                      </a:lnTo>
                      <a:lnTo>
                        <a:pt x="273" y="34"/>
                      </a:lnTo>
                      <a:lnTo>
                        <a:pt x="274" y="33"/>
                      </a:lnTo>
                      <a:lnTo>
                        <a:pt x="275" y="33"/>
                      </a:lnTo>
                      <a:lnTo>
                        <a:pt x="276" y="31"/>
                      </a:lnTo>
                      <a:lnTo>
                        <a:pt x="279" y="29"/>
                      </a:lnTo>
                      <a:lnTo>
                        <a:pt x="285" y="24"/>
                      </a:lnTo>
                      <a:lnTo>
                        <a:pt x="285" y="24"/>
                      </a:lnTo>
                      <a:lnTo>
                        <a:pt x="286" y="23"/>
                      </a:lnTo>
                      <a:lnTo>
                        <a:pt x="287" y="22"/>
                      </a:lnTo>
                      <a:lnTo>
                        <a:pt x="290" y="20"/>
                      </a:lnTo>
                      <a:lnTo>
                        <a:pt x="296" y="16"/>
                      </a:lnTo>
                      <a:lnTo>
                        <a:pt x="296" y="16"/>
                      </a:lnTo>
                      <a:lnTo>
                        <a:pt x="297" y="15"/>
                      </a:lnTo>
                      <a:lnTo>
                        <a:pt x="299" y="15"/>
                      </a:lnTo>
                      <a:lnTo>
                        <a:pt x="301" y="13"/>
                      </a:lnTo>
                      <a:lnTo>
                        <a:pt x="302" y="12"/>
                      </a:lnTo>
                      <a:lnTo>
                        <a:pt x="303" y="12"/>
                      </a:lnTo>
                      <a:lnTo>
                        <a:pt x="304" y="11"/>
                      </a:lnTo>
                      <a:lnTo>
                        <a:pt x="307" y="10"/>
                      </a:lnTo>
                      <a:lnTo>
                        <a:pt x="307" y="9"/>
                      </a:lnTo>
                      <a:lnTo>
                        <a:pt x="308" y="9"/>
                      </a:lnTo>
                      <a:lnTo>
                        <a:pt x="309" y="9"/>
                      </a:lnTo>
                      <a:lnTo>
                        <a:pt x="312" y="7"/>
                      </a:lnTo>
                      <a:lnTo>
                        <a:pt x="313" y="7"/>
                      </a:lnTo>
                      <a:lnTo>
                        <a:pt x="314" y="7"/>
                      </a:lnTo>
                      <a:lnTo>
                        <a:pt x="315" y="6"/>
                      </a:lnTo>
                      <a:lnTo>
                        <a:pt x="318" y="5"/>
                      </a:lnTo>
                      <a:lnTo>
                        <a:pt x="318" y="5"/>
                      </a:lnTo>
                      <a:lnTo>
                        <a:pt x="319" y="4"/>
                      </a:lnTo>
                      <a:lnTo>
                        <a:pt x="320" y="4"/>
                      </a:lnTo>
                      <a:lnTo>
                        <a:pt x="321" y="4"/>
                      </a:lnTo>
                      <a:lnTo>
                        <a:pt x="321" y="4"/>
                      </a:lnTo>
                      <a:lnTo>
                        <a:pt x="323" y="3"/>
                      </a:lnTo>
                      <a:lnTo>
                        <a:pt x="324" y="3"/>
                      </a:lnTo>
                      <a:lnTo>
                        <a:pt x="324" y="3"/>
                      </a:lnTo>
                      <a:lnTo>
                        <a:pt x="326" y="3"/>
                      </a:lnTo>
                      <a:lnTo>
                        <a:pt x="329" y="2"/>
                      </a:lnTo>
                      <a:lnTo>
                        <a:pt x="329" y="1"/>
                      </a:lnTo>
                      <a:lnTo>
                        <a:pt x="330" y="1"/>
                      </a:lnTo>
                      <a:lnTo>
                        <a:pt x="331" y="1"/>
                      </a:lnTo>
                      <a:lnTo>
                        <a:pt x="332" y="1"/>
                      </a:lnTo>
                      <a:lnTo>
                        <a:pt x="332" y="1"/>
                      </a:lnTo>
                      <a:lnTo>
                        <a:pt x="334" y="1"/>
                      </a:lnTo>
                      <a:lnTo>
                        <a:pt x="335" y="1"/>
                      </a:lnTo>
                      <a:lnTo>
                        <a:pt x="335" y="0"/>
                      </a:lnTo>
                      <a:lnTo>
                        <a:pt x="336" y="0"/>
                      </a:lnTo>
                      <a:lnTo>
                        <a:pt x="336" y="0"/>
                      </a:lnTo>
                      <a:lnTo>
                        <a:pt x="337" y="0"/>
                      </a:lnTo>
                      <a:lnTo>
                        <a:pt x="338" y="0"/>
                      </a:lnTo>
                      <a:lnTo>
                        <a:pt x="339" y="0"/>
                      </a:lnTo>
                      <a:lnTo>
                        <a:pt x="339" y="0"/>
                      </a:lnTo>
                      <a:lnTo>
                        <a:pt x="340" y="0"/>
                      </a:lnTo>
                      <a:lnTo>
                        <a:pt x="341" y="0"/>
                      </a:lnTo>
                      <a:lnTo>
                        <a:pt x="341" y="0"/>
                      </a:lnTo>
                      <a:lnTo>
                        <a:pt x="342" y="0"/>
                      </a:lnTo>
                      <a:lnTo>
                        <a:pt x="342" y="0"/>
                      </a:lnTo>
                      <a:lnTo>
                        <a:pt x="343" y="0"/>
                      </a:lnTo>
                      <a:lnTo>
                        <a:pt x="344" y="0"/>
                      </a:lnTo>
                      <a:lnTo>
                        <a:pt x="344" y="0"/>
                      </a:lnTo>
                      <a:lnTo>
                        <a:pt x="345" y="0"/>
                      </a:lnTo>
                      <a:lnTo>
                        <a:pt x="345" y="0"/>
                      </a:lnTo>
                      <a:lnTo>
                        <a:pt x="346" y="0"/>
                      </a:lnTo>
                      <a:lnTo>
                        <a:pt x="347" y="0"/>
                      </a:lnTo>
                      <a:lnTo>
                        <a:pt x="348" y="0"/>
                      </a:lnTo>
                      <a:lnTo>
                        <a:pt x="348" y="0"/>
                      </a:lnTo>
                      <a:lnTo>
                        <a:pt x="349" y="0"/>
                      </a:lnTo>
                      <a:lnTo>
                        <a:pt x="350" y="0"/>
                      </a:lnTo>
                      <a:lnTo>
                        <a:pt x="350" y="0"/>
                      </a:lnTo>
                      <a:lnTo>
                        <a:pt x="351" y="0"/>
                      </a:lnTo>
                      <a:lnTo>
                        <a:pt x="351" y="0"/>
                      </a:lnTo>
                      <a:lnTo>
                        <a:pt x="352" y="0"/>
                      </a:lnTo>
                      <a:lnTo>
                        <a:pt x="353" y="0"/>
                      </a:lnTo>
                      <a:lnTo>
                        <a:pt x="353" y="0"/>
                      </a:lnTo>
                      <a:lnTo>
                        <a:pt x="354" y="0"/>
                      </a:lnTo>
                      <a:lnTo>
                        <a:pt x="355" y="0"/>
                      </a:lnTo>
                      <a:lnTo>
                        <a:pt x="356" y="0"/>
                      </a:lnTo>
                      <a:lnTo>
                        <a:pt x="357" y="1"/>
                      </a:lnTo>
                      <a:lnTo>
                        <a:pt x="358" y="1"/>
                      </a:lnTo>
                      <a:lnTo>
                        <a:pt x="358" y="1"/>
                      </a:lnTo>
                      <a:lnTo>
                        <a:pt x="360" y="1"/>
                      </a:lnTo>
                      <a:lnTo>
                        <a:pt x="360" y="1"/>
                      </a:lnTo>
                      <a:lnTo>
                        <a:pt x="361" y="1"/>
                      </a:lnTo>
                      <a:lnTo>
                        <a:pt x="362" y="1"/>
                      </a:lnTo>
                      <a:lnTo>
                        <a:pt x="363" y="1"/>
                      </a:lnTo>
                      <a:lnTo>
                        <a:pt x="363" y="2"/>
                      </a:lnTo>
                      <a:lnTo>
                        <a:pt x="365" y="2"/>
                      </a:lnTo>
                      <a:lnTo>
                        <a:pt x="365" y="2"/>
                      </a:lnTo>
                      <a:lnTo>
                        <a:pt x="366" y="2"/>
                      </a:lnTo>
                      <a:lnTo>
                        <a:pt x="367" y="3"/>
                      </a:lnTo>
                      <a:lnTo>
                        <a:pt x="370" y="3"/>
                      </a:lnTo>
                      <a:lnTo>
                        <a:pt x="370" y="4"/>
                      </a:lnTo>
                      <a:lnTo>
                        <a:pt x="371" y="4"/>
                      </a:lnTo>
                      <a:lnTo>
                        <a:pt x="372" y="4"/>
                      </a:lnTo>
                      <a:lnTo>
                        <a:pt x="375" y="5"/>
                      </a:lnTo>
                      <a:lnTo>
                        <a:pt x="375" y="6"/>
                      </a:lnTo>
                      <a:lnTo>
                        <a:pt x="376" y="6"/>
                      </a:lnTo>
                      <a:lnTo>
                        <a:pt x="377" y="6"/>
                      </a:lnTo>
                      <a:lnTo>
                        <a:pt x="380" y="7"/>
                      </a:lnTo>
                      <a:lnTo>
                        <a:pt x="381" y="7"/>
                      </a:lnTo>
                      <a:lnTo>
                        <a:pt x="381" y="8"/>
                      </a:lnTo>
                      <a:lnTo>
                        <a:pt x="383" y="9"/>
                      </a:lnTo>
                      <a:lnTo>
                        <a:pt x="385" y="10"/>
                      </a:lnTo>
                      <a:lnTo>
                        <a:pt x="391" y="13"/>
                      </a:lnTo>
                      <a:lnTo>
                        <a:pt x="392" y="13"/>
                      </a:lnTo>
                      <a:lnTo>
                        <a:pt x="392" y="14"/>
                      </a:lnTo>
                      <a:lnTo>
                        <a:pt x="393" y="15"/>
                      </a:lnTo>
                      <a:lnTo>
                        <a:pt x="396" y="16"/>
                      </a:lnTo>
                      <a:lnTo>
                        <a:pt x="402" y="20"/>
                      </a:lnTo>
                      <a:lnTo>
                        <a:pt x="402" y="21"/>
                      </a:lnTo>
                      <a:lnTo>
                        <a:pt x="403" y="21"/>
                      </a:lnTo>
                      <a:lnTo>
                        <a:pt x="405" y="22"/>
                      </a:lnTo>
                      <a:lnTo>
                        <a:pt x="407" y="24"/>
                      </a:lnTo>
                      <a:lnTo>
                        <a:pt x="413" y="29"/>
                      </a:lnTo>
                      <a:lnTo>
                        <a:pt x="424" y="39"/>
                      </a:lnTo>
                      <a:lnTo>
                        <a:pt x="425" y="40"/>
                      </a:lnTo>
                      <a:lnTo>
                        <a:pt x="425" y="41"/>
                      </a:lnTo>
                      <a:lnTo>
                        <a:pt x="426" y="42"/>
                      </a:lnTo>
                      <a:lnTo>
                        <a:pt x="429" y="45"/>
                      </a:lnTo>
                      <a:lnTo>
                        <a:pt x="434" y="51"/>
                      </a:lnTo>
                      <a:lnTo>
                        <a:pt x="444" y="63"/>
                      </a:lnTo>
                      <a:lnTo>
                        <a:pt x="445" y="63"/>
                      </a:lnTo>
                      <a:lnTo>
                        <a:pt x="446" y="64"/>
                      </a:lnTo>
                      <a:lnTo>
                        <a:pt x="447" y="66"/>
                      </a:lnTo>
                      <a:lnTo>
                        <a:pt x="450" y="69"/>
                      </a:lnTo>
                      <a:lnTo>
                        <a:pt x="455" y="76"/>
                      </a:lnTo>
                      <a:lnTo>
                        <a:pt x="465" y="91"/>
                      </a:lnTo>
                      <a:lnTo>
                        <a:pt x="465" y="92"/>
                      </a:lnTo>
                      <a:lnTo>
                        <a:pt x="466" y="93"/>
                      </a:lnTo>
                      <a:lnTo>
                        <a:pt x="467" y="95"/>
                      </a:lnTo>
                      <a:lnTo>
                        <a:pt x="470" y="99"/>
                      </a:lnTo>
                      <a:lnTo>
                        <a:pt x="475" y="107"/>
                      </a:lnTo>
                      <a:lnTo>
                        <a:pt x="485" y="123"/>
                      </a:lnTo>
                      <a:lnTo>
                        <a:pt x="505" y="160"/>
                      </a:lnTo>
                      <a:lnTo>
                        <a:pt x="506" y="162"/>
                      </a:lnTo>
                      <a:lnTo>
                        <a:pt x="507" y="163"/>
                      </a:lnTo>
                      <a:lnTo>
                        <a:pt x="508" y="165"/>
                      </a:lnTo>
                      <a:lnTo>
                        <a:pt x="511" y="171"/>
                      </a:lnTo>
                      <a:lnTo>
                        <a:pt x="516" y="182"/>
                      </a:lnTo>
                      <a:lnTo>
                        <a:pt x="527" y="204"/>
                      </a:lnTo>
                      <a:lnTo>
                        <a:pt x="549" y="253"/>
                      </a:lnTo>
                      <a:lnTo>
                        <a:pt x="590" y="354"/>
                      </a:lnTo>
                      <a:lnTo>
                        <a:pt x="634" y="474"/>
                      </a:lnTo>
                      <a:lnTo>
                        <a:pt x="677" y="598"/>
                      </a:lnTo>
                      <a:lnTo>
                        <a:pt x="718" y="715"/>
                      </a:lnTo>
                      <a:lnTo>
                        <a:pt x="762" y="840"/>
                      </a:lnTo>
                      <a:lnTo>
                        <a:pt x="803" y="948"/>
                      </a:lnTo>
                      <a:lnTo>
                        <a:pt x="847" y="1054"/>
                      </a:lnTo>
                      <a:lnTo>
                        <a:pt x="848" y="1056"/>
                      </a:lnTo>
                      <a:lnTo>
                        <a:pt x="848" y="1057"/>
                      </a:lnTo>
                      <a:lnTo>
                        <a:pt x="850" y="1060"/>
                      </a:lnTo>
                      <a:lnTo>
                        <a:pt x="852" y="1066"/>
                      </a:lnTo>
                      <a:lnTo>
                        <a:pt x="858" y="1078"/>
                      </a:lnTo>
                      <a:lnTo>
                        <a:pt x="869" y="1100"/>
                      </a:lnTo>
                      <a:lnTo>
                        <a:pt x="869" y="1102"/>
                      </a:lnTo>
                      <a:lnTo>
                        <a:pt x="870" y="1103"/>
                      </a:lnTo>
                      <a:lnTo>
                        <a:pt x="872" y="1106"/>
                      </a:lnTo>
                      <a:lnTo>
                        <a:pt x="874" y="1111"/>
                      </a:lnTo>
                      <a:lnTo>
                        <a:pt x="880" y="1122"/>
                      </a:lnTo>
                      <a:lnTo>
                        <a:pt x="891" y="1142"/>
                      </a:lnTo>
                      <a:lnTo>
                        <a:pt x="891" y="1143"/>
                      </a:lnTo>
                      <a:lnTo>
                        <a:pt x="892" y="1144"/>
                      </a:lnTo>
                      <a:lnTo>
                        <a:pt x="893" y="1146"/>
                      </a:lnTo>
                      <a:lnTo>
                        <a:pt x="896" y="1151"/>
                      </a:lnTo>
                      <a:lnTo>
                        <a:pt x="901" y="1159"/>
                      </a:lnTo>
                      <a:lnTo>
                        <a:pt x="911" y="1176"/>
                      </a:lnTo>
                      <a:lnTo>
                        <a:pt x="912" y="1177"/>
                      </a:lnTo>
                      <a:lnTo>
                        <a:pt x="912" y="1178"/>
                      </a:lnTo>
                      <a:lnTo>
                        <a:pt x="914" y="1180"/>
                      </a:lnTo>
                      <a:lnTo>
                        <a:pt x="916" y="1184"/>
                      </a:lnTo>
                      <a:lnTo>
                        <a:pt x="921" y="1192"/>
                      </a:lnTo>
                      <a:lnTo>
                        <a:pt x="931" y="1206"/>
                      </a:lnTo>
                      <a:lnTo>
                        <a:pt x="932" y="1207"/>
                      </a:lnTo>
                      <a:lnTo>
                        <a:pt x="933" y="1208"/>
                      </a:lnTo>
                      <a:lnTo>
                        <a:pt x="934" y="1209"/>
                      </a:lnTo>
                      <a:lnTo>
                        <a:pt x="937" y="1213"/>
                      </a:lnTo>
                      <a:lnTo>
                        <a:pt x="942" y="1220"/>
                      </a:lnTo>
                      <a:lnTo>
                        <a:pt x="943" y="1221"/>
                      </a:lnTo>
                      <a:lnTo>
                        <a:pt x="944" y="1222"/>
                      </a:lnTo>
                      <a:lnTo>
                        <a:pt x="945" y="1223"/>
                      </a:lnTo>
                      <a:lnTo>
                        <a:pt x="948" y="1227"/>
                      </a:lnTo>
                      <a:lnTo>
                        <a:pt x="953" y="1233"/>
                      </a:lnTo>
                      <a:lnTo>
                        <a:pt x="954" y="1233"/>
                      </a:lnTo>
                      <a:lnTo>
                        <a:pt x="955" y="1234"/>
                      </a:lnTo>
                      <a:lnTo>
                        <a:pt x="956" y="1236"/>
                      </a:lnTo>
                      <a:lnTo>
                        <a:pt x="959" y="1238"/>
                      </a:lnTo>
                      <a:lnTo>
                        <a:pt x="964" y="1244"/>
                      </a:lnTo>
                      <a:lnTo>
                        <a:pt x="975" y="1253"/>
                      </a:lnTo>
                      <a:lnTo>
                        <a:pt x="976" y="1254"/>
                      </a:lnTo>
                      <a:lnTo>
                        <a:pt x="977" y="1254"/>
                      </a:lnTo>
                      <a:lnTo>
                        <a:pt x="978" y="1255"/>
                      </a:lnTo>
                      <a:lnTo>
                        <a:pt x="980" y="1257"/>
                      </a:lnTo>
                      <a:lnTo>
                        <a:pt x="986" y="1261"/>
                      </a:lnTo>
                      <a:lnTo>
                        <a:pt x="986" y="1261"/>
                      </a:lnTo>
                      <a:lnTo>
                        <a:pt x="987" y="1262"/>
                      </a:lnTo>
                      <a:lnTo>
                        <a:pt x="988" y="1263"/>
                      </a:lnTo>
                      <a:lnTo>
                        <a:pt x="991" y="1264"/>
                      </a:lnTo>
                      <a:lnTo>
                        <a:pt x="996" y="1267"/>
                      </a:lnTo>
                      <a:lnTo>
                        <a:pt x="996" y="1267"/>
                      </a:lnTo>
                      <a:lnTo>
                        <a:pt x="997" y="1268"/>
                      </a:lnTo>
                      <a:lnTo>
                        <a:pt x="998" y="1269"/>
                      </a:lnTo>
                      <a:lnTo>
                        <a:pt x="1001" y="1270"/>
                      </a:lnTo>
                      <a:lnTo>
                        <a:pt x="1002" y="1270"/>
                      </a:lnTo>
                      <a:lnTo>
                        <a:pt x="1002" y="1270"/>
                      </a:lnTo>
                      <a:lnTo>
                        <a:pt x="1004" y="1271"/>
                      </a:lnTo>
                      <a:lnTo>
                        <a:pt x="1006" y="1272"/>
                      </a:lnTo>
                      <a:lnTo>
                        <a:pt x="1007" y="1272"/>
                      </a:lnTo>
                      <a:lnTo>
                        <a:pt x="1007" y="1273"/>
                      </a:lnTo>
                      <a:lnTo>
                        <a:pt x="1009" y="1273"/>
                      </a:lnTo>
                      <a:lnTo>
                        <a:pt x="1011" y="1274"/>
                      </a:lnTo>
                      <a:lnTo>
                        <a:pt x="1012" y="1274"/>
                      </a:lnTo>
                      <a:lnTo>
                        <a:pt x="1013" y="1275"/>
                      </a:lnTo>
                      <a:lnTo>
                        <a:pt x="1014" y="1275"/>
                      </a:lnTo>
                      <a:lnTo>
                        <a:pt x="1016" y="1276"/>
                      </a:lnTo>
                      <a:lnTo>
                        <a:pt x="1017" y="1276"/>
                      </a:lnTo>
                      <a:lnTo>
                        <a:pt x="1018" y="1276"/>
                      </a:lnTo>
                      <a:lnTo>
                        <a:pt x="1019" y="1276"/>
                      </a:lnTo>
                      <a:lnTo>
                        <a:pt x="1020" y="1276"/>
                      </a:lnTo>
                      <a:lnTo>
                        <a:pt x="1020" y="1276"/>
                      </a:lnTo>
                      <a:lnTo>
                        <a:pt x="1022" y="1277"/>
                      </a:lnTo>
                      <a:lnTo>
                        <a:pt x="1022" y="1277"/>
                      </a:lnTo>
                      <a:lnTo>
                        <a:pt x="1023" y="1277"/>
                      </a:lnTo>
                      <a:lnTo>
                        <a:pt x="1024" y="1277"/>
                      </a:lnTo>
                      <a:lnTo>
                        <a:pt x="1025" y="1278"/>
                      </a:lnTo>
                      <a:lnTo>
                        <a:pt x="1025" y="1278"/>
                      </a:lnTo>
                      <a:lnTo>
                        <a:pt x="1026" y="1278"/>
                      </a:lnTo>
                      <a:lnTo>
                        <a:pt x="1027" y="1278"/>
                      </a:lnTo>
                      <a:lnTo>
                        <a:pt x="1028" y="1278"/>
                      </a:lnTo>
                      <a:lnTo>
                        <a:pt x="1028" y="1278"/>
                      </a:lnTo>
                      <a:lnTo>
                        <a:pt x="1029" y="1278"/>
                      </a:lnTo>
                      <a:lnTo>
                        <a:pt x="1030" y="1278"/>
                      </a:lnTo>
                      <a:lnTo>
                        <a:pt x="1030" y="1278"/>
                      </a:lnTo>
                      <a:lnTo>
                        <a:pt x="1031" y="1278"/>
                      </a:lnTo>
                      <a:lnTo>
                        <a:pt x="1032" y="1278"/>
                      </a:lnTo>
                      <a:lnTo>
                        <a:pt x="1032" y="1278"/>
                      </a:lnTo>
                      <a:lnTo>
                        <a:pt x="1033" y="1278"/>
                      </a:lnTo>
                      <a:lnTo>
                        <a:pt x="1034" y="1278"/>
                      </a:lnTo>
                      <a:lnTo>
                        <a:pt x="1034" y="1278"/>
                      </a:lnTo>
                      <a:lnTo>
                        <a:pt x="1035" y="1278"/>
                      </a:lnTo>
                      <a:lnTo>
                        <a:pt x="1035" y="1278"/>
                      </a:lnTo>
                      <a:lnTo>
                        <a:pt x="1036" y="1278"/>
                      </a:lnTo>
                      <a:lnTo>
                        <a:pt x="1037" y="1278"/>
                      </a:lnTo>
                      <a:lnTo>
                        <a:pt x="1037" y="1278"/>
                      </a:lnTo>
                      <a:lnTo>
                        <a:pt x="1038" y="1278"/>
                      </a:lnTo>
                      <a:lnTo>
                        <a:pt x="1038" y="1278"/>
                      </a:lnTo>
                      <a:lnTo>
                        <a:pt x="1039" y="1278"/>
                      </a:lnTo>
                      <a:lnTo>
                        <a:pt x="1040" y="1278"/>
                      </a:lnTo>
                      <a:lnTo>
                        <a:pt x="1040" y="1278"/>
                      </a:lnTo>
                      <a:lnTo>
                        <a:pt x="1041" y="1278"/>
                      </a:lnTo>
                      <a:lnTo>
                        <a:pt x="1042" y="1278"/>
                      </a:lnTo>
                      <a:lnTo>
                        <a:pt x="1042" y="1278"/>
                      </a:lnTo>
                      <a:lnTo>
                        <a:pt x="1043" y="1278"/>
                      </a:lnTo>
                      <a:lnTo>
                        <a:pt x="1044" y="1278"/>
                      </a:lnTo>
                      <a:lnTo>
                        <a:pt x="1044" y="1278"/>
                      </a:lnTo>
                      <a:lnTo>
                        <a:pt x="1045" y="1278"/>
                      </a:lnTo>
                      <a:lnTo>
                        <a:pt x="1046" y="1278"/>
                      </a:lnTo>
                      <a:lnTo>
                        <a:pt x="1047" y="1278"/>
                      </a:lnTo>
                      <a:lnTo>
                        <a:pt x="1047" y="1278"/>
                      </a:lnTo>
                      <a:lnTo>
                        <a:pt x="1048" y="1278"/>
                      </a:lnTo>
                      <a:lnTo>
                        <a:pt x="1049" y="1278"/>
                      </a:lnTo>
                      <a:lnTo>
                        <a:pt x="1050" y="1277"/>
                      </a:lnTo>
                      <a:lnTo>
                        <a:pt x="1050" y="1277"/>
                      </a:lnTo>
                      <a:lnTo>
                        <a:pt x="1052" y="1277"/>
                      </a:lnTo>
                      <a:lnTo>
                        <a:pt x="1052" y="1277"/>
                      </a:lnTo>
                      <a:lnTo>
                        <a:pt x="1053" y="1277"/>
                      </a:lnTo>
                      <a:lnTo>
                        <a:pt x="1054" y="1276"/>
                      </a:lnTo>
                      <a:lnTo>
                        <a:pt x="1057" y="1276"/>
                      </a:lnTo>
                      <a:lnTo>
                        <a:pt x="1058" y="1276"/>
                      </a:lnTo>
                      <a:lnTo>
                        <a:pt x="1058" y="1275"/>
                      </a:lnTo>
                      <a:lnTo>
                        <a:pt x="1059" y="1275"/>
                      </a:lnTo>
                      <a:lnTo>
                        <a:pt x="1062" y="1274"/>
                      </a:lnTo>
                      <a:lnTo>
                        <a:pt x="1063" y="1274"/>
                      </a:lnTo>
                      <a:lnTo>
                        <a:pt x="1064" y="1274"/>
                      </a:lnTo>
                      <a:lnTo>
                        <a:pt x="1065" y="1273"/>
                      </a:lnTo>
                      <a:lnTo>
                        <a:pt x="1068" y="1272"/>
                      </a:lnTo>
                      <a:lnTo>
                        <a:pt x="1068" y="1272"/>
                      </a:lnTo>
                      <a:lnTo>
                        <a:pt x="1069" y="1272"/>
                      </a:lnTo>
                      <a:lnTo>
                        <a:pt x="1070" y="1271"/>
                      </a:lnTo>
                      <a:lnTo>
                        <a:pt x="1073" y="1270"/>
                      </a:lnTo>
                      <a:lnTo>
                        <a:pt x="1079" y="1267"/>
                      </a:lnTo>
                      <a:lnTo>
                        <a:pt x="1079" y="1267"/>
                      </a:lnTo>
                      <a:lnTo>
                        <a:pt x="1080" y="1266"/>
                      </a:lnTo>
                      <a:lnTo>
                        <a:pt x="1082" y="1266"/>
                      </a:lnTo>
                      <a:lnTo>
                        <a:pt x="1084" y="1264"/>
                      </a:lnTo>
                      <a:lnTo>
                        <a:pt x="1090" y="1260"/>
                      </a:lnTo>
                      <a:lnTo>
                        <a:pt x="1090" y="1260"/>
                      </a:lnTo>
                      <a:lnTo>
                        <a:pt x="1091" y="1259"/>
                      </a:lnTo>
                      <a:lnTo>
                        <a:pt x="1092" y="1258"/>
                      </a:lnTo>
                      <a:lnTo>
                        <a:pt x="1095" y="1256"/>
                      </a:lnTo>
                      <a:lnTo>
                        <a:pt x="1101" y="1252"/>
                      </a:lnTo>
                      <a:lnTo>
                        <a:pt x="1101" y="1251"/>
                      </a:lnTo>
                      <a:lnTo>
                        <a:pt x="1102" y="1251"/>
                      </a:lnTo>
                      <a:lnTo>
                        <a:pt x="1103" y="1250"/>
                      </a:lnTo>
                      <a:lnTo>
                        <a:pt x="1106" y="1248"/>
                      </a:lnTo>
                      <a:lnTo>
                        <a:pt x="1111" y="1243"/>
                      </a:lnTo>
                      <a:lnTo>
                        <a:pt x="1121" y="1233"/>
                      </a:lnTo>
                      <a:lnTo>
                        <a:pt x="1122" y="1232"/>
                      </a:lnTo>
                      <a:lnTo>
                        <a:pt x="1122" y="1231"/>
                      </a:lnTo>
                      <a:lnTo>
                        <a:pt x="1124" y="1230"/>
                      </a:lnTo>
                      <a:lnTo>
                        <a:pt x="1126" y="1227"/>
                      </a:lnTo>
                      <a:lnTo>
                        <a:pt x="1131" y="1221"/>
                      </a:lnTo>
                      <a:lnTo>
                        <a:pt x="1142" y="1208"/>
                      </a:lnTo>
                      <a:lnTo>
                        <a:pt x="1142" y="1207"/>
                      </a:lnTo>
                      <a:lnTo>
                        <a:pt x="1143" y="1206"/>
                      </a:lnTo>
                      <a:lnTo>
                        <a:pt x="1144" y="1204"/>
                      </a:lnTo>
                      <a:lnTo>
                        <a:pt x="1147" y="1200"/>
                      </a:lnTo>
                      <a:lnTo>
                        <a:pt x="1152" y="1192"/>
                      </a:lnTo>
                      <a:lnTo>
                        <a:pt x="1164" y="1176"/>
                      </a:lnTo>
                      <a:lnTo>
                        <a:pt x="1186" y="1138"/>
                      </a:lnTo>
                      <a:lnTo>
                        <a:pt x="1187" y="1137"/>
                      </a:lnTo>
                      <a:lnTo>
                        <a:pt x="1187" y="1135"/>
                      </a:lnTo>
                      <a:lnTo>
                        <a:pt x="1188" y="1133"/>
                      </a:lnTo>
                      <a:lnTo>
                        <a:pt x="1191" y="1128"/>
                      </a:lnTo>
                      <a:lnTo>
                        <a:pt x="1197" y="1118"/>
                      </a:lnTo>
                      <a:lnTo>
                        <a:pt x="1208" y="1096"/>
                      </a:lnTo>
                      <a:lnTo>
                        <a:pt x="1229" y="1050"/>
                      </a:lnTo>
                      <a:lnTo>
                        <a:pt x="1270" y="953"/>
                      </a:lnTo>
                      <a:lnTo>
                        <a:pt x="1314" y="837"/>
                      </a:lnTo>
                      <a:lnTo>
                        <a:pt x="1355" y="720"/>
                      </a:lnTo>
                      <a:lnTo>
                        <a:pt x="1395" y="604"/>
                      </a:lnTo>
                      <a:lnTo>
                        <a:pt x="1439" y="478"/>
                      </a:lnTo>
                      <a:lnTo>
                        <a:pt x="1479" y="367"/>
                      </a:lnTo>
                      <a:lnTo>
                        <a:pt x="1523" y="257"/>
                      </a:lnTo>
                      <a:lnTo>
                        <a:pt x="1524" y="256"/>
                      </a:lnTo>
                      <a:lnTo>
                        <a:pt x="1525" y="254"/>
                      </a:lnTo>
                      <a:lnTo>
                        <a:pt x="1526" y="251"/>
                      </a:lnTo>
                      <a:lnTo>
                        <a:pt x="1529" y="246"/>
                      </a:lnTo>
                      <a:lnTo>
                        <a:pt x="1534" y="234"/>
                      </a:lnTo>
                      <a:lnTo>
                        <a:pt x="1544" y="211"/>
                      </a:lnTo>
                      <a:lnTo>
                        <a:pt x="1565" y="168"/>
                      </a:lnTo>
                      <a:lnTo>
                        <a:pt x="1565" y="167"/>
                      </a:lnTo>
                      <a:lnTo>
                        <a:pt x="1566" y="166"/>
                      </a:lnTo>
                      <a:lnTo>
                        <a:pt x="1567" y="163"/>
                      </a:lnTo>
                      <a:lnTo>
                        <a:pt x="1570" y="159"/>
                      </a:lnTo>
                      <a:lnTo>
                        <a:pt x="1575" y="149"/>
                      </a:lnTo>
                      <a:lnTo>
                        <a:pt x="1585" y="131"/>
                      </a:lnTo>
                      <a:lnTo>
                        <a:pt x="1586" y="130"/>
                      </a:lnTo>
                      <a:lnTo>
                        <a:pt x="1586" y="129"/>
                      </a:lnTo>
                      <a:lnTo>
                        <a:pt x="1587" y="126"/>
                      </a:lnTo>
                      <a:lnTo>
                        <a:pt x="1590" y="122"/>
                      </a:lnTo>
                      <a:lnTo>
                        <a:pt x="1595" y="114"/>
                      </a:lnTo>
                      <a:lnTo>
                        <a:pt x="1605" y="97"/>
                      </a:lnTo>
                      <a:lnTo>
                        <a:pt x="1606" y="96"/>
                      </a:lnTo>
                      <a:lnTo>
                        <a:pt x="1607" y="95"/>
                      </a:lnTo>
                      <a:lnTo>
                        <a:pt x="1608" y="93"/>
                      </a:lnTo>
                      <a:lnTo>
                        <a:pt x="1611" y="89"/>
                      </a:lnTo>
                      <a:lnTo>
                        <a:pt x="1616" y="81"/>
                      </a:lnTo>
                      <a:lnTo>
                        <a:pt x="1627" y="66"/>
                      </a:lnTo>
                      <a:lnTo>
                        <a:pt x="1628" y="65"/>
                      </a:lnTo>
                      <a:lnTo>
                        <a:pt x="1628" y="64"/>
                      </a:lnTo>
                      <a:lnTo>
                        <a:pt x="1630" y="63"/>
                      </a:lnTo>
                      <a:lnTo>
                        <a:pt x="1632" y="59"/>
                      </a:lnTo>
                      <a:lnTo>
                        <a:pt x="1638" y="53"/>
                      </a:lnTo>
                      <a:lnTo>
                        <a:pt x="1649" y="41"/>
                      </a:lnTo>
                      <a:lnTo>
                        <a:pt x="1650" y="40"/>
                      </a:lnTo>
                      <a:lnTo>
                        <a:pt x="1650" y="40"/>
                      </a:lnTo>
                      <a:lnTo>
                        <a:pt x="1652" y="38"/>
                      </a:lnTo>
                      <a:lnTo>
                        <a:pt x="1654" y="36"/>
                      </a:lnTo>
                      <a:lnTo>
                        <a:pt x="1659" y="31"/>
                      </a:lnTo>
                      <a:lnTo>
                        <a:pt x="1660" y="30"/>
                      </a:lnTo>
                      <a:lnTo>
                        <a:pt x="1661" y="30"/>
                      </a:lnTo>
                      <a:lnTo>
                        <a:pt x="1662" y="29"/>
                      </a:lnTo>
                      <a:lnTo>
                        <a:pt x="1664" y="27"/>
                      </a:lnTo>
                      <a:lnTo>
                        <a:pt x="1670" y="22"/>
                      </a:lnTo>
                      <a:lnTo>
                        <a:pt x="1670" y="22"/>
                      </a:lnTo>
                      <a:lnTo>
                        <a:pt x="1671" y="21"/>
                      </a:lnTo>
                      <a:lnTo>
                        <a:pt x="1672" y="21"/>
                      </a:lnTo>
                      <a:lnTo>
                        <a:pt x="1674" y="19"/>
                      </a:lnTo>
                      <a:lnTo>
                        <a:pt x="1680" y="15"/>
                      </a:lnTo>
                      <a:lnTo>
                        <a:pt x="1680" y="15"/>
                      </a:lnTo>
                      <a:lnTo>
                        <a:pt x="1681" y="15"/>
                      </a:lnTo>
                      <a:lnTo>
                        <a:pt x="1682" y="14"/>
                      </a:lnTo>
                      <a:lnTo>
                        <a:pt x="1685" y="12"/>
                      </a:lnTo>
                      <a:lnTo>
                        <a:pt x="1690" y="9"/>
                      </a:lnTo>
                      <a:lnTo>
                        <a:pt x="1691" y="9"/>
                      </a:lnTo>
                      <a:lnTo>
                        <a:pt x="1691" y="9"/>
                      </a:lnTo>
                      <a:lnTo>
                        <a:pt x="1693" y="8"/>
                      </a:lnTo>
                      <a:lnTo>
                        <a:pt x="1695" y="7"/>
                      </a:lnTo>
                      <a:lnTo>
                        <a:pt x="1696" y="7"/>
                      </a:lnTo>
                      <a:lnTo>
                        <a:pt x="1697" y="6"/>
                      </a:lnTo>
                      <a:lnTo>
                        <a:pt x="1698" y="6"/>
                      </a:lnTo>
                      <a:lnTo>
                        <a:pt x="1701" y="4"/>
                      </a:lnTo>
                      <a:lnTo>
                        <a:pt x="1702" y="4"/>
                      </a:lnTo>
                      <a:lnTo>
                        <a:pt x="1702" y="4"/>
                      </a:lnTo>
                      <a:lnTo>
                        <a:pt x="1704" y="4"/>
                      </a:lnTo>
                      <a:lnTo>
                        <a:pt x="1704" y="3"/>
                      </a:lnTo>
                      <a:lnTo>
                        <a:pt x="1705" y="3"/>
                      </a:lnTo>
                      <a:lnTo>
                        <a:pt x="1707" y="3"/>
                      </a:lnTo>
                      <a:lnTo>
                        <a:pt x="1707" y="3"/>
                      </a:lnTo>
                      <a:lnTo>
                        <a:pt x="1708" y="3"/>
                      </a:lnTo>
                      <a:lnTo>
                        <a:pt x="1709" y="2"/>
                      </a:lnTo>
                      <a:lnTo>
                        <a:pt x="1712" y="1"/>
                      </a:lnTo>
                      <a:lnTo>
                        <a:pt x="1713" y="1"/>
                      </a:lnTo>
                      <a:lnTo>
                        <a:pt x="1713" y="1"/>
                      </a:lnTo>
                      <a:lnTo>
                        <a:pt x="1715" y="1"/>
                      </a:lnTo>
                      <a:lnTo>
                        <a:pt x="1716" y="1"/>
                      </a:lnTo>
                      <a:lnTo>
                        <a:pt x="1716" y="1"/>
                      </a:lnTo>
                      <a:lnTo>
                        <a:pt x="1718" y="0"/>
                      </a:lnTo>
                      <a:lnTo>
                        <a:pt x="1718" y="0"/>
                      </a:lnTo>
                      <a:lnTo>
                        <a:pt x="1719" y="0"/>
                      </a:lnTo>
                      <a:lnTo>
                        <a:pt x="1720" y="0"/>
                      </a:lnTo>
                      <a:lnTo>
                        <a:pt x="1721" y="0"/>
                      </a:lnTo>
                      <a:lnTo>
                        <a:pt x="1721" y="0"/>
                      </a:lnTo>
                      <a:lnTo>
                        <a:pt x="1722" y="0"/>
                      </a:lnTo>
                      <a:lnTo>
                        <a:pt x="1722" y="0"/>
                      </a:lnTo>
                      <a:lnTo>
                        <a:pt x="1723" y="0"/>
                      </a:lnTo>
                      <a:lnTo>
                        <a:pt x="1724" y="0"/>
                      </a:lnTo>
                      <a:lnTo>
                        <a:pt x="1725" y="0"/>
                      </a:lnTo>
                      <a:lnTo>
                        <a:pt x="1725" y="0"/>
                      </a:lnTo>
                      <a:lnTo>
                        <a:pt x="1726" y="0"/>
                      </a:lnTo>
                      <a:lnTo>
                        <a:pt x="1727" y="0"/>
                      </a:lnTo>
                      <a:lnTo>
                        <a:pt x="1727" y="0"/>
                      </a:lnTo>
                      <a:lnTo>
                        <a:pt x="1728" y="0"/>
                      </a:lnTo>
                      <a:lnTo>
                        <a:pt x="1729" y="0"/>
                      </a:lnTo>
                      <a:lnTo>
                        <a:pt x="1730" y="0"/>
                      </a:lnTo>
                      <a:lnTo>
                        <a:pt x="1730" y="0"/>
                      </a:lnTo>
                      <a:lnTo>
                        <a:pt x="1731" y="0"/>
                      </a:lnTo>
                      <a:lnTo>
                        <a:pt x="1731" y="0"/>
                      </a:lnTo>
                      <a:lnTo>
                        <a:pt x="1732" y="0"/>
                      </a:lnTo>
                      <a:lnTo>
                        <a:pt x="1733" y="0"/>
                      </a:lnTo>
                      <a:lnTo>
                        <a:pt x="1734" y="0"/>
                      </a:lnTo>
                      <a:lnTo>
                        <a:pt x="1734" y="0"/>
                      </a:lnTo>
                      <a:lnTo>
                        <a:pt x="1735" y="0"/>
                      </a:lnTo>
                      <a:lnTo>
                        <a:pt x="1736" y="0"/>
                      </a:lnTo>
                      <a:lnTo>
                        <a:pt x="1736" y="0"/>
                      </a:lnTo>
                      <a:lnTo>
                        <a:pt x="1737" y="0"/>
                      </a:lnTo>
                      <a:lnTo>
                        <a:pt x="1738" y="0"/>
                      </a:lnTo>
                      <a:lnTo>
                        <a:pt x="1738" y="0"/>
                      </a:lnTo>
                      <a:lnTo>
                        <a:pt x="1740" y="1"/>
                      </a:lnTo>
                      <a:lnTo>
                        <a:pt x="1740" y="1"/>
                      </a:lnTo>
                      <a:lnTo>
                        <a:pt x="1741" y="1"/>
                      </a:lnTo>
                      <a:lnTo>
                        <a:pt x="1742" y="1"/>
                      </a:lnTo>
                      <a:lnTo>
                        <a:pt x="1743" y="1"/>
                      </a:lnTo>
                      <a:lnTo>
                        <a:pt x="1744" y="1"/>
                      </a:lnTo>
                      <a:lnTo>
                        <a:pt x="1745" y="1"/>
                      </a:lnTo>
                      <a:lnTo>
                        <a:pt x="1746" y="2"/>
                      </a:lnTo>
                      <a:lnTo>
                        <a:pt x="1746" y="2"/>
                      </a:lnTo>
                      <a:lnTo>
                        <a:pt x="1748" y="2"/>
                      </a:lnTo>
                      <a:lnTo>
                        <a:pt x="1749" y="3"/>
                      </a:lnTo>
                      <a:lnTo>
                        <a:pt x="1749" y="3"/>
                      </a:lnTo>
                      <a:lnTo>
                        <a:pt x="1751" y="3"/>
                      </a:lnTo>
                      <a:lnTo>
                        <a:pt x="1751" y="3"/>
                      </a:lnTo>
                      <a:lnTo>
                        <a:pt x="1752" y="3"/>
                      </a:lnTo>
                      <a:lnTo>
                        <a:pt x="1753" y="4"/>
                      </a:lnTo>
                      <a:lnTo>
                        <a:pt x="1756" y="5"/>
                      </a:lnTo>
                      <a:lnTo>
                        <a:pt x="1757" y="5"/>
                      </a:lnTo>
                      <a:lnTo>
                        <a:pt x="1757" y="5"/>
                      </a:lnTo>
                      <a:lnTo>
                        <a:pt x="1759" y="6"/>
                      </a:lnTo>
                      <a:lnTo>
                        <a:pt x="1761" y="7"/>
                      </a:lnTo>
                      <a:lnTo>
                        <a:pt x="1762" y="7"/>
                      </a:lnTo>
                      <a:lnTo>
                        <a:pt x="1763" y="7"/>
                      </a:lnTo>
                    </a:path>
                  </a:pathLst>
                </a:custGeom>
                <a:noFill/>
                <a:ln w="9525" cap="sq">
                  <a:solidFill>
                    <a:srgbClr val="FFC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9" name="Freeform 14"/>
                <p:cNvSpPr>
                  <a:spLocks/>
                </p:cNvSpPr>
                <p:nvPr/>
              </p:nvSpPr>
              <p:spPr bwMode="auto">
                <a:xfrm>
                  <a:off x="7370762" y="925512"/>
                  <a:ext cx="493713" cy="1003300"/>
                </a:xfrm>
                <a:custGeom>
                  <a:avLst/>
                  <a:gdLst>
                    <a:gd name="T0" fmla="*/ 1 w 311"/>
                    <a:gd name="T1" fmla="*/ 1 h 632"/>
                    <a:gd name="T2" fmla="*/ 4 w 311"/>
                    <a:gd name="T3" fmla="*/ 3 h 632"/>
                    <a:gd name="T4" fmla="*/ 7 w 311"/>
                    <a:gd name="T5" fmla="*/ 4 h 632"/>
                    <a:gd name="T6" fmla="*/ 15 w 311"/>
                    <a:gd name="T7" fmla="*/ 9 h 632"/>
                    <a:gd name="T8" fmla="*/ 16 w 311"/>
                    <a:gd name="T9" fmla="*/ 9 h 632"/>
                    <a:gd name="T10" fmla="*/ 20 w 311"/>
                    <a:gd name="T11" fmla="*/ 12 h 632"/>
                    <a:gd name="T12" fmla="*/ 25 w 311"/>
                    <a:gd name="T13" fmla="*/ 17 h 632"/>
                    <a:gd name="T14" fmla="*/ 27 w 311"/>
                    <a:gd name="T15" fmla="*/ 18 h 632"/>
                    <a:gd name="T16" fmla="*/ 35 w 311"/>
                    <a:gd name="T17" fmla="*/ 24 h 632"/>
                    <a:gd name="T18" fmla="*/ 36 w 311"/>
                    <a:gd name="T19" fmla="*/ 26 h 632"/>
                    <a:gd name="T20" fmla="*/ 40 w 311"/>
                    <a:gd name="T21" fmla="*/ 29 h 632"/>
                    <a:gd name="T22" fmla="*/ 55 w 311"/>
                    <a:gd name="T23" fmla="*/ 45 h 632"/>
                    <a:gd name="T24" fmla="*/ 57 w 311"/>
                    <a:gd name="T25" fmla="*/ 47 h 632"/>
                    <a:gd name="T26" fmla="*/ 61 w 311"/>
                    <a:gd name="T27" fmla="*/ 52 h 632"/>
                    <a:gd name="T28" fmla="*/ 78 w 311"/>
                    <a:gd name="T29" fmla="*/ 74 h 632"/>
                    <a:gd name="T30" fmla="*/ 79 w 311"/>
                    <a:gd name="T31" fmla="*/ 76 h 632"/>
                    <a:gd name="T32" fmla="*/ 83 w 311"/>
                    <a:gd name="T33" fmla="*/ 82 h 632"/>
                    <a:gd name="T34" fmla="*/ 99 w 311"/>
                    <a:gd name="T35" fmla="*/ 108 h 632"/>
                    <a:gd name="T36" fmla="*/ 101 w 311"/>
                    <a:gd name="T37" fmla="*/ 110 h 632"/>
                    <a:gd name="T38" fmla="*/ 105 w 311"/>
                    <a:gd name="T39" fmla="*/ 117 h 632"/>
                    <a:gd name="T40" fmla="*/ 120 w 311"/>
                    <a:gd name="T41" fmla="*/ 144 h 632"/>
                    <a:gd name="T42" fmla="*/ 141 w 311"/>
                    <a:gd name="T43" fmla="*/ 186 h 632"/>
                    <a:gd name="T44" fmla="*/ 143 w 311"/>
                    <a:gd name="T45" fmla="*/ 190 h 632"/>
                    <a:gd name="T46" fmla="*/ 151 w 311"/>
                    <a:gd name="T47" fmla="*/ 206 h 632"/>
                    <a:gd name="T48" fmla="*/ 181 w 311"/>
                    <a:gd name="T49" fmla="*/ 276 h 632"/>
                    <a:gd name="T50" fmla="*/ 265 w 311"/>
                    <a:gd name="T51" fmla="*/ 501 h 632"/>
                    <a:gd name="T52" fmla="*/ 267 w 311"/>
                    <a:gd name="T53" fmla="*/ 505 h 632"/>
                    <a:gd name="T54" fmla="*/ 271 w 311"/>
                    <a:gd name="T55" fmla="*/ 517 h 632"/>
                    <a:gd name="T56" fmla="*/ 288 w 311"/>
                    <a:gd name="T57" fmla="*/ 566 h 632"/>
                    <a:gd name="T58" fmla="*/ 289 w 311"/>
                    <a:gd name="T59" fmla="*/ 570 h 632"/>
                    <a:gd name="T60" fmla="*/ 294 w 311"/>
                    <a:gd name="T61" fmla="*/ 582 h 632"/>
                    <a:gd name="T62" fmla="*/ 300 w 311"/>
                    <a:gd name="T63" fmla="*/ 601 h 632"/>
                    <a:gd name="T64" fmla="*/ 302 w 311"/>
                    <a:gd name="T65" fmla="*/ 607 h 632"/>
                    <a:gd name="T66" fmla="*/ 306 w 311"/>
                    <a:gd name="T67" fmla="*/ 618 h 632"/>
                    <a:gd name="T68" fmla="*/ 308 w 311"/>
                    <a:gd name="T69" fmla="*/ 624 h 632"/>
                    <a:gd name="T70" fmla="*/ 309 w 311"/>
                    <a:gd name="T71" fmla="*/ 628 h 632"/>
                    <a:gd name="T72" fmla="*/ 311 w 311"/>
                    <a:gd name="T73" fmla="*/ 632 h 6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11" h="632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7" y="4"/>
                      </a:lnTo>
                      <a:lnTo>
                        <a:pt x="9" y="5"/>
                      </a:lnTo>
                      <a:lnTo>
                        <a:pt x="15" y="9"/>
                      </a:lnTo>
                      <a:lnTo>
                        <a:pt x="15" y="9"/>
                      </a:lnTo>
                      <a:lnTo>
                        <a:pt x="16" y="9"/>
                      </a:lnTo>
                      <a:lnTo>
                        <a:pt x="17" y="11"/>
                      </a:lnTo>
                      <a:lnTo>
                        <a:pt x="20" y="12"/>
                      </a:lnTo>
                      <a:lnTo>
                        <a:pt x="25" y="16"/>
                      </a:lnTo>
                      <a:lnTo>
                        <a:pt x="25" y="17"/>
                      </a:lnTo>
                      <a:lnTo>
                        <a:pt x="26" y="17"/>
                      </a:lnTo>
                      <a:lnTo>
                        <a:pt x="27" y="18"/>
                      </a:lnTo>
                      <a:lnTo>
                        <a:pt x="30" y="20"/>
                      </a:lnTo>
                      <a:lnTo>
                        <a:pt x="35" y="24"/>
                      </a:lnTo>
                      <a:lnTo>
                        <a:pt x="36" y="25"/>
                      </a:lnTo>
                      <a:lnTo>
                        <a:pt x="36" y="26"/>
                      </a:lnTo>
                      <a:lnTo>
                        <a:pt x="37" y="27"/>
                      </a:lnTo>
                      <a:lnTo>
                        <a:pt x="40" y="29"/>
                      </a:lnTo>
                      <a:lnTo>
                        <a:pt x="45" y="35"/>
                      </a:lnTo>
                      <a:lnTo>
                        <a:pt x="55" y="45"/>
                      </a:lnTo>
                      <a:lnTo>
                        <a:pt x="56" y="46"/>
                      </a:lnTo>
                      <a:lnTo>
                        <a:pt x="57" y="47"/>
                      </a:lnTo>
                      <a:lnTo>
                        <a:pt x="58" y="49"/>
                      </a:lnTo>
                      <a:lnTo>
                        <a:pt x="61" y="52"/>
                      </a:lnTo>
                      <a:lnTo>
                        <a:pt x="66" y="59"/>
                      </a:lnTo>
                      <a:lnTo>
                        <a:pt x="78" y="74"/>
                      </a:lnTo>
                      <a:lnTo>
                        <a:pt x="78" y="75"/>
                      </a:lnTo>
                      <a:lnTo>
                        <a:pt x="79" y="76"/>
                      </a:lnTo>
                      <a:lnTo>
                        <a:pt x="80" y="78"/>
                      </a:lnTo>
                      <a:lnTo>
                        <a:pt x="83" y="82"/>
                      </a:lnTo>
                      <a:lnTo>
                        <a:pt x="88" y="90"/>
                      </a:lnTo>
                      <a:lnTo>
                        <a:pt x="99" y="108"/>
                      </a:lnTo>
                      <a:lnTo>
                        <a:pt x="100" y="109"/>
                      </a:lnTo>
                      <a:lnTo>
                        <a:pt x="101" y="110"/>
                      </a:lnTo>
                      <a:lnTo>
                        <a:pt x="102" y="112"/>
                      </a:lnTo>
                      <a:lnTo>
                        <a:pt x="105" y="117"/>
                      </a:lnTo>
                      <a:lnTo>
                        <a:pt x="110" y="125"/>
                      </a:lnTo>
                      <a:lnTo>
                        <a:pt x="120" y="144"/>
                      </a:lnTo>
                      <a:lnTo>
                        <a:pt x="141" y="185"/>
                      </a:lnTo>
                      <a:lnTo>
                        <a:pt x="141" y="186"/>
                      </a:lnTo>
                      <a:lnTo>
                        <a:pt x="142" y="188"/>
                      </a:lnTo>
                      <a:lnTo>
                        <a:pt x="143" y="190"/>
                      </a:lnTo>
                      <a:lnTo>
                        <a:pt x="145" y="195"/>
                      </a:lnTo>
                      <a:lnTo>
                        <a:pt x="151" y="206"/>
                      </a:lnTo>
                      <a:lnTo>
                        <a:pt x="161" y="229"/>
                      </a:lnTo>
                      <a:lnTo>
                        <a:pt x="181" y="276"/>
                      </a:lnTo>
                      <a:lnTo>
                        <a:pt x="225" y="387"/>
                      </a:lnTo>
                      <a:lnTo>
                        <a:pt x="265" y="501"/>
                      </a:lnTo>
                      <a:lnTo>
                        <a:pt x="266" y="503"/>
                      </a:lnTo>
                      <a:lnTo>
                        <a:pt x="267" y="505"/>
                      </a:lnTo>
                      <a:lnTo>
                        <a:pt x="268" y="509"/>
                      </a:lnTo>
                      <a:lnTo>
                        <a:pt x="271" y="517"/>
                      </a:lnTo>
                      <a:lnTo>
                        <a:pt x="277" y="533"/>
                      </a:lnTo>
                      <a:lnTo>
                        <a:pt x="288" y="566"/>
                      </a:lnTo>
                      <a:lnTo>
                        <a:pt x="289" y="568"/>
                      </a:lnTo>
                      <a:lnTo>
                        <a:pt x="289" y="570"/>
                      </a:lnTo>
                      <a:lnTo>
                        <a:pt x="291" y="574"/>
                      </a:lnTo>
                      <a:lnTo>
                        <a:pt x="294" y="582"/>
                      </a:lnTo>
                      <a:lnTo>
                        <a:pt x="300" y="599"/>
                      </a:lnTo>
                      <a:lnTo>
                        <a:pt x="300" y="601"/>
                      </a:lnTo>
                      <a:lnTo>
                        <a:pt x="301" y="603"/>
                      </a:lnTo>
                      <a:lnTo>
                        <a:pt x="302" y="607"/>
                      </a:lnTo>
                      <a:lnTo>
                        <a:pt x="305" y="615"/>
                      </a:lnTo>
                      <a:lnTo>
                        <a:pt x="306" y="618"/>
                      </a:lnTo>
                      <a:lnTo>
                        <a:pt x="307" y="620"/>
                      </a:lnTo>
                      <a:lnTo>
                        <a:pt x="308" y="624"/>
                      </a:lnTo>
                      <a:lnTo>
                        <a:pt x="309" y="626"/>
                      </a:lnTo>
                      <a:lnTo>
                        <a:pt x="309" y="628"/>
                      </a:lnTo>
                      <a:lnTo>
                        <a:pt x="310" y="630"/>
                      </a:lnTo>
                      <a:lnTo>
                        <a:pt x="311" y="632"/>
                      </a:lnTo>
                    </a:path>
                  </a:pathLst>
                </a:custGeom>
                <a:noFill/>
                <a:ln w="9525" cap="sq">
                  <a:solidFill>
                    <a:srgbClr val="FFC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1" name="Group 163"/>
              <p:cNvGrpSpPr/>
              <p:nvPr/>
            </p:nvGrpSpPr>
            <p:grpSpPr>
              <a:xfrm>
                <a:off x="1340256" y="2123855"/>
                <a:ext cx="1692958" cy="180000"/>
                <a:chOff x="4572000" y="914400"/>
                <a:chExt cx="3292475" cy="2028825"/>
              </a:xfrm>
            </p:grpSpPr>
            <p:sp>
              <p:nvSpPr>
                <p:cNvPr id="66" name="Freeform 13"/>
                <p:cNvSpPr>
                  <a:spLocks/>
                </p:cNvSpPr>
                <p:nvPr/>
              </p:nvSpPr>
              <p:spPr bwMode="auto">
                <a:xfrm>
                  <a:off x="4572000" y="914400"/>
                  <a:ext cx="2798763" cy="2028825"/>
                </a:xfrm>
                <a:custGeom>
                  <a:avLst/>
                  <a:gdLst>
                    <a:gd name="T0" fmla="*/ 41 w 1763"/>
                    <a:gd name="T1" fmla="*/ 522 h 1278"/>
                    <a:gd name="T2" fmla="*/ 147 w 1763"/>
                    <a:gd name="T3" fmla="*/ 245 h 1278"/>
                    <a:gd name="T4" fmla="*/ 189 w 1763"/>
                    <a:gd name="T5" fmla="*/ 155 h 1278"/>
                    <a:gd name="T6" fmla="*/ 213 w 1763"/>
                    <a:gd name="T7" fmla="*/ 113 h 1278"/>
                    <a:gd name="T8" fmla="*/ 241 w 1763"/>
                    <a:gd name="T9" fmla="*/ 71 h 1278"/>
                    <a:gd name="T10" fmla="*/ 264 w 1763"/>
                    <a:gd name="T11" fmla="*/ 43 h 1278"/>
                    <a:gd name="T12" fmla="*/ 285 w 1763"/>
                    <a:gd name="T13" fmla="*/ 24 h 1278"/>
                    <a:gd name="T14" fmla="*/ 299 w 1763"/>
                    <a:gd name="T15" fmla="*/ 15 h 1278"/>
                    <a:gd name="T16" fmla="*/ 309 w 1763"/>
                    <a:gd name="T17" fmla="*/ 9 h 1278"/>
                    <a:gd name="T18" fmla="*/ 320 w 1763"/>
                    <a:gd name="T19" fmla="*/ 4 h 1278"/>
                    <a:gd name="T20" fmla="*/ 329 w 1763"/>
                    <a:gd name="T21" fmla="*/ 1 h 1278"/>
                    <a:gd name="T22" fmla="*/ 336 w 1763"/>
                    <a:gd name="T23" fmla="*/ 0 h 1278"/>
                    <a:gd name="T24" fmla="*/ 341 w 1763"/>
                    <a:gd name="T25" fmla="*/ 0 h 1278"/>
                    <a:gd name="T26" fmla="*/ 346 w 1763"/>
                    <a:gd name="T27" fmla="*/ 0 h 1278"/>
                    <a:gd name="T28" fmla="*/ 351 w 1763"/>
                    <a:gd name="T29" fmla="*/ 0 h 1278"/>
                    <a:gd name="T30" fmla="*/ 358 w 1763"/>
                    <a:gd name="T31" fmla="*/ 1 h 1278"/>
                    <a:gd name="T32" fmla="*/ 365 w 1763"/>
                    <a:gd name="T33" fmla="*/ 2 h 1278"/>
                    <a:gd name="T34" fmla="*/ 375 w 1763"/>
                    <a:gd name="T35" fmla="*/ 5 h 1278"/>
                    <a:gd name="T36" fmla="*/ 385 w 1763"/>
                    <a:gd name="T37" fmla="*/ 10 h 1278"/>
                    <a:gd name="T38" fmla="*/ 403 w 1763"/>
                    <a:gd name="T39" fmla="*/ 21 h 1278"/>
                    <a:gd name="T40" fmla="*/ 429 w 1763"/>
                    <a:gd name="T41" fmla="*/ 45 h 1278"/>
                    <a:gd name="T42" fmla="*/ 465 w 1763"/>
                    <a:gd name="T43" fmla="*/ 91 h 1278"/>
                    <a:gd name="T44" fmla="*/ 506 w 1763"/>
                    <a:gd name="T45" fmla="*/ 162 h 1278"/>
                    <a:gd name="T46" fmla="*/ 634 w 1763"/>
                    <a:gd name="T47" fmla="*/ 474 h 1278"/>
                    <a:gd name="T48" fmla="*/ 850 w 1763"/>
                    <a:gd name="T49" fmla="*/ 1060 h 1278"/>
                    <a:gd name="T50" fmla="*/ 880 w 1763"/>
                    <a:gd name="T51" fmla="*/ 1122 h 1278"/>
                    <a:gd name="T52" fmla="*/ 912 w 1763"/>
                    <a:gd name="T53" fmla="*/ 1177 h 1278"/>
                    <a:gd name="T54" fmla="*/ 934 w 1763"/>
                    <a:gd name="T55" fmla="*/ 1209 h 1278"/>
                    <a:gd name="T56" fmla="*/ 954 w 1763"/>
                    <a:gd name="T57" fmla="*/ 1233 h 1278"/>
                    <a:gd name="T58" fmla="*/ 978 w 1763"/>
                    <a:gd name="T59" fmla="*/ 1255 h 1278"/>
                    <a:gd name="T60" fmla="*/ 996 w 1763"/>
                    <a:gd name="T61" fmla="*/ 1267 h 1278"/>
                    <a:gd name="T62" fmla="*/ 1007 w 1763"/>
                    <a:gd name="T63" fmla="*/ 1272 h 1278"/>
                    <a:gd name="T64" fmla="*/ 1017 w 1763"/>
                    <a:gd name="T65" fmla="*/ 1276 h 1278"/>
                    <a:gd name="T66" fmla="*/ 1024 w 1763"/>
                    <a:gd name="T67" fmla="*/ 1277 h 1278"/>
                    <a:gd name="T68" fmla="*/ 1030 w 1763"/>
                    <a:gd name="T69" fmla="*/ 1278 h 1278"/>
                    <a:gd name="T70" fmla="*/ 1035 w 1763"/>
                    <a:gd name="T71" fmla="*/ 1278 h 1278"/>
                    <a:gd name="T72" fmla="*/ 1040 w 1763"/>
                    <a:gd name="T73" fmla="*/ 1278 h 1278"/>
                    <a:gd name="T74" fmla="*/ 1045 w 1763"/>
                    <a:gd name="T75" fmla="*/ 1278 h 1278"/>
                    <a:gd name="T76" fmla="*/ 1052 w 1763"/>
                    <a:gd name="T77" fmla="*/ 1277 h 1278"/>
                    <a:gd name="T78" fmla="*/ 1062 w 1763"/>
                    <a:gd name="T79" fmla="*/ 1274 h 1278"/>
                    <a:gd name="T80" fmla="*/ 1073 w 1763"/>
                    <a:gd name="T81" fmla="*/ 1270 h 1278"/>
                    <a:gd name="T82" fmla="*/ 1091 w 1763"/>
                    <a:gd name="T83" fmla="*/ 1259 h 1278"/>
                    <a:gd name="T84" fmla="*/ 1111 w 1763"/>
                    <a:gd name="T85" fmla="*/ 1243 h 1278"/>
                    <a:gd name="T86" fmla="*/ 1142 w 1763"/>
                    <a:gd name="T87" fmla="*/ 1207 h 1278"/>
                    <a:gd name="T88" fmla="*/ 1187 w 1763"/>
                    <a:gd name="T89" fmla="*/ 1135 h 1278"/>
                    <a:gd name="T90" fmla="*/ 1355 w 1763"/>
                    <a:gd name="T91" fmla="*/ 720 h 1278"/>
                    <a:gd name="T92" fmla="*/ 1529 w 1763"/>
                    <a:gd name="T93" fmla="*/ 246 h 1278"/>
                    <a:gd name="T94" fmla="*/ 1575 w 1763"/>
                    <a:gd name="T95" fmla="*/ 149 h 1278"/>
                    <a:gd name="T96" fmla="*/ 1606 w 1763"/>
                    <a:gd name="T97" fmla="*/ 96 h 1278"/>
                    <a:gd name="T98" fmla="*/ 1630 w 1763"/>
                    <a:gd name="T99" fmla="*/ 63 h 1278"/>
                    <a:gd name="T100" fmla="*/ 1659 w 1763"/>
                    <a:gd name="T101" fmla="*/ 31 h 1278"/>
                    <a:gd name="T102" fmla="*/ 1672 w 1763"/>
                    <a:gd name="T103" fmla="*/ 21 h 1278"/>
                    <a:gd name="T104" fmla="*/ 1691 w 1763"/>
                    <a:gd name="T105" fmla="*/ 9 h 1278"/>
                    <a:gd name="T106" fmla="*/ 1702 w 1763"/>
                    <a:gd name="T107" fmla="*/ 4 h 1278"/>
                    <a:gd name="T108" fmla="*/ 1709 w 1763"/>
                    <a:gd name="T109" fmla="*/ 2 h 1278"/>
                    <a:gd name="T110" fmla="*/ 1718 w 1763"/>
                    <a:gd name="T111" fmla="*/ 0 h 1278"/>
                    <a:gd name="T112" fmla="*/ 1724 w 1763"/>
                    <a:gd name="T113" fmla="*/ 0 h 1278"/>
                    <a:gd name="T114" fmla="*/ 1730 w 1763"/>
                    <a:gd name="T115" fmla="*/ 0 h 1278"/>
                    <a:gd name="T116" fmla="*/ 1735 w 1763"/>
                    <a:gd name="T117" fmla="*/ 0 h 1278"/>
                    <a:gd name="T118" fmla="*/ 1741 w 1763"/>
                    <a:gd name="T119" fmla="*/ 1 h 1278"/>
                    <a:gd name="T120" fmla="*/ 1749 w 1763"/>
                    <a:gd name="T121" fmla="*/ 3 h 1278"/>
                    <a:gd name="T122" fmla="*/ 1757 w 1763"/>
                    <a:gd name="T123" fmla="*/ 5 h 1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763" h="1278">
                      <a:moveTo>
                        <a:pt x="0" y="639"/>
                      </a:moveTo>
                      <a:lnTo>
                        <a:pt x="1" y="637"/>
                      </a:lnTo>
                      <a:lnTo>
                        <a:pt x="2" y="635"/>
                      </a:lnTo>
                      <a:lnTo>
                        <a:pt x="3" y="632"/>
                      </a:lnTo>
                      <a:lnTo>
                        <a:pt x="5" y="624"/>
                      </a:lnTo>
                      <a:lnTo>
                        <a:pt x="11" y="609"/>
                      </a:lnTo>
                      <a:lnTo>
                        <a:pt x="21" y="580"/>
                      </a:lnTo>
                      <a:lnTo>
                        <a:pt x="41" y="522"/>
                      </a:lnTo>
                      <a:lnTo>
                        <a:pt x="85" y="399"/>
                      </a:lnTo>
                      <a:lnTo>
                        <a:pt x="126" y="292"/>
                      </a:lnTo>
                      <a:lnTo>
                        <a:pt x="127" y="291"/>
                      </a:lnTo>
                      <a:lnTo>
                        <a:pt x="128" y="289"/>
                      </a:lnTo>
                      <a:lnTo>
                        <a:pt x="129" y="286"/>
                      </a:lnTo>
                      <a:lnTo>
                        <a:pt x="131" y="280"/>
                      </a:lnTo>
                      <a:lnTo>
                        <a:pt x="137" y="268"/>
                      </a:lnTo>
                      <a:lnTo>
                        <a:pt x="147" y="245"/>
                      </a:lnTo>
                      <a:lnTo>
                        <a:pt x="167" y="200"/>
                      </a:lnTo>
                      <a:lnTo>
                        <a:pt x="167" y="199"/>
                      </a:lnTo>
                      <a:lnTo>
                        <a:pt x="168" y="197"/>
                      </a:lnTo>
                      <a:lnTo>
                        <a:pt x="170" y="195"/>
                      </a:lnTo>
                      <a:lnTo>
                        <a:pt x="172" y="189"/>
                      </a:lnTo>
                      <a:lnTo>
                        <a:pt x="178" y="178"/>
                      </a:lnTo>
                      <a:lnTo>
                        <a:pt x="189" y="156"/>
                      </a:lnTo>
                      <a:lnTo>
                        <a:pt x="189" y="155"/>
                      </a:lnTo>
                      <a:lnTo>
                        <a:pt x="190" y="154"/>
                      </a:lnTo>
                      <a:lnTo>
                        <a:pt x="191" y="151"/>
                      </a:lnTo>
                      <a:lnTo>
                        <a:pt x="194" y="146"/>
                      </a:lnTo>
                      <a:lnTo>
                        <a:pt x="200" y="136"/>
                      </a:lnTo>
                      <a:lnTo>
                        <a:pt x="210" y="117"/>
                      </a:lnTo>
                      <a:lnTo>
                        <a:pt x="211" y="116"/>
                      </a:lnTo>
                      <a:lnTo>
                        <a:pt x="212" y="115"/>
                      </a:lnTo>
                      <a:lnTo>
                        <a:pt x="213" y="113"/>
                      </a:lnTo>
                      <a:lnTo>
                        <a:pt x="216" y="108"/>
                      </a:lnTo>
                      <a:lnTo>
                        <a:pt x="221" y="100"/>
                      </a:lnTo>
                      <a:lnTo>
                        <a:pt x="231" y="85"/>
                      </a:lnTo>
                      <a:lnTo>
                        <a:pt x="232" y="84"/>
                      </a:lnTo>
                      <a:lnTo>
                        <a:pt x="232" y="83"/>
                      </a:lnTo>
                      <a:lnTo>
                        <a:pt x="234" y="81"/>
                      </a:lnTo>
                      <a:lnTo>
                        <a:pt x="236" y="78"/>
                      </a:lnTo>
                      <a:lnTo>
                        <a:pt x="241" y="71"/>
                      </a:lnTo>
                      <a:lnTo>
                        <a:pt x="251" y="58"/>
                      </a:lnTo>
                      <a:lnTo>
                        <a:pt x="252" y="57"/>
                      </a:lnTo>
                      <a:lnTo>
                        <a:pt x="253" y="56"/>
                      </a:lnTo>
                      <a:lnTo>
                        <a:pt x="254" y="54"/>
                      </a:lnTo>
                      <a:lnTo>
                        <a:pt x="257" y="51"/>
                      </a:lnTo>
                      <a:lnTo>
                        <a:pt x="263" y="45"/>
                      </a:lnTo>
                      <a:lnTo>
                        <a:pt x="263" y="44"/>
                      </a:lnTo>
                      <a:lnTo>
                        <a:pt x="264" y="43"/>
                      </a:lnTo>
                      <a:lnTo>
                        <a:pt x="265" y="42"/>
                      </a:lnTo>
                      <a:lnTo>
                        <a:pt x="268" y="39"/>
                      </a:lnTo>
                      <a:lnTo>
                        <a:pt x="273" y="34"/>
                      </a:lnTo>
                      <a:lnTo>
                        <a:pt x="274" y="33"/>
                      </a:lnTo>
                      <a:lnTo>
                        <a:pt x="275" y="33"/>
                      </a:lnTo>
                      <a:lnTo>
                        <a:pt x="276" y="31"/>
                      </a:lnTo>
                      <a:lnTo>
                        <a:pt x="279" y="29"/>
                      </a:lnTo>
                      <a:lnTo>
                        <a:pt x="285" y="24"/>
                      </a:lnTo>
                      <a:lnTo>
                        <a:pt x="285" y="24"/>
                      </a:lnTo>
                      <a:lnTo>
                        <a:pt x="286" y="23"/>
                      </a:lnTo>
                      <a:lnTo>
                        <a:pt x="287" y="22"/>
                      </a:lnTo>
                      <a:lnTo>
                        <a:pt x="290" y="20"/>
                      </a:lnTo>
                      <a:lnTo>
                        <a:pt x="296" y="16"/>
                      </a:lnTo>
                      <a:lnTo>
                        <a:pt x="296" y="16"/>
                      </a:lnTo>
                      <a:lnTo>
                        <a:pt x="297" y="15"/>
                      </a:lnTo>
                      <a:lnTo>
                        <a:pt x="299" y="15"/>
                      </a:lnTo>
                      <a:lnTo>
                        <a:pt x="301" y="13"/>
                      </a:lnTo>
                      <a:lnTo>
                        <a:pt x="302" y="12"/>
                      </a:lnTo>
                      <a:lnTo>
                        <a:pt x="303" y="12"/>
                      </a:lnTo>
                      <a:lnTo>
                        <a:pt x="304" y="11"/>
                      </a:lnTo>
                      <a:lnTo>
                        <a:pt x="307" y="10"/>
                      </a:lnTo>
                      <a:lnTo>
                        <a:pt x="307" y="9"/>
                      </a:lnTo>
                      <a:lnTo>
                        <a:pt x="308" y="9"/>
                      </a:lnTo>
                      <a:lnTo>
                        <a:pt x="309" y="9"/>
                      </a:lnTo>
                      <a:lnTo>
                        <a:pt x="312" y="7"/>
                      </a:lnTo>
                      <a:lnTo>
                        <a:pt x="313" y="7"/>
                      </a:lnTo>
                      <a:lnTo>
                        <a:pt x="314" y="7"/>
                      </a:lnTo>
                      <a:lnTo>
                        <a:pt x="315" y="6"/>
                      </a:lnTo>
                      <a:lnTo>
                        <a:pt x="318" y="5"/>
                      </a:lnTo>
                      <a:lnTo>
                        <a:pt x="318" y="5"/>
                      </a:lnTo>
                      <a:lnTo>
                        <a:pt x="319" y="4"/>
                      </a:lnTo>
                      <a:lnTo>
                        <a:pt x="320" y="4"/>
                      </a:lnTo>
                      <a:lnTo>
                        <a:pt x="321" y="4"/>
                      </a:lnTo>
                      <a:lnTo>
                        <a:pt x="321" y="4"/>
                      </a:lnTo>
                      <a:lnTo>
                        <a:pt x="323" y="3"/>
                      </a:lnTo>
                      <a:lnTo>
                        <a:pt x="324" y="3"/>
                      </a:lnTo>
                      <a:lnTo>
                        <a:pt x="324" y="3"/>
                      </a:lnTo>
                      <a:lnTo>
                        <a:pt x="326" y="3"/>
                      </a:lnTo>
                      <a:lnTo>
                        <a:pt x="329" y="2"/>
                      </a:lnTo>
                      <a:lnTo>
                        <a:pt x="329" y="1"/>
                      </a:lnTo>
                      <a:lnTo>
                        <a:pt x="330" y="1"/>
                      </a:lnTo>
                      <a:lnTo>
                        <a:pt x="331" y="1"/>
                      </a:lnTo>
                      <a:lnTo>
                        <a:pt x="332" y="1"/>
                      </a:lnTo>
                      <a:lnTo>
                        <a:pt x="332" y="1"/>
                      </a:lnTo>
                      <a:lnTo>
                        <a:pt x="334" y="1"/>
                      </a:lnTo>
                      <a:lnTo>
                        <a:pt x="335" y="1"/>
                      </a:lnTo>
                      <a:lnTo>
                        <a:pt x="335" y="0"/>
                      </a:lnTo>
                      <a:lnTo>
                        <a:pt x="336" y="0"/>
                      </a:lnTo>
                      <a:lnTo>
                        <a:pt x="336" y="0"/>
                      </a:lnTo>
                      <a:lnTo>
                        <a:pt x="337" y="0"/>
                      </a:lnTo>
                      <a:lnTo>
                        <a:pt x="338" y="0"/>
                      </a:lnTo>
                      <a:lnTo>
                        <a:pt x="339" y="0"/>
                      </a:lnTo>
                      <a:lnTo>
                        <a:pt x="339" y="0"/>
                      </a:lnTo>
                      <a:lnTo>
                        <a:pt x="340" y="0"/>
                      </a:lnTo>
                      <a:lnTo>
                        <a:pt x="341" y="0"/>
                      </a:lnTo>
                      <a:lnTo>
                        <a:pt x="341" y="0"/>
                      </a:lnTo>
                      <a:lnTo>
                        <a:pt x="342" y="0"/>
                      </a:lnTo>
                      <a:lnTo>
                        <a:pt x="342" y="0"/>
                      </a:lnTo>
                      <a:lnTo>
                        <a:pt x="343" y="0"/>
                      </a:lnTo>
                      <a:lnTo>
                        <a:pt x="344" y="0"/>
                      </a:lnTo>
                      <a:lnTo>
                        <a:pt x="344" y="0"/>
                      </a:lnTo>
                      <a:lnTo>
                        <a:pt x="345" y="0"/>
                      </a:lnTo>
                      <a:lnTo>
                        <a:pt x="345" y="0"/>
                      </a:lnTo>
                      <a:lnTo>
                        <a:pt x="346" y="0"/>
                      </a:lnTo>
                      <a:lnTo>
                        <a:pt x="347" y="0"/>
                      </a:lnTo>
                      <a:lnTo>
                        <a:pt x="348" y="0"/>
                      </a:lnTo>
                      <a:lnTo>
                        <a:pt x="348" y="0"/>
                      </a:lnTo>
                      <a:lnTo>
                        <a:pt x="349" y="0"/>
                      </a:lnTo>
                      <a:lnTo>
                        <a:pt x="350" y="0"/>
                      </a:lnTo>
                      <a:lnTo>
                        <a:pt x="350" y="0"/>
                      </a:lnTo>
                      <a:lnTo>
                        <a:pt x="351" y="0"/>
                      </a:lnTo>
                      <a:lnTo>
                        <a:pt x="351" y="0"/>
                      </a:lnTo>
                      <a:lnTo>
                        <a:pt x="352" y="0"/>
                      </a:lnTo>
                      <a:lnTo>
                        <a:pt x="353" y="0"/>
                      </a:lnTo>
                      <a:lnTo>
                        <a:pt x="353" y="0"/>
                      </a:lnTo>
                      <a:lnTo>
                        <a:pt x="354" y="0"/>
                      </a:lnTo>
                      <a:lnTo>
                        <a:pt x="355" y="0"/>
                      </a:lnTo>
                      <a:lnTo>
                        <a:pt x="356" y="0"/>
                      </a:lnTo>
                      <a:lnTo>
                        <a:pt x="357" y="1"/>
                      </a:lnTo>
                      <a:lnTo>
                        <a:pt x="358" y="1"/>
                      </a:lnTo>
                      <a:lnTo>
                        <a:pt x="358" y="1"/>
                      </a:lnTo>
                      <a:lnTo>
                        <a:pt x="360" y="1"/>
                      </a:lnTo>
                      <a:lnTo>
                        <a:pt x="360" y="1"/>
                      </a:lnTo>
                      <a:lnTo>
                        <a:pt x="361" y="1"/>
                      </a:lnTo>
                      <a:lnTo>
                        <a:pt x="362" y="1"/>
                      </a:lnTo>
                      <a:lnTo>
                        <a:pt x="363" y="1"/>
                      </a:lnTo>
                      <a:lnTo>
                        <a:pt x="363" y="2"/>
                      </a:lnTo>
                      <a:lnTo>
                        <a:pt x="365" y="2"/>
                      </a:lnTo>
                      <a:lnTo>
                        <a:pt x="365" y="2"/>
                      </a:lnTo>
                      <a:lnTo>
                        <a:pt x="366" y="2"/>
                      </a:lnTo>
                      <a:lnTo>
                        <a:pt x="367" y="3"/>
                      </a:lnTo>
                      <a:lnTo>
                        <a:pt x="370" y="3"/>
                      </a:lnTo>
                      <a:lnTo>
                        <a:pt x="370" y="4"/>
                      </a:lnTo>
                      <a:lnTo>
                        <a:pt x="371" y="4"/>
                      </a:lnTo>
                      <a:lnTo>
                        <a:pt x="372" y="4"/>
                      </a:lnTo>
                      <a:lnTo>
                        <a:pt x="375" y="5"/>
                      </a:lnTo>
                      <a:lnTo>
                        <a:pt x="375" y="6"/>
                      </a:lnTo>
                      <a:lnTo>
                        <a:pt x="376" y="6"/>
                      </a:lnTo>
                      <a:lnTo>
                        <a:pt x="377" y="6"/>
                      </a:lnTo>
                      <a:lnTo>
                        <a:pt x="380" y="7"/>
                      </a:lnTo>
                      <a:lnTo>
                        <a:pt x="381" y="7"/>
                      </a:lnTo>
                      <a:lnTo>
                        <a:pt x="381" y="8"/>
                      </a:lnTo>
                      <a:lnTo>
                        <a:pt x="383" y="9"/>
                      </a:lnTo>
                      <a:lnTo>
                        <a:pt x="385" y="10"/>
                      </a:lnTo>
                      <a:lnTo>
                        <a:pt x="391" y="13"/>
                      </a:lnTo>
                      <a:lnTo>
                        <a:pt x="392" y="13"/>
                      </a:lnTo>
                      <a:lnTo>
                        <a:pt x="392" y="14"/>
                      </a:lnTo>
                      <a:lnTo>
                        <a:pt x="393" y="15"/>
                      </a:lnTo>
                      <a:lnTo>
                        <a:pt x="396" y="16"/>
                      </a:lnTo>
                      <a:lnTo>
                        <a:pt x="402" y="20"/>
                      </a:lnTo>
                      <a:lnTo>
                        <a:pt x="402" y="21"/>
                      </a:lnTo>
                      <a:lnTo>
                        <a:pt x="403" y="21"/>
                      </a:lnTo>
                      <a:lnTo>
                        <a:pt x="405" y="22"/>
                      </a:lnTo>
                      <a:lnTo>
                        <a:pt x="407" y="24"/>
                      </a:lnTo>
                      <a:lnTo>
                        <a:pt x="413" y="29"/>
                      </a:lnTo>
                      <a:lnTo>
                        <a:pt x="424" y="39"/>
                      </a:lnTo>
                      <a:lnTo>
                        <a:pt x="425" y="40"/>
                      </a:lnTo>
                      <a:lnTo>
                        <a:pt x="425" y="41"/>
                      </a:lnTo>
                      <a:lnTo>
                        <a:pt x="426" y="42"/>
                      </a:lnTo>
                      <a:lnTo>
                        <a:pt x="429" y="45"/>
                      </a:lnTo>
                      <a:lnTo>
                        <a:pt x="434" y="51"/>
                      </a:lnTo>
                      <a:lnTo>
                        <a:pt x="444" y="63"/>
                      </a:lnTo>
                      <a:lnTo>
                        <a:pt x="445" y="63"/>
                      </a:lnTo>
                      <a:lnTo>
                        <a:pt x="446" y="64"/>
                      </a:lnTo>
                      <a:lnTo>
                        <a:pt x="447" y="66"/>
                      </a:lnTo>
                      <a:lnTo>
                        <a:pt x="450" y="69"/>
                      </a:lnTo>
                      <a:lnTo>
                        <a:pt x="455" y="76"/>
                      </a:lnTo>
                      <a:lnTo>
                        <a:pt x="465" y="91"/>
                      </a:lnTo>
                      <a:lnTo>
                        <a:pt x="465" y="92"/>
                      </a:lnTo>
                      <a:lnTo>
                        <a:pt x="466" y="93"/>
                      </a:lnTo>
                      <a:lnTo>
                        <a:pt x="467" y="95"/>
                      </a:lnTo>
                      <a:lnTo>
                        <a:pt x="470" y="99"/>
                      </a:lnTo>
                      <a:lnTo>
                        <a:pt x="475" y="107"/>
                      </a:lnTo>
                      <a:lnTo>
                        <a:pt x="485" y="123"/>
                      </a:lnTo>
                      <a:lnTo>
                        <a:pt x="505" y="160"/>
                      </a:lnTo>
                      <a:lnTo>
                        <a:pt x="506" y="162"/>
                      </a:lnTo>
                      <a:lnTo>
                        <a:pt x="507" y="163"/>
                      </a:lnTo>
                      <a:lnTo>
                        <a:pt x="508" y="165"/>
                      </a:lnTo>
                      <a:lnTo>
                        <a:pt x="511" y="171"/>
                      </a:lnTo>
                      <a:lnTo>
                        <a:pt x="516" y="182"/>
                      </a:lnTo>
                      <a:lnTo>
                        <a:pt x="527" y="204"/>
                      </a:lnTo>
                      <a:lnTo>
                        <a:pt x="549" y="253"/>
                      </a:lnTo>
                      <a:lnTo>
                        <a:pt x="590" y="354"/>
                      </a:lnTo>
                      <a:lnTo>
                        <a:pt x="634" y="474"/>
                      </a:lnTo>
                      <a:lnTo>
                        <a:pt x="677" y="598"/>
                      </a:lnTo>
                      <a:lnTo>
                        <a:pt x="718" y="715"/>
                      </a:lnTo>
                      <a:lnTo>
                        <a:pt x="762" y="840"/>
                      </a:lnTo>
                      <a:lnTo>
                        <a:pt x="803" y="948"/>
                      </a:lnTo>
                      <a:lnTo>
                        <a:pt x="847" y="1054"/>
                      </a:lnTo>
                      <a:lnTo>
                        <a:pt x="848" y="1056"/>
                      </a:lnTo>
                      <a:lnTo>
                        <a:pt x="848" y="1057"/>
                      </a:lnTo>
                      <a:lnTo>
                        <a:pt x="850" y="1060"/>
                      </a:lnTo>
                      <a:lnTo>
                        <a:pt x="852" y="1066"/>
                      </a:lnTo>
                      <a:lnTo>
                        <a:pt x="858" y="1078"/>
                      </a:lnTo>
                      <a:lnTo>
                        <a:pt x="869" y="1100"/>
                      </a:lnTo>
                      <a:lnTo>
                        <a:pt x="869" y="1102"/>
                      </a:lnTo>
                      <a:lnTo>
                        <a:pt x="870" y="1103"/>
                      </a:lnTo>
                      <a:lnTo>
                        <a:pt x="872" y="1106"/>
                      </a:lnTo>
                      <a:lnTo>
                        <a:pt x="874" y="1111"/>
                      </a:lnTo>
                      <a:lnTo>
                        <a:pt x="880" y="1122"/>
                      </a:lnTo>
                      <a:lnTo>
                        <a:pt x="891" y="1142"/>
                      </a:lnTo>
                      <a:lnTo>
                        <a:pt x="891" y="1143"/>
                      </a:lnTo>
                      <a:lnTo>
                        <a:pt x="892" y="1144"/>
                      </a:lnTo>
                      <a:lnTo>
                        <a:pt x="893" y="1146"/>
                      </a:lnTo>
                      <a:lnTo>
                        <a:pt x="896" y="1151"/>
                      </a:lnTo>
                      <a:lnTo>
                        <a:pt x="901" y="1159"/>
                      </a:lnTo>
                      <a:lnTo>
                        <a:pt x="911" y="1176"/>
                      </a:lnTo>
                      <a:lnTo>
                        <a:pt x="912" y="1177"/>
                      </a:lnTo>
                      <a:lnTo>
                        <a:pt x="912" y="1178"/>
                      </a:lnTo>
                      <a:lnTo>
                        <a:pt x="914" y="1180"/>
                      </a:lnTo>
                      <a:lnTo>
                        <a:pt x="916" y="1184"/>
                      </a:lnTo>
                      <a:lnTo>
                        <a:pt x="921" y="1192"/>
                      </a:lnTo>
                      <a:lnTo>
                        <a:pt x="931" y="1206"/>
                      </a:lnTo>
                      <a:lnTo>
                        <a:pt x="932" y="1207"/>
                      </a:lnTo>
                      <a:lnTo>
                        <a:pt x="933" y="1208"/>
                      </a:lnTo>
                      <a:lnTo>
                        <a:pt x="934" y="1209"/>
                      </a:lnTo>
                      <a:lnTo>
                        <a:pt x="937" y="1213"/>
                      </a:lnTo>
                      <a:lnTo>
                        <a:pt x="942" y="1220"/>
                      </a:lnTo>
                      <a:lnTo>
                        <a:pt x="943" y="1221"/>
                      </a:lnTo>
                      <a:lnTo>
                        <a:pt x="944" y="1222"/>
                      </a:lnTo>
                      <a:lnTo>
                        <a:pt x="945" y="1223"/>
                      </a:lnTo>
                      <a:lnTo>
                        <a:pt x="948" y="1227"/>
                      </a:lnTo>
                      <a:lnTo>
                        <a:pt x="953" y="1233"/>
                      </a:lnTo>
                      <a:lnTo>
                        <a:pt x="954" y="1233"/>
                      </a:lnTo>
                      <a:lnTo>
                        <a:pt x="955" y="1234"/>
                      </a:lnTo>
                      <a:lnTo>
                        <a:pt x="956" y="1236"/>
                      </a:lnTo>
                      <a:lnTo>
                        <a:pt x="959" y="1238"/>
                      </a:lnTo>
                      <a:lnTo>
                        <a:pt x="964" y="1244"/>
                      </a:lnTo>
                      <a:lnTo>
                        <a:pt x="975" y="1253"/>
                      </a:lnTo>
                      <a:lnTo>
                        <a:pt x="976" y="1254"/>
                      </a:lnTo>
                      <a:lnTo>
                        <a:pt x="977" y="1254"/>
                      </a:lnTo>
                      <a:lnTo>
                        <a:pt x="978" y="1255"/>
                      </a:lnTo>
                      <a:lnTo>
                        <a:pt x="980" y="1257"/>
                      </a:lnTo>
                      <a:lnTo>
                        <a:pt x="986" y="1261"/>
                      </a:lnTo>
                      <a:lnTo>
                        <a:pt x="986" y="1261"/>
                      </a:lnTo>
                      <a:lnTo>
                        <a:pt x="987" y="1262"/>
                      </a:lnTo>
                      <a:lnTo>
                        <a:pt x="988" y="1263"/>
                      </a:lnTo>
                      <a:lnTo>
                        <a:pt x="991" y="1264"/>
                      </a:lnTo>
                      <a:lnTo>
                        <a:pt x="996" y="1267"/>
                      </a:lnTo>
                      <a:lnTo>
                        <a:pt x="996" y="1267"/>
                      </a:lnTo>
                      <a:lnTo>
                        <a:pt x="997" y="1268"/>
                      </a:lnTo>
                      <a:lnTo>
                        <a:pt x="998" y="1269"/>
                      </a:lnTo>
                      <a:lnTo>
                        <a:pt x="1001" y="1270"/>
                      </a:lnTo>
                      <a:lnTo>
                        <a:pt x="1002" y="1270"/>
                      </a:lnTo>
                      <a:lnTo>
                        <a:pt x="1002" y="1270"/>
                      </a:lnTo>
                      <a:lnTo>
                        <a:pt x="1004" y="1271"/>
                      </a:lnTo>
                      <a:lnTo>
                        <a:pt x="1006" y="1272"/>
                      </a:lnTo>
                      <a:lnTo>
                        <a:pt x="1007" y="1272"/>
                      </a:lnTo>
                      <a:lnTo>
                        <a:pt x="1007" y="1273"/>
                      </a:lnTo>
                      <a:lnTo>
                        <a:pt x="1009" y="1273"/>
                      </a:lnTo>
                      <a:lnTo>
                        <a:pt x="1011" y="1274"/>
                      </a:lnTo>
                      <a:lnTo>
                        <a:pt x="1012" y="1274"/>
                      </a:lnTo>
                      <a:lnTo>
                        <a:pt x="1013" y="1275"/>
                      </a:lnTo>
                      <a:lnTo>
                        <a:pt x="1014" y="1275"/>
                      </a:lnTo>
                      <a:lnTo>
                        <a:pt x="1016" y="1276"/>
                      </a:lnTo>
                      <a:lnTo>
                        <a:pt x="1017" y="1276"/>
                      </a:lnTo>
                      <a:lnTo>
                        <a:pt x="1018" y="1276"/>
                      </a:lnTo>
                      <a:lnTo>
                        <a:pt x="1019" y="1276"/>
                      </a:lnTo>
                      <a:lnTo>
                        <a:pt x="1020" y="1276"/>
                      </a:lnTo>
                      <a:lnTo>
                        <a:pt x="1020" y="1276"/>
                      </a:lnTo>
                      <a:lnTo>
                        <a:pt x="1022" y="1277"/>
                      </a:lnTo>
                      <a:lnTo>
                        <a:pt x="1022" y="1277"/>
                      </a:lnTo>
                      <a:lnTo>
                        <a:pt x="1023" y="1277"/>
                      </a:lnTo>
                      <a:lnTo>
                        <a:pt x="1024" y="1277"/>
                      </a:lnTo>
                      <a:lnTo>
                        <a:pt x="1025" y="1278"/>
                      </a:lnTo>
                      <a:lnTo>
                        <a:pt x="1025" y="1278"/>
                      </a:lnTo>
                      <a:lnTo>
                        <a:pt x="1026" y="1278"/>
                      </a:lnTo>
                      <a:lnTo>
                        <a:pt x="1027" y="1278"/>
                      </a:lnTo>
                      <a:lnTo>
                        <a:pt x="1028" y="1278"/>
                      </a:lnTo>
                      <a:lnTo>
                        <a:pt x="1028" y="1278"/>
                      </a:lnTo>
                      <a:lnTo>
                        <a:pt x="1029" y="1278"/>
                      </a:lnTo>
                      <a:lnTo>
                        <a:pt x="1030" y="1278"/>
                      </a:lnTo>
                      <a:lnTo>
                        <a:pt x="1030" y="1278"/>
                      </a:lnTo>
                      <a:lnTo>
                        <a:pt x="1031" y="1278"/>
                      </a:lnTo>
                      <a:lnTo>
                        <a:pt x="1032" y="1278"/>
                      </a:lnTo>
                      <a:lnTo>
                        <a:pt x="1032" y="1278"/>
                      </a:lnTo>
                      <a:lnTo>
                        <a:pt x="1033" y="1278"/>
                      </a:lnTo>
                      <a:lnTo>
                        <a:pt x="1034" y="1278"/>
                      </a:lnTo>
                      <a:lnTo>
                        <a:pt x="1034" y="1278"/>
                      </a:lnTo>
                      <a:lnTo>
                        <a:pt x="1035" y="1278"/>
                      </a:lnTo>
                      <a:lnTo>
                        <a:pt x="1035" y="1278"/>
                      </a:lnTo>
                      <a:lnTo>
                        <a:pt x="1036" y="1278"/>
                      </a:lnTo>
                      <a:lnTo>
                        <a:pt x="1037" y="1278"/>
                      </a:lnTo>
                      <a:lnTo>
                        <a:pt x="1037" y="1278"/>
                      </a:lnTo>
                      <a:lnTo>
                        <a:pt x="1038" y="1278"/>
                      </a:lnTo>
                      <a:lnTo>
                        <a:pt x="1038" y="1278"/>
                      </a:lnTo>
                      <a:lnTo>
                        <a:pt x="1039" y="1278"/>
                      </a:lnTo>
                      <a:lnTo>
                        <a:pt x="1040" y="1278"/>
                      </a:lnTo>
                      <a:lnTo>
                        <a:pt x="1040" y="1278"/>
                      </a:lnTo>
                      <a:lnTo>
                        <a:pt x="1041" y="1278"/>
                      </a:lnTo>
                      <a:lnTo>
                        <a:pt x="1042" y="1278"/>
                      </a:lnTo>
                      <a:lnTo>
                        <a:pt x="1042" y="1278"/>
                      </a:lnTo>
                      <a:lnTo>
                        <a:pt x="1043" y="1278"/>
                      </a:lnTo>
                      <a:lnTo>
                        <a:pt x="1044" y="1278"/>
                      </a:lnTo>
                      <a:lnTo>
                        <a:pt x="1044" y="1278"/>
                      </a:lnTo>
                      <a:lnTo>
                        <a:pt x="1045" y="1278"/>
                      </a:lnTo>
                      <a:lnTo>
                        <a:pt x="1046" y="1278"/>
                      </a:lnTo>
                      <a:lnTo>
                        <a:pt x="1047" y="1278"/>
                      </a:lnTo>
                      <a:lnTo>
                        <a:pt x="1047" y="1278"/>
                      </a:lnTo>
                      <a:lnTo>
                        <a:pt x="1048" y="1278"/>
                      </a:lnTo>
                      <a:lnTo>
                        <a:pt x="1049" y="1278"/>
                      </a:lnTo>
                      <a:lnTo>
                        <a:pt x="1050" y="1277"/>
                      </a:lnTo>
                      <a:lnTo>
                        <a:pt x="1050" y="1277"/>
                      </a:lnTo>
                      <a:lnTo>
                        <a:pt x="1052" y="1277"/>
                      </a:lnTo>
                      <a:lnTo>
                        <a:pt x="1052" y="1277"/>
                      </a:lnTo>
                      <a:lnTo>
                        <a:pt x="1053" y="1277"/>
                      </a:lnTo>
                      <a:lnTo>
                        <a:pt x="1054" y="1276"/>
                      </a:lnTo>
                      <a:lnTo>
                        <a:pt x="1057" y="1276"/>
                      </a:lnTo>
                      <a:lnTo>
                        <a:pt x="1058" y="1276"/>
                      </a:lnTo>
                      <a:lnTo>
                        <a:pt x="1058" y="1275"/>
                      </a:lnTo>
                      <a:lnTo>
                        <a:pt x="1059" y="1275"/>
                      </a:lnTo>
                      <a:lnTo>
                        <a:pt x="1062" y="1274"/>
                      </a:lnTo>
                      <a:lnTo>
                        <a:pt x="1063" y="1274"/>
                      </a:lnTo>
                      <a:lnTo>
                        <a:pt x="1064" y="1274"/>
                      </a:lnTo>
                      <a:lnTo>
                        <a:pt x="1065" y="1273"/>
                      </a:lnTo>
                      <a:lnTo>
                        <a:pt x="1068" y="1272"/>
                      </a:lnTo>
                      <a:lnTo>
                        <a:pt x="1068" y="1272"/>
                      </a:lnTo>
                      <a:lnTo>
                        <a:pt x="1069" y="1272"/>
                      </a:lnTo>
                      <a:lnTo>
                        <a:pt x="1070" y="1271"/>
                      </a:lnTo>
                      <a:lnTo>
                        <a:pt x="1073" y="1270"/>
                      </a:lnTo>
                      <a:lnTo>
                        <a:pt x="1079" y="1267"/>
                      </a:lnTo>
                      <a:lnTo>
                        <a:pt x="1079" y="1267"/>
                      </a:lnTo>
                      <a:lnTo>
                        <a:pt x="1080" y="1266"/>
                      </a:lnTo>
                      <a:lnTo>
                        <a:pt x="1082" y="1266"/>
                      </a:lnTo>
                      <a:lnTo>
                        <a:pt x="1084" y="1264"/>
                      </a:lnTo>
                      <a:lnTo>
                        <a:pt x="1090" y="1260"/>
                      </a:lnTo>
                      <a:lnTo>
                        <a:pt x="1090" y="1260"/>
                      </a:lnTo>
                      <a:lnTo>
                        <a:pt x="1091" y="1259"/>
                      </a:lnTo>
                      <a:lnTo>
                        <a:pt x="1092" y="1258"/>
                      </a:lnTo>
                      <a:lnTo>
                        <a:pt x="1095" y="1256"/>
                      </a:lnTo>
                      <a:lnTo>
                        <a:pt x="1101" y="1252"/>
                      </a:lnTo>
                      <a:lnTo>
                        <a:pt x="1101" y="1251"/>
                      </a:lnTo>
                      <a:lnTo>
                        <a:pt x="1102" y="1251"/>
                      </a:lnTo>
                      <a:lnTo>
                        <a:pt x="1103" y="1250"/>
                      </a:lnTo>
                      <a:lnTo>
                        <a:pt x="1106" y="1248"/>
                      </a:lnTo>
                      <a:lnTo>
                        <a:pt x="1111" y="1243"/>
                      </a:lnTo>
                      <a:lnTo>
                        <a:pt x="1121" y="1233"/>
                      </a:lnTo>
                      <a:lnTo>
                        <a:pt x="1122" y="1232"/>
                      </a:lnTo>
                      <a:lnTo>
                        <a:pt x="1122" y="1231"/>
                      </a:lnTo>
                      <a:lnTo>
                        <a:pt x="1124" y="1230"/>
                      </a:lnTo>
                      <a:lnTo>
                        <a:pt x="1126" y="1227"/>
                      </a:lnTo>
                      <a:lnTo>
                        <a:pt x="1131" y="1221"/>
                      </a:lnTo>
                      <a:lnTo>
                        <a:pt x="1142" y="1208"/>
                      </a:lnTo>
                      <a:lnTo>
                        <a:pt x="1142" y="1207"/>
                      </a:lnTo>
                      <a:lnTo>
                        <a:pt x="1143" y="1206"/>
                      </a:lnTo>
                      <a:lnTo>
                        <a:pt x="1144" y="1204"/>
                      </a:lnTo>
                      <a:lnTo>
                        <a:pt x="1147" y="1200"/>
                      </a:lnTo>
                      <a:lnTo>
                        <a:pt x="1152" y="1192"/>
                      </a:lnTo>
                      <a:lnTo>
                        <a:pt x="1164" y="1176"/>
                      </a:lnTo>
                      <a:lnTo>
                        <a:pt x="1186" y="1138"/>
                      </a:lnTo>
                      <a:lnTo>
                        <a:pt x="1187" y="1137"/>
                      </a:lnTo>
                      <a:lnTo>
                        <a:pt x="1187" y="1135"/>
                      </a:lnTo>
                      <a:lnTo>
                        <a:pt x="1188" y="1133"/>
                      </a:lnTo>
                      <a:lnTo>
                        <a:pt x="1191" y="1128"/>
                      </a:lnTo>
                      <a:lnTo>
                        <a:pt x="1197" y="1118"/>
                      </a:lnTo>
                      <a:lnTo>
                        <a:pt x="1208" y="1096"/>
                      </a:lnTo>
                      <a:lnTo>
                        <a:pt x="1229" y="1050"/>
                      </a:lnTo>
                      <a:lnTo>
                        <a:pt x="1270" y="953"/>
                      </a:lnTo>
                      <a:lnTo>
                        <a:pt x="1314" y="837"/>
                      </a:lnTo>
                      <a:lnTo>
                        <a:pt x="1355" y="720"/>
                      </a:lnTo>
                      <a:lnTo>
                        <a:pt x="1395" y="604"/>
                      </a:lnTo>
                      <a:lnTo>
                        <a:pt x="1439" y="478"/>
                      </a:lnTo>
                      <a:lnTo>
                        <a:pt x="1479" y="367"/>
                      </a:lnTo>
                      <a:lnTo>
                        <a:pt x="1523" y="257"/>
                      </a:lnTo>
                      <a:lnTo>
                        <a:pt x="1524" y="256"/>
                      </a:lnTo>
                      <a:lnTo>
                        <a:pt x="1525" y="254"/>
                      </a:lnTo>
                      <a:lnTo>
                        <a:pt x="1526" y="251"/>
                      </a:lnTo>
                      <a:lnTo>
                        <a:pt x="1529" y="246"/>
                      </a:lnTo>
                      <a:lnTo>
                        <a:pt x="1534" y="234"/>
                      </a:lnTo>
                      <a:lnTo>
                        <a:pt x="1544" y="211"/>
                      </a:lnTo>
                      <a:lnTo>
                        <a:pt x="1565" y="168"/>
                      </a:lnTo>
                      <a:lnTo>
                        <a:pt x="1565" y="167"/>
                      </a:lnTo>
                      <a:lnTo>
                        <a:pt x="1566" y="166"/>
                      </a:lnTo>
                      <a:lnTo>
                        <a:pt x="1567" y="163"/>
                      </a:lnTo>
                      <a:lnTo>
                        <a:pt x="1570" y="159"/>
                      </a:lnTo>
                      <a:lnTo>
                        <a:pt x="1575" y="149"/>
                      </a:lnTo>
                      <a:lnTo>
                        <a:pt x="1585" y="131"/>
                      </a:lnTo>
                      <a:lnTo>
                        <a:pt x="1586" y="130"/>
                      </a:lnTo>
                      <a:lnTo>
                        <a:pt x="1586" y="129"/>
                      </a:lnTo>
                      <a:lnTo>
                        <a:pt x="1587" y="126"/>
                      </a:lnTo>
                      <a:lnTo>
                        <a:pt x="1590" y="122"/>
                      </a:lnTo>
                      <a:lnTo>
                        <a:pt x="1595" y="114"/>
                      </a:lnTo>
                      <a:lnTo>
                        <a:pt x="1605" y="97"/>
                      </a:lnTo>
                      <a:lnTo>
                        <a:pt x="1606" y="96"/>
                      </a:lnTo>
                      <a:lnTo>
                        <a:pt x="1607" y="95"/>
                      </a:lnTo>
                      <a:lnTo>
                        <a:pt x="1608" y="93"/>
                      </a:lnTo>
                      <a:lnTo>
                        <a:pt x="1611" y="89"/>
                      </a:lnTo>
                      <a:lnTo>
                        <a:pt x="1616" y="81"/>
                      </a:lnTo>
                      <a:lnTo>
                        <a:pt x="1627" y="66"/>
                      </a:lnTo>
                      <a:lnTo>
                        <a:pt x="1628" y="65"/>
                      </a:lnTo>
                      <a:lnTo>
                        <a:pt x="1628" y="64"/>
                      </a:lnTo>
                      <a:lnTo>
                        <a:pt x="1630" y="63"/>
                      </a:lnTo>
                      <a:lnTo>
                        <a:pt x="1632" y="59"/>
                      </a:lnTo>
                      <a:lnTo>
                        <a:pt x="1638" y="53"/>
                      </a:lnTo>
                      <a:lnTo>
                        <a:pt x="1649" y="41"/>
                      </a:lnTo>
                      <a:lnTo>
                        <a:pt x="1650" y="40"/>
                      </a:lnTo>
                      <a:lnTo>
                        <a:pt x="1650" y="40"/>
                      </a:lnTo>
                      <a:lnTo>
                        <a:pt x="1652" y="38"/>
                      </a:lnTo>
                      <a:lnTo>
                        <a:pt x="1654" y="36"/>
                      </a:lnTo>
                      <a:lnTo>
                        <a:pt x="1659" y="31"/>
                      </a:lnTo>
                      <a:lnTo>
                        <a:pt x="1660" y="30"/>
                      </a:lnTo>
                      <a:lnTo>
                        <a:pt x="1661" y="30"/>
                      </a:lnTo>
                      <a:lnTo>
                        <a:pt x="1662" y="29"/>
                      </a:lnTo>
                      <a:lnTo>
                        <a:pt x="1664" y="27"/>
                      </a:lnTo>
                      <a:lnTo>
                        <a:pt x="1670" y="22"/>
                      </a:lnTo>
                      <a:lnTo>
                        <a:pt x="1670" y="22"/>
                      </a:lnTo>
                      <a:lnTo>
                        <a:pt x="1671" y="21"/>
                      </a:lnTo>
                      <a:lnTo>
                        <a:pt x="1672" y="21"/>
                      </a:lnTo>
                      <a:lnTo>
                        <a:pt x="1674" y="19"/>
                      </a:lnTo>
                      <a:lnTo>
                        <a:pt x="1680" y="15"/>
                      </a:lnTo>
                      <a:lnTo>
                        <a:pt x="1680" y="15"/>
                      </a:lnTo>
                      <a:lnTo>
                        <a:pt x="1681" y="15"/>
                      </a:lnTo>
                      <a:lnTo>
                        <a:pt x="1682" y="14"/>
                      </a:lnTo>
                      <a:lnTo>
                        <a:pt x="1685" y="12"/>
                      </a:lnTo>
                      <a:lnTo>
                        <a:pt x="1690" y="9"/>
                      </a:lnTo>
                      <a:lnTo>
                        <a:pt x="1691" y="9"/>
                      </a:lnTo>
                      <a:lnTo>
                        <a:pt x="1691" y="9"/>
                      </a:lnTo>
                      <a:lnTo>
                        <a:pt x="1693" y="8"/>
                      </a:lnTo>
                      <a:lnTo>
                        <a:pt x="1695" y="7"/>
                      </a:lnTo>
                      <a:lnTo>
                        <a:pt x="1696" y="7"/>
                      </a:lnTo>
                      <a:lnTo>
                        <a:pt x="1697" y="6"/>
                      </a:lnTo>
                      <a:lnTo>
                        <a:pt x="1698" y="6"/>
                      </a:lnTo>
                      <a:lnTo>
                        <a:pt x="1701" y="4"/>
                      </a:lnTo>
                      <a:lnTo>
                        <a:pt x="1702" y="4"/>
                      </a:lnTo>
                      <a:lnTo>
                        <a:pt x="1702" y="4"/>
                      </a:lnTo>
                      <a:lnTo>
                        <a:pt x="1704" y="4"/>
                      </a:lnTo>
                      <a:lnTo>
                        <a:pt x="1704" y="3"/>
                      </a:lnTo>
                      <a:lnTo>
                        <a:pt x="1705" y="3"/>
                      </a:lnTo>
                      <a:lnTo>
                        <a:pt x="1707" y="3"/>
                      </a:lnTo>
                      <a:lnTo>
                        <a:pt x="1707" y="3"/>
                      </a:lnTo>
                      <a:lnTo>
                        <a:pt x="1708" y="3"/>
                      </a:lnTo>
                      <a:lnTo>
                        <a:pt x="1709" y="2"/>
                      </a:lnTo>
                      <a:lnTo>
                        <a:pt x="1712" y="1"/>
                      </a:lnTo>
                      <a:lnTo>
                        <a:pt x="1713" y="1"/>
                      </a:lnTo>
                      <a:lnTo>
                        <a:pt x="1713" y="1"/>
                      </a:lnTo>
                      <a:lnTo>
                        <a:pt x="1715" y="1"/>
                      </a:lnTo>
                      <a:lnTo>
                        <a:pt x="1716" y="1"/>
                      </a:lnTo>
                      <a:lnTo>
                        <a:pt x="1716" y="1"/>
                      </a:lnTo>
                      <a:lnTo>
                        <a:pt x="1718" y="0"/>
                      </a:lnTo>
                      <a:lnTo>
                        <a:pt x="1718" y="0"/>
                      </a:lnTo>
                      <a:lnTo>
                        <a:pt x="1719" y="0"/>
                      </a:lnTo>
                      <a:lnTo>
                        <a:pt x="1720" y="0"/>
                      </a:lnTo>
                      <a:lnTo>
                        <a:pt x="1721" y="0"/>
                      </a:lnTo>
                      <a:lnTo>
                        <a:pt x="1721" y="0"/>
                      </a:lnTo>
                      <a:lnTo>
                        <a:pt x="1722" y="0"/>
                      </a:lnTo>
                      <a:lnTo>
                        <a:pt x="1722" y="0"/>
                      </a:lnTo>
                      <a:lnTo>
                        <a:pt x="1723" y="0"/>
                      </a:lnTo>
                      <a:lnTo>
                        <a:pt x="1724" y="0"/>
                      </a:lnTo>
                      <a:lnTo>
                        <a:pt x="1725" y="0"/>
                      </a:lnTo>
                      <a:lnTo>
                        <a:pt x="1725" y="0"/>
                      </a:lnTo>
                      <a:lnTo>
                        <a:pt x="1726" y="0"/>
                      </a:lnTo>
                      <a:lnTo>
                        <a:pt x="1727" y="0"/>
                      </a:lnTo>
                      <a:lnTo>
                        <a:pt x="1727" y="0"/>
                      </a:lnTo>
                      <a:lnTo>
                        <a:pt x="1728" y="0"/>
                      </a:lnTo>
                      <a:lnTo>
                        <a:pt x="1729" y="0"/>
                      </a:lnTo>
                      <a:lnTo>
                        <a:pt x="1730" y="0"/>
                      </a:lnTo>
                      <a:lnTo>
                        <a:pt x="1730" y="0"/>
                      </a:lnTo>
                      <a:lnTo>
                        <a:pt x="1731" y="0"/>
                      </a:lnTo>
                      <a:lnTo>
                        <a:pt x="1731" y="0"/>
                      </a:lnTo>
                      <a:lnTo>
                        <a:pt x="1732" y="0"/>
                      </a:lnTo>
                      <a:lnTo>
                        <a:pt x="1733" y="0"/>
                      </a:lnTo>
                      <a:lnTo>
                        <a:pt x="1734" y="0"/>
                      </a:lnTo>
                      <a:lnTo>
                        <a:pt x="1734" y="0"/>
                      </a:lnTo>
                      <a:lnTo>
                        <a:pt x="1735" y="0"/>
                      </a:lnTo>
                      <a:lnTo>
                        <a:pt x="1736" y="0"/>
                      </a:lnTo>
                      <a:lnTo>
                        <a:pt x="1736" y="0"/>
                      </a:lnTo>
                      <a:lnTo>
                        <a:pt x="1737" y="0"/>
                      </a:lnTo>
                      <a:lnTo>
                        <a:pt x="1738" y="0"/>
                      </a:lnTo>
                      <a:lnTo>
                        <a:pt x="1738" y="0"/>
                      </a:lnTo>
                      <a:lnTo>
                        <a:pt x="1740" y="1"/>
                      </a:lnTo>
                      <a:lnTo>
                        <a:pt x="1740" y="1"/>
                      </a:lnTo>
                      <a:lnTo>
                        <a:pt x="1741" y="1"/>
                      </a:lnTo>
                      <a:lnTo>
                        <a:pt x="1742" y="1"/>
                      </a:lnTo>
                      <a:lnTo>
                        <a:pt x="1743" y="1"/>
                      </a:lnTo>
                      <a:lnTo>
                        <a:pt x="1744" y="1"/>
                      </a:lnTo>
                      <a:lnTo>
                        <a:pt x="1745" y="1"/>
                      </a:lnTo>
                      <a:lnTo>
                        <a:pt x="1746" y="2"/>
                      </a:lnTo>
                      <a:lnTo>
                        <a:pt x="1746" y="2"/>
                      </a:lnTo>
                      <a:lnTo>
                        <a:pt x="1748" y="2"/>
                      </a:lnTo>
                      <a:lnTo>
                        <a:pt x="1749" y="3"/>
                      </a:lnTo>
                      <a:lnTo>
                        <a:pt x="1749" y="3"/>
                      </a:lnTo>
                      <a:lnTo>
                        <a:pt x="1751" y="3"/>
                      </a:lnTo>
                      <a:lnTo>
                        <a:pt x="1751" y="3"/>
                      </a:lnTo>
                      <a:lnTo>
                        <a:pt x="1752" y="3"/>
                      </a:lnTo>
                      <a:lnTo>
                        <a:pt x="1753" y="4"/>
                      </a:lnTo>
                      <a:lnTo>
                        <a:pt x="1756" y="5"/>
                      </a:lnTo>
                      <a:lnTo>
                        <a:pt x="1757" y="5"/>
                      </a:lnTo>
                      <a:lnTo>
                        <a:pt x="1757" y="5"/>
                      </a:lnTo>
                      <a:lnTo>
                        <a:pt x="1759" y="6"/>
                      </a:lnTo>
                      <a:lnTo>
                        <a:pt x="1761" y="7"/>
                      </a:lnTo>
                      <a:lnTo>
                        <a:pt x="1762" y="7"/>
                      </a:lnTo>
                      <a:lnTo>
                        <a:pt x="1763" y="7"/>
                      </a:lnTo>
                    </a:path>
                  </a:pathLst>
                </a:custGeom>
                <a:noFill/>
                <a:ln w="9525" cap="sq">
                  <a:solidFill>
                    <a:srgbClr val="FFC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7" name="Freeform 14"/>
                <p:cNvSpPr>
                  <a:spLocks/>
                </p:cNvSpPr>
                <p:nvPr/>
              </p:nvSpPr>
              <p:spPr bwMode="auto">
                <a:xfrm>
                  <a:off x="7370762" y="925512"/>
                  <a:ext cx="493713" cy="1003300"/>
                </a:xfrm>
                <a:custGeom>
                  <a:avLst/>
                  <a:gdLst>
                    <a:gd name="T0" fmla="*/ 1 w 311"/>
                    <a:gd name="T1" fmla="*/ 1 h 632"/>
                    <a:gd name="T2" fmla="*/ 4 w 311"/>
                    <a:gd name="T3" fmla="*/ 3 h 632"/>
                    <a:gd name="T4" fmla="*/ 7 w 311"/>
                    <a:gd name="T5" fmla="*/ 4 h 632"/>
                    <a:gd name="T6" fmla="*/ 15 w 311"/>
                    <a:gd name="T7" fmla="*/ 9 h 632"/>
                    <a:gd name="T8" fmla="*/ 16 w 311"/>
                    <a:gd name="T9" fmla="*/ 9 h 632"/>
                    <a:gd name="T10" fmla="*/ 20 w 311"/>
                    <a:gd name="T11" fmla="*/ 12 h 632"/>
                    <a:gd name="T12" fmla="*/ 25 w 311"/>
                    <a:gd name="T13" fmla="*/ 17 h 632"/>
                    <a:gd name="T14" fmla="*/ 27 w 311"/>
                    <a:gd name="T15" fmla="*/ 18 h 632"/>
                    <a:gd name="T16" fmla="*/ 35 w 311"/>
                    <a:gd name="T17" fmla="*/ 24 h 632"/>
                    <a:gd name="T18" fmla="*/ 36 w 311"/>
                    <a:gd name="T19" fmla="*/ 26 h 632"/>
                    <a:gd name="T20" fmla="*/ 40 w 311"/>
                    <a:gd name="T21" fmla="*/ 29 h 632"/>
                    <a:gd name="T22" fmla="*/ 55 w 311"/>
                    <a:gd name="T23" fmla="*/ 45 h 632"/>
                    <a:gd name="T24" fmla="*/ 57 w 311"/>
                    <a:gd name="T25" fmla="*/ 47 h 632"/>
                    <a:gd name="T26" fmla="*/ 61 w 311"/>
                    <a:gd name="T27" fmla="*/ 52 h 632"/>
                    <a:gd name="T28" fmla="*/ 78 w 311"/>
                    <a:gd name="T29" fmla="*/ 74 h 632"/>
                    <a:gd name="T30" fmla="*/ 79 w 311"/>
                    <a:gd name="T31" fmla="*/ 76 h 632"/>
                    <a:gd name="T32" fmla="*/ 83 w 311"/>
                    <a:gd name="T33" fmla="*/ 82 h 632"/>
                    <a:gd name="T34" fmla="*/ 99 w 311"/>
                    <a:gd name="T35" fmla="*/ 108 h 632"/>
                    <a:gd name="T36" fmla="*/ 101 w 311"/>
                    <a:gd name="T37" fmla="*/ 110 h 632"/>
                    <a:gd name="T38" fmla="*/ 105 w 311"/>
                    <a:gd name="T39" fmla="*/ 117 h 632"/>
                    <a:gd name="T40" fmla="*/ 120 w 311"/>
                    <a:gd name="T41" fmla="*/ 144 h 632"/>
                    <a:gd name="T42" fmla="*/ 141 w 311"/>
                    <a:gd name="T43" fmla="*/ 186 h 632"/>
                    <a:gd name="T44" fmla="*/ 143 w 311"/>
                    <a:gd name="T45" fmla="*/ 190 h 632"/>
                    <a:gd name="T46" fmla="*/ 151 w 311"/>
                    <a:gd name="T47" fmla="*/ 206 h 632"/>
                    <a:gd name="T48" fmla="*/ 181 w 311"/>
                    <a:gd name="T49" fmla="*/ 276 h 632"/>
                    <a:gd name="T50" fmla="*/ 265 w 311"/>
                    <a:gd name="T51" fmla="*/ 501 h 632"/>
                    <a:gd name="T52" fmla="*/ 267 w 311"/>
                    <a:gd name="T53" fmla="*/ 505 h 632"/>
                    <a:gd name="T54" fmla="*/ 271 w 311"/>
                    <a:gd name="T55" fmla="*/ 517 h 632"/>
                    <a:gd name="T56" fmla="*/ 288 w 311"/>
                    <a:gd name="T57" fmla="*/ 566 h 632"/>
                    <a:gd name="T58" fmla="*/ 289 w 311"/>
                    <a:gd name="T59" fmla="*/ 570 h 632"/>
                    <a:gd name="T60" fmla="*/ 294 w 311"/>
                    <a:gd name="T61" fmla="*/ 582 h 632"/>
                    <a:gd name="T62" fmla="*/ 300 w 311"/>
                    <a:gd name="T63" fmla="*/ 601 h 632"/>
                    <a:gd name="T64" fmla="*/ 302 w 311"/>
                    <a:gd name="T65" fmla="*/ 607 h 632"/>
                    <a:gd name="T66" fmla="*/ 306 w 311"/>
                    <a:gd name="T67" fmla="*/ 618 h 632"/>
                    <a:gd name="T68" fmla="*/ 308 w 311"/>
                    <a:gd name="T69" fmla="*/ 624 h 632"/>
                    <a:gd name="T70" fmla="*/ 309 w 311"/>
                    <a:gd name="T71" fmla="*/ 628 h 632"/>
                    <a:gd name="T72" fmla="*/ 311 w 311"/>
                    <a:gd name="T73" fmla="*/ 632 h 6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11" h="632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7" y="4"/>
                      </a:lnTo>
                      <a:lnTo>
                        <a:pt x="9" y="5"/>
                      </a:lnTo>
                      <a:lnTo>
                        <a:pt x="15" y="9"/>
                      </a:lnTo>
                      <a:lnTo>
                        <a:pt x="15" y="9"/>
                      </a:lnTo>
                      <a:lnTo>
                        <a:pt x="16" y="9"/>
                      </a:lnTo>
                      <a:lnTo>
                        <a:pt x="17" y="11"/>
                      </a:lnTo>
                      <a:lnTo>
                        <a:pt x="20" y="12"/>
                      </a:lnTo>
                      <a:lnTo>
                        <a:pt x="25" y="16"/>
                      </a:lnTo>
                      <a:lnTo>
                        <a:pt x="25" y="17"/>
                      </a:lnTo>
                      <a:lnTo>
                        <a:pt x="26" y="17"/>
                      </a:lnTo>
                      <a:lnTo>
                        <a:pt x="27" y="18"/>
                      </a:lnTo>
                      <a:lnTo>
                        <a:pt x="30" y="20"/>
                      </a:lnTo>
                      <a:lnTo>
                        <a:pt x="35" y="24"/>
                      </a:lnTo>
                      <a:lnTo>
                        <a:pt x="36" y="25"/>
                      </a:lnTo>
                      <a:lnTo>
                        <a:pt x="36" y="26"/>
                      </a:lnTo>
                      <a:lnTo>
                        <a:pt x="37" y="27"/>
                      </a:lnTo>
                      <a:lnTo>
                        <a:pt x="40" y="29"/>
                      </a:lnTo>
                      <a:lnTo>
                        <a:pt x="45" y="35"/>
                      </a:lnTo>
                      <a:lnTo>
                        <a:pt x="55" y="45"/>
                      </a:lnTo>
                      <a:lnTo>
                        <a:pt x="56" y="46"/>
                      </a:lnTo>
                      <a:lnTo>
                        <a:pt x="57" y="47"/>
                      </a:lnTo>
                      <a:lnTo>
                        <a:pt x="58" y="49"/>
                      </a:lnTo>
                      <a:lnTo>
                        <a:pt x="61" y="52"/>
                      </a:lnTo>
                      <a:lnTo>
                        <a:pt x="66" y="59"/>
                      </a:lnTo>
                      <a:lnTo>
                        <a:pt x="78" y="74"/>
                      </a:lnTo>
                      <a:lnTo>
                        <a:pt x="78" y="75"/>
                      </a:lnTo>
                      <a:lnTo>
                        <a:pt x="79" y="76"/>
                      </a:lnTo>
                      <a:lnTo>
                        <a:pt x="80" y="78"/>
                      </a:lnTo>
                      <a:lnTo>
                        <a:pt x="83" y="82"/>
                      </a:lnTo>
                      <a:lnTo>
                        <a:pt x="88" y="90"/>
                      </a:lnTo>
                      <a:lnTo>
                        <a:pt x="99" y="108"/>
                      </a:lnTo>
                      <a:lnTo>
                        <a:pt x="100" y="109"/>
                      </a:lnTo>
                      <a:lnTo>
                        <a:pt x="101" y="110"/>
                      </a:lnTo>
                      <a:lnTo>
                        <a:pt x="102" y="112"/>
                      </a:lnTo>
                      <a:lnTo>
                        <a:pt x="105" y="117"/>
                      </a:lnTo>
                      <a:lnTo>
                        <a:pt x="110" y="125"/>
                      </a:lnTo>
                      <a:lnTo>
                        <a:pt x="120" y="144"/>
                      </a:lnTo>
                      <a:lnTo>
                        <a:pt x="141" y="185"/>
                      </a:lnTo>
                      <a:lnTo>
                        <a:pt x="141" y="186"/>
                      </a:lnTo>
                      <a:lnTo>
                        <a:pt x="142" y="188"/>
                      </a:lnTo>
                      <a:lnTo>
                        <a:pt x="143" y="190"/>
                      </a:lnTo>
                      <a:lnTo>
                        <a:pt x="145" y="195"/>
                      </a:lnTo>
                      <a:lnTo>
                        <a:pt x="151" y="206"/>
                      </a:lnTo>
                      <a:lnTo>
                        <a:pt x="161" y="229"/>
                      </a:lnTo>
                      <a:lnTo>
                        <a:pt x="181" y="276"/>
                      </a:lnTo>
                      <a:lnTo>
                        <a:pt x="225" y="387"/>
                      </a:lnTo>
                      <a:lnTo>
                        <a:pt x="265" y="501"/>
                      </a:lnTo>
                      <a:lnTo>
                        <a:pt x="266" y="503"/>
                      </a:lnTo>
                      <a:lnTo>
                        <a:pt x="267" y="505"/>
                      </a:lnTo>
                      <a:lnTo>
                        <a:pt x="268" y="509"/>
                      </a:lnTo>
                      <a:lnTo>
                        <a:pt x="271" y="517"/>
                      </a:lnTo>
                      <a:lnTo>
                        <a:pt x="277" y="533"/>
                      </a:lnTo>
                      <a:lnTo>
                        <a:pt x="288" y="566"/>
                      </a:lnTo>
                      <a:lnTo>
                        <a:pt x="289" y="568"/>
                      </a:lnTo>
                      <a:lnTo>
                        <a:pt x="289" y="570"/>
                      </a:lnTo>
                      <a:lnTo>
                        <a:pt x="291" y="574"/>
                      </a:lnTo>
                      <a:lnTo>
                        <a:pt x="294" y="582"/>
                      </a:lnTo>
                      <a:lnTo>
                        <a:pt x="300" y="599"/>
                      </a:lnTo>
                      <a:lnTo>
                        <a:pt x="300" y="601"/>
                      </a:lnTo>
                      <a:lnTo>
                        <a:pt x="301" y="603"/>
                      </a:lnTo>
                      <a:lnTo>
                        <a:pt x="302" y="607"/>
                      </a:lnTo>
                      <a:lnTo>
                        <a:pt x="305" y="615"/>
                      </a:lnTo>
                      <a:lnTo>
                        <a:pt x="306" y="618"/>
                      </a:lnTo>
                      <a:lnTo>
                        <a:pt x="307" y="620"/>
                      </a:lnTo>
                      <a:lnTo>
                        <a:pt x="308" y="624"/>
                      </a:lnTo>
                      <a:lnTo>
                        <a:pt x="309" y="626"/>
                      </a:lnTo>
                      <a:lnTo>
                        <a:pt x="309" y="628"/>
                      </a:lnTo>
                      <a:lnTo>
                        <a:pt x="310" y="630"/>
                      </a:lnTo>
                      <a:lnTo>
                        <a:pt x="311" y="632"/>
                      </a:lnTo>
                    </a:path>
                  </a:pathLst>
                </a:custGeom>
                <a:noFill/>
                <a:ln w="9525" cap="sq">
                  <a:solidFill>
                    <a:srgbClr val="FFC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grpSp>
          <p:nvGrpSpPr>
            <p:cNvPr id="12" name="Group 158"/>
            <p:cNvGrpSpPr/>
            <p:nvPr/>
          </p:nvGrpSpPr>
          <p:grpSpPr>
            <a:xfrm>
              <a:off x="1314917" y="1994921"/>
              <a:ext cx="1697405" cy="2212222"/>
              <a:chOff x="1271646" y="536564"/>
              <a:chExt cx="1830178" cy="2172355"/>
            </a:xfrm>
            <a:solidFill>
              <a:srgbClr val="D2D2D2">
                <a:lumMod val="50000"/>
              </a:srgbClr>
            </a:solidFill>
          </p:grpSpPr>
          <p:sp>
            <p:nvSpPr>
              <p:cNvPr id="62" name="Flowchart: Stored Data 5"/>
              <p:cNvSpPr/>
              <p:nvPr/>
            </p:nvSpPr>
            <p:spPr>
              <a:xfrm>
                <a:off x="1271646" y="536564"/>
                <a:ext cx="330024" cy="2172355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446 w 8779"/>
                  <a:gd name="connsiteY0" fmla="*/ 0 h 10000"/>
                  <a:gd name="connsiteX1" fmla="*/ 8779 w 8779"/>
                  <a:gd name="connsiteY1" fmla="*/ 0 h 10000"/>
                  <a:gd name="connsiteX2" fmla="*/ 7112 w 8779"/>
                  <a:gd name="connsiteY2" fmla="*/ 5000 h 10000"/>
                  <a:gd name="connsiteX3" fmla="*/ 8779 w 8779"/>
                  <a:gd name="connsiteY3" fmla="*/ 10000 h 10000"/>
                  <a:gd name="connsiteX4" fmla="*/ 446 w 8779"/>
                  <a:gd name="connsiteY4" fmla="*/ 10000 h 10000"/>
                  <a:gd name="connsiteX5" fmla="*/ 318 w 8779"/>
                  <a:gd name="connsiteY5" fmla="*/ 5035 h 10000"/>
                  <a:gd name="connsiteX6" fmla="*/ 446 w 8779"/>
                  <a:gd name="connsiteY6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948 w 10440"/>
                  <a:gd name="connsiteY0" fmla="*/ 0 h 10000"/>
                  <a:gd name="connsiteX1" fmla="*/ 10440 w 10440"/>
                  <a:gd name="connsiteY1" fmla="*/ 0 h 10000"/>
                  <a:gd name="connsiteX2" fmla="*/ 8541 w 10440"/>
                  <a:gd name="connsiteY2" fmla="*/ 5000 h 10000"/>
                  <a:gd name="connsiteX3" fmla="*/ 10440 w 10440"/>
                  <a:gd name="connsiteY3" fmla="*/ 10000 h 10000"/>
                  <a:gd name="connsiteX4" fmla="*/ 948 w 10440"/>
                  <a:gd name="connsiteY4" fmla="*/ 10000 h 10000"/>
                  <a:gd name="connsiteX5" fmla="*/ 335 w 10440"/>
                  <a:gd name="connsiteY5" fmla="*/ 5177 h 10000"/>
                  <a:gd name="connsiteX6" fmla="*/ 948 w 10440"/>
                  <a:gd name="connsiteY6" fmla="*/ 0 h 10000"/>
                  <a:gd name="connsiteX0" fmla="*/ 0 w 9492"/>
                  <a:gd name="connsiteY0" fmla="*/ 0 h 10000"/>
                  <a:gd name="connsiteX1" fmla="*/ 9492 w 9492"/>
                  <a:gd name="connsiteY1" fmla="*/ 0 h 10000"/>
                  <a:gd name="connsiteX2" fmla="*/ 7593 w 9492"/>
                  <a:gd name="connsiteY2" fmla="*/ 5000 h 10000"/>
                  <a:gd name="connsiteX3" fmla="*/ 9492 w 9492"/>
                  <a:gd name="connsiteY3" fmla="*/ 10000 h 10000"/>
                  <a:gd name="connsiteX4" fmla="*/ 0 w 9492"/>
                  <a:gd name="connsiteY4" fmla="*/ 10000 h 10000"/>
                  <a:gd name="connsiteX5" fmla="*/ 0 w 9492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7999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3381" y="2239"/>
                      <a:pt x="3381" y="5000"/>
                    </a:cubicBezTo>
                    <a:cubicBezTo>
                      <a:pt x="3381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3" name="Flowchart: Stored Data 5"/>
              <p:cNvSpPr/>
              <p:nvPr/>
            </p:nvSpPr>
            <p:spPr>
              <a:xfrm flipH="1">
                <a:off x="2771800" y="536564"/>
                <a:ext cx="330024" cy="2172355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446 w 8779"/>
                  <a:gd name="connsiteY0" fmla="*/ 0 h 10000"/>
                  <a:gd name="connsiteX1" fmla="*/ 8779 w 8779"/>
                  <a:gd name="connsiteY1" fmla="*/ 0 h 10000"/>
                  <a:gd name="connsiteX2" fmla="*/ 7112 w 8779"/>
                  <a:gd name="connsiteY2" fmla="*/ 5000 h 10000"/>
                  <a:gd name="connsiteX3" fmla="*/ 8779 w 8779"/>
                  <a:gd name="connsiteY3" fmla="*/ 10000 h 10000"/>
                  <a:gd name="connsiteX4" fmla="*/ 446 w 8779"/>
                  <a:gd name="connsiteY4" fmla="*/ 10000 h 10000"/>
                  <a:gd name="connsiteX5" fmla="*/ 318 w 8779"/>
                  <a:gd name="connsiteY5" fmla="*/ 5035 h 10000"/>
                  <a:gd name="connsiteX6" fmla="*/ 446 w 8779"/>
                  <a:gd name="connsiteY6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948 w 10440"/>
                  <a:gd name="connsiteY0" fmla="*/ 0 h 10000"/>
                  <a:gd name="connsiteX1" fmla="*/ 10440 w 10440"/>
                  <a:gd name="connsiteY1" fmla="*/ 0 h 10000"/>
                  <a:gd name="connsiteX2" fmla="*/ 8541 w 10440"/>
                  <a:gd name="connsiteY2" fmla="*/ 5000 h 10000"/>
                  <a:gd name="connsiteX3" fmla="*/ 10440 w 10440"/>
                  <a:gd name="connsiteY3" fmla="*/ 10000 h 10000"/>
                  <a:gd name="connsiteX4" fmla="*/ 948 w 10440"/>
                  <a:gd name="connsiteY4" fmla="*/ 10000 h 10000"/>
                  <a:gd name="connsiteX5" fmla="*/ 335 w 10440"/>
                  <a:gd name="connsiteY5" fmla="*/ 5177 h 10000"/>
                  <a:gd name="connsiteX6" fmla="*/ 948 w 10440"/>
                  <a:gd name="connsiteY6" fmla="*/ 0 h 10000"/>
                  <a:gd name="connsiteX0" fmla="*/ 0 w 9492"/>
                  <a:gd name="connsiteY0" fmla="*/ 0 h 10000"/>
                  <a:gd name="connsiteX1" fmla="*/ 9492 w 9492"/>
                  <a:gd name="connsiteY1" fmla="*/ 0 h 10000"/>
                  <a:gd name="connsiteX2" fmla="*/ 7593 w 9492"/>
                  <a:gd name="connsiteY2" fmla="*/ 5000 h 10000"/>
                  <a:gd name="connsiteX3" fmla="*/ 9492 w 9492"/>
                  <a:gd name="connsiteY3" fmla="*/ 10000 h 10000"/>
                  <a:gd name="connsiteX4" fmla="*/ 0 w 9492"/>
                  <a:gd name="connsiteY4" fmla="*/ 10000 h 10000"/>
                  <a:gd name="connsiteX5" fmla="*/ 0 w 9492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7999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3381" y="2239"/>
                      <a:pt x="3381" y="5000"/>
                    </a:cubicBezTo>
                    <a:cubicBezTo>
                      <a:pt x="3381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TextBox 21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793166" y="1337494"/>
            <a:ext cx="5347319" cy="4755802"/>
          </a:xfrm>
          <a:prstGeom prst="rect">
            <a:avLst/>
          </a:prstGeom>
          <a:blipFill rotWithShape="1">
            <a:blip r:embed="rId3"/>
            <a:stretch>
              <a:fillRect l="-1368" t="-256" r="-456"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793166" y="3780474"/>
            <a:ext cx="5171322" cy="10886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 rot="16200000">
            <a:off x="-2146014" y="2450815"/>
            <a:ext cx="5486400" cy="1041969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r>
              <a:rPr lang="en-US" sz="3200" b="1" dirty="0" smtClean="0">
                <a:solidFill>
                  <a:prstClr val="white"/>
                </a:solidFill>
              </a:rPr>
              <a:t>2. The transformation</a:t>
            </a:r>
            <a:endParaRPr lang="en-US" sz="3200" dirty="0">
              <a:solidFill>
                <a:prstClr val="white"/>
              </a:solidFill>
            </a:endParaRPr>
          </a:p>
        </p:txBody>
      </p:sp>
      <p:grpSp>
        <p:nvGrpSpPr>
          <p:cNvPr id="3" name="Group 30"/>
          <p:cNvGrpSpPr/>
          <p:nvPr/>
        </p:nvGrpSpPr>
        <p:grpSpPr>
          <a:xfrm>
            <a:off x="543289" y="2687210"/>
            <a:ext cx="2119592" cy="1376121"/>
            <a:chOff x="2890175" y="1462177"/>
            <a:chExt cx="2694957" cy="1335352"/>
          </a:xfrm>
        </p:grpSpPr>
        <p:sp>
          <p:nvSpPr>
            <p:cNvPr id="32" name="Oval 31"/>
            <p:cNvSpPr/>
            <p:nvPr/>
          </p:nvSpPr>
          <p:spPr>
            <a:xfrm rot="21209551">
              <a:off x="2890175" y="1462177"/>
              <a:ext cx="2694957" cy="1335352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100000">
                  <a:srgbClr val="0A128C"/>
                </a:gs>
                <a:gs pos="62000">
                  <a:srgbClr val="00349E">
                    <a:lumMod val="50000"/>
                  </a:srgbClr>
                </a:gs>
              </a:gsLst>
              <a:lin ang="16200000" scaled="0"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8787185" lon="20840174" rev="511862"/>
              </a:camera>
              <a:lightRig rig="threePt" dir="t"/>
            </a:scene3d>
          </p:spPr>
          <p:txBody>
            <a:bodyPr rtlCol="0" anchor="ctr"/>
            <a:lstStyle/>
            <a:p>
              <a:pPr marL="0" marR="0" lvl="0" indent="0" algn="ctr" defTabSz="747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5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" name="Group 32"/>
            <p:cNvGrpSpPr/>
            <p:nvPr/>
          </p:nvGrpSpPr>
          <p:grpSpPr>
            <a:xfrm rot="21209551">
              <a:off x="3086107" y="1624229"/>
              <a:ext cx="2260158" cy="930846"/>
              <a:chOff x="1898651" y="4397250"/>
              <a:chExt cx="1317625" cy="658813"/>
            </a:xfrm>
            <a:solidFill>
              <a:srgbClr val="FFFF99"/>
            </a:solidFill>
            <a:scene3d>
              <a:camera prst="isometricOffAxis1Top">
                <a:rot lat="18787185" lon="20840174" rev="511862"/>
              </a:camera>
              <a:lightRig rig="threePt" dir="t"/>
            </a:scene3d>
          </p:grpSpPr>
          <p:sp>
            <p:nvSpPr>
              <p:cNvPr id="34" name="Freeform 138"/>
              <p:cNvSpPr>
                <a:spLocks/>
              </p:cNvSpPr>
              <p:nvPr/>
            </p:nvSpPr>
            <p:spPr bwMode="auto">
              <a:xfrm>
                <a:off x="2185989" y="4421063"/>
                <a:ext cx="846138" cy="561975"/>
              </a:xfrm>
              <a:custGeom>
                <a:avLst/>
                <a:gdLst>
                  <a:gd name="T0" fmla="*/ 1037 w 1066"/>
                  <a:gd name="T1" fmla="*/ 224 h 710"/>
                  <a:gd name="T2" fmla="*/ 974 w 1066"/>
                  <a:gd name="T3" fmla="*/ 156 h 710"/>
                  <a:gd name="T4" fmla="*/ 899 w 1066"/>
                  <a:gd name="T5" fmla="*/ 98 h 710"/>
                  <a:gd name="T6" fmla="*/ 828 w 1066"/>
                  <a:gd name="T7" fmla="*/ 58 h 710"/>
                  <a:gd name="T8" fmla="*/ 739 w 1066"/>
                  <a:gd name="T9" fmla="*/ 28 h 710"/>
                  <a:gd name="T10" fmla="*/ 779 w 1066"/>
                  <a:gd name="T11" fmla="*/ 72 h 710"/>
                  <a:gd name="T12" fmla="*/ 868 w 1066"/>
                  <a:gd name="T13" fmla="*/ 175 h 710"/>
                  <a:gd name="T14" fmla="*/ 936 w 1066"/>
                  <a:gd name="T15" fmla="*/ 285 h 710"/>
                  <a:gd name="T16" fmla="*/ 932 w 1066"/>
                  <a:gd name="T17" fmla="*/ 389 h 710"/>
                  <a:gd name="T18" fmla="*/ 860 w 1066"/>
                  <a:gd name="T19" fmla="*/ 477 h 710"/>
                  <a:gd name="T20" fmla="*/ 742 w 1066"/>
                  <a:gd name="T21" fmla="*/ 555 h 710"/>
                  <a:gd name="T22" fmla="*/ 613 w 1066"/>
                  <a:gd name="T23" fmla="*/ 605 h 710"/>
                  <a:gd name="T24" fmla="*/ 475 w 1066"/>
                  <a:gd name="T25" fmla="*/ 606 h 710"/>
                  <a:gd name="T26" fmla="*/ 377 w 1066"/>
                  <a:gd name="T27" fmla="*/ 540 h 710"/>
                  <a:gd name="T28" fmla="*/ 328 w 1066"/>
                  <a:gd name="T29" fmla="*/ 416 h 710"/>
                  <a:gd name="T30" fmla="*/ 356 w 1066"/>
                  <a:gd name="T31" fmla="*/ 417 h 710"/>
                  <a:gd name="T32" fmla="*/ 436 w 1066"/>
                  <a:gd name="T33" fmla="*/ 498 h 710"/>
                  <a:gd name="T34" fmla="*/ 524 w 1066"/>
                  <a:gd name="T35" fmla="*/ 507 h 710"/>
                  <a:gd name="T36" fmla="*/ 623 w 1066"/>
                  <a:gd name="T37" fmla="*/ 491 h 710"/>
                  <a:gd name="T38" fmla="*/ 711 w 1066"/>
                  <a:gd name="T39" fmla="*/ 457 h 710"/>
                  <a:gd name="T40" fmla="*/ 793 w 1066"/>
                  <a:gd name="T41" fmla="*/ 331 h 710"/>
                  <a:gd name="T42" fmla="*/ 744 w 1066"/>
                  <a:gd name="T43" fmla="*/ 157 h 710"/>
                  <a:gd name="T44" fmla="*/ 643 w 1066"/>
                  <a:gd name="T45" fmla="*/ 39 h 710"/>
                  <a:gd name="T46" fmla="*/ 490 w 1066"/>
                  <a:gd name="T47" fmla="*/ 0 h 710"/>
                  <a:gd name="T48" fmla="*/ 316 w 1066"/>
                  <a:gd name="T49" fmla="*/ 29 h 710"/>
                  <a:gd name="T50" fmla="*/ 159 w 1066"/>
                  <a:gd name="T51" fmla="*/ 111 h 710"/>
                  <a:gd name="T52" fmla="*/ 51 w 1066"/>
                  <a:gd name="T53" fmla="*/ 227 h 710"/>
                  <a:gd name="T54" fmla="*/ 2 w 1066"/>
                  <a:gd name="T55" fmla="*/ 383 h 710"/>
                  <a:gd name="T56" fmla="*/ 63 w 1066"/>
                  <a:gd name="T57" fmla="*/ 485 h 710"/>
                  <a:gd name="T58" fmla="*/ 192 w 1066"/>
                  <a:gd name="T59" fmla="*/ 591 h 710"/>
                  <a:gd name="T60" fmla="*/ 292 w 1066"/>
                  <a:gd name="T61" fmla="*/ 659 h 710"/>
                  <a:gd name="T62" fmla="*/ 290 w 1066"/>
                  <a:gd name="T63" fmla="*/ 644 h 710"/>
                  <a:gd name="T64" fmla="*/ 218 w 1066"/>
                  <a:gd name="T65" fmla="*/ 562 h 710"/>
                  <a:gd name="T66" fmla="*/ 139 w 1066"/>
                  <a:gd name="T67" fmla="*/ 460 h 710"/>
                  <a:gd name="T68" fmla="*/ 104 w 1066"/>
                  <a:gd name="T69" fmla="*/ 361 h 710"/>
                  <a:gd name="T70" fmla="*/ 164 w 1066"/>
                  <a:gd name="T71" fmla="*/ 232 h 710"/>
                  <a:gd name="T72" fmla="*/ 278 w 1066"/>
                  <a:gd name="T73" fmla="*/ 135 h 710"/>
                  <a:gd name="T74" fmla="*/ 419 w 1066"/>
                  <a:gd name="T75" fmla="*/ 87 h 710"/>
                  <a:gd name="T76" fmla="*/ 564 w 1066"/>
                  <a:gd name="T77" fmla="*/ 95 h 710"/>
                  <a:gd name="T78" fmla="*/ 661 w 1066"/>
                  <a:gd name="T79" fmla="*/ 178 h 710"/>
                  <a:gd name="T80" fmla="*/ 709 w 1066"/>
                  <a:gd name="T81" fmla="*/ 302 h 710"/>
                  <a:gd name="T82" fmla="*/ 649 w 1066"/>
                  <a:gd name="T83" fmla="*/ 393 h 710"/>
                  <a:gd name="T84" fmla="*/ 562 w 1066"/>
                  <a:gd name="T85" fmla="*/ 426 h 710"/>
                  <a:gd name="T86" fmla="*/ 563 w 1066"/>
                  <a:gd name="T87" fmla="*/ 406 h 710"/>
                  <a:gd name="T88" fmla="*/ 589 w 1066"/>
                  <a:gd name="T89" fmla="*/ 339 h 710"/>
                  <a:gd name="T90" fmla="*/ 534 w 1066"/>
                  <a:gd name="T91" fmla="*/ 250 h 710"/>
                  <a:gd name="T92" fmla="*/ 421 w 1066"/>
                  <a:gd name="T93" fmla="*/ 237 h 710"/>
                  <a:gd name="T94" fmla="*/ 347 w 1066"/>
                  <a:gd name="T95" fmla="*/ 295 h 710"/>
                  <a:gd name="T96" fmla="*/ 301 w 1066"/>
                  <a:gd name="T97" fmla="*/ 415 h 710"/>
                  <a:gd name="T98" fmla="*/ 335 w 1066"/>
                  <a:gd name="T99" fmla="*/ 547 h 710"/>
                  <a:gd name="T100" fmla="*/ 438 w 1066"/>
                  <a:gd name="T101" fmla="*/ 681 h 710"/>
                  <a:gd name="T102" fmla="*/ 586 w 1066"/>
                  <a:gd name="T103" fmla="*/ 707 h 710"/>
                  <a:gd name="T104" fmla="*/ 754 w 1066"/>
                  <a:gd name="T105" fmla="*/ 671 h 710"/>
                  <a:gd name="T106" fmla="*/ 911 w 1066"/>
                  <a:gd name="T107" fmla="*/ 596 h 710"/>
                  <a:gd name="T108" fmla="*/ 1025 w 1066"/>
                  <a:gd name="T109" fmla="*/ 491 h 710"/>
                  <a:gd name="T110" fmla="*/ 1066 w 1066"/>
                  <a:gd name="T111" fmla="*/ 322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066" h="710">
                    <a:moveTo>
                      <a:pt x="1064" y="290"/>
                    </a:moveTo>
                    <a:lnTo>
                      <a:pt x="1060" y="272"/>
                    </a:lnTo>
                    <a:lnTo>
                      <a:pt x="1055" y="255"/>
                    </a:lnTo>
                    <a:lnTo>
                      <a:pt x="1047" y="239"/>
                    </a:lnTo>
                    <a:lnTo>
                      <a:pt x="1037" y="224"/>
                    </a:lnTo>
                    <a:lnTo>
                      <a:pt x="1027" y="209"/>
                    </a:lnTo>
                    <a:lnTo>
                      <a:pt x="1015" y="195"/>
                    </a:lnTo>
                    <a:lnTo>
                      <a:pt x="1003" y="181"/>
                    </a:lnTo>
                    <a:lnTo>
                      <a:pt x="989" y="168"/>
                    </a:lnTo>
                    <a:lnTo>
                      <a:pt x="974" y="156"/>
                    </a:lnTo>
                    <a:lnTo>
                      <a:pt x="959" y="144"/>
                    </a:lnTo>
                    <a:lnTo>
                      <a:pt x="944" y="133"/>
                    </a:lnTo>
                    <a:lnTo>
                      <a:pt x="929" y="121"/>
                    </a:lnTo>
                    <a:lnTo>
                      <a:pt x="914" y="110"/>
                    </a:lnTo>
                    <a:lnTo>
                      <a:pt x="899" y="98"/>
                    </a:lnTo>
                    <a:lnTo>
                      <a:pt x="884" y="88"/>
                    </a:lnTo>
                    <a:lnTo>
                      <a:pt x="870" y="76"/>
                    </a:lnTo>
                    <a:lnTo>
                      <a:pt x="863" y="73"/>
                    </a:lnTo>
                    <a:lnTo>
                      <a:pt x="848" y="66"/>
                    </a:lnTo>
                    <a:lnTo>
                      <a:pt x="828" y="58"/>
                    </a:lnTo>
                    <a:lnTo>
                      <a:pt x="806" y="49"/>
                    </a:lnTo>
                    <a:lnTo>
                      <a:pt x="783" y="40"/>
                    </a:lnTo>
                    <a:lnTo>
                      <a:pt x="762" y="34"/>
                    </a:lnTo>
                    <a:lnTo>
                      <a:pt x="747" y="29"/>
                    </a:lnTo>
                    <a:lnTo>
                      <a:pt x="739" y="28"/>
                    </a:lnTo>
                    <a:lnTo>
                      <a:pt x="740" y="29"/>
                    </a:lnTo>
                    <a:lnTo>
                      <a:pt x="745" y="35"/>
                    </a:lnTo>
                    <a:lnTo>
                      <a:pt x="753" y="44"/>
                    </a:lnTo>
                    <a:lnTo>
                      <a:pt x="764" y="57"/>
                    </a:lnTo>
                    <a:lnTo>
                      <a:pt x="779" y="72"/>
                    </a:lnTo>
                    <a:lnTo>
                      <a:pt x="795" y="90"/>
                    </a:lnTo>
                    <a:lnTo>
                      <a:pt x="813" y="110"/>
                    </a:lnTo>
                    <a:lnTo>
                      <a:pt x="831" y="130"/>
                    </a:lnTo>
                    <a:lnTo>
                      <a:pt x="850" y="152"/>
                    </a:lnTo>
                    <a:lnTo>
                      <a:pt x="868" y="175"/>
                    </a:lnTo>
                    <a:lnTo>
                      <a:pt x="885" y="198"/>
                    </a:lnTo>
                    <a:lnTo>
                      <a:pt x="901" y="221"/>
                    </a:lnTo>
                    <a:lnTo>
                      <a:pt x="916" y="244"/>
                    </a:lnTo>
                    <a:lnTo>
                      <a:pt x="928" y="265"/>
                    </a:lnTo>
                    <a:lnTo>
                      <a:pt x="936" y="285"/>
                    </a:lnTo>
                    <a:lnTo>
                      <a:pt x="942" y="303"/>
                    </a:lnTo>
                    <a:lnTo>
                      <a:pt x="944" y="325"/>
                    </a:lnTo>
                    <a:lnTo>
                      <a:pt x="944" y="348"/>
                    </a:lnTo>
                    <a:lnTo>
                      <a:pt x="939" y="369"/>
                    </a:lnTo>
                    <a:lnTo>
                      <a:pt x="932" y="389"/>
                    </a:lnTo>
                    <a:lnTo>
                      <a:pt x="923" y="409"/>
                    </a:lnTo>
                    <a:lnTo>
                      <a:pt x="912" y="428"/>
                    </a:lnTo>
                    <a:lnTo>
                      <a:pt x="898" y="445"/>
                    </a:lnTo>
                    <a:lnTo>
                      <a:pt x="882" y="460"/>
                    </a:lnTo>
                    <a:lnTo>
                      <a:pt x="860" y="477"/>
                    </a:lnTo>
                    <a:lnTo>
                      <a:pt x="838" y="494"/>
                    </a:lnTo>
                    <a:lnTo>
                      <a:pt x="815" y="510"/>
                    </a:lnTo>
                    <a:lnTo>
                      <a:pt x="791" y="527"/>
                    </a:lnTo>
                    <a:lnTo>
                      <a:pt x="767" y="542"/>
                    </a:lnTo>
                    <a:lnTo>
                      <a:pt x="742" y="555"/>
                    </a:lnTo>
                    <a:lnTo>
                      <a:pt x="717" y="568"/>
                    </a:lnTo>
                    <a:lnTo>
                      <a:pt x="692" y="580"/>
                    </a:lnTo>
                    <a:lnTo>
                      <a:pt x="666" y="590"/>
                    </a:lnTo>
                    <a:lnTo>
                      <a:pt x="640" y="598"/>
                    </a:lnTo>
                    <a:lnTo>
                      <a:pt x="613" y="605"/>
                    </a:lnTo>
                    <a:lnTo>
                      <a:pt x="586" y="610"/>
                    </a:lnTo>
                    <a:lnTo>
                      <a:pt x="558" y="613"/>
                    </a:lnTo>
                    <a:lnTo>
                      <a:pt x="530" y="613"/>
                    </a:lnTo>
                    <a:lnTo>
                      <a:pt x="503" y="611"/>
                    </a:lnTo>
                    <a:lnTo>
                      <a:pt x="475" y="606"/>
                    </a:lnTo>
                    <a:lnTo>
                      <a:pt x="452" y="599"/>
                    </a:lnTo>
                    <a:lnTo>
                      <a:pt x="430" y="589"/>
                    </a:lnTo>
                    <a:lnTo>
                      <a:pt x="411" y="575"/>
                    </a:lnTo>
                    <a:lnTo>
                      <a:pt x="393" y="559"/>
                    </a:lnTo>
                    <a:lnTo>
                      <a:pt x="377" y="540"/>
                    </a:lnTo>
                    <a:lnTo>
                      <a:pt x="362" y="521"/>
                    </a:lnTo>
                    <a:lnTo>
                      <a:pt x="350" y="500"/>
                    </a:lnTo>
                    <a:lnTo>
                      <a:pt x="339" y="478"/>
                    </a:lnTo>
                    <a:lnTo>
                      <a:pt x="330" y="448"/>
                    </a:lnTo>
                    <a:lnTo>
                      <a:pt x="328" y="416"/>
                    </a:lnTo>
                    <a:lnTo>
                      <a:pt x="330" y="384"/>
                    </a:lnTo>
                    <a:lnTo>
                      <a:pt x="337" y="351"/>
                    </a:lnTo>
                    <a:lnTo>
                      <a:pt x="340" y="371"/>
                    </a:lnTo>
                    <a:lnTo>
                      <a:pt x="347" y="394"/>
                    </a:lnTo>
                    <a:lnTo>
                      <a:pt x="356" y="417"/>
                    </a:lnTo>
                    <a:lnTo>
                      <a:pt x="368" y="440"/>
                    </a:lnTo>
                    <a:lnTo>
                      <a:pt x="382" y="461"/>
                    </a:lnTo>
                    <a:lnTo>
                      <a:pt x="398" y="478"/>
                    </a:lnTo>
                    <a:lnTo>
                      <a:pt x="416" y="491"/>
                    </a:lnTo>
                    <a:lnTo>
                      <a:pt x="436" y="498"/>
                    </a:lnTo>
                    <a:lnTo>
                      <a:pt x="451" y="502"/>
                    </a:lnTo>
                    <a:lnTo>
                      <a:pt x="468" y="505"/>
                    </a:lnTo>
                    <a:lnTo>
                      <a:pt x="485" y="507"/>
                    </a:lnTo>
                    <a:lnTo>
                      <a:pt x="504" y="507"/>
                    </a:lnTo>
                    <a:lnTo>
                      <a:pt x="524" y="507"/>
                    </a:lnTo>
                    <a:lnTo>
                      <a:pt x="543" y="506"/>
                    </a:lnTo>
                    <a:lnTo>
                      <a:pt x="563" y="502"/>
                    </a:lnTo>
                    <a:lnTo>
                      <a:pt x="583" y="499"/>
                    </a:lnTo>
                    <a:lnTo>
                      <a:pt x="603" y="495"/>
                    </a:lnTo>
                    <a:lnTo>
                      <a:pt x="623" y="491"/>
                    </a:lnTo>
                    <a:lnTo>
                      <a:pt x="642" y="485"/>
                    </a:lnTo>
                    <a:lnTo>
                      <a:pt x="661" y="478"/>
                    </a:lnTo>
                    <a:lnTo>
                      <a:pt x="678" y="472"/>
                    </a:lnTo>
                    <a:lnTo>
                      <a:pt x="695" y="464"/>
                    </a:lnTo>
                    <a:lnTo>
                      <a:pt x="711" y="457"/>
                    </a:lnTo>
                    <a:lnTo>
                      <a:pt x="725" y="449"/>
                    </a:lnTo>
                    <a:lnTo>
                      <a:pt x="752" y="429"/>
                    </a:lnTo>
                    <a:lnTo>
                      <a:pt x="771" y="400"/>
                    </a:lnTo>
                    <a:lnTo>
                      <a:pt x="785" y="366"/>
                    </a:lnTo>
                    <a:lnTo>
                      <a:pt x="793" y="331"/>
                    </a:lnTo>
                    <a:lnTo>
                      <a:pt x="794" y="292"/>
                    </a:lnTo>
                    <a:lnTo>
                      <a:pt x="788" y="252"/>
                    </a:lnTo>
                    <a:lnTo>
                      <a:pt x="778" y="216"/>
                    </a:lnTo>
                    <a:lnTo>
                      <a:pt x="760" y="181"/>
                    </a:lnTo>
                    <a:lnTo>
                      <a:pt x="744" y="157"/>
                    </a:lnTo>
                    <a:lnTo>
                      <a:pt x="726" y="131"/>
                    </a:lnTo>
                    <a:lnTo>
                      <a:pt x="708" y="106"/>
                    </a:lnTo>
                    <a:lnTo>
                      <a:pt x="687" y="81"/>
                    </a:lnTo>
                    <a:lnTo>
                      <a:pt x="666" y="59"/>
                    </a:lnTo>
                    <a:lnTo>
                      <a:pt x="643" y="39"/>
                    </a:lnTo>
                    <a:lnTo>
                      <a:pt x="619" y="24"/>
                    </a:lnTo>
                    <a:lnTo>
                      <a:pt x="594" y="14"/>
                    </a:lnTo>
                    <a:lnTo>
                      <a:pt x="559" y="7"/>
                    </a:lnTo>
                    <a:lnTo>
                      <a:pt x="525" y="2"/>
                    </a:lnTo>
                    <a:lnTo>
                      <a:pt x="490" y="0"/>
                    </a:lnTo>
                    <a:lnTo>
                      <a:pt x="456" y="1"/>
                    </a:lnTo>
                    <a:lnTo>
                      <a:pt x="420" y="5"/>
                    </a:lnTo>
                    <a:lnTo>
                      <a:pt x="385" y="10"/>
                    </a:lnTo>
                    <a:lnTo>
                      <a:pt x="351" y="19"/>
                    </a:lnTo>
                    <a:lnTo>
                      <a:pt x="316" y="29"/>
                    </a:lnTo>
                    <a:lnTo>
                      <a:pt x="283" y="42"/>
                    </a:lnTo>
                    <a:lnTo>
                      <a:pt x="250" y="57"/>
                    </a:lnTo>
                    <a:lnTo>
                      <a:pt x="218" y="73"/>
                    </a:lnTo>
                    <a:lnTo>
                      <a:pt x="188" y="91"/>
                    </a:lnTo>
                    <a:lnTo>
                      <a:pt x="159" y="111"/>
                    </a:lnTo>
                    <a:lnTo>
                      <a:pt x="132" y="133"/>
                    </a:lnTo>
                    <a:lnTo>
                      <a:pt x="106" y="156"/>
                    </a:lnTo>
                    <a:lnTo>
                      <a:pt x="83" y="180"/>
                    </a:lnTo>
                    <a:lnTo>
                      <a:pt x="67" y="202"/>
                    </a:lnTo>
                    <a:lnTo>
                      <a:pt x="51" y="227"/>
                    </a:lnTo>
                    <a:lnTo>
                      <a:pt x="37" y="257"/>
                    </a:lnTo>
                    <a:lnTo>
                      <a:pt x="25" y="289"/>
                    </a:lnTo>
                    <a:lnTo>
                      <a:pt x="14" y="322"/>
                    </a:lnTo>
                    <a:lnTo>
                      <a:pt x="7" y="353"/>
                    </a:lnTo>
                    <a:lnTo>
                      <a:pt x="2" y="383"/>
                    </a:lnTo>
                    <a:lnTo>
                      <a:pt x="0" y="408"/>
                    </a:lnTo>
                    <a:lnTo>
                      <a:pt x="10" y="425"/>
                    </a:lnTo>
                    <a:lnTo>
                      <a:pt x="24" y="444"/>
                    </a:lnTo>
                    <a:lnTo>
                      <a:pt x="42" y="464"/>
                    </a:lnTo>
                    <a:lnTo>
                      <a:pt x="63" y="485"/>
                    </a:lnTo>
                    <a:lnTo>
                      <a:pt x="87" y="507"/>
                    </a:lnTo>
                    <a:lnTo>
                      <a:pt x="112" y="529"/>
                    </a:lnTo>
                    <a:lnTo>
                      <a:pt x="139" y="551"/>
                    </a:lnTo>
                    <a:lnTo>
                      <a:pt x="165" y="572"/>
                    </a:lnTo>
                    <a:lnTo>
                      <a:pt x="192" y="591"/>
                    </a:lnTo>
                    <a:lnTo>
                      <a:pt x="217" y="610"/>
                    </a:lnTo>
                    <a:lnTo>
                      <a:pt x="240" y="626"/>
                    </a:lnTo>
                    <a:lnTo>
                      <a:pt x="261" y="639"/>
                    </a:lnTo>
                    <a:lnTo>
                      <a:pt x="279" y="651"/>
                    </a:lnTo>
                    <a:lnTo>
                      <a:pt x="292" y="659"/>
                    </a:lnTo>
                    <a:lnTo>
                      <a:pt x="301" y="664"/>
                    </a:lnTo>
                    <a:lnTo>
                      <a:pt x="305" y="664"/>
                    </a:lnTo>
                    <a:lnTo>
                      <a:pt x="303" y="660"/>
                    </a:lnTo>
                    <a:lnTo>
                      <a:pt x="298" y="653"/>
                    </a:lnTo>
                    <a:lnTo>
                      <a:pt x="290" y="644"/>
                    </a:lnTo>
                    <a:lnTo>
                      <a:pt x="279" y="631"/>
                    </a:lnTo>
                    <a:lnTo>
                      <a:pt x="267" y="616"/>
                    </a:lnTo>
                    <a:lnTo>
                      <a:pt x="252" y="599"/>
                    </a:lnTo>
                    <a:lnTo>
                      <a:pt x="236" y="582"/>
                    </a:lnTo>
                    <a:lnTo>
                      <a:pt x="218" y="562"/>
                    </a:lnTo>
                    <a:lnTo>
                      <a:pt x="201" y="542"/>
                    </a:lnTo>
                    <a:lnTo>
                      <a:pt x="185" y="521"/>
                    </a:lnTo>
                    <a:lnTo>
                      <a:pt x="168" y="500"/>
                    </a:lnTo>
                    <a:lnTo>
                      <a:pt x="153" y="479"/>
                    </a:lnTo>
                    <a:lnTo>
                      <a:pt x="139" y="460"/>
                    </a:lnTo>
                    <a:lnTo>
                      <a:pt x="126" y="441"/>
                    </a:lnTo>
                    <a:lnTo>
                      <a:pt x="117" y="424"/>
                    </a:lnTo>
                    <a:lnTo>
                      <a:pt x="110" y="409"/>
                    </a:lnTo>
                    <a:lnTo>
                      <a:pt x="104" y="386"/>
                    </a:lnTo>
                    <a:lnTo>
                      <a:pt x="104" y="361"/>
                    </a:lnTo>
                    <a:lnTo>
                      <a:pt x="108" y="335"/>
                    </a:lnTo>
                    <a:lnTo>
                      <a:pt x="116" y="312"/>
                    </a:lnTo>
                    <a:lnTo>
                      <a:pt x="130" y="284"/>
                    </a:lnTo>
                    <a:lnTo>
                      <a:pt x="147" y="257"/>
                    </a:lnTo>
                    <a:lnTo>
                      <a:pt x="164" y="232"/>
                    </a:lnTo>
                    <a:lnTo>
                      <a:pt x="184" y="209"/>
                    </a:lnTo>
                    <a:lnTo>
                      <a:pt x="206" y="188"/>
                    </a:lnTo>
                    <a:lnTo>
                      <a:pt x="229" y="168"/>
                    </a:lnTo>
                    <a:lnTo>
                      <a:pt x="253" y="150"/>
                    </a:lnTo>
                    <a:lnTo>
                      <a:pt x="278" y="135"/>
                    </a:lnTo>
                    <a:lnTo>
                      <a:pt x="303" y="121"/>
                    </a:lnTo>
                    <a:lnTo>
                      <a:pt x="331" y="110"/>
                    </a:lnTo>
                    <a:lnTo>
                      <a:pt x="360" y="99"/>
                    </a:lnTo>
                    <a:lnTo>
                      <a:pt x="389" y="92"/>
                    </a:lnTo>
                    <a:lnTo>
                      <a:pt x="419" y="87"/>
                    </a:lnTo>
                    <a:lnTo>
                      <a:pt x="450" y="83"/>
                    </a:lnTo>
                    <a:lnTo>
                      <a:pt x="481" y="82"/>
                    </a:lnTo>
                    <a:lnTo>
                      <a:pt x="512" y="83"/>
                    </a:lnTo>
                    <a:lnTo>
                      <a:pt x="540" y="87"/>
                    </a:lnTo>
                    <a:lnTo>
                      <a:pt x="564" y="95"/>
                    </a:lnTo>
                    <a:lnTo>
                      <a:pt x="586" y="105"/>
                    </a:lnTo>
                    <a:lnTo>
                      <a:pt x="606" y="119"/>
                    </a:lnTo>
                    <a:lnTo>
                      <a:pt x="625" y="136"/>
                    </a:lnTo>
                    <a:lnTo>
                      <a:pt x="643" y="156"/>
                    </a:lnTo>
                    <a:lnTo>
                      <a:pt x="661" y="178"/>
                    </a:lnTo>
                    <a:lnTo>
                      <a:pt x="677" y="201"/>
                    </a:lnTo>
                    <a:lnTo>
                      <a:pt x="691" y="226"/>
                    </a:lnTo>
                    <a:lnTo>
                      <a:pt x="701" y="251"/>
                    </a:lnTo>
                    <a:lnTo>
                      <a:pt x="708" y="277"/>
                    </a:lnTo>
                    <a:lnTo>
                      <a:pt x="709" y="302"/>
                    </a:lnTo>
                    <a:lnTo>
                      <a:pt x="706" y="325"/>
                    </a:lnTo>
                    <a:lnTo>
                      <a:pt x="697" y="347"/>
                    </a:lnTo>
                    <a:lnTo>
                      <a:pt x="685" y="366"/>
                    </a:lnTo>
                    <a:lnTo>
                      <a:pt x="665" y="383"/>
                    </a:lnTo>
                    <a:lnTo>
                      <a:pt x="649" y="393"/>
                    </a:lnTo>
                    <a:lnTo>
                      <a:pt x="632" y="402"/>
                    </a:lnTo>
                    <a:lnTo>
                      <a:pt x="616" y="410"/>
                    </a:lnTo>
                    <a:lnTo>
                      <a:pt x="597" y="417"/>
                    </a:lnTo>
                    <a:lnTo>
                      <a:pt x="580" y="422"/>
                    </a:lnTo>
                    <a:lnTo>
                      <a:pt x="562" y="426"/>
                    </a:lnTo>
                    <a:lnTo>
                      <a:pt x="544" y="430"/>
                    </a:lnTo>
                    <a:lnTo>
                      <a:pt x="526" y="432"/>
                    </a:lnTo>
                    <a:lnTo>
                      <a:pt x="540" y="424"/>
                    </a:lnTo>
                    <a:lnTo>
                      <a:pt x="552" y="416"/>
                    </a:lnTo>
                    <a:lnTo>
                      <a:pt x="563" y="406"/>
                    </a:lnTo>
                    <a:lnTo>
                      <a:pt x="572" y="394"/>
                    </a:lnTo>
                    <a:lnTo>
                      <a:pt x="579" y="381"/>
                    </a:lnTo>
                    <a:lnTo>
                      <a:pt x="585" y="368"/>
                    </a:lnTo>
                    <a:lnTo>
                      <a:pt x="588" y="354"/>
                    </a:lnTo>
                    <a:lnTo>
                      <a:pt x="589" y="339"/>
                    </a:lnTo>
                    <a:lnTo>
                      <a:pt x="587" y="317"/>
                    </a:lnTo>
                    <a:lnTo>
                      <a:pt x="580" y="297"/>
                    </a:lnTo>
                    <a:lnTo>
                      <a:pt x="568" y="279"/>
                    </a:lnTo>
                    <a:lnTo>
                      <a:pt x="552" y="263"/>
                    </a:lnTo>
                    <a:lnTo>
                      <a:pt x="534" y="250"/>
                    </a:lnTo>
                    <a:lnTo>
                      <a:pt x="513" y="240"/>
                    </a:lnTo>
                    <a:lnTo>
                      <a:pt x="489" y="234"/>
                    </a:lnTo>
                    <a:lnTo>
                      <a:pt x="464" y="232"/>
                    </a:lnTo>
                    <a:lnTo>
                      <a:pt x="442" y="233"/>
                    </a:lnTo>
                    <a:lnTo>
                      <a:pt x="421" y="237"/>
                    </a:lnTo>
                    <a:lnTo>
                      <a:pt x="401" y="244"/>
                    </a:lnTo>
                    <a:lnTo>
                      <a:pt x="385" y="255"/>
                    </a:lnTo>
                    <a:lnTo>
                      <a:pt x="369" y="266"/>
                    </a:lnTo>
                    <a:lnTo>
                      <a:pt x="356" y="280"/>
                    </a:lnTo>
                    <a:lnTo>
                      <a:pt x="347" y="295"/>
                    </a:lnTo>
                    <a:lnTo>
                      <a:pt x="340" y="312"/>
                    </a:lnTo>
                    <a:lnTo>
                      <a:pt x="325" y="335"/>
                    </a:lnTo>
                    <a:lnTo>
                      <a:pt x="314" y="361"/>
                    </a:lnTo>
                    <a:lnTo>
                      <a:pt x="306" y="387"/>
                    </a:lnTo>
                    <a:lnTo>
                      <a:pt x="301" y="415"/>
                    </a:lnTo>
                    <a:lnTo>
                      <a:pt x="299" y="444"/>
                    </a:lnTo>
                    <a:lnTo>
                      <a:pt x="302" y="471"/>
                    </a:lnTo>
                    <a:lnTo>
                      <a:pt x="308" y="497"/>
                    </a:lnTo>
                    <a:lnTo>
                      <a:pt x="320" y="522"/>
                    </a:lnTo>
                    <a:lnTo>
                      <a:pt x="335" y="547"/>
                    </a:lnTo>
                    <a:lnTo>
                      <a:pt x="351" y="576"/>
                    </a:lnTo>
                    <a:lnTo>
                      <a:pt x="370" y="605"/>
                    </a:lnTo>
                    <a:lnTo>
                      <a:pt x="391" y="633"/>
                    </a:lnTo>
                    <a:lnTo>
                      <a:pt x="413" y="659"/>
                    </a:lnTo>
                    <a:lnTo>
                      <a:pt x="438" y="681"/>
                    </a:lnTo>
                    <a:lnTo>
                      <a:pt x="464" y="697"/>
                    </a:lnTo>
                    <a:lnTo>
                      <a:pt x="491" y="705"/>
                    </a:lnTo>
                    <a:lnTo>
                      <a:pt x="522" y="709"/>
                    </a:lnTo>
                    <a:lnTo>
                      <a:pt x="553" y="710"/>
                    </a:lnTo>
                    <a:lnTo>
                      <a:pt x="586" y="707"/>
                    </a:lnTo>
                    <a:lnTo>
                      <a:pt x="619" y="704"/>
                    </a:lnTo>
                    <a:lnTo>
                      <a:pt x="653" y="698"/>
                    </a:lnTo>
                    <a:lnTo>
                      <a:pt x="687" y="691"/>
                    </a:lnTo>
                    <a:lnTo>
                      <a:pt x="720" y="682"/>
                    </a:lnTo>
                    <a:lnTo>
                      <a:pt x="754" y="671"/>
                    </a:lnTo>
                    <a:lnTo>
                      <a:pt x="787" y="658"/>
                    </a:lnTo>
                    <a:lnTo>
                      <a:pt x="820" y="644"/>
                    </a:lnTo>
                    <a:lnTo>
                      <a:pt x="852" y="629"/>
                    </a:lnTo>
                    <a:lnTo>
                      <a:pt x="882" y="613"/>
                    </a:lnTo>
                    <a:lnTo>
                      <a:pt x="911" y="596"/>
                    </a:lnTo>
                    <a:lnTo>
                      <a:pt x="938" y="577"/>
                    </a:lnTo>
                    <a:lnTo>
                      <a:pt x="964" y="559"/>
                    </a:lnTo>
                    <a:lnTo>
                      <a:pt x="988" y="539"/>
                    </a:lnTo>
                    <a:lnTo>
                      <a:pt x="1007" y="517"/>
                    </a:lnTo>
                    <a:lnTo>
                      <a:pt x="1025" y="491"/>
                    </a:lnTo>
                    <a:lnTo>
                      <a:pt x="1040" y="460"/>
                    </a:lnTo>
                    <a:lnTo>
                      <a:pt x="1051" y="425"/>
                    </a:lnTo>
                    <a:lnTo>
                      <a:pt x="1059" y="389"/>
                    </a:lnTo>
                    <a:lnTo>
                      <a:pt x="1065" y="355"/>
                    </a:lnTo>
                    <a:lnTo>
                      <a:pt x="1066" y="322"/>
                    </a:lnTo>
                    <a:lnTo>
                      <a:pt x="1064" y="290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99"/>
                  </a:gs>
                  <a:gs pos="20000">
                    <a:srgbClr val="FFFFA0"/>
                  </a:gs>
                  <a:gs pos="0">
                    <a:sysClr val="window" lastClr="FFFFFF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Freeform 139"/>
              <p:cNvSpPr>
                <a:spLocks/>
              </p:cNvSpPr>
              <p:nvPr/>
            </p:nvSpPr>
            <p:spPr bwMode="auto">
              <a:xfrm>
                <a:off x="1978026" y="4467100"/>
                <a:ext cx="390525" cy="588963"/>
              </a:xfrm>
              <a:custGeom>
                <a:avLst/>
                <a:gdLst>
                  <a:gd name="T0" fmla="*/ 289 w 492"/>
                  <a:gd name="T1" fmla="*/ 17 h 742"/>
                  <a:gd name="T2" fmla="*/ 236 w 492"/>
                  <a:gd name="T3" fmla="*/ 59 h 742"/>
                  <a:gd name="T4" fmla="*/ 182 w 492"/>
                  <a:gd name="T5" fmla="*/ 108 h 742"/>
                  <a:gd name="T6" fmla="*/ 130 w 492"/>
                  <a:gd name="T7" fmla="*/ 165 h 742"/>
                  <a:gd name="T8" fmla="*/ 84 w 492"/>
                  <a:gd name="T9" fmla="*/ 226 h 742"/>
                  <a:gd name="T10" fmla="*/ 45 w 492"/>
                  <a:gd name="T11" fmla="*/ 290 h 742"/>
                  <a:gd name="T12" fmla="*/ 16 w 492"/>
                  <a:gd name="T13" fmla="*/ 356 h 742"/>
                  <a:gd name="T14" fmla="*/ 1 w 492"/>
                  <a:gd name="T15" fmla="*/ 420 h 742"/>
                  <a:gd name="T16" fmla="*/ 6 w 492"/>
                  <a:gd name="T17" fmla="*/ 491 h 742"/>
                  <a:gd name="T18" fmla="*/ 46 w 492"/>
                  <a:gd name="T19" fmla="*/ 557 h 742"/>
                  <a:gd name="T20" fmla="*/ 114 w 492"/>
                  <a:gd name="T21" fmla="*/ 614 h 742"/>
                  <a:gd name="T22" fmla="*/ 200 w 492"/>
                  <a:gd name="T23" fmla="*/ 659 h 742"/>
                  <a:gd name="T24" fmla="*/ 291 w 492"/>
                  <a:gd name="T25" fmla="*/ 695 h 742"/>
                  <a:gd name="T26" fmla="*/ 378 w 492"/>
                  <a:gd name="T27" fmla="*/ 720 h 742"/>
                  <a:gd name="T28" fmla="*/ 446 w 492"/>
                  <a:gd name="T29" fmla="*/ 736 h 742"/>
                  <a:gd name="T30" fmla="*/ 486 w 492"/>
                  <a:gd name="T31" fmla="*/ 742 h 742"/>
                  <a:gd name="T32" fmla="*/ 492 w 492"/>
                  <a:gd name="T33" fmla="*/ 737 h 742"/>
                  <a:gd name="T34" fmla="*/ 485 w 492"/>
                  <a:gd name="T35" fmla="*/ 729 h 742"/>
                  <a:gd name="T36" fmla="*/ 466 w 492"/>
                  <a:gd name="T37" fmla="*/ 724 h 742"/>
                  <a:gd name="T38" fmla="*/ 440 w 492"/>
                  <a:gd name="T39" fmla="*/ 718 h 742"/>
                  <a:gd name="T40" fmla="*/ 416 w 492"/>
                  <a:gd name="T41" fmla="*/ 708 h 742"/>
                  <a:gd name="T42" fmla="*/ 394 w 492"/>
                  <a:gd name="T43" fmla="*/ 698 h 742"/>
                  <a:gd name="T44" fmla="*/ 371 w 492"/>
                  <a:gd name="T45" fmla="*/ 685 h 742"/>
                  <a:gd name="T46" fmla="*/ 349 w 492"/>
                  <a:gd name="T47" fmla="*/ 671 h 742"/>
                  <a:gd name="T48" fmla="*/ 326 w 492"/>
                  <a:gd name="T49" fmla="*/ 657 h 742"/>
                  <a:gd name="T50" fmla="*/ 303 w 492"/>
                  <a:gd name="T51" fmla="*/ 640 h 742"/>
                  <a:gd name="T52" fmla="*/ 256 w 492"/>
                  <a:gd name="T53" fmla="*/ 609 h 742"/>
                  <a:gd name="T54" fmla="*/ 196 w 492"/>
                  <a:gd name="T55" fmla="*/ 561 h 742"/>
                  <a:gd name="T56" fmla="*/ 148 w 492"/>
                  <a:gd name="T57" fmla="*/ 504 h 742"/>
                  <a:gd name="T58" fmla="*/ 121 w 492"/>
                  <a:gd name="T59" fmla="*/ 439 h 742"/>
                  <a:gd name="T60" fmla="*/ 114 w 492"/>
                  <a:gd name="T61" fmla="*/ 371 h 742"/>
                  <a:gd name="T62" fmla="*/ 118 w 492"/>
                  <a:gd name="T63" fmla="*/ 313 h 742"/>
                  <a:gd name="T64" fmla="*/ 132 w 492"/>
                  <a:gd name="T65" fmla="*/ 257 h 742"/>
                  <a:gd name="T66" fmla="*/ 153 w 492"/>
                  <a:gd name="T67" fmla="*/ 203 h 742"/>
                  <a:gd name="T68" fmla="*/ 181 w 492"/>
                  <a:gd name="T69" fmla="*/ 152 h 742"/>
                  <a:gd name="T70" fmla="*/ 214 w 492"/>
                  <a:gd name="T71" fmla="*/ 105 h 742"/>
                  <a:gd name="T72" fmla="*/ 253 w 492"/>
                  <a:gd name="T73" fmla="*/ 62 h 742"/>
                  <a:gd name="T74" fmla="*/ 296 w 492"/>
                  <a:gd name="T75" fmla="*/ 23 h 742"/>
                  <a:gd name="T76" fmla="*/ 320 w 492"/>
                  <a:gd name="T77" fmla="*/ 4 h 742"/>
                  <a:gd name="T78" fmla="*/ 320 w 492"/>
                  <a:gd name="T79" fmla="*/ 2 h 742"/>
                  <a:gd name="T80" fmla="*/ 319 w 492"/>
                  <a:gd name="T81" fmla="*/ 0 h 742"/>
                  <a:gd name="T82" fmla="*/ 317 w 492"/>
                  <a:gd name="T83" fmla="*/ 0 h 742"/>
                  <a:gd name="T84" fmla="*/ 315 w 492"/>
                  <a:gd name="T85" fmla="*/ 1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92" h="742">
                    <a:moveTo>
                      <a:pt x="315" y="1"/>
                    </a:moveTo>
                    <a:lnTo>
                      <a:pt x="289" y="17"/>
                    </a:lnTo>
                    <a:lnTo>
                      <a:pt x="262" y="37"/>
                    </a:lnTo>
                    <a:lnTo>
                      <a:pt x="236" y="59"/>
                    </a:lnTo>
                    <a:lnTo>
                      <a:pt x="208" y="82"/>
                    </a:lnTo>
                    <a:lnTo>
                      <a:pt x="182" y="108"/>
                    </a:lnTo>
                    <a:lnTo>
                      <a:pt x="155" y="136"/>
                    </a:lnTo>
                    <a:lnTo>
                      <a:pt x="130" y="165"/>
                    </a:lnTo>
                    <a:lnTo>
                      <a:pt x="106" y="195"/>
                    </a:lnTo>
                    <a:lnTo>
                      <a:pt x="84" y="226"/>
                    </a:lnTo>
                    <a:lnTo>
                      <a:pt x="63" y="258"/>
                    </a:lnTo>
                    <a:lnTo>
                      <a:pt x="45" y="290"/>
                    </a:lnTo>
                    <a:lnTo>
                      <a:pt x="29" y="322"/>
                    </a:lnTo>
                    <a:lnTo>
                      <a:pt x="16" y="356"/>
                    </a:lnTo>
                    <a:lnTo>
                      <a:pt x="7" y="388"/>
                    </a:lnTo>
                    <a:lnTo>
                      <a:pt x="1" y="420"/>
                    </a:lnTo>
                    <a:lnTo>
                      <a:pt x="0" y="453"/>
                    </a:lnTo>
                    <a:lnTo>
                      <a:pt x="6" y="491"/>
                    </a:lnTo>
                    <a:lnTo>
                      <a:pt x="22" y="525"/>
                    </a:lnTo>
                    <a:lnTo>
                      <a:pt x="46" y="557"/>
                    </a:lnTo>
                    <a:lnTo>
                      <a:pt x="77" y="586"/>
                    </a:lnTo>
                    <a:lnTo>
                      <a:pt x="114" y="614"/>
                    </a:lnTo>
                    <a:lnTo>
                      <a:pt x="155" y="638"/>
                    </a:lnTo>
                    <a:lnTo>
                      <a:pt x="200" y="659"/>
                    </a:lnTo>
                    <a:lnTo>
                      <a:pt x="246" y="678"/>
                    </a:lnTo>
                    <a:lnTo>
                      <a:pt x="291" y="695"/>
                    </a:lnTo>
                    <a:lnTo>
                      <a:pt x="336" y="708"/>
                    </a:lnTo>
                    <a:lnTo>
                      <a:pt x="378" y="720"/>
                    </a:lnTo>
                    <a:lnTo>
                      <a:pt x="415" y="729"/>
                    </a:lnTo>
                    <a:lnTo>
                      <a:pt x="446" y="736"/>
                    </a:lnTo>
                    <a:lnTo>
                      <a:pt x="470" y="739"/>
                    </a:lnTo>
                    <a:lnTo>
                      <a:pt x="486" y="742"/>
                    </a:lnTo>
                    <a:lnTo>
                      <a:pt x="492" y="742"/>
                    </a:lnTo>
                    <a:lnTo>
                      <a:pt x="492" y="737"/>
                    </a:lnTo>
                    <a:lnTo>
                      <a:pt x="489" y="733"/>
                    </a:lnTo>
                    <a:lnTo>
                      <a:pt x="485" y="729"/>
                    </a:lnTo>
                    <a:lnTo>
                      <a:pt x="480" y="727"/>
                    </a:lnTo>
                    <a:lnTo>
                      <a:pt x="466" y="724"/>
                    </a:lnTo>
                    <a:lnTo>
                      <a:pt x="453" y="721"/>
                    </a:lnTo>
                    <a:lnTo>
                      <a:pt x="440" y="718"/>
                    </a:lnTo>
                    <a:lnTo>
                      <a:pt x="428" y="713"/>
                    </a:lnTo>
                    <a:lnTo>
                      <a:pt x="416" y="708"/>
                    </a:lnTo>
                    <a:lnTo>
                      <a:pt x="404" y="704"/>
                    </a:lnTo>
                    <a:lnTo>
                      <a:pt x="394" y="698"/>
                    </a:lnTo>
                    <a:lnTo>
                      <a:pt x="382" y="691"/>
                    </a:lnTo>
                    <a:lnTo>
                      <a:pt x="371" y="685"/>
                    </a:lnTo>
                    <a:lnTo>
                      <a:pt x="360" y="678"/>
                    </a:lnTo>
                    <a:lnTo>
                      <a:pt x="349" y="671"/>
                    </a:lnTo>
                    <a:lnTo>
                      <a:pt x="337" y="665"/>
                    </a:lnTo>
                    <a:lnTo>
                      <a:pt x="326" y="657"/>
                    </a:lnTo>
                    <a:lnTo>
                      <a:pt x="314" y="648"/>
                    </a:lnTo>
                    <a:lnTo>
                      <a:pt x="303" y="640"/>
                    </a:lnTo>
                    <a:lnTo>
                      <a:pt x="290" y="632"/>
                    </a:lnTo>
                    <a:lnTo>
                      <a:pt x="256" y="609"/>
                    </a:lnTo>
                    <a:lnTo>
                      <a:pt x="224" y="585"/>
                    </a:lnTo>
                    <a:lnTo>
                      <a:pt x="196" y="561"/>
                    </a:lnTo>
                    <a:lnTo>
                      <a:pt x="170" y="533"/>
                    </a:lnTo>
                    <a:lnTo>
                      <a:pt x="148" y="504"/>
                    </a:lnTo>
                    <a:lnTo>
                      <a:pt x="132" y="472"/>
                    </a:lnTo>
                    <a:lnTo>
                      <a:pt x="121" y="439"/>
                    </a:lnTo>
                    <a:lnTo>
                      <a:pt x="115" y="401"/>
                    </a:lnTo>
                    <a:lnTo>
                      <a:pt x="114" y="371"/>
                    </a:lnTo>
                    <a:lnTo>
                      <a:pt x="115" y="342"/>
                    </a:lnTo>
                    <a:lnTo>
                      <a:pt x="118" y="313"/>
                    </a:lnTo>
                    <a:lnTo>
                      <a:pt x="124" y="284"/>
                    </a:lnTo>
                    <a:lnTo>
                      <a:pt x="132" y="257"/>
                    </a:lnTo>
                    <a:lnTo>
                      <a:pt x="142" y="229"/>
                    </a:lnTo>
                    <a:lnTo>
                      <a:pt x="153" y="203"/>
                    </a:lnTo>
                    <a:lnTo>
                      <a:pt x="166" y="177"/>
                    </a:lnTo>
                    <a:lnTo>
                      <a:pt x="181" y="152"/>
                    </a:lnTo>
                    <a:lnTo>
                      <a:pt x="197" y="128"/>
                    </a:lnTo>
                    <a:lnTo>
                      <a:pt x="214" y="105"/>
                    </a:lnTo>
                    <a:lnTo>
                      <a:pt x="233" y="83"/>
                    </a:lnTo>
                    <a:lnTo>
                      <a:pt x="253" y="62"/>
                    </a:lnTo>
                    <a:lnTo>
                      <a:pt x="274" y="41"/>
                    </a:lnTo>
                    <a:lnTo>
                      <a:pt x="296" y="23"/>
                    </a:lnTo>
                    <a:lnTo>
                      <a:pt x="319" y="6"/>
                    </a:lnTo>
                    <a:lnTo>
                      <a:pt x="320" y="4"/>
                    </a:lnTo>
                    <a:lnTo>
                      <a:pt x="320" y="3"/>
                    </a:lnTo>
                    <a:lnTo>
                      <a:pt x="320" y="2"/>
                    </a:lnTo>
                    <a:lnTo>
                      <a:pt x="320" y="1"/>
                    </a:lnTo>
                    <a:lnTo>
                      <a:pt x="319" y="0"/>
                    </a:lnTo>
                    <a:lnTo>
                      <a:pt x="318" y="0"/>
                    </a:lnTo>
                    <a:lnTo>
                      <a:pt x="317" y="0"/>
                    </a:lnTo>
                    <a:lnTo>
                      <a:pt x="315" y="1"/>
                    </a:lnTo>
                    <a:lnTo>
                      <a:pt x="315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Freeform 140"/>
              <p:cNvSpPr>
                <a:spLocks/>
              </p:cNvSpPr>
              <p:nvPr/>
            </p:nvSpPr>
            <p:spPr bwMode="auto">
              <a:xfrm>
                <a:off x="2835276" y="4495675"/>
                <a:ext cx="381000" cy="552450"/>
              </a:xfrm>
              <a:custGeom>
                <a:avLst/>
                <a:gdLst>
                  <a:gd name="T0" fmla="*/ 316 w 480"/>
                  <a:gd name="T1" fmla="*/ 23 h 695"/>
                  <a:gd name="T2" fmla="*/ 347 w 480"/>
                  <a:gd name="T3" fmla="*/ 62 h 695"/>
                  <a:gd name="T4" fmla="*/ 374 w 480"/>
                  <a:gd name="T5" fmla="*/ 103 h 695"/>
                  <a:gd name="T6" fmla="*/ 397 w 480"/>
                  <a:gd name="T7" fmla="*/ 148 h 695"/>
                  <a:gd name="T8" fmla="*/ 415 w 480"/>
                  <a:gd name="T9" fmla="*/ 199 h 695"/>
                  <a:gd name="T10" fmla="*/ 415 w 480"/>
                  <a:gd name="T11" fmla="*/ 262 h 695"/>
                  <a:gd name="T12" fmla="*/ 396 w 480"/>
                  <a:gd name="T13" fmla="*/ 330 h 695"/>
                  <a:gd name="T14" fmla="*/ 366 w 480"/>
                  <a:gd name="T15" fmla="*/ 398 h 695"/>
                  <a:gd name="T16" fmla="*/ 334 w 480"/>
                  <a:gd name="T17" fmla="*/ 456 h 695"/>
                  <a:gd name="T18" fmla="*/ 302 w 480"/>
                  <a:gd name="T19" fmla="*/ 502 h 695"/>
                  <a:gd name="T20" fmla="*/ 267 w 480"/>
                  <a:gd name="T21" fmla="*/ 541 h 695"/>
                  <a:gd name="T22" fmla="*/ 230 w 480"/>
                  <a:gd name="T23" fmla="*/ 574 h 695"/>
                  <a:gd name="T24" fmla="*/ 188 w 480"/>
                  <a:gd name="T25" fmla="*/ 602 h 695"/>
                  <a:gd name="T26" fmla="*/ 143 w 480"/>
                  <a:gd name="T27" fmla="*/ 625 h 695"/>
                  <a:gd name="T28" fmla="*/ 94 w 480"/>
                  <a:gd name="T29" fmla="*/ 644 h 695"/>
                  <a:gd name="T30" fmla="*/ 41 w 480"/>
                  <a:gd name="T31" fmla="*/ 659 h 695"/>
                  <a:gd name="T32" fmla="*/ 7 w 480"/>
                  <a:gd name="T33" fmla="*/ 668 h 695"/>
                  <a:gd name="T34" fmla="*/ 0 w 480"/>
                  <a:gd name="T35" fmla="*/ 677 h 695"/>
                  <a:gd name="T36" fmla="*/ 3 w 480"/>
                  <a:gd name="T37" fmla="*/ 688 h 695"/>
                  <a:gd name="T38" fmla="*/ 12 w 480"/>
                  <a:gd name="T39" fmla="*/ 695 h 695"/>
                  <a:gd name="T40" fmla="*/ 50 w 480"/>
                  <a:gd name="T41" fmla="*/ 692 h 695"/>
                  <a:gd name="T42" fmla="*/ 113 w 480"/>
                  <a:gd name="T43" fmla="*/ 680 h 695"/>
                  <a:gd name="T44" fmla="*/ 178 w 480"/>
                  <a:gd name="T45" fmla="*/ 662 h 695"/>
                  <a:gd name="T46" fmla="*/ 240 w 480"/>
                  <a:gd name="T47" fmla="*/ 639 h 695"/>
                  <a:gd name="T48" fmla="*/ 300 w 480"/>
                  <a:gd name="T49" fmla="*/ 609 h 695"/>
                  <a:gd name="T50" fmla="*/ 354 w 480"/>
                  <a:gd name="T51" fmla="*/ 572 h 695"/>
                  <a:gd name="T52" fmla="*/ 402 w 480"/>
                  <a:gd name="T53" fmla="*/ 530 h 695"/>
                  <a:gd name="T54" fmla="*/ 443 w 480"/>
                  <a:gd name="T55" fmla="*/ 479 h 695"/>
                  <a:gd name="T56" fmla="*/ 473 w 480"/>
                  <a:gd name="T57" fmla="*/ 419 h 695"/>
                  <a:gd name="T58" fmla="*/ 480 w 480"/>
                  <a:gd name="T59" fmla="*/ 347 h 695"/>
                  <a:gd name="T60" fmla="*/ 468 w 480"/>
                  <a:gd name="T61" fmla="*/ 270 h 695"/>
                  <a:gd name="T62" fmla="*/ 442 w 480"/>
                  <a:gd name="T63" fmla="*/ 198 h 695"/>
                  <a:gd name="T64" fmla="*/ 413 w 480"/>
                  <a:gd name="T65" fmla="*/ 141 h 695"/>
                  <a:gd name="T66" fmla="*/ 387 w 480"/>
                  <a:gd name="T67" fmla="*/ 98 h 695"/>
                  <a:gd name="T68" fmla="*/ 358 w 480"/>
                  <a:gd name="T69" fmla="*/ 56 h 695"/>
                  <a:gd name="T70" fmla="*/ 323 w 480"/>
                  <a:gd name="T71" fmla="*/ 18 h 695"/>
                  <a:gd name="T72" fmla="*/ 302 w 480"/>
                  <a:gd name="T73" fmla="*/ 0 h 695"/>
                  <a:gd name="T74" fmla="*/ 300 w 480"/>
                  <a:gd name="T75" fmla="*/ 0 h 695"/>
                  <a:gd name="T76" fmla="*/ 298 w 480"/>
                  <a:gd name="T77" fmla="*/ 2 h 695"/>
                  <a:gd name="T78" fmla="*/ 298 w 480"/>
                  <a:gd name="T79" fmla="*/ 4 h 695"/>
                  <a:gd name="T80" fmla="*/ 299 w 480"/>
                  <a:gd name="T81" fmla="*/ 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80" h="695">
                    <a:moveTo>
                      <a:pt x="299" y="5"/>
                    </a:moveTo>
                    <a:lnTo>
                      <a:pt x="316" y="23"/>
                    </a:lnTo>
                    <a:lnTo>
                      <a:pt x="332" y="41"/>
                    </a:lnTo>
                    <a:lnTo>
                      <a:pt x="347" y="62"/>
                    </a:lnTo>
                    <a:lnTo>
                      <a:pt x="361" y="83"/>
                    </a:lnTo>
                    <a:lnTo>
                      <a:pt x="374" y="103"/>
                    </a:lnTo>
                    <a:lnTo>
                      <a:pt x="385" y="126"/>
                    </a:lnTo>
                    <a:lnTo>
                      <a:pt x="397" y="148"/>
                    </a:lnTo>
                    <a:lnTo>
                      <a:pt x="407" y="171"/>
                    </a:lnTo>
                    <a:lnTo>
                      <a:pt x="415" y="199"/>
                    </a:lnTo>
                    <a:lnTo>
                      <a:pt x="417" y="229"/>
                    </a:lnTo>
                    <a:lnTo>
                      <a:pt x="415" y="262"/>
                    </a:lnTo>
                    <a:lnTo>
                      <a:pt x="407" y="296"/>
                    </a:lnTo>
                    <a:lnTo>
                      <a:pt x="396" y="330"/>
                    </a:lnTo>
                    <a:lnTo>
                      <a:pt x="382" y="365"/>
                    </a:lnTo>
                    <a:lnTo>
                      <a:pt x="366" y="398"/>
                    </a:lnTo>
                    <a:lnTo>
                      <a:pt x="349" y="430"/>
                    </a:lnTo>
                    <a:lnTo>
                      <a:pt x="334" y="456"/>
                    </a:lnTo>
                    <a:lnTo>
                      <a:pt x="318" y="480"/>
                    </a:lnTo>
                    <a:lnTo>
                      <a:pt x="302" y="502"/>
                    </a:lnTo>
                    <a:lnTo>
                      <a:pt x="285" y="523"/>
                    </a:lnTo>
                    <a:lnTo>
                      <a:pt x="267" y="541"/>
                    </a:lnTo>
                    <a:lnTo>
                      <a:pt x="248" y="558"/>
                    </a:lnTo>
                    <a:lnTo>
                      <a:pt x="230" y="574"/>
                    </a:lnTo>
                    <a:lnTo>
                      <a:pt x="209" y="589"/>
                    </a:lnTo>
                    <a:lnTo>
                      <a:pt x="188" y="602"/>
                    </a:lnTo>
                    <a:lnTo>
                      <a:pt x="166" y="615"/>
                    </a:lnTo>
                    <a:lnTo>
                      <a:pt x="143" y="625"/>
                    </a:lnTo>
                    <a:lnTo>
                      <a:pt x="119" y="635"/>
                    </a:lnTo>
                    <a:lnTo>
                      <a:pt x="94" y="644"/>
                    </a:lnTo>
                    <a:lnTo>
                      <a:pt x="68" y="652"/>
                    </a:lnTo>
                    <a:lnTo>
                      <a:pt x="41" y="659"/>
                    </a:lnTo>
                    <a:lnTo>
                      <a:pt x="13" y="665"/>
                    </a:lnTo>
                    <a:lnTo>
                      <a:pt x="7" y="668"/>
                    </a:lnTo>
                    <a:lnTo>
                      <a:pt x="4" y="672"/>
                    </a:lnTo>
                    <a:lnTo>
                      <a:pt x="0" y="677"/>
                    </a:lnTo>
                    <a:lnTo>
                      <a:pt x="0" y="683"/>
                    </a:lnTo>
                    <a:lnTo>
                      <a:pt x="3" y="688"/>
                    </a:lnTo>
                    <a:lnTo>
                      <a:pt x="6" y="693"/>
                    </a:lnTo>
                    <a:lnTo>
                      <a:pt x="12" y="695"/>
                    </a:lnTo>
                    <a:lnTo>
                      <a:pt x="18" y="695"/>
                    </a:lnTo>
                    <a:lnTo>
                      <a:pt x="50" y="692"/>
                    </a:lnTo>
                    <a:lnTo>
                      <a:pt x="81" y="686"/>
                    </a:lnTo>
                    <a:lnTo>
                      <a:pt x="113" y="680"/>
                    </a:lnTo>
                    <a:lnTo>
                      <a:pt x="146" y="672"/>
                    </a:lnTo>
                    <a:lnTo>
                      <a:pt x="178" y="662"/>
                    </a:lnTo>
                    <a:lnTo>
                      <a:pt x="209" y="652"/>
                    </a:lnTo>
                    <a:lnTo>
                      <a:pt x="240" y="639"/>
                    </a:lnTo>
                    <a:lnTo>
                      <a:pt x="270" y="625"/>
                    </a:lnTo>
                    <a:lnTo>
                      <a:pt x="300" y="609"/>
                    </a:lnTo>
                    <a:lnTo>
                      <a:pt x="328" y="592"/>
                    </a:lnTo>
                    <a:lnTo>
                      <a:pt x="354" y="572"/>
                    </a:lnTo>
                    <a:lnTo>
                      <a:pt x="379" y="551"/>
                    </a:lnTo>
                    <a:lnTo>
                      <a:pt x="402" y="530"/>
                    </a:lnTo>
                    <a:lnTo>
                      <a:pt x="424" y="505"/>
                    </a:lnTo>
                    <a:lnTo>
                      <a:pt x="443" y="479"/>
                    </a:lnTo>
                    <a:lnTo>
                      <a:pt x="460" y="451"/>
                    </a:lnTo>
                    <a:lnTo>
                      <a:pt x="473" y="419"/>
                    </a:lnTo>
                    <a:lnTo>
                      <a:pt x="480" y="384"/>
                    </a:lnTo>
                    <a:lnTo>
                      <a:pt x="480" y="347"/>
                    </a:lnTo>
                    <a:lnTo>
                      <a:pt x="476" y="309"/>
                    </a:lnTo>
                    <a:lnTo>
                      <a:pt x="468" y="270"/>
                    </a:lnTo>
                    <a:lnTo>
                      <a:pt x="457" y="233"/>
                    </a:lnTo>
                    <a:lnTo>
                      <a:pt x="442" y="198"/>
                    </a:lnTo>
                    <a:lnTo>
                      <a:pt x="426" y="164"/>
                    </a:lnTo>
                    <a:lnTo>
                      <a:pt x="413" y="141"/>
                    </a:lnTo>
                    <a:lnTo>
                      <a:pt x="400" y="119"/>
                    </a:lnTo>
                    <a:lnTo>
                      <a:pt x="387" y="98"/>
                    </a:lnTo>
                    <a:lnTo>
                      <a:pt x="374" y="76"/>
                    </a:lnTo>
                    <a:lnTo>
                      <a:pt x="358" y="56"/>
                    </a:lnTo>
                    <a:lnTo>
                      <a:pt x="341" y="36"/>
                    </a:lnTo>
                    <a:lnTo>
                      <a:pt x="323" y="18"/>
                    </a:lnTo>
                    <a:lnTo>
                      <a:pt x="303" y="1"/>
                    </a:lnTo>
                    <a:lnTo>
                      <a:pt x="302" y="0"/>
                    </a:lnTo>
                    <a:lnTo>
                      <a:pt x="301" y="0"/>
                    </a:lnTo>
                    <a:lnTo>
                      <a:pt x="300" y="0"/>
                    </a:lnTo>
                    <a:lnTo>
                      <a:pt x="299" y="1"/>
                    </a:lnTo>
                    <a:lnTo>
                      <a:pt x="298" y="2"/>
                    </a:lnTo>
                    <a:lnTo>
                      <a:pt x="298" y="3"/>
                    </a:lnTo>
                    <a:lnTo>
                      <a:pt x="298" y="4"/>
                    </a:lnTo>
                    <a:lnTo>
                      <a:pt x="299" y="5"/>
                    </a:lnTo>
                    <a:lnTo>
                      <a:pt x="299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" name="Freeform 141"/>
              <p:cNvSpPr>
                <a:spLocks/>
              </p:cNvSpPr>
              <p:nvPr/>
            </p:nvSpPr>
            <p:spPr bwMode="auto">
              <a:xfrm>
                <a:off x="1898651" y="4471863"/>
                <a:ext cx="147638" cy="282575"/>
              </a:xfrm>
              <a:custGeom>
                <a:avLst/>
                <a:gdLst>
                  <a:gd name="T0" fmla="*/ 179 w 184"/>
                  <a:gd name="T1" fmla="*/ 1 h 355"/>
                  <a:gd name="T2" fmla="*/ 155 w 184"/>
                  <a:gd name="T3" fmla="*/ 16 h 355"/>
                  <a:gd name="T4" fmla="*/ 132 w 184"/>
                  <a:gd name="T5" fmla="*/ 29 h 355"/>
                  <a:gd name="T6" fmla="*/ 110 w 184"/>
                  <a:gd name="T7" fmla="*/ 40 h 355"/>
                  <a:gd name="T8" fmla="*/ 91 w 184"/>
                  <a:gd name="T9" fmla="*/ 49 h 355"/>
                  <a:gd name="T10" fmla="*/ 72 w 184"/>
                  <a:gd name="T11" fmla="*/ 60 h 355"/>
                  <a:gd name="T12" fmla="*/ 56 w 184"/>
                  <a:gd name="T13" fmla="*/ 70 h 355"/>
                  <a:gd name="T14" fmla="*/ 41 w 184"/>
                  <a:gd name="T15" fmla="*/ 80 h 355"/>
                  <a:gd name="T16" fmla="*/ 29 w 184"/>
                  <a:gd name="T17" fmla="*/ 92 h 355"/>
                  <a:gd name="T18" fmla="*/ 18 w 184"/>
                  <a:gd name="T19" fmla="*/ 106 h 355"/>
                  <a:gd name="T20" fmla="*/ 10 w 184"/>
                  <a:gd name="T21" fmla="*/ 121 h 355"/>
                  <a:gd name="T22" fmla="*/ 4 w 184"/>
                  <a:gd name="T23" fmla="*/ 139 h 355"/>
                  <a:gd name="T24" fmla="*/ 1 w 184"/>
                  <a:gd name="T25" fmla="*/ 161 h 355"/>
                  <a:gd name="T26" fmla="*/ 0 w 184"/>
                  <a:gd name="T27" fmla="*/ 188 h 355"/>
                  <a:gd name="T28" fmla="*/ 1 w 184"/>
                  <a:gd name="T29" fmla="*/ 218 h 355"/>
                  <a:gd name="T30" fmla="*/ 6 w 184"/>
                  <a:gd name="T31" fmla="*/ 253 h 355"/>
                  <a:gd name="T32" fmla="*/ 14 w 184"/>
                  <a:gd name="T33" fmla="*/ 294 h 355"/>
                  <a:gd name="T34" fmla="*/ 17 w 184"/>
                  <a:gd name="T35" fmla="*/ 305 h 355"/>
                  <a:gd name="T36" fmla="*/ 22 w 184"/>
                  <a:gd name="T37" fmla="*/ 326 h 355"/>
                  <a:gd name="T38" fmla="*/ 27 w 184"/>
                  <a:gd name="T39" fmla="*/ 345 h 355"/>
                  <a:gd name="T40" fmla="*/ 32 w 184"/>
                  <a:gd name="T41" fmla="*/ 355 h 355"/>
                  <a:gd name="T42" fmla="*/ 35 w 184"/>
                  <a:gd name="T43" fmla="*/ 347 h 355"/>
                  <a:gd name="T44" fmla="*/ 37 w 184"/>
                  <a:gd name="T45" fmla="*/ 328 h 355"/>
                  <a:gd name="T46" fmla="*/ 37 w 184"/>
                  <a:gd name="T47" fmla="*/ 309 h 355"/>
                  <a:gd name="T48" fmla="*/ 37 w 184"/>
                  <a:gd name="T49" fmla="*/ 297 h 355"/>
                  <a:gd name="T50" fmla="*/ 39 w 184"/>
                  <a:gd name="T51" fmla="*/ 249 h 355"/>
                  <a:gd name="T52" fmla="*/ 47 w 184"/>
                  <a:gd name="T53" fmla="*/ 205 h 355"/>
                  <a:gd name="T54" fmla="*/ 60 w 184"/>
                  <a:gd name="T55" fmla="*/ 165 h 355"/>
                  <a:gd name="T56" fmla="*/ 77 w 184"/>
                  <a:gd name="T57" fmla="*/ 129 h 355"/>
                  <a:gd name="T58" fmla="*/ 99 w 184"/>
                  <a:gd name="T59" fmla="*/ 94 h 355"/>
                  <a:gd name="T60" fmla="*/ 124 w 184"/>
                  <a:gd name="T61" fmla="*/ 63 h 355"/>
                  <a:gd name="T62" fmla="*/ 152 w 184"/>
                  <a:gd name="T63" fmla="*/ 33 h 355"/>
                  <a:gd name="T64" fmla="*/ 183 w 184"/>
                  <a:gd name="T65" fmla="*/ 6 h 355"/>
                  <a:gd name="T66" fmla="*/ 184 w 184"/>
                  <a:gd name="T67" fmla="*/ 4 h 355"/>
                  <a:gd name="T68" fmla="*/ 184 w 184"/>
                  <a:gd name="T69" fmla="*/ 3 h 355"/>
                  <a:gd name="T70" fmla="*/ 184 w 184"/>
                  <a:gd name="T71" fmla="*/ 2 h 355"/>
                  <a:gd name="T72" fmla="*/ 183 w 184"/>
                  <a:gd name="T73" fmla="*/ 1 h 355"/>
                  <a:gd name="T74" fmla="*/ 183 w 184"/>
                  <a:gd name="T75" fmla="*/ 0 h 355"/>
                  <a:gd name="T76" fmla="*/ 182 w 184"/>
                  <a:gd name="T77" fmla="*/ 0 h 355"/>
                  <a:gd name="T78" fmla="*/ 181 w 184"/>
                  <a:gd name="T79" fmla="*/ 0 h 355"/>
                  <a:gd name="T80" fmla="*/ 179 w 184"/>
                  <a:gd name="T81" fmla="*/ 1 h 355"/>
                  <a:gd name="T82" fmla="*/ 179 w 184"/>
                  <a:gd name="T83" fmla="*/ 1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84" h="355">
                    <a:moveTo>
                      <a:pt x="179" y="1"/>
                    </a:moveTo>
                    <a:lnTo>
                      <a:pt x="155" y="16"/>
                    </a:lnTo>
                    <a:lnTo>
                      <a:pt x="132" y="29"/>
                    </a:lnTo>
                    <a:lnTo>
                      <a:pt x="110" y="40"/>
                    </a:lnTo>
                    <a:lnTo>
                      <a:pt x="91" y="49"/>
                    </a:lnTo>
                    <a:lnTo>
                      <a:pt x="72" y="60"/>
                    </a:lnTo>
                    <a:lnTo>
                      <a:pt x="56" y="70"/>
                    </a:lnTo>
                    <a:lnTo>
                      <a:pt x="41" y="80"/>
                    </a:lnTo>
                    <a:lnTo>
                      <a:pt x="29" y="92"/>
                    </a:lnTo>
                    <a:lnTo>
                      <a:pt x="18" y="106"/>
                    </a:lnTo>
                    <a:lnTo>
                      <a:pt x="10" y="121"/>
                    </a:lnTo>
                    <a:lnTo>
                      <a:pt x="4" y="139"/>
                    </a:lnTo>
                    <a:lnTo>
                      <a:pt x="1" y="161"/>
                    </a:lnTo>
                    <a:lnTo>
                      <a:pt x="0" y="188"/>
                    </a:lnTo>
                    <a:lnTo>
                      <a:pt x="1" y="218"/>
                    </a:lnTo>
                    <a:lnTo>
                      <a:pt x="6" y="253"/>
                    </a:lnTo>
                    <a:lnTo>
                      <a:pt x="14" y="294"/>
                    </a:lnTo>
                    <a:lnTo>
                      <a:pt x="17" y="305"/>
                    </a:lnTo>
                    <a:lnTo>
                      <a:pt x="22" y="326"/>
                    </a:lnTo>
                    <a:lnTo>
                      <a:pt x="27" y="345"/>
                    </a:lnTo>
                    <a:lnTo>
                      <a:pt x="32" y="355"/>
                    </a:lnTo>
                    <a:lnTo>
                      <a:pt x="35" y="347"/>
                    </a:lnTo>
                    <a:lnTo>
                      <a:pt x="37" y="328"/>
                    </a:lnTo>
                    <a:lnTo>
                      <a:pt x="37" y="309"/>
                    </a:lnTo>
                    <a:lnTo>
                      <a:pt x="37" y="297"/>
                    </a:lnTo>
                    <a:lnTo>
                      <a:pt x="39" y="249"/>
                    </a:lnTo>
                    <a:lnTo>
                      <a:pt x="47" y="205"/>
                    </a:lnTo>
                    <a:lnTo>
                      <a:pt x="60" y="165"/>
                    </a:lnTo>
                    <a:lnTo>
                      <a:pt x="77" y="129"/>
                    </a:lnTo>
                    <a:lnTo>
                      <a:pt x="99" y="94"/>
                    </a:lnTo>
                    <a:lnTo>
                      <a:pt x="124" y="63"/>
                    </a:lnTo>
                    <a:lnTo>
                      <a:pt x="152" y="33"/>
                    </a:lnTo>
                    <a:lnTo>
                      <a:pt x="183" y="6"/>
                    </a:lnTo>
                    <a:lnTo>
                      <a:pt x="184" y="4"/>
                    </a:lnTo>
                    <a:lnTo>
                      <a:pt x="184" y="3"/>
                    </a:lnTo>
                    <a:lnTo>
                      <a:pt x="184" y="2"/>
                    </a:lnTo>
                    <a:lnTo>
                      <a:pt x="183" y="1"/>
                    </a:lnTo>
                    <a:lnTo>
                      <a:pt x="183" y="0"/>
                    </a:lnTo>
                    <a:lnTo>
                      <a:pt x="182" y="0"/>
                    </a:lnTo>
                    <a:lnTo>
                      <a:pt x="181" y="0"/>
                    </a:lnTo>
                    <a:lnTo>
                      <a:pt x="179" y="1"/>
                    </a:lnTo>
                    <a:lnTo>
                      <a:pt x="179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" name="Freeform 142"/>
              <p:cNvSpPr>
                <a:spLocks/>
              </p:cNvSpPr>
              <p:nvPr/>
            </p:nvSpPr>
            <p:spPr bwMode="auto">
              <a:xfrm>
                <a:off x="1920876" y="4957638"/>
                <a:ext cx="47625" cy="38100"/>
              </a:xfrm>
              <a:custGeom>
                <a:avLst/>
                <a:gdLst>
                  <a:gd name="T0" fmla="*/ 30 w 59"/>
                  <a:gd name="T1" fmla="*/ 49 h 49"/>
                  <a:gd name="T2" fmla="*/ 42 w 59"/>
                  <a:gd name="T3" fmla="*/ 47 h 49"/>
                  <a:gd name="T4" fmla="*/ 51 w 59"/>
                  <a:gd name="T5" fmla="*/ 42 h 49"/>
                  <a:gd name="T6" fmla="*/ 57 w 59"/>
                  <a:gd name="T7" fmla="*/ 34 h 49"/>
                  <a:gd name="T8" fmla="*/ 59 w 59"/>
                  <a:gd name="T9" fmla="*/ 25 h 49"/>
                  <a:gd name="T10" fmla="*/ 57 w 59"/>
                  <a:gd name="T11" fmla="*/ 15 h 49"/>
                  <a:gd name="T12" fmla="*/ 51 w 59"/>
                  <a:gd name="T13" fmla="*/ 7 h 49"/>
                  <a:gd name="T14" fmla="*/ 42 w 59"/>
                  <a:gd name="T15" fmla="*/ 3 h 49"/>
                  <a:gd name="T16" fmla="*/ 30 w 59"/>
                  <a:gd name="T17" fmla="*/ 0 h 49"/>
                  <a:gd name="T18" fmla="*/ 19 w 59"/>
                  <a:gd name="T19" fmla="*/ 3 h 49"/>
                  <a:gd name="T20" fmla="*/ 8 w 59"/>
                  <a:gd name="T21" fmla="*/ 7 h 49"/>
                  <a:gd name="T22" fmla="*/ 3 w 59"/>
                  <a:gd name="T23" fmla="*/ 15 h 49"/>
                  <a:gd name="T24" fmla="*/ 0 w 59"/>
                  <a:gd name="T25" fmla="*/ 25 h 49"/>
                  <a:gd name="T26" fmla="*/ 3 w 59"/>
                  <a:gd name="T27" fmla="*/ 34 h 49"/>
                  <a:gd name="T28" fmla="*/ 8 w 59"/>
                  <a:gd name="T29" fmla="*/ 42 h 49"/>
                  <a:gd name="T30" fmla="*/ 19 w 59"/>
                  <a:gd name="T31" fmla="*/ 47 h 49"/>
                  <a:gd name="T32" fmla="*/ 30 w 59"/>
                  <a:gd name="T3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49">
                    <a:moveTo>
                      <a:pt x="30" y="49"/>
                    </a:moveTo>
                    <a:lnTo>
                      <a:pt x="42" y="47"/>
                    </a:lnTo>
                    <a:lnTo>
                      <a:pt x="51" y="42"/>
                    </a:lnTo>
                    <a:lnTo>
                      <a:pt x="57" y="34"/>
                    </a:lnTo>
                    <a:lnTo>
                      <a:pt x="59" y="25"/>
                    </a:lnTo>
                    <a:lnTo>
                      <a:pt x="57" y="15"/>
                    </a:lnTo>
                    <a:lnTo>
                      <a:pt x="51" y="7"/>
                    </a:lnTo>
                    <a:lnTo>
                      <a:pt x="42" y="3"/>
                    </a:lnTo>
                    <a:lnTo>
                      <a:pt x="30" y="0"/>
                    </a:lnTo>
                    <a:lnTo>
                      <a:pt x="19" y="3"/>
                    </a:lnTo>
                    <a:lnTo>
                      <a:pt x="8" y="7"/>
                    </a:lnTo>
                    <a:lnTo>
                      <a:pt x="3" y="15"/>
                    </a:lnTo>
                    <a:lnTo>
                      <a:pt x="0" y="25"/>
                    </a:lnTo>
                    <a:lnTo>
                      <a:pt x="3" y="34"/>
                    </a:lnTo>
                    <a:lnTo>
                      <a:pt x="8" y="42"/>
                    </a:lnTo>
                    <a:lnTo>
                      <a:pt x="19" y="47"/>
                    </a:lnTo>
                    <a:lnTo>
                      <a:pt x="30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" name="Freeform 144"/>
              <p:cNvSpPr>
                <a:spLocks/>
              </p:cNvSpPr>
              <p:nvPr/>
            </p:nvSpPr>
            <p:spPr bwMode="auto">
              <a:xfrm>
                <a:off x="2968626" y="4457575"/>
                <a:ext cx="46038" cy="39688"/>
              </a:xfrm>
              <a:custGeom>
                <a:avLst/>
                <a:gdLst>
                  <a:gd name="T0" fmla="*/ 28 w 57"/>
                  <a:gd name="T1" fmla="*/ 50 h 50"/>
                  <a:gd name="T2" fmla="*/ 40 w 57"/>
                  <a:gd name="T3" fmla="*/ 48 h 50"/>
                  <a:gd name="T4" fmla="*/ 49 w 57"/>
                  <a:gd name="T5" fmla="*/ 43 h 50"/>
                  <a:gd name="T6" fmla="*/ 55 w 57"/>
                  <a:gd name="T7" fmla="*/ 35 h 50"/>
                  <a:gd name="T8" fmla="*/ 57 w 57"/>
                  <a:gd name="T9" fmla="*/ 26 h 50"/>
                  <a:gd name="T10" fmla="*/ 55 w 57"/>
                  <a:gd name="T11" fmla="*/ 15 h 50"/>
                  <a:gd name="T12" fmla="*/ 49 w 57"/>
                  <a:gd name="T13" fmla="*/ 7 h 50"/>
                  <a:gd name="T14" fmla="*/ 40 w 57"/>
                  <a:gd name="T15" fmla="*/ 3 h 50"/>
                  <a:gd name="T16" fmla="*/ 28 w 57"/>
                  <a:gd name="T17" fmla="*/ 0 h 50"/>
                  <a:gd name="T18" fmla="*/ 17 w 57"/>
                  <a:gd name="T19" fmla="*/ 3 h 50"/>
                  <a:gd name="T20" fmla="*/ 8 w 57"/>
                  <a:gd name="T21" fmla="*/ 7 h 50"/>
                  <a:gd name="T22" fmla="*/ 2 w 57"/>
                  <a:gd name="T23" fmla="*/ 15 h 50"/>
                  <a:gd name="T24" fmla="*/ 0 w 57"/>
                  <a:gd name="T25" fmla="*/ 26 h 50"/>
                  <a:gd name="T26" fmla="*/ 2 w 57"/>
                  <a:gd name="T27" fmla="*/ 35 h 50"/>
                  <a:gd name="T28" fmla="*/ 8 w 57"/>
                  <a:gd name="T29" fmla="*/ 43 h 50"/>
                  <a:gd name="T30" fmla="*/ 17 w 57"/>
                  <a:gd name="T31" fmla="*/ 48 h 50"/>
                  <a:gd name="T32" fmla="*/ 28 w 57"/>
                  <a:gd name="T33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7" h="50">
                    <a:moveTo>
                      <a:pt x="28" y="50"/>
                    </a:moveTo>
                    <a:lnTo>
                      <a:pt x="40" y="48"/>
                    </a:lnTo>
                    <a:lnTo>
                      <a:pt x="49" y="43"/>
                    </a:lnTo>
                    <a:lnTo>
                      <a:pt x="55" y="35"/>
                    </a:lnTo>
                    <a:lnTo>
                      <a:pt x="57" y="26"/>
                    </a:lnTo>
                    <a:lnTo>
                      <a:pt x="55" y="15"/>
                    </a:lnTo>
                    <a:lnTo>
                      <a:pt x="49" y="7"/>
                    </a:lnTo>
                    <a:lnTo>
                      <a:pt x="40" y="3"/>
                    </a:lnTo>
                    <a:lnTo>
                      <a:pt x="28" y="0"/>
                    </a:lnTo>
                    <a:lnTo>
                      <a:pt x="17" y="3"/>
                    </a:lnTo>
                    <a:lnTo>
                      <a:pt x="8" y="7"/>
                    </a:lnTo>
                    <a:lnTo>
                      <a:pt x="2" y="15"/>
                    </a:lnTo>
                    <a:lnTo>
                      <a:pt x="0" y="26"/>
                    </a:lnTo>
                    <a:lnTo>
                      <a:pt x="2" y="35"/>
                    </a:lnTo>
                    <a:lnTo>
                      <a:pt x="8" y="43"/>
                    </a:lnTo>
                    <a:lnTo>
                      <a:pt x="17" y="48"/>
                    </a:lnTo>
                    <a:lnTo>
                      <a:pt x="28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" name="Freeform 145"/>
              <p:cNvSpPr>
                <a:spLocks/>
              </p:cNvSpPr>
              <p:nvPr/>
            </p:nvSpPr>
            <p:spPr bwMode="auto">
              <a:xfrm>
                <a:off x="2452689" y="4986213"/>
                <a:ext cx="47625" cy="38100"/>
              </a:xfrm>
              <a:custGeom>
                <a:avLst/>
                <a:gdLst>
                  <a:gd name="T0" fmla="*/ 30 w 59"/>
                  <a:gd name="T1" fmla="*/ 48 h 48"/>
                  <a:gd name="T2" fmla="*/ 41 w 59"/>
                  <a:gd name="T3" fmla="*/ 46 h 48"/>
                  <a:gd name="T4" fmla="*/ 51 w 59"/>
                  <a:gd name="T5" fmla="*/ 42 h 48"/>
                  <a:gd name="T6" fmla="*/ 56 w 59"/>
                  <a:gd name="T7" fmla="*/ 33 h 48"/>
                  <a:gd name="T8" fmla="*/ 59 w 59"/>
                  <a:gd name="T9" fmla="*/ 24 h 48"/>
                  <a:gd name="T10" fmla="*/ 56 w 59"/>
                  <a:gd name="T11" fmla="*/ 15 h 48"/>
                  <a:gd name="T12" fmla="*/ 51 w 59"/>
                  <a:gd name="T13" fmla="*/ 7 h 48"/>
                  <a:gd name="T14" fmla="*/ 41 w 59"/>
                  <a:gd name="T15" fmla="*/ 2 h 48"/>
                  <a:gd name="T16" fmla="*/ 30 w 59"/>
                  <a:gd name="T17" fmla="*/ 0 h 48"/>
                  <a:gd name="T18" fmla="*/ 18 w 59"/>
                  <a:gd name="T19" fmla="*/ 2 h 48"/>
                  <a:gd name="T20" fmla="*/ 9 w 59"/>
                  <a:gd name="T21" fmla="*/ 7 h 48"/>
                  <a:gd name="T22" fmla="*/ 2 w 59"/>
                  <a:gd name="T23" fmla="*/ 15 h 48"/>
                  <a:gd name="T24" fmla="*/ 0 w 59"/>
                  <a:gd name="T25" fmla="*/ 24 h 48"/>
                  <a:gd name="T26" fmla="*/ 2 w 59"/>
                  <a:gd name="T27" fmla="*/ 33 h 48"/>
                  <a:gd name="T28" fmla="*/ 9 w 59"/>
                  <a:gd name="T29" fmla="*/ 42 h 48"/>
                  <a:gd name="T30" fmla="*/ 18 w 59"/>
                  <a:gd name="T31" fmla="*/ 46 h 48"/>
                  <a:gd name="T32" fmla="*/ 30 w 59"/>
                  <a:gd name="T3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48">
                    <a:moveTo>
                      <a:pt x="30" y="48"/>
                    </a:moveTo>
                    <a:lnTo>
                      <a:pt x="41" y="46"/>
                    </a:lnTo>
                    <a:lnTo>
                      <a:pt x="51" y="42"/>
                    </a:lnTo>
                    <a:lnTo>
                      <a:pt x="56" y="33"/>
                    </a:lnTo>
                    <a:lnTo>
                      <a:pt x="59" y="24"/>
                    </a:lnTo>
                    <a:lnTo>
                      <a:pt x="56" y="15"/>
                    </a:lnTo>
                    <a:lnTo>
                      <a:pt x="51" y="7"/>
                    </a:lnTo>
                    <a:lnTo>
                      <a:pt x="41" y="2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7"/>
                    </a:lnTo>
                    <a:lnTo>
                      <a:pt x="2" y="15"/>
                    </a:lnTo>
                    <a:lnTo>
                      <a:pt x="0" y="24"/>
                    </a:lnTo>
                    <a:lnTo>
                      <a:pt x="2" y="33"/>
                    </a:lnTo>
                    <a:lnTo>
                      <a:pt x="9" y="42"/>
                    </a:lnTo>
                    <a:lnTo>
                      <a:pt x="18" y="46"/>
                    </a:lnTo>
                    <a:lnTo>
                      <a:pt x="30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" name="Freeform 147"/>
              <p:cNvSpPr>
                <a:spLocks/>
              </p:cNvSpPr>
              <p:nvPr/>
            </p:nvSpPr>
            <p:spPr bwMode="auto">
              <a:xfrm>
                <a:off x="2289176" y="4414713"/>
                <a:ext cx="46038" cy="38100"/>
              </a:xfrm>
              <a:custGeom>
                <a:avLst/>
                <a:gdLst>
                  <a:gd name="T0" fmla="*/ 29 w 58"/>
                  <a:gd name="T1" fmla="*/ 50 h 50"/>
                  <a:gd name="T2" fmla="*/ 41 w 58"/>
                  <a:gd name="T3" fmla="*/ 47 h 50"/>
                  <a:gd name="T4" fmla="*/ 50 w 58"/>
                  <a:gd name="T5" fmla="*/ 43 h 50"/>
                  <a:gd name="T6" fmla="*/ 56 w 58"/>
                  <a:gd name="T7" fmla="*/ 35 h 50"/>
                  <a:gd name="T8" fmla="*/ 58 w 58"/>
                  <a:gd name="T9" fmla="*/ 25 h 50"/>
                  <a:gd name="T10" fmla="*/ 56 w 58"/>
                  <a:gd name="T11" fmla="*/ 15 h 50"/>
                  <a:gd name="T12" fmla="*/ 50 w 58"/>
                  <a:gd name="T13" fmla="*/ 7 h 50"/>
                  <a:gd name="T14" fmla="*/ 41 w 58"/>
                  <a:gd name="T15" fmla="*/ 2 h 50"/>
                  <a:gd name="T16" fmla="*/ 29 w 58"/>
                  <a:gd name="T17" fmla="*/ 0 h 50"/>
                  <a:gd name="T18" fmla="*/ 18 w 58"/>
                  <a:gd name="T19" fmla="*/ 2 h 50"/>
                  <a:gd name="T20" fmla="*/ 9 w 58"/>
                  <a:gd name="T21" fmla="*/ 7 h 50"/>
                  <a:gd name="T22" fmla="*/ 2 w 58"/>
                  <a:gd name="T23" fmla="*/ 15 h 50"/>
                  <a:gd name="T24" fmla="*/ 0 w 58"/>
                  <a:gd name="T25" fmla="*/ 25 h 50"/>
                  <a:gd name="T26" fmla="*/ 2 w 58"/>
                  <a:gd name="T27" fmla="*/ 35 h 50"/>
                  <a:gd name="T28" fmla="*/ 9 w 58"/>
                  <a:gd name="T29" fmla="*/ 43 h 50"/>
                  <a:gd name="T30" fmla="*/ 18 w 58"/>
                  <a:gd name="T31" fmla="*/ 47 h 50"/>
                  <a:gd name="T32" fmla="*/ 29 w 58"/>
                  <a:gd name="T33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50">
                    <a:moveTo>
                      <a:pt x="29" y="50"/>
                    </a:moveTo>
                    <a:lnTo>
                      <a:pt x="41" y="47"/>
                    </a:lnTo>
                    <a:lnTo>
                      <a:pt x="50" y="43"/>
                    </a:lnTo>
                    <a:lnTo>
                      <a:pt x="56" y="35"/>
                    </a:lnTo>
                    <a:lnTo>
                      <a:pt x="58" y="25"/>
                    </a:lnTo>
                    <a:lnTo>
                      <a:pt x="56" y="15"/>
                    </a:lnTo>
                    <a:lnTo>
                      <a:pt x="50" y="7"/>
                    </a:lnTo>
                    <a:lnTo>
                      <a:pt x="41" y="2"/>
                    </a:lnTo>
                    <a:lnTo>
                      <a:pt x="29" y="0"/>
                    </a:lnTo>
                    <a:lnTo>
                      <a:pt x="18" y="2"/>
                    </a:lnTo>
                    <a:lnTo>
                      <a:pt x="9" y="7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2" y="35"/>
                    </a:lnTo>
                    <a:lnTo>
                      <a:pt x="9" y="43"/>
                    </a:lnTo>
                    <a:lnTo>
                      <a:pt x="18" y="47"/>
                    </a:lnTo>
                    <a:lnTo>
                      <a:pt x="29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" name="Freeform 149"/>
              <p:cNvSpPr>
                <a:spLocks/>
              </p:cNvSpPr>
              <p:nvPr/>
            </p:nvSpPr>
            <p:spPr bwMode="auto">
              <a:xfrm>
                <a:off x="3114676" y="4417888"/>
                <a:ext cx="47625" cy="38100"/>
              </a:xfrm>
              <a:custGeom>
                <a:avLst/>
                <a:gdLst>
                  <a:gd name="T0" fmla="*/ 30 w 59"/>
                  <a:gd name="T1" fmla="*/ 48 h 48"/>
                  <a:gd name="T2" fmla="*/ 41 w 59"/>
                  <a:gd name="T3" fmla="*/ 46 h 48"/>
                  <a:gd name="T4" fmla="*/ 51 w 59"/>
                  <a:gd name="T5" fmla="*/ 41 h 48"/>
                  <a:gd name="T6" fmla="*/ 56 w 59"/>
                  <a:gd name="T7" fmla="*/ 33 h 48"/>
                  <a:gd name="T8" fmla="*/ 59 w 59"/>
                  <a:gd name="T9" fmla="*/ 24 h 48"/>
                  <a:gd name="T10" fmla="*/ 56 w 59"/>
                  <a:gd name="T11" fmla="*/ 15 h 48"/>
                  <a:gd name="T12" fmla="*/ 51 w 59"/>
                  <a:gd name="T13" fmla="*/ 7 h 48"/>
                  <a:gd name="T14" fmla="*/ 41 w 59"/>
                  <a:gd name="T15" fmla="*/ 2 h 48"/>
                  <a:gd name="T16" fmla="*/ 30 w 59"/>
                  <a:gd name="T17" fmla="*/ 0 h 48"/>
                  <a:gd name="T18" fmla="*/ 18 w 59"/>
                  <a:gd name="T19" fmla="*/ 2 h 48"/>
                  <a:gd name="T20" fmla="*/ 9 w 59"/>
                  <a:gd name="T21" fmla="*/ 7 h 48"/>
                  <a:gd name="T22" fmla="*/ 2 w 59"/>
                  <a:gd name="T23" fmla="*/ 15 h 48"/>
                  <a:gd name="T24" fmla="*/ 0 w 59"/>
                  <a:gd name="T25" fmla="*/ 24 h 48"/>
                  <a:gd name="T26" fmla="*/ 2 w 59"/>
                  <a:gd name="T27" fmla="*/ 33 h 48"/>
                  <a:gd name="T28" fmla="*/ 9 w 59"/>
                  <a:gd name="T29" fmla="*/ 41 h 48"/>
                  <a:gd name="T30" fmla="*/ 18 w 59"/>
                  <a:gd name="T31" fmla="*/ 46 h 48"/>
                  <a:gd name="T32" fmla="*/ 30 w 59"/>
                  <a:gd name="T3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48">
                    <a:moveTo>
                      <a:pt x="30" y="48"/>
                    </a:moveTo>
                    <a:lnTo>
                      <a:pt x="41" y="46"/>
                    </a:lnTo>
                    <a:lnTo>
                      <a:pt x="51" y="41"/>
                    </a:lnTo>
                    <a:lnTo>
                      <a:pt x="56" y="33"/>
                    </a:lnTo>
                    <a:lnTo>
                      <a:pt x="59" y="24"/>
                    </a:lnTo>
                    <a:lnTo>
                      <a:pt x="56" y="15"/>
                    </a:lnTo>
                    <a:lnTo>
                      <a:pt x="51" y="7"/>
                    </a:lnTo>
                    <a:lnTo>
                      <a:pt x="41" y="2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7"/>
                    </a:lnTo>
                    <a:lnTo>
                      <a:pt x="2" y="15"/>
                    </a:lnTo>
                    <a:lnTo>
                      <a:pt x="0" y="24"/>
                    </a:lnTo>
                    <a:lnTo>
                      <a:pt x="2" y="33"/>
                    </a:lnTo>
                    <a:lnTo>
                      <a:pt x="9" y="41"/>
                    </a:lnTo>
                    <a:lnTo>
                      <a:pt x="18" y="46"/>
                    </a:lnTo>
                    <a:lnTo>
                      <a:pt x="30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" name="Freeform 150"/>
              <p:cNvSpPr>
                <a:spLocks/>
              </p:cNvSpPr>
              <p:nvPr/>
            </p:nvSpPr>
            <p:spPr bwMode="auto">
              <a:xfrm>
                <a:off x="3071814" y="4648075"/>
                <a:ext cx="46038" cy="38100"/>
              </a:xfrm>
              <a:custGeom>
                <a:avLst/>
                <a:gdLst>
                  <a:gd name="T0" fmla="*/ 30 w 58"/>
                  <a:gd name="T1" fmla="*/ 48 h 48"/>
                  <a:gd name="T2" fmla="*/ 41 w 58"/>
                  <a:gd name="T3" fmla="*/ 46 h 48"/>
                  <a:gd name="T4" fmla="*/ 50 w 58"/>
                  <a:gd name="T5" fmla="*/ 41 h 48"/>
                  <a:gd name="T6" fmla="*/ 56 w 58"/>
                  <a:gd name="T7" fmla="*/ 33 h 48"/>
                  <a:gd name="T8" fmla="*/ 58 w 58"/>
                  <a:gd name="T9" fmla="*/ 24 h 48"/>
                  <a:gd name="T10" fmla="*/ 56 w 58"/>
                  <a:gd name="T11" fmla="*/ 15 h 48"/>
                  <a:gd name="T12" fmla="*/ 50 w 58"/>
                  <a:gd name="T13" fmla="*/ 7 h 48"/>
                  <a:gd name="T14" fmla="*/ 41 w 58"/>
                  <a:gd name="T15" fmla="*/ 2 h 48"/>
                  <a:gd name="T16" fmla="*/ 30 w 58"/>
                  <a:gd name="T17" fmla="*/ 0 h 48"/>
                  <a:gd name="T18" fmla="*/ 18 w 58"/>
                  <a:gd name="T19" fmla="*/ 2 h 48"/>
                  <a:gd name="T20" fmla="*/ 9 w 58"/>
                  <a:gd name="T21" fmla="*/ 7 h 48"/>
                  <a:gd name="T22" fmla="*/ 2 w 58"/>
                  <a:gd name="T23" fmla="*/ 15 h 48"/>
                  <a:gd name="T24" fmla="*/ 0 w 58"/>
                  <a:gd name="T25" fmla="*/ 24 h 48"/>
                  <a:gd name="T26" fmla="*/ 2 w 58"/>
                  <a:gd name="T27" fmla="*/ 33 h 48"/>
                  <a:gd name="T28" fmla="*/ 9 w 58"/>
                  <a:gd name="T29" fmla="*/ 41 h 48"/>
                  <a:gd name="T30" fmla="*/ 18 w 58"/>
                  <a:gd name="T31" fmla="*/ 46 h 48"/>
                  <a:gd name="T32" fmla="*/ 30 w 58"/>
                  <a:gd name="T3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48">
                    <a:moveTo>
                      <a:pt x="30" y="48"/>
                    </a:moveTo>
                    <a:lnTo>
                      <a:pt x="41" y="46"/>
                    </a:lnTo>
                    <a:lnTo>
                      <a:pt x="50" y="41"/>
                    </a:lnTo>
                    <a:lnTo>
                      <a:pt x="56" y="33"/>
                    </a:lnTo>
                    <a:lnTo>
                      <a:pt x="58" y="24"/>
                    </a:lnTo>
                    <a:lnTo>
                      <a:pt x="56" y="15"/>
                    </a:lnTo>
                    <a:lnTo>
                      <a:pt x="50" y="7"/>
                    </a:lnTo>
                    <a:lnTo>
                      <a:pt x="41" y="2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7"/>
                    </a:lnTo>
                    <a:lnTo>
                      <a:pt x="2" y="15"/>
                    </a:lnTo>
                    <a:lnTo>
                      <a:pt x="0" y="24"/>
                    </a:lnTo>
                    <a:lnTo>
                      <a:pt x="2" y="33"/>
                    </a:lnTo>
                    <a:lnTo>
                      <a:pt x="9" y="41"/>
                    </a:lnTo>
                    <a:lnTo>
                      <a:pt x="18" y="46"/>
                    </a:lnTo>
                    <a:lnTo>
                      <a:pt x="30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" name="Freeform 151"/>
              <p:cNvSpPr>
                <a:spLocks/>
              </p:cNvSpPr>
              <p:nvPr/>
            </p:nvSpPr>
            <p:spPr bwMode="auto">
              <a:xfrm>
                <a:off x="2349501" y="4671888"/>
                <a:ext cx="46038" cy="39688"/>
              </a:xfrm>
              <a:custGeom>
                <a:avLst/>
                <a:gdLst>
                  <a:gd name="T0" fmla="*/ 30 w 58"/>
                  <a:gd name="T1" fmla="*/ 49 h 49"/>
                  <a:gd name="T2" fmla="*/ 41 w 58"/>
                  <a:gd name="T3" fmla="*/ 47 h 49"/>
                  <a:gd name="T4" fmla="*/ 50 w 58"/>
                  <a:gd name="T5" fmla="*/ 43 h 49"/>
                  <a:gd name="T6" fmla="*/ 56 w 58"/>
                  <a:gd name="T7" fmla="*/ 34 h 49"/>
                  <a:gd name="T8" fmla="*/ 58 w 58"/>
                  <a:gd name="T9" fmla="*/ 25 h 49"/>
                  <a:gd name="T10" fmla="*/ 56 w 58"/>
                  <a:gd name="T11" fmla="*/ 15 h 49"/>
                  <a:gd name="T12" fmla="*/ 50 w 58"/>
                  <a:gd name="T13" fmla="*/ 7 h 49"/>
                  <a:gd name="T14" fmla="*/ 41 w 58"/>
                  <a:gd name="T15" fmla="*/ 2 h 49"/>
                  <a:gd name="T16" fmla="*/ 30 w 58"/>
                  <a:gd name="T17" fmla="*/ 0 h 49"/>
                  <a:gd name="T18" fmla="*/ 18 w 58"/>
                  <a:gd name="T19" fmla="*/ 2 h 49"/>
                  <a:gd name="T20" fmla="*/ 9 w 58"/>
                  <a:gd name="T21" fmla="*/ 7 h 49"/>
                  <a:gd name="T22" fmla="*/ 2 w 58"/>
                  <a:gd name="T23" fmla="*/ 15 h 49"/>
                  <a:gd name="T24" fmla="*/ 0 w 58"/>
                  <a:gd name="T25" fmla="*/ 25 h 49"/>
                  <a:gd name="T26" fmla="*/ 2 w 58"/>
                  <a:gd name="T27" fmla="*/ 34 h 49"/>
                  <a:gd name="T28" fmla="*/ 9 w 58"/>
                  <a:gd name="T29" fmla="*/ 43 h 49"/>
                  <a:gd name="T30" fmla="*/ 18 w 58"/>
                  <a:gd name="T31" fmla="*/ 47 h 49"/>
                  <a:gd name="T32" fmla="*/ 30 w 58"/>
                  <a:gd name="T3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49">
                    <a:moveTo>
                      <a:pt x="30" y="49"/>
                    </a:moveTo>
                    <a:lnTo>
                      <a:pt x="41" y="47"/>
                    </a:lnTo>
                    <a:lnTo>
                      <a:pt x="50" y="43"/>
                    </a:lnTo>
                    <a:lnTo>
                      <a:pt x="56" y="34"/>
                    </a:lnTo>
                    <a:lnTo>
                      <a:pt x="58" y="25"/>
                    </a:lnTo>
                    <a:lnTo>
                      <a:pt x="56" y="15"/>
                    </a:lnTo>
                    <a:lnTo>
                      <a:pt x="50" y="7"/>
                    </a:lnTo>
                    <a:lnTo>
                      <a:pt x="41" y="2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7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2" y="34"/>
                    </a:lnTo>
                    <a:lnTo>
                      <a:pt x="9" y="43"/>
                    </a:lnTo>
                    <a:lnTo>
                      <a:pt x="18" y="47"/>
                    </a:lnTo>
                    <a:lnTo>
                      <a:pt x="30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" name="Freeform 152"/>
              <p:cNvSpPr>
                <a:spLocks/>
              </p:cNvSpPr>
              <p:nvPr/>
            </p:nvSpPr>
            <p:spPr bwMode="auto">
              <a:xfrm>
                <a:off x="1909764" y="4417888"/>
                <a:ext cx="46038" cy="38100"/>
              </a:xfrm>
              <a:custGeom>
                <a:avLst/>
                <a:gdLst>
                  <a:gd name="T0" fmla="*/ 29 w 59"/>
                  <a:gd name="T1" fmla="*/ 48 h 48"/>
                  <a:gd name="T2" fmla="*/ 41 w 59"/>
                  <a:gd name="T3" fmla="*/ 46 h 48"/>
                  <a:gd name="T4" fmla="*/ 50 w 59"/>
                  <a:gd name="T5" fmla="*/ 41 h 48"/>
                  <a:gd name="T6" fmla="*/ 57 w 59"/>
                  <a:gd name="T7" fmla="*/ 33 h 48"/>
                  <a:gd name="T8" fmla="*/ 59 w 59"/>
                  <a:gd name="T9" fmla="*/ 24 h 48"/>
                  <a:gd name="T10" fmla="*/ 57 w 59"/>
                  <a:gd name="T11" fmla="*/ 15 h 48"/>
                  <a:gd name="T12" fmla="*/ 50 w 59"/>
                  <a:gd name="T13" fmla="*/ 7 h 48"/>
                  <a:gd name="T14" fmla="*/ 41 w 59"/>
                  <a:gd name="T15" fmla="*/ 2 h 48"/>
                  <a:gd name="T16" fmla="*/ 29 w 59"/>
                  <a:gd name="T17" fmla="*/ 0 h 48"/>
                  <a:gd name="T18" fmla="*/ 18 w 59"/>
                  <a:gd name="T19" fmla="*/ 2 h 48"/>
                  <a:gd name="T20" fmla="*/ 9 w 59"/>
                  <a:gd name="T21" fmla="*/ 7 h 48"/>
                  <a:gd name="T22" fmla="*/ 3 w 59"/>
                  <a:gd name="T23" fmla="*/ 15 h 48"/>
                  <a:gd name="T24" fmla="*/ 0 w 59"/>
                  <a:gd name="T25" fmla="*/ 24 h 48"/>
                  <a:gd name="T26" fmla="*/ 3 w 59"/>
                  <a:gd name="T27" fmla="*/ 33 h 48"/>
                  <a:gd name="T28" fmla="*/ 9 w 59"/>
                  <a:gd name="T29" fmla="*/ 41 h 48"/>
                  <a:gd name="T30" fmla="*/ 18 w 59"/>
                  <a:gd name="T31" fmla="*/ 46 h 48"/>
                  <a:gd name="T32" fmla="*/ 29 w 59"/>
                  <a:gd name="T3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48">
                    <a:moveTo>
                      <a:pt x="29" y="48"/>
                    </a:moveTo>
                    <a:lnTo>
                      <a:pt x="41" y="46"/>
                    </a:lnTo>
                    <a:lnTo>
                      <a:pt x="50" y="41"/>
                    </a:lnTo>
                    <a:lnTo>
                      <a:pt x="57" y="33"/>
                    </a:lnTo>
                    <a:lnTo>
                      <a:pt x="59" y="24"/>
                    </a:lnTo>
                    <a:lnTo>
                      <a:pt x="57" y="15"/>
                    </a:lnTo>
                    <a:lnTo>
                      <a:pt x="50" y="7"/>
                    </a:lnTo>
                    <a:lnTo>
                      <a:pt x="41" y="2"/>
                    </a:lnTo>
                    <a:lnTo>
                      <a:pt x="29" y="0"/>
                    </a:lnTo>
                    <a:lnTo>
                      <a:pt x="18" y="2"/>
                    </a:lnTo>
                    <a:lnTo>
                      <a:pt x="9" y="7"/>
                    </a:lnTo>
                    <a:lnTo>
                      <a:pt x="3" y="15"/>
                    </a:lnTo>
                    <a:lnTo>
                      <a:pt x="0" y="24"/>
                    </a:lnTo>
                    <a:lnTo>
                      <a:pt x="3" y="33"/>
                    </a:lnTo>
                    <a:lnTo>
                      <a:pt x="9" y="41"/>
                    </a:lnTo>
                    <a:lnTo>
                      <a:pt x="18" y="46"/>
                    </a:lnTo>
                    <a:lnTo>
                      <a:pt x="29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" name="Freeform 153"/>
              <p:cNvSpPr>
                <a:spLocks/>
              </p:cNvSpPr>
              <p:nvPr/>
            </p:nvSpPr>
            <p:spPr bwMode="auto">
              <a:xfrm>
                <a:off x="2162176" y="4397250"/>
                <a:ext cx="47625" cy="39688"/>
              </a:xfrm>
              <a:custGeom>
                <a:avLst/>
                <a:gdLst>
                  <a:gd name="T0" fmla="*/ 29 w 58"/>
                  <a:gd name="T1" fmla="*/ 50 h 50"/>
                  <a:gd name="T2" fmla="*/ 41 w 58"/>
                  <a:gd name="T3" fmla="*/ 48 h 50"/>
                  <a:gd name="T4" fmla="*/ 50 w 58"/>
                  <a:gd name="T5" fmla="*/ 43 h 50"/>
                  <a:gd name="T6" fmla="*/ 56 w 58"/>
                  <a:gd name="T7" fmla="*/ 35 h 50"/>
                  <a:gd name="T8" fmla="*/ 58 w 58"/>
                  <a:gd name="T9" fmla="*/ 26 h 50"/>
                  <a:gd name="T10" fmla="*/ 56 w 58"/>
                  <a:gd name="T11" fmla="*/ 15 h 50"/>
                  <a:gd name="T12" fmla="*/ 50 w 58"/>
                  <a:gd name="T13" fmla="*/ 7 h 50"/>
                  <a:gd name="T14" fmla="*/ 41 w 58"/>
                  <a:gd name="T15" fmla="*/ 3 h 50"/>
                  <a:gd name="T16" fmla="*/ 29 w 58"/>
                  <a:gd name="T17" fmla="*/ 0 h 50"/>
                  <a:gd name="T18" fmla="*/ 18 w 58"/>
                  <a:gd name="T19" fmla="*/ 3 h 50"/>
                  <a:gd name="T20" fmla="*/ 9 w 58"/>
                  <a:gd name="T21" fmla="*/ 7 h 50"/>
                  <a:gd name="T22" fmla="*/ 2 w 58"/>
                  <a:gd name="T23" fmla="*/ 15 h 50"/>
                  <a:gd name="T24" fmla="*/ 0 w 58"/>
                  <a:gd name="T25" fmla="*/ 26 h 50"/>
                  <a:gd name="T26" fmla="*/ 2 w 58"/>
                  <a:gd name="T27" fmla="*/ 35 h 50"/>
                  <a:gd name="T28" fmla="*/ 9 w 58"/>
                  <a:gd name="T29" fmla="*/ 43 h 50"/>
                  <a:gd name="T30" fmla="*/ 18 w 58"/>
                  <a:gd name="T31" fmla="*/ 48 h 50"/>
                  <a:gd name="T32" fmla="*/ 29 w 58"/>
                  <a:gd name="T33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50">
                    <a:moveTo>
                      <a:pt x="29" y="50"/>
                    </a:moveTo>
                    <a:lnTo>
                      <a:pt x="41" y="48"/>
                    </a:lnTo>
                    <a:lnTo>
                      <a:pt x="50" y="43"/>
                    </a:lnTo>
                    <a:lnTo>
                      <a:pt x="56" y="35"/>
                    </a:lnTo>
                    <a:lnTo>
                      <a:pt x="58" y="26"/>
                    </a:lnTo>
                    <a:lnTo>
                      <a:pt x="56" y="15"/>
                    </a:lnTo>
                    <a:lnTo>
                      <a:pt x="50" y="7"/>
                    </a:lnTo>
                    <a:lnTo>
                      <a:pt x="41" y="3"/>
                    </a:lnTo>
                    <a:lnTo>
                      <a:pt x="29" y="0"/>
                    </a:lnTo>
                    <a:lnTo>
                      <a:pt x="18" y="3"/>
                    </a:lnTo>
                    <a:lnTo>
                      <a:pt x="9" y="7"/>
                    </a:lnTo>
                    <a:lnTo>
                      <a:pt x="2" y="15"/>
                    </a:lnTo>
                    <a:lnTo>
                      <a:pt x="0" y="26"/>
                    </a:lnTo>
                    <a:lnTo>
                      <a:pt x="2" y="35"/>
                    </a:lnTo>
                    <a:lnTo>
                      <a:pt x="9" y="43"/>
                    </a:lnTo>
                    <a:lnTo>
                      <a:pt x="18" y="48"/>
                    </a:lnTo>
                    <a:lnTo>
                      <a:pt x="29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" name="Freeform 154"/>
              <p:cNvSpPr>
                <a:spLocks/>
              </p:cNvSpPr>
              <p:nvPr/>
            </p:nvSpPr>
            <p:spPr bwMode="auto">
              <a:xfrm>
                <a:off x="2562226" y="4527425"/>
                <a:ext cx="46038" cy="38100"/>
              </a:xfrm>
              <a:custGeom>
                <a:avLst/>
                <a:gdLst>
                  <a:gd name="T0" fmla="*/ 29 w 59"/>
                  <a:gd name="T1" fmla="*/ 48 h 48"/>
                  <a:gd name="T2" fmla="*/ 40 w 59"/>
                  <a:gd name="T3" fmla="*/ 46 h 48"/>
                  <a:gd name="T4" fmla="*/ 50 w 59"/>
                  <a:gd name="T5" fmla="*/ 41 h 48"/>
                  <a:gd name="T6" fmla="*/ 56 w 59"/>
                  <a:gd name="T7" fmla="*/ 33 h 48"/>
                  <a:gd name="T8" fmla="*/ 59 w 59"/>
                  <a:gd name="T9" fmla="*/ 24 h 48"/>
                  <a:gd name="T10" fmla="*/ 56 w 59"/>
                  <a:gd name="T11" fmla="*/ 15 h 48"/>
                  <a:gd name="T12" fmla="*/ 50 w 59"/>
                  <a:gd name="T13" fmla="*/ 7 h 48"/>
                  <a:gd name="T14" fmla="*/ 40 w 59"/>
                  <a:gd name="T15" fmla="*/ 2 h 48"/>
                  <a:gd name="T16" fmla="*/ 29 w 59"/>
                  <a:gd name="T17" fmla="*/ 0 h 48"/>
                  <a:gd name="T18" fmla="*/ 17 w 59"/>
                  <a:gd name="T19" fmla="*/ 2 h 48"/>
                  <a:gd name="T20" fmla="*/ 8 w 59"/>
                  <a:gd name="T21" fmla="*/ 7 h 48"/>
                  <a:gd name="T22" fmla="*/ 2 w 59"/>
                  <a:gd name="T23" fmla="*/ 15 h 48"/>
                  <a:gd name="T24" fmla="*/ 0 w 59"/>
                  <a:gd name="T25" fmla="*/ 24 h 48"/>
                  <a:gd name="T26" fmla="*/ 2 w 59"/>
                  <a:gd name="T27" fmla="*/ 33 h 48"/>
                  <a:gd name="T28" fmla="*/ 8 w 59"/>
                  <a:gd name="T29" fmla="*/ 41 h 48"/>
                  <a:gd name="T30" fmla="*/ 17 w 59"/>
                  <a:gd name="T31" fmla="*/ 46 h 48"/>
                  <a:gd name="T32" fmla="*/ 29 w 59"/>
                  <a:gd name="T3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48">
                    <a:moveTo>
                      <a:pt x="29" y="48"/>
                    </a:moveTo>
                    <a:lnTo>
                      <a:pt x="40" y="46"/>
                    </a:lnTo>
                    <a:lnTo>
                      <a:pt x="50" y="41"/>
                    </a:lnTo>
                    <a:lnTo>
                      <a:pt x="56" y="33"/>
                    </a:lnTo>
                    <a:lnTo>
                      <a:pt x="59" y="24"/>
                    </a:lnTo>
                    <a:lnTo>
                      <a:pt x="56" y="15"/>
                    </a:lnTo>
                    <a:lnTo>
                      <a:pt x="50" y="7"/>
                    </a:lnTo>
                    <a:lnTo>
                      <a:pt x="40" y="2"/>
                    </a:lnTo>
                    <a:lnTo>
                      <a:pt x="29" y="0"/>
                    </a:lnTo>
                    <a:lnTo>
                      <a:pt x="17" y="2"/>
                    </a:lnTo>
                    <a:lnTo>
                      <a:pt x="8" y="7"/>
                    </a:lnTo>
                    <a:lnTo>
                      <a:pt x="2" y="15"/>
                    </a:lnTo>
                    <a:lnTo>
                      <a:pt x="0" y="24"/>
                    </a:lnTo>
                    <a:lnTo>
                      <a:pt x="2" y="33"/>
                    </a:lnTo>
                    <a:lnTo>
                      <a:pt x="8" y="41"/>
                    </a:lnTo>
                    <a:lnTo>
                      <a:pt x="17" y="46"/>
                    </a:lnTo>
                    <a:lnTo>
                      <a:pt x="29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8" name="Freeform 159"/>
              <p:cNvSpPr>
                <a:spLocks/>
              </p:cNvSpPr>
              <p:nvPr/>
            </p:nvSpPr>
            <p:spPr bwMode="auto">
              <a:xfrm>
                <a:off x="2206626" y="4870325"/>
                <a:ext cx="46038" cy="38100"/>
              </a:xfrm>
              <a:custGeom>
                <a:avLst/>
                <a:gdLst>
                  <a:gd name="T0" fmla="*/ 30 w 59"/>
                  <a:gd name="T1" fmla="*/ 48 h 48"/>
                  <a:gd name="T2" fmla="*/ 41 w 59"/>
                  <a:gd name="T3" fmla="*/ 46 h 48"/>
                  <a:gd name="T4" fmla="*/ 51 w 59"/>
                  <a:gd name="T5" fmla="*/ 41 h 48"/>
                  <a:gd name="T6" fmla="*/ 56 w 59"/>
                  <a:gd name="T7" fmla="*/ 33 h 48"/>
                  <a:gd name="T8" fmla="*/ 59 w 59"/>
                  <a:gd name="T9" fmla="*/ 24 h 48"/>
                  <a:gd name="T10" fmla="*/ 56 w 59"/>
                  <a:gd name="T11" fmla="*/ 15 h 48"/>
                  <a:gd name="T12" fmla="*/ 51 w 59"/>
                  <a:gd name="T13" fmla="*/ 7 h 48"/>
                  <a:gd name="T14" fmla="*/ 41 w 59"/>
                  <a:gd name="T15" fmla="*/ 2 h 48"/>
                  <a:gd name="T16" fmla="*/ 30 w 59"/>
                  <a:gd name="T17" fmla="*/ 0 h 48"/>
                  <a:gd name="T18" fmla="*/ 18 w 59"/>
                  <a:gd name="T19" fmla="*/ 2 h 48"/>
                  <a:gd name="T20" fmla="*/ 9 w 59"/>
                  <a:gd name="T21" fmla="*/ 7 h 48"/>
                  <a:gd name="T22" fmla="*/ 2 w 59"/>
                  <a:gd name="T23" fmla="*/ 15 h 48"/>
                  <a:gd name="T24" fmla="*/ 0 w 59"/>
                  <a:gd name="T25" fmla="*/ 24 h 48"/>
                  <a:gd name="T26" fmla="*/ 2 w 59"/>
                  <a:gd name="T27" fmla="*/ 33 h 48"/>
                  <a:gd name="T28" fmla="*/ 9 w 59"/>
                  <a:gd name="T29" fmla="*/ 41 h 48"/>
                  <a:gd name="T30" fmla="*/ 18 w 59"/>
                  <a:gd name="T31" fmla="*/ 46 h 48"/>
                  <a:gd name="T32" fmla="*/ 30 w 59"/>
                  <a:gd name="T3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48">
                    <a:moveTo>
                      <a:pt x="30" y="48"/>
                    </a:moveTo>
                    <a:lnTo>
                      <a:pt x="41" y="46"/>
                    </a:lnTo>
                    <a:lnTo>
                      <a:pt x="51" y="41"/>
                    </a:lnTo>
                    <a:lnTo>
                      <a:pt x="56" y="33"/>
                    </a:lnTo>
                    <a:lnTo>
                      <a:pt x="59" y="24"/>
                    </a:lnTo>
                    <a:lnTo>
                      <a:pt x="56" y="15"/>
                    </a:lnTo>
                    <a:lnTo>
                      <a:pt x="51" y="7"/>
                    </a:lnTo>
                    <a:lnTo>
                      <a:pt x="41" y="2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7"/>
                    </a:lnTo>
                    <a:lnTo>
                      <a:pt x="2" y="15"/>
                    </a:lnTo>
                    <a:lnTo>
                      <a:pt x="0" y="24"/>
                    </a:lnTo>
                    <a:lnTo>
                      <a:pt x="2" y="33"/>
                    </a:lnTo>
                    <a:lnTo>
                      <a:pt x="9" y="41"/>
                    </a:lnTo>
                    <a:lnTo>
                      <a:pt x="18" y="46"/>
                    </a:lnTo>
                    <a:lnTo>
                      <a:pt x="30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49" name="Circular Arrow 48"/>
          <p:cNvSpPr/>
          <p:nvPr/>
        </p:nvSpPr>
        <p:spPr>
          <a:xfrm rot="175240">
            <a:off x="-320771" y="2105715"/>
            <a:ext cx="4019724" cy="2930311"/>
          </a:xfrm>
          <a:prstGeom prst="circularArrow">
            <a:avLst>
              <a:gd name="adj1" fmla="val 6950"/>
              <a:gd name="adj2" fmla="val 1359891"/>
              <a:gd name="adj3" fmla="val 19042916"/>
              <a:gd name="adj4" fmla="val 11917833"/>
              <a:gd name="adj5" fmla="val 20999"/>
            </a:avLst>
          </a:prstGeom>
          <a:gradFill rotWithShape="1">
            <a:gsLst>
              <a:gs pos="0">
                <a:srgbClr val="E40059">
                  <a:shade val="51000"/>
                  <a:satMod val="130000"/>
                  <a:alpha val="75000"/>
                </a:srgbClr>
              </a:gs>
              <a:gs pos="80000">
                <a:srgbClr val="E40059">
                  <a:shade val="93000"/>
                  <a:satMod val="130000"/>
                  <a:alpha val="70000"/>
                </a:srgbClr>
              </a:gs>
              <a:gs pos="100000">
                <a:srgbClr val="E40059">
                  <a:shade val="94000"/>
                  <a:satMod val="135000"/>
                  <a:alpha val="50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747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" name="Group 49"/>
          <p:cNvGrpSpPr/>
          <p:nvPr/>
        </p:nvGrpSpPr>
        <p:grpSpPr>
          <a:xfrm>
            <a:off x="688925" y="2035410"/>
            <a:ext cx="1799350" cy="1193122"/>
            <a:chOff x="4133857" y="2200086"/>
            <a:chExt cx="1799350" cy="1193122"/>
          </a:xfrm>
        </p:grpSpPr>
        <p:grpSp>
          <p:nvGrpSpPr>
            <p:cNvPr id="6" name="Group 50"/>
            <p:cNvGrpSpPr/>
            <p:nvPr/>
          </p:nvGrpSpPr>
          <p:grpSpPr>
            <a:xfrm rot="120000">
              <a:off x="4133857" y="2361745"/>
              <a:ext cx="1799350" cy="882439"/>
              <a:chOff x="3311860" y="1010343"/>
              <a:chExt cx="1861722" cy="951465"/>
            </a:xfrm>
          </p:grpSpPr>
          <p:cxnSp>
            <p:nvCxnSpPr>
              <p:cNvPr id="75" name="Straight Connector 74"/>
              <p:cNvCxnSpPr/>
              <p:nvPr/>
            </p:nvCxnSpPr>
            <p:spPr>
              <a:xfrm>
                <a:off x="3499471" y="1176852"/>
                <a:ext cx="125871" cy="784956"/>
              </a:xfrm>
              <a:prstGeom prst="line">
                <a:avLst/>
              </a:prstGeom>
              <a:noFill/>
              <a:ln w="28575" cap="flat" cmpd="sng" algn="ctr">
                <a:solidFill>
                  <a:srgbClr val="D2D2D2">
                    <a:lumMod val="50000"/>
                    <a:alpha val="50196"/>
                  </a:srgbClr>
                </a:solidFill>
                <a:prstDash val="solid"/>
              </a:ln>
              <a:effectLst>
                <a:outerShdw blurRad="76200" dist="76200" dir="19800000" algn="l" rotWithShape="0">
                  <a:srgbClr val="E40059">
                    <a:alpha val="50000"/>
                  </a:srgbClr>
                </a:outerShdw>
              </a:effectLst>
            </p:spPr>
          </p:cxnSp>
          <p:cxnSp>
            <p:nvCxnSpPr>
              <p:cNvPr id="76" name="Straight Connector 75"/>
              <p:cNvCxnSpPr/>
              <p:nvPr/>
            </p:nvCxnSpPr>
            <p:spPr>
              <a:xfrm>
                <a:off x="3401870" y="1313765"/>
                <a:ext cx="90010" cy="561319"/>
              </a:xfrm>
              <a:prstGeom prst="line">
                <a:avLst/>
              </a:prstGeom>
              <a:noFill/>
              <a:ln w="28575" cap="flat" cmpd="sng" algn="ctr">
                <a:solidFill>
                  <a:srgbClr val="D2D2D2">
                    <a:lumMod val="50000"/>
                    <a:alpha val="50196"/>
                  </a:srgbClr>
                </a:solidFill>
                <a:prstDash val="solid"/>
              </a:ln>
              <a:effectLst>
                <a:outerShdw blurRad="76200" dist="76200" dir="19800000" algn="l" rotWithShape="0">
                  <a:srgbClr val="E40059">
                    <a:alpha val="50000"/>
                  </a:srgbClr>
                </a:outerShdw>
              </a:effectLst>
            </p:spPr>
          </p:cxnSp>
          <p:cxnSp>
            <p:nvCxnSpPr>
              <p:cNvPr id="77" name="Straight Connector 76"/>
              <p:cNvCxnSpPr/>
              <p:nvPr/>
            </p:nvCxnSpPr>
            <p:spPr>
              <a:xfrm>
                <a:off x="3311860" y="1466165"/>
                <a:ext cx="58870" cy="367127"/>
              </a:xfrm>
              <a:prstGeom prst="line">
                <a:avLst/>
              </a:prstGeom>
              <a:noFill/>
              <a:ln w="28575" cap="flat" cmpd="sng" algn="ctr">
                <a:solidFill>
                  <a:srgbClr val="D2D2D2">
                    <a:lumMod val="50000"/>
                    <a:alpha val="50196"/>
                  </a:srgbClr>
                </a:solidFill>
                <a:prstDash val="solid"/>
              </a:ln>
              <a:effectLst>
                <a:outerShdw blurRad="76200" dist="76200" dir="19800000" algn="l" rotWithShape="0">
                  <a:srgbClr val="E40059">
                    <a:alpha val="50000"/>
                  </a:srgbClr>
                </a:outerShdw>
              </a:effectLst>
            </p:spPr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4764600" y="1010343"/>
                <a:ext cx="125871" cy="784956"/>
              </a:xfrm>
              <a:prstGeom prst="line">
                <a:avLst/>
              </a:prstGeom>
              <a:noFill/>
              <a:ln w="28575" cap="flat" cmpd="sng" algn="ctr">
                <a:solidFill>
                  <a:srgbClr val="D2D2D2">
                    <a:lumMod val="50000"/>
                    <a:alpha val="50196"/>
                  </a:srgbClr>
                </a:solidFill>
                <a:prstDash val="solid"/>
              </a:ln>
              <a:effectLst>
                <a:outerShdw blurRad="76200" dist="76200" dir="19800000" algn="l" rotWithShape="0">
                  <a:srgbClr val="E40059">
                    <a:alpha val="50000"/>
                  </a:srgbClr>
                </a:outerShdw>
              </a:effectLst>
            </p:spPr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4934071" y="1138964"/>
                <a:ext cx="90010" cy="561319"/>
              </a:xfrm>
              <a:prstGeom prst="line">
                <a:avLst/>
              </a:prstGeom>
              <a:noFill/>
              <a:ln w="28575" cap="flat" cmpd="sng" algn="ctr">
                <a:solidFill>
                  <a:srgbClr val="D2D2D2">
                    <a:lumMod val="50000"/>
                    <a:alpha val="50196"/>
                  </a:srgbClr>
                </a:solidFill>
                <a:prstDash val="solid"/>
              </a:ln>
              <a:effectLst>
                <a:outerShdw blurRad="76200" dist="76200" dir="19800000" algn="l" rotWithShape="0">
                  <a:srgbClr val="E40059">
                    <a:alpha val="50000"/>
                  </a:srgbClr>
                </a:outerShdw>
              </a:effectLst>
            </p:spPr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5114712" y="1294595"/>
                <a:ext cx="58870" cy="367127"/>
              </a:xfrm>
              <a:prstGeom prst="line">
                <a:avLst/>
              </a:prstGeom>
              <a:noFill/>
              <a:ln w="28575" cap="flat" cmpd="sng" algn="ctr">
                <a:solidFill>
                  <a:srgbClr val="D2D2D2">
                    <a:lumMod val="50000"/>
                    <a:alpha val="50196"/>
                  </a:srgbClr>
                </a:solidFill>
                <a:prstDash val="solid"/>
              </a:ln>
              <a:effectLst>
                <a:outerShdw blurRad="76200" dist="76200" dir="19800000" algn="l" rotWithShape="0">
                  <a:srgbClr val="E40059">
                    <a:alpha val="50000"/>
                  </a:srgbClr>
                </a:outerShdw>
              </a:effectLst>
            </p:spPr>
          </p:cxnSp>
        </p:grpSp>
        <p:grpSp>
          <p:nvGrpSpPr>
            <p:cNvPr id="7" name="Group 51"/>
            <p:cNvGrpSpPr/>
            <p:nvPr/>
          </p:nvGrpSpPr>
          <p:grpSpPr>
            <a:xfrm rot="21181802">
              <a:off x="4523437" y="2222598"/>
              <a:ext cx="848538" cy="1148097"/>
              <a:chOff x="1278551" y="548681"/>
              <a:chExt cx="1830178" cy="2176938"/>
            </a:xfrm>
            <a:noFill/>
          </p:grpSpPr>
          <p:sp>
            <p:nvSpPr>
              <p:cNvPr id="73" name="Flowchart: Stored Data 23"/>
              <p:cNvSpPr/>
              <p:nvPr/>
            </p:nvSpPr>
            <p:spPr>
              <a:xfrm rot="5400000" flipV="1">
                <a:off x="1655449" y="1272339"/>
                <a:ext cx="1076382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 cmpd="sng" algn="ctr">
                <a:solidFill>
                  <a:srgbClr val="FFCC99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" name="Flowchart: Stored Data 23"/>
              <p:cNvSpPr/>
              <p:nvPr/>
            </p:nvSpPr>
            <p:spPr>
              <a:xfrm rot="16200000">
                <a:off x="1643362" y="183870"/>
                <a:ext cx="1100556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 cmpd="sng" algn="ctr">
                <a:solidFill>
                  <a:srgbClr val="FFCC99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52"/>
            <p:cNvGrpSpPr/>
            <p:nvPr/>
          </p:nvGrpSpPr>
          <p:grpSpPr>
            <a:xfrm rot="21181802">
              <a:off x="4518981" y="2250763"/>
              <a:ext cx="848539" cy="1086929"/>
              <a:chOff x="1278549" y="548681"/>
              <a:chExt cx="1830180" cy="2176938"/>
            </a:xfrm>
          </p:grpSpPr>
          <p:sp>
            <p:nvSpPr>
              <p:cNvPr id="71" name="Flowchart: Stored Data 23"/>
              <p:cNvSpPr/>
              <p:nvPr/>
            </p:nvSpPr>
            <p:spPr>
              <a:xfrm rot="5400000" flipV="1">
                <a:off x="1655449" y="1272339"/>
                <a:ext cx="1076382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D9CD"/>
                  </a:gs>
                  <a:gs pos="100000">
                    <a:sysClr val="window" lastClr="FFFFFF">
                      <a:alpha val="0"/>
                    </a:sysClr>
                  </a:gs>
                </a:gsLst>
                <a:lin ang="0" scaled="0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2" name="Flowchart: Stored Data 23"/>
              <p:cNvSpPr/>
              <p:nvPr/>
            </p:nvSpPr>
            <p:spPr>
              <a:xfrm rot="16200000">
                <a:off x="1643360" y="183870"/>
                <a:ext cx="1100555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D9CD"/>
                  </a:gs>
                  <a:gs pos="100000">
                    <a:sysClr val="window" lastClr="FFFFFF">
                      <a:alpha val="0"/>
                    </a:sysClr>
                  </a:gs>
                </a:gsLst>
                <a:lin ang="0" scaled="0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53"/>
            <p:cNvGrpSpPr/>
            <p:nvPr/>
          </p:nvGrpSpPr>
          <p:grpSpPr>
            <a:xfrm rot="21181802">
              <a:off x="4517352" y="2605667"/>
              <a:ext cx="854645" cy="382699"/>
              <a:chOff x="1326335" y="1232780"/>
              <a:chExt cx="1708590" cy="612020"/>
            </a:xfrm>
          </p:grpSpPr>
          <p:grpSp>
            <p:nvGrpSpPr>
              <p:cNvPr id="10" name="Group 64"/>
              <p:cNvGrpSpPr/>
              <p:nvPr/>
            </p:nvGrpSpPr>
            <p:grpSpPr>
              <a:xfrm>
                <a:off x="1326335" y="1628800"/>
                <a:ext cx="1708590" cy="216000"/>
                <a:chOff x="3135313" y="111460"/>
                <a:chExt cx="3190875" cy="1989138"/>
              </a:xfrm>
            </p:grpSpPr>
            <p:sp>
              <p:nvSpPr>
                <p:cNvPr id="69" name="Freeform 20"/>
                <p:cNvSpPr>
                  <a:spLocks/>
                </p:cNvSpPr>
                <p:nvPr/>
              </p:nvSpPr>
              <p:spPr bwMode="auto">
                <a:xfrm>
                  <a:off x="3135313" y="111460"/>
                  <a:ext cx="1628775" cy="1989138"/>
                </a:xfrm>
                <a:custGeom>
                  <a:avLst/>
                  <a:gdLst>
                    <a:gd name="T0" fmla="*/ 5 w 1026"/>
                    <a:gd name="T1" fmla="*/ 1252 h 1253"/>
                    <a:gd name="T2" fmla="*/ 11 w 1026"/>
                    <a:gd name="T3" fmla="*/ 1251 h 1253"/>
                    <a:gd name="T4" fmla="*/ 17 w 1026"/>
                    <a:gd name="T5" fmla="*/ 1247 h 1253"/>
                    <a:gd name="T6" fmla="*/ 27 w 1026"/>
                    <a:gd name="T7" fmla="*/ 1239 h 1253"/>
                    <a:gd name="T8" fmla="*/ 42 w 1026"/>
                    <a:gd name="T9" fmla="*/ 1219 h 1253"/>
                    <a:gd name="T10" fmla="*/ 57 w 1026"/>
                    <a:gd name="T11" fmla="*/ 1189 h 1253"/>
                    <a:gd name="T12" fmla="*/ 86 w 1026"/>
                    <a:gd name="T13" fmla="*/ 1114 h 1253"/>
                    <a:gd name="T14" fmla="*/ 167 w 1026"/>
                    <a:gd name="T15" fmla="*/ 819 h 1253"/>
                    <a:gd name="T16" fmla="*/ 191 w 1026"/>
                    <a:gd name="T17" fmla="*/ 736 h 1253"/>
                    <a:gd name="T18" fmla="*/ 221 w 1026"/>
                    <a:gd name="T19" fmla="*/ 656 h 1253"/>
                    <a:gd name="T20" fmla="*/ 233 w 1026"/>
                    <a:gd name="T21" fmla="*/ 630 h 1253"/>
                    <a:gd name="T22" fmla="*/ 243 w 1026"/>
                    <a:gd name="T23" fmla="*/ 615 h 1253"/>
                    <a:gd name="T24" fmla="*/ 254 w 1026"/>
                    <a:gd name="T25" fmla="*/ 603 h 1253"/>
                    <a:gd name="T26" fmla="*/ 261 w 1026"/>
                    <a:gd name="T27" fmla="*/ 599 h 1253"/>
                    <a:gd name="T28" fmla="*/ 267 w 1026"/>
                    <a:gd name="T29" fmla="*/ 597 h 1253"/>
                    <a:gd name="T30" fmla="*/ 272 w 1026"/>
                    <a:gd name="T31" fmla="*/ 596 h 1253"/>
                    <a:gd name="T32" fmla="*/ 278 w 1026"/>
                    <a:gd name="T33" fmla="*/ 597 h 1253"/>
                    <a:gd name="T34" fmla="*/ 284 w 1026"/>
                    <a:gd name="T35" fmla="*/ 600 h 1253"/>
                    <a:gd name="T36" fmla="*/ 291 w 1026"/>
                    <a:gd name="T37" fmla="*/ 605 h 1253"/>
                    <a:gd name="T38" fmla="*/ 302 w 1026"/>
                    <a:gd name="T39" fmla="*/ 618 h 1253"/>
                    <a:gd name="T40" fmla="*/ 318 w 1026"/>
                    <a:gd name="T41" fmla="*/ 647 h 1253"/>
                    <a:gd name="T42" fmla="*/ 341 w 1026"/>
                    <a:gd name="T43" fmla="*/ 709 h 1253"/>
                    <a:gd name="T44" fmla="*/ 426 w 1026"/>
                    <a:gd name="T45" fmla="*/ 1036 h 1253"/>
                    <a:gd name="T46" fmla="*/ 454 w 1026"/>
                    <a:gd name="T47" fmla="*/ 1139 h 1253"/>
                    <a:gd name="T48" fmla="*/ 476 w 1026"/>
                    <a:gd name="T49" fmla="*/ 1200 h 1253"/>
                    <a:gd name="T50" fmla="*/ 490 w 1026"/>
                    <a:gd name="T51" fmla="*/ 1229 h 1253"/>
                    <a:gd name="T52" fmla="*/ 498 w 1026"/>
                    <a:gd name="T53" fmla="*/ 1241 h 1253"/>
                    <a:gd name="T54" fmla="*/ 505 w 1026"/>
                    <a:gd name="T55" fmla="*/ 1248 h 1253"/>
                    <a:gd name="T56" fmla="*/ 511 w 1026"/>
                    <a:gd name="T57" fmla="*/ 1251 h 1253"/>
                    <a:gd name="T58" fmla="*/ 517 w 1026"/>
                    <a:gd name="T59" fmla="*/ 1252 h 1253"/>
                    <a:gd name="T60" fmla="*/ 522 w 1026"/>
                    <a:gd name="T61" fmla="*/ 1252 h 1253"/>
                    <a:gd name="T62" fmla="*/ 528 w 1026"/>
                    <a:gd name="T63" fmla="*/ 1250 h 1253"/>
                    <a:gd name="T64" fmla="*/ 534 w 1026"/>
                    <a:gd name="T65" fmla="*/ 1244 h 1253"/>
                    <a:gd name="T66" fmla="*/ 545 w 1026"/>
                    <a:gd name="T67" fmla="*/ 1228 h 1253"/>
                    <a:gd name="T68" fmla="*/ 556 w 1026"/>
                    <a:gd name="T69" fmla="*/ 1206 h 1253"/>
                    <a:gd name="T70" fmla="*/ 570 w 1026"/>
                    <a:gd name="T71" fmla="*/ 1166 h 1253"/>
                    <a:gd name="T72" fmla="*/ 594 w 1026"/>
                    <a:gd name="T73" fmla="*/ 1065 h 1253"/>
                    <a:gd name="T74" fmla="*/ 633 w 1026"/>
                    <a:gd name="T75" fmla="*/ 845 h 1253"/>
                    <a:gd name="T76" fmla="*/ 677 w 1026"/>
                    <a:gd name="T77" fmla="*/ 544 h 1253"/>
                    <a:gd name="T78" fmla="*/ 699 w 1026"/>
                    <a:gd name="T79" fmla="*/ 392 h 1253"/>
                    <a:gd name="T80" fmla="*/ 728 w 1026"/>
                    <a:gd name="T81" fmla="*/ 217 h 1253"/>
                    <a:gd name="T82" fmla="*/ 741 w 1026"/>
                    <a:gd name="T83" fmla="*/ 147 h 1253"/>
                    <a:gd name="T84" fmla="*/ 761 w 1026"/>
                    <a:gd name="T85" fmla="*/ 67 h 1253"/>
                    <a:gd name="T86" fmla="*/ 771 w 1026"/>
                    <a:gd name="T87" fmla="*/ 37 h 1253"/>
                    <a:gd name="T88" fmla="*/ 782 w 1026"/>
                    <a:gd name="T89" fmla="*/ 16 h 1253"/>
                    <a:gd name="T90" fmla="*/ 789 w 1026"/>
                    <a:gd name="T91" fmla="*/ 6 h 1253"/>
                    <a:gd name="T92" fmla="*/ 794 w 1026"/>
                    <a:gd name="T93" fmla="*/ 1 h 1253"/>
                    <a:gd name="T94" fmla="*/ 800 w 1026"/>
                    <a:gd name="T95" fmla="*/ 0 h 1253"/>
                    <a:gd name="T96" fmla="*/ 805 w 1026"/>
                    <a:gd name="T97" fmla="*/ 1 h 1253"/>
                    <a:gd name="T98" fmla="*/ 810 w 1026"/>
                    <a:gd name="T99" fmla="*/ 4 h 1253"/>
                    <a:gd name="T100" fmla="*/ 818 w 1026"/>
                    <a:gd name="T101" fmla="*/ 13 h 1253"/>
                    <a:gd name="T102" fmla="*/ 829 w 1026"/>
                    <a:gd name="T103" fmla="*/ 37 h 1253"/>
                    <a:gd name="T104" fmla="*/ 840 w 1026"/>
                    <a:gd name="T105" fmla="*/ 71 h 1253"/>
                    <a:gd name="T106" fmla="*/ 858 w 1026"/>
                    <a:gd name="T107" fmla="*/ 147 h 1253"/>
                    <a:gd name="T108" fmla="*/ 878 w 1026"/>
                    <a:gd name="T109" fmla="*/ 265 h 1253"/>
                    <a:gd name="T110" fmla="*/ 930 w 1026"/>
                    <a:gd name="T111" fmla="*/ 658 h 1253"/>
                    <a:gd name="T112" fmla="*/ 953 w 1026"/>
                    <a:gd name="T113" fmla="*/ 850 h 1253"/>
                    <a:gd name="T114" fmla="*/ 979 w 1026"/>
                    <a:gd name="T115" fmla="*/ 1041 h 1253"/>
                    <a:gd name="T116" fmla="*/ 996 w 1026"/>
                    <a:gd name="T117" fmla="*/ 1140 h 1253"/>
                    <a:gd name="T118" fmla="*/ 1006 w 1026"/>
                    <a:gd name="T119" fmla="*/ 1188 h 1253"/>
                    <a:gd name="T120" fmla="*/ 1016 w 1026"/>
                    <a:gd name="T121" fmla="*/ 1224 h 1253"/>
                    <a:gd name="T122" fmla="*/ 1023 w 1026"/>
                    <a:gd name="T123" fmla="*/ 1241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026" h="1253">
                      <a:moveTo>
                        <a:pt x="0" y="1253"/>
                      </a:moveTo>
                      <a:lnTo>
                        <a:pt x="1" y="1253"/>
                      </a:lnTo>
                      <a:lnTo>
                        <a:pt x="2" y="1252"/>
                      </a:lnTo>
                      <a:lnTo>
                        <a:pt x="2" y="1252"/>
                      </a:lnTo>
                      <a:lnTo>
                        <a:pt x="3" y="1252"/>
                      </a:lnTo>
                      <a:lnTo>
                        <a:pt x="3" y="1252"/>
                      </a:lnTo>
                      <a:lnTo>
                        <a:pt x="4" y="1252"/>
                      </a:lnTo>
                      <a:lnTo>
                        <a:pt x="5" y="1252"/>
                      </a:lnTo>
                      <a:lnTo>
                        <a:pt x="5" y="1252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1"/>
                      </a:lnTo>
                      <a:lnTo>
                        <a:pt x="9" y="1251"/>
                      </a:lnTo>
                      <a:lnTo>
                        <a:pt x="9" y="1251"/>
                      </a:lnTo>
                      <a:lnTo>
                        <a:pt x="11" y="1251"/>
                      </a:lnTo>
                      <a:lnTo>
                        <a:pt x="11" y="1250"/>
                      </a:lnTo>
                      <a:lnTo>
                        <a:pt x="12" y="1250"/>
                      </a:lnTo>
                      <a:lnTo>
                        <a:pt x="13" y="1249"/>
                      </a:lnTo>
                      <a:lnTo>
                        <a:pt x="14" y="1249"/>
                      </a:lnTo>
                      <a:lnTo>
                        <a:pt x="14" y="1249"/>
                      </a:lnTo>
                      <a:lnTo>
                        <a:pt x="15" y="1248"/>
                      </a:lnTo>
                      <a:lnTo>
                        <a:pt x="16" y="1248"/>
                      </a:lnTo>
                      <a:lnTo>
                        <a:pt x="17" y="1247"/>
                      </a:lnTo>
                      <a:lnTo>
                        <a:pt x="18" y="1246"/>
                      </a:lnTo>
                      <a:lnTo>
                        <a:pt x="21" y="1245"/>
                      </a:lnTo>
                      <a:lnTo>
                        <a:pt x="21" y="1244"/>
                      </a:lnTo>
                      <a:lnTo>
                        <a:pt x="22" y="1243"/>
                      </a:lnTo>
                      <a:lnTo>
                        <a:pt x="23" y="1242"/>
                      </a:lnTo>
                      <a:lnTo>
                        <a:pt x="26" y="1240"/>
                      </a:lnTo>
                      <a:lnTo>
                        <a:pt x="26" y="1239"/>
                      </a:lnTo>
                      <a:lnTo>
                        <a:pt x="27" y="1239"/>
                      </a:lnTo>
                      <a:lnTo>
                        <a:pt x="28" y="1237"/>
                      </a:lnTo>
                      <a:lnTo>
                        <a:pt x="31" y="1234"/>
                      </a:lnTo>
                      <a:lnTo>
                        <a:pt x="31" y="1234"/>
                      </a:lnTo>
                      <a:lnTo>
                        <a:pt x="32" y="1233"/>
                      </a:lnTo>
                      <a:lnTo>
                        <a:pt x="33" y="1231"/>
                      </a:lnTo>
                      <a:lnTo>
                        <a:pt x="36" y="1228"/>
                      </a:lnTo>
                      <a:lnTo>
                        <a:pt x="41" y="1220"/>
                      </a:lnTo>
                      <a:lnTo>
                        <a:pt x="42" y="1219"/>
                      </a:lnTo>
                      <a:lnTo>
                        <a:pt x="42" y="1218"/>
                      </a:lnTo>
                      <a:lnTo>
                        <a:pt x="44" y="1216"/>
                      </a:lnTo>
                      <a:lnTo>
                        <a:pt x="47" y="1211"/>
                      </a:lnTo>
                      <a:lnTo>
                        <a:pt x="52" y="1200"/>
                      </a:lnTo>
                      <a:lnTo>
                        <a:pt x="53" y="1199"/>
                      </a:lnTo>
                      <a:lnTo>
                        <a:pt x="53" y="1198"/>
                      </a:lnTo>
                      <a:lnTo>
                        <a:pt x="55" y="1195"/>
                      </a:lnTo>
                      <a:lnTo>
                        <a:pt x="57" y="1189"/>
                      </a:lnTo>
                      <a:lnTo>
                        <a:pt x="63" y="1176"/>
                      </a:lnTo>
                      <a:lnTo>
                        <a:pt x="63" y="1174"/>
                      </a:lnTo>
                      <a:lnTo>
                        <a:pt x="64" y="1173"/>
                      </a:lnTo>
                      <a:lnTo>
                        <a:pt x="66" y="1170"/>
                      </a:lnTo>
                      <a:lnTo>
                        <a:pt x="68" y="1162"/>
                      </a:lnTo>
                      <a:lnTo>
                        <a:pt x="74" y="1148"/>
                      </a:lnTo>
                      <a:lnTo>
                        <a:pt x="85" y="1116"/>
                      </a:lnTo>
                      <a:lnTo>
                        <a:pt x="86" y="1114"/>
                      </a:lnTo>
                      <a:lnTo>
                        <a:pt x="86" y="1112"/>
                      </a:lnTo>
                      <a:lnTo>
                        <a:pt x="87" y="1108"/>
                      </a:lnTo>
                      <a:lnTo>
                        <a:pt x="90" y="1100"/>
                      </a:lnTo>
                      <a:lnTo>
                        <a:pt x="95" y="1084"/>
                      </a:lnTo>
                      <a:lnTo>
                        <a:pt x="105" y="1049"/>
                      </a:lnTo>
                      <a:lnTo>
                        <a:pt x="126" y="974"/>
                      </a:lnTo>
                      <a:lnTo>
                        <a:pt x="167" y="821"/>
                      </a:lnTo>
                      <a:lnTo>
                        <a:pt x="167" y="819"/>
                      </a:lnTo>
                      <a:lnTo>
                        <a:pt x="168" y="816"/>
                      </a:lnTo>
                      <a:lnTo>
                        <a:pt x="169" y="811"/>
                      </a:lnTo>
                      <a:lnTo>
                        <a:pt x="172" y="801"/>
                      </a:lnTo>
                      <a:lnTo>
                        <a:pt x="177" y="782"/>
                      </a:lnTo>
                      <a:lnTo>
                        <a:pt x="188" y="745"/>
                      </a:lnTo>
                      <a:lnTo>
                        <a:pt x="189" y="743"/>
                      </a:lnTo>
                      <a:lnTo>
                        <a:pt x="190" y="741"/>
                      </a:lnTo>
                      <a:lnTo>
                        <a:pt x="191" y="736"/>
                      </a:lnTo>
                      <a:lnTo>
                        <a:pt x="194" y="728"/>
                      </a:lnTo>
                      <a:lnTo>
                        <a:pt x="199" y="711"/>
                      </a:lnTo>
                      <a:lnTo>
                        <a:pt x="210" y="681"/>
                      </a:lnTo>
                      <a:lnTo>
                        <a:pt x="211" y="679"/>
                      </a:lnTo>
                      <a:lnTo>
                        <a:pt x="212" y="677"/>
                      </a:lnTo>
                      <a:lnTo>
                        <a:pt x="213" y="674"/>
                      </a:lnTo>
                      <a:lnTo>
                        <a:pt x="215" y="668"/>
                      </a:lnTo>
                      <a:lnTo>
                        <a:pt x="221" y="656"/>
                      </a:lnTo>
                      <a:lnTo>
                        <a:pt x="221" y="654"/>
                      </a:lnTo>
                      <a:lnTo>
                        <a:pt x="222" y="653"/>
                      </a:lnTo>
                      <a:lnTo>
                        <a:pt x="223" y="650"/>
                      </a:lnTo>
                      <a:lnTo>
                        <a:pt x="225" y="645"/>
                      </a:lnTo>
                      <a:lnTo>
                        <a:pt x="231" y="635"/>
                      </a:lnTo>
                      <a:lnTo>
                        <a:pt x="231" y="634"/>
                      </a:lnTo>
                      <a:lnTo>
                        <a:pt x="232" y="633"/>
                      </a:lnTo>
                      <a:lnTo>
                        <a:pt x="233" y="630"/>
                      </a:lnTo>
                      <a:lnTo>
                        <a:pt x="236" y="626"/>
                      </a:lnTo>
                      <a:lnTo>
                        <a:pt x="236" y="625"/>
                      </a:lnTo>
                      <a:lnTo>
                        <a:pt x="237" y="624"/>
                      </a:lnTo>
                      <a:lnTo>
                        <a:pt x="238" y="622"/>
                      </a:lnTo>
                      <a:lnTo>
                        <a:pt x="241" y="618"/>
                      </a:lnTo>
                      <a:lnTo>
                        <a:pt x="242" y="617"/>
                      </a:lnTo>
                      <a:lnTo>
                        <a:pt x="242" y="616"/>
                      </a:lnTo>
                      <a:lnTo>
                        <a:pt x="243" y="615"/>
                      </a:lnTo>
                      <a:lnTo>
                        <a:pt x="246" y="611"/>
                      </a:lnTo>
                      <a:lnTo>
                        <a:pt x="246" y="610"/>
                      </a:lnTo>
                      <a:lnTo>
                        <a:pt x="247" y="610"/>
                      </a:lnTo>
                      <a:lnTo>
                        <a:pt x="248" y="609"/>
                      </a:lnTo>
                      <a:lnTo>
                        <a:pt x="251" y="606"/>
                      </a:lnTo>
                      <a:lnTo>
                        <a:pt x="252" y="605"/>
                      </a:lnTo>
                      <a:lnTo>
                        <a:pt x="252" y="604"/>
                      </a:lnTo>
                      <a:lnTo>
                        <a:pt x="254" y="603"/>
                      </a:lnTo>
                      <a:lnTo>
                        <a:pt x="254" y="603"/>
                      </a:lnTo>
                      <a:lnTo>
                        <a:pt x="255" y="602"/>
                      </a:lnTo>
                      <a:lnTo>
                        <a:pt x="257" y="601"/>
                      </a:lnTo>
                      <a:lnTo>
                        <a:pt x="257" y="601"/>
                      </a:lnTo>
                      <a:lnTo>
                        <a:pt x="258" y="600"/>
                      </a:lnTo>
                      <a:lnTo>
                        <a:pt x="259" y="600"/>
                      </a:lnTo>
                      <a:lnTo>
                        <a:pt x="260" y="599"/>
                      </a:lnTo>
                      <a:lnTo>
                        <a:pt x="261" y="599"/>
                      </a:lnTo>
                      <a:lnTo>
                        <a:pt x="262" y="598"/>
                      </a:lnTo>
                      <a:lnTo>
                        <a:pt x="263" y="598"/>
                      </a:lnTo>
                      <a:lnTo>
                        <a:pt x="263" y="597"/>
                      </a:lnTo>
                      <a:lnTo>
                        <a:pt x="264" y="597"/>
                      </a:lnTo>
                      <a:lnTo>
                        <a:pt x="265" y="597"/>
                      </a:lnTo>
                      <a:lnTo>
                        <a:pt x="266" y="597"/>
                      </a:lnTo>
                      <a:lnTo>
                        <a:pt x="266" y="597"/>
                      </a:lnTo>
                      <a:lnTo>
                        <a:pt x="267" y="597"/>
                      </a:lnTo>
                      <a:lnTo>
                        <a:pt x="268" y="596"/>
                      </a:lnTo>
                      <a:lnTo>
                        <a:pt x="268" y="596"/>
                      </a:lnTo>
                      <a:lnTo>
                        <a:pt x="269" y="596"/>
                      </a:lnTo>
                      <a:lnTo>
                        <a:pt x="270" y="596"/>
                      </a:lnTo>
                      <a:lnTo>
                        <a:pt x="270" y="596"/>
                      </a:lnTo>
                      <a:lnTo>
                        <a:pt x="271" y="596"/>
                      </a:lnTo>
                      <a:lnTo>
                        <a:pt x="272" y="596"/>
                      </a:lnTo>
                      <a:lnTo>
                        <a:pt x="272" y="596"/>
                      </a:lnTo>
                      <a:lnTo>
                        <a:pt x="273" y="596"/>
                      </a:lnTo>
                      <a:lnTo>
                        <a:pt x="274" y="596"/>
                      </a:lnTo>
                      <a:lnTo>
                        <a:pt x="275" y="596"/>
                      </a:lnTo>
                      <a:lnTo>
                        <a:pt x="275" y="596"/>
                      </a:lnTo>
                      <a:lnTo>
                        <a:pt x="276" y="596"/>
                      </a:lnTo>
                      <a:lnTo>
                        <a:pt x="276" y="597"/>
                      </a:lnTo>
                      <a:lnTo>
                        <a:pt x="277" y="597"/>
                      </a:lnTo>
                      <a:lnTo>
                        <a:pt x="278" y="597"/>
                      </a:lnTo>
                      <a:lnTo>
                        <a:pt x="279" y="597"/>
                      </a:lnTo>
                      <a:lnTo>
                        <a:pt x="279" y="597"/>
                      </a:lnTo>
                      <a:lnTo>
                        <a:pt x="280" y="598"/>
                      </a:lnTo>
                      <a:lnTo>
                        <a:pt x="281" y="598"/>
                      </a:lnTo>
                      <a:lnTo>
                        <a:pt x="281" y="598"/>
                      </a:lnTo>
                      <a:lnTo>
                        <a:pt x="282" y="599"/>
                      </a:lnTo>
                      <a:lnTo>
                        <a:pt x="283" y="599"/>
                      </a:lnTo>
                      <a:lnTo>
                        <a:pt x="284" y="600"/>
                      </a:lnTo>
                      <a:lnTo>
                        <a:pt x="285" y="600"/>
                      </a:lnTo>
                      <a:lnTo>
                        <a:pt x="285" y="601"/>
                      </a:lnTo>
                      <a:lnTo>
                        <a:pt x="287" y="602"/>
                      </a:lnTo>
                      <a:lnTo>
                        <a:pt x="288" y="602"/>
                      </a:lnTo>
                      <a:lnTo>
                        <a:pt x="288" y="603"/>
                      </a:lnTo>
                      <a:lnTo>
                        <a:pt x="290" y="604"/>
                      </a:lnTo>
                      <a:lnTo>
                        <a:pt x="290" y="604"/>
                      </a:lnTo>
                      <a:lnTo>
                        <a:pt x="291" y="605"/>
                      </a:lnTo>
                      <a:lnTo>
                        <a:pt x="293" y="607"/>
                      </a:lnTo>
                      <a:lnTo>
                        <a:pt x="295" y="610"/>
                      </a:lnTo>
                      <a:lnTo>
                        <a:pt x="296" y="610"/>
                      </a:lnTo>
                      <a:lnTo>
                        <a:pt x="297" y="611"/>
                      </a:lnTo>
                      <a:lnTo>
                        <a:pt x="298" y="613"/>
                      </a:lnTo>
                      <a:lnTo>
                        <a:pt x="301" y="616"/>
                      </a:lnTo>
                      <a:lnTo>
                        <a:pt x="302" y="618"/>
                      </a:lnTo>
                      <a:lnTo>
                        <a:pt x="302" y="618"/>
                      </a:lnTo>
                      <a:lnTo>
                        <a:pt x="303" y="621"/>
                      </a:lnTo>
                      <a:lnTo>
                        <a:pt x="306" y="625"/>
                      </a:lnTo>
                      <a:lnTo>
                        <a:pt x="307" y="626"/>
                      </a:lnTo>
                      <a:lnTo>
                        <a:pt x="308" y="627"/>
                      </a:lnTo>
                      <a:lnTo>
                        <a:pt x="309" y="629"/>
                      </a:lnTo>
                      <a:lnTo>
                        <a:pt x="312" y="634"/>
                      </a:lnTo>
                      <a:lnTo>
                        <a:pt x="317" y="645"/>
                      </a:lnTo>
                      <a:lnTo>
                        <a:pt x="318" y="647"/>
                      </a:lnTo>
                      <a:lnTo>
                        <a:pt x="318" y="648"/>
                      </a:lnTo>
                      <a:lnTo>
                        <a:pt x="320" y="651"/>
                      </a:lnTo>
                      <a:lnTo>
                        <a:pt x="323" y="657"/>
                      </a:lnTo>
                      <a:lnTo>
                        <a:pt x="328" y="671"/>
                      </a:lnTo>
                      <a:lnTo>
                        <a:pt x="339" y="701"/>
                      </a:lnTo>
                      <a:lnTo>
                        <a:pt x="339" y="703"/>
                      </a:lnTo>
                      <a:lnTo>
                        <a:pt x="340" y="705"/>
                      </a:lnTo>
                      <a:lnTo>
                        <a:pt x="341" y="709"/>
                      </a:lnTo>
                      <a:lnTo>
                        <a:pt x="344" y="717"/>
                      </a:lnTo>
                      <a:lnTo>
                        <a:pt x="349" y="733"/>
                      </a:lnTo>
                      <a:lnTo>
                        <a:pt x="359" y="768"/>
                      </a:lnTo>
                      <a:lnTo>
                        <a:pt x="379" y="845"/>
                      </a:lnTo>
                      <a:lnTo>
                        <a:pt x="423" y="1026"/>
                      </a:lnTo>
                      <a:lnTo>
                        <a:pt x="424" y="1029"/>
                      </a:lnTo>
                      <a:lnTo>
                        <a:pt x="425" y="1031"/>
                      </a:lnTo>
                      <a:lnTo>
                        <a:pt x="426" y="1036"/>
                      </a:lnTo>
                      <a:lnTo>
                        <a:pt x="428" y="1046"/>
                      </a:lnTo>
                      <a:lnTo>
                        <a:pt x="434" y="1066"/>
                      </a:lnTo>
                      <a:lnTo>
                        <a:pt x="444" y="1104"/>
                      </a:lnTo>
                      <a:lnTo>
                        <a:pt x="444" y="1107"/>
                      </a:lnTo>
                      <a:lnTo>
                        <a:pt x="445" y="1109"/>
                      </a:lnTo>
                      <a:lnTo>
                        <a:pt x="446" y="1113"/>
                      </a:lnTo>
                      <a:lnTo>
                        <a:pt x="449" y="1122"/>
                      </a:lnTo>
                      <a:lnTo>
                        <a:pt x="454" y="1139"/>
                      </a:lnTo>
                      <a:lnTo>
                        <a:pt x="464" y="1170"/>
                      </a:lnTo>
                      <a:lnTo>
                        <a:pt x="465" y="1172"/>
                      </a:lnTo>
                      <a:lnTo>
                        <a:pt x="465" y="1174"/>
                      </a:lnTo>
                      <a:lnTo>
                        <a:pt x="467" y="1177"/>
                      </a:lnTo>
                      <a:lnTo>
                        <a:pt x="469" y="1184"/>
                      </a:lnTo>
                      <a:lnTo>
                        <a:pt x="474" y="1197"/>
                      </a:lnTo>
                      <a:lnTo>
                        <a:pt x="475" y="1198"/>
                      </a:lnTo>
                      <a:lnTo>
                        <a:pt x="476" y="1200"/>
                      </a:lnTo>
                      <a:lnTo>
                        <a:pt x="477" y="1203"/>
                      </a:lnTo>
                      <a:lnTo>
                        <a:pt x="479" y="1209"/>
                      </a:lnTo>
                      <a:lnTo>
                        <a:pt x="484" y="1219"/>
                      </a:lnTo>
                      <a:lnTo>
                        <a:pt x="485" y="1220"/>
                      </a:lnTo>
                      <a:lnTo>
                        <a:pt x="486" y="1221"/>
                      </a:lnTo>
                      <a:lnTo>
                        <a:pt x="487" y="1224"/>
                      </a:lnTo>
                      <a:lnTo>
                        <a:pt x="489" y="1228"/>
                      </a:lnTo>
                      <a:lnTo>
                        <a:pt x="490" y="1229"/>
                      </a:lnTo>
                      <a:lnTo>
                        <a:pt x="491" y="1230"/>
                      </a:lnTo>
                      <a:lnTo>
                        <a:pt x="492" y="1232"/>
                      </a:lnTo>
                      <a:lnTo>
                        <a:pt x="494" y="1236"/>
                      </a:lnTo>
                      <a:lnTo>
                        <a:pt x="495" y="1237"/>
                      </a:lnTo>
                      <a:lnTo>
                        <a:pt x="496" y="1237"/>
                      </a:lnTo>
                      <a:lnTo>
                        <a:pt x="497" y="1239"/>
                      </a:lnTo>
                      <a:lnTo>
                        <a:pt x="498" y="1240"/>
                      </a:lnTo>
                      <a:lnTo>
                        <a:pt x="498" y="1241"/>
                      </a:lnTo>
                      <a:lnTo>
                        <a:pt x="500" y="1242"/>
                      </a:lnTo>
                      <a:lnTo>
                        <a:pt x="500" y="1243"/>
                      </a:lnTo>
                      <a:lnTo>
                        <a:pt x="501" y="1243"/>
                      </a:lnTo>
                      <a:lnTo>
                        <a:pt x="502" y="1245"/>
                      </a:lnTo>
                      <a:lnTo>
                        <a:pt x="503" y="1245"/>
                      </a:lnTo>
                      <a:lnTo>
                        <a:pt x="503" y="1246"/>
                      </a:lnTo>
                      <a:lnTo>
                        <a:pt x="504" y="1247"/>
                      </a:lnTo>
                      <a:lnTo>
                        <a:pt x="505" y="1248"/>
                      </a:lnTo>
                      <a:lnTo>
                        <a:pt x="506" y="1248"/>
                      </a:lnTo>
                      <a:lnTo>
                        <a:pt x="507" y="1249"/>
                      </a:lnTo>
                      <a:lnTo>
                        <a:pt x="507" y="1249"/>
                      </a:lnTo>
                      <a:lnTo>
                        <a:pt x="508" y="1249"/>
                      </a:lnTo>
                      <a:lnTo>
                        <a:pt x="509" y="1250"/>
                      </a:lnTo>
                      <a:lnTo>
                        <a:pt x="510" y="1251"/>
                      </a:lnTo>
                      <a:lnTo>
                        <a:pt x="510" y="1251"/>
                      </a:lnTo>
                      <a:lnTo>
                        <a:pt x="511" y="1251"/>
                      </a:lnTo>
                      <a:lnTo>
                        <a:pt x="512" y="1252"/>
                      </a:lnTo>
                      <a:lnTo>
                        <a:pt x="513" y="1252"/>
                      </a:lnTo>
                      <a:lnTo>
                        <a:pt x="513" y="1252"/>
                      </a:lnTo>
                      <a:lnTo>
                        <a:pt x="514" y="1252"/>
                      </a:lnTo>
                      <a:lnTo>
                        <a:pt x="515" y="1252"/>
                      </a:lnTo>
                      <a:lnTo>
                        <a:pt x="515" y="1252"/>
                      </a:lnTo>
                      <a:lnTo>
                        <a:pt x="516" y="1252"/>
                      </a:lnTo>
                      <a:lnTo>
                        <a:pt x="517" y="1252"/>
                      </a:lnTo>
                      <a:lnTo>
                        <a:pt x="518" y="1253"/>
                      </a:lnTo>
                      <a:lnTo>
                        <a:pt x="518" y="1253"/>
                      </a:lnTo>
                      <a:lnTo>
                        <a:pt x="519" y="1252"/>
                      </a:lnTo>
                      <a:lnTo>
                        <a:pt x="519" y="1252"/>
                      </a:lnTo>
                      <a:lnTo>
                        <a:pt x="520" y="1252"/>
                      </a:lnTo>
                      <a:lnTo>
                        <a:pt x="521" y="1252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1"/>
                      </a:lnTo>
                      <a:lnTo>
                        <a:pt x="525" y="1251"/>
                      </a:lnTo>
                      <a:lnTo>
                        <a:pt x="525" y="1251"/>
                      </a:lnTo>
                      <a:lnTo>
                        <a:pt x="526" y="1251"/>
                      </a:lnTo>
                      <a:lnTo>
                        <a:pt x="527" y="1250"/>
                      </a:lnTo>
                      <a:lnTo>
                        <a:pt x="528" y="1250"/>
                      </a:lnTo>
                      <a:lnTo>
                        <a:pt x="528" y="1249"/>
                      </a:lnTo>
                      <a:lnTo>
                        <a:pt x="529" y="1249"/>
                      </a:lnTo>
                      <a:lnTo>
                        <a:pt x="530" y="1248"/>
                      </a:lnTo>
                      <a:lnTo>
                        <a:pt x="530" y="1248"/>
                      </a:lnTo>
                      <a:lnTo>
                        <a:pt x="532" y="1246"/>
                      </a:lnTo>
                      <a:lnTo>
                        <a:pt x="533" y="1246"/>
                      </a:lnTo>
                      <a:lnTo>
                        <a:pt x="533" y="1245"/>
                      </a:lnTo>
                      <a:lnTo>
                        <a:pt x="534" y="1244"/>
                      </a:lnTo>
                      <a:lnTo>
                        <a:pt x="537" y="1241"/>
                      </a:lnTo>
                      <a:lnTo>
                        <a:pt x="538" y="1240"/>
                      </a:lnTo>
                      <a:lnTo>
                        <a:pt x="539" y="1239"/>
                      </a:lnTo>
                      <a:lnTo>
                        <a:pt x="540" y="1237"/>
                      </a:lnTo>
                      <a:lnTo>
                        <a:pt x="543" y="1233"/>
                      </a:lnTo>
                      <a:lnTo>
                        <a:pt x="543" y="1232"/>
                      </a:lnTo>
                      <a:lnTo>
                        <a:pt x="544" y="1231"/>
                      </a:lnTo>
                      <a:lnTo>
                        <a:pt x="545" y="1228"/>
                      </a:lnTo>
                      <a:lnTo>
                        <a:pt x="548" y="1223"/>
                      </a:lnTo>
                      <a:lnTo>
                        <a:pt x="549" y="1222"/>
                      </a:lnTo>
                      <a:lnTo>
                        <a:pt x="549" y="1221"/>
                      </a:lnTo>
                      <a:lnTo>
                        <a:pt x="551" y="1218"/>
                      </a:lnTo>
                      <a:lnTo>
                        <a:pt x="553" y="1213"/>
                      </a:lnTo>
                      <a:lnTo>
                        <a:pt x="554" y="1211"/>
                      </a:lnTo>
                      <a:lnTo>
                        <a:pt x="554" y="1210"/>
                      </a:lnTo>
                      <a:lnTo>
                        <a:pt x="556" y="1206"/>
                      </a:lnTo>
                      <a:lnTo>
                        <a:pt x="558" y="1200"/>
                      </a:lnTo>
                      <a:lnTo>
                        <a:pt x="559" y="1198"/>
                      </a:lnTo>
                      <a:lnTo>
                        <a:pt x="560" y="1197"/>
                      </a:lnTo>
                      <a:lnTo>
                        <a:pt x="561" y="1193"/>
                      </a:lnTo>
                      <a:lnTo>
                        <a:pt x="563" y="1186"/>
                      </a:lnTo>
                      <a:lnTo>
                        <a:pt x="569" y="1170"/>
                      </a:lnTo>
                      <a:lnTo>
                        <a:pt x="569" y="1168"/>
                      </a:lnTo>
                      <a:lnTo>
                        <a:pt x="570" y="1166"/>
                      </a:lnTo>
                      <a:lnTo>
                        <a:pt x="571" y="1162"/>
                      </a:lnTo>
                      <a:lnTo>
                        <a:pt x="573" y="1153"/>
                      </a:lnTo>
                      <a:lnTo>
                        <a:pt x="579" y="1134"/>
                      </a:lnTo>
                      <a:lnTo>
                        <a:pt x="589" y="1091"/>
                      </a:lnTo>
                      <a:lnTo>
                        <a:pt x="590" y="1088"/>
                      </a:lnTo>
                      <a:lnTo>
                        <a:pt x="590" y="1084"/>
                      </a:lnTo>
                      <a:lnTo>
                        <a:pt x="591" y="1078"/>
                      </a:lnTo>
                      <a:lnTo>
                        <a:pt x="594" y="1065"/>
                      </a:lnTo>
                      <a:lnTo>
                        <a:pt x="600" y="1038"/>
                      </a:lnTo>
                      <a:lnTo>
                        <a:pt x="611" y="979"/>
                      </a:lnTo>
                      <a:lnTo>
                        <a:pt x="612" y="975"/>
                      </a:lnTo>
                      <a:lnTo>
                        <a:pt x="612" y="971"/>
                      </a:lnTo>
                      <a:lnTo>
                        <a:pt x="614" y="963"/>
                      </a:lnTo>
                      <a:lnTo>
                        <a:pt x="617" y="947"/>
                      </a:lnTo>
                      <a:lnTo>
                        <a:pt x="622" y="914"/>
                      </a:lnTo>
                      <a:lnTo>
                        <a:pt x="633" y="845"/>
                      </a:lnTo>
                      <a:lnTo>
                        <a:pt x="634" y="841"/>
                      </a:lnTo>
                      <a:lnTo>
                        <a:pt x="634" y="837"/>
                      </a:lnTo>
                      <a:lnTo>
                        <a:pt x="636" y="828"/>
                      </a:lnTo>
                      <a:lnTo>
                        <a:pt x="638" y="810"/>
                      </a:lnTo>
                      <a:lnTo>
                        <a:pt x="644" y="774"/>
                      </a:lnTo>
                      <a:lnTo>
                        <a:pt x="654" y="700"/>
                      </a:lnTo>
                      <a:lnTo>
                        <a:pt x="676" y="548"/>
                      </a:lnTo>
                      <a:lnTo>
                        <a:pt x="677" y="544"/>
                      </a:lnTo>
                      <a:lnTo>
                        <a:pt x="678" y="539"/>
                      </a:lnTo>
                      <a:lnTo>
                        <a:pt x="679" y="531"/>
                      </a:lnTo>
                      <a:lnTo>
                        <a:pt x="681" y="513"/>
                      </a:lnTo>
                      <a:lnTo>
                        <a:pt x="686" y="478"/>
                      </a:lnTo>
                      <a:lnTo>
                        <a:pt x="696" y="409"/>
                      </a:lnTo>
                      <a:lnTo>
                        <a:pt x="697" y="405"/>
                      </a:lnTo>
                      <a:lnTo>
                        <a:pt x="698" y="401"/>
                      </a:lnTo>
                      <a:lnTo>
                        <a:pt x="699" y="392"/>
                      </a:lnTo>
                      <a:lnTo>
                        <a:pt x="702" y="376"/>
                      </a:lnTo>
                      <a:lnTo>
                        <a:pt x="707" y="343"/>
                      </a:lnTo>
                      <a:lnTo>
                        <a:pt x="717" y="280"/>
                      </a:lnTo>
                      <a:lnTo>
                        <a:pt x="717" y="276"/>
                      </a:lnTo>
                      <a:lnTo>
                        <a:pt x="718" y="272"/>
                      </a:lnTo>
                      <a:lnTo>
                        <a:pt x="719" y="264"/>
                      </a:lnTo>
                      <a:lnTo>
                        <a:pt x="722" y="248"/>
                      </a:lnTo>
                      <a:lnTo>
                        <a:pt x="728" y="217"/>
                      </a:lnTo>
                      <a:lnTo>
                        <a:pt x="728" y="214"/>
                      </a:lnTo>
                      <a:lnTo>
                        <a:pt x="729" y="210"/>
                      </a:lnTo>
                      <a:lnTo>
                        <a:pt x="731" y="202"/>
                      </a:lnTo>
                      <a:lnTo>
                        <a:pt x="733" y="188"/>
                      </a:lnTo>
                      <a:lnTo>
                        <a:pt x="738" y="160"/>
                      </a:lnTo>
                      <a:lnTo>
                        <a:pt x="739" y="157"/>
                      </a:lnTo>
                      <a:lnTo>
                        <a:pt x="740" y="154"/>
                      </a:lnTo>
                      <a:lnTo>
                        <a:pt x="741" y="147"/>
                      </a:lnTo>
                      <a:lnTo>
                        <a:pt x="744" y="135"/>
                      </a:lnTo>
                      <a:lnTo>
                        <a:pt x="750" y="111"/>
                      </a:lnTo>
                      <a:lnTo>
                        <a:pt x="750" y="108"/>
                      </a:lnTo>
                      <a:lnTo>
                        <a:pt x="751" y="105"/>
                      </a:lnTo>
                      <a:lnTo>
                        <a:pt x="752" y="100"/>
                      </a:lnTo>
                      <a:lnTo>
                        <a:pt x="755" y="89"/>
                      </a:lnTo>
                      <a:lnTo>
                        <a:pt x="761" y="70"/>
                      </a:lnTo>
                      <a:lnTo>
                        <a:pt x="761" y="67"/>
                      </a:lnTo>
                      <a:lnTo>
                        <a:pt x="762" y="65"/>
                      </a:lnTo>
                      <a:lnTo>
                        <a:pt x="763" y="61"/>
                      </a:lnTo>
                      <a:lnTo>
                        <a:pt x="766" y="53"/>
                      </a:lnTo>
                      <a:lnTo>
                        <a:pt x="766" y="51"/>
                      </a:lnTo>
                      <a:lnTo>
                        <a:pt x="767" y="49"/>
                      </a:lnTo>
                      <a:lnTo>
                        <a:pt x="768" y="46"/>
                      </a:lnTo>
                      <a:lnTo>
                        <a:pt x="771" y="39"/>
                      </a:lnTo>
                      <a:lnTo>
                        <a:pt x="771" y="37"/>
                      </a:lnTo>
                      <a:lnTo>
                        <a:pt x="772" y="36"/>
                      </a:lnTo>
                      <a:lnTo>
                        <a:pt x="773" y="33"/>
                      </a:lnTo>
                      <a:lnTo>
                        <a:pt x="776" y="27"/>
                      </a:lnTo>
                      <a:lnTo>
                        <a:pt x="777" y="25"/>
                      </a:lnTo>
                      <a:lnTo>
                        <a:pt x="777" y="24"/>
                      </a:lnTo>
                      <a:lnTo>
                        <a:pt x="779" y="22"/>
                      </a:lnTo>
                      <a:lnTo>
                        <a:pt x="781" y="17"/>
                      </a:lnTo>
                      <a:lnTo>
                        <a:pt x="782" y="16"/>
                      </a:lnTo>
                      <a:lnTo>
                        <a:pt x="782" y="15"/>
                      </a:lnTo>
                      <a:lnTo>
                        <a:pt x="783" y="13"/>
                      </a:lnTo>
                      <a:lnTo>
                        <a:pt x="784" y="12"/>
                      </a:lnTo>
                      <a:lnTo>
                        <a:pt x="785" y="11"/>
                      </a:lnTo>
                      <a:lnTo>
                        <a:pt x="786" y="9"/>
                      </a:lnTo>
                      <a:lnTo>
                        <a:pt x="787" y="9"/>
                      </a:lnTo>
                      <a:lnTo>
                        <a:pt x="787" y="8"/>
                      </a:lnTo>
                      <a:lnTo>
                        <a:pt x="789" y="6"/>
                      </a:lnTo>
                      <a:lnTo>
                        <a:pt x="789" y="6"/>
                      </a:lnTo>
                      <a:lnTo>
                        <a:pt x="790" y="5"/>
                      </a:lnTo>
                      <a:lnTo>
                        <a:pt x="791" y="4"/>
                      </a:lnTo>
                      <a:lnTo>
                        <a:pt x="792" y="3"/>
                      </a:lnTo>
                      <a:lnTo>
                        <a:pt x="792" y="3"/>
                      </a:lnTo>
                      <a:lnTo>
                        <a:pt x="793" y="2"/>
                      </a:lnTo>
                      <a:lnTo>
                        <a:pt x="794" y="2"/>
                      </a:lnTo>
                      <a:lnTo>
                        <a:pt x="794" y="1"/>
                      </a:lnTo>
                      <a:lnTo>
                        <a:pt x="795" y="1"/>
                      </a:lnTo>
                      <a:lnTo>
                        <a:pt x="796" y="1"/>
                      </a:lnTo>
                      <a:lnTo>
                        <a:pt x="796" y="1"/>
                      </a:lnTo>
                      <a:lnTo>
                        <a:pt x="797" y="0"/>
                      </a:lnTo>
                      <a:lnTo>
                        <a:pt x="798" y="0"/>
                      </a:lnTo>
                      <a:lnTo>
                        <a:pt x="798" y="0"/>
                      </a:lnTo>
                      <a:lnTo>
                        <a:pt x="799" y="0"/>
                      </a:lnTo>
                      <a:lnTo>
                        <a:pt x="800" y="0"/>
                      </a:lnTo>
                      <a:lnTo>
                        <a:pt x="800" y="0"/>
                      </a:lnTo>
                      <a:lnTo>
                        <a:pt x="801" y="0"/>
                      </a:lnTo>
                      <a:lnTo>
                        <a:pt x="801" y="0"/>
                      </a:lnTo>
                      <a:lnTo>
                        <a:pt x="802" y="0"/>
                      </a:lnTo>
                      <a:lnTo>
                        <a:pt x="803" y="0"/>
                      </a:lnTo>
                      <a:lnTo>
                        <a:pt x="804" y="0"/>
                      </a:lnTo>
                      <a:lnTo>
                        <a:pt x="804" y="0"/>
                      </a:lnTo>
                      <a:lnTo>
                        <a:pt x="805" y="1"/>
                      </a:lnTo>
                      <a:lnTo>
                        <a:pt x="806" y="1"/>
                      </a:lnTo>
                      <a:lnTo>
                        <a:pt x="806" y="1"/>
                      </a:lnTo>
                      <a:lnTo>
                        <a:pt x="807" y="1"/>
                      </a:lnTo>
                      <a:lnTo>
                        <a:pt x="808" y="2"/>
                      </a:lnTo>
                      <a:lnTo>
                        <a:pt x="808" y="3"/>
                      </a:lnTo>
                      <a:lnTo>
                        <a:pt x="809" y="3"/>
                      </a:lnTo>
                      <a:lnTo>
                        <a:pt x="810" y="3"/>
                      </a:lnTo>
                      <a:lnTo>
                        <a:pt x="810" y="4"/>
                      </a:lnTo>
                      <a:lnTo>
                        <a:pt x="811" y="5"/>
                      </a:lnTo>
                      <a:lnTo>
                        <a:pt x="813" y="6"/>
                      </a:lnTo>
                      <a:lnTo>
                        <a:pt x="813" y="7"/>
                      </a:lnTo>
                      <a:lnTo>
                        <a:pt x="814" y="8"/>
                      </a:lnTo>
                      <a:lnTo>
                        <a:pt x="815" y="9"/>
                      </a:lnTo>
                      <a:lnTo>
                        <a:pt x="816" y="10"/>
                      </a:lnTo>
                      <a:lnTo>
                        <a:pt x="817" y="12"/>
                      </a:lnTo>
                      <a:lnTo>
                        <a:pt x="818" y="13"/>
                      </a:lnTo>
                      <a:lnTo>
                        <a:pt x="819" y="15"/>
                      </a:lnTo>
                      <a:lnTo>
                        <a:pt x="819" y="16"/>
                      </a:lnTo>
                      <a:lnTo>
                        <a:pt x="821" y="18"/>
                      </a:lnTo>
                      <a:lnTo>
                        <a:pt x="824" y="24"/>
                      </a:lnTo>
                      <a:lnTo>
                        <a:pt x="824" y="25"/>
                      </a:lnTo>
                      <a:lnTo>
                        <a:pt x="825" y="27"/>
                      </a:lnTo>
                      <a:lnTo>
                        <a:pt x="826" y="30"/>
                      </a:lnTo>
                      <a:lnTo>
                        <a:pt x="829" y="37"/>
                      </a:lnTo>
                      <a:lnTo>
                        <a:pt x="830" y="39"/>
                      </a:lnTo>
                      <a:lnTo>
                        <a:pt x="831" y="40"/>
                      </a:lnTo>
                      <a:lnTo>
                        <a:pt x="832" y="44"/>
                      </a:lnTo>
                      <a:lnTo>
                        <a:pt x="835" y="52"/>
                      </a:lnTo>
                      <a:lnTo>
                        <a:pt x="835" y="54"/>
                      </a:lnTo>
                      <a:lnTo>
                        <a:pt x="836" y="57"/>
                      </a:lnTo>
                      <a:lnTo>
                        <a:pt x="837" y="61"/>
                      </a:lnTo>
                      <a:lnTo>
                        <a:pt x="840" y="71"/>
                      </a:lnTo>
                      <a:lnTo>
                        <a:pt x="846" y="92"/>
                      </a:lnTo>
                      <a:lnTo>
                        <a:pt x="846" y="94"/>
                      </a:lnTo>
                      <a:lnTo>
                        <a:pt x="847" y="97"/>
                      </a:lnTo>
                      <a:lnTo>
                        <a:pt x="848" y="103"/>
                      </a:lnTo>
                      <a:lnTo>
                        <a:pt x="851" y="115"/>
                      </a:lnTo>
                      <a:lnTo>
                        <a:pt x="857" y="141"/>
                      </a:lnTo>
                      <a:lnTo>
                        <a:pt x="857" y="144"/>
                      </a:lnTo>
                      <a:lnTo>
                        <a:pt x="858" y="147"/>
                      </a:lnTo>
                      <a:lnTo>
                        <a:pt x="859" y="154"/>
                      </a:lnTo>
                      <a:lnTo>
                        <a:pt x="862" y="168"/>
                      </a:lnTo>
                      <a:lnTo>
                        <a:pt x="867" y="199"/>
                      </a:lnTo>
                      <a:lnTo>
                        <a:pt x="868" y="202"/>
                      </a:lnTo>
                      <a:lnTo>
                        <a:pt x="869" y="207"/>
                      </a:lnTo>
                      <a:lnTo>
                        <a:pt x="870" y="214"/>
                      </a:lnTo>
                      <a:lnTo>
                        <a:pt x="873" y="231"/>
                      </a:lnTo>
                      <a:lnTo>
                        <a:pt x="878" y="265"/>
                      </a:lnTo>
                      <a:lnTo>
                        <a:pt x="889" y="339"/>
                      </a:lnTo>
                      <a:lnTo>
                        <a:pt x="890" y="343"/>
                      </a:lnTo>
                      <a:lnTo>
                        <a:pt x="891" y="348"/>
                      </a:lnTo>
                      <a:lnTo>
                        <a:pt x="892" y="357"/>
                      </a:lnTo>
                      <a:lnTo>
                        <a:pt x="894" y="376"/>
                      </a:lnTo>
                      <a:lnTo>
                        <a:pt x="899" y="414"/>
                      </a:lnTo>
                      <a:lnTo>
                        <a:pt x="909" y="492"/>
                      </a:lnTo>
                      <a:lnTo>
                        <a:pt x="930" y="658"/>
                      </a:lnTo>
                      <a:lnTo>
                        <a:pt x="930" y="664"/>
                      </a:lnTo>
                      <a:lnTo>
                        <a:pt x="931" y="670"/>
                      </a:lnTo>
                      <a:lnTo>
                        <a:pt x="933" y="681"/>
                      </a:lnTo>
                      <a:lnTo>
                        <a:pt x="935" y="704"/>
                      </a:lnTo>
                      <a:lnTo>
                        <a:pt x="941" y="749"/>
                      </a:lnTo>
                      <a:lnTo>
                        <a:pt x="952" y="839"/>
                      </a:lnTo>
                      <a:lnTo>
                        <a:pt x="953" y="844"/>
                      </a:lnTo>
                      <a:lnTo>
                        <a:pt x="953" y="850"/>
                      </a:lnTo>
                      <a:lnTo>
                        <a:pt x="955" y="861"/>
                      </a:lnTo>
                      <a:lnTo>
                        <a:pt x="957" y="883"/>
                      </a:lnTo>
                      <a:lnTo>
                        <a:pt x="963" y="925"/>
                      </a:lnTo>
                      <a:lnTo>
                        <a:pt x="974" y="1006"/>
                      </a:lnTo>
                      <a:lnTo>
                        <a:pt x="975" y="1010"/>
                      </a:lnTo>
                      <a:lnTo>
                        <a:pt x="975" y="1014"/>
                      </a:lnTo>
                      <a:lnTo>
                        <a:pt x="977" y="1023"/>
                      </a:lnTo>
                      <a:lnTo>
                        <a:pt x="979" y="1041"/>
                      </a:lnTo>
                      <a:lnTo>
                        <a:pt x="984" y="1074"/>
                      </a:lnTo>
                      <a:lnTo>
                        <a:pt x="985" y="1078"/>
                      </a:lnTo>
                      <a:lnTo>
                        <a:pt x="986" y="1082"/>
                      </a:lnTo>
                      <a:lnTo>
                        <a:pt x="987" y="1090"/>
                      </a:lnTo>
                      <a:lnTo>
                        <a:pt x="989" y="1105"/>
                      </a:lnTo>
                      <a:lnTo>
                        <a:pt x="995" y="1134"/>
                      </a:lnTo>
                      <a:lnTo>
                        <a:pt x="995" y="1137"/>
                      </a:lnTo>
                      <a:lnTo>
                        <a:pt x="996" y="1140"/>
                      </a:lnTo>
                      <a:lnTo>
                        <a:pt x="997" y="1147"/>
                      </a:lnTo>
                      <a:lnTo>
                        <a:pt x="999" y="1160"/>
                      </a:lnTo>
                      <a:lnTo>
                        <a:pt x="1000" y="1163"/>
                      </a:lnTo>
                      <a:lnTo>
                        <a:pt x="1001" y="1166"/>
                      </a:lnTo>
                      <a:lnTo>
                        <a:pt x="1002" y="1172"/>
                      </a:lnTo>
                      <a:lnTo>
                        <a:pt x="1005" y="1183"/>
                      </a:lnTo>
                      <a:lnTo>
                        <a:pt x="1005" y="1186"/>
                      </a:lnTo>
                      <a:lnTo>
                        <a:pt x="1006" y="1188"/>
                      </a:lnTo>
                      <a:lnTo>
                        <a:pt x="1007" y="1194"/>
                      </a:lnTo>
                      <a:lnTo>
                        <a:pt x="1010" y="1203"/>
                      </a:lnTo>
                      <a:lnTo>
                        <a:pt x="1011" y="1206"/>
                      </a:lnTo>
                      <a:lnTo>
                        <a:pt x="1011" y="1208"/>
                      </a:lnTo>
                      <a:lnTo>
                        <a:pt x="1013" y="1212"/>
                      </a:lnTo>
                      <a:lnTo>
                        <a:pt x="1015" y="1221"/>
                      </a:lnTo>
                      <a:lnTo>
                        <a:pt x="1016" y="1222"/>
                      </a:lnTo>
                      <a:lnTo>
                        <a:pt x="1016" y="1224"/>
                      </a:lnTo>
                      <a:lnTo>
                        <a:pt x="1017" y="1228"/>
                      </a:lnTo>
                      <a:lnTo>
                        <a:pt x="1018" y="1229"/>
                      </a:lnTo>
                      <a:lnTo>
                        <a:pt x="1019" y="1231"/>
                      </a:lnTo>
                      <a:lnTo>
                        <a:pt x="1020" y="1234"/>
                      </a:lnTo>
                      <a:lnTo>
                        <a:pt x="1021" y="1236"/>
                      </a:lnTo>
                      <a:lnTo>
                        <a:pt x="1021" y="1237"/>
                      </a:lnTo>
                      <a:lnTo>
                        <a:pt x="1023" y="1239"/>
                      </a:lnTo>
                      <a:lnTo>
                        <a:pt x="1023" y="1241"/>
                      </a:lnTo>
                      <a:lnTo>
                        <a:pt x="1024" y="1242"/>
                      </a:lnTo>
                      <a:lnTo>
                        <a:pt x="1025" y="1244"/>
                      </a:lnTo>
                      <a:lnTo>
                        <a:pt x="1026" y="1245"/>
                      </a:lnTo>
                      <a:lnTo>
                        <a:pt x="1026" y="1246"/>
                      </a:lnTo>
                    </a:path>
                  </a:pathLst>
                </a:custGeom>
                <a:noFill/>
                <a:ln w="25400" cap="flat" cmpd="sng" algn="ctr">
                  <a:solidFill>
                    <a:srgbClr val="68007F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Freeform 21"/>
                <p:cNvSpPr>
                  <a:spLocks/>
                </p:cNvSpPr>
                <p:nvPr/>
              </p:nvSpPr>
              <p:spPr bwMode="auto">
                <a:xfrm>
                  <a:off x="4764088" y="111460"/>
                  <a:ext cx="1562100" cy="1989138"/>
                </a:xfrm>
                <a:custGeom>
                  <a:avLst/>
                  <a:gdLst>
                    <a:gd name="T0" fmla="*/ 5 w 984"/>
                    <a:gd name="T1" fmla="*/ 1251 h 1253"/>
                    <a:gd name="T2" fmla="*/ 10 w 984"/>
                    <a:gd name="T3" fmla="*/ 1253 h 1253"/>
                    <a:gd name="T4" fmla="*/ 15 w 984"/>
                    <a:gd name="T5" fmla="*/ 1251 h 1253"/>
                    <a:gd name="T6" fmla="*/ 20 w 984"/>
                    <a:gd name="T7" fmla="*/ 1243 h 1253"/>
                    <a:gd name="T8" fmla="*/ 29 w 984"/>
                    <a:gd name="T9" fmla="*/ 1223 h 1253"/>
                    <a:gd name="T10" fmla="*/ 40 w 984"/>
                    <a:gd name="T11" fmla="*/ 1184 h 1253"/>
                    <a:gd name="T12" fmla="*/ 54 w 984"/>
                    <a:gd name="T13" fmla="*/ 1117 h 1253"/>
                    <a:gd name="T14" fmla="*/ 83 w 984"/>
                    <a:gd name="T15" fmla="*/ 918 h 1253"/>
                    <a:gd name="T16" fmla="*/ 136 w 984"/>
                    <a:gd name="T17" fmla="*/ 490 h 1253"/>
                    <a:gd name="T18" fmla="*/ 159 w 984"/>
                    <a:gd name="T19" fmla="*/ 315 h 1253"/>
                    <a:gd name="T20" fmla="*/ 180 w 984"/>
                    <a:gd name="T21" fmla="*/ 187 h 1253"/>
                    <a:gd name="T22" fmla="*/ 193 w 984"/>
                    <a:gd name="T23" fmla="*/ 118 h 1253"/>
                    <a:gd name="T24" fmla="*/ 208 w 984"/>
                    <a:gd name="T25" fmla="*/ 61 h 1253"/>
                    <a:gd name="T26" fmla="*/ 218 w 984"/>
                    <a:gd name="T27" fmla="*/ 32 h 1253"/>
                    <a:gd name="T28" fmla="*/ 227 w 984"/>
                    <a:gd name="T29" fmla="*/ 14 h 1253"/>
                    <a:gd name="T30" fmla="*/ 233 w 984"/>
                    <a:gd name="T31" fmla="*/ 6 h 1253"/>
                    <a:gd name="T32" fmla="*/ 239 w 984"/>
                    <a:gd name="T33" fmla="*/ 1 h 1253"/>
                    <a:gd name="T34" fmla="*/ 244 w 984"/>
                    <a:gd name="T35" fmla="*/ 0 h 1253"/>
                    <a:gd name="T36" fmla="*/ 249 w 984"/>
                    <a:gd name="T37" fmla="*/ 1 h 1253"/>
                    <a:gd name="T38" fmla="*/ 255 w 984"/>
                    <a:gd name="T39" fmla="*/ 4 h 1253"/>
                    <a:gd name="T40" fmla="*/ 264 w 984"/>
                    <a:gd name="T41" fmla="*/ 16 h 1253"/>
                    <a:gd name="T42" fmla="*/ 275 w 984"/>
                    <a:gd name="T43" fmla="*/ 40 h 1253"/>
                    <a:gd name="T44" fmla="*/ 288 w 984"/>
                    <a:gd name="T45" fmla="*/ 82 h 1253"/>
                    <a:gd name="T46" fmla="*/ 307 w 984"/>
                    <a:gd name="T47" fmla="*/ 162 h 1253"/>
                    <a:gd name="T48" fmla="*/ 329 w 984"/>
                    <a:gd name="T49" fmla="*/ 285 h 1253"/>
                    <a:gd name="T50" fmla="*/ 372 w 984"/>
                    <a:gd name="T51" fmla="*/ 572 h 1253"/>
                    <a:gd name="T52" fmla="*/ 421 w 984"/>
                    <a:gd name="T53" fmla="*/ 898 h 1253"/>
                    <a:gd name="T54" fmla="*/ 452 w 984"/>
                    <a:gd name="T55" fmla="*/ 1070 h 1253"/>
                    <a:gd name="T56" fmla="*/ 468 w 984"/>
                    <a:gd name="T57" fmla="*/ 1138 h 1253"/>
                    <a:gd name="T58" fmla="*/ 482 w 984"/>
                    <a:gd name="T59" fmla="*/ 1185 h 1253"/>
                    <a:gd name="T60" fmla="*/ 497 w 984"/>
                    <a:gd name="T61" fmla="*/ 1222 h 1253"/>
                    <a:gd name="T62" fmla="*/ 507 w 984"/>
                    <a:gd name="T63" fmla="*/ 1239 h 1253"/>
                    <a:gd name="T64" fmla="*/ 514 w 984"/>
                    <a:gd name="T65" fmla="*/ 1247 h 1253"/>
                    <a:gd name="T66" fmla="*/ 520 w 984"/>
                    <a:gd name="T67" fmla="*/ 1251 h 1253"/>
                    <a:gd name="T68" fmla="*/ 525 w 984"/>
                    <a:gd name="T69" fmla="*/ 1252 h 1253"/>
                    <a:gd name="T70" fmla="*/ 530 w 984"/>
                    <a:gd name="T71" fmla="*/ 1252 h 1253"/>
                    <a:gd name="T72" fmla="*/ 535 w 984"/>
                    <a:gd name="T73" fmla="*/ 1251 h 1253"/>
                    <a:gd name="T74" fmla="*/ 542 w 984"/>
                    <a:gd name="T75" fmla="*/ 1246 h 1253"/>
                    <a:gd name="T76" fmla="*/ 552 w 984"/>
                    <a:gd name="T77" fmla="*/ 1234 h 1253"/>
                    <a:gd name="T78" fmla="*/ 567 w 984"/>
                    <a:gd name="T79" fmla="*/ 1207 h 1253"/>
                    <a:gd name="T80" fmla="*/ 579 w 984"/>
                    <a:gd name="T81" fmla="*/ 1174 h 1253"/>
                    <a:gd name="T82" fmla="*/ 610 w 984"/>
                    <a:gd name="T83" fmla="*/ 1074 h 1253"/>
                    <a:gd name="T84" fmla="*/ 662 w 984"/>
                    <a:gd name="T85" fmla="*/ 863 h 1253"/>
                    <a:gd name="T86" fmla="*/ 685 w 984"/>
                    <a:gd name="T87" fmla="*/ 772 h 1253"/>
                    <a:gd name="T88" fmla="*/ 711 w 984"/>
                    <a:gd name="T89" fmla="*/ 687 h 1253"/>
                    <a:gd name="T90" fmla="*/ 729 w 984"/>
                    <a:gd name="T91" fmla="*/ 644 h 1253"/>
                    <a:gd name="T92" fmla="*/ 740 w 984"/>
                    <a:gd name="T93" fmla="*/ 624 h 1253"/>
                    <a:gd name="T94" fmla="*/ 750 w 984"/>
                    <a:gd name="T95" fmla="*/ 609 h 1253"/>
                    <a:gd name="T96" fmla="*/ 759 w 984"/>
                    <a:gd name="T97" fmla="*/ 601 h 1253"/>
                    <a:gd name="T98" fmla="*/ 766 w 984"/>
                    <a:gd name="T99" fmla="*/ 597 h 1253"/>
                    <a:gd name="T100" fmla="*/ 771 w 984"/>
                    <a:gd name="T101" fmla="*/ 596 h 1253"/>
                    <a:gd name="T102" fmla="*/ 776 w 984"/>
                    <a:gd name="T103" fmla="*/ 596 h 1253"/>
                    <a:gd name="T104" fmla="*/ 781 w 984"/>
                    <a:gd name="T105" fmla="*/ 597 h 1253"/>
                    <a:gd name="T106" fmla="*/ 787 w 984"/>
                    <a:gd name="T107" fmla="*/ 600 h 1253"/>
                    <a:gd name="T108" fmla="*/ 794 w 984"/>
                    <a:gd name="T109" fmla="*/ 606 h 1253"/>
                    <a:gd name="T110" fmla="*/ 804 w 984"/>
                    <a:gd name="T111" fmla="*/ 617 h 1253"/>
                    <a:gd name="T112" fmla="*/ 824 w 984"/>
                    <a:gd name="T113" fmla="*/ 653 h 1253"/>
                    <a:gd name="T114" fmla="*/ 839 w 984"/>
                    <a:gd name="T115" fmla="*/ 691 h 1253"/>
                    <a:gd name="T116" fmla="*/ 885 w 984"/>
                    <a:gd name="T117" fmla="*/ 844 h 1253"/>
                    <a:gd name="T118" fmla="*/ 937 w 984"/>
                    <a:gd name="T119" fmla="*/ 1039 h 1253"/>
                    <a:gd name="T120" fmla="*/ 960 w 984"/>
                    <a:gd name="T121" fmla="*/ 1116 h 1253"/>
                    <a:gd name="T122" fmla="*/ 979 w 984"/>
                    <a:gd name="T123" fmla="*/ 1168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984" h="1253">
                      <a:moveTo>
                        <a:pt x="0" y="1246"/>
                      </a:moveTo>
                      <a:lnTo>
                        <a:pt x="1" y="1247"/>
                      </a:lnTo>
                      <a:lnTo>
                        <a:pt x="2" y="1248"/>
                      </a:lnTo>
                      <a:lnTo>
                        <a:pt x="2" y="1248"/>
                      </a:lnTo>
                      <a:lnTo>
                        <a:pt x="3" y="1249"/>
                      </a:lnTo>
                      <a:lnTo>
                        <a:pt x="3" y="1250"/>
                      </a:lnTo>
                      <a:lnTo>
                        <a:pt x="4" y="1250"/>
                      </a:lnTo>
                      <a:lnTo>
                        <a:pt x="5" y="1251"/>
                      </a:lnTo>
                      <a:lnTo>
                        <a:pt x="5" y="1251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2"/>
                      </a:lnTo>
                      <a:lnTo>
                        <a:pt x="9" y="1252"/>
                      </a:lnTo>
                      <a:lnTo>
                        <a:pt x="9" y="1252"/>
                      </a:lnTo>
                      <a:lnTo>
                        <a:pt x="10" y="1253"/>
                      </a:lnTo>
                      <a:lnTo>
                        <a:pt x="11" y="1252"/>
                      </a:lnTo>
                      <a:lnTo>
                        <a:pt x="11" y="1252"/>
                      </a:lnTo>
                      <a:lnTo>
                        <a:pt x="12" y="1252"/>
                      </a:lnTo>
                      <a:lnTo>
                        <a:pt x="12" y="1252"/>
                      </a:lnTo>
                      <a:lnTo>
                        <a:pt x="13" y="1252"/>
                      </a:lnTo>
                      <a:lnTo>
                        <a:pt x="14" y="1251"/>
                      </a:lnTo>
                      <a:lnTo>
                        <a:pt x="14" y="1251"/>
                      </a:lnTo>
                      <a:lnTo>
                        <a:pt x="15" y="1251"/>
                      </a:lnTo>
                      <a:lnTo>
                        <a:pt x="15" y="1250"/>
                      </a:lnTo>
                      <a:lnTo>
                        <a:pt x="16" y="1249"/>
                      </a:lnTo>
                      <a:lnTo>
                        <a:pt x="17" y="1249"/>
                      </a:lnTo>
                      <a:lnTo>
                        <a:pt x="17" y="1248"/>
                      </a:lnTo>
                      <a:lnTo>
                        <a:pt x="18" y="1247"/>
                      </a:lnTo>
                      <a:lnTo>
                        <a:pt x="19" y="1245"/>
                      </a:lnTo>
                      <a:lnTo>
                        <a:pt x="20" y="1245"/>
                      </a:lnTo>
                      <a:lnTo>
                        <a:pt x="20" y="1243"/>
                      </a:lnTo>
                      <a:lnTo>
                        <a:pt x="22" y="1241"/>
                      </a:lnTo>
                      <a:lnTo>
                        <a:pt x="22" y="1240"/>
                      </a:lnTo>
                      <a:lnTo>
                        <a:pt x="23" y="1239"/>
                      </a:lnTo>
                      <a:lnTo>
                        <a:pt x="24" y="1236"/>
                      </a:lnTo>
                      <a:lnTo>
                        <a:pt x="25" y="1235"/>
                      </a:lnTo>
                      <a:lnTo>
                        <a:pt x="26" y="1233"/>
                      </a:lnTo>
                      <a:lnTo>
                        <a:pt x="27" y="1230"/>
                      </a:lnTo>
                      <a:lnTo>
                        <a:pt x="29" y="1223"/>
                      </a:lnTo>
                      <a:lnTo>
                        <a:pt x="30" y="1221"/>
                      </a:lnTo>
                      <a:lnTo>
                        <a:pt x="31" y="1219"/>
                      </a:lnTo>
                      <a:lnTo>
                        <a:pt x="32" y="1215"/>
                      </a:lnTo>
                      <a:lnTo>
                        <a:pt x="35" y="1206"/>
                      </a:lnTo>
                      <a:lnTo>
                        <a:pt x="35" y="1203"/>
                      </a:lnTo>
                      <a:lnTo>
                        <a:pt x="36" y="1201"/>
                      </a:lnTo>
                      <a:lnTo>
                        <a:pt x="38" y="1195"/>
                      </a:lnTo>
                      <a:lnTo>
                        <a:pt x="40" y="1184"/>
                      </a:lnTo>
                      <a:lnTo>
                        <a:pt x="41" y="1181"/>
                      </a:lnTo>
                      <a:lnTo>
                        <a:pt x="42" y="1178"/>
                      </a:lnTo>
                      <a:lnTo>
                        <a:pt x="43" y="1172"/>
                      </a:lnTo>
                      <a:lnTo>
                        <a:pt x="46" y="1159"/>
                      </a:lnTo>
                      <a:lnTo>
                        <a:pt x="51" y="1132"/>
                      </a:lnTo>
                      <a:lnTo>
                        <a:pt x="52" y="1128"/>
                      </a:lnTo>
                      <a:lnTo>
                        <a:pt x="53" y="1124"/>
                      </a:lnTo>
                      <a:lnTo>
                        <a:pt x="54" y="1117"/>
                      </a:lnTo>
                      <a:lnTo>
                        <a:pt x="57" y="1101"/>
                      </a:lnTo>
                      <a:lnTo>
                        <a:pt x="62" y="1068"/>
                      </a:lnTo>
                      <a:lnTo>
                        <a:pt x="73" y="994"/>
                      </a:lnTo>
                      <a:lnTo>
                        <a:pt x="74" y="989"/>
                      </a:lnTo>
                      <a:lnTo>
                        <a:pt x="74" y="985"/>
                      </a:lnTo>
                      <a:lnTo>
                        <a:pt x="75" y="975"/>
                      </a:lnTo>
                      <a:lnTo>
                        <a:pt x="78" y="957"/>
                      </a:lnTo>
                      <a:lnTo>
                        <a:pt x="83" y="918"/>
                      </a:lnTo>
                      <a:lnTo>
                        <a:pt x="93" y="838"/>
                      </a:lnTo>
                      <a:lnTo>
                        <a:pt x="114" y="671"/>
                      </a:lnTo>
                      <a:lnTo>
                        <a:pt x="114" y="665"/>
                      </a:lnTo>
                      <a:lnTo>
                        <a:pt x="115" y="660"/>
                      </a:lnTo>
                      <a:lnTo>
                        <a:pt x="117" y="648"/>
                      </a:lnTo>
                      <a:lnTo>
                        <a:pt x="119" y="625"/>
                      </a:lnTo>
                      <a:lnTo>
                        <a:pt x="125" y="580"/>
                      </a:lnTo>
                      <a:lnTo>
                        <a:pt x="136" y="490"/>
                      </a:lnTo>
                      <a:lnTo>
                        <a:pt x="137" y="485"/>
                      </a:lnTo>
                      <a:lnTo>
                        <a:pt x="137" y="480"/>
                      </a:lnTo>
                      <a:lnTo>
                        <a:pt x="139" y="469"/>
                      </a:lnTo>
                      <a:lnTo>
                        <a:pt x="141" y="447"/>
                      </a:lnTo>
                      <a:lnTo>
                        <a:pt x="147" y="405"/>
                      </a:lnTo>
                      <a:lnTo>
                        <a:pt x="158" y="325"/>
                      </a:lnTo>
                      <a:lnTo>
                        <a:pt x="159" y="320"/>
                      </a:lnTo>
                      <a:lnTo>
                        <a:pt x="159" y="315"/>
                      </a:lnTo>
                      <a:lnTo>
                        <a:pt x="161" y="306"/>
                      </a:lnTo>
                      <a:lnTo>
                        <a:pt x="164" y="288"/>
                      </a:lnTo>
                      <a:lnTo>
                        <a:pt x="169" y="252"/>
                      </a:lnTo>
                      <a:lnTo>
                        <a:pt x="170" y="248"/>
                      </a:lnTo>
                      <a:lnTo>
                        <a:pt x="170" y="244"/>
                      </a:lnTo>
                      <a:lnTo>
                        <a:pt x="171" y="235"/>
                      </a:lnTo>
                      <a:lnTo>
                        <a:pt x="174" y="219"/>
                      </a:lnTo>
                      <a:lnTo>
                        <a:pt x="180" y="187"/>
                      </a:lnTo>
                      <a:lnTo>
                        <a:pt x="180" y="184"/>
                      </a:lnTo>
                      <a:lnTo>
                        <a:pt x="181" y="180"/>
                      </a:lnTo>
                      <a:lnTo>
                        <a:pt x="182" y="172"/>
                      </a:lnTo>
                      <a:lnTo>
                        <a:pt x="185" y="158"/>
                      </a:lnTo>
                      <a:lnTo>
                        <a:pt x="191" y="131"/>
                      </a:lnTo>
                      <a:lnTo>
                        <a:pt x="191" y="128"/>
                      </a:lnTo>
                      <a:lnTo>
                        <a:pt x="192" y="125"/>
                      </a:lnTo>
                      <a:lnTo>
                        <a:pt x="193" y="118"/>
                      </a:lnTo>
                      <a:lnTo>
                        <a:pt x="196" y="106"/>
                      </a:lnTo>
                      <a:lnTo>
                        <a:pt x="201" y="84"/>
                      </a:lnTo>
                      <a:lnTo>
                        <a:pt x="202" y="82"/>
                      </a:lnTo>
                      <a:lnTo>
                        <a:pt x="203" y="79"/>
                      </a:lnTo>
                      <a:lnTo>
                        <a:pt x="204" y="75"/>
                      </a:lnTo>
                      <a:lnTo>
                        <a:pt x="206" y="66"/>
                      </a:lnTo>
                      <a:lnTo>
                        <a:pt x="207" y="63"/>
                      </a:lnTo>
                      <a:lnTo>
                        <a:pt x="208" y="61"/>
                      </a:lnTo>
                      <a:lnTo>
                        <a:pt x="209" y="57"/>
                      </a:lnTo>
                      <a:lnTo>
                        <a:pt x="212" y="49"/>
                      </a:lnTo>
                      <a:lnTo>
                        <a:pt x="212" y="48"/>
                      </a:lnTo>
                      <a:lnTo>
                        <a:pt x="213" y="46"/>
                      </a:lnTo>
                      <a:lnTo>
                        <a:pt x="214" y="42"/>
                      </a:lnTo>
                      <a:lnTo>
                        <a:pt x="216" y="35"/>
                      </a:lnTo>
                      <a:lnTo>
                        <a:pt x="217" y="34"/>
                      </a:lnTo>
                      <a:lnTo>
                        <a:pt x="218" y="32"/>
                      </a:lnTo>
                      <a:lnTo>
                        <a:pt x="219" y="29"/>
                      </a:lnTo>
                      <a:lnTo>
                        <a:pt x="222" y="24"/>
                      </a:lnTo>
                      <a:lnTo>
                        <a:pt x="222" y="22"/>
                      </a:lnTo>
                      <a:lnTo>
                        <a:pt x="223" y="21"/>
                      </a:lnTo>
                      <a:lnTo>
                        <a:pt x="224" y="19"/>
                      </a:lnTo>
                      <a:lnTo>
                        <a:pt x="225" y="18"/>
                      </a:lnTo>
                      <a:lnTo>
                        <a:pt x="225" y="16"/>
                      </a:lnTo>
                      <a:lnTo>
                        <a:pt x="227" y="14"/>
                      </a:lnTo>
                      <a:lnTo>
                        <a:pt x="227" y="13"/>
                      </a:lnTo>
                      <a:lnTo>
                        <a:pt x="228" y="12"/>
                      </a:lnTo>
                      <a:lnTo>
                        <a:pt x="229" y="10"/>
                      </a:lnTo>
                      <a:lnTo>
                        <a:pt x="230" y="10"/>
                      </a:lnTo>
                      <a:lnTo>
                        <a:pt x="231" y="9"/>
                      </a:lnTo>
                      <a:lnTo>
                        <a:pt x="232" y="7"/>
                      </a:lnTo>
                      <a:lnTo>
                        <a:pt x="233" y="6"/>
                      </a:lnTo>
                      <a:lnTo>
                        <a:pt x="233" y="6"/>
                      </a:lnTo>
                      <a:lnTo>
                        <a:pt x="234" y="5"/>
                      </a:lnTo>
                      <a:lnTo>
                        <a:pt x="234" y="4"/>
                      </a:lnTo>
                      <a:lnTo>
                        <a:pt x="235" y="4"/>
                      </a:lnTo>
                      <a:lnTo>
                        <a:pt x="236" y="3"/>
                      </a:lnTo>
                      <a:lnTo>
                        <a:pt x="237" y="3"/>
                      </a:lnTo>
                      <a:lnTo>
                        <a:pt x="237" y="2"/>
                      </a:lnTo>
                      <a:lnTo>
                        <a:pt x="238" y="2"/>
                      </a:lnTo>
                      <a:lnTo>
                        <a:pt x="239" y="1"/>
                      </a:lnTo>
                      <a:lnTo>
                        <a:pt x="239" y="1"/>
                      </a:lnTo>
                      <a:lnTo>
                        <a:pt x="240" y="1"/>
                      </a:lnTo>
                      <a:lnTo>
                        <a:pt x="240" y="0"/>
                      </a:lnTo>
                      <a:lnTo>
                        <a:pt x="241" y="0"/>
                      </a:lnTo>
                      <a:lnTo>
                        <a:pt x="242" y="0"/>
                      </a:lnTo>
                      <a:lnTo>
                        <a:pt x="243" y="0"/>
                      </a:lnTo>
                      <a:lnTo>
                        <a:pt x="243" y="0"/>
                      </a:lnTo>
                      <a:lnTo>
                        <a:pt x="244" y="0"/>
                      </a:lnTo>
                      <a:lnTo>
                        <a:pt x="245" y="0"/>
                      </a:lnTo>
                      <a:lnTo>
                        <a:pt x="245" y="0"/>
                      </a:lnTo>
                      <a:lnTo>
                        <a:pt x="246" y="0"/>
                      </a:lnTo>
                      <a:lnTo>
                        <a:pt x="247" y="0"/>
                      </a:lnTo>
                      <a:lnTo>
                        <a:pt x="247" y="0"/>
                      </a:lnTo>
                      <a:lnTo>
                        <a:pt x="248" y="0"/>
                      </a:lnTo>
                      <a:lnTo>
                        <a:pt x="249" y="1"/>
                      </a:lnTo>
                      <a:lnTo>
                        <a:pt x="249" y="1"/>
                      </a:lnTo>
                      <a:lnTo>
                        <a:pt x="250" y="1"/>
                      </a:lnTo>
                      <a:lnTo>
                        <a:pt x="251" y="1"/>
                      </a:lnTo>
                      <a:lnTo>
                        <a:pt x="251" y="2"/>
                      </a:lnTo>
                      <a:lnTo>
                        <a:pt x="252" y="2"/>
                      </a:lnTo>
                      <a:lnTo>
                        <a:pt x="253" y="3"/>
                      </a:lnTo>
                      <a:lnTo>
                        <a:pt x="254" y="3"/>
                      </a:lnTo>
                      <a:lnTo>
                        <a:pt x="254" y="4"/>
                      </a:lnTo>
                      <a:lnTo>
                        <a:pt x="255" y="4"/>
                      </a:lnTo>
                      <a:lnTo>
                        <a:pt x="255" y="5"/>
                      </a:lnTo>
                      <a:lnTo>
                        <a:pt x="256" y="6"/>
                      </a:lnTo>
                      <a:lnTo>
                        <a:pt x="257" y="7"/>
                      </a:lnTo>
                      <a:lnTo>
                        <a:pt x="258" y="8"/>
                      </a:lnTo>
                      <a:lnTo>
                        <a:pt x="259" y="9"/>
                      </a:lnTo>
                      <a:lnTo>
                        <a:pt x="260" y="10"/>
                      </a:lnTo>
                      <a:lnTo>
                        <a:pt x="261" y="12"/>
                      </a:lnTo>
                      <a:lnTo>
                        <a:pt x="264" y="16"/>
                      </a:lnTo>
                      <a:lnTo>
                        <a:pt x="264" y="18"/>
                      </a:lnTo>
                      <a:lnTo>
                        <a:pt x="265" y="19"/>
                      </a:lnTo>
                      <a:lnTo>
                        <a:pt x="267" y="21"/>
                      </a:lnTo>
                      <a:lnTo>
                        <a:pt x="269" y="27"/>
                      </a:lnTo>
                      <a:lnTo>
                        <a:pt x="270" y="28"/>
                      </a:lnTo>
                      <a:lnTo>
                        <a:pt x="271" y="30"/>
                      </a:lnTo>
                      <a:lnTo>
                        <a:pt x="272" y="33"/>
                      </a:lnTo>
                      <a:lnTo>
                        <a:pt x="275" y="40"/>
                      </a:lnTo>
                      <a:lnTo>
                        <a:pt x="275" y="42"/>
                      </a:lnTo>
                      <a:lnTo>
                        <a:pt x="276" y="43"/>
                      </a:lnTo>
                      <a:lnTo>
                        <a:pt x="278" y="48"/>
                      </a:lnTo>
                      <a:lnTo>
                        <a:pt x="280" y="55"/>
                      </a:lnTo>
                      <a:lnTo>
                        <a:pt x="286" y="73"/>
                      </a:lnTo>
                      <a:lnTo>
                        <a:pt x="287" y="76"/>
                      </a:lnTo>
                      <a:lnTo>
                        <a:pt x="287" y="78"/>
                      </a:lnTo>
                      <a:lnTo>
                        <a:pt x="288" y="82"/>
                      </a:lnTo>
                      <a:lnTo>
                        <a:pt x="291" y="92"/>
                      </a:lnTo>
                      <a:lnTo>
                        <a:pt x="296" y="112"/>
                      </a:lnTo>
                      <a:lnTo>
                        <a:pt x="297" y="115"/>
                      </a:lnTo>
                      <a:lnTo>
                        <a:pt x="297" y="118"/>
                      </a:lnTo>
                      <a:lnTo>
                        <a:pt x="299" y="123"/>
                      </a:lnTo>
                      <a:lnTo>
                        <a:pt x="301" y="135"/>
                      </a:lnTo>
                      <a:lnTo>
                        <a:pt x="306" y="159"/>
                      </a:lnTo>
                      <a:lnTo>
                        <a:pt x="307" y="162"/>
                      </a:lnTo>
                      <a:lnTo>
                        <a:pt x="308" y="165"/>
                      </a:lnTo>
                      <a:lnTo>
                        <a:pt x="309" y="171"/>
                      </a:lnTo>
                      <a:lnTo>
                        <a:pt x="311" y="184"/>
                      </a:lnTo>
                      <a:lnTo>
                        <a:pt x="317" y="211"/>
                      </a:lnTo>
                      <a:lnTo>
                        <a:pt x="327" y="270"/>
                      </a:lnTo>
                      <a:lnTo>
                        <a:pt x="327" y="274"/>
                      </a:lnTo>
                      <a:lnTo>
                        <a:pt x="328" y="277"/>
                      </a:lnTo>
                      <a:lnTo>
                        <a:pt x="329" y="285"/>
                      </a:lnTo>
                      <a:lnTo>
                        <a:pt x="332" y="300"/>
                      </a:lnTo>
                      <a:lnTo>
                        <a:pt x="337" y="331"/>
                      </a:lnTo>
                      <a:lnTo>
                        <a:pt x="347" y="397"/>
                      </a:lnTo>
                      <a:lnTo>
                        <a:pt x="367" y="534"/>
                      </a:lnTo>
                      <a:lnTo>
                        <a:pt x="368" y="539"/>
                      </a:lnTo>
                      <a:lnTo>
                        <a:pt x="368" y="544"/>
                      </a:lnTo>
                      <a:lnTo>
                        <a:pt x="370" y="553"/>
                      </a:lnTo>
                      <a:lnTo>
                        <a:pt x="372" y="572"/>
                      </a:lnTo>
                      <a:lnTo>
                        <a:pt x="378" y="610"/>
                      </a:lnTo>
                      <a:lnTo>
                        <a:pt x="389" y="687"/>
                      </a:lnTo>
                      <a:lnTo>
                        <a:pt x="411" y="834"/>
                      </a:lnTo>
                      <a:lnTo>
                        <a:pt x="411" y="838"/>
                      </a:lnTo>
                      <a:lnTo>
                        <a:pt x="412" y="842"/>
                      </a:lnTo>
                      <a:lnTo>
                        <a:pt x="413" y="850"/>
                      </a:lnTo>
                      <a:lnTo>
                        <a:pt x="416" y="867"/>
                      </a:lnTo>
                      <a:lnTo>
                        <a:pt x="421" y="898"/>
                      </a:lnTo>
                      <a:lnTo>
                        <a:pt x="431" y="959"/>
                      </a:lnTo>
                      <a:lnTo>
                        <a:pt x="432" y="963"/>
                      </a:lnTo>
                      <a:lnTo>
                        <a:pt x="432" y="966"/>
                      </a:lnTo>
                      <a:lnTo>
                        <a:pt x="434" y="974"/>
                      </a:lnTo>
                      <a:lnTo>
                        <a:pt x="436" y="988"/>
                      </a:lnTo>
                      <a:lnTo>
                        <a:pt x="441" y="1015"/>
                      </a:lnTo>
                      <a:lnTo>
                        <a:pt x="451" y="1067"/>
                      </a:lnTo>
                      <a:lnTo>
                        <a:pt x="452" y="1070"/>
                      </a:lnTo>
                      <a:lnTo>
                        <a:pt x="453" y="1073"/>
                      </a:lnTo>
                      <a:lnTo>
                        <a:pt x="454" y="1080"/>
                      </a:lnTo>
                      <a:lnTo>
                        <a:pt x="457" y="1092"/>
                      </a:lnTo>
                      <a:lnTo>
                        <a:pt x="462" y="1116"/>
                      </a:lnTo>
                      <a:lnTo>
                        <a:pt x="463" y="1119"/>
                      </a:lnTo>
                      <a:lnTo>
                        <a:pt x="464" y="1122"/>
                      </a:lnTo>
                      <a:lnTo>
                        <a:pt x="465" y="1127"/>
                      </a:lnTo>
                      <a:lnTo>
                        <a:pt x="468" y="1138"/>
                      </a:lnTo>
                      <a:lnTo>
                        <a:pt x="473" y="1158"/>
                      </a:lnTo>
                      <a:lnTo>
                        <a:pt x="474" y="1161"/>
                      </a:lnTo>
                      <a:lnTo>
                        <a:pt x="475" y="1163"/>
                      </a:lnTo>
                      <a:lnTo>
                        <a:pt x="476" y="1168"/>
                      </a:lnTo>
                      <a:lnTo>
                        <a:pt x="479" y="1176"/>
                      </a:lnTo>
                      <a:lnTo>
                        <a:pt x="479" y="1179"/>
                      </a:lnTo>
                      <a:lnTo>
                        <a:pt x="480" y="1181"/>
                      </a:lnTo>
                      <a:lnTo>
                        <a:pt x="482" y="1185"/>
                      </a:lnTo>
                      <a:lnTo>
                        <a:pt x="484" y="1193"/>
                      </a:lnTo>
                      <a:lnTo>
                        <a:pt x="485" y="1195"/>
                      </a:lnTo>
                      <a:lnTo>
                        <a:pt x="486" y="1197"/>
                      </a:lnTo>
                      <a:lnTo>
                        <a:pt x="487" y="1200"/>
                      </a:lnTo>
                      <a:lnTo>
                        <a:pt x="490" y="1207"/>
                      </a:lnTo>
                      <a:lnTo>
                        <a:pt x="495" y="1220"/>
                      </a:lnTo>
                      <a:lnTo>
                        <a:pt x="496" y="1221"/>
                      </a:lnTo>
                      <a:lnTo>
                        <a:pt x="497" y="1222"/>
                      </a:lnTo>
                      <a:lnTo>
                        <a:pt x="498" y="1225"/>
                      </a:lnTo>
                      <a:lnTo>
                        <a:pt x="500" y="1230"/>
                      </a:lnTo>
                      <a:lnTo>
                        <a:pt x="501" y="1231"/>
                      </a:lnTo>
                      <a:lnTo>
                        <a:pt x="502" y="1232"/>
                      </a:lnTo>
                      <a:lnTo>
                        <a:pt x="503" y="1234"/>
                      </a:lnTo>
                      <a:lnTo>
                        <a:pt x="506" y="1237"/>
                      </a:lnTo>
                      <a:lnTo>
                        <a:pt x="506" y="1239"/>
                      </a:lnTo>
                      <a:lnTo>
                        <a:pt x="507" y="1239"/>
                      </a:lnTo>
                      <a:lnTo>
                        <a:pt x="508" y="1241"/>
                      </a:lnTo>
                      <a:lnTo>
                        <a:pt x="509" y="1242"/>
                      </a:lnTo>
                      <a:lnTo>
                        <a:pt x="509" y="1242"/>
                      </a:lnTo>
                      <a:lnTo>
                        <a:pt x="511" y="1244"/>
                      </a:lnTo>
                      <a:lnTo>
                        <a:pt x="512" y="1245"/>
                      </a:lnTo>
                      <a:lnTo>
                        <a:pt x="512" y="1245"/>
                      </a:lnTo>
                      <a:lnTo>
                        <a:pt x="513" y="1246"/>
                      </a:lnTo>
                      <a:lnTo>
                        <a:pt x="514" y="1247"/>
                      </a:lnTo>
                      <a:lnTo>
                        <a:pt x="515" y="1248"/>
                      </a:lnTo>
                      <a:lnTo>
                        <a:pt x="516" y="1249"/>
                      </a:lnTo>
                      <a:lnTo>
                        <a:pt x="516" y="1249"/>
                      </a:lnTo>
                      <a:lnTo>
                        <a:pt x="517" y="1249"/>
                      </a:lnTo>
                      <a:lnTo>
                        <a:pt x="518" y="1250"/>
                      </a:lnTo>
                      <a:lnTo>
                        <a:pt x="518" y="1250"/>
                      </a:lnTo>
                      <a:lnTo>
                        <a:pt x="519" y="1251"/>
                      </a:lnTo>
                      <a:lnTo>
                        <a:pt x="520" y="1251"/>
                      </a:lnTo>
                      <a:lnTo>
                        <a:pt x="521" y="1251"/>
                      </a:lnTo>
                      <a:lnTo>
                        <a:pt x="521" y="1251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2"/>
                      </a:lnTo>
                      <a:lnTo>
                        <a:pt x="525" y="1252"/>
                      </a:lnTo>
                      <a:lnTo>
                        <a:pt x="525" y="1252"/>
                      </a:lnTo>
                      <a:lnTo>
                        <a:pt x="526" y="1252"/>
                      </a:lnTo>
                      <a:lnTo>
                        <a:pt x="527" y="1253"/>
                      </a:lnTo>
                      <a:lnTo>
                        <a:pt x="527" y="1253"/>
                      </a:lnTo>
                      <a:lnTo>
                        <a:pt x="528" y="1252"/>
                      </a:lnTo>
                      <a:lnTo>
                        <a:pt x="529" y="1252"/>
                      </a:lnTo>
                      <a:lnTo>
                        <a:pt x="530" y="1252"/>
                      </a:lnTo>
                      <a:lnTo>
                        <a:pt x="530" y="1252"/>
                      </a:lnTo>
                      <a:lnTo>
                        <a:pt x="531" y="1252"/>
                      </a:lnTo>
                      <a:lnTo>
                        <a:pt x="531" y="1252"/>
                      </a:lnTo>
                      <a:lnTo>
                        <a:pt x="532" y="1252"/>
                      </a:lnTo>
                      <a:lnTo>
                        <a:pt x="533" y="1252"/>
                      </a:lnTo>
                      <a:lnTo>
                        <a:pt x="533" y="1252"/>
                      </a:lnTo>
                      <a:lnTo>
                        <a:pt x="534" y="1251"/>
                      </a:lnTo>
                      <a:lnTo>
                        <a:pt x="534" y="1251"/>
                      </a:lnTo>
                      <a:lnTo>
                        <a:pt x="535" y="1251"/>
                      </a:lnTo>
                      <a:lnTo>
                        <a:pt x="536" y="1250"/>
                      </a:lnTo>
                      <a:lnTo>
                        <a:pt x="537" y="1250"/>
                      </a:lnTo>
                      <a:lnTo>
                        <a:pt x="538" y="1249"/>
                      </a:lnTo>
                      <a:lnTo>
                        <a:pt x="539" y="1248"/>
                      </a:lnTo>
                      <a:lnTo>
                        <a:pt x="540" y="1248"/>
                      </a:lnTo>
                      <a:lnTo>
                        <a:pt x="540" y="1248"/>
                      </a:lnTo>
                      <a:lnTo>
                        <a:pt x="542" y="1246"/>
                      </a:lnTo>
                      <a:lnTo>
                        <a:pt x="542" y="1246"/>
                      </a:lnTo>
                      <a:lnTo>
                        <a:pt x="543" y="1245"/>
                      </a:lnTo>
                      <a:lnTo>
                        <a:pt x="544" y="1244"/>
                      </a:lnTo>
                      <a:lnTo>
                        <a:pt x="546" y="1241"/>
                      </a:lnTo>
                      <a:lnTo>
                        <a:pt x="547" y="1240"/>
                      </a:lnTo>
                      <a:lnTo>
                        <a:pt x="548" y="1240"/>
                      </a:lnTo>
                      <a:lnTo>
                        <a:pt x="549" y="1238"/>
                      </a:lnTo>
                      <a:lnTo>
                        <a:pt x="552" y="1235"/>
                      </a:lnTo>
                      <a:lnTo>
                        <a:pt x="552" y="1234"/>
                      </a:lnTo>
                      <a:lnTo>
                        <a:pt x="553" y="1233"/>
                      </a:lnTo>
                      <a:lnTo>
                        <a:pt x="554" y="1231"/>
                      </a:lnTo>
                      <a:lnTo>
                        <a:pt x="557" y="1227"/>
                      </a:lnTo>
                      <a:lnTo>
                        <a:pt x="557" y="1226"/>
                      </a:lnTo>
                      <a:lnTo>
                        <a:pt x="558" y="1225"/>
                      </a:lnTo>
                      <a:lnTo>
                        <a:pt x="559" y="1222"/>
                      </a:lnTo>
                      <a:lnTo>
                        <a:pt x="562" y="1218"/>
                      </a:lnTo>
                      <a:lnTo>
                        <a:pt x="567" y="1207"/>
                      </a:lnTo>
                      <a:lnTo>
                        <a:pt x="567" y="1206"/>
                      </a:lnTo>
                      <a:lnTo>
                        <a:pt x="568" y="1204"/>
                      </a:lnTo>
                      <a:lnTo>
                        <a:pt x="569" y="1201"/>
                      </a:lnTo>
                      <a:lnTo>
                        <a:pt x="572" y="1195"/>
                      </a:lnTo>
                      <a:lnTo>
                        <a:pt x="577" y="1182"/>
                      </a:lnTo>
                      <a:lnTo>
                        <a:pt x="578" y="1180"/>
                      </a:lnTo>
                      <a:lnTo>
                        <a:pt x="578" y="1178"/>
                      </a:lnTo>
                      <a:lnTo>
                        <a:pt x="579" y="1174"/>
                      </a:lnTo>
                      <a:lnTo>
                        <a:pt x="582" y="1167"/>
                      </a:lnTo>
                      <a:lnTo>
                        <a:pt x="588" y="1150"/>
                      </a:lnTo>
                      <a:lnTo>
                        <a:pt x="599" y="1114"/>
                      </a:lnTo>
                      <a:lnTo>
                        <a:pt x="599" y="1111"/>
                      </a:lnTo>
                      <a:lnTo>
                        <a:pt x="600" y="1109"/>
                      </a:lnTo>
                      <a:lnTo>
                        <a:pt x="602" y="1104"/>
                      </a:lnTo>
                      <a:lnTo>
                        <a:pt x="604" y="1094"/>
                      </a:lnTo>
                      <a:lnTo>
                        <a:pt x="610" y="1074"/>
                      </a:lnTo>
                      <a:lnTo>
                        <a:pt x="621" y="1032"/>
                      </a:lnTo>
                      <a:lnTo>
                        <a:pt x="621" y="1029"/>
                      </a:lnTo>
                      <a:lnTo>
                        <a:pt x="622" y="1026"/>
                      </a:lnTo>
                      <a:lnTo>
                        <a:pt x="623" y="1021"/>
                      </a:lnTo>
                      <a:lnTo>
                        <a:pt x="626" y="1011"/>
                      </a:lnTo>
                      <a:lnTo>
                        <a:pt x="631" y="990"/>
                      </a:lnTo>
                      <a:lnTo>
                        <a:pt x="641" y="948"/>
                      </a:lnTo>
                      <a:lnTo>
                        <a:pt x="662" y="863"/>
                      </a:lnTo>
                      <a:lnTo>
                        <a:pt x="662" y="861"/>
                      </a:lnTo>
                      <a:lnTo>
                        <a:pt x="663" y="858"/>
                      </a:lnTo>
                      <a:lnTo>
                        <a:pt x="664" y="852"/>
                      </a:lnTo>
                      <a:lnTo>
                        <a:pt x="667" y="841"/>
                      </a:lnTo>
                      <a:lnTo>
                        <a:pt x="672" y="819"/>
                      </a:lnTo>
                      <a:lnTo>
                        <a:pt x="684" y="777"/>
                      </a:lnTo>
                      <a:lnTo>
                        <a:pt x="684" y="775"/>
                      </a:lnTo>
                      <a:lnTo>
                        <a:pt x="685" y="772"/>
                      </a:lnTo>
                      <a:lnTo>
                        <a:pt x="686" y="767"/>
                      </a:lnTo>
                      <a:lnTo>
                        <a:pt x="689" y="757"/>
                      </a:lnTo>
                      <a:lnTo>
                        <a:pt x="695" y="738"/>
                      </a:lnTo>
                      <a:lnTo>
                        <a:pt x="706" y="703"/>
                      </a:lnTo>
                      <a:lnTo>
                        <a:pt x="707" y="701"/>
                      </a:lnTo>
                      <a:lnTo>
                        <a:pt x="707" y="699"/>
                      </a:lnTo>
                      <a:lnTo>
                        <a:pt x="708" y="695"/>
                      </a:lnTo>
                      <a:lnTo>
                        <a:pt x="711" y="687"/>
                      </a:lnTo>
                      <a:lnTo>
                        <a:pt x="717" y="673"/>
                      </a:lnTo>
                      <a:lnTo>
                        <a:pt x="717" y="671"/>
                      </a:lnTo>
                      <a:lnTo>
                        <a:pt x="718" y="669"/>
                      </a:lnTo>
                      <a:lnTo>
                        <a:pt x="719" y="666"/>
                      </a:lnTo>
                      <a:lnTo>
                        <a:pt x="722" y="659"/>
                      </a:lnTo>
                      <a:lnTo>
                        <a:pt x="728" y="647"/>
                      </a:lnTo>
                      <a:lnTo>
                        <a:pt x="728" y="645"/>
                      </a:lnTo>
                      <a:lnTo>
                        <a:pt x="729" y="644"/>
                      </a:lnTo>
                      <a:lnTo>
                        <a:pt x="730" y="641"/>
                      </a:lnTo>
                      <a:lnTo>
                        <a:pt x="733" y="636"/>
                      </a:lnTo>
                      <a:lnTo>
                        <a:pt x="734" y="634"/>
                      </a:lnTo>
                      <a:lnTo>
                        <a:pt x="734" y="633"/>
                      </a:lnTo>
                      <a:lnTo>
                        <a:pt x="736" y="631"/>
                      </a:lnTo>
                      <a:lnTo>
                        <a:pt x="738" y="626"/>
                      </a:lnTo>
                      <a:lnTo>
                        <a:pt x="739" y="625"/>
                      </a:lnTo>
                      <a:lnTo>
                        <a:pt x="740" y="624"/>
                      </a:lnTo>
                      <a:lnTo>
                        <a:pt x="741" y="621"/>
                      </a:lnTo>
                      <a:lnTo>
                        <a:pt x="744" y="618"/>
                      </a:lnTo>
                      <a:lnTo>
                        <a:pt x="744" y="616"/>
                      </a:lnTo>
                      <a:lnTo>
                        <a:pt x="745" y="616"/>
                      </a:lnTo>
                      <a:lnTo>
                        <a:pt x="747" y="614"/>
                      </a:lnTo>
                      <a:lnTo>
                        <a:pt x="749" y="610"/>
                      </a:lnTo>
                      <a:lnTo>
                        <a:pt x="750" y="610"/>
                      </a:lnTo>
                      <a:lnTo>
                        <a:pt x="750" y="609"/>
                      </a:lnTo>
                      <a:lnTo>
                        <a:pt x="752" y="607"/>
                      </a:lnTo>
                      <a:lnTo>
                        <a:pt x="752" y="607"/>
                      </a:lnTo>
                      <a:lnTo>
                        <a:pt x="753" y="606"/>
                      </a:lnTo>
                      <a:lnTo>
                        <a:pt x="754" y="605"/>
                      </a:lnTo>
                      <a:lnTo>
                        <a:pt x="755" y="604"/>
                      </a:lnTo>
                      <a:lnTo>
                        <a:pt x="756" y="604"/>
                      </a:lnTo>
                      <a:lnTo>
                        <a:pt x="757" y="603"/>
                      </a:lnTo>
                      <a:lnTo>
                        <a:pt x="759" y="601"/>
                      </a:lnTo>
                      <a:lnTo>
                        <a:pt x="760" y="600"/>
                      </a:lnTo>
                      <a:lnTo>
                        <a:pt x="761" y="600"/>
                      </a:lnTo>
                      <a:lnTo>
                        <a:pt x="762" y="599"/>
                      </a:lnTo>
                      <a:lnTo>
                        <a:pt x="762" y="599"/>
                      </a:lnTo>
                      <a:lnTo>
                        <a:pt x="763" y="598"/>
                      </a:lnTo>
                      <a:lnTo>
                        <a:pt x="764" y="598"/>
                      </a:lnTo>
                      <a:lnTo>
                        <a:pt x="765" y="598"/>
                      </a:lnTo>
                      <a:lnTo>
                        <a:pt x="766" y="597"/>
                      </a:lnTo>
                      <a:lnTo>
                        <a:pt x="766" y="597"/>
                      </a:lnTo>
                      <a:lnTo>
                        <a:pt x="767" y="597"/>
                      </a:lnTo>
                      <a:lnTo>
                        <a:pt x="768" y="597"/>
                      </a:lnTo>
                      <a:lnTo>
                        <a:pt x="768" y="597"/>
                      </a:lnTo>
                      <a:lnTo>
                        <a:pt x="769" y="597"/>
                      </a:lnTo>
                      <a:lnTo>
                        <a:pt x="770" y="596"/>
                      </a:lnTo>
                      <a:lnTo>
                        <a:pt x="770" y="596"/>
                      </a:lnTo>
                      <a:lnTo>
                        <a:pt x="771" y="596"/>
                      </a:lnTo>
                      <a:lnTo>
                        <a:pt x="771" y="596"/>
                      </a:lnTo>
                      <a:lnTo>
                        <a:pt x="772" y="596"/>
                      </a:lnTo>
                      <a:lnTo>
                        <a:pt x="773" y="596"/>
                      </a:lnTo>
                      <a:lnTo>
                        <a:pt x="773" y="596"/>
                      </a:lnTo>
                      <a:lnTo>
                        <a:pt x="774" y="596"/>
                      </a:lnTo>
                      <a:lnTo>
                        <a:pt x="774" y="596"/>
                      </a:lnTo>
                      <a:lnTo>
                        <a:pt x="775" y="596"/>
                      </a:lnTo>
                      <a:lnTo>
                        <a:pt x="776" y="596"/>
                      </a:lnTo>
                      <a:lnTo>
                        <a:pt x="776" y="596"/>
                      </a:lnTo>
                      <a:lnTo>
                        <a:pt x="777" y="596"/>
                      </a:lnTo>
                      <a:lnTo>
                        <a:pt x="778" y="596"/>
                      </a:lnTo>
                      <a:lnTo>
                        <a:pt x="779" y="597"/>
                      </a:lnTo>
                      <a:lnTo>
                        <a:pt x="779" y="597"/>
                      </a:lnTo>
                      <a:lnTo>
                        <a:pt x="780" y="597"/>
                      </a:lnTo>
                      <a:lnTo>
                        <a:pt x="780" y="597"/>
                      </a:lnTo>
                      <a:lnTo>
                        <a:pt x="781" y="597"/>
                      </a:lnTo>
                      <a:lnTo>
                        <a:pt x="782" y="597"/>
                      </a:lnTo>
                      <a:lnTo>
                        <a:pt x="782" y="598"/>
                      </a:lnTo>
                      <a:lnTo>
                        <a:pt x="783" y="598"/>
                      </a:lnTo>
                      <a:lnTo>
                        <a:pt x="783" y="598"/>
                      </a:lnTo>
                      <a:lnTo>
                        <a:pt x="785" y="599"/>
                      </a:lnTo>
                      <a:lnTo>
                        <a:pt x="785" y="599"/>
                      </a:lnTo>
                      <a:lnTo>
                        <a:pt x="786" y="600"/>
                      </a:lnTo>
                      <a:lnTo>
                        <a:pt x="787" y="600"/>
                      </a:lnTo>
                      <a:lnTo>
                        <a:pt x="788" y="601"/>
                      </a:lnTo>
                      <a:lnTo>
                        <a:pt x="789" y="601"/>
                      </a:lnTo>
                      <a:lnTo>
                        <a:pt x="790" y="602"/>
                      </a:lnTo>
                      <a:lnTo>
                        <a:pt x="791" y="603"/>
                      </a:lnTo>
                      <a:lnTo>
                        <a:pt x="791" y="603"/>
                      </a:lnTo>
                      <a:lnTo>
                        <a:pt x="792" y="604"/>
                      </a:lnTo>
                      <a:lnTo>
                        <a:pt x="793" y="605"/>
                      </a:lnTo>
                      <a:lnTo>
                        <a:pt x="794" y="606"/>
                      </a:lnTo>
                      <a:lnTo>
                        <a:pt x="795" y="607"/>
                      </a:lnTo>
                      <a:lnTo>
                        <a:pt x="796" y="608"/>
                      </a:lnTo>
                      <a:lnTo>
                        <a:pt x="797" y="608"/>
                      </a:lnTo>
                      <a:lnTo>
                        <a:pt x="798" y="610"/>
                      </a:lnTo>
                      <a:lnTo>
                        <a:pt x="801" y="613"/>
                      </a:lnTo>
                      <a:lnTo>
                        <a:pt x="801" y="614"/>
                      </a:lnTo>
                      <a:lnTo>
                        <a:pt x="802" y="615"/>
                      </a:lnTo>
                      <a:lnTo>
                        <a:pt x="804" y="617"/>
                      </a:lnTo>
                      <a:lnTo>
                        <a:pt x="806" y="621"/>
                      </a:lnTo>
                      <a:lnTo>
                        <a:pt x="812" y="630"/>
                      </a:lnTo>
                      <a:lnTo>
                        <a:pt x="812" y="631"/>
                      </a:lnTo>
                      <a:lnTo>
                        <a:pt x="813" y="632"/>
                      </a:lnTo>
                      <a:lnTo>
                        <a:pt x="815" y="635"/>
                      </a:lnTo>
                      <a:lnTo>
                        <a:pt x="817" y="640"/>
                      </a:lnTo>
                      <a:lnTo>
                        <a:pt x="823" y="651"/>
                      </a:lnTo>
                      <a:lnTo>
                        <a:pt x="824" y="653"/>
                      </a:lnTo>
                      <a:lnTo>
                        <a:pt x="824" y="654"/>
                      </a:lnTo>
                      <a:lnTo>
                        <a:pt x="825" y="657"/>
                      </a:lnTo>
                      <a:lnTo>
                        <a:pt x="828" y="664"/>
                      </a:lnTo>
                      <a:lnTo>
                        <a:pt x="834" y="678"/>
                      </a:lnTo>
                      <a:lnTo>
                        <a:pt x="834" y="679"/>
                      </a:lnTo>
                      <a:lnTo>
                        <a:pt x="835" y="681"/>
                      </a:lnTo>
                      <a:lnTo>
                        <a:pt x="836" y="684"/>
                      </a:lnTo>
                      <a:lnTo>
                        <a:pt x="839" y="691"/>
                      </a:lnTo>
                      <a:lnTo>
                        <a:pt x="844" y="706"/>
                      </a:lnTo>
                      <a:lnTo>
                        <a:pt x="854" y="737"/>
                      </a:lnTo>
                      <a:lnTo>
                        <a:pt x="875" y="807"/>
                      </a:lnTo>
                      <a:lnTo>
                        <a:pt x="875" y="809"/>
                      </a:lnTo>
                      <a:lnTo>
                        <a:pt x="876" y="811"/>
                      </a:lnTo>
                      <a:lnTo>
                        <a:pt x="877" y="816"/>
                      </a:lnTo>
                      <a:lnTo>
                        <a:pt x="880" y="825"/>
                      </a:lnTo>
                      <a:lnTo>
                        <a:pt x="885" y="844"/>
                      </a:lnTo>
                      <a:lnTo>
                        <a:pt x="895" y="882"/>
                      </a:lnTo>
                      <a:lnTo>
                        <a:pt x="915" y="958"/>
                      </a:lnTo>
                      <a:lnTo>
                        <a:pt x="916" y="961"/>
                      </a:lnTo>
                      <a:lnTo>
                        <a:pt x="917" y="964"/>
                      </a:lnTo>
                      <a:lnTo>
                        <a:pt x="918" y="969"/>
                      </a:lnTo>
                      <a:lnTo>
                        <a:pt x="921" y="979"/>
                      </a:lnTo>
                      <a:lnTo>
                        <a:pt x="926" y="999"/>
                      </a:lnTo>
                      <a:lnTo>
                        <a:pt x="937" y="1039"/>
                      </a:lnTo>
                      <a:lnTo>
                        <a:pt x="938" y="1041"/>
                      </a:lnTo>
                      <a:lnTo>
                        <a:pt x="938" y="1044"/>
                      </a:lnTo>
                      <a:lnTo>
                        <a:pt x="940" y="1048"/>
                      </a:lnTo>
                      <a:lnTo>
                        <a:pt x="942" y="1058"/>
                      </a:lnTo>
                      <a:lnTo>
                        <a:pt x="948" y="1077"/>
                      </a:lnTo>
                      <a:lnTo>
                        <a:pt x="959" y="1111"/>
                      </a:lnTo>
                      <a:lnTo>
                        <a:pt x="959" y="1114"/>
                      </a:lnTo>
                      <a:lnTo>
                        <a:pt x="960" y="1116"/>
                      </a:lnTo>
                      <a:lnTo>
                        <a:pt x="961" y="1119"/>
                      </a:lnTo>
                      <a:lnTo>
                        <a:pt x="964" y="1127"/>
                      </a:lnTo>
                      <a:lnTo>
                        <a:pt x="969" y="1141"/>
                      </a:lnTo>
                      <a:lnTo>
                        <a:pt x="969" y="1143"/>
                      </a:lnTo>
                      <a:lnTo>
                        <a:pt x="970" y="1145"/>
                      </a:lnTo>
                      <a:lnTo>
                        <a:pt x="971" y="1149"/>
                      </a:lnTo>
                      <a:lnTo>
                        <a:pt x="974" y="1155"/>
                      </a:lnTo>
                      <a:lnTo>
                        <a:pt x="979" y="1168"/>
                      </a:lnTo>
                      <a:lnTo>
                        <a:pt x="980" y="1170"/>
                      </a:lnTo>
                      <a:lnTo>
                        <a:pt x="980" y="1171"/>
                      </a:lnTo>
                      <a:lnTo>
                        <a:pt x="982" y="1175"/>
                      </a:lnTo>
                      <a:lnTo>
                        <a:pt x="984" y="1181"/>
                      </a:lnTo>
                    </a:path>
                  </a:pathLst>
                </a:custGeom>
                <a:noFill/>
                <a:ln w="25400" cap="flat" cmpd="sng" algn="ctr">
                  <a:solidFill>
                    <a:srgbClr val="68007F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" name="Group 65"/>
              <p:cNvGrpSpPr/>
              <p:nvPr/>
            </p:nvGrpSpPr>
            <p:grpSpPr>
              <a:xfrm flipV="1">
                <a:off x="1326335" y="1232780"/>
                <a:ext cx="1708590" cy="216000"/>
                <a:chOff x="3135313" y="111460"/>
                <a:chExt cx="3190875" cy="1989138"/>
              </a:xfrm>
            </p:grpSpPr>
            <p:sp>
              <p:nvSpPr>
                <p:cNvPr id="67" name="Freeform 20"/>
                <p:cNvSpPr>
                  <a:spLocks/>
                </p:cNvSpPr>
                <p:nvPr/>
              </p:nvSpPr>
              <p:spPr bwMode="auto">
                <a:xfrm>
                  <a:off x="3135313" y="111460"/>
                  <a:ext cx="1628775" cy="1989138"/>
                </a:xfrm>
                <a:custGeom>
                  <a:avLst/>
                  <a:gdLst>
                    <a:gd name="T0" fmla="*/ 5 w 1026"/>
                    <a:gd name="T1" fmla="*/ 1252 h 1253"/>
                    <a:gd name="T2" fmla="*/ 11 w 1026"/>
                    <a:gd name="T3" fmla="*/ 1251 h 1253"/>
                    <a:gd name="T4" fmla="*/ 17 w 1026"/>
                    <a:gd name="T5" fmla="*/ 1247 h 1253"/>
                    <a:gd name="T6" fmla="*/ 27 w 1026"/>
                    <a:gd name="T7" fmla="*/ 1239 h 1253"/>
                    <a:gd name="T8" fmla="*/ 42 w 1026"/>
                    <a:gd name="T9" fmla="*/ 1219 h 1253"/>
                    <a:gd name="T10" fmla="*/ 57 w 1026"/>
                    <a:gd name="T11" fmla="*/ 1189 h 1253"/>
                    <a:gd name="T12" fmla="*/ 86 w 1026"/>
                    <a:gd name="T13" fmla="*/ 1114 h 1253"/>
                    <a:gd name="T14" fmla="*/ 167 w 1026"/>
                    <a:gd name="T15" fmla="*/ 819 h 1253"/>
                    <a:gd name="T16" fmla="*/ 191 w 1026"/>
                    <a:gd name="T17" fmla="*/ 736 h 1253"/>
                    <a:gd name="T18" fmla="*/ 221 w 1026"/>
                    <a:gd name="T19" fmla="*/ 656 h 1253"/>
                    <a:gd name="T20" fmla="*/ 233 w 1026"/>
                    <a:gd name="T21" fmla="*/ 630 h 1253"/>
                    <a:gd name="T22" fmla="*/ 243 w 1026"/>
                    <a:gd name="T23" fmla="*/ 615 h 1253"/>
                    <a:gd name="T24" fmla="*/ 254 w 1026"/>
                    <a:gd name="T25" fmla="*/ 603 h 1253"/>
                    <a:gd name="T26" fmla="*/ 261 w 1026"/>
                    <a:gd name="T27" fmla="*/ 599 h 1253"/>
                    <a:gd name="T28" fmla="*/ 267 w 1026"/>
                    <a:gd name="T29" fmla="*/ 597 h 1253"/>
                    <a:gd name="T30" fmla="*/ 272 w 1026"/>
                    <a:gd name="T31" fmla="*/ 596 h 1253"/>
                    <a:gd name="T32" fmla="*/ 278 w 1026"/>
                    <a:gd name="T33" fmla="*/ 597 h 1253"/>
                    <a:gd name="T34" fmla="*/ 284 w 1026"/>
                    <a:gd name="T35" fmla="*/ 600 h 1253"/>
                    <a:gd name="T36" fmla="*/ 291 w 1026"/>
                    <a:gd name="T37" fmla="*/ 605 h 1253"/>
                    <a:gd name="T38" fmla="*/ 302 w 1026"/>
                    <a:gd name="T39" fmla="*/ 618 h 1253"/>
                    <a:gd name="T40" fmla="*/ 318 w 1026"/>
                    <a:gd name="T41" fmla="*/ 647 h 1253"/>
                    <a:gd name="T42" fmla="*/ 341 w 1026"/>
                    <a:gd name="T43" fmla="*/ 709 h 1253"/>
                    <a:gd name="T44" fmla="*/ 426 w 1026"/>
                    <a:gd name="T45" fmla="*/ 1036 h 1253"/>
                    <a:gd name="T46" fmla="*/ 454 w 1026"/>
                    <a:gd name="T47" fmla="*/ 1139 h 1253"/>
                    <a:gd name="T48" fmla="*/ 476 w 1026"/>
                    <a:gd name="T49" fmla="*/ 1200 h 1253"/>
                    <a:gd name="T50" fmla="*/ 490 w 1026"/>
                    <a:gd name="T51" fmla="*/ 1229 h 1253"/>
                    <a:gd name="T52" fmla="*/ 498 w 1026"/>
                    <a:gd name="T53" fmla="*/ 1241 h 1253"/>
                    <a:gd name="T54" fmla="*/ 505 w 1026"/>
                    <a:gd name="T55" fmla="*/ 1248 h 1253"/>
                    <a:gd name="T56" fmla="*/ 511 w 1026"/>
                    <a:gd name="T57" fmla="*/ 1251 h 1253"/>
                    <a:gd name="T58" fmla="*/ 517 w 1026"/>
                    <a:gd name="T59" fmla="*/ 1252 h 1253"/>
                    <a:gd name="T60" fmla="*/ 522 w 1026"/>
                    <a:gd name="T61" fmla="*/ 1252 h 1253"/>
                    <a:gd name="T62" fmla="*/ 528 w 1026"/>
                    <a:gd name="T63" fmla="*/ 1250 h 1253"/>
                    <a:gd name="T64" fmla="*/ 534 w 1026"/>
                    <a:gd name="T65" fmla="*/ 1244 h 1253"/>
                    <a:gd name="T66" fmla="*/ 545 w 1026"/>
                    <a:gd name="T67" fmla="*/ 1228 h 1253"/>
                    <a:gd name="T68" fmla="*/ 556 w 1026"/>
                    <a:gd name="T69" fmla="*/ 1206 h 1253"/>
                    <a:gd name="T70" fmla="*/ 570 w 1026"/>
                    <a:gd name="T71" fmla="*/ 1166 h 1253"/>
                    <a:gd name="T72" fmla="*/ 594 w 1026"/>
                    <a:gd name="T73" fmla="*/ 1065 h 1253"/>
                    <a:gd name="T74" fmla="*/ 633 w 1026"/>
                    <a:gd name="T75" fmla="*/ 845 h 1253"/>
                    <a:gd name="T76" fmla="*/ 677 w 1026"/>
                    <a:gd name="T77" fmla="*/ 544 h 1253"/>
                    <a:gd name="T78" fmla="*/ 699 w 1026"/>
                    <a:gd name="T79" fmla="*/ 392 h 1253"/>
                    <a:gd name="T80" fmla="*/ 728 w 1026"/>
                    <a:gd name="T81" fmla="*/ 217 h 1253"/>
                    <a:gd name="T82" fmla="*/ 741 w 1026"/>
                    <a:gd name="T83" fmla="*/ 147 h 1253"/>
                    <a:gd name="T84" fmla="*/ 761 w 1026"/>
                    <a:gd name="T85" fmla="*/ 67 h 1253"/>
                    <a:gd name="T86" fmla="*/ 771 w 1026"/>
                    <a:gd name="T87" fmla="*/ 37 h 1253"/>
                    <a:gd name="T88" fmla="*/ 782 w 1026"/>
                    <a:gd name="T89" fmla="*/ 16 h 1253"/>
                    <a:gd name="T90" fmla="*/ 789 w 1026"/>
                    <a:gd name="T91" fmla="*/ 6 h 1253"/>
                    <a:gd name="T92" fmla="*/ 794 w 1026"/>
                    <a:gd name="T93" fmla="*/ 1 h 1253"/>
                    <a:gd name="T94" fmla="*/ 800 w 1026"/>
                    <a:gd name="T95" fmla="*/ 0 h 1253"/>
                    <a:gd name="T96" fmla="*/ 805 w 1026"/>
                    <a:gd name="T97" fmla="*/ 1 h 1253"/>
                    <a:gd name="T98" fmla="*/ 810 w 1026"/>
                    <a:gd name="T99" fmla="*/ 4 h 1253"/>
                    <a:gd name="T100" fmla="*/ 818 w 1026"/>
                    <a:gd name="T101" fmla="*/ 13 h 1253"/>
                    <a:gd name="T102" fmla="*/ 829 w 1026"/>
                    <a:gd name="T103" fmla="*/ 37 h 1253"/>
                    <a:gd name="T104" fmla="*/ 840 w 1026"/>
                    <a:gd name="T105" fmla="*/ 71 h 1253"/>
                    <a:gd name="T106" fmla="*/ 858 w 1026"/>
                    <a:gd name="T107" fmla="*/ 147 h 1253"/>
                    <a:gd name="T108" fmla="*/ 878 w 1026"/>
                    <a:gd name="T109" fmla="*/ 265 h 1253"/>
                    <a:gd name="T110" fmla="*/ 930 w 1026"/>
                    <a:gd name="T111" fmla="*/ 658 h 1253"/>
                    <a:gd name="T112" fmla="*/ 953 w 1026"/>
                    <a:gd name="T113" fmla="*/ 850 h 1253"/>
                    <a:gd name="T114" fmla="*/ 979 w 1026"/>
                    <a:gd name="T115" fmla="*/ 1041 h 1253"/>
                    <a:gd name="T116" fmla="*/ 996 w 1026"/>
                    <a:gd name="T117" fmla="*/ 1140 h 1253"/>
                    <a:gd name="T118" fmla="*/ 1006 w 1026"/>
                    <a:gd name="T119" fmla="*/ 1188 h 1253"/>
                    <a:gd name="T120" fmla="*/ 1016 w 1026"/>
                    <a:gd name="T121" fmla="*/ 1224 h 1253"/>
                    <a:gd name="T122" fmla="*/ 1023 w 1026"/>
                    <a:gd name="T123" fmla="*/ 1241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026" h="1253">
                      <a:moveTo>
                        <a:pt x="0" y="1253"/>
                      </a:moveTo>
                      <a:lnTo>
                        <a:pt x="1" y="1253"/>
                      </a:lnTo>
                      <a:lnTo>
                        <a:pt x="2" y="1252"/>
                      </a:lnTo>
                      <a:lnTo>
                        <a:pt x="2" y="1252"/>
                      </a:lnTo>
                      <a:lnTo>
                        <a:pt x="3" y="1252"/>
                      </a:lnTo>
                      <a:lnTo>
                        <a:pt x="3" y="1252"/>
                      </a:lnTo>
                      <a:lnTo>
                        <a:pt x="4" y="1252"/>
                      </a:lnTo>
                      <a:lnTo>
                        <a:pt x="5" y="1252"/>
                      </a:lnTo>
                      <a:lnTo>
                        <a:pt x="5" y="1252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1"/>
                      </a:lnTo>
                      <a:lnTo>
                        <a:pt x="9" y="1251"/>
                      </a:lnTo>
                      <a:lnTo>
                        <a:pt x="9" y="1251"/>
                      </a:lnTo>
                      <a:lnTo>
                        <a:pt x="11" y="1251"/>
                      </a:lnTo>
                      <a:lnTo>
                        <a:pt x="11" y="1250"/>
                      </a:lnTo>
                      <a:lnTo>
                        <a:pt x="12" y="1250"/>
                      </a:lnTo>
                      <a:lnTo>
                        <a:pt x="13" y="1249"/>
                      </a:lnTo>
                      <a:lnTo>
                        <a:pt x="14" y="1249"/>
                      </a:lnTo>
                      <a:lnTo>
                        <a:pt x="14" y="1249"/>
                      </a:lnTo>
                      <a:lnTo>
                        <a:pt x="15" y="1248"/>
                      </a:lnTo>
                      <a:lnTo>
                        <a:pt x="16" y="1248"/>
                      </a:lnTo>
                      <a:lnTo>
                        <a:pt x="17" y="1247"/>
                      </a:lnTo>
                      <a:lnTo>
                        <a:pt x="18" y="1246"/>
                      </a:lnTo>
                      <a:lnTo>
                        <a:pt x="21" y="1245"/>
                      </a:lnTo>
                      <a:lnTo>
                        <a:pt x="21" y="1244"/>
                      </a:lnTo>
                      <a:lnTo>
                        <a:pt x="22" y="1243"/>
                      </a:lnTo>
                      <a:lnTo>
                        <a:pt x="23" y="1242"/>
                      </a:lnTo>
                      <a:lnTo>
                        <a:pt x="26" y="1240"/>
                      </a:lnTo>
                      <a:lnTo>
                        <a:pt x="26" y="1239"/>
                      </a:lnTo>
                      <a:lnTo>
                        <a:pt x="27" y="1239"/>
                      </a:lnTo>
                      <a:lnTo>
                        <a:pt x="28" y="1237"/>
                      </a:lnTo>
                      <a:lnTo>
                        <a:pt x="31" y="1234"/>
                      </a:lnTo>
                      <a:lnTo>
                        <a:pt x="31" y="1234"/>
                      </a:lnTo>
                      <a:lnTo>
                        <a:pt x="32" y="1233"/>
                      </a:lnTo>
                      <a:lnTo>
                        <a:pt x="33" y="1231"/>
                      </a:lnTo>
                      <a:lnTo>
                        <a:pt x="36" y="1228"/>
                      </a:lnTo>
                      <a:lnTo>
                        <a:pt x="41" y="1220"/>
                      </a:lnTo>
                      <a:lnTo>
                        <a:pt x="42" y="1219"/>
                      </a:lnTo>
                      <a:lnTo>
                        <a:pt x="42" y="1218"/>
                      </a:lnTo>
                      <a:lnTo>
                        <a:pt x="44" y="1216"/>
                      </a:lnTo>
                      <a:lnTo>
                        <a:pt x="47" y="1211"/>
                      </a:lnTo>
                      <a:lnTo>
                        <a:pt x="52" y="1200"/>
                      </a:lnTo>
                      <a:lnTo>
                        <a:pt x="53" y="1199"/>
                      </a:lnTo>
                      <a:lnTo>
                        <a:pt x="53" y="1198"/>
                      </a:lnTo>
                      <a:lnTo>
                        <a:pt x="55" y="1195"/>
                      </a:lnTo>
                      <a:lnTo>
                        <a:pt x="57" y="1189"/>
                      </a:lnTo>
                      <a:lnTo>
                        <a:pt x="63" y="1176"/>
                      </a:lnTo>
                      <a:lnTo>
                        <a:pt x="63" y="1174"/>
                      </a:lnTo>
                      <a:lnTo>
                        <a:pt x="64" y="1173"/>
                      </a:lnTo>
                      <a:lnTo>
                        <a:pt x="66" y="1170"/>
                      </a:lnTo>
                      <a:lnTo>
                        <a:pt x="68" y="1162"/>
                      </a:lnTo>
                      <a:lnTo>
                        <a:pt x="74" y="1148"/>
                      </a:lnTo>
                      <a:lnTo>
                        <a:pt x="85" y="1116"/>
                      </a:lnTo>
                      <a:lnTo>
                        <a:pt x="86" y="1114"/>
                      </a:lnTo>
                      <a:lnTo>
                        <a:pt x="86" y="1112"/>
                      </a:lnTo>
                      <a:lnTo>
                        <a:pt x="87" y="1108"/>
                      </a:lnTo>
                      <a:lnTo>
                        <a:pt x="90" y="1100"/>
                      </a:lnTo>
                      <a:lnTo>
                        <a:pt x="95" y="1084"/>
                      </a:lnTo>
                      <a:lnTo>
                        <a:pt x="105" y="1049"/>
                      </a:lnTo>
                      <a:lnTo>
                        <a:pt x="126" y="974"/>
                      </a:lnTo>
                      <a:lnTo>
                        <a:pt x="167" y="821"/>
                      </a:lnTo>
                      <a:lnTo>
                        <a:pt x="167" y="819"/>
                      </a:lnTo>
                      <a:lnTo>
                        <a:pt x="168" y="816"/>
                      </a:lnTo>
                      <a:lnTo>
                        <a:pt x="169" y="811"/>
                      </a:lnTo>
                      <a:lnTo>
                        <a:pt x="172" y="801"/>
                      </a:lnTo>
                      <a:lnTo>
                        <a:pt x="177" y="782"/>
                      </a:lnTo>
                      <a:lnTo>
                        <a:pt x="188" y="745"/>
                      </a:lnTo>
                      <a:lnTo>
                        <a:pt x="189" y="743"/>
                      </a:lnTo>
                      <a:lnTo>
                        <a:pt x="190" y="741"/>
                      </a:lnTo>
                      <a:lnTo>
                        <a:pt x="191" y="736"/>
                      </a:lnTo>
                      <a:lnTo>
                        <a:pt x="194" y="728"/>
                      </a:lnTo>
                      <a:lnTo>
                        <a:pt x="199" y="711"/>
                      </a:lnTo>
                      <a:lnTo>
                        <a:pt x="210" y="681"/>
                      </a:lnTo>
                      <a:lnTo>
                        <a:pt x="211" y="679"/>
                      </a:lnTo>
                      <a:lnTo>
                        <a:pt x="212" y="677"/>
                      </a:lnTo>
                      <a:lnTo>
                        <a:pt x="213" y="674"/>
                      </a:lnTo>
                      <a:lnTo>
                        <a:pt x="215" y="668"/>
                      </a:lnTo>
                      <a:lnTo>
                        <a:pt x="221" y="656"/>
                      </a:lnTo>
                      <a:lnTo>
                        <a:pt x="221" y="654"/>
                      </a:lnTo>
                      <a:lnTo>
                        <a:pt x="222" y="653"/>
                      </a:lnTo>
                      <a:lnTo>
                        <a:pt x="223" y="650"/>
                      </a:lnTo>
                      <a:lnTo>
                        <a:pt x="225" y="645"/>
                      </a:lnTo>
                      <a:lnTo>
                        <a:pt x="231" y="635"/>
                      </a:lnTo>
                      <a:lnTo>
                        <a:pt x="231" y="634"/>
                      </a:lnTo>
                      <a:lnTo>
                        <a:pt x="232" y="633"/>
                      </a:lnTo>
                      <a:lnTo>
                        <a:pt x="233" y="630"/>
                      </a:lnTo>
                      <a:lnTo>
                        <a:pt x="236" y="626"/>
                      </a:lnTo>
                      <a:lnTo>
                        <a:pt x="236" y="625"/>
                      </a:lnTo>
                      <a:lnTo>
                        <a:pt x="237" y="624"/>
                      </a:lnTo>
                      <a:lnTo>
                        <a:pt x="238" y="622"/>
                      </a:lnTo>
                      <a:lnTo>
                        <a:pt x="241" y="618"/>
                      </a:lnTo>
                      <a:lnTo>
                        <a:pt x="242" y="617"/>
                      </a:lnTo>
                      <a:lnTo>
                        <a:pt x="242" y="616"/>
                      </a:lnTo>
                      <a:lnTo>
                        <a:pt x="243" y="615"/>
                      </a:lnTo>
                      <a:lnTo>
                        <a:pt x="246" y="611"/>
                      </a:lnTo>
                      <a:lnTo>
                        <a:pt x="246" y="610"/>
                      </a:lnTo>
                      <a:lnTo>
                        <a:pt x="247" y="610"/>
                      </a:lnTo>
                      <a:lnTo>
                        <a:pt x="248" y="609"/>
                      </a:lnTo>
                      <a:lnTo>
                        <a:pt x="251" y="606"/>
                      </a:lnTo>
                      <a:lnTo>
                        <a:pt x="252" y="605"/>
                      </a:lnTo>
                      <a:lnTo>
                        <a:pt x="252" y="604"/>
                      </a:lnTo>
                      <a:lnTo>
                        <a:pt x="254" y="603"/>
                      </a:lnTo>
                      <a:lnTo>
                        <a:pt x="254" y="603"/>
                      </a:lnTo>
                      <a:lnTo>
                        <a:pt x="255" y="602"/>
                      </a:lnTo>
                      <a:lnTo>
                        <a:pt x="257" y="601"/>
                      </a:lnTo>
                      <a:lnTo>
                        <a:pt x="257" y="601"/>
                      </a:lnTo>
                      <a:lnTo>
                        <a:pt x="258" y="600"/>
                      </a:lnTo>
                      <a:lnTo>
                        <a:pt x="259" y="600"/>
                      </a:lnTo>
                      <a:lnTo>
                        <a:pt x="260" y="599"/>
                      </a:lnTo>
                      <a:lnTo>
                        <a:pt x="261" y="599"/>
                      </a:lnTo>
                      <a:lnTo>
                        <a:pt x="262" y="598"/>
                      </a:lnTo>
                      <a:lnTo>
                        <a:pt x="263" y="598"/>
                      </a:lnTo>
                      <a:lnTo>
                        <a:pt x="263" y="597"/>
                      </a:lnTo>
                      <a:lnTo>
                        <a:pt x="264" y="597"/>
                      </a:lnTo>
                      <a:lnTo>
                        <a:pt x="265" y="597"/>
                      </a:lnTo>
                      <a:lnTo>
                        <a:pt x="266" y="597"/>
                      </a:lnTo>
                      <a:lnTo>
                        <a:pt x="266" y="597"/>
                      </a:lnTo>
                      <a:lnTo>
                        <a:pt x="267" y="597"/>
                      </a:lnTo>
                      <a:lnTo>
                        <a:pt x="268" y="596"/>
                      </a:lnTo>
                      <a:lnTo>
                        <a:pt x="268" y="596"/>
                      </a:lnTo>
                      <a:lnTo>
                        <a:pt x="269" y="596"/>
                      </a:lnTo>
                      <a:lnTo>
                        <a:pt x="270" y="596"/>
                      </a:lnTo>
                      <a:lnTo>
                        <a:pt x="270" y="596"/>
                      </a:lnTo>
                      <a:lnTo>
                        <a:pt x="271" y="596"/>
                      </a:lnTo>
                      <a:lnTo>
                        <a:pt x="272" y="596"/>
                      </a:lnTo>
                      <a:lnTo>
                        <a:pt x="272" y="596"/>
                      </a:lnTo>
                      <a:lnTo>
                        <a:pt x="273" y="596"/>
                      </a:lnTo>
                      <a:lnTo>
                        <a:pt x="274" y="596"/>
                      </a:lnTo>
                      <a:lnTo>
                        <a:pt x="275" y="596"/>
                      </a:lnTo>
                      <a:lnTo>
                        <a:pt x="275" y="596"/>
                      </a:lnTo>
                      <a:lnTo>
                        <a:pt x="276" y="596"/>
                      </a:lnTo>
                      <a:lnTo>
                        <a:pt x="276" y="597"/>
                      </a:lnTo>
                      <a:lnTo>
                        <a:pt x="277" y="597"/>
                      </a:lnTo>
                      <a:lnTo>
                        <a:pt x="278" y="597"/>
                      </a:lnTo>
                      <a:lnTo>
                        <a:pt x="279" y="597"/>
                      </a:lnTo>
                      <a:lnTo>
                        <a:pt x="279" y="597"/>
                      </a:lnTo>
                      <a:lnTo>
                        <a:pt x="280" y="598"/>
                      </a:lnTo>
                      <a:lnTo>
                        <a:pt x="281" y="598"/>
                      </a:lnTo>
                      <a:lnTo>
                        <a:pt x="281" y="598"/>
                      </a:lnTo>
                      <a:lnTo>
                        <a:pt x="282" y="599"/>
                      </a:lnTo>
                      <a:lnTo>
                        <a:pt x="283" y="599"/>
                      </a:lnTo>
                      <a:lnTo>
                        <a:pt x="284" y="600"/>
                      </a:lnTo>
                      <a:lnTo>
                        <a:pt x="285" y="600"/>
                      </a:lnTo>
                      <a:lnTo>
                        <a:pt x="285" y="601"/>
                      </a:lnTo>
                      <a:lnTo>
                        <a:pt x="287" y="602"/>
                      </a:lnTo>
                      <a:lnTo>
                        <a:pt x="288" y="602"/>
                      </a:lnTo>
                      <a:lnTo>
                        <a:pt x="288" y="603"/>
                      </a:lnTo>
                      <a:lnTo>
                        <a:pt x="290" y="604"/>
                      </a:lnTo>
                      <a:lnTo>
                        <a:pt x="290" y="604"/>
                      </a:lnTo>
                      <a:lnTo>
                        <a:pt x="291" y="605"/>
                      </a:lnTo>
                      <a:lnTo>
                        <a:pt x="293" y="607"/>
                      </a:lnTo>
                      <a:lnTo>
                        <a:pt x="295" y="610"/>
                      </a:lnTo>
                      <a:lnTo>
                        <a:pt x="296" y="610"/>
                      </a:lnTo>
                      <a:lnTo>
                        <a:pt x="297" y="611"/>
                      </a:lnTo>
                      <a:lnTo>
                        <a:pt x="298" y="613"/>
                      </a:lnTo>
                      <a:lnTo>
                        <a:pt x="301" y="616"/>
                      </a:lnTo>
                      <a:lnTo>
                        <a:pt x="302" y="618"/>
                      </a:lnTo>
                      <a:lnTo>
                        <a:pt x="302" y="618"/>
                      </a:lnTo>
                      <a:lnTo>
                        <a:pt x="303" y="621"/>
                      </a:lnTo>
                      <a:lnTo>
                        <a:pt x="306" y="625"/>
                      </a:lnTo>
                      <a:lnTo>
                        <a:pt x="307" y="626"/>
                      </a:lnTo>
                      <a:lnTo>
                        <a:pt x="308" y="627"/>
                      </a:lnTo>
                      <a:lnTo>
                        <a:pt x="309" y="629"/>
                      </a:lnTo>
                      <a:lnTo>
                        <a:pt x="312" y="634"/>
                      </a:lnTo>
                      <a:lnTo>
                        <a:pt x="317" y="645"/>
                      </a:lnTo>
                      <a:lnTo>
                        <a:pt x="318" y="647"/>
                      </a:lnTo>
                      <a:lnTo>
                        <a:pt x="318" y="648"/>
                      </a:lnTo>
                      <a:lnTo>
                        <a:pt x="320" y="651"/>
                      </a:lnTo>
                      <a:lnTo>
                        <a:pt x="323" y="657"/>
                      </a:lnTo>
                      <a:lnTo>
                        <a:pt x="328" y="671"/>
                      </a:lnTo>
                      <a:lnTo>
                        <a:pt x="339" y="701"/>
                      </a:lnTo>
                      <a:lnTo>
                        <a:pt x="339" y="703"/>
                      </a:lnTo>
                      <a:lnTo>
                        <a:pt x="340" y="705"/>
                      </a:lnTo>
                      <a:lnTo>
                        <a:pt x="341" y="709"/>
                      </a:lnTo>
                      <a:lnTo>
                        <a:pt x="344" y="717"/>
                      </a:lnTo>
                      <a:lnTo>
                        <a:pt x="349" y="733"/>
                      </a:lnTo>
                      <a:lnTo>
                        <a:pt x="359" y="768"/>
                      </a:lnTo>
                      <a:lnTo>
                        <a:pt x="379" y="845"/>
                      </a:lnTo>
                      <a:lnTo>
                        <a:pt x="423" y="1026"/>
                      </a:lnTo>
                      <a:lnTo>
                        <a:pt x="424" y="1029"/>
                      </a:lnTo>
                      <a:lnTo>
                        <a:pt x="425" y="1031"/>
                      </a:lnTo>
                      <a:lnTo>
                        <a:pt x="426" y="1036"/>
                      </a:lnTo>
                      <a:lnTo>
                        <a:pt x="428" y="1046"/>
                      </a:lnTo>
                      <a:lnTo>
                        <a:pt x="434" y="1066"/>
                      </a:lnTo>
                      <a:lnTo>
                        <a:pt x="444" y="1104"/>
                      </a:lnTo>
                      <a:lnTo>
                        <a:pt x="444" y="1107"/>
                      </a:lnTo>
                      <a:lnTo>
                        <a:pt x="445" y="1109"/>
                      </a:lnTo>
                      <a:lnTo>
                        <a:pt x="446" y="1113"/>
                      </a:lnTo>
                      <a:lnTo>
                        <a:pt x="449" y="1122"/>
                      </a:lnTo>
                      <a:lnTo>
                        <a:pt x="454" y="1139"/>
                      </a:lnTo>
                      <a:lnTo>
                        <a:pt x="464" y="1170"/>
                      </a:lnTo>
                      <a:lnTo>
                        <a:pt x="465" y="1172"/>
                      </a:lnTo>
                      <a:lnTo>
                        <a:pt x="465" y="1174"/>
                      </a:lnTo>
                      <a:lnTo>
                        <a:pt x="467" y="1177"/>
                      </a:lnTo>
                      <a:lnTo>
                        <a:pt x="469" y="1184"/>
                      </a:lnTo>
                      <a:lnTo>
                        <a:pt x="474" y="1197"/>
                      </a:lnTo>
                      <a:lnTo>
                        <a:pt x="475" y="1198"/>
                      </a:lnTo>
                      <a:lnTo>
                        <a:pt x="476" y="1200"/>
                      </a:lnTo>
                      <a:lnTo>
                        <a:pt x="477" y="1203"/>
                      </a:lnTo>
                      <a:lnTo>
                        <a:pt x="479" y="1209"/>
                      </a:lnTo>
                      <a:lnTo>
                        <a:pt x="484" y="1219"/>
                      </a:lnTo>
                      <a:lnTo>
                        <a:pt x="485" y="1220"/>
                      </a:lnTo>
                      <a:lnTo>
                        <a:pt x="486" y="1221"/>
                      </a:lnTo>
                      <a:lnTo>
                        <a:pt x="487" y="1224"/>
                      </a:lnTo>
                      <a:lnTo>
                        <a:pt x="489" y="1228"/>
                      </a:lnTo>
                      <a:lnTo>
                        <a:pt x="490" y="1229"/>
                      </a:lnTo>
                      <a:lnTo>
                        <a:pt x="491" y="1230"/>
                      </a:lnTo>
                      <a:lnTo>
                        <a:pt x="492" y="1232"/>
                      </a:lnTo>
                      <a:lnTo>
                        <a:pt x="494" y="1236"/>
                      </a:lnTo>
                      <a:lnTo>
                        <a:pt x="495" y="1237"/>
                      </a:lnTo>
                      <a:lnTo>
                        <a:pt x="496" y="1237"/>
                      </a:lnTo>
                      <a:lnTo>
                        <a:pt x="497" y="1239"/>
                      </a:lnTo>
                      <a:lnTo>
                        <a:pt x="498" y="1240"/>
                      </a:lnTo>
                      <a:lnTo>
                        <a:pt x="498" y="1241"/>
                      </a:lnTo>
                      <a:lnTo>
                        <a:pt x="500" y="1242"/>
                      </a:lnTo>
                      <a:lnTo>
                        <a:pt x="500" y="1243"/>
                      </a:lnTo>
                      <a:lnTo>
                        <a:pt x="501" y="1243"/>
                      </a:lnTo>
                      <a:lnTo>
                        <a:pt x="502" y="1245"/>
                      </a:lnTo>
                      <a:lnTo>
                        <a:pt x="503" y="1245"/>
                      </a:lnTo>
                      <a:lnTo>
                        <a:pt x="503" y="1246"/>
                      </a:lnTo>
                      <a:lnTo>
                        <a:pt x="504" y="1247"/>
                      </a:lnTo>
                      <a:lnTo>
                        <a:pt x="505" y="1248"/>
                      </a:lnTo>
                      <a:lnTo>
                        <a:pt x="506" y="1248"/>
                      </a:lnTo>
                      <a:lnTo>
                        <a:pt x="507" y="1249"/>
                      </a:lnTo>
                      <a:lnTo>
                        <a:pt x="507" y="1249"/>
                      </a:lnTo>
                      <a:lnTo>
                        <a:pt x="508" y="1249"/>
                      </a:lnTo>
                      <a:lnTo>
                        <a:pt x="509" y="1250"/>
                      </a:lnTo>
                      <a:lnTo>
                        <a:pt x="510" y="1251"/>
                      </a:lnTo>
                      <a:lnTo>
                        <a:pt x="510" y="1251"/>
                      </a:lnTo>
                      <a:lnTo>
                        <a:pt x="511" y="1251"/>
                      </a:lnTo>
                      <a:lnTo>
                        <a:pt x="512" y="1252"/>
                      </a:lnTo>
                      <a:lnTo>
                        <a:pt x="513" y="1252"/>
                      </a:lnTo>
                      <a:lnTo>
                        <a:pt x="513" y="1252"/>
                      </a:lnTo>
                      <a:lnTo>
                        <a:pt x="514" y="1252"/>
                      </a:lnTo>
                      <a:lnTo>
                        <a:pt x="515" y="1252"/>
                      </a:lnTo>
                      <a:lnTo>
                        <a:pt x="515" y="1252"/>
                      </a:lnTo>
                      <a:lnTo>
                        <a:pt x="516" y="1252"/>
                      </a:lnTo>
                      <a:lnTo>
                        <a:pt x="517" y="1252"/>
                      </a:lnTo>
                      <a:lnTo>
                        <a:pt x="518" y="1253"/>
                      </a:lnTo>
                      <a:lnTo>
                        <a:pt x="518" y="1253"/>
                      </a:lnTo>
                      <a:lnTo>
                        <a:pt x="519" y="1252"/>
                      </a:lnTo>
                      <a:lnTo>
                        <a:pt x="519" y="1252"/>
                      </a:lnTo>
                      <a:lnTo>
                        <a:pt x="520" y="1252"/>
                      </a:lnTo>
                      <a:lnTo>
                        <a:pt x="521" y="1252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1"/>
                      </a:lnTo>
                      <a:lnTo>
                        <a:pt x="525" y="1251"/>
                      </a:lnTo>
                      <a:lnTo>
                        <a:pt x="525" y="1251"/>
                      </a:lnTo>
                      <a:lnTo>
                        <a:pt x="526" y="1251"/>
                      </a:lnTo>
                      <a:lnTo>
                        <a:pt x="527" y="1250"/>
                      </a:lnTo>
                      <a:lnTo>
                        <a:pt x="528" y="1250"/>
                      </a:lnTo>
                      <a:lnTo>
                        <a:pt x="528" y="1249"/>
                      </a:lnTo>
                      <a:lnTo>
                        <a:pt x="529" y="1249"/>
                      </a:lnTo>
                      <a:lnTo>
                        <a:pt x="530" y="1248"/>
                      </a:lnTo>
                      <a:lnTo>
                        <a:pt x="530" y="1248"/>
                      </a:lnTo>
                      <a:lnTo>
                        <a:pt x="532" y="1246"/>
                      </a:lnTo>
                      <a:lnTo>
                        <a:pt x="533" y="1246"/>
                      </a:lnTo>
                      <a:lnTo>
                        <a:pt x="533" y="1245"/>
                      </a:lnTo>
                      <a:lnTo>
                        <a:pt x="534" y="1244"/>
                      </a:lnTo>
                      <a:lnTo>
                        <a:pt x="537" y="1241"/>
                      </a:lnTo>
                      <a:lnTo>
                        <a:pt x="538" y="1240"/>
                      </a:lnTo>
                      <a:lnTo>
                        <a:pt x="539" y="1239"/>
                      </a:lnTo>
                      <a:lnTo>
                        <a:pt x="540" y="1237"/>
                      </a:lnTo>
                      <a:lnTo>
                        <a:pt x="543" y="1233"/>
                      </a:lnTo>
                      <a:lnTo>
                        <a:pt x="543" y="1232"/>
                      </a:lnTo>
                      <a:lnTo>
                        <a:pt x="544" y="1231"/>
                      </a:lnTo>
                      <a:lnTo>
                        <a:pt x="545" y="1228"/>
                      </a:lnTo>
                      <a:lnTo>
                        <a:pt x="548" y="1223"/>
                      </a:lnTo>
                      <a:lnTo>
                        <a:pt x="549" y="1222"/>
                      </a:lnTo>
                      <a:lnTo>
                        <a:pt x="549" y="1221"/>
                      </a:lnTo>
                      <a:lnTo>
                        <a:pt x="551" y="1218"/>
                      </a:lnTo>
                      <a:lnTo>
                        <a:pt x="553" y="1213"/>
                      </a:lnTo>
                      <a:lnTo>
                        <a:pt x="554" y="1211"/>
                      </a:lnTo>
                      <a:lnTo>
                        <a:pt x="554" y="1210"/>
                      </a:lnTo>
                      <a:lnTo>
                        <a:pt x="556" y="1206"/>
                      </a:lnTo>
                      <a:lnTo>
                        <a:pt x="558" y="1200"/>
                      </a:lnTo>
                      <a:lnTo>
                        <a:pt x="559" y="1198"/>
                      </a:lnTo>
                      <a:lnTo>
                        <a:pt x="560" y="1197"/>
                      </a:lnTo>
                      <a:lnTo>
                        <a:pt x="561" y="1193"/>
                      </a:lnTo>
                      <a:lnTo>
                        <a:pt x="563" y="1186"/>
                      </a:lnTo>
                      <a:lnTo>
                        <a:pt x="569" y="1170"/>
                      </a:lnTo>
                      <a:lnTo>
                        <a:pt x="569" y="1168"/>
                      </a:lnTo>
                      <a:lnTo>
                        <a:pt x="570" y="1166"/>
                      </a:lnTo>
                      <a:lnTo>
                        <a:pt x="571" y="1162"/>
                      </a:lnTo>
                      <a:lnTo>
                        <a:pt x="573" y="1153"/>
                      </a:lnTo>
                      <a:lnTo>
                        <a:pt x="579" y="1134"/>
                      </a:lnTo>
                      <a:lnTo>
                        <a:pt x="589" y="1091"/>
                      </a:lnTo>
                      <a:lnTo>
                        <a:pt x="590" y="1088"/>
                      </a:lnTo>
                      <a:lnTo>
                        <a:pt x="590" y="1084"/>
                      </a:lnTo>
                      <a:lnTo>
                        <a:pt x="591" y="1078"/>
                      </a:lnTo>
                      <a:lnTo>
                        <a:pt x="594" y="1065"/>
                      </a:lnTo>
                      <a:lnTo>
                        <a:pt x="600" y="1038"/>
                      </a:lnTo>
                      <a:lnTo>
                        <a:pt x="611" y="979"/>
                      </a:lnTo>
                      <a:lnTo>
                        <a:pt x="612" y="975"/>
                      </a:lnTo>
                      <a:lnTo>
                        <a:pt x="612" y="971"/>
                      </a:lnTo>
                      <a:lnTo>
                        <a:pt x="614" y="963"/>
                      </a:lnTo>
                      <a:lnTo>
                        <a:pt x="617" y="947"/>
                      </a:lnTo>
                      <a:lnTo>
                        <a:pt x="622" y="914"/>
                      </a:lnTo>
                      <a:lnTo>
                        <a:pt x="633" y="845"/>
                      </a:lnTo>
                      <a:lnTo>
                        <a:pt x="634" y="841"/>
                      </a:lnTo>
                      <a:lnTo>
                        <a:pt x="634" y="837"/>
                      </a:lnTo>
                      <a:lnTo>
                        <a:pt x="636" y="828"/>
                      </a:lnTo>
                      <a:lnTo>
                        <a:pt x="638" y="810"/>
                      </a:lnTo>
                      <a:lnTo>
                        <a:pt x="644" y="774"/>
                      </a:lnTo>
                      <a:lnTo>
                        <a:pt x="654" y="700"/>
                      </a:lnTo>
                      <a:lnTo>
                        <a:pt x="676" y="548"/>
                      </a:lnTo>
                      <a:lnTo>
                        <a:pt x="677" y="544"/>
                      </a:lnTo>
                      <a:lnTo>
                        <a:pt x="678" y="539"/>
                      </a:lnTo>
                      <a:lnTo>
                        <a:pt x="679" y="531"/>
                      </a:lnTo>
                      <a:lnTo>
                        <a:pt x="681" y="513"/>
                      </a:lnTo>
                      <a:lnTo>
                        <a:pt x="686" y="478"/>
                      </a:lnTo>
                      <a:lnTo>
                        <a:pt x="696" y="409"/>
                      </a:lnTo>
                      <a:lnTo>
                        <a:pt x="697" y="405"/>
                      </a:lnTo>
                      <a:lnTo>
                        <a:pt x="698" y="401"/>
                      </a:lnTo>
                      <a:lnTo>
                        <a:pt x="699" y="392"/>
                      </a:lnTo>
                      <a:lnTo>
                        <a:pt x="702" y="376"/>
                      </a:lnTo>
                      <a:lnTo>
                        <a:pt x="707" y="343"/>
                      </a:lnTo>
                      <a:lnTo>
                        <a:pt x="717" y="280"/>
                      </a:lnTo>
                      <a:lnTo>
                        <a:pt x="717" y="276"/>
                      </a:lnTo>
                      <a:lnTo>
                        <a:pt x="718" y="272"/>
                      </a:lnTo>
                      <a:lnTo>
                        <a:pt x="719" y="264"/>
                      </a:lnTo>
                      <a:lnTo>
                        <a:pt x="722" y="248"/>
                      </a:lnTo>
                      <a:lnTo>
                        <a:pt x="728" y="217"/>
                      </a:lnTo>
                      <a:lnTo>
                        <a:pt x="728" y="214"/>
                      </a:lnTo>
                      <a:lnTo>
                        <a:pt x="729" y="210"/>
                      </a:lnTo>
                      <a:lnTo>
                        <a:pt x="731" y="202"/>
                      </a:lnTo>
                      <a:lnTo>
                        <a:pt x="733" y="188"/>
                      </a:lnTo>
                      <a:lnTo>
                        <a:pt x="738" y="160"/>
                      </a:lnTo>
                      <a:lnTo>
                        <a:pt x="739" y="157"/>
                      </a:lnTo>
                      <a:lnTo>
                        <a:pt x="740" y="154"/>
                      </a:lnTo>
                      <a:lnTo>
                        <a:pt x="741" y="147"/>
                      </a:lnTo>
                      <a:lnTo>
                        <a:pt x="744" y="135"/>
                      </a:lnTo>
                      <a:lnTo>
                        <a:pt x="750" y="111"/>
                      </a:lnTo>
                      <a:lnTo>
                        <a:pt x="750" y="108"/>
                      </a:lnTo>
                      <a:lnTo>
                        <a:pt x="751" y="105"/>
                      </a:lnTo>
                      <a:lnTo>
                        <a:pt x="752" y="100"/>
                      </a:lnTo>
                      <a:lnTo>
                        <a:pt x="755" y="89"/>
                      </a:lnTo>
                      <a:lnTo>
                        <a:pt x="761" y="70"/>
                      </a:lnTo>
                      <a:lnTo>
                        <a:pt x="761" y="67"/>
                      </a:lnTo>
                      <a:lnTo>
                        <a:pt x="762" y="65"/>
                      </a:lnTo>
                      <a:lnTo>
                        <a:pt x="763" y="61"/>
                      </a:lnTo>
                      <a:lnTo>
                        <a:pt x="766" y="53"/>
                      </a:lnTo>
                      <a:lnTo>
                        <a:pt x="766" y="51"/>
                      </a:lnTo>
                      <a:lnTo>
                        <a:pt x="767" y="49"/>
                      </a:lnTo>
                      <a:lnTo>
                        <a:pt x="768" y="46"/>
                      </a:lnTo>
                      <a:lnTo>
                        <a:pt x="771" y="39"/>
                      </a:lnTo>
                      <a:lnTo>
                        <a:pt x="771" y="37"/>
                      </a:lnTo>
                      <a:lnTo>
                        <a:pt x="772" y="36"/>
                      </a:lnTo>
                      <a:lnTo>
                        <a:pt x="773" y="33"/>
                      </a:lnTo>
                      <a:lnTo>
                        <a:pt x="776" y="27"/>
                      </a:lnTo>
                      <a:lnTo>
                        <a:pt x="777" y="25"/>
                      </a:lnTo>
                      <a:lnTo>
                        <a:pt x="777" y="24"/>
                      </a:lnTo>
                      <a:lnTo>
                        <a:pt x="779" y="22"/>
                      </a:lnTo>
                      <a:lnTo>
                        <a:pt x="781" y="17"/>
                      </a:lnTo>
                      <a:lnTo>
                        <a:pt x="782" y="16"/>
                      </a:lnTo>
                      <a:lnTo>
                        <a:pt x="782" y="15"/>
                      </a:lnTo>
                      <a:lnTo>
                        <a:pt x="783" y="13"/>
                      </a:lnTo>
                      <a:lnTo>
                        <a:pt x="784" y="12"/>
                      </a:lnTo>
                      <a:lnTo>
                        <a:pt x="785" y="11"/>
                      </a:lnTo>
                      <a:lnTo>
                        <a:pt x="786" y="9"/>
                      </a:lnTo>
                      <a:lnTo>
                        <a:pt x="787" y="9"/>
                      </a:lnTo>
                      <a:lnTo>
                        <a:pt x="787" y="8"/>
                      </a:lnTo>
                      <a:lnTo>
                        <a:pt x="789" y="6"/>
                      </a:lnTo>
                      <a:lnTo>
                        <a:pt x="789" y="6"/>
                      </a:lnTo>
                      <a:lnTo>
                        <a:pt x="790" y="5"/>
                      </a:lnTo>
                      <a:lnTo>
                        <a:pt x="791" y="4"/>
                      </a:lnTo>
                      <a:lnTo>
                        <a:pt x="792" y="3"/>
                      </a:lnTo>
                      <a:lnTo>
                        <a:pt x="792" y="3"/>
                      </a:lnTo>
                      <a:lnTo>
                        <a:pt x="793" y="2"/>
                      </a:lnTo>
                      <a:lnTo>
                        <a:pt x="794" y="2"/>
                      </a:lnTo>
                      <a:lnTo>
                        <a:pt x="794" y="1"/>
                      </a:lnTo>
                      <a:lnTo>
                        <a:pt x="795" y="1"/>
                      </a:lnTo>
                      <a:lnTo>
                        <a:pt x="796" y="1"/>
                      </a:lnTo>
                      <a:lnTo>
                        <a:pt x="796" y="1"/>
                      </a:lnTo>
                      <a:lnTo>
                        <a:pt x="797" y="0"/>
                      </a:lnTo>
                      <a:lnTo>
                        <a:pt x="798" y="0"/>
                      </a:lnTo>
                      <a:lnTo>
                        <a:pt x="798" y="0"/>
                      </a:lnTo>
                      <a:lnTo>
                        <a:pt x="799" y="0"/>
                      </a:lnTo>
                      <a:lnTo>
                        <a:pt x="800" y="0"/>
                      </a:lnTo>
                      <a:lnTo>
                        <a:pt x="800" y="0"/>
                      </a:lnTo>
                      <a:lnTo>
                        <a:pt x="801" y="0"/>
                      </a:lnTo>
                      <a:lnTo>
                        <a:pt x="801" y="0"/>
                      </a:lnTo>
                      <a:lnTo>
                        <a:pt x="802" y="0"/>
                      </a:lnTo>
                      <a:lnTo>
                        <a:pt x="803" y="0"/>
                      </a:lnTo>
                      <a:lnTo>
                        <a:pt x="804" y="0"/>
                      </a:lnTo>
                      <a:lnTo>
                        <a:pt x="804" y="0"/>
                      </a:lnTo>
                      <a:lnTo>
                        <a:pt x="805" y="1"/>
                      </a:lnTo>
                      <a:lnTo>
                        <a:pt x="806" y="1"/>
                      </a:lnTo>
                      <a:lnTo>
                        <a:pt x="806" y="1"/>
                      </a:lnTo>
                      <a:lnTo>
                        <a:pt x="807" y="1"/>
                      </a:lnTo>
                      <a:lnTo>
                        <a:pt x="808" y="2"/>
                      </a:lnTo>
                      <a:lnTo>
                        <a:pt x="808" y="3"/>
                      </a:lnTo>
                      <a:lnTo>
                        <a:pt x="809" y="3"/>
                      </a:lnTo>
                      <a:lnTo>
                        <a:pt x="810" y="3"/>
                      </a:lnTo>
                      <a:lnTo>
                        <a:pt x="810" y="4"/>
                      </a:lnTo>
                      <a:lnTo>
                        <a:pt x="811" y="5"/>
                      </a:lnTo>
                      <a:lnTo>
                        <a:pt x="813" y="6"/>
                      </a:lnTo>
                      <a:lnTo>
                        <a:pt x="813" y="7"/>
                      </a:lnTo>
                      <a:lnTo>
                        <a:pt x="814" y="8"/>
                      </a:lnTo>
                      <a:lnTo>
                        <a:pt x="815" y="9"/>
                      </a:lnTo>
                      <a:lnTo>
                        <a:pt x="816" y="10"/>
                      </a:lnTo>
                      <a:lnTo>
                        <a:pt x="817" y="12"/>
                      </a:lnTo>
                      <a:lnTo>
                        <a:pt x="818" y="13"/>
                      </a:lnTo>
                      <a:lnTo>
                        <a:pt x="819" y="15"/>
                      </a:lnTo>
                      <a:lnTo>
                        <a:pt x="819" y="16"/>
                      </a:lnTo>
                      <a:lnTo>
                        <a:pt x="821" y="18"/>
                      </a:lnTo>
                      <a:lnTo>
                        <a:pt x="824" y="24"/>
                      </a:lnTo>
                      <a:lnTo>
                        <a:pt x="824" y="25"/>
                      </a:lnTo>
                      <a:lnTo>
                        <a:pt x="825" y="27"/>
                      </a:lnTo>
                      <a:lnTo>
                        <a:pt x="826" y="30"/>
                      </a:lnTo>
                      <a:lnTo>
                        <a:pt x="829" y="37"/>
                      </a:lnTo>
                      <a:lnTo>
                        <a:pt x="830" y="39"/>
                      </a:lnTo>
                      <a:lnTo>
                        <a:pt x="831" y="40"/>
                      </a:lnTo>
                      <a:lnTo>
                        <a:pt x="832" y="44"/>
                      </a:lnTo>
                      <a:lnTo>
                        <a:pt x="835" y="52"/>
                      </a:lnTo>
                      <a:lnTo>
                        <a:pt x="835" y="54"/>
                      </a:lnTo>
                      <a:lnTo>
                        <a:pt x="836" y="57"/>
                      </a:lnTo>
                      <a:lnTo>
                        <a:pt x="837" y="61"/>
                      </a:lnTo>
                      <a:lnTo>
                        <a:pt x="840" y="71"/>
                      </a:lnTo>
                      <a:lnTo>
                        <a:pt x="846" y="92"/>
                      </a:lnTo>
                      <a:lnTo>
                        <a:pt x="846" y="94"/>
                      </a:lnTo>
                      <a:lnTo>
                        <a:pt x="847" y="97"/>
                      </a:lnTo>
                      <a:lnTo>
                        <a:pt x="848" y="103"/>
                      </a:lnTo>
                      <a:lnTo>
                        <a:pt x="851" y="115"/>
                      </a:lnTo>
                      <a:lnTo>
                        <a:pt x="857" y="141"/>
                      </a:lnTo>
                      <a:lnTo>
                        <a:pt x="857" y="144"/>
                      </a:lnTo>
                      <a:lnTo>
                        <a:pt x="858" y="147"/>
                      </a:lnTo>
                      <a:lnTo>
                        <a:pt x="859" y="154"/>
                      </a:lnTo>
                      <a:lnTo>
                        <a:pt x="862" y="168"/>
                      </a:lnTo>
                      <a:lnTo>
                        <a:pt x="867" y="199"/>
                      </a:lnTo>
                      <a:lnTo>
                        <a:pt x="868" y="202"/>
                      </a:lnTo>
                      <a:lnTo>
                        <a:pt x="869" y="207"/>
                      </a:lnTo>
                      <a:lnTo>
                        <a:pt x="870" y="214"/>
                      </a:lnTo>
                      <a:lnTo>
                        <a:pt x="873" y="231"/>
                      </a:lnTo>
                      <a:lnTo>
                        <a:pt x="878" y="265"/>
                      </a:lnTo>
                      <a:lnTo>
                        <a:pt x="889" y="339"/>
                      </a:lnTo>
                      <a:lnTo>
                        <a:pt x="890" y="343"/>
                      </a:lnTo>
                      <a:lnTo>
                        <a:pt x="891" y="348"/>
                      </a:lnTo>
                      <a:lnTo>
                        <a:pt x="892" y="357"/>
                      </a:lnTo>
                      <a:lnTo>
                        <a:pt x="894" y="376"/>
                      </a:lnTo>
                      <a:lnTo>
                        <a:pt x="899" y="414"/>
                      </a:lnTo>
                      <a:lnTo>
                        <a:pt x="909" y="492"/>
                      </a:lnTo>
                      <a:lnTo>
                        <a:pt x="930" y="658"/>
                      </a:lnTo>
                      <a:lnTo>
                        <a:pt x="930" y="664"/>
                      </a:lnTo>
                      <a:lnTo>
                        <a:pt x="931" y="670"/>
                      </a:lnTo>
                      <a:lnTo>
                        <a:pt x="933" y="681"/>
                      </a:lnTo>
                      <a:lnTo>
                        <a:pt x="935" y="704"/>
                      </a:lnTo>
                      <a:lnTo>
                        <a:pt x="941" y="749"/>
                      </a:lnTo>
                      <a:lnTo>
                        <a:pt x="952" y="839"/>
                      </a:lnTo>
                      <a:lnTo>
                        <a:pt x="953" y="844"/>
                      </a:lnTo>
                      <a:lnTo>
                        <a:pt x="953" y="850"/>
                      </a:lnTo>
                      <a:lnTo>
                        <a:pt x="955" y="861"/>
                      </a:lnTo>
                      <a:lnTo>
                        <a:pt x="957" y="883"/>
                      </a:lnTo>
                      <a:lnTo>
                        <a:pt x="963" y="925"/>
                      </a:lnTo>
                      <a:lnTo>
                        <a:pt x="974" y="1006"/>
                      </a:lnTo>
                      <a:lnTo>
                        <a:pt x="975" y="1010"/>
                      </a:lnTo>
                      <a:lnTo>
                        <a:pt x="975" y="1014"/>
                      </a:lnTo>
                      <a:lnTo>
                        <a:pt x="977" y="1023"/>
                      </a:lnTo>
                      <a:lnTo>
                        <a:pt x="979" y="1041"/>
                      </a:lnTo>
                      <a:lnTo>
                        <a:pt x="984" y="1074"/>
                      </a:lnTo>
                      <a:lnTo>
                        <a:pt x="985" y="1078"/>
                      </a:lnTo>
                      <a:lnTo>
                        <a:pt x="986" y="1082"/>
                      </a:lnTo>
                      <a:lnTo>
                        <a:pt x="987" y="1090"/>
                      </a:lnTo>
                      <a:lnTo>
                        <a:pt x="989" y="1105"/>
                      </a:lnTo>
                      <a:lnTo>
                        <a:pt x="995" y="1134"/>
                      </a:lnTo>
                      <a:lnTo>
                        <a:pt x="995" y="1137"/>
                      </a:lnTo>
                      <a:lnTo>
                        <a:pt x="996" y="1140"/>
                      </a:lnTo>
                      <a:lnTo>
                        <a:pt x="997" y="1147"/>
                      </a:lnTo>
                      <a:lnTo>
                        <a:pt x="999" y="1160"/>
                      </a:lnTo>
                      <a:lnTo>
                        <a:pt x="1000" y="1163"/>
                      </a:lnTo>
                      <a:lnTo>
                        <a:pt x="1001" y="1166"/>
                      </a:lnTo>
                      <a:lnTo>
                        <a:pt x="1002" y="1172"/>
                      </a:lnTo>
                      <a:lnTo>
                        <a:pt x="1005" y="1183"/>
                      </a:lnTo>
                      <a:lnTo>
                        <a:pt x="1005" y="1186"/>
                      </a:lnTo>
                      <a:lnTo>
                        <a:pt x="1006" y="1188"/>
                      </a:lnTo>
                      <a:lnTo>
                        <a:pt x="1007" y="1194"/>
                      </a:lnTo>
                      <a:lnTo>
                        <a:pt x="1010" y="1203"/>
                      </a:lnTo>
                      <a:lnTo>
                        <a:pt x="1011" y="1206"/>
                      </a:lnTo>
                      <a:lnTo>
                        <a:pt x="1011" y="1208"/>
                      </a:lnTo>
                      <a:lnTo>
                        <a:pt x="1013" y="1212"/>
                      </a:lnTo>
                      <a:lnTo>
                        <a:pt x="1015" y="1221"/>
                      </a:lnTo>
                      <a:lnTo>
                        <a:pt x="1016" y="1222"/>
                      </a:lnTo>
                      <a:lnTo>
                        <a:pt x="1016" y="1224"/>
                      </a:lnTo>
                      <a:lnTo>
                        <a:pt x="1017" y="1228"/>
                      </a:lnTo>
                      <a:lnTo>
                        <a:pt x="1018" y="1229"/>
                      </a:lnTo>
                      <a:lnTo>
                        <a:pt x="1019" y="1231"/>
                      </a:lnTo>
                      <a:lnTo>
                        <a:pt x="1020" y="1234"/>
                      </a:lnTo>
                      <a:lnTo>
                        <a:pt x="1021" y="1236"/>
                      </a:lnTo>
                      <a:lnTo>
                        <a:pt x="1021" y="1237"/>
                      </a:lnTo>
                      <a:lnTo>
                        <a:pt x="1023" y="1239"/>
                      </a:lnTo>
                      <a:lnTo>
                        <a:pt x="1023" y="1241"/>
                      </a:lnTo>
                      <a:lnTo>
                        <a:pt x="1024" y="1242"/>
                      </a:lnTo>
                      <a:lnTo>
                        <a:pt x="1025" y="1244"/>
                      </a:lnTo>
                      <a:lnTo>
                        <a:pt x="1026" y="1245"/>
                      </a:lnTo>
                      <a:lnTo>
                        <a:pt x="1026" y="1246"/>
                      </a:lnTo>
                    </a:path>
                  </a:pathLst>
                </a:custGeom>
                <a:noFill/>
                <a:ln w="25400" cap="flat" cmpd="sng" algn="ctr">
                  <a:solidFill>
                    <a:srgbClr val="68007F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Freeform 21"/>
                <p:cNvSpPr>
                  <a:spLocks/>
                </p:cNvSpPr>
                <p:nvPr/>
              </p:nvSpPr>
              <p:spPr bwMode="auto">
                <a:xfrm>
                  <a:off x="4764088" y="111460"/>
                  <a:ext cx="1562100" cy="1989138"/>
                </a:xfrm>
                <a:custGeom>
                  <a:avLst/>
                  <a:gdLst>
                    <a:gd name="T0" fmla="*/ 5 w 984"/>
                    <a:gd name="T1" fmla="*/ 1251 h 1253"/>
                    <a:gd name="T2" fmla="*/ 10 w 984"/>
                    <a:gd name="T3" fmla="*/ 1253 h 1253"/>
                    <a:gd name="T4" fmla="*/ 15 w 984"/>
                    <a:gd name="T5" fmla="*/ 1251 h 1253"/>
                    <a:gd name="T6" fmla="*/ 20 w 984"/>
                    <a:gd name="T7" fmla="*/ 1243 h 1253"/>
                    <a:gd name="T8" fmla="*/ 29 w 984"/>
                    <a:gd name="T9" fmla="*/ 1223 h 1253"/>
                    <a:gd name="T10" fmla="*/ 40 w 984"/>
                    <a:gd name="T11" fmla="*/ 1184 h 1253"/>
                    <a:gd name="T12" fmla="*/ 54 w 984"/>
                    <a:gd name="T13" fmla="*/ 1117 h 1253"/>
                    <a:gd name="T14" fmla="*/ 83 w 984"/>
                    <a:gd name="T15" fmla="*/ 918 h 1253"/>
                    <a:gd name="T16" fmla="*/ 136 w 984"/>
                    <a:gd name="T17" fmla="*/ 490 h 1253"/>
                    <a:gd name="T18" fmla="*/ 159 w 984"/>
                    <a:gd name="T19" fmla="*/ 315 h 1253"/>
                    <a:gd name="T20" fmla="*/ 180 w 984"/>
                    <a:gd name="T21" fmla="*/ 187 h 1253"/>
                    <a:gd name="T22" fmla="*/ 193 w 984"/>
                    <a:gd name="T23" fmla="*/ 118 h 1253"/>
                    <a:gd name="T24" fmla="*/ 208 w 984"/>
                    <a:gd name="T25" fmla="*/ 61 h 1253"/>
                    <a:gd name="T26" fmla="*/ 218 w 984"/>
                    <a:gd name="T27" fmla="*/ 32 h 1253"/>
                    <a:gd name="T28" fmla="*/ 227 w 984"/>
                    <a:gd name="T29" fmla="*/ 14 h 1253"/>
                    <a:gd name="T30" fmla="*/ 233 w 984"/>
                    <a:gd name="T31" fmla="*/ 6 h 1253"/>
                    <a:gd name="T32" fmla="*/ 239 w 984"/>
                    <a:gd name="T33" fmla="*/ 1 h 1253"/>
                    <a:gd name="T34" fmla="*/ 244 w 984"/>
                    <a:gd name="T35" fmla="*/ 0 h 1253"/>
                    <a:gd name="T36" fmla="*/ 249 w 984"/>
                    <a:gd name="T37" fmla="*/ 1 h 1253"/>
                    <a:gd name="T38" fmla="*/ 255 w 984"/>
                    <a:gd name="T39" fmla="*/ 4 h 1253"/>
                    <a:gd name="T40" fmla="*/ 264 w 984"/>
                    <a:gd name="T41" fmla="*/ 16 h 1253"/>
                    <a:gd name="T42" fmla="*/ 275 w 984"/>
                    <a:gd name="T43" fmla="*/ 40 h 1253"/>
                    <a:gd name="T44" fmla="*/ 288 w 984"/>
                    <a:gd name="T45" fmla="*/ 82 h 1253"/>
                    <a:gd name="T46" fmla="*/ 307 w 984"/>
                    <a:gd name="T47" fmla="*/ 162 h 1253"/>
                    <a:gd name="T48" fmla="*/ 329 w 984"/>
                    <a:gd name="T49" fmla="*/ 285 h 1253"/>
                    <a:gd name="T50" fmla="*/ 372 w 984"/>
                    <a:gd name="T51" fmla="*/ 572 h 1253"/>
                    <a:gd name="T52" fmla="*/ 421 w 984"/>
                    <a:gd name="T53" fmla="*/ 898 h 1253"/>
                    <a:gd name="T54" fmla="*/ 452 w 984"/>
                    <a:gd name="T55" fmla="*/ 1070 h 1253"/>
                    <a:gd name="T56" fmla="*/ 468 w 984"/>
                    <a:gd name="T57" fmla="*/ 1138 h 1253"/>
                    <a:gd name="T58" fmla="*/ 482 w 984"/>
                    <a:gd name="T59" fmla="*/ 1185 h 1253"/>
                    <a:gd name="T60" fmla="*/ 497 w 984"/>
                    <a:gd name="T61" fmla="*/ 1222 h 1253"/>
                    <a:gd name="T62" fmla="*/ 507 w 984"/>
                    <a:gd name="T63" fmla="*/ 1239 h 1253"/>
                    <a:gd name="T64" fmla="*/ 514 w 984"/>
                    <a:gd name="T65" fmla="*/ 1247 h 1253"/>
                    <a:gd name="T66" fmla="*/ 520 w 984"/>
                    <a:gd name="T67" fmla="*/ 1251 h 1253"/>
                    <a:gd name="T68" fmla="*/ 525 w 984"/>
                    <a:gd name="T69" fmla="*/ 1252 h 1253"/>
                    <a:gd name="T70" fmla="*/ 530 w 984"/>
                    <a:gd name="T71" fmla="*/ 1252 h 1253"/>
                    <a:gd name="T72" fmla="*/ 535 w 984"/>
                    <a:gd name="T73" fmla="*/ 1251 h 1253"/>
                    <a:gd name="T74" fmla="*/ 542 w 984"/>
                    <a:gd name="T75" fmla="*/ 1246 h 1253"/>
                    <a:gd name="T76" fmla="*/ 552 w 984"/>
                    <a:gd name="T77" fmla="*/ 1234 h 1253"/>
                    <a:gd name="T78" fmla="*/ 567 w 984"/>
                    <a:gd name="T79" fmla="*/ 1207 h 1253"/>
                    <a:gd name="T80" fmla="*/ 579 w 984"/>
                    <a:gd name="T81" fmla="*/ 1174 h 1253"/>
                    <a:gd name="T82" fmla="*/ 610 w 984"/>
                    <a:gd name="T83" fmla="*/ 1074 h 1253"/>
                    <a:gd name="T84" fmla="*/ 662 w 984"/>
                    <a:gd name="T85" fmla="*/ 863 h 1253"/>
                    <a:gd name="T86" fmla="*/ 685 w 984"/>
                    <a:gd name="T87" fmla="*/ 772 h 1253"/>
                    <a:gd name="T88" fmla="*/ 711 w 984"/>
                    <a:gd name="T89" fmla="*/ 687 h 1253"/>
                    <a:gd name="T90" fmla="*/ 729 w 984"/>
                    <a:gd name="T91" fmla="*/ 644 h 1253"/>
                    <a:gd name="T92" fmla="*/ 740 w 984"/>
                    <a:gd name="T93" fmla="*/ 624 h 1253"/>
                    <a:gd name="T94" fmla="*/ 750 w 984"/>
                    <a:gd name="T95" fmla="*/ 609 h 1253"/>
                    <a:gd name="T96" fmla="*/ 759 w 984"/>
                    <a:gd name="T97" fmla="*/ 601 h 1253"/>
                    <a:gd name="T98" fmla="*/ 766 w 984"/>
                    <a:gd name="T99" fmla="*/ 597 h 1253"/>
                    <a:gd name="T100" fmla="*/ 771 w 984"/>
                    <a:gd name="T101" fmla="*/ 596 h 1253"/>
                    <a:gd name="T102" fmla="*/ 776 w 984"/>
                    <a:gd name="T103" fmla="*/ 596 h 1253"/>
                    <a:gd name="T104" fmla="*/ 781 w 984"/>
                    <a:gd name="T105" fmla="*/ 597 h 1253"/>
                    <a:gd name="T106" fmla="*/ 787 w 984"/>
                    <a:gd name="T107" fmla="*/ 600 h 1253"/>
                    <a:gd name="T108" fmla="*/ 794 w 984"/>
                    <a:gd name="T109" fmla="*/ 606 h 1253"/>
                    <a:gd name="T110" fmla="*/ 804 w 984"/>
                    <a:gd name="T111" fmla="*/ 617 h 1253"/>
                    <a:gd name="T112" fmla="*/ 824 w 984"/>
                    <a:gd name="T113" fmla="*/ 653 h 1253"/>
                    <a:gd name="T114" fmla="*/ 839 w 984"/>
                    <a:gd name="T115" fmla="*/ 691 h 1253"/>
                    <a:gd name="T116" fmla="*/ 885 w 984"/>
                    <a:gd name="T117" fmla="*/ 844 h 1253"/>
                    <a:gd name="T118" fmla="*/ 937 w 984"/>
                    <a:gd name="T119" fmla="*/ 1039 h 1253"/>
                    <a:gd name="T120" fmla="*/ 960 w 984"/>
                    <a:gd name="T121" fmla="*/ 1116 h 1253"/>
                    <a:gd name="T122" fmla="*/ 979 w 984"/>
                    <a:gd name="T123" fmla="*/ 1168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984" h="1253">
                      <a:moveTo>
                        <a:pt x="0" y="1246"/>
                      </a:moveTo>
                      <a:lnTo>
                        <a:pt x="1" y="1247"/>
                      </a:lnTo>
                      <a:lnTo>
                        <a:pt x="2" y="1248"/>
                      </a:lnTo>
                      <a:lnTo>
                        <a:pt x="2" y="1248"/>
                      </a:lnTo>
                      <a:lnTo>
                        <a:pt x="3" y="1249"/>
                      </a:lnTo>
                      <a:lnTo>
                        <a:pt x="3" y="1250"/>
                      </a:lnTo>
                      <a:lnTo>
                        <a:pt x="4" y="1250"/>
                      </a:lnTo>
                      <a:lnTo>
                        <a:pt x="5" y="1251"/>
                      </a:lnTo>
                      <a:lnTo>
                        <a:pt x="5" y="1251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2"/>
                      </a:lnTo>
                      <a:lnTo>
                        <a:pt x="9" y="1252"/>
                      </a:lnTo>
                      <a:lnTo>
                        <a:pt x="9" y="1252"/>
                      </a:lnTo>
                      <a:lnTo>
                        <a:pt x="10" y="1253"/>
                      </a:lnTo>
                      <a:lnTo>
                        <a:pt x="11" y="1252"/>
                      </a:lnTo>
                      <a:lnTo>
                        <a:pt x="11" y="1252"/>
                      </a:lnTo>
                      <a:lnTo>
                        <a:pt x="12" y="1252"/>
                      </a:lnTo>
                      <a:lnTo>
                        <a:pt x="12" y="1252"/>
                      </a:lnTo>
                      <a:lnTo>
                        <a:pt x="13" y="1252"/>
                      </a:lnTo>
                      <a:lnTo>
                        <a:pt x="14" y="1251"/>
                      </a:lnTo>
                      <a:lnTo>
                        <a:pt x="14" y="1251"/>
                      </a:lnTo>
                      <a:lnTo>
                        <a:pt x="15" y="1251"/>
                      </a:lnTo>
                      <a:lnTo>
                        <a:pt x="15" y="1250"/>
                      </a:lnTo>
                      <a:lnTo>
                        <a:pt x="16" y="1249"/>
                      </a:lnTo>
                      <a:lnTo>
                        <a:pt x="17" y="1249"/>
                      </a:lnTo>
                      <a:lnTo>
                        <a:pt x="17" y="1248"/>
                      </a:lnTo>
                      <a:lnTo>
                        <a:pt x="18" y="1247"/>
                      </a:lnTo>
                      <a:lnTo>
                        <a:pt x="19" y="1245"/>
                      </a:lnTo>
                      <a:lnTo>
                        <a:pt x="20" y="1245"/>
                      </a:lnTo>
                      <a:lnTo>
                        <a:pt x="20" y="1243"/>
                      </a:lnTo>
                      <a:lnTo>
                        <a:pt x="22" y="1241"/>
                      </a:lnTo>
                      <a:lnTo>
                        <a:pt x="22" y="1240"/>
                      </a:lnTo>
                      <a:lnTo>
                        <a:pt x="23" y="1239"/>
                      </a:lnTo>
                      <a:lnTo>
                        <a:pt x="24" y="1236"/>
                      </a:lnTo>
                      <a:lnTo>
                        <a:pt x="25" y="1235"/>
                      </a:lnTo>
                      <a:lnTo>
                        <a:pt x="26" y="1233"/>
                      </a:lnTo>
                      <a:lnTo>
                        <a:pt x="27" y="1230"/>
                      </a:lnTo>
                      <a:lnTo>
                        <a:pt x="29" y="1223"/>
                      </a:lnTo>
                      <a:lnTo>
                        <a:pt x="30" y="1221"/>
                      </a:lnTo>
                      <a:lnTo>
                        <a:pt x="31" y="1219"/>
                      </a:lnTo>
                      <a:lnTo>
                        <a:pt x="32" y="1215"/>
                      </a:lnTo>
                      <a:lnTo>
                        <a:pt x="35" y="1206"/>
                      </a:lnTo>
                      <a:lnTo>
                        <a:pt x="35" y="1203"/>
                      </a:lnTo>
                      <a:lnTo>
                        <a:pt x="36" y="1201"/>
                      </a:lnTo>
                      <a:lnTo>
                        <a:pt x="38" y="1195"/>
                      </a:lnTo>
                      <a:lnTo>
                        <a:pt x="40" y="1184"/>
                      </a:lnTo>
                      <a:lnTo>
                        <a:pt x="41" y="1181"/>
                      </a:lnTo>
                      <a:lnTo>
                        <a:pt x="42" y="1178"/>
                      </a:lnTo>
                      <a:lnTo>
                        <a:pt x="43" y="1172"/>
                      </a:lnTo>
                      <a:lnTo>
                        <a:pt x="46" y="1159"/>
                      </a:lnTo>
                      <a:lnTo>
                        <a:pt x="51" y="1132"/>
                      </a:lnTo>
                      <a:lnTo>
                        <a:pt x="52" y="1128"/>
                      </a:lnTo>
                      <a:lnTo>
                        <a:pt x="53" y="1124"/>
                      </a:lnTo>
                      <a:lnTo>
                        <a:pt x="54" y="1117"/>
                      </a:lnTo>
                      <a:lnTo>
                        <a:pt x="57" y="1101"/>
                      </a:lnTo>
                      <a:lnTo>
                        <a:pt x="62" y="1068"/>
                      </a:lnTo>
                      <a:lnTo>
                        <a:pt x="73" y="994"/>
                      </a:lnTo>
                      <a:lnTo>
                        <a:pt x="74" y="989"/>
                      </a:lnTo>
                      <a:lnTo>
                        <a:pt x="74" y="985"/>
                      </a:lnTo>
                      <a:lnTo>
                        <a:pt x="75" y="975"/>
                      </a:lnTo>
                      <a:lnTo>
                        <a:pt x="78" y="957"/>
                      </a:lnTo>
                      <a:lnTo>
                        <a:pt x="83" y="918"/>
                      </a:lnTo>
                      <a:lnTo>
                        <a:pt x="93" y="838"/>
                      </a:lnTo>
                      <a:lnTo>
                        <a:pt x="114" y="671"/>
                      </a:lnTo>
                      <a:lnTo>
                        <a:pt x="114" y="665"/>
                      </a:lnTo>
                      <a:lnTo>
                        <a:pt x="115" y="660"/>
                      </a:lnTo>
                      <a:lnTo>
                        <a:pt x="117" y="648"/>
                      </a:lnTo>
                      <a:lnTo>
                        <a:pt x="119" y="625"/>
                      </a:lnTo>
                      <a:lnTo>
                        <a:pt x="125" y="580"/>
                      </a:lnTo>
                      <a:lnTo>
                        <a:pt x="136" y="490"/>
                      </a:lnTo>
                      <a:lnTo>
                        <a:pt x="137" y="485"/>
                      </a:lnTo>
                      <a:lnTo>
                        <a:pt x="137" y="480"/>
                      </a:lnTo>
                      <a:lnTo>
                        <a:pt x="139" y="469"/>
                      </a:lnTo>
                      <a:lnTo>
                        <a:pt x="141" y="447"/>
                      </a:lnTo>
                      <a:lnTo>
                        <a:pt x="147" y="405"/>
                      </a:lnTo>
                      <a:lnTo>
                        <a:pt x="158" y="325"/>
                      </a:lnTo>
                      <a:lnTo>
                        <a:pt x="159" y="320"/>
                      </a:lnTo>
                      <a:lnTo>
                        <a:pt x="159" y="315"/>
                      </a:lnTo>
                      <a:lnTo>
                        <a:pt x="161" y="306"/>
                      </a:lnTo>
                      <a:lnTo>
                        <a:pt x="164" y="288"/>
                      </a:lnTo>
                      <a:lnTo>
                        <a:pt x="169" y="252"/>
                      </a:lnTo>
                      <a:lnTo>
                        <a:pt x="170" y="248"/>
                      </a:lnTo>
                      <a:lnTo>
                        <a:pt x="170" y="244"/>
                      </a:lnTo>
                      <a:lnTo>
                        <a:pt x="171" y="235"/>
                      </a:lnTo>
                      <a:lnTo>
                        <a:pt x="174" y="219"/>
                      </a:lnTo>
                      <a:lnTo>
                        <a:pt x="180" y="187"/>
                      </a:lnTo>
                      <a:lnTo>
                        <a:pt x="180" y="184"/>
                      </a:lnTo>
                      <a:lnTo>
                        <a:pt x="181" y="180"/>
                      </a:lnTo>
                      <a:lnTo>
                        <a:pt x="182" y="172"/>
                      </a:lnTo>
                      <a:lnTo>
                        <a:pt x="185" y="158"/>
                      </a:lnTo>
                      <a:lnTo>
                        <a:pt x="191" y="131"/>
                      </a:lnTo>
                      <a:lnTo>
                        <a:pt x="191" y="128"/>
                      </a:lnTo>
                      <a:lnTo>
                        <a:pt x="192" y="125"/>
                      </a:lnTo>
                      <a:lnTo>
                        <a:pt x="193" y="118"/>
                      </a:lnTo>
                      <a:lnTo>
                        <a:pt x="196" y="106"/>
                      </a:lnTo>
                      <a:lnTo>
                        <a:pt x="201" y="84"/>
                      </a:lnTo>
                      <a:lnTo>
                        <a:pt x="202" y="82"/>
                      </a:lnTo>
                      <a:lnTo>
                        <a:pt x="203" y="79"/>
                      </a:lnTo>
                      <a:lnTo>
                        <a:pt x="204" y="75"/>
                      </a:lnTo>
                      <a:lnTo>
                        <a:pt x="206" y="66"/>
                      </a:lnTo>
                      <a:lnTo>
                        <a:pt x="207" y="63"/>
                      </a:lnTo>
                      <a:lnTo>
                        <a:pt x="208" y="61"/>
                      </a:lnTo>
                      <a:lnTo>
                        <a:pt x="209" y="57"/>
                      </a:lnTo>
                      <a:lnTo>
                        <a:pt x="212" y="49"/>
                      </a:lnTo>
                      <a:lnTo>
                        <a:pt x="212" y="48"/>
                      </a:lnTo>
                      <a:lnTo>
                        <a:pt x="213" y="46"/>
                      </a:lnTo>
                      <a:lnTo>
                        <a:pt x="214" y="42"/>
                      </a:lnTo>
                      <a:lnTo>
                        <a:pt x="216" y="35"/>
                      </a:lnTo>
                      <a:lnTo>
                        <a:pt x="217" y="34"/>
                      </a:lnTo>
                      <a:lnTo>
                        <a:pt x="218" y="32"/>
                      </a:lnTo>
                      <a:lnTo>
                        <a:pt x="219" y="29"/>
                      </a:lnTo>
                      <a:lnTo>
                        <a:pt x="222" y="24"/>
                      </a:lnTo>
                      <a:lnTo>
                        <a:pt x="222" y="22"/>
                      </a:lnTo>
                      <a:lnTo>
                        <a:pt x="223" y="21"/>
                      </a:lnTo>
                      <a:lnTo>
                        <a:pt x="224" y="19"/>
                      </a:lnTo>
                      <a:lnTo>
                        <a:pt x="225" y="18"/>
                      </a:lnTo>
                      <a:lnTo>
                        <a:pt x="225" y="16"/>
                      </a:lnTo>
                      <a:lnTo>
                        <a:pt x="227" y="14"/>
                      </a:lnTo>
                      <a:lnTo>
                        <a:pt x="227" y="13"/>
                      </a:lnTo>
                      <a:lnTo>
                        <a:pt x="228" y="12"/>
                      </a:lnTo>
                      <a:lnTo>
                        <a:pt x="229" y="10"/>
                      </a:lnTo>
                      <a:lnTo>
                        <a:pt x="230" y="10"/>
                      </a:lnTo>
                      <a:lnTo>
                        <a:pt x="231" y="9"/>
                      </a:lnTo>
                      <a:lnTo>
                        <a:pt x="232" y="7"/>
                      </a:lnTo>
                      <a:lnTo>
                        <a:pt x="233" y="6"/>
                      </a:lnTo>
                      <a:lnTo>
                        <a:pt x="233" y="6"/>
                      </a:lnTo>
                      <a:lnTo>
                        <a:pt x="234" y="5"/>
                      </a:lnTo>
                      <a:lnTo>
                        <a:pt x="234" y="4"/>
                      </a:lnTo>
                      <a:lnTo>
                        <a:pt x="235" y="4"/>
                      </a:lnTo>
                      <a:lnTo>
                        <a:pt x="236" y="3"/>
                      </a:lnTo>
                      <a:lnTo>
                        <a:pt x="237" y="3"/>
                      </a:lnTo>
                      <a:lnTo>
                        <a:pt x="237" y="2"/>
                      </a:lnTo>
                      <a:lnTo>
                        <a:pt x="238" y="2"/>
                      </a:lnTo>
                      <a:lnTo>
                        <a:pt x="239" y="1"/>
                      </a:lnTo>
                      <a:lnTo>
                        <a:pt x="239" y="1"/>
                      </a:lnTo>
                      <a:lnTo>
                        <a:pt x="240" y="1"/>
                      </a:lnTo>
                      <a:lnTo>
                        <a:pt x="240" y="0"/>
                      </a:lnTo>
                      <a:lnTo>
                        <a:pt x="241" y="0"/>
                      </a:lnTo>
                      <a:lnTo>
                        <a:pt x="242" y="0"/>
                      </a:lnTo>
                      <a:lnTo>
                        <a:pt x="243" y="0"/>
                      </a:lnTo>
                      <a:lnTo>
                        <a:pt x="243" y="0"/>
                      </a:lnTo>
                      <a:lnTo>
                        <a:pt x="244" y="0"/>
                      </a:lnTo>
                      <a:lnTo>
                        <a:pt x="245" y="0"/>
                      </a:lnTo>
                      <a:lnTo>
                        <a:pt x="245" y="0"/>
                      </a:lnTo>
                      <a:lnTo>
                        <a:pt x="246" y="0"/>
                      </a:lnTo>
                      <a:lnTo>
                        <a:pt x="247" y="0"/>
                      </a:lnTo>
                      <a:lnTo>
                        <a:pt x="247" y="0"/>
                      </a:lnTo>
                      <a:lnTo>
                        <a:pt x="248" y="0"/>
                      </a:lnTo>
                      <a:lnTo>
                        <a:pt x="249" y="1"/>
                      </a:lnTo>
                      <a:lnTo>
                        <a:pt x="249" y="1"/>
                      </a:lnTo>
                      <a:lnTo>
                        <a:pt x="250" y="1"/>
                      </a:lnTo>
                      <a:lnTo>
                        <a:pt x="251" y="1"/>
                      </a:lnTo>
                      <a:lnTo>
                        <a:pt x="251" y="2"/>
                      </a:lnTo>
                      <a:lnTo>
                        <a:pt x="252" y="2"/>
                      </a:lnTo>
                      <a:lnTo>
                        <a:pt x="253" y="3"/>
                      </a:lnTo>
                      <a:lnTo>
                        <a:pt x="254" y="3"/>
                      </a:lnTo>
                      <a:lnTo>
                        <a:pt x="254" y="4"/>
                      </a:lnTo>
                      <a:lnTo>
                        <a:pt x="255" y="4"/>
                      </a:lnTo>
                      <a:lnTo>
                        <a:pt x="255" y="5"/>
                      </a:lnTo>
                      <a:lnTo>
                        <a:pt x="256" y="6"/>
                      </a:lnTo>
                      <a:lnTo>
                        <a:pt x="257" y="7"/>
                      </a:lnTo>
                      <a:lnTo>
                        <a:pt x="258" y="8"/>
                      </a:lnTo>
                      <a:lnTo>
                        <a:pt x="259" y="9"/>
                      </a:lnTo>
                      <a:lnTo>
                        <a:pt x="260" y="10"/>
                      </a:lnTo>
                      <a:lnTo>
                        <a:pt x="261" y="12"/>
                      </a:lnTo>
                      <a:lnTo>
                        <a:pt x="264" y="16"/>
                      </a:lnTo>
                      <a:lnTo>
                        <a:pt x="264" y="18"/>
                      </a:lnTo>
                      <a:lnTo>
                        <a:pt x="265" y="19"/>
                      </a:lnTo>
                      <a:lnTo>
                        <a:pt x="267" y="21"/>
                      </a:lnTo>
                      <a:lnTo>
                        <a:pt x="269" y="27"/>
                      </a:lnTo>
                      <a:lnTo>
                        <a:pt x="270" y="28"/>
                      </a:lnTo>
                      <a:lnTo>
                        <a:pt x="271" y="30"/>
                      </a:lnTo>
                      <a:lnTo>
                        <a:pt x="272" y="33"/>
                      </a:lnTo>
                      <a:lnTo>
                        <a:pt x="275" y="40"/>
                      </a:lnTo>
                      <a:lnTo>
                        <a:pt x="275" y="42"/>
                      </a:lnTo>
                      <a:lnTo>
                        <a:pt x="276" y="43"/>
                      </a:lnTo>
                      <a:lnTo>
                        <a:pt x="278" y="48"/>
                      </a:lnTo>
                      <a:lnTo>
                        <a:pt x="280" y="55"/>
                      </a:lnTo>
                      <a:lnTo>
                        <a:pt x="286" y="73"/>
                      </a:lnTo>
                      <a:lnTo>
                        <a:pt x="287" y="76"/>
                      </a:lnTo>
                      <a:lnTo>
                        <a:pt x="287" y="78"/>
                      </a:lnTo>
                      <a:lnTo>
                        <a:pt x="288" y="82"/>
                      </a:lnTo>
                      <a:lnTo>
                        <a:pt x="291" y="92"/>
                      </a:lnTo>
                      <a:lnTo>
                        <a:pt x="296" y="112"/>
                      </a:lnTo>
                      <a:lnTo>
                        <a:pt x="297" y="115"/>
                      </a:lnTo>
                      <a:lnTo>
                        <a:pt x="297" y="118"/>
                      </a:lnTo>
                      <a:lnTo>
                        <a:pt x="299" y="123"/>
                      </a:lnTo>
                      <a:lnTo>
                        <a:pt x="301" y="135"/>
                      </a:lnTo>
                      <a:lnTo>
                        <a:pt x="306" y="159"/>
                      </a:lnTo>
                      <a:lnTo>
                        <a:pt x="307" y="162"/>
                      </a:lnTo>
                      <a:lnTo>
                        <a:pt x="308" y="165"/>
                      </a:lnTo>
                      <a:lnTo>
                        <a:pt x="309" y="171"/>
                      </a:lnTo>
                      <a:lnTo>
                        <a:pt x="311" y="184"/>
                      </a:lnTo>
                      <a:lnTo>
                        <a:pt x="317" y="211"/>
                      </a:lnTo>
                      <a:lnTo>
                        <a:pt x="327" y="270"/>
                      </a:lnTo>
                      <a:lnTo>
                        <a:pt x="327" y="274"/>
                      </a:lnTo>
                      <a:lnTo>
                        <a:pt x="328" y="277"/>
                      </a:lnTo>
                      <a:lnTo>
                        <a:pt x="329" y="285"/>
                      </a:lnTo>
                      <a:lnTo>
                        <a:pt x="332" y="300"/>
                      </a:lnTo>
                      <a:lnTo>
                        <a:pt x="337" y="331"/>
                      </a:lnTo>
                      <a:lnTo>
                        <a:pt x="347" y="397"/>
                      </a:lnTo>
                      <a:lnTo>
                        <a:pt x="367" y="534"/>
                      </a:lnTo>
                      <a:lnTo>
                        <a:pt x="368" y="539"/>
                      </a:lnTo>
                      <a:lnTo>
                        <a:pt x="368" y="544"/>
                      </a:lnTo>
                      <a:lnTo>
                        <a:pt x="370" y="553"/>
                      </a:lnTo>
                      <a:lnTo>
                        <a:pt x="372" y="572"/>
                      </a:lnTo>
                      <a:lnTo>
                        <a:pt x="378" y="610"/>
                      </a:lnTo>
                      <a:lnTo>
                        <a:pt x="389" y="687"/>
                      </a:lnTo>
                      <a:lnTo>
                        <a:pt x="411" y="834"/>
                      </a:lnTo>
                      <a:lnTo>
                        <a:pt x="411" y="838"/>
                      </a:lnTo>
                      <a:lnTo>
                        <a:pt x="412" y="842"/>
                      </a:lnTo>
                      <a:lnTo>
                        <a:pt x="413" y="850"/>
                      </a:lnTo>
                      <a:lnTo>
                        <a:pt x="416" y="867"/>
                      </a:lnTo>
                      <a:lnTo>
                        <a:pt x="421" y="898"/>
                      </a:lnTo>
                      <a:lnTo>
                        <a:pt x="431" y="959"/>
                      </a:lnTo>
                      <a:lnTo>
                        <a:pt x="432" y="963"/>
                      </a:lnTo>
                      <a:lnTo>
                        <a:pt x="432" y="966"/>
                      </a:lnTo>
                      <a:lnTo>
                        <a:pt x="434" y="974"/>
                      </a:lnTo>
                      <a:lnTo>
                        <a:pt x="436" y="988"/>
                      </a:lnTo>
                      <a:lnTo>
                        <a:pt x="441" y="1015"/>
                      </a:lnTo>
                      <a:lnTo>
                        <a:pt x="451" y="1067"/>
                      </a:lnTo>
                      <a:lnTo>
                        <a:pt x="452" y="1070"/>
                      </a:lnTo>
                      <a:lnTo>
                        <a:pt x="453" y="1073"/>
                      </a:lnTo>
                      <a:lnTo>
                        <a:pt x="454" y="1080"/>
                      </a:lnTo>
                      <a:lnTo>
                        <a:pt x="457" y="1092"/>
                      </a:lnTo>
                      <a:lnTo>
                        <a:pt x="462" y="1116"/>
                      </a:lnTo>
                      <a:lnTo>
                        <a:pt x="463" y="1119"/>
                      </a:lnTo>
                      <a:lnTo>
                        <a:pt x="464" y="1122"/>
                      </a:lnTo>
                      <a:lnTo>
                        <a:pt x="465" y="1127"/>
                      </a:lnTo>
                      <a:lnTo>
                        <a:pt x="468" y="1138"/>
                      </a:lnTo>
                      <a:lnTo>
                        <a:pt x="473" y="1158"/>
                      </a:lnTo>
                      <a:lnTo>
                        <a:pt x="474" y="1161"/>
                      </a:lnTo>
                      <a:lnTo>
                        <a:pt x="475" y="1163"/>
                      </a:lnTo>
                      <a:lnTo>
                        <a:pt x="476" y="1168"/>
                      </a:lnTo>
                      <a:lnTo>
                        <a:pt x="479" y="1176"/>
                      </a:lnTo>
                      <a:lnTo>
                        <a:pt x="479" y="1179"/>
                      </a:lnTo>
                      <a:lnTo>
                        <a:pt x="480" y="1181"/>
                      </a:lnTo>
                      <a:lnTo>
                        <a:pt x="482" y="1185"/>
                      </a:lnTo>
                      <a:lnTo>
                        <a:pt x="484" y="1193"/>
                      </a:lnTo>
                      <a:lnTo>
                        <a:pt x="485" y="1195"/>
                      </a:lnTo>
                      <a:lnTo>
                        <a:pt x="486" y="1197"/>
                      </a:lnTo>
                      <a:lnTo>
                        <a:pt x="487" y="1200"/>
                      </a:lnTo>
                      <a:lnTo>
                        <a:pt x="490" y="1207"/>
                      </a:lnTo>
                      <a:lnTo>
                        <a:pt x="495" y="1220"/>
                      </a:lnTo>
                      <a:lnTo>
                        <a:pt x="496" y="1221"/>
                      </a:lnTo>
                      <a:lnTo>
                        <a:pt x="497" y="1222"/>
                      </a:lnTo>
                      <a:lnTo>
                        <a:pt x="498" y="1225"/>
                      </a:lnTo>
                      <a:lnTo>
                        <a:pt x="500" y="1230"/>
                      </a:lnTo>
                      <a:lnTo>
                        <a:pt x="501" y="1231"/>
                      </a:lnTo>
                      <a:lnTo>
                        <a:pt x="502" y="1232"/>
                      </a:lnTo>
                      <a:lnTo>
                        <a:pt x="503" y="1234"/>
                      </a:lnTo>
                      <a:lnTo>
                        <a:pt x="506" y="1237"/>
                      </a:lnTo>
                      <a:lnTo>
                        <a:pt x="506" y="1239"/>
                      </a:lnTo>
                      <a:lnTo>
                        <a:pt x="507" y="1239"/>
                      </a:lnTo>
                      <a:lnTo>
                        <a:pt x="508" y="1241"/>
                      </a:lnTo>
                      <a:lnTo>
                        <a:pt x="509" y="1242"/>
                      </a:lnTo>
                      <a:lnTo>
                        <a:pt x="509" y="1242"/>
                      </a:lnTo>
                      <a:lnTo>
                        <a:pt x="511" y="1244"/>
                      </a:lnTo>
                      <a:lnTo>
                        <a:pt x="512" y="1245"/>
                      </a:lnTo>
                      <a:lnTo>
                        <a:pt x="512" y="1245"/>
                      </a:lnTo>
                      <a:lnTo>
                        <a:pt x="513" y="1246"/>
                      </a:lnTo>
                      <a:lnTo>
                        <a:pt x="514" y="1247"/>
                      </a:lnTo>
                      <a:lnTo>
                        <a:pt x="515" y="1248"/>
                      </a:lnTo>
                      <a:lnTo>
                        <a:pt x="516" y="1249"/>
                      </a:lnTo>
                      <a:lnTo>
                        <a:pt x="516" y="1249"/>
                      </a:lnTo>
                      <a:lnTo>
                        <a:pt x="517" y="1249"/>
                      </a:lnTo>
                      <a:lnTo>
                        <a:pt x="518" y="1250"/>
                      </a:lnTo>
                      <a:lnTo>
                        <a:pt x="518" y="1250"/>
                      </a:lnTo>
                      <a:lnTo>
                        <a:pt x="519" y="1251"/>
                      </a:lnTo>
                      <a:lnTo>
                        <a:pt x="520" y="1251"/>
                      </a:lnTo>
                      <a:lnTo>
                        <a:pt x="521" y="1251"/>
                      </a:lnTo>
                      <a:lnTo>
                        <a:pt x="521" y="1251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2"/>
                      </a:lnTo>
                      <a:lnTo>
                        <a:pt x="525" y="1252"/>
                      </a:lnTo>
                      <a:lnTo>
                        <a:pt x="525" y="1252"/>
                      </a:lnTo>
                      <a:lnTo>
                        <a:pt x="526" y="1252"/>
                      </a:lnTo>
                      <a:lnTo>
                        <a:pt x="527" y="1253"/>
                      </a:lnTo>
                      <a:lnTo>
                        <a:pt x="527" y="1253"/>
                      </a:lnTo>
                      <a:lnTo>
                        <a:pt x="528" y="1252"/>
                      </a:lnTo>
                      <a:lnTo>
                        <a:pt x="529" y="1252"/>
                      </a:lnTo>
                      <a:lnTo>
                        <a:pt x="530" y="1252"/>
                      </a:lnTo>
                      <a:lnTo>
                        <a:pt x="530" y="1252"/>
                      </a:lnTo>
                      <a:lnTo>
                        <a:pt x="531" y="1252"/>
                      </a:lnTo>
                      <a:lnTo>
                        <a:pt x="531" y="1252"/>
                      </a:lnTo>
                      <a:lnTo>
                        <a:pt x="532" y="1252"/>
                      </a:lnTo>
                      <a:lnTo>
                        <a:pt x="533" y="1252"/>
                      </a:lnTo>
                      <a:lnTo>
                        <a:pt x="533" y="1252"/>
                      </a:lnTo>
                      <a:lnTo>
                        <a:pt x="534" y="1251"/>
                      </a:lnTo>
                      <a:lnTo>
                        <a:pt x="534" y="1251"/>
                      </a:lnTo>
                      <a:lnTo>
                        <a:pt x="535" y="1251"/>
                      </a:lnTo>
                      <a:lnTo>
                        <a:pt x="536" y="1250"/>
                      </a:lnTo>
                      <a:lnTo>
                        <a:pt x="537" y="1250"/>
                      </a:lnTo>
                      <a:lnTo>
                        <a:pt x="538" y="1249"/>
                      </a:lnTo>
                      <a:lnTo>
                        <a:pt x="539" y="1248"/>
                      </a:lnTo>
                      <a:lnTo>
                        <a:pt x="540" y="1248"/>
                      </a:lnTo>
                      <a:lnTo>
                        <a:pt x="540" y="1248"/>
                      </a:lnTo>
                      <a:lnTo>
                        <a:pt x="542" y="1246"/>
                      </a:lnTo>
                      <a:lnTo>
                        <a:pt x="542" y="1246"/>
                      </a:lnTo>
                      <a:lnTo>
                        <a:pt x="543" y="1245"/>
                      </a:lnTo>
                      <a:lnTo>
                        <a:pt x="544" y="1244"/>
                      </a:lnTo>
                      <a:lnTo>
                        <a:pt x="546" y="1241"/>
                      </a:lnTo>
                      <a:lnTo>
                        <a:pt x="547" y="1240"/>
                      </a:lnTo>
                      <a:lnTo>
                        <a:pt x="548" y="1240"/>
                      </a:lnTo>
                      <a:lnTo>
                        <a:pt x="549" y="1238"/>
                      </a:lnTo>
                      <a:lnTo>
                        <a:pt x="552" y="1235"/>
                      </a:lnTo>
                      <a:lnTo>
                        <a:pt x="552" y="1234"/>
                      </a:lnTo>
                      <a:lnTo>
                        <a:pt x="553" y="1233"/>
                      </a:lnTo>
                      <a:lnTo>
                        <a:pt x="554" y="1231"/>
                      </a:lnTo>
                      <a:lnTo>
                        <a:pt x="557" y="1227"/>
                      </a:lnTo>
                      <a:lnTo>
                        <a:pt x="557" y="1226"/>
                      </a:lnTo>
                      <a:lnTo>
                        <a:pt x="558" y="1225"/>
                      </a:lnTo>
                      <a:lnTo>
                        <a:pt x="559" y="1222"/>
                      </a:lnTo>
                      <a:lnTo>
                        <a:pt x="562" y="1218"/>
                      </a:lnTo>
                      <a:lnTo>
                        <a:pt x="567" y="1207"/>
                      </a:lnTo>
                      <a:lnTo>
                        <a:pt x="567" y="1206"/>
                      </a:lnTo>
                      <a:lnTo>
                        <a:pt x="568" y="1204"/>
                      </a:lnTo>
                      <a:lnTo>
                        <a:pt x="569" y="1201"/>
                      </a:lnTo>
                      <a:lnTo>
                        <a:pt x="572" y="1195"/>
                      </a:lnTo>
                      <a:lnTo>
                        <a:pt x="577" y="1182"/>
                      </a:lnTo>
                      <a:lnTo>
                        <a:pt x="578" y="1180"/>
                      </a:lnTo>
                      <a:lnTo>
                        <a:pt x="578" y="1178"/>
                      </a:lnTo>
                      <a:lnTo>
                        <a:pt x="579" y="1174"/>
                      </a:lnTo>
                      <a:lnTo>
                        <a:pt x="582" y="1167"/>
                      </a:lnTo>
                      <a:lnTo>
                        <a:pt x="588" y="1150"/>
                      </a:lnTo>
                      <a:lnTo>
                        <a:pt x="599" y="1114"/>
                      </a:lnTo>
                      <a:lnTo>
                        <a:pt x="599" y="1111"/>
                      </a:lnTo>
                      <a:lnTo>
                        <a:pt x="600" y="1109"/>
                      </a:lnTo>
                      <a:lnTo>
                        <a:pt x="602" y="1104"/>
                      </a:lnTo>
                      <a:lnTo>
                        <a:pt x="604" y="1094"/>
                      </a:lnTo>
                      <a:lnTo>
                        <a:pt x="610" y="1074"/>
                      </a:lnTo>
                      <a:lnTo>
                        <a:pt x="621" y="1032"/>
                      </a:lnTo>
                      <a:lnTo>
                        <a:pt x="621" y="1029"/>
                      </a:lnTo>
                      <a:lnTo>
                        <a:pt x="622" y="1026"/>
                      </a:lnTo>
                      <a:lnTo>
                        <a:pt x="623" y="1021"/>
                      </a:lnTo>
                      <a:lnTo>
                        <a:pt x="626" y="1011"/>
                      </a:lnTo>
                      <a:lnTo>
                        <a:pt x="631" y="990"/>
                      </a:lnTo>
                      <a:lnTo>
                        <a:pt x="641" y="948"/>
                      </a:lnTo>
                      <a:lnTo>
                        <a:pt x="662" y="863"/>
                      </a:lnTo>
                      <a:lnTo>
                        <a:pt x="662" y="861"/>
                      </a:lnTo>
                      <a:lnTo>
                        <a:pt x="663" y="858"/>
                      </a:lnTo>
                      <a:lnTo>
                        <a:pt x="664" y="852"/>
                      </a:lnTo>
                      <a:lnTo>
                        <a:pt x="667" y="841"/>
                      </a:lnTo>
                      <a:lnTo>
                        <a:pt x="672" y="819"/>
                      </a:lnTo>
                      <a:lnTo>
                        <a:pt x="684" y="777"/>
                      </a:lnTo>
                      <a:lnTo>
                        <a:pt x="684" y="775"/>
                      </a:lnTo>
                      <a:lnTo>
                        <a:pt x="685" y="772"/>
                      </a:lnTo>
                      <a:lnTo>
                        <a:pt x="686" y="767"/>
                      </a:lnTo>
                      <a:lnTo>
                        <a:pt x="689" y="757"/>
                      </a:lnTo>
                      <a:lnTo>
                        <a:pt x="695" y="738"/>
                      </a:lnTo>
                      <a:lnTo>
                        <a:pt x="706" y="703"/>
                      </a:lnTo>
                      <a:lnTo>
                        <a:pt x="707" y="701"/>
                      </a:lnTo>
                      <a:lnTo>
                        <a:pt x="707" y="699"/>
                      </a:lnTo>
                      <a:lnTo>
                        <a:pt x="708" y="695"/>
                      </a:lnTo>
                      <a:lnTo>
                        <a:pt x="711" y="687"/>
                      </a:lnTo>
                      <a:lnTo>
                        <a:pt x="717" y="673"/>
                      </a:lnTo>
                      <a:lnTo>
                        <a:pt x="717" y="671"/>
                      </a:lnTo>
                      <a:lnTo>
                        <a:pt x="718" y="669"/>
                      </a:lnTo>
                      <a:lnTo>
                        <a:pt x="719" y="666"/>
                      </a:lnTo>
                      <a:lnTo>
                        <a:pt x="722" y="659"/>
                      </a:lnTo>
                      <a:lnTo>
                        <a:pt x="728" y="647"/>
                      </a:lnTo>
                      <a:lnTo>
                        <a:pt x="728" y="645"/>
                      </a:lnTo>
                      <a:lnTo>
                        <a:pt x="729" y="644"/>
                      </a:lnTo>
                      <a:lnTo>
                        <a:pt x="730" y="641"/>
                      </a:lnTo>
                      <a:lnTo>
                        <a:pt x="733" y="636"/>
                      </a:lnTo>
                      <a:lnTo>
                        <a:pt x="734" y="634"/>
                      </a:lnTo>
                      <a:lnTo>
                        <a:pt x="734" y="633"/>
                      </a:lnTo>
                      <a:lnTo>
                        <a:pt x="736" y="631"/>
                      </a:lnTo>
                      <a:lnTo>
                        <a:pt x="738" y="626"/>
                      </a:lnTo>
                      <a:lnTo>
                        <a:pt x="739" y="625"/>
                      </a:lnTo>
                      <a:lnTo>
                        <a:pt x="740" y="624"/>
                      </a:lnTo>
                      <a:lnTo>
                        <a:pt x="741" y="621"/>
                      </a:lnTo>
                      <a:lnTo>
                        <a:pt x="744" y="618"/>
                      </a:lnTo>
                      <a:lnTo>
                        <a:pt x="744" y="616"/>
                      </a:lnTo>
                      <a:lnTo>
                        <a:pt x="745" y="616"/>
                      </a:lnTo>
                      <a:lnTo>
                        <a:pt x="747" y="614"/>
                      </a:lnTo>
                      <a:lnTo>
                        <a:pt x="749" y="610"/>
                      </a:lnTo>
                      <a:lnTo>
                        <a:pt x="750" y="610"/>
                      </a:lnTo>
                      <a:lnTo>
                        <a:pt x="750" y="609"/>
                      </a:lnTo>
                      <a:lnTo>
                        <a:pt x="752" y="607"/>
                      </a:lnTo>
                      <a:lnTo>
                        <a:pt x="752" y="607"/>
                      </a:lnTo>
                      <a:lnTo>
                        <a:pt x="753" y="606"/>
                      </a:lnTo>
                      <a:lnTo>
                        <a:pt x="754" y="605"/>
                      </a:lnTo>
                      <a:lnTo>
                        <a:pt x="755" y="604"/>
                      </a:lnTo>
                      <a:lnTo>
                        <a:pt x="756" y="604"/>
                      </a:lnTo>
                      <a:lnTo>
                        <a:pt x="757" y="603"/>
                      </a:lnTo>
                      <a:lnTo>
                        <a:pt x="759" y="601"/>
                      </a:lnTo>
                      <a:lnTo>
                        <a:pt x="760" y="600"/>
                      </a:lnTo>
                      <a:lnTo>
                        <a:pt x="761" y="600"/>
                      </a:lnTo>
                      <a:lnTo>
                        <a:pt x="762" y="599"/>
                      </a:lnTo>
                      <a:lnTo>
                        <a:pt x="762" y="599"/>
                      </a:lnTo>
                      <a:lnTo>
                        <a:pt x="763" y="598"/>
                      </a:lnTo>
                      <a:lnTo>
                        <a:pt x="764" y="598"/>
                      </a:lnTo>
                      <a:lnTo>
                        <a:pt x="765" y="598"/>
                      </a:lnTo>
                      <a:lnTo>
                        <a:pt x="766" y="597"/>
                      </a:lnTo>
                      <a:lnTo>
                        <a:pt x="766" y="597"/>
                      </a:lnTo>
                      <a:lnTo>
                        <a:pt x="767" y="597"/>
                      </a:lnTo>
                      <a:lnTo>
                        <a:pt x="768" y="597"/>
                      </a:lnTo>
                      <a:lnTo>
                        <a:pt x="768" y="597"/>
                      </a:lnTo>
                      <a:lnTo>
                        <a:pt x="769" y="597"/>
                      </a:lnTo>
                      <a:lnTo>
                        <a:pt x="770" y="596"/>
                      </a:lnTo>
                      <a:lnTo>
                        <a:pt x="770" y="596"/>
                      </a:lnTo>
                      <a:lnTo>
                        <a:pt x="771" y="596"/>
                      </a:lnTo>
                      <a:lnTo>
                        <a:pt x="771" y="596"/>
                      </a:lnTo>
                      <a:lnTo>
                        <a:pt x="772" y="596"/>
                      </a:lnTo>
                      <a:lnTo>
                        <a:pt x="773" y="596"/>
                      </a:lnTo>
                      <a:lnTo>
                        <a:pt x="773" y="596"/>
                      </a:lnTo>
                      <a:lnTo>
                        <a:pt x="774" y="596"/>
                      </a:lnTo>
                      <a:lnTo>
                        <a:pt x="774" y="596"/>
                      </a:lnTo>
                      <a:lnTo>
                        <a:pt x="775" y="596"/>
                      </a:lnTo>
                      <a:lnTo>
                        <a:pt x="776" y="596"/>
                      </a:lnTo>
                      <a:lnTo>
                        <a:pt x="776" y="596"/>
                      </a:lnTo>
                      <a:lnTo>
                        <a:pt x="777" y="596"/>
                      </a:lnTo>
                      <a:lnTo>
                        <a:pt x="778" y="596"/>
                      </a:lnTo>
                      <a:lnTo>
                        <a:pt x="779" y="597"/>
                      </a:lnTo>
                      <a:lnTo>
                        <a:pt x="779" y="597"/>
                      </a:lnTo>
                      <a:lnTo>
                        <a:pt x="780" y="597"/>
                      </a:lnTo>
                      <a:lnTo>
                        <a:pt x="780" y="597"/>
                      </a:lnTo>
                      <a:lnTo>
                        <a:pt x="781" y="597"/>
                      </a:lnTo>
                      <a:lnTo>
                        <a:pt x="782" y="597"/>
                      </a:lnTo>
                      <a:lnTo>
                        <a:pt x="782" y="598"/>
                      </a:lnTo>
                      <a:lnTo>
                        <a:pt x="783" y="598"/>
                      </a:lnTo>
                      <a:lnTo>
                        <a:pt x="783" y="598"/>
                      </a:lnTo>
                      <a:lnTo>
                        <a:pt x="785" y="599"/>
                      </a:lnTo>
                      <a:lnTo>
                        <a:pt x="785" y="599"/>
                      </a:lnTo>
                      <a:lnTo>
                        <a:pt x="786" y="600"/>
                      </a:lnTo>
                      <a:lnTo>
                        <a:pt x="787" y="600"/>
                      </a:lnTo>
                      <a:lnTo>
                        <a:pt x="788" y="601"/>
                      </a:lnTo>
                      <a:lnTo>
                        <a:pt x="789" y="601"/>
                      </a:lnTo>
                      <a:lnTo>
                        <a:pt x="790" y="602"/>
                      </a:lnTo>
                      <a:lnTo>
                        <a:pt x="791" y="603"/>
                      </a:lnTo>
                      <a:lnTo>
                        <a:pt x="791" y="603"/>
                      </a:lnTo>
                      <a:lnTo>
                        <a:pt x="792" y="604"/>
                      </a:lnTo>
                      <a:lnTo>
                        <a:pt x="793" y="605"/>
                      </a:lnTo>
                      <a:lnTo>
                        <a:pt x="794" y="606"/>
                      </a:lnTo>
                      <a:lnTo>
                        <a:pt x="795" y="607"/>
                      </a:lnTo>
                      <a:lnTo>
                        <a:pt x="796" y="608"/>
                      </a:lnTo>
                      <a:lnTo>
                        <a:pt x="797" y="608"/>
                      </a:lnTo>
                      <a:lnTo>
                        <a:pt x="798" y="610"/>
                      </a:lnTo>
                      <a:lnTo>
                        <a:pt x="801" y="613"/>
                      </a:lnTo>
                      <a:lnTo>
                        <a:pt x="801" y="614"/>
                      </a:lnTo>
                      <a:lnTo>
                        <a:pt x="802" y="615"/>
                      </a:lnTo>
                      <a:lnTo>
                        <a:pt x="804" y="617"/>
                      </a:lnTo>
                      <a:lnTo>
                        <a:pt x="806" y="621"/>
                      </a:lnTo>
                      <a:lnTo>
                        <a:pt x="812" y="630"/>
                      </a:lnTo>
                      <a:lnTo>
                        <a:pt x="812" y="631"/>
                      </a:lnTo>
                      <a:lnTo>
                        <a:pt x="813" y="632"/>
                      </a:lnTo>
                      <a:lnTo>
                        <a:pt x="815" y="635"/>
                      </a:lnTo>
                      <a:lnTo>
                        <a:pt x="817" y="640"/>
                      </a:lnTo>
                      <a:lnTo>
                        <a:pt x="823" y="651"/>
                      </a:lnTo>
                      <a:lnTo>
                        <a:pt x="824" y="653"/>
                      </a:lnTo>
                      <a:lnTo>
                        <a:pt x="824" y="654"/>
                      </a:lnTo>
                      <a:lnTo>
                        <a:pt x="825" y="657"/>
                      </a:lnTo>
                      <a:lnTo>
                        <a:pt x="828" y="664"/>
                      </a:lnTo>
                      <a:lnTo>
                        <a:pt x="834" y="678"/>
                      </a:lnTo>
                      <a:lnTo>
                        <a:pt x="834" y="679"/>
                      </a:lnTo>
                      <a:lnTo>
                        <a:pt x="835" y="681"/>
                      </a:lnTo>
                      <a:lnTo>
                        <a:pt x="836" y="684"/>
                      </a:lnTo>
                      <a:lnTo>
                        <a:pt x="839" y="691"/>
                      </a:lnTo>
                      <a:lnTo>
                        <a:pt x="844" y="706"/>
                      </a:lnTo>
                      <a:lnTo>
                        <a:pt x="854" y="737"/>
                      </a:lnTo>
                      <a:lnTo>
                        <a:pt x="875" y="807"/>
                      </a:lnTo>
                      <a:lnTo>
                        <a:pt x="875" y="809"/>
                      </a:lnTo>
                      <a:lnTo>
                        <a:pt x="876" y="811"/>
                      </a:lnTo>
                      <a:lnTo>
                        <a:pt x="877" y="816"/>
                      </a:lnTo>
                      <a:lnTo>
                        <a:pt x="880" y="825"/>
                      </a:lnTo>
                      <a:lnTo>
                        <a:pt x="885" y="844"/>
                      </a:lnTo>
                      <a:lnTo>
                        <a:pt x="895" y="882"/>
                      </a:lnTo>
                      <a:lnTo>
                        <a:pt x="915" y="958"/>
                      </a:lnTo>
                      <a:lnTo>
                        <a:pt x="916" y="961"/>
                      </a:lnTo>
                      <a:lnTo>
                        <a:pt x="917" y="964"/>
                      </a:lnTo>
                      <a:lnTo>
                        <a:pt x="918" y="969"/>
                      </a:lnTo>
                      <a:lnTo>
                        <a:pt x="921" y="979"/>
                      </a:lnTo>
                      <a:lnTo>
                        <a:pt x="926" y="999"/>
                      </a:lnTo>
                      <a:lnTo>
                        <a:pt x="937" y="1039"/>
                      </a:lnTo>
                      <a:lnTo>
                        <a:pt x="938" y="1041"/>
                      </a:lnTo>
                      <a:lnTo>
                        <a:pt x="938" y="1044"/>
                      </a:lnTo>
                      <a:lnTo>
                        <a:pt x="940" y="1048"/>
                      </a:lnTo>
                      <a:lnTo>
                        <a:pt x="942" y="1058"/>
                      </a:lnTo>
                      <a:lnTo>
                        <a:pt x="948" y="1077"/>
                      </a:lnTo>
                      <a:lnTo>
                        <a:pt x="959" y="1111"/>
                      </a:lnTo>
                      <a:lnTo>
                        <a:pt x="959" y="1114"/>
                      </a:lnTo>
                      <a:lnTo>
                        <a:pt x="960" y="1116"/>
                      </a:lnTo>
                      <a:lnTo>
                        <a:pt x="961" y="1119"/>
                      </a:lnTo>
                      <a:lnTo>
                        <a:pt x="964" y="1127"/>
                      </a:lnTo>
                      <a:lnTo>
                        <a:pt x="969" y="1141"/>
                      </a:lnTo>
                      <a:lnTo>
                        <a:pt x="969" y="1143"/>
                      </a:lnTo>
                      <a:lnTo>
                        <a:pt x="970" y="1145"/>
                      </a:lnTo>
                      <a:lnTo>
                        <a:pt x="971" y="1149"/>
                      </a:lnTo>
                      <a:lnTo>
                        <a:pt x="974" y="1155"/>
                      </a:lnTo>
                      <a:lnTo>
                        <a:pt x="979" y="1168"/>
                      </a:lnTo>
                      <a:lnTo>
                        <a:pt x="980" y="1170"/>
                      </a:lnTo>
                      <a:lnTo>
                        <a:pt x="980" y="1171"/>
                      </a:lnTo>
                      <a:lnTo>
                        <a:pt x="982" y="1175"/>
                      </a:lnTo>
                      <a:lnTo>
                        <a:pt x="984" y="1181"/>
                      </a:lnTo>
                    </a:path>
                  </a:pathLst>
                </a:custGeom>
                <a:noFill/>
                <a:ln w="25400" cap="flat" cmpd="sng" algn="ctr">
                  <a:solidFill>
                    <a:srgbClr val="68007F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2" name="Group 54"/>
            <p:cNvGrpSpPr/>
            <p:nvPr/>
          </p:nvGrpSpPr>
          <p:grpSpPr>
            <a:xfrm rot="21181802">
              <a:off x="4524293" y="2418457"/>
              <a:ext cx="846826" cy="756379"/>
              <a:chOff x="1340256" y="791716"/>
              <a:chExt cx="1692958" cy="1512139"/>
            </a:xfrm>
          </p:grpSpPr>
          <p:grpSp>
            <p:nvGrpSpPr>
              <p:cNvPr id="13" name="Group 58"/>
              <p:cNvGrpSpPr/>
              <p:nvPr/>
            </p:nvGrpSpPr>
            <p:grpSpPr>
              <a:xfrm flipV="1">
                <a:off x="1340256" y="791716"/>
                <a:ext cx="1692958" cy="180000"/>
                <a:chOff x="4572000" y="914400"/>
                <a:chExt cx="3292475" cy="2028825"/>
              </a:xfrm>
            </p:grpSpPr>
            <p:sp>
              <p:nvSpPr>
                <p:cNvPr id="63" name="Freeform 13"/>
                <p:cNvSpPr>
                  <a:spLocks/>
                </p:cNvSpPr>
                <p:nvPr/>
              </p:nvSpPr>
              <p:spPr bwMode="auto">
                <a:xfrm>
                  <a:off x="4572000" y="914400"/>
                  <a:ext cx="2798763" cy="2028825"/>
                </a:xfrm>
                <a:custGeom>
                  <a:avLst/>
                  <a:gdLst>
                    <a:gd name="T0" fmla="*/ 41 w 1763"/>
                    <a:gd name="T1" fmla="*/ 522 h 1278"/>
                    <a:gd name="T2" fmla="*/ 147 w 1763"/>
                    <a:gd name="T3" fmla="*/ 245 h 1278"/>
                    <a:gd name="T4" fmla="*/ 189 w 1763"/>
                    <a:gd name="T5" fmla="*/ 155 h 1278"/>
                    <a:gd name="T6" fmla="*/ 213 w 1763"/>
                    <a:gd name="T7" fmla="*/ 113 h 1278"/>
                    <a:gd name="T8" fmla="*/ 241 w 1763"/>
                    <a:gd name="T9" fmla="*/ 71 h 1278"/>
                    <a:gd name="T10" fmla="*/ 264 w 1763"/>
                    <a:gd name="T11" fmla="*/ 43 h 1278"/>
                    <a:gd name="T12" fmla="*/ 285 w 1763"/>
                    <a:gd name="T13" fmla="*/ 24 h 1278"/>
                    <a:gd name="T14" fmla="*/ 299 w 1763"/>
                    <a:gd name="T15" fmla="*/ 15 h 1278"/>
                    <a:gd name="T16" fmla="*/ 309 w 1763"/>
                    <a:gd name="T17" fmla="*/ 9 h 1278"/>
                    <a:gd name="T18" fmla="*/ 320 w 1763"/>
                    <a:gd name="T19" fmla="*/ 4 h 1278"/>
                    <a:gd name="T20" fmla="*/ 329 w 1763"/>
                    <a:gd name="T21" fmla="*/ 1 h 1278"/>
                    <a:gd name="T22" fmla="*/ 336 w 1763"/>
                    <a:gd name="T23" fmla="*/ 0 h 1278"/>
                    <a:gd name="T24" fmla="*/ 341 w 1763"/>
                    <a:gd name="T25" fmla="*/ 0 h 1278"/>
                    <a:gd name="T26" fmla="*/ 346 w 1763"/>
                    <a:gd name="T27" fmla="*/ 0 h 1278"/>
                    <a:gd name="T28" fmla="*/ 351 w 1763"/>
                    <a:gd name="T29" fmla="*/ 0 h 1278"/>
                    <a:gd name="T30" fmla="*/ 358 w 1763"/>
                    <a:gd name="T31" fmla="*/ 1 h 1278"/>
                    <a:gd name="T32" fmla="*/ 365 w 1763"/>
                    <a:gd name="T33" fmla="*/ 2 h 1278"/>
                    <a:gd name="T34" fmla="*/ 375 w 1763"/>
                    <a:gd name="T35" fmla="*/ 5 h 1278"/>
                    <a:gd name="T36" fmla="*/ 385 w 1763"/>
                    <a:gd name="T37" fmla="*/ 10 h 1278"/>
                    <a:gd name="T38" fmla="*/ 403 w 1763"/>
                    <a:gd name="T39" fmla="*/ 21 h 1278"/>
                    <a:gd name="T40" fmla="*/ 429 w 1763"/>
                    <a:gd name="T41" fmla="*/ 45 h 1278"/>
                    <a:gd name="T42" fmla="*/ 465 w 1763"/>
                    <a:gd name="T43" fmla="*/ 91 h 1278"/>
                    <a:gd name="T44" fmla="*/ 506 w 1763"/>
                    <a:gd name="T45" fmla="*/ 162 h 1278"/>
                    <a:gd name="T46" fmla="*/ 634 w 1763"/>
                    <a:gd name="T47" fmla="*/ 474 h 1278"/>
                    <a:gd name="T48" fmla="*/ 850 w 1763"/>
                    <a:gd name="T49" fmla="*/ 1060 h 1278"/>
                    <a:gd name="T50" fmla="*/ 880 w 1763"/>
                    <a:gd name="T51" fmla="*/ 1122 h 1278"/>
                    <a:gd name="T52" fmla="*/ 912 w 1763"/>
                    <a:gd name="T53" fmla="*/ 1177 h 1278"/>
                    <a:gd name="T54" fmla="*/ 934 w 1763"/>
                    <a:gd name="T55" fmla="*/ 1209 h 1278"/>
                    <a:gd name="T56" fmla="*/ 954 w 1763"/>
                    <a:gd name="T57" fmla="*/ 1233 h 1278"/>
                    <a:gd name="T58" fmla="*/ 978 w 1763"/>
                    <a:gd name="T59" fmla="*/ 1255 h 1278"/>
                    <a:gd name="T60" fmla="*/ 996 w 1763"/>
                    <a:gd name="T61" fmla="*/ 1267 h 1278"/>
                    <a:gd name="T62" fmla="*/ 1007 w 1763"/>
                    <a:gd name="T63" fmla="*/ 1272 h 1278"/>
                    <a:gd name="T64" fmla="*/ 1017 w 1763"/>
                    <a:gd name="T65" fmla="*/ 1276 h 1278"/>
                    <a:gd name="T66" fmla="*/ 1024 w 1763"/>
                    <a:gd name="T67" fmla="*/ 1277 h 1278"/>
                    <a:gd name="T68" fmla="*/ 1030 w 1763"/>
                    <a:gd name="T69" fmla="*/ 1278 h 1278"/>
                    <a:gd name="T70" fmla="*/ 1035 w 1763"/>
                    <a:gd name="T71" fmla="*/ 1278 h 1278"/>
                    <a:gd name="T72" fmla="*/ 1040 w 1763"/>
                    <a:gd name="T73" fmla="*/ 1278 h 1278"/>
                    <a:gd name="T74" fmla="*/ 1045 w 1763"/>
                    <a:gd name="T75" fmla="*/ 1278 h 1278"/>
                    <a:gd name="T76" fmla="*/ 1052 w 1763"/>
                    <a:gd name="T77" fmla="*/ 1277 h 1278"/>
                    <a:gd name="T78" fmla="*/ 1062 w 1763"/>
                    <a:gd name="T79" fmla="*/ 1274 h 1278"/>
                    <a:gd name="T80" fmla="*/ 1073 w 1763"/>
                    <a:gd name="T81" fmla="*/ 1270 h 1278"/>
                    <a:gd name="T82" fmla="*/ 1091 w 1763"/>
                    <a:gd name="T83" fmla="*/ 1259 h 1278"/>
                    <a:gd name="T84" fmla="*/ 1111 w 1763"/>
                    <a:gd name="T85" fmla="*/ 1243 h 1278"/>
                    <a:gd name="T86" fmla="*/ 1142 w 1763"/>
                    <a:gd name="T87" fmla="*/ 1207 h 1278"/>
                    <a:gd name="T88" fmla="*/ 1187 w 1763"/>
                    <a:gd name="T89" fmla="*/ 1135 h 1278"/>
                    <a:gd name="T90" fmla="*/ 1355 w 1763"/>
                    <a:gd name="T91" fmla="*/ 720 h 1278"/>
                    <a:gd name="T92" fmla="*/ 1529 w 1763"/>
                    <a:gd name="T93" fmla="*/ 246 h 1278"/>
                    <a:gd name="T94" fmla="*/ 1575 w 1763"/>
                    <a:gd name="T95" fmla="*/ 149 h 1278"/>
                    <a:gd name="T96" fmla="*/ 1606 w 1763"/>
                    <a:gd name="T97" fmla="*/ 96 h 1278"/>
                    <a:gd name="T98" fmla="*/ 1630 w 1763"/>
                    <a:gd name="T99" fmla="*/ 63 h 1278"/>
                    <a:gd name="T100" fmla="*/ 1659 w 1763"/>
                    <a:gd name="T101" fmla="*/ 31 h 1278"/>
                    <a:gd name="T102" fmla="*/ 1672 w 1763"/>
                    <a:gd name="T103" fmla="*/ 21 h 1278"/>
                    <a:gd name="T104" fmla="*/ 1691 w 1763"/>
                    <a:gd name="T105" fmla="*/ 9 h 1278"/>
                    <a:gd name="T106" fmla="*/ 1702 w 1763"/>
                    <a:gd name="T107" fmla="*/ 4 h 1278"/>
                    <a:gd name="T108" fmla="*/ 1709 w 1763"/>
                    <a:gd name="T109" fmla="*/ 2 h 1278"/>
                    <a:gd name="T110" fmla="*/ 1718 w 1763"/>
                    <a:gd name="T111" fmla="*/ 0 h 1278"/>
                    <a:gd name="T112" fmla="*/ 1724 w 1763"/>
                    <a:gd name="T113" fmla="*/ 0 h 1278"/>
                    <a:gd name="T114" fmla="*/ 1730 w 1763"/>
                    <a:gd name="T115" fmla="*/ 0 h 1278"/>
                    <a:gd name="T116" fmla="*/ 1735 w 1763"/>
                    <a:gd name="T117" fmla="*/ 0 h 1278"/>
                    <a:gd name="T118" fmla="*/ 1741 w 1763"/>
                    <a:gd name="T119" fmla="*/ 1 h 1278"/>
                    <a:gd name="T120" fmla="*/ 1749 w 1763"/>
                    <a:gd name="T121" fmla="*/ 3 h 1278"/>
                    <a:gd name="T122" fmla="*/ 1757 w 1763"/>
                    <a:gd name="T123" fmla="*/ 5 h 1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763" h="1278">
                      <a:moveTo>
                        <a:pt x="0" y="639"/>
                      </a:moveTo>
                      <a:lnTo>
                        <a:pt x="1" y="637"/>
                      </a:lnTo>
                      <a:lnTo>
                        <a:pt x="2" y="635"/>
                      </a:lnTo>
                      <a:lnTo>
                        <a:pt x="3" y="632"/>
                      </a:lnTo>
                      <a:lnTo>
                        <a:pt x="5" y="624"/>
                      </a:lnTo>
                      <a:lnTo>
                        <a:pt x="11" y="609"/>
                      </a:lnTo>
                      <a:lnTo>
                        <a:pt x="21" y="580"/>
                      </a:lnTo>
                      <a:lnTo>
                        <a:pt x="41" y="522"/>
                      </a:lnTo>
                      <a:lnTo>
                        <a:pt x="85" y="399"/>
                      </a:lnTo>
                      <a:lnTo>
                        <a:pt x="126" y="292"/>
                      </a:lnTo>
                      <a:lnTo>
                        <a:pt x="127" y="291"/>
                      </a:lnTo>
                      <a:lnTo>
                        <a:pt x="128" y="289"/>
                      </a:lnTo>
                      <a:lnTo>
                        <a:pt x="129" y="286"/>
                      </a:lnTo>
                      <a:lnTo>
                        <a:pt x="131" y="280"/>
                      </a:lnTo>
                      <a:lnTo>
                        <a:pt x="137" y="268"/>
                      </a:lnTo>
                      <a:lnTo>
                        <a:pt x="147" y="245"/>
                      </a:lnTo>
                      <a:lnTo>
                        <a:pt x="167" y="200"/>
                      </a:lnTo>
                      <a:lnTo>
                        <a:pt x="167" y="199"/>
                      </a:lnTo>
                      <a:lnTo>
                        <a:pt x="168" y="197"/>
                      </a:lnTo>
                      <a:lnTo>
                        <a:pt x="170" y="195"/>
                      </a:lnTo>
                      <a:lnTo>
                        <a:pt x="172" y="189"/>
                      </a:lnTo>
                      <a:lnTo>
                        <a:pt x="178" y="178"/>
                      </a:lnTo>
                      <a:lnTo>
                        <a:pt x="189" y="156"/>
                      </a:lnTo>
                      <a:lnTo>
                        <a:pt x="189" y="155"/>
                      </a:lnTo>
                      <a:lnTo>
                        <a:pt x="190" y="154"/>
                      </a:lnTo>
                      <a:lnTo>
                        <a:pt x="191" y="151"/>
                      </a:lnTo>
                      <a:lnTo>
                        <a:pt x="194" y="146"/>
                      </a:lnTo>
                      <a:lnTo>
                        <a:pt x="200" y="136"/>
                      </a:lnTo>
                      <a:lnTo>
                        <a:pt x="210" y="117"/>
                      </a:lnTo>
                      <a:lnTo>
                        <a:pt x="211" y="116"/>
                      </a:lnTo>
                      <a:lnTo>
                        <a:pt x="212" y="115"/>
                      </a:lnTo>
                      <a:lnTo>
                        <a:pt x="213" y="113"/>
                      </a:lnTo>
                      <a:lnTo>
                        <a:pt x="216" y="108"/>
                      </a:lnTo>
                      <a:lnTo>
                        <a:pt x="221" y="100"/>
                      </a:lnTo>
                      <a:lnTo>
                        <a:pt x="231" y="85"/>
                      </a:lnTo>
                      <a:lnTo>
                        <a:pt x="232" y="84"/>
                      </a:lnTo>
                      <a:lnTo>
                        <a:pt x="232" y="83"/>
                      </a:lnTo>
                      <a:lnTo>
                        <a:pt x="234" y="81"/>
                      </a:lnTo>
                      <a:lnTo>
                        <a:pt x="236" y="78"/>
                      </a:lnTo>
                      <a:lnTo>
                        <a:pt x="241" y="71"/>
                      </a:lnTo>
                      <a:lnTo>
                        <a:pt x="251" y="58"/>
                      </a:lnTo>
                      <a:lnTo>
                        <a:pt x="252" y="57"/>
                      </a:lnTo>
                      <a:lnTo>
                        <a:pt x="253" y="56"/>
                      </a:lnTo>
                      <a:lnTo>
                        <a:pt x="254" y="54"/>
                      </a:lnTo>
                      <a:lnTo>
                        <a:pt x="257" y="51"/>
                      </a:lnTo>
                      <a:lnTo>
                        <a:pt x="263" y="45"/>
                      </a:lnTo>
                      <a:lnTo>
                        <a:pt x="263" y="44"/>
                      </a:lnTo>
                      <a:lnTo>
                        <a:pt x="264" y="43"/>
                      </a:lnTo>
                      <a:lnTo>
                        <a:pt x="265" y="42"/>
                      </a:lnTo>
                      <a:lnTo>
                        <a:pt x="268" y="39"/>
                      </a:lnTo>
                      <a:lnTo>
                        <a:pt x="273" y="34"/>
                      </a:lnTo>
                      <a:lnTo>
                        <a:pt x="274" y="33"/>
                      </a:lnTo>
                      <a:lnTo>
                        <a:pt x="275" y="33"/>
                      </a:lnTo>
                      <a:lnTo>
                        <a:pt x="276" y="31"/>
                      </a:lnTo>
                      <a:lnTo>
                        <a:pt x="279" y="29"/>
                      </a:lnTo>
                      <a:lnTo>
                        <a:pt x="285" y="24"/>
                      </a:lnTo>
                      <a:lnTo>
                        <a:pt x="285" y="24"/>
                      </a:lnTo>
                      <a:lnTo>
                        <a:pt x="286" y="23"/>
                      </a:lnTo>
                      <a:lnTo>
                        <a:pt x="287" y="22"/>
                      </a:lnTo>
                      <a:lnTo>
                        <a:pt x="290" y="20"/>
                      </a:lnTo>
                      <a:lnTo>
                        <a:pt x="296" y="16"/>
                      </a:lnTo>
                      <a:lnTo>
                        <a:pt x="296" y="16"/>
                      </a:lnTo>
                      <a:lnTo>
                        <a:pt x="297" y="15"/>
                      </a:lnTo>
                      <a:lnTo>
                        <a:pt x="299" y="15"/>
                      </a:lnTo>
                      <a:lnTo>
                        <a:pt x="301" y="13"/>
                      </a:lnTo>
                      <a:lnTo>
                        <a:pt x="302" y="12"/>
                      </a:lnTo>
                      <a:lnTo>
                        <a:pt x="303" y="12"/>
                      </a:lnTo>
                      <a:lnTo>
                        <a:pt x="304" y="11"/>
                      </a:lnTo>
                      <a:lnTo>
                        <a:pt x="307" y="10"/>
                      </a:lnTo>
                      <a:lnTo>
                        <a:pt x="307" y="9"/>
                      </a:lnTo>
                      <a:lnTo>
                        <a:pt x="308" y="9"/>
                      </a:lnTo>
                      <a:lnTo>
                        <a:pt x="309" y="9"/>
                      </a:lnTo>
                      <a:lnTo>
                        <a:pt x="312" y="7"/>
                      </a:lnTo>
                      <a:lnTo>
                        <a:pt x="313" y="7"/>
                      </a:lnTo>
                      <a:lnTo>
                        <a:pt x="314" y="7"/>
                      </a:lnTo>
                      <a:lnTo>
                        <a:pt x="315" y="6"/>
                      </a:lnTo>
                      <a:lnTo>
                        <a:pt x="318" y="5"/>
                      </a:lnTo>
                      <a:lnTo>
                        <a:pt x="318" y="5"/>
                      </a:lnTo>
                      <a:lnTo>
                        <a:pt x="319" y="4"/>
                      </a:lnTo>
                      <a:lnTo>
                        <a:pt x="320" y="4"/>
                      </a:lnTo>
                      <a:lnTo>
                        <a:pt x="321" y="4"/>
                      </a:lnTo>
                      <a:lnTo>
                        <a:pt x="321" y="4"/>
                      </a:lnTo>
                      <a:lnTo>
                        <a:pt x="323" y="3"/>
                      </a:lnTo>
                      <a:lnTo>
                        <a:pt x="324" y="3"/>
                      </a:lnTo>
                      <a:lnTo>
                        <a:pt x="324" y="3"/>
                      </a:lnTo>
                      <a:lnTo>
                        <a:pt x="326" y="3"/>
                      </a:lnTo>
                      <a:lnTo>
                        <a:pt x="329" y="2"/>
                      </a:lnTo>
                      <a:lnTo>
                        <a:pt x="329" y="1"/>
                      </a:lnTo>
                      <a:lnTo>
                        <a:pt x="330" y="1"/>
                      </a:lnTo>
                      <a:lnTo>
                        <a:pt x="331" y="1"/>
                      </a:lnTo>
                      <a:lnTo>
                        <a:pt x="332" y="1"/>
                      </a:lnTo>
                      <a:lnTo>
                        <a:pt x="332" y="1"/>
                      </a:lnTo>
                      <a:lnTo>
                        <a:pt x="334" y="1"/>
                      </a:lnTo>
                      <a:lnTo>
                        <a:pt x="335" y="1"/>
                      </a:lnTo>
                      <a:lnTo>
                        <a:pt x="335" y="0"/>
                      </a:lnTo>
                      <a:lnTo>
                        <a:pt x="336" y="0"/>
                      </a:lnTo>
                      <a:lnTo>
                        <a:pt x="336" y="0"/>
                      </a:lnTo>
                      <a:lnTo>
                        <a:pt x="337" y="0"/>
                      </a:lnTo>
                      <a:lnTo>
                        <a:pt x="338" y="0"/>
                      </a:lnTo>
                      <a:lnTo>
                        <a:pt x="339" y="0"/>
                      </a:lnTo>
                      <a:lnTo>
                        <a:pt x="339" y="0"/>
                      </a:lnTo>
                      <a:lnTo>
                        <a:pt x="340" y="0"/>
                      </a:lnTo>
                      <a:lnTo>
                        <a:pt x="341" y="0"/>
                      </a:lnTo>
                      <a:lnTo>
                        <a:pt x="341" y="0"/>
                      </a:lnTo>
                      <a:lnTo>
                        <a:pt x="342" y="0"/>
                      </a:lnTo>
                      <a:lnTo>
                        <a:pt x="342" y="0"/>
                      </a:lnTo>
                      <a:lnTo>
                        <a:pt x="343" y="0"/>
                      </a:lnTo>
                      <a:lnTo>
                        <a:pt x="344" y="0"/>
                      </a:lnTo>
                      <a:lnTo>
                        <a:pt x="344" y="0"/>
                      </a:lnTo>
                      <a:lnTo>
                        <a:pt x="345" y="0"/>
                      </a:lnTo>
                      <a:lnTo>
                        <a:pt x="345" y="0"/>
                      </a:lnTo>
                      <a:lnTo>
                        <a:pt x="346" y="0"/>
                      </a:lnTo>
                      <a:lnTo>
                        <a:pt x="347" y="0"/>
                      </a:lnTo>
                      <a:lnTo>
                        <a:pt x="348" y="0"/>
                      </a:lnTo>
                      <a:lnTo>
                        <a:pt x="348" y="0"/>
                      </a:lnTo>
                      <a:lnTo>
                        <a:pt x="349" y="0"/>
                      </a:lnTo>
                      <a:lnTo>
                        <a:pt x="350" y="0"/>
                      </a:lnTo>
                      <a:lnTo>
                        <a:pt x="350" y="0"/>
                      </a:lnTo>
                      <a:lnTo>
                        <a:pt x="351" y="0"/>
                      </a:lnTo>
                      <a:lnTo>
                        <a:pt x="351" y="0"/>
                      </a:lnTo>
                      <a:lnTo>
                        <a:pt x="352" y="0"/>
                      </a:lnTo>
                      <a:lnTo>
                        <a:pt x="353" y="0"/>
                      </a:lnTo>
                      <a:lnTo>
                        <a:pt x="353" y="0"/>
                      </a:lnTo>
                      <a:lnTo>
                        <a:pt x="354" y="0"/>
                      </a:lnTo>
                      <a:lnTo>
                        <a:pt x="355" y="0"/>
                      </a:lnTo>
                      <a:lnTo>
                        <a:pt x="356" y="0"/>
                      </a:lnTo>
                      <a:lnTo>
                        <a:pt x="357" y="1"/>
                      </a:lnTo>
                      <a:lnTo>
                        <a:pt x="358" y="1"/>
                      </a:lnTo>
                      <a:lnTo>
                        <a:pt x="358" y="1"/>
                      </a:lnTo>
                      <a:lnTo>
                        <a:pt x="360" y="1"/>
                      </a:lnTo>
                      <a:lnTo>
                        <a:pt x="360" y="1"/>
                      </a:lnTo>
                      <a:lnTo>
                        <a:pt x="361" y="1"/>
                      </a:lnTo>
                      <a:lnTo>
                        <a:pt x="362" y="1"/>
                      </a:lnTo>
                      <a:lnTo>
                        <a:pt x="363" y="1"/>
                      </a:lnTo>
                      <a:lnTo>
                        <a:pt x="363" y="2"/>
                      </a:lnTo>
                      <a:lnTo>
                        <a:pt x="365" y="2"/>
                      </a:lnTo>
                      <a:lnTo>
                        <a:pt x="365" y="2"/>
                      </a:lnTo>
                      <a:lnTo>
                        <a:pt x="366" y="2"/>
                      </a:lnTo>
                      <a:lnTo>
                        <a:pt x="367" y="3"/>
                      </a:lnTo>
                      <a:lnTo>
                        <a:pt x="370" y="3"/>
                      </a:lnTo>
                      <a:lnTo>
                        <a:pt x="370" y="4"/>
                      </a:lnTo>
                      <a:lnTo>
                        <a:pt x="371" y="4"/>
                      </a:lnTo>
                      <a:lnTo>
                        <a:pt x="372" y="4"/>
                      </a:lnTo>
                      <a:lnTo>
                        <a:pt x="375" y="5"/>
                      </a:lnTo>
                      <a:lnTo>
                        <a:pt x="375" y="6"/>
                      </a:lnTo>
                      <a:lnTo>
                        <a:pt x="376" y="6"/>
                      </a:lnTo>
                      <a:lnTo>
                        <a:pt x="377" y="6"/>
                      </a:lnTo>
                      <a:lnTo>
                        <a:pt x="380" y="7"/>
                      </a:lnTo>
                      <a:lnTo>
                        <a:pt x="381" y="7"/>
                      </a:lnTo>
                      <a:lnTo>
                        <a:pt x="381" y="8"/>
                      </a:lnTo>
                      <a:lnTo>
                        <a:pt x="383" y="9"/>
                      </a:lnTo>
                      <a:lnTo>
                        <a:pt x="385" y="10"/>
                      </a:lnTo>
                      <a:lnTo>
                        <a:pt x="391" y="13"/>
                      </a:lnTo>
                      <a:lnTo>
                        <a:pt x="392" y="13"/>
                      </a:lnTo>
                      <a:lnTo>
                        <a:pt x="392" y="14"/>
                      </a:lnTo>
                      <a:lnTo>
                        <a:pt x="393" y="15"/>
                      </a:lnTo>
                      <a:lnTo>
                        <a:pt x="396" y="16"/>
                      </a:lnTo>
                      <a:lnTo>
                        <a:pt x="402" y="20"/>
                      </a:lnTo>
                      <a:lnTo>
                        <a:pt x="402" y="21"/>
                      </a:lnTo>
                      <a:lnTo>
                        <a:pt x="403" y="21"/>
                      </a:lnTo>
                      <a:lnTo>
                        <a:pt x="405" y="22"/>
                      </a:lnTo>
                      <a:lnTo>
                        <a:pt x="407" y="24"/>
                      </a:lnTo>
                      <a:lnTo>
                        <a:pt x="413" y="29"/>
                      </a:lnTo>
                      <a:lnTo>
                        <a:pt x="424" y="39"/>
                      </a:lnTo>
                      <a:lnTo>
                        <a:pt x="425" y="40"/>
                      </a:lnTo>
                      <a:lnTo>
                        <a:pt x="425" y="41"/>
                      </a:lnTo>
                      <a:lnTo>
                        <a:pt x="426" y="42"/>
                      </a:lnTo>
                      <a:lnTo>
                        <a:pt x="429" y="45"/>
                      </a:lnTo>
                      <a:lnTo>
                        <a:pt x="434" y="51"/>
                      </a:lnTo>
                      <a:lnTo>
                        <a:pt x="444" y="63"/>
                      </a:lnTo>
                      <a:lnTo>
                        <a:pt x="445" y="63"/>
                      </a:lnTo>
                      <a:lnTo>
                        <a:pt x="446" y="64"/>
                      </a:lnTo>
                      <a:lnTo>
                        <a:pt x="447" y="66"/>
                      </a:lnTo>
                      <a:lnTo>
                        <a:pt x="450" y="69"/>
                      </a:lnTo>
                      <a:lnTo>
                        <a:pt x="455" y="76"/>
                      </a:lnTo>
                      <a:lnTo>
                        <a:pt x="465" y="91"/>
                      </a:lnTo>
                      <a:lnTo>
                        <a:pt x="465" y="92"/>
                      </a:lnTo>
                      <a:lnTo>
                        <a:pt x="466" y="93"/>
                      </a:lnTo>
                      <a:lnTo>
                        <a:pt x="467" y="95"/>
                      </a:lnTo>
                      <a:lnTo>
                        <a:pt x="470" y="99"/>
                      </a:lnTo>
                      <a:lnTo>
                        <a:pt x="475" y="107"/>
                      </a:lnTo>
                      <a:lnTo>
                        <a:pt x="485" y="123"/>
                      </a:lnTo>
                      <a:lnTo>
                        <a:pt x="505" y="160"/>
                      </a:lnTo>
                      <a:lnTo>
                        <a:pt x="506" y="162"/>
                      </a:lnTo>
                      <a:lnTo>
                        <a:pt x="507" y="163"/>
                      </a:lnTo>
                      <a:lnTo>
                        <a:pt x="508" y="165"/>
                      </a:lnTo>
                      <a:lnTo>
                        <a:pt x="511" y="171"/>
                      </a:lnTo>
                      <a:lnTo>
                        <a:pt x="516" y="182"/>
                      </a:lnTo>
                      <a:lnTo>
                        <a:pt x="527" y="204"/>
                      </a:lnTo>
                      <a:lnTo>
                        <a:pt x="549" y="253"/>
                      </a:lnTo>
                      <a:lnTo>
                        <a:pt x="590" y="354"/>
                      </a:lnTo>
                      <a:lnTo>
                        <a:pt x="634" y="474"/>
                      </a:lnTo>
                      <a:lnTo>
                        <a:pt x="677" y="598"/>
                      </a:lnTo>
                      <a:lnTo>
                        <a:pt x="718" y="715"/>
                      </a:lnTo>
                      <a:lnTo>
                        <a:pt x="762" y="840"/>
                      </a:lnTo>
                      <a:lnTo>
                        <a:pt x="803" y="948"/>
                      </a:lnTo>
                      <a:lnTo>
                        <a:pt x="847" y="1054"/>
                      </a:lnTo>
                      <a:lnTo>
                        <a:pt x="848" y="1056"/>
                      </a:lnTo>
                      <a:lnTo>
                        <a:pt x="848" y="1057"/>
                      </a:lnTo>
                      <a:lnTo>
                        <a:pt x="850" y="1060"/>
                      </a:lnTo>
                      <a:lnTo>
                        <a:pt x="852" y="1066"/>
                      </a:lnTo>
                      <a:lnTo>
                        <a:pt x="858" y="1078"/>
                      </a:lnTo>
                      <a:lnTo>
                        <a:pt x="869" y="1100"/>
                      </a:lnTo>
                      <a:lnTo>
                        <a:pt x="869" y="1102"/>
                      </a:lnTo>
                      <a:lnTo>
                        <a:pt x="870" y="1103"/>
                      </a:lnTo>
                      <a:lnTo>
                        <a:pt x="872" y="1106"/>
                      </a:lnTo>
                      <a:lnTo>
                        <a:pt x="874" y="1111"/>
                      </a:lnTo>
                      <a:lnTo>
                        <a:pt x="880" y="1122"/>
                      </a:lnTo>
                      <a:lnTo>
                        <a:pt x="891" y="1142"/>
                      </a:lnTo>
                      <a:lnTo>
                        <a:pt x="891" y="1143"/>
                      </a:lnTo>
                      <a:lnTo>
                        <a:pt x="892" y="1144"/>
                      </a:lnTo>
                      <a:lnTo>
                        <a:pt x="893" y="1146"/>
                      </a:lnTo>
                      <a:lnTo>
                        <a:pt x="896" y="1151"/>
                      </a:lnTo>
                      <a:lnTo>
                        <a:pt x="901" y="1159"/>
                      </a:lnTo>
                      <a:lnTo>
                        <a:pt x="911" y="1176"/>
                      </a:lnTo>
                      <a:lnTo>
                        <a:pt x="912" y="1177"/>
                      </a:lnTo>
                      <a:lnTo>
                        <a:pt x="912" y="1178"/>
                      </a:lnTo>
                      <a:lnTo>
                        <a:pt x="914" y="1180"/>
                      </a:lnTo>
                      <a:lnTo>
                        <a:pt x="916" y="1184"/>
                      </a:lnTo>
                      <a:lnTo>
                        <a:pt x="921" y="1192"/>
                      </a:lnTo>
                      <a:lnTo>
                        <a:pt x="931" y="1206"/>
                      </a:lnTo>
                      <a:lnTo>
                        <a:pt x="932" y="1207"/>
                      </a:lnTo>
                      <a:lnTo>
                        <a:pt x="933" y="1208"/>
                      </a:lnTo>
                      <a:lnTo>
                        <a:pt x="934" y="1209"/>
                      </a:lnTo>
                      <a:lnTo>
                        <a:pt x="937" y="1213"/>
                      </a:lnTo>
                      <a:lnTo>
                        <a:pt x="942" y="1220"/>
                      </a:lnTo>
                      <a:lnTo>
                        <a:pt x="943" y="1221"/>
                      </a:lnTo>
                      <a:lnTo>
                        <a:pt x="944" y="1222"/>
                      </a:lnTo>
                      <a:lnTo>
                        <a:pt x="945" y="1223"/>
                      </a:lnTo>
                      <a:lnTo>
                        <a:pt x="948" y="1227"/>
                      </a:lnTo>
                      <a:lnTo>
                        <a:pt x="953" y="1233"/>
                      </a:lnTo>
                      <a:lnTo>
                        <a:pt x="954" y="1233"/>
                      </a:lnTo>
                      <a:lnTo>
                        <a:pt x="955" y="1234"/>
                      </a:lnTo>
                      <a:lnTo>
                        <a:pt x="956" y="1236"/>
                      </a:lnTo>
                      <a:lnTo>
                        <a:pt x="959" y="1238"/>
                      </a:lnTo>
                      <a:lnTo>
                        <a:pt x="964" y="1244"/>
                      </a:lnTo>
                      <a:lnTo>
                        <a:pt x="975" y="1253"/>
                      </a:lnTo>
                      <a:lnTo>
                        <a:pt x="976" y="1254"/>
                      </a:lnTo>
                      <a:lnTo>
                        <a:pt x="977" y="1254"/>
                      </a:lnTo>
                      <a:lnTo>
                        <a:pt x="978" y="1255"/>
                      </a:lnTo>
                      <a:lnTo>
                        <a:pt x="980" y="1257"/>
                      </a:lnTo>
                      <a:lnTo>
                        <a:pt x="986" y="1261"/>
                      </a:lnTo>
                      <a:lnTo>
                        <a:pt x="986" y="1261"/>
                      </a:lnTo>
                      <a:lnTo>
                        <a:pt x="987" y="1262"/>
                      </a:lnTo>
                      <a:lnTo>
                        <a:pt x="988" y="1263"/>
                      </a:lnTo>
                      <a:lnTo>
                        <a:pt x="991" y="1264"/>
                      </a:lnTo>
                      <a:lnTo>
                        <a:pt x="996" y="1267"/>
                      </a:lnTo>
                      <a:lnTo>
                        <a:pt x="996" y="1267"/>
                      </a:lnTo>
                      <a:lnTo>
                        <a:pt x="997" y="1268"/>
                      </a:lnTo>
                      <a:lnTo>
                        <a:pt x="998" y="1269"/>
                      </a:lnTo>
                      <a:lnTo>
                        <a:pt x="1001" y="1270"/>
                      </a:lnTo>
                      <a:lnTo>
                        <a:pt x="1002" y="1270"/>
                      </a:lnTo>
                      <a:lnTo>
                        <a:pt x="1002" y="1270"/>
                      </a:lnTo>
                      <a:lnTo>
                        <a:pt x="1004" y="1271"/>
                      </a:lnTo>
                      <a:lnTo>
                        <a:pt x="1006" y="1272"/>
                      </a:lnTo>
                      <a:lnTo>
                        <a:pt x="1007" y="1272"/>
                      </a:lnTo>
                      <a:lnTo>
                        <a:pt x="1007" y="1273"/>
                      </a:lnTo>
                      <a:lnTo>
                        <a:pt x="1009" y="1273"/>
                      </a:lnTo>
                      <a:lnTo>
                        <a:pt x="1011" y="1274"/>
                      </a:lnTo>
                      <a:lnTo>
                        <a:pt x="1012" y="1274"/>
                      </a:lnTo>
                      <a:lnTo>
                        <a:pt x="1013" y="1275"/>
                      </a:lnTo>
                      <a:lnTo>
                        <a:pt x="1014" y="1275"/>
                      </a:lnTo>
                      <a:lnTo>
                        <a:pt x="1016" y="1276"/>
                      </a:lnTo>
                      <a:lnTo>
                        <a:pt x="1017" y="1276"/>
                      </a:lnTo>
                      <a:lnTo>
                        <a:pt x="1018" y="1276"/>
                      </a:lnTo>
                      <a:lnTo>
                        <a:pt x="1019" y="1276"/>
                      </a:lnTo>
                      <a:lnTo>
                        <a:pt x="1020" y="1276"/>
                      </a:lnTo>
                      <a:lnTo>
                        <a:pt x="1020" y="1276"/>
                      </a:lnTo>
                      <a:lnTo>
                        <a:pt x="1022" y="1277"/>
                      </a:lnTo>
                      <a:lnTo>
                        <a:pt x="1022" y="1277"/>
                      </a:lnTo>
                      <a:lnTo>
                        <a:pt x="1023" y="1277"/>
                      </a:lnTo>
                      <a:lnTo>
                        <a:pt x="1024" y="1277"/>
                      </a:lnTo>
                      <a:lnTo>
                        <a:pt x="1025" y="1278"/>
                      </a:lnTo>
                      <a:lnTo>
                        <a:pt x="1025" y="1278"/>
                      </a:lnTo>
                      <a:lnTo>
                        <a:pt x="1026" y="1278"/>
                      </a:lnTo>
                      <a:lnTo>
                        <a:pt x="1027" y="1278"/>
                      </a:lnTo>
                      <a:lnTo>
                        <a:pt x="1028" y="1278"/>
                      </a:lnTo>
                      <a:lnTo>
                        <a:pt x="1028" y="1278"/>
                      </a:lnTo>
                      <a:lnTo>
                        <a:pt x="1029" y="1278"/>
                      </a:lnTo>
                      <a:lnTo>
                        <a:pt x="1030" y="1278"/>
                      </a:lnTo>
                      <a:lnTo>
                        <a:pt x="1030" y="1278"/>
                      </a:lnTo>
                      <a:lnTo>
                        <a:pt x="1031" y="1278"/>
                      </a:lnTo>
                      <a:lnTo>
                        <a:pt x="1032" y="1278"/>
                      </a:lnTo>
                      <a:lnTo>
                        <a:pt x="1032" y="1278"/>
                      </a:lnTo>
                      <a:lnTo>
                        <a:pt x="1033" y="1278"/>
                      </a:lnTo>
                      <a:lnTo>
                        <a:pt x="1034" y="1278"/>
                      </a:lnTo>
                      <a:lnTo>
                        <a:pt x="1034" y="1278"/>
                      </a:lnTo>
                      <a:lnTo>
                        <a:pt x="1035" y="1278"/>
                      </a:lnTo>
                      <a:lnTo>
                        <a:pt x="1035" y="1278"/>
                      </a:lnTo>
                      <a:lnTo>
                        <a:pt x="1036" y="1278"/>
                      </a:lnTo>
                      <a:lnTo>
                        <a:pt x="1037" y="1278"/>
                      </a:lnTo>
                      <a:lnTo>
                        <a:pt x="1037" y="1278"/>
                      </a:lnTo>
                      <a:lnTo>
                        <a:pt x="1038" y="1278"/>
                      </a:lnTo>
                      <a:lnTo>
                        <a:pt x="1038" y="1278"/>
                      </a:lnTo>
                      <a:lnTo>
                        <a:pt x="1039" y="1278"/>
                      </a:lnTo>
                      <a:lnTo>
                        <a:pt x="1040" y="1278"/>
                      </a:lnTo>
                      <a:lnTo>
                        <a:pt x="1040" y="1278"/>
                      </a:lnTo>
                      <a:lnTo>
                        <a:pt x="1041" y="1278"/>
                      </a:lnTo>
                      <a:lnTo>
                        <a:pt x="1042" y="1278"/>
                      </a:lnTo>
                      <a:lnTo>
                        <a:pt x="1042" y="1278"/>
                      </a:lnTo>
                      <a:lnTo>
                        <a:pt x="1043" y="1278"/>
                      </a:lnTo>
                      <a:lnTo>
                        <a:pt x="1044" y="1278"/>
                      </a:lnTo>
                      <a:lnTo>
                        <a:pt x="1044" y="1278"/>
                      </a:lnTo>
                      <a:lnTo>
                        <a:pt x="1045" y="1278"/>
                      </a:lnTo>
                      <a:lnTo>
                        <a:pt x="1046" y="1278"/>
                      </a:lnTo>
                      <a:lnTo>
                        <a:pt x="1047" y="1278"/>
                      </a:lnTo>
                      <a:lnTo>
                        <a:pt x="1047" y="1278"/>
                      </a:lnTo>
                      <a:lnTo>
                        <a:pt x="1048" y="1278"/>
                      </a:lnTo>
                      <a:lnTo>
                        <a:pt x="1049" y="1278"/>
                      </a:lnTo>
                      <a:lnTo>
                        <a:pt x="1050" y="1277"/>
                      </a:lnTo>
                      <a:lnTo>
                        <a:pt x="1050" y="1277"/>
                      </a:lnTo>
                      <a:lnTo>
                        <a:pt x="1052" y="1277"/>
                      </a:lnTo>
                      <a:lnTo>
                        <a:pt x="1052" y="1277"/>
                      </a:lnTo>
                      <a:lnTo>
                        <a:pt x="1053" y="1277"/>
                      </a:lnTo>
                      <a:lnTo>
                        <a:pt x="1054" y="1276"/>
                      </a:lnTo>
                      <a:lnTo>
                        <a:pt x="1057" y="1276"/>
                      </a:lnTo>
                      <a:lnTo>
                        <a:pt x="1058" y="1276"/>
                      </a:lnTo>
                      <a:lnTo>
                        <a:pt x="1058" y="1275"/>
                      </a:lnTo>
                      <a:lnTo>
                        <a:pt x="1059" y="1275"/>
                      </a:lnTo>
                      <a:lnTo>
                        <a:pt x="1062" y="1274"/>
                      </a:lnTo>
                      <a:lnTo>
                        <a:pt x="1063" y="1274"/>
                      </a:lnTo>
                      <a:lnTo>
                        <a:pt x="1064" y="1274"/>
                      </a:lnTo>
                      <a:lnTo>
                        <a:pt x="1065" y="1273"/>
                      </a:lnTo>
                      <a:lnTo>
                        <a:pt x="1068" y="1272"/>
                      </a:lnTo>
                      <a:lnTo>
                        <a:pt x="1068" y="1272"/>
                      </a:lnTo>
                      <a:lnTo>
                        <a:pt x="1069" y="1272"/>
                      </a:lnTo>
                      <a:lnTo>
                        <a:pt x="1070" y="1271"/>
                      </a:lnTo>
                      <a:lnTo>
                        <a:pt x="1073" y="1270"/>
                      </a:lnTo>
                      <a:lnTo>
                        <a:pt x="1079" y="1267"/>
                      </a:lnTo>
                      <a:lnTo>
                        <a:pt x="1079" y="1267"/>
                      </a:lnTo>
                      <a:lnTo>
                        <a:pt x="1080" y="1266"/>
                      </a:lnTo>
                      <a:lnTo>
                        <a:pt x="1082" y="1266"/>
                      </a:lnTo>
                      <a:lnTo>
                        <a:pt x="1084" y="1264"/>
                      </a:lnTo>
                      <a:lnTo>
                        <a:pt x="1090" y="1260"/>
                      </a:lnTo>
                      <a:lnTo>
                        <a:pt x="1090" y="1260"/>
                      </a:lnTo>
                      <a:lnTo>
                        <a:pt x="1091" y="1259"/>
                      </a:lnTo>
                      <a:lnTo>
                        <a:pt x="1092" y="1258"/>
                      </a:lnTo>
                      <a:lnTo>
                        <a:pt x="1095" y="1256"/>
                      </a:lnTo>
                      <a:lnTo>
                        <a:pt x="1101" y="1252"/>
                      </a:lnTo>
                      <a:lnTo>
                        <a:pt x="1101" y="1251"/>
                      </a:lnTo>
                      <a:lnTo>
                        <a:pt x="1102" y="1251"/>
                      </a:lnTo>
                      <a:lnTo>
                        <a:pt x="1103" y="1250"/>
                      </a:lnTo>
                      <a:lnTo>
                        <a:pt x="1106" y="1248"/>
                      </a:lnTo>
                      <a:lnTo>
                        <a:pt x="1111" y="1243"/>
                      </a:lnTo>
                      <a:lnTo>
                        <a:pt x="1121" y="1233"/>
                      </a:lnTo>
                      <a:lnTo>
                        <a:pt x="1122" y="1232"/>
                      </a:lnTo>
                      <a:lnTo>
                        <a:pt x="1122" y="1231"/>
                      </a:lnTo>
                      <a:lnTo>
                        <a:pt x="1124" y="1230"/>
                      </a:lnTo>
                      <a:lnTo>
                        <a:pt x="1126" y="1227"/>
                      </a:lnTo>
                      <a:lnTo>
                        <a:pt x="1131" y="1221"/>
                      </a:lnTo>
                      <a:lnTo>
                        <a:pt x="1142" y="1208"/>
                      </a:lnTo>
                      <a:lnTo>
                        <a:pt x="1142" y="1207"/>
                      </a:lnTo>
                      <a:lnTo>
                        <a:pt x="1143" y="1206"/>
                      </a:lnTo>
                      <a:lnTo>
                        <a:pt x="1144" y="1204"/>
                      </a:lnTo>
                      <a:lnTo>
                        <a:pt x="1147" y="1200"/>
                      </a:lnTo>
                      <a:lnTo>
                        <a:pt x="1152" y="1192"/>
                      </a:lnTo>
                      <a:lnTo>
                        <a:pt x="1164" y="1176"/>
                      </a:lnTo>
                      <a:lnTo>
                        <a:pt x="1186" y="1138"/>
                      </a:lnTo>
                      <a:lnTo>
                        <a:pt x="1187" y="1137"/>
                      </a:lnTo>
                      <a:lnTo>
                        <a:pt x="1187" y="1135"/>
                      </a:lnTo>
                      <a:lnTo>
                        <a:pt x="1188" y="1133"/>
                      </a:lnTo>
                      <a:lnTo>
                        <a:pt x="1191" y="1128"/>
                      </a:lnTo>
                      <a:lnTo>
                        <a:pt x="1197" y="1118"/>
                      </a:lnTo>
                      <a:lnTo>
                        <a:pt x="1208" y="1096"/>
                      </a:lnTo>
                      <a:lnTo>
                        <a:pt x="1229" y="1050"/>
                      </a:lnTo>
                      <a:lnTo>
                        <a:pt x="1270" y="953"/>
                      </a:lnTo>
                      <a:lnTo>
                        <a:pt x="1314" y="837"/>
                      </a:lnTo>
                      <a:lnTo>
                        <a:pt x="1355" y="720"/>
                      </a:lnTo>
                      <a:lnTo>
                        <a:pt x="1395" y="604"/>
                      </a:lnTo>
                      <a:lnTo>
                        <a:pt x="1439" y="478"/>
                      </a:lnTo>
                      <a:lnTo>
                        <a:pt x="1479" y="367"/>
                      </a:lnTo>
                      <a:lnTo>
                        <a:pt x="1523" y="257"/>
                      </a:lnTo>
                      <a:lnTo>
                        <a:pt x="1524" y="256"/>
                      </a:lnTo>
                      <a:lnTo>
                        <a:pt x="1525" y="254"/>
                      </a:lnTo>
                      <a:lnTo>
                        <a:pt x="1526" y="251"/>
                      </a:lnTo>
                      <a:lnTo>
                        <a:pt x="1529" y="246"/>
                      </a:lnTo>
                      <a:lnTo>
                        <a:pt x="1534" y="234"/>
                      </a:lnTo>
                      <a:lnTo>
                        <a:pt x="1544" y="211"/>
                      </a:lnTo>
                      <a:lnTo>
                        <a:pt x="1565" y="168"/>
                      </a:lnTo>
                      <a:lnTo>
                        <a:pt x="1565" y="167"/>
                      </a:lnTo>
                      <a:lnTo>
                        <a:pt x="1566" y="166"/>
                      </a:lnTo>
                      <a:lnTo>
                        <a:pt x="1567" y="163"/>
                      </a:lnTo>
                      <a:lnTo>
                        <a:pt x="1570" y="159"/>
                      </a:lnTo>
                      <a:lnTo>
                        <a:pt x="1575" y="149"/>
                      </a:lnTo>
                      <a:lnTo>
                        <a:pt x="1585" y="131"/>
                      </a:lnTo>
                      <a:lnTo>
                        <a:pt x="1586" y="130"/>
                      </a:lnTo>
                      <a:lnTo>
                        <a:pt x="1586" y="129"/>
                      </a:lnTo>
                      <a:lnTo>
                        <a:pt x="1587" y="126"/>
                      </a:lnTo>
                      <a:lnTo>
                        <a:pt x="1590" y="122"/>
                      </a:lnTo>
                      <a:lnTo>
                        <a:pt x="1595" y="114"/>
                      </a:lnTo>
                      <a:lnTo>
                        <a:pt x="1605" y="97"/>
                      </a:lnTo>
                      <a:lnTo>
                        <a:pt x="1606" y="96"/>
                      </a:lnTo>
                      <a:lnTo>
                        <a:pt x="1607" y="95"/>
                      </a:lnTo>
                      <a:lnTo>
                        <a:pt x="1608" y="93"/>
                      </a:lnTo>
                      <a:lnTo>
                        <a:pt x="1611" y="89"/>
                      </a:lnTo>
                      <a:lnTo>
                        <a:pt x="1616" y="81"/>
                      </a:lnTo>
                      <a:lnTo>
                        <a:pt x="1627" y="66"/>
                      </a:lnTo>
                      <a:lnTo>
                        <a:pt x="1628" y="65"/>
                      </a:lnTo>
                      <a:lnTo>
                        <a:pt x="1628" y="64"/>
                      </a:lnTo>
                      <a:lnTo>
                        <a:pt x="1630" y="63"/>
                      </a:lnTo>
                      <a:lnTo>
                        <a:pt x="1632" y="59"/>
                      </a:lnTo>
                      <a:lnTo>
                        <a:pt x="1638" y="53"/>
                      </a:lnTo>
                      <a:lnTo>
                        <a:pt x="1649" y="41"/>
                      </a:lnTo>
                      <a:lnTo>
                        <a:pt x="1650" y="40"/>
                      </a:lnTo>
                      <a:lnTo>
                        <a:pt x="1650" y="40"/>
                      </a:lnTo>
                      <a:lnTo>
                        <a:pt x="1652" y="38"/>
                      </a:lnTo>
                      <a:lnTo>
                        <a:pt x="1654" y="36"/>
                      </a:lnTo>
                      <a:lnTo>
                        <a:pt x="1659" y="31"/>
                      </a:lnTo>
                      <a:lnTo>
                        <a:pt x="1660" y="30"/>
                      </a:lnTo>
                      <a:lnTo>
                        <a:pt x="1661" y="30"/>
                      </a:lnTo>
                      <a:lnTo>
                        <a:pt x="1662" y="29"/>
                      </a:lnTo>
                      <a:lnTo>
                        <a:pt x="1664" y="27"/>
                      </a:lnTo>
                      <a:lnTo>
                        <a:pt x="1670" y="22"/>
                      </a:lnTo>
                      <a:lnTo>
                        <a:pt x="1670" y="22"/>
                      </a:lnTo>
                      <a:lnTo>
                        <a:pt x="1671" y="21"/>
                      </a:lnTo>
                      <a:lnTo>
                        <a:pt x="1672" y="21"/>
                      </a:lnTo>
                      <a:lnTo>
                        <a:pt x="1674" y="19"/>
                      </a:lnTo>
                      <a:lnTo>
                        <a:pt x="1680" y="15"/>
                      </a:lnTo>
                      <a:lnTo>
                        <a:pt x="1680" y="15"/>
                      </a:lnTo>
                      <a:lnTo>
                        <a:pt x="1681" y="15"/>
                      </a:lnTo>
                      <a:lnTo>
                        <a:pt x="1682" y="14"/>
                      </a:lnTo>
                      <a:lnTo>
                        <a:pt x="1685" y="12"/>
                      </a:lnTo>
                      <a:lnTo>
                        <a:pt x="1690" y="9"/>
                      </a:lnTo>
                      <a:lnTo>
                        <a:pt x="1691" y="9"/>
                      </a:lnTo>
                      <a:lnTo>
                        <a:pt x="1691" y="9"/>
                      </a:lnTo>
                      <a:lnTo>
                        <a:pt x="1693" y="8"/>
                      </a:lnTo>
                      <a:lnTo>
                        <a:pt x="1695" y="7"/>
                      </a:lnTo>
                      <a:lnTo>
                        <a:pt x="1696" y="7"/>
                      </a:lnTo>
                      <a:lnTo>
                        <a:pt x="1697" y="6"/>
                      </a:lnTo>
                      <a:lnTo>
                        <a:pt x="1698" y="6"/>
                      </a:lnTo>
                      <a:lnTo>
                        <a:pt x="1701" y="4"/>
                      </a:lnTo>
                      <a:lnTo>
                        <a:pt x="1702" y="4"/>
                      </a:lnTo>
                      <a:lnTo>
                        <a:pt x="1702" y="4"/>
                      </a:lnTo>
                      <a:lnTo>
                        <a:pt x="1704" y="4"/>
                      </a:lnTo>
                      <a:lnTo>
                        <a:pt x="1704" y="3"/>
                      </a:lnTo>
                      <a:lnTo>
                        <a:pt x="1705" y="3"/>
                      </a:lnTo>
                      <a:lnTo>
                        <a:pt x="1707" y="3"/>
                      </a:lnTo>
                      <a:lnTo>
                        <a:pt x="1707" y="3"/>
                      </a:lnTo>
                      <a:lnTo>
                        <a:pt x="1708" y="3"/>
                      </a:lnTo>
                      <a:lnTo>
                        <a:pt x="1709" y="2"/>
                      </a:lnTo>
                      <a:lnTo>
                        <a:pt x="1712" y="1"/>
                      </a:lnTo>
                      <a:lnTo>
                        <a:pt x="1713" y="1"/>
                      </a:lnTo>
                      <a:lnTo>
                        <a:pt x="1713" y="1"/>
                      </a:lnTo>
                      <a:lnTo>
                        <a:pt x="1715" y="1"/>
                      </a:lnTo>
                      <a:lnTo>
                        <a:pt x="1716" y="1"/>
                      </a:lnTo>
                      <a:lnTo>
                        <a:pt x="1716" y="1"/>
                      </a:lnTo>
                      <a:lnTo>
                        <a:pt x="1718" y="0"/>
                      </a:lnTo>
                      <a:lnTo>
                        <a:pt x="1718" y="0"/>
                      </a:lnTo>
                      <a:lnTo>
                        <a:pt x="1719" y="0"/>
                      </a:lnTo>
                      <a:lnTo>
                        <a:pt x="1720" y="0"/>
                      </a:lnTo>
                      <a:lnTo>
                        <a:pt x="1721" y="0"/>
                      </a:lnTo>
                      <a:lnTo>
                        <a:pt x="1721" y="0"/>
                      </a:lnTo>
                      <a:lnTo>
                        <a:pt x="1722" y="0"/>
                      </a:lnTo>
                      <a:lnTo>
                        <a:pt x="1722" y="0"/>
                      </a:lnTo>
                      <a:lnTo>
                        <a:pt x="1723" y="0"/>
                      </a:lnTo>
                      <a:lnTo>
                        <a:pt x="1724" y="0"/>
                      </a:lnTo>
                      <a:lnTo>
                        <a:pt x="1725" y="0"/>
                      </a:lnTo>
                      <a:lnTo>
                        <a:pt x="1725" y="0"/>
                      </a:lnTo>
                      <a:lnTo>
                        <a:pt x="1726" y="0"/>
                      </a:lnTo>
                      <a:lnTo>
                        <a:pt x="1727" y="0"/>
                      </a:lnTo>
                      <a:lnTo>
                        <a:pt x="1727" y="0"/>
                      </a:lnTo>
                      <a:lnTo>
                        <a:pt x="1728" y="0"/>
                      </a:lnTo>
                      <a:lnTo>
                        <a:pt x="1729" y="0"/>
                      </a:lnTo>
                      <a:lnTo>
                        <a:pt x="1730" y="0"/>
                      </a:lnTo>
                      <a:lnTo>
                        <a:pt x="1730" y="0"/>
                      </a:lnTo>
                      <a:lnTo>
                        <a:pt x="1731" y="0"/>
                      </a:lnTo>
                      <a:lnTo>
                        <a:pt x="1731" y="0"/>
                      </a:lnTo>
                      <a:lnTo>
                        <a:pt x="1732" y="0"/>
                      </a:lnTo>
                      <a:lnTo>
                        <a:pt x="1733" y="0"/>
                      </a:lnTo>
                      <a:lnTo>
                        <a:pt x="1734" y="0"/>
                      </a:lnTo>
                      <a:lnTo>
                        <a:pt x="1734" y="0"/>
                      </a:lnTo>
                      <a:lnTo>
                        <a:pt x="1735" y="0"/>
                      </a:lnTo>
                      <a:lnTo>
                        <a:pt x="1736" y="0"/>
                      </a:lnTo>
                      <a:lnTo>
                        <a:pt x="1736" y="0"/>
                      </a:lnTo>
                      <a:lnTo>
                        <a:pt x="1737" y="0"/>
                      </a:lnTo>
                      <a:lnTo>
                        <a:pt x="1738" y="0"/>
                      </a:lnTo>
                      <a:lnTo>
                        <a:pt x="1738" y="0"/>
                      </a:lnTo>
                      <a:lnTo>
                        <a:pt x="1740" y="1"/>
                      </a:lnTo>
                      <a:lnTo>
                        <a:pt x="1740" y="1"/>
                      </a:lnTo>
                      <a:lnTo>
                        <a:pt x="1741" y="1"/>
                      </a:lnTo>
                      <a:lnTo>
                        <a:pt x="1742" y="1"/>
                      </a:lnTo>
                      <a:lnTo>
                        <a:pt x="1743" y="1"/>
                      </a:lnTo>
                      <a:lnTo>
                        <a:pt x="1744" y="1"/>
                      </a:lnTo>
                      <a:lnTo>
                        <a:pt x="1745" y="1"/>
                      </a:lnTo>
                      <a:lnTo>
                        <a:pt x="1746" y="2"/>
                      </a:lnTo>
                      <a:lnTo>
                        <a:pt x="1746" y="2"/>
                      </a:lnTo>
                      <a:lnTo>
                        <a:pt x="1748" y="2"/>
                      </a:lnTo>
                      <a:lnTo>
                        <a:pt x="1749" y="3"/>
                      </a:lnTo>
                      <a:lnTo>
                        <a:pt x="1749" y="3"/>
                      </a:lnTo>
                      <a:lnTo>
                        <a:pt x="1751" y="3"/>
                      </a:lnTo>
                      <a:lnTo>
                        <a:pt x="1751" y="3"/>
                      </a:lnTo>
                      <a:lnTo>
                        <a:pt x="1752" y="3"/>
                      </a:lnTo>
                      <a:lnTo>
                        <a:pt x="1753" y="4"/>
                      </a:lnTo>
                      <a:lnTo>
                        <a:pt x="1756" y="5"/>
                      </a:lnTo>
                      <a:lnTo>
                        <a:pt x="1757" y="5"/>
                      </a:lnTo>
                      <a:lnTo>
                        <a:pt x="1757" y="5"/>
                      </a:lnTo>
                      <a:lnTo>
                        <a:pt x="1759" y="6"/>
                      </a:lnTo>
                      <a:lnTo>
                        <a:pt x="1761" y="7"/>
                      </a:lnTo>
                      <a:lnTo>
                        <a:pt x="1762" y="7"/>
                      </a:lnTo>
                      <a:lnTo>
                        <a:pt x="1763" y="7"/>
                      </a:lnTo>
                    </a:path>
                  </a:pathLst>
                </a:custGeom>
                <a:noFill/>
                <a:ln w="9525" cap="sq">
                  <a:solidFill>
                    <a:srgbClr val="FFCC99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4" name="Freeform 14"/>
                <p:cNvSpPr>
                  <a:spLocks/>
                </p:cNvSpPr>
                <p:nvPr/>
              </p:nvSpPr>
              <p:spPr bwMode="auto">
                <a:xfrm>
                  <a:off x="7370762" y="925512"/>
                  <a:ext cx="493713" cy="1003300"/>
                </a:xfrm>
                <a:custGeom>
                  <a:avLst/>
                  <a:gdLst>
                    <a:gd name="T0" fmla="*/ 1 w 311"/>
                    <a:gd name="T1" fmla="*/ 1 h 632"/>
                    <a:gd name="T2" fmla="*/ 4 w 311"/>
                    <a:gd name="T3" fmla="*/ 3 h 632"/>
                    <a:gd name="T4" fmla="*/ 7 w 311"/>
                    <a:gd name="T5" fmla="*/ 4 h 632"/>
                    <a:gd name="T6" fmla="*/ 15 w 311"/>
                    <a:gd name="T7" fmla="*/ 9 h 632"/>
                    <a:gd name="T8" fmla="*/ 16 w 311"/>
                    <a:gd name="T9" fmla="*/ 9 h 632"/>
                    <a:gd name="T10" fmla="*/ 20 w 311"/>
                    <a:gd name="T11" fmla="*/ 12 h 632"/>
                    <a:gd name="T12" fmla="*/ 25 w 311"/>
                    <a:gd name="T13" fmla="*/ 17 h 632"/>
                    <a:gd name="T14" fmla="*/ 27 w 311"/>
                    <a:gd name="T15" fmla="*/ 18 h 632"/>
                    <a:gd name="T16" fmla="*/ 35 w 311"/>
                    <a:gd name="T17" fmla="*/ 24 h 632"/>
                    <a:gd name="T18" fmla="*/ 36 w 311"/>
                    <a:gd name="T19" fmla="*/ 26 h 632"/>
                    <a:gd name="T20" fmla="*/ 40 w 311"/>
                    <a:gd name="T21" fmla="*/ 29 h 632"/>
                    <a:gd name="T22" fmla="*/ 55 w 311"/>
                    <a:gd name="T23" fmla="*/ 45 h 632"/>
                    <a:gd name="T24" fmla="*/ 57 w 311"/>
                    <a:gd name="T25" fmla="*/ 47 h 632"/>
                    <a:gd name="T26" fmla="*/ 61 w 311"/>
                    <a:gd name="T27" fmla="*/ 52 h 632"/>
                    <a:gd name="T28" fmla="*/ 78 w 311"/>
                    <a:gd name="T29" fmla="*/ 74 h 632"/>
                    <a:gd name="T30" fmla="*/ 79 w 311"/>
                    <a:gd name="T31" fmla="*/ 76 h 632"/>
                    <a:gd name="T32" fmla="*/ 83 w 311"/>
                    <a:gd name="T33" fmla="*/ 82 h 632"/>
                    <a:gd name="T34" fmla="*/ 99 w 311"/>
                    <a:gd name="T35" fmla="*/ 108 h 632"/>
                    <a:gd name="T36" fmla="*/ 101 w 311"/>
                    <a:gd name="T37" fmla="*/ 110 h 632"/>
                    <a:gd name="T38" fmla="*/ 105 w 311"/>
                    <a:gd name="T39" fmla="*/ 117 h 632"/>
                    <a:gd name="T40" fmla="*/ 120 w 311"/>
                    <a:gd name="T41" fmla="*/ 144 h 632"/>
                    <a:gd name="T42" fmla="*/ 141 w 311"/>
                    <a:gd name="T43" fmla="*/ 186 h 632"/>
                    <a:gd name="T44" fmla="*/ 143 w 311"/>
                    <a:gd name="T45" fmla="*/ 190 h 632"/>
                    <a:gd name="T46" fmla="*/ 151 w 311"/>
                    <a:gd name="T47" fmla="*/ 206 h 632"/>
                    <a:gd name="T48" fmla="*/ 181 w 311"/>
                    <a:gd name="T49" fmla="*/ 276 h 632"/>
                    <a:gd name="T50" fmla="*/ 265 w 311"/>
                    <a:gd name="T51" fmla="*/ 501 h 632"/>
                    <a:gd name="T52" fmla="*/ 267 w 311"/>
                    <a:gd name="T53" fmla="*/ 505 h 632"/>
                    <a:gd name="T54" fmla="*/ 271 w 311"/>
                    <a:gd name="T55" fmla="*/ 517 h 632"/>
                    <a:gd name="T56" fmla="*/ 288 w 311"/>
                    <a:gd name="T57" fmla="*/ 566 h 632"/>
                    <a:gd name="T58" fmla="*/ 289 w 311"/>
                    <a:gd name="T59" fmla="*/ 570 h 632"/>
                    <a:gd name="T60" fmla="*/ 294 w 311"/>
                    <a:gd name="T61" fmla="*/ 582 h 632"/>
                    <a:gd name="T62" fmla="*/ 300 w 311"/>
                    <a:gd name="T63" fmla="*/ 601 h 632"/>
                    <a:gd name="T64" fmla="*/ 302 w 311"/>
                    <a:gd name="T65" fmla="*/ 607 h 632"/>
                    <a:gd name="T66" fmla="*/ 306 w 311"/>
                    <a:gd name="T67" fmla="*/ 618 h 632"/>
                    <a:gd name="T68" fmla="*/ 308 w 311"/>
                    <a:gd name="T69" fmla="*/ 624 h 632"/>
                    <a:gd name="T70" fmla="*/ 309 w 311"/>
                    <a:gd name="T71" fmla="*/ 628 h 632"/>
                    <a:gd name="T72" fmla="*/ 311 w 311"/>
                    <a:gd name="T73" fmla="*/ 632 h 6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11" h="632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7" y="4"/>
                      </a:lnTo>
                      <a:lnTo>
                        <a:pt x="9" y="5"/>
                      </a:lnTo>
                      <a:lnTo>
                        <a:pt x="15" y="9"/>
                      </a:lnTo>
                      <a:lnTo>
                        <a:pt x="15" y="9"/>
                      </a:lnTo>
                      <a:lnTo>
                        <a:pt x="16" y="9"/>
                      </a:lnTo>
                      <a:lnTo>
                        <a:pt x="17" y="11"/>
                      </a:lnTo>
                      <a:lnTo>
                        <a:pt x="20" y="12"/>
                      </a:lnTo>
                      <a:lnTo>
                        <a:pt x="25" y="16"/>
                      </a:lnTo>
                      <a:lnTo>
                        <a:pt x="25" y="17"/>
                      </a:lnTo>
                      <a:lnTo>
                        <a:pt x="26" y="17"/>
                      </a:lnTo>
                      <a:lnTo>
                        <a:pt x="27" y="18"/>
                      </a:lnTo>
                      <a:lnTo>
                        <a:pt x="30" y="20"/>
                      </a:lnTo>
                      <a:lnTo>
                        <a:pt x="35" y="24"/>
                      </a:lnTo>
                      <a:lnTo>
                        <a:pt x="36" y="25"/>
                      </a:lnTo>
                      <a:lnTo>
                        <a:pt x="36" y="26"/>
                      </a:lnTo>
                      <a:lnTo>
                        <a:pt x="37" y="27"/>
                      </a:lnTo>
                      <a:lnTo>
                        <a:pt x="40" y="29"/>
                      </a:lnTo>
                      <a:lnTo>
                        <a:pt x="45" y="35"/>
                      </a:lnTo>
                      <a:lnTo>
                        <a:pt x="55" y="45"/>
                      </a:lnTo>
                      <a:lnTo>
                        <a:pt x="56" y="46"/>
                      </a:lnTo>
                      <a:lnTo>
                        <a:pt x="57" y="47"/>
                      </a:lnTo>
                      <a:lnTo>
                        <a:pt x="58" y="49"/>
                      </a:lnTo>
                      <a:lnTo>
                        <a:pt x="61" y="52"/>
                      </a:lnTo>
                      <a:lnTo>
                        <a:pt x="66" y="59"/>
                      </a:lnTo>
                      <a:lnTo>
                        <a:pt x="78" y="74"/>
                      </a:lnTo>
                      <a:lnTo>
                        <a:pt x="78" y="75"/>
                      </a:lnTo>
                      <a:lnTo>
                        <a:pt x="79" y="76"/>
                      </a:lnTo>
                      <a:lnTo>
                        <a:pt x="80" y="78"/>
                      </a:lnTo>
                      <a:lnTo>
                        <a:pt x="83" y="82"/>
                      </a:lnTo>
                      <a:lnTo>
                        <a:pt x="88" y="90"/>
                      </a:lnTo>
                      <a:lnTo>
                        <a:pt x="99" y="108"/>
                      </a:lnTo>
                      <a:lnTo>
                        <a:pt x="100" y="109"/>
                      </a:lnTo>
                      <a:lnTo>
                        <a:pt x="101" y="110"/>
                      </a:lnTo>
                      <a:lnTo>
                        <a:pt x="102" y="112"/>
                      </a:lnTo>
                      <a:lnTo>
                        <a:pt x="105" y="117"/>
                      </a:lnTo>
                      <a:lnTo>
                        <a:pt x="110" y="125"/>
                      </a:lnTo>
                      <a:lnTo>
                        <a:pt x="120" y="144"/>
                      </a:lnTo>
                      <a:lnTo>
                        <a:pt x="141" y="185"/>
                      </a:lnTo>
                      <a:lnTo>
                        <a:pt x="141" y="186"/>
                      </a:lnTo>
                      <a:lnTo>
                        <a:pt x="142" y="188"/>
                      </a:lnTo>
                      <a:lnTo>
                        <a:pt x="143" y="190"/>
                      </a:lnTo>
                      <a:lnTo>
                        <a:pt x="145" y="195"/>
                      </a:lnTo>
                      <a:lnTo>
                        <a:pt x="151" y="206"/>
                      </a:lnTo>
                      <a:lnTo>
                        <a:pt x="161" y="229"/>
                      </a:lnTo>
                      <a:lnTo>
                        <a:pt x="181" y="276"/>
                      </a:lnTo>
                      <a:lnTo>
                        <a:pt x="225" y="387"/>
                      </a:lnTo>
                      <a:lnTo>
                        <a:pt x="265" y="501"/>
                      </a:lnTo>
                      <a:lnTo>
                        <a:pt x="266" y="503"/>
                      </a:lnTo>
                      <a:lnTo>
                        <a:pt x="267" y="505"/>
                      </a:lnTo>
                      <a:lnTo>
                        <a:pt x="268" y="509"/>
                      </a:lnTo>
                      <a:lnTo>
                        <a:pt x="271" y="517"/>
                      </a:lnTo>
                      <a:lnTo>
                        <a:pt x="277" y="533"/>
                      </a:lnTo>
                      <a:lnTo>
                        <a:pt x="288" y="566"/>
                      </a:lnTo>
                      <a:lnTo>
                        <a:pt x="289" y="568"/>
                      </a:lnTo>
                      <a:lnTo>
                        <a:pt x="289" y="570"/>
                      </a:lnTo>
                      <a:lnTo>
                        <a:pt x="291" y="574"/>
                      </a:lnTo>
                      <a:lnTo>
                        <a:pt x="294" y="582"/>
                      </a:lnTo>
                      <a:lnTo>
                        <a:pt x="300" y="599"/>
                      </a:lnTo>
                      <a:lnTo>
                        <a:pt x="300" y="601"/>
                      </a:lnTo>
                      <a:lnTo>
                        <a:pt x="301" y="603"/>
                      </a:lnTo>
                      <a:lnTo>
                        <a:pt x="302" y="607"/>
                      </a:lnTo>
                      <a:lnTo>
                        <a:pt x="305" y="615"/>
                      </a:lnTo>
                      <a:lnTo>
                        <a:pt x="306" y="618"/>
                      </a:lnTo>
                      <a:lnTo>
                        <a:pt x="307" y="620"/>
                      </a:lnTo>
                      <a:lnTo>
                        <a:pt x="308" y="624"/>
                      </a:lnTo>
                      <a:lnTo>
                        <a:pt x="309" y="626"/>
                      </a:lnTo>
                      <a:lnTo>
                        <a:pt x="309" y="628"/>
                      </a:lnTo>
                      <a:lnTo>
                        <a:pt x="310" y="630"/>
                      </a:lnTo>
                      <a:lnTo>
                        <a:pt x="311" y="632"/>
                      </a:lnTo>
                    </a:path>
                  </a:pathLst>
                </a:custGeom>
                <a:noFill/>
                <a:ln w="9525" cap="sq">
                  <a:solidFill>
                    <a:srgbClr val="FFCC99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4" name="Group 59"/>
              <p:cNvGrpSpPr/>
              <p:nvPr/>
            </p:nvGrpSpPr>
            <p:grpSpPr>
              <a:xfrm>
                <a:off x="1340256" y="2123855"/>
                <a:ext cx="1692958" cy="180000"/>
                <a:chOff x="4572000" y="914400"/>
                <a:chExt cx="3292475" cy="2028825"/>
              </a:xfrm>
            </p:grpSpPr>
            <p:sp>
              <p:nvSpPr>
                <p:cNvPr id="61" name="Freeform 13"/>
                <p:cNvSpPr>
                  <a:spLocks/>
                </p:cNvSpPr>
                <p:nvPr/>
              </p:nvSpPr>
              <p:spPr bwMode="auto">
                <a:xfrm>
                  <a:off x="4572000" y="914400"/>
                  <a:ext cx="2798763" cy="2028825"/>
                </a:xfrm>
                <a:custGeom>
                  <a:avLst/>
                  <a:gdLst>
                    <a:gd name="T0" fmla="*/ 41 w 1763"/>
                    <a:gd name="T1" fmla="*/ 522 h 1278"/>
                    <a:gd name="T2" fmla="*/ 147 w 1763"/>
                    <a:gd name="T3" fmla="*/ 245 h 1278"/>
                    <a:gd name="T4" fmla="*/ 189 w 1763"/>
                    <a:gd name="T5" fmla="*/ 155 h 1278"/>
                    <a:gd name="T6" fmla="*/ 213 w 1763"/>
                    <a:gd name="T7" fmla="*/ 113 h 1278"/>
                    <a:gd name="T8" fmla="*/ 241 w 1763"/>
                    <a:gd name="T9" fmla="*/ 71 h 1278"/>
                    <a:gd name="T10" fmla="*/ 264 w 1763"/>
                    <a:gd name="T11" fmla="*/ 43 h 1278"/>
                    <a:gd name="T12" fmla="*/ 285 w 1763"/>
                    <a:gd name="T13" fmla="*/ 24 h 1278"/>
                    <a:gd name="T14" fmla="*/ 299 w 1763"/>
                    <a:gd name="T15" fmla="*/ 15 h 1278"/>
                    <a:gd name="T16" fmla="*/ 309 w 1763"/>
                    <a:gd name="T17" fmla="*/ 9 h 1278"/>
                    <a:gd name="T18" fmla="*/ 320 w 1763"/>
                    <a:gd name="T19" fmla="*/ 4 h 1278"/>
                    <a:gd name="T20" fmla="*/ 329 w 1763"/>
                    <a:gd name="T21" fmla="*/ 1 h 1278"/>
                    <a:gd name="T22" fmla="*/ 336 w 1763"/>
                    <a:gd name="T23" fmla="*/ 0 h 1278"/>
                    <a:gd name="T24" fmla="*/ 341 w 1763"/>
                    <a:gd name="T25" fmla="*/ 0 h 1278"/>
                    <a:gd name="T26" fmla="*/ 346 w 1763"/>
                    <a:gd name="T27" fmla="*/ 0 h 1278"/>
                    <a:gd name="T28" fmla="*/ 351 w 1763"/>
                    <a:gd name="T29" fmla="*/ 0 h 1278"/>
                    <a:gd name="T30" fmla="*/ 358 w 1763"/>
                    <a:gd name="T31" fmla="*/ 1 h 1278"/>
                    <a:gd name="T32" fmla="*/ 365 w 1763"/>
                    <a:gd name="T33" fmla="*/ 2 h 1278"/>
                    <a:gd name="T34" fmla="*/ 375 w 1763"/>
                    <a:gd name="T35" fmla="*/ 5 h 1278"/>
                    <a:gd name="T36" fmla="*/ 385 w 1763"/>
                    <a:gd name="T37" fmla="*/ 10 h 1278"/>
                    <a:gd name="T38" fmla="*/ 403 w 1763"/>
                    <a:gd name="T39" fmla="*/ 21 h 1278"/>
                    <a:gd name="T40" fmla="*/ 429 w 1763"/>
                    <a:gd name="T41" fmla="*/ 45 h 1278"/>
                    <a:gd name="T42" fmla="*/ 465 w 1763"/>
                    <a:gd name="T43" fmla="*/ 91 h 1278"/>
                    <a:gd name="T44" fmla="*/ 506 w 1763"/>
                    <a:gd name="T45" fmla="*/ 162 h 1278"/>
                    <a:gd name="T46" fmla="*/ 634 w 1763"/>
                    <a:gd name="T47" fmla="*/ 474 h 1278"/>
                    <a:gd name="T48" fmla="*/ 850 w 1763"/>
                    <a:gd name="T49" fmla="*/ 1060 h 1278"/>
                    <a:gd name="T50" fmla="*/ 880 w 1763"/>
                    <a:gd name="T51" fmla="*/ 1122 h 1278"/>
                    <a:gd name="T52" fmla="*/ 912 w 1763"/>
                    <a:gd name="T53" fmla="*/ 1177 h 1278"/>
                    <a:gd name="T54" fmla="*/ 934 w 1763"/>
                    <a:gd name="T55" fmla="*/ 1209 h 1278"/>
                    <a:gd name="T56" fmla="*/ 954 w 1763"/>
                    <a:gd name="T57" fmla="*/ 1233 h 1278"/>
                    <a:gd name="T58" fmla="*/ 978 w 1763"/>
                    <a:gd name="T59" fmla="*/ 1255 h 1278"/>
                    <a:gd name="T60" fmla="*/ 996 w 1763"/>
                    <a:gd name="T61" fmla="*/ 1267 h 1278"/>
                    <a:gd name="T62" fmla="*/ 1007 w 1763"/>
                    <a:gd name="T63" fmla="*/ 1272 h 1278"/>
                    <a:gd name="T64" fmla="*/ 1017 w 1763"/>
                    <a:gd name="T65" fmla="*/ 1276 h 1278"/>
                    <a:gd name="T66" fmla="*/ 1024 w 1763"/>
                    <a:gd name="T67" fmla="*/ 1277 h 1278"/>
                    <a:gd name="T68" fmla="*/ 1030 w 1763"/>
                    <a:gd name="T69" fmla="*/ 1278 h 1278"/>
                    <a:gd name="T70" fmla="*/ 1035 w 1763"/>
                    <a:gd name="T71" fmla="*/ 1278 h 1278"/>
                    <a:gd name="T72" fmla="*/ 1040 w 1763"/>
                    <a:gd name="T73" fmla="*/ 1278 h 1278"/>
                    <a:gd name="T74" fmla="*/ 1045 w 1763"/>
                    <a:gd name="T75" fmla="*/ 1278 h 1278"/>
                    <a:gd name="T76" fmla="*/ 1052 w 1763"/>
                    <a:gd name="T77" fmla="*/ 1277 h 1278"/>
                    <a:gd name="T78" fmla="*/ 1062 w 1763"/>
                    <a:gd name="T79" fmla="*/ 1274 h 1278"/>
                    <a:gd name="T80" fmla="*/ 1073 w 1763"/>
                    <a:gd name="T81" fmla="*/ 1270 h 1278"/>
                    <a:gd name="T82" fmla="*/ 1091 w 1763"/>
                    <a:gd name="T83" fmla="*/ 1259 h 1278"/>
                    <a:gd name="T84" fmla="*/ 1111 w 1763"/>
                    <a:gd name="T85" fmla="*/ 1243 h 1278"/>
                    <a:gd name="T86" fmla="*/ 1142 w 1763"/>
                    <a:gd name="T87" fmla="*/ 1207 h 1278"/>
                    <a:gd name="T88" fmla="*/ 1187 w 1763"/>
                    <a:gd name="T89" fmla="*/ 1135 h 1278"/>
                    <a:gd name="T90" fmla="*/ 1355 w 1763"/>
                    <a:gd name="T91" fmla="*/ 720 h 1278"/>
                    <a:gd name="T92" fmla="*/ 1529 w 1763"/>
                    <a:gd name="T93" fmla="*/ 246 h 1278"/>
                    <a:gd name="T94" fmla="*/ 1575 w 1763"/>
                    <a:gd name="T95" fmla="*/ 149 h 1278"/>
                    <a:gd name="T96" fmla="*/ 1606 w 1763"/>
                    <a:gd name="T97" fmla="*/ 96 h 1278"/>
                    <a:gd name="T98" fmla="*/ 1630 w 1763"/>
                    <a:gd name="T99" fmla="*/ 63 h 1278"/>
                    <a:gd name="T100" fmla="*/ 1659 w 1763"/>
                    <a:gd name="T101" fmla="*/ 31 h 1278"/>
                    <a:gd name="T102" fmla="*/ 1672 w 1763"/>
                    <a:gd name="T103" fmla="*/ 21 h 1278"/>
                    <a:gd name="T104" fmla="*/ 1691 w 1763"/>
                    <a:gd name="T105" fmla="*/ 9 h 1278"/>
                    <a:gd name="T106" fmla="*/ 1702 w 1763"/>
                    <a:gd name="T107" fmla="*/ 4 h 1278"/>
                    <a:gd name="T108" fmla="*/ 1709 w 1763"/>
                    <a:gd name="T109" fmla="*/ 2 h 1278"/>
                    <a:gd name="T110" fmla="*/ 1718 w 1763"/>
                    <a:gd name="T111" fmla="*/ 0 h 1278"/>
                    <a:gd name="T112" fmla="*/ 1724 w 1763"/>
                    <a:gd name="T113" fmla="*/ 0 h 1278"/>
                    <a:gd name="T114" fmla="*/ 1730 w 1763"/>
                    <a:gd name="T115" fmla="*/ 0 h 1278"/>
                    <a:gd name="T116" fmla="*/ 1735 w 1763"/>
                    <a:gd name="T117" fmla="*/ 0 h 1278"/>
                    <a:gd name="T118" fmla="*/ 1741 w 1763"/>
                    <a:gd name="T119" fmla="*/ 1 h 1278"/>
                    <a:gd name="T120" fmla="*/ 1749 w 1763"/>
                    <a:gd name="T121" fmla="*/ 3 h 1278"/>
                    <a:gd name="T122" fmla="*/ 1757 w 1763"/>
                    <a:gd name="T123" fmla="*/ 5 h 1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763" h="1278">
                      <a:moveTo>
                        <a:pt x="0" y="639"/>
                      </a:moveTo>
                      <a:lnTo>
                        <a:pt x="1" y="637"/>
                      </a:lnTo>
                      <a:lnTo>
                        <a:pt x="2" y="635"/>
                      </a:lnTo>
                      <a:lnTo>
                        <a:pt x="3" y="632"/>
                      </a:lnTo>
                      <a:lnTo>
                        <a:pt x="5" y="624"/>
                      </a:lnTo>
                      <a:lnTo>
                        <a:pt x="11" y="609"/>
                      </a:lnTo>
                      <a:lnTo>
                        <a:pt x="21" y="580"/>
                      </a:lnTo>
                      <a:lnTo>
                        <a:pt x="41" y="522"/>
                      </a:lnTo>
                      <a:lnTo>
                        <a:pt x="85" y="399"/>
                      </a:lnTo>
                      <a:lnTo>
                        <a:pt x="126" y="292"/>
                      </a:lnTo>
                      <a:lnTo>
                        <a:pt x="127" y="291"/>
                      </a:lnTo>
                      <a:lnTo>
                        <a:pt x="128" y="289"/>
                      </a:lnTo>
                      <a:lnTo>
                        <a:pt x="129" y="286"/>
                      </a:lnTo>
                      <a:lnTo>
                        <a:pt x="131" y="280"/>
                      </a:lnTo>
                      <a:lnTo>
                        <a:pt x="137" y="268"/>
                      </a:lnTo>
                      <a:lnTo>
                        <a:pt x="147" y="245"/>
                      </a:lnTo>
                      <a:lnTo>
                        <a:pt x="167" y="200"/>
                      </a:lnTo>
                      <a:lnTo>
                        <a:pt x="167" y="199"/>
                      </a:lnTo>
                      <a:lnTo>
                        <a:pt x="168" y="197"/>
                      </a:lnTo>
                      <a:lnTo>
                        <a:pt x="170" y="195"/>
                      </a:lnTo>
                      <a:lnTo>
                        <a:pt x="172" y="189"/>
                      </a:lnTo>
                      <a:lnTo>
                        <a:pt x="178" y="178"/>
                      </a:lnTo>
                      <a:lnTo>
                        <a:pt x="189" y="156"/>
                      </a:lnTo>
                      <a:lnTo>
                        <a:pt x="189" y="155"/>
                      </a:lnTo>
                      <a:lnTo>
                        <a:pt x="190" y="154"/>
                      </a:lnTo>
                      <a:lnTo>
                        <a:pt x="191" y="151"/>
                      </a:lnTo>
                      <a:lnTo>
                        <a:pt x="194" y="146"/>
                      </a:lnTo>
                      <a:lnTo>
                        <a:pt x="200" y="136"/>
                      </a:lnTo>
                      <a:lnTo>
                        <a:pt x="210" y="117"/>
                      </a:lnTo>
                      <a:lnTo>
                        <a:pt x="211" y="116"/>
                      </a:lnTo>
                      <a:lnTo>
                        <a:pt x="212" y="115"/>
                      </a:lnTo>
                      <a:lnTo>
                        <a:pt x="213" y="113"/>
                      </a:lnTo>
                      <a:lnTo>
                        <a:pt x="216" y="108"/>
                      </a:lnTo>
                      <a:lnTo>
                        <a:pt x="221" y="100"/>
                      </a:lnTo>
                      <a:lnTo>
                        <a:pt x="231" y="85"/>
                      </a:lnTo>
                      <a:lnTo>
                        <a:pt x="232" y="84"/>
                      </a:lnTo>
                      <a:lnTo>
                        <a:pt x="232" y="83"/>
                      </a:lnTo>
                      <a:lnTo>
                        <a:pt x="234" y="81"/>
                      </a:lnTo>
                      <a:lnTo>
                        <a:pt x="236" y="78"/>
                      </a:lnTo>
                      <a:lnTo>
                        <a:pt x="241" y="71"/>
                      </a:lnTo>
                      <a:lnTo>
                        <a:pt x="251" y="58"/>
                      </a:lnTo>
                      <a:lnTo>
                        <a:pt x="252" y="57"/>
                      </a:lnTo>
                      <a:lnTo>
                        <a:pt x="253" y="56"/>
                      </a:lnTo>
                      <a:lnTo>
                        <a:pt x="254" y="54"/>
                      </a:lnTo>
                      <a:lnTo>
                        <a:pt x="257" y="51"/>
                      </a:lnTo>
                      <a:lnTo>
                        <a:pt x="263" y="45"/>
                      </a:lnTo>
                      <a:lnTo>
                        <a:pt x="263" y="44"/>
                      </a:lnTo>
                      <a:lnTo>
                        <a:pt x="264" y="43"/>
                      </a:lnTo>
                      <a:lnTo>
                        <a:pt x="265" y="42"/>
                      </a:lnTo>
                      <a:lnTo>
                        <a:pt x="268" y="39"/>
                      </a:lnTo>
                      <a:lnTo>
                        <a:pt x="273" y="34"/>
                      </a:lnTo>
                      <a:lnTo>
                        <a:pt x="274" y="33"/>
                      </a:lnTo>
                      <a:lnTo>
                        <a:pt x="275" y="33"/>
                      </a:lnTo>
                      <a:lnTo>
                        <a:pt x="276" y="31"/>
                      </a:lnTo>
                      <a:lnTo>
                        <a:pt x="279" y="29"/>
                      </a:lnTo>
                      <a:lnTo>
                        <a:pt x="285" y="24"/>
                      </a:lnTo>
                      <a:lnTo>
                        <a:pt x="285" y="24"/>
                      </a:lnTo>
                      <a:lnTo>
                        <a:pt x="286" y="23"/>
                      </a:lnTo>
                      <a:lnTo>
                        <a:pt x="287" y="22"/>
                      </a:lnTo>
                      <a:lnTo>
                        <a:pt x="290" y="20"/>
                      </a:lnTo>
                      <a:lnTo>
                        <a:pt x="296" y="16"/>
                      </a:lnTo>
                      <a:lnTo>
                        <a:pt x="296" y="16"/>
                      </a:lnTo>
                      <a:lnTo>
                        <a:pt x="297" y="15"/>
                      </a:lnTo>
                      <a:lnTo>
                        <a:pt x="299" y="15"/>
                      </a:lnTo>
                      <a:lnTo>
                        <a:pt x="301" y="13"/>
                      </a:lnTo>
                      <a:lnTo>
                        <a:pt x="302" y="12"/>
                      </a:lnTo>
                      <a:lnTo>
                        <a:pt x="303" y="12"/>
                      </a:lnTo>
                      <a:lnTo>
                        <a:pt x="304" y="11"/>
                      </a:lnTo>
                      <a:lnTo>
                        <a:pt x="307" y="10"/>
                      </a:lnTo>
                      <a:lnTo>
                        <a:pt x="307" y="9"/>
                      </a:lnTo>
                      <a:lnTo>
                        <a:pt x="308" y="9"/>
                      </a:lnTo>
                      <a:lnTo>
                        <a:pt x="309" y="9"/>
                      </a:lnTo>
                      <a:lnTo>
                        <a:pt x="312" y="7"/>
                      </a:lnTo>
                      <a:lnTo>
                        <a:pt x="313" y="7"/>
                      </a:lnTo>
                      <a:lnTo>
                        <a:pt x="314" y="7"/>
                      </a:lnTo>
                      <a:lnTo>
                        <a:pt x="315" y="6"/>
                      </a:lnTo>
                      <a:lnTo>
                        <a:pt x="318" y="5"/>
                      </a:lnTo>
                      <a:lnTo>
                        <a:pt x="318" y="5"/>
                      </a:lnTo>
                      <a:lnTo>
                        <a:pt x="319" y="4"/>
                      </a:lnTo>
                      <a:lnTo>
                        <a:pt x="320" y="4"/>
                      </a:lnTo>
                      <a:lnTo>
                        <a:pt x="321" y="4"/>
                      </a:lnTo>
                      <a:lnTo>
                        <a:pt x="321" y="4"/>
                      </a:lnTo>
                      <a:lnTo>
                        <a:pt x="323" y="3"/>
                      </a:lnTo>
                      <a:lnTo>
                        <a:pt x="324" y="3"/>
                      </a:lnTo>
                      <a:lnTo>
                        <a:pt x="324" y="3"/>
                      </a:lnTo>
                      <a:lnTo>
                        <a:pt x="326" y="3"/>
                      </a:lnTo>
                      <a:lnTo>
                        <a:pt x="329" y="2"/>
                      </a:lnTo>
                      <a:lnTo>
                        <a:pt x="329" y="1"/>
                      </a:lnTo>
                      <a:lnTo>
                        <a:pt x="330" y="1"/>
                      </a:lnTo>
                      <a:lnTo>
                        <a:pt x="331" y="1"/>
                      </a:lnTo>
                      <a:lnTo>
                        <a:pt x="332" y="1"/>
                      </a:lnTo>
                      <a:lnTo>
                        <a:pt x="332" y="1"/>
                      </a:lnTo>
                      <a:lnTo>
                        <a:pt x="334" y="1"/>
                      </a:lnTo>
                      <a:lnTo>
                        <a:pt x="335" y="1"/>
                      </a:lnTo>
                      <a:lnTo>
                        <a:pt x="335" y="0"/>
                      </a:lnTo>
                      <a:lnTo>
                        <a:pt x="336" y="0"/>
                      </a:lnTo>
                      <a:lnTo>
                        <a:pt x="336" y="0"/>
                      </a:lnTo>
                      <a:lnTo>
                        <a:pt x="337" y="0"/>
                      </a:lnTo>
                      <a:lnTo>
                        <a:pt x="338" y="0"/>
                      </a:lnTo>
                      <a:lnTo>
                        <a:pt x="339" y="0"/>
                      </a:lnTo>
                      <a:lnTo>
                        <a:pt x="339" y="0"/>
                      </a:lnTo>
                      <a:lnTo>
                        <a:pt x="340" y="0"/>
                      </a:lnTo>
                      <a:lnTo>
                        <a:pt x="341" y="0"/>
                      </a:lnTo>
                      <a:lnTo>
                        <a:pt x="341" y="0"/>
                      </a:lnTo>
                      <a:lnTo>
                        <a:pt x="342" y="0"/>
                      </a:lnTo>
                      <a:lnTo>
                        <a:pt x="342" y="0"/>
                      </a:lnTo>
                      <a:lnTo>
                        <a:pt x="343" y="0"/>
                      </a:lnTo>
                      <a:lnTo>
                        <a:pt x="344" y="0"/>
                      </a:lnTo>
                      <a:lnTo>
                        <a:pt x="344" y="0"/>
                      </a:lnTo>
                      <a:lnTo>
                        <a:pt x="345" y="0"/>
                      </a:lnTo>
                      <a:lnTo>
                        <a:pt x="345" y="0"/>
                      </a:lnTo>
                      <a:lnTo>
                        <a:pt x="346" y="0"/>
                      </a:lnTo>
                      <a:lnTo>
                        <a:pt x="347" y="0"/>
                      </a:lnTo>
                      <a:lnTo>
                        <a:pt x="348" y="0"/>
                      </a:lnTo>
                      <a:lnTo>
                        <a:pt x="348" y="0"/>
                      </a:lnTo>
                      <a:lnTo>
                        <a:pt x="349" y="0"/>
                      </a:lnTo>
                      <a:lnTo>
                        <a:pt x="350" y="0"/>
                      </a:lnTo>
                      <a:lnTo>
                        <a:pt x="350" y="0"/>
                      </a:lnTo>
                      <a:lnTo>
                        <a:pt x="351" y="0"/>
                      </a:lnTo>
                      <a:lnTo>
                        <a:pt x="351" y="0"/>
                      </a:lnTo>
                      <a:lnTo>
                        <a:pt x="352" y="0"/>
                      </a:lnTo>
                      <a:lnTo>
                        <a:pt x="353" y="0"/>
                      </a:lnTo>
                      <a:lnTo>
                        <a:pt x="353" y="0"/>
                      </a:lnTo>
                      <a:lnTo>
                        <a:pt x="354" y="0"/>
                      </a:lnTo>
                      <a:lnTo>
                        <a:pt x="355" y="0"/>
                      </a:lnTo>
                      <a:lnTo>
                        <a:pt x="356" y="0"/>
                      </a:lnTo>
                      <a:lnTo>
                        <a:pt x="357" y="1"/>
                      </a:lnTo>
                      <a:lnTo>
                        <a:pt x="358" y="1"/>
                      </a:lnTo>
                      <a:lnTo>
                        <a:pt x="358" y="1"/>
                      </a:lnTo>
                      <a:lnTo>
                        <a:pt x="360" y="1"/>
                      </a:lnTo>
                      <a:lnTo>
                        <a:pt x="360" y="1"/>
                      </a:lnTo>
                      <a:lnTo>
                        <a:pt x="361" y="1"/>
                      </a:lnTo>
                      <a:lnTo>
                        <a:pt x="362" y="1"/>
                      </a:lnTo>
                      <a:lnTo>
                        <a:pt x="363" y="1"/>
                      </a:lnTo>
                      <a:lnTo>
                        <a:pt x="363" y="2"/>
                      </a:lnTo>
                      <a:lnTo>
                        <a:pt x="365" y="2"/>
                      </a:lnTo>
                      <a:lnTo>
                        <a:pt x="365" y="2"/>
                      </a:lnTo>
                      <a:lnTo>
                        <a:pt x="366" y="2"/>
                      </a:lnTo>
                      <a:lnTo>
                        <a:pt x="367" y="3"/>
                      </a:lnTo>
                      <a:lnTo>
                        <a:pt x="370" y="3"/>
                      </a:lnTo>
                      <a:lnTo>
                        <a:pt x="370" y="4"/>
                      </a:lnTo>
                      <a:lnTo>
                        <a:pt x="371" y="4"/>
                      </a:lnTo>
                      <a:lnTo>
                        <a:pt x="372" y="4"/>
                      </a:lnTo>
                      <a:lnTo>
                        <a:pt x="375" y="5"/>
                      </a:lnTo>
                      <a:lnTo>
                        <a:pt x="375" y="6"/>
                      </a:lnTo>
                      <a:lnTo>
                        <a:pt x="376" y="6"/>
                      </a:lnTo>
                      <a:lnTo>
                        <a:pt x="377" y="6"/>
                      </a:lnTo>
                      <a:lnTo>
                        <a:pt x="380" y="7"/>
                      </a:lnTo>
                      <a:lnTo>
                        <a:pt x="381" y="7"/>
                      </a:lnTo>
                      <a:lnTo>
                        <a:pt x="381" y="8"/>
                      </a:lnTo>
                      <a:lnTo>
                        <a:pt x="383" y="9"/>
                      </a:lnTo>
                      <a:lnTo>
                        <a:pt x="385" y="10"/>
                      </a:lnTo>
                      <a:lnTo>
                        <a:pt x="391" y="13"/>
                      </a:lnTo>
                      <a:lnTo>
                        <a:pt x="392" y="13"/>
                      </a:lnTo>
                      <a:lnTo>
                        <a:pt x="392" y="14"/>
                      </a:lnTo>
                      <a:lnTo>
                        <a:pt x="393" y="15"/>
                      </a:lnTo>
                      <a:lnTo>
                        <a:pt x="396" y="16"/>
                      </a:lnTo>
                      <a:lnTo>
                        <a:pt x="402" y="20"/>
                      </a:lnTo>
                      <a:lnTo>
                        <a:pt x="402" y="21"/>
                      </a:lnTo>
                      <a:lnTo>
                        <a:pt x="403" y="21"/>
                      </a:lnTo>
                      <a:lnTo>
                        <a:pt x="405" y="22"/>
                      </a:lnTo>
                      <a:lnTo>
                        <a:pt x="407" y="24"/>
                      </a:lnTo>
                      <a:lnTo>
                        <a:pt x="413" y="29"/>
                      </a:lnTo>
                      <a:lnTo>
                        <a:pt x="424" y="39"/>
                      </a:lnTo>
                      <a:lnTo>
                        <a:pt x="425" y="40"/>
                      </a:lnTo>
                      <a:lnTo>
                        <a:pt x="425" y="41"/>
                      </a:lnTo>
                      <a:lnTo>
                        <a:pt x="426" y="42"/>
                      </a:lnTo>
                      <a:lnTo>
                        <a:pt x="429" y="45"/>
                      </a:lnTo>
                      <a:lnTo>
                        <a:pt x="434" y="51"/>
                      </a:lnTo>
                      <a:lnTo>
                        <a:pt x="444" y="63"/>
                      </a:lnTo>
                      <a:lnTo>
                        <a:pt x="445" y="63"/>
                      </a:lnTo>
                      <a:lnTo>
                        <a:pt x="446" y="64"/>
                      </a:lnTo>
                      <a:lnTo>
                        <a:pt x="447" y="66"/>
                      </a:lnTo>
                      <a:lnTo>
                        <a:pt x="450" y="69"/>
                      </a:lnTo>
                      <a:lnTo>
                        <a:pt x="455" y="76"/>
                      </a:lnTo>
                      <a:lnTo>
                        <a:pt x="465" y="91"/>
                      </a:lnTo>
                      <a:lnTo>
                        <a:pt x="465" y="92"/>
                      </a:lnTo>
                      <a:lnTo>
                        <a:pt x="466" y="93"/>
                      </a:lnTo>
                      <a:lnTo>
                        <a:pt x="467" y="95"/>
                      </a:lnTo>
                      <a:lnTo>
                        <a:pt x="470" y="99"/>
                      </a:lnTo>
                      <a:lnTo>
                        <a:pt x="475" y="107"/>
                      </a:lnTo>
                      <a:lnTo>
                        <a:pt x="485" y="123"/>
                      </a:lnTo>
                      <a:lnTo>
                        <a:pt x="505" y="160"/>
                      </a:lnTo>
                      <a:lnTo>
                        <a:pt x="506" y="162"/>
                      </a:lnTo>
                      <a:lnTo>
                        <a:pt x="507" y="163"/>
                      </a:lnTo>
                      <a:lnTo>
                        <a:pt x="508" y="165"/>
                      </a:lnTo>
                      <a:lnTo>
                        <a:pt x="511" y="171"/>
                      </a:lnTo>
                      <a:lnTo>
                        <a:pt x="516" y="182"/>
                      </a:lnTo>
                      <a:lnTo>
                        <a:pt x="527" y="204"/>
                      </a:lnTo>
                      <a:lnTo>
                        <a:pt x="549" y="253"/>
                      </a:lnTo>
                      <a:lnTo>
                        <a:pt x="590" y="354"/>
                      </a:lnTo>
                      <a:lnTo>
                        <a:pt x="634" y="474"/>
                      </a:lnTo>
                      <a:lnTo>
                        <a:pt x="677" y="598"/>
                      </a:lnTo>
                      <a:lnTo>
                        <a:pt x="718" y="715"/>
                      </a:lnTo>
                      <a:lnTo>
                        <a:pt x="762" y="840"/>
                      </a:lnTo>
                      <a:lnTo>
                        <a:pt x="803" y="948"/>
                      </a:lnTo>
                      <a:lnTo>
                        <a:pt x="847" y="1054"/>
                      </a:lnTo>
                      <a:lnTo>
                        <a:pt x="848" y="1056"/>
                      </a:lnTo>
                      <a:lnTo>
                        <a:pt x="848" y="1057"/>
                      </a:lnTo>
                      <a:lnTo>
                        <a:pt x="850" y="1060"/>
                      </a:lnTo>
                      <a:lnTo>
                        <a:pt x="852" y="1066"/>
                      </a:lnTo>
                      <a:lnTo>
                        <a:pt x="858" y="1078"/>
                      </a:lnTo>
                      <a:lnTo>
                        <a:pt x="869" y="1100"/>
                      </a:lnTo>
                      <a:lnTo>
                        <a:pt x="869" y="1102"/>
                      </a:lnTo>
                      <a:lnTo>
                        <a:pt x="870" y="1103"/>
                      </a:lnTo>
                      <a:lnTo>
                        <a:pt x="872" y="1106"/>
                      </a:lnTo>
                      <a:lnTo>
                        <a:pt x="874" y="1111"/>
                      </a:lnTo>
                      <a:lnTo>
                        <a:pt x="880" y="1122"/>
                      </a:lnTo>
                      <a:lnTo>
                        <a:pt x="891" y="1142"/>
                      </a:lnTo>
                      <a:lnTo>
                        <a:pt x="891" y="1143"/>
                      </a:lnTo>
                      <a:lnTo>
                        <a:pt x="892" y="1144"/>
                      </a:lnTo>
                      <a:lnTo>
                        <a:pt x="893" y="1146"/>
                      </a:lnTo>
                      <a:lnTo>
                        <a:pt x="896" y="1151"/>
                      </a:lnTo>
                      <a:lnTo>
                        <a:pt x="901" y="1159"/>
                      </a:lnTo>
                      <a:lnTo>
                        <a:pt x="911" y="1176"/>
                      </a:lnTo>
                      <a:lnTo>
                        <a:pt x="912" y="1177"/>
                      </a:lnTo>
                      <a:lnTo>
                        <a:pt x="912" y="1178"/>
                      </a:lnTo>
                      <a:lnTo>
                        <a:pt x="914" y="1180"/>
                      </a:lnTo>
                      <a:lnTo>
                        <a:pt x="916" y="1184"/>
                      </a:lnTo>
                      <a:lnTo>
                        <a:pt x="921" y="1192"/>
                      </a:lnTo>
                      <a:lnTo>
                        <a:pt x="931" y="1206"/>
                      </a:lnTo>
                      <a:lnTo>
                        <a:pt x="932" y="1207"/>
                      </a:lnTo>
                      <a:lnTo>
                        <a:pt x="933" y="1208"/>
                      </a:lnTo>
                      <a:lnTo>
                        <a:pt x="934" y="1209"/>
                      </a:lnTo>
                      <a:lnTo>
                        <a:pt x="937" y="1213"/>
                      </a:lnTo>
                      <a:lnTo>
                        <a:pt x="942" y="1220"/>
                      </a:lnTo>
                      <a:lnTo>
                        <a:pt x="943" y="1221"/>
                      </a:lnTo>
                      <a:lnTo>
                        <a:pt x="944" y="1222"/>
                      </a:lnTo>
                      <a:lnTo>
                        <a:pt x="945" y="1223"/>
                      </a:lnTo>
                      <a:lnTo>
                        <a:pt x="948" y="1227"/>
                      </a:lnTo>
                      <a:lnTo>
                        <a:pt x="953" y="1233"/>
                      </a:lnTo>
                      <a:lnTo>
                        <a:pt x="954" y="1233"/>
                      </a:lnTo>
                      <a:lnTo>
                        <a:pt x="955" y="1234"/>
                      </a:lnTo>
                      <a:lnTo>
                        <a:pt x="956" y="1236"/>
                      </a:lnTo>
                      <a:lnTo>
                        <a:pt x="959" y="1238"/>
                      </a:lnTo>
                      <a:lnTo>
                        <a:pt x="964" y="1244"/>
                      </a:lnTo>
                      <a:lnTo>
                        <a:pt x="975" y="1253"/>
                      </a:lnTo>
                      <a:lnTo>
                        <a:pt x="976" y="1254"/>
                      </a:lnTo>
                      <a:lnTo>
                        <a:pt x="977" y="1254"/>
                      </a:lnTo>
                      <a:lnTo>
                        <a:pt x="978" y="1255"/>
                      </a:lnTo>
                      <a:lnTo>
                        <a:pt x="980" y="1257"/>
                      </a:lnTo>
                      <a:lnTo>
                        <a:pt x="986" y="1261"/>
                      </a:lnTo>
                      <a:lnTo>
                        <a:pt x="986" y="1261"/>
                      </a:lnTo>
                      <a:lnTo>
                        <a:pt x="987" y="1262"/>
                      </a:lnTo>
                      <a:lnTo>
                        <a:pt x="988" y="1263"/>
                      </a:lnTo>
                      <a:lnTo>
                        <a:pt x="991" y="1264"/>
                      </a:lnTo>
                      <a:lnTo>
                        <a:pt x="996" y="1267"/>
                      </a:lnTo>
                      <a:lnTo>
                        <a:pt x="996" y="1267"/>
                      </a:lnTo>
                      <a:lnTo>
                        <a:pt x="997" y="1268"/>
                      </a:lnTo>
                      <a:lnTo>
                        <a:pt x="998" y="1269"/>
                      </a:lnTo>
                      <a:lnTo>
                        <a:pt x="1001" y="1270"/>
                      </a:lnTo>
                      <a:lnTo>
                        <a:pt x="1002" y="1270"/>
                      </a:lnTo>
                      <a:lnTo>
                        <a:pt x="1002" y="1270"/>
                      </a:lnTo>
                      <a:lnTo>
                        <a:pt x="1004" y="1271"/>
                      </a:lnTo>
                      <a:lnTo>
                        <a:pt x="1006" y="1272"/>
                      </a:lnTo>
                      <a:lnTo>
                        <a:pt x="1007" y="1272"/>
                      </a:lnTo>
                      <a:lnTo>
                        <a:pt x="1007" y="1273"/>
                      </a:lnTo>
                      <a:lnTo>
                        <a:pt x="1009" y="1273"/>
                      </a:lnTo>
                      <a:lnTo>
                        <a:pt x="1011" y="1274"/>
                      </a:lnTo>
                      <a:lnTo>
                        <a:pt x="1012" y="1274"/>
                      </a:lnTo>
                      <a:lnTo>
                        <a:pt x="1013" y="1275"/>
                      </a:lnTo>
                      <a:lnTo>
                        <a:pt x="1014" y="1275"/>
                      </a:lnTo>
                      <a:lnTo>
                        <a:pt x="1016" y="1276"/>
                      </a:lnTo>
                      <a:lnTo>
                        <a:pt x="1017" y="1276"/>
                      </a:lnTo>
                      <a:lnTo>
                        <a:pt x="1018" y="1276"/>
                      </a:lnTo>
                      <a:lnTo>
                        <a:pt x="1019" y="1276"/>
                      </a:lnTo>
                      <a:lnTo>
                        <a:pt x="1020" y="1276"/>
                      </a:lnTo>
                      <a:lnTo>
                        <a:pt x="1020" y="1276"/>
                      </a:lnTo>
                      <a:lnTo>
                        <a:pt x="1022" y="1277"/>
                      </a:lnTo>
                      <a:lnTo>
                        <a:pt x="1022" y="1277"/>
                      </a:lnTo>
                      <a:lnTo>
                        <a:pt x="1023" y="1277"/>
                      </a:lnTo>
                      <a:lnTo>
                        <a:pt x="1024" y="1277"/>
                      </a:lnTo>
                      <a:lnTo>
                        <a:pt x="1025" y="1278"/>
                      </a:lnTo>
                      <a:lnTo>
                        <a:pt x="1025" y="1278"/>
                      </a:lnTo>
                      <a:lnTo>
                        <a:pt x="1026" y="1278"/>
                      </a:lnTo>
                      <a:lnTo>
                        <a:pt x="1027" y="1278"/>
                      </a:lnTo>
                      <a:lnTo>
                        <a:pt x="1028" y="1278"/>
                      </a:lnTo>
                      <a:lnTo>
                        <a:pt x="1028" y="1278"/>
                      </a:lnTo>
                      <a:lnTo>
                        <a:pt x="1029" y="1278"/>
                      </a:lnTo>
                      <a:lnTo>
                        <a:pt x="1030" y="1278"/>
                      </a:lnTo>
                      <a:lnTo>
                        <a:pt x="1030" y="1278"/>
                      </a:lnTo>
                      <a:lnTo>
                        <a:pt x="1031" y="1278"/>
                      </a:lnTo>
                      <a:lnTo>
                        <a:pt x="1032" y="1278"/>
                      </a:lnTo>
                      <a:lnTo>
                        <a:pt x="1032" y="1278"/>
                      </a:lnTo>
                      <a:lnTo>
                        <a:pt x="1033" y="1278"/>
                      </a:lnTo>
                      <a:lnTo>
                        <a:pt x="1034" y="1278"/>
                      </a:lnTo>
                      <a:lnTo>
                        <a:pt x="1034" y="1278"/>
                      </a:lnTo>
                      <a:lnTo>
                        <a:pt x="1035" y="1278"/>
                      </a:lnTo>
                      <a:lnTo>
                        <a:pt x="1035" y="1278"/>
                      </a:lnTo>
                      <a:lnTo>
                        <a:pt x="1036" y="1278"/>
                      </a:lnTo>
                      <a:lnTo>
                        <a:pt x="1037" y="1278"/>
                      </a:lnTo>
                      <a:lnTo>
                        <a:pt x="1037" y="1278"/>
                      </a:lnTo>
                      <a:lnTo>
                        <a:pt x="1038" y="1278"/>
                      </a:lnTo>
                      <a:lnTo>
                        <a:pt x="1038" y="1278"/>
                      </a:lnTo>
                      <a:lnTo>
                        <a:pt x="1039" y="1278"/>
                      </a:lnTo>
                      <a:lnTo>
                        <a:pt x="1040" y="1278"/>
                      </a:lnTo>
                      <a:lnTo>
                        <a:pt x="1040" y="1278"/>
                      </a:lnTo>
                      <a:lnTo>
                        <a:pt x="1041" y="1278"/>
                      </a:lnTo>
                      <a:lnTo>
                        <a:pt x="1042" y="1278"/>
                      </a:lnTo>
                      <a:lnTo>
                        <a:pt x="1042" y="1278"/>
                      </a:lnTo>
                      <a:lnTo>
                        <a:pt x="1043" y="1278"/>
                      </a:lnTo>
                      <a:lnTo>
                        <a:pt x="1044" y="1278"/>
                      </a:lnTo>
                      <a:lnTo>
                        <a:pt x="1044" y="1278"/>
                      </a:lnTo>
                      <a:lnTo>
                        <a:pt x="1045" y="1278"/>
                      </a:lnTo>
                      <a:lnTo>
                        <a:pt x="1046" y="1278"/>
                      </a:lnTo>
                      <a:lnTo>
                        <a:pt x="1047" y="1278"/>
                      </a:lnTo>
                      <a:lnTo>
                        <a:pt x="1047" y="1278"/>
                      </a:lnTo>
                      <a:lnTo>
                        <a:pt x="1048" y="1278"/>
                      </a:lnTo>
                      <a:lnTo>
                        <a:pt x="1049" y="1278"/>
                      </a:lnTo>
                      <a:lnTo>
                        <a:pt x="1050" y="1277"/>
                      </a:lnTo>
                      <a:lnTo>
                        <a:pt x="1050" y="1277"/>
                      </a:lnTo>
                      <a:lnTo>
                        <a:pt x="1052" y="1277"/>
                      </a:lnTo>
                      <a:lnTo>
                        <a:pt x="1052" y="1277"/>
                      </a:lnTo>
                      <a:lnTo>
                        <a:pt x="1053" y="1277"/>
                      </a:lnTo>
                      <a:lnTo>
                        <a:pt x="1054" y="1276"/>
                      </a:lnTo>
                      <a:lnTo>
                        <a:pt x="1057" y="1276"/>
                      </a:lnTo>
                      <a:lnTo>
                        <a:pt x="1058" y="1276"/>
                      </a:lnTo>
                      <a:lnTo>
                        <a:pt x="1058" y="1275"/>
                      </a:lnTo>
                      <a:lnTo>
                        <a:pt x="1059" y="1275"/>
                      </a:lnTo>
                      <a:lnTo>
                        <a:pt x="1062" y="1274"/>
                      </a:lnTo>
                      <a:lnTo>
                        <a:pt x="1063" y="1274"/>
                      </a:lnTo>
                      <a:lnTo>
                        <a:pt x="1064" y="1274"/>
                      </a:lnTo>
                      <a:lnTo>
                        <a:pt x="1065" y="1273"/>
                      </a:lnTo>
                      <a:lnTo>
                        <a:pt x="1068" y="1272"/>
                      </a:lnTo>
                      <a:lnTo>
                        <a:pt x="1068" y="1272"/>
                      </a:lnTo>
                      <a:lnTo>
                        <a:pt x="1069" y="1272"/>
                      </a:lnTo>
                      <a:lnTo>
                        <a:pt x="1070" y="1271"/>
                      </a:lnTo>
                      <a:lnTo>
                        <a:pt x="1073" y="1270"/>
                      </a:lnTo>
                      <a:lnTo>
                        <a:pt x="1079" y="1267"/>
                      </a:lnTo>
                      <a:lnTo>
                        <a:pt x="1079" y="1267"/>
                      </a:lnTo>
                      <a:lnTo>
                        <a:pt x="1080" y="1266"/>
                      </a:lnTo>
                      <a:lnTo>
                        <a:pt x="1082" y="1266"/>
                      </a:lnTo>
                      <a:lnTo>
                        <a:pt x="1084" y="1264"/>
                      </a:lnTo>
                      <a:lnTo>
                        <a:pt x="1090" y="1260"/>
                      </a:lnTo>
                      <a:lnTo>
                        <a:pt x="1090" y="1260"/>
                      </a:lnTo>
                      <a:lnTo>
                        <a:pt x="1091" y="1259"/>
                      </a:lnTo>
                      <a:lnTo>
                        <a:pt x="1092" y="1258"/>
                      </a:lnTo>
                      <a:lnTo>
                        <a:pt x="1095" y="1256"/>
                      </a:lnTo>
                      <a:lnTo>
                        <a:pt x="1101" y="1252"/>
                      </a:lnTo>
                      <a:lnTo>
                        <a:pt x="1101" y="1251"/>
                      </a:lnTo>
                      <a:lnTo>
                        <a:pt x="1102" y="1251"/>
                      </a:lnTo>
                      <a:lnTo>
                        <a:pt x="1103" y="1250"/>
                      </a:lnTo>
                      <a:lnTo>
                        <a:pt x="1106" y="1248"/>
                      </a:lnTo>
                      <a:lnTo>
                        <a:pt x="1111" y="1243"/>
                      </a:lnTo>
                      <a:lnTo>
                        <a:pt x="1121" y="1233"/>
                      </a:lnTo>
                      <a:lnTo>
                        <a:pt x="1122" y="1232"/>
                      </a:lnTo>
                      <a:lnTo>
                        <a:pt x="1122" y="1231"/>
                      </a:lnTo>
                      <a:lnTo>
                        <a:pt x="1124" y="1230"/>
                      </a:lnTo>
                      <a:lnTo>
                        <a:pt x="1126" y="1227"/>
                      </a:lnTo>
                      <a:lnTo>
                        <a:pt x="1131" y="1221"/>
                      </a:lnTo>
                      <a:lnTo>
                        <a:pt x="1142" y="1208"/>
                      </a:lnTo>
                      <a:lnTo>
                        <a:pt x="1142" y="1207"/>
                      </a:lnTo>
                      <a:lnTo>
                        <a:pt x="1143" y="1206"/>
                      </a:lnTo>
                      <a:lnTo>
                        <a:pt x="1144" y="1204"/>
                      </a:lnTo>
                      <a:lnTo>
                        <a:pt x="1147" y="1200"/>
                      </a:lnTo>
                      <a:lnTo>
                        <a:pt x="1152" y="1192"/>
                      </a:lnTo>
                      <a:lnTo>
                        <a:pt x="1164" y="1176"/>
                      </a:lnTo>
                      <a:lnTo>
                        <a:pt x="1186" y="1138"/>
                      </a:lnTo>
                      <a:lnTo>
                        <a:pt x="1187" y="1137"/>
                      </a:lnTo>
                      <a:lnTo>
                        <a:pt x="1187" y="1135"/>
                      </a:lnTo>
                      <a:lnTo>
                        <a:pt x="1188" y="1133"/>
                      </a:lnTo>
                      <a:lnTo>
                        <a:pt x="1191" y="1128"/>
                      </a:lnTo>
                      <a:lnTo>
                        <a:pt x="1197" y="1118"/>
                      </a:lnTo>
                      <a:lnTo>
                        <a:pt x="1208" y="1096"/>
                      </a:lnTo>
                      <a:lnTo>
                        <a:pt x="1229" y="1050"/>
                      </a:lnTo>
                      <a:lnTo>
                        <a:pt x="1270" y="953"/>
                      </a:lnTo>
                      <a:lnTo>
                        <a:pt x="1314" y="837"/>
                      </a:lnTo>
                      <a:lnTo>
                        <a:pt x="1355" y="720"/>
                      </a:lnTo>
                      <a:lnTo>
                        <a:pt x="1395" y="604"/>
                      </a:lnTo>
                      <a:lnTo>
                        <a:pt x="1439" y="478"/>
                      </a:lnTo>
                      <a:lnTo>
                        <a:pt x="1479" y="367"/>
                      </a:lnTo>
                      <a:lnTo>
                        <a:pt x="1523" y="257"/>
                      </a:lnTo>
                      <a:lnTo>
                        <a:pt x="1524" y="256"/>
                      </a:lnTo>
                      <a:lnTo>
                        <a:pt x="1525" y="254"/>
                      </a:lnTo>
                      <a:lnTo>
                        <a:pt x="1526" y="251"/>
                      </a:lnTo>
                      <a:lnTo>
                        <a:pt x="1529" y="246"/>
                      </a:lnTo>
                      <a:lnTo>
                        <a:pt x="1534" y="234"/>
                      </a:lnTo>
                      <a:lnTo>
                        <a:pt x="1544" y="211"/>
                      </a:lnTo>
                      <a:lnTo>
                        <a:pt x="1565" y="168"/>
                      </a:lnTo>
                      <a:lnTo>
                        <a:pt x="1565" y="167"/>
                      </a:lnTo>
                      <a:lnTo>
                        <a:pt x="1566" y="166"/>
                      </a:lnTo>
                      <a:lnTo>
                        <a:pt x="1567" y="163"/>
                      </a:lnTo>
                      <a:lnTo>
                        <a:pt x="1570" y="159"/>
                      </a:lnTo>
                      <a:lnTo>
                        <a:pt x="1575" y="149"/>
                      </a:lnTo>
                      <a:lnTo>
                        <a:pt x="1585" y="131"/>
                      </a:lnTo>
                      <a:lnTo>
                        <a:pt x="1586" y="130"/>
                      </a:lnTo>
                      <a:lnTo>
                        <a:pt x="1586" y="129"/>
                      </a:lnTo>
                      <a:lnTo>
                        <a:pt x="1587" y="126"/>
                      </a:lnTo>
                      <a:lnTo>
                        <a:pt x="1590" y="122"/>
                      </a:lnTo>
                      <a:lnTo>
                        <a:pt x="1595" y="114"/>
                      </a:lnTo>
                      <a:lnTo>
                        <a:pt x="1605" y="97"/>
                      </a:lnTo>
                      <a:lnTo>
                        <a:pt x="1606" y="96"/>
                      </a:lnTo>
                      <a:lnTo>
                        <a:pt x="1607" y="95"/>
                      </a:lnTo>
                      <a:lnTo>
                        <a:pt x="1608" y="93"/>
                      </a:lnTo>
                      <a:lnTo>
                        <a:pt x="1611" y="89"/>
                      </a:lnTo>
                      <a:lnTo>
                        <a:pt x="1616" y="81"/>
                      </a:lnTo>
                      <a:lnTo>
                        <a:pt x="1627" y="66"/>
                      </a:lnTo>
                      <a:lnTo>
                        <a:pt x="1628" y="65"/>
                      </a:lnTo>
                      <a:lnTo>
                        <a:pt x="1628" y="64"/>
                      </a:lnTo>
                      <a:lnTo>
                        <a:pt x="1630" y="63"/>
                      </a:lnTo>
                      <a:lnTo>
                        <a:pt x="1632" y="59"/>
                      </a:lnTo>
                      <a:lnTo>
                        <a:pt x="1638" y="53"/>
                      </a:lnTo>
                      <a:lnTo>
                        <a:pt x="1649" y="41"/>
                      </a:lnTo>
                      <a:lnTo>
                        <a:pt x="1650" y="40"/>
                      </a:lnTo>
                      <a:lnTo>
                        <a:pt x="1650" y="40"/>
                      </a:lnTo>
                      <a:lnTo>
                        <a:pt x="1652" y="38"/>
                      </a:lnTo>
                      <a:lnTo>
                        <a:pt x="1654" y="36"/>
                      </a:lnTo>
                      <a:lnTo>
                        <a:pt x="1659" y="31"/>
                      </a:lnTo>
                      <a:lnTo>
                        <a:pt x="1660" y="30"/>
                      </a:lnTo>
                      <a:lnTo>
                        <a:pt x="1661" y="30"/>
                      </a:lnTo>
                      <a:lnTo>
                        <a:pt x="1662" y="29"/>
                      </a:lnTo>
                      <a:lnTo>
                        <a:pt x="1664" y="27"/>
                      </a:lnTo>
                      <a:lnTo>
                        <a:pt x="1670" y="22"/>
                      </a:lnTo>
                      <a:lnTo>
                        <a:pt x="1670" y="22"/>
                      </a:lnTo>
                      <a:lnTo>
                        <a:pt x="1671" y="21"/>
                      </a:lnTo>
                      <a:lnTo>
                        <a:pt x="1672" y="21"/>
                      </a:lnTo>
                      <a:lnTo>
                        <a:pt x="1674" y="19"/>
                      </a:lnTo>
                      <a:lnTo>
                        <a:pt x="1680" y="15"/>
                      </a:lnTo>
                      <a:lnTo>
                        <a:pt x="1680" y="15"/>
                      </a:lnTo>
                      <a:lnTo>
                        <a:pt x="1681" y="15"/>
                      </a:lnTo>
                      <a:lnTo>
                        <a:pt x="1682" y="14"/>
                      </a:lnTo>
                      <a:lnTo>
                        <a:pt x="1685" y="12"/>
                      </a:lnTo>
                      <a:lnTo>
                        <a:pt x="1690" y="9"/>
                      </a:lnTo>
                      <a:lnTo>
                        <a:pt x="1691" y="9"/>
                      </a:lnTo>
                      <a:lnTo>
                        <a:pt x="1691" y="9"/>
                      </a:lnTo>
                      <a:lnTo>
                        <a:pt x="1693" y="8"/>
                      </a:lnTo>
                      <a:lnTo>
                        <a:pt x="1695" y="7"/>
                      </a:lnTo>
                      <a:lnTo>
                        <a:pt x="1696" y="7"/>
                      </a:lnTo>
                      <a:lnTo>
                        <a:pt x="1697" y="6"/>
                      </a:lnTo>
                      <a:lnTo>
                        <a:pt x="1698" y="6"/>
                      </a:lnTo>
                      <a:lnTo>
                        <a:pt x="1701" y="4"/>
                      </a:lnTo>
                      <a:lnTo>
                        <a:pt x="1702" y="4"/>
                      </a:lnTo>
                      <a:lnTo>
                        <a:pt x="1702" y="4"/>
                      </a:lnTo>
                      <a:lnTo>
                        <a:pt x="1704" y="4"/>
                      </a:lnTo>
                      <a:lnTo>
                        <a:pt x="1704" y="3"/>
                      </a:lnTo>
                      <a:lnTo>
                        <a:pt x="1705" y="3"/>
                      </a:lnTo>
                      <a:lnTo>
                        <a:pt x="1707" y="3"/>
                      </a:lnTo>
                      <a:lnTo>
                        <a:pt x="1707" y="3"/>
                      </a:lnTo>
                      <a:lnTo>
                        <a:pt x="1708" y="3"/>
                      </a:lnTo>
                      <a:lnTo>
                        <a:pt x="1709" y="2"/>
                      </a:lnTo>
                      <a:lnTo>
                        <a:pt x="1712" y="1"/>
                      </a:lnTo>
                      <a:lnTo>
                        <a:pt x="1713" y="1"/>
                      </a:lnTo>
                      <a:lnTo>
                        <a:pt x="1713" y="1"/>
                      </a:lnTo>
                      <a:lnTo>
                        <a:pt x="1715" y="1"/>
                      </a:lnTo>
                      <a:lnTo>
                        <a:pt x="1716" y="1"/>
                      </a:lnTo>
                      <a:lnTo>
                        <a:pt x="1716" y="1"/>
                      </a:lnTo>
                      <a:lnTo>
                        <a:pt x="1718" y="0"/>
                      </a:lnTo>
                      <a:lnTo>
                        <a:pt x="1718" y="0"/>
                      </a:lnTo>
                      <a:lnTo>
                        <a:pt x="1719" y="0"/>
                      </a:lnTo>
                      <a:lnTo>
                        <a:pt x="1720" y="0"/>
                      </a:lnTo>
                      <a:lnTo>
                        <a:pt x="1721" y="0"/>
                      </a:lnTo>
                      <a:lnTo>
                        <a:pt x="1721" y="0"/>
                      </a:lnTo>
                      <a:lnTo>
                        <a:pt x="1722" y="0"/>
                      </a:lnTo>
                      <a:lnTo>
                        <a:pt x="1722" y="0"/>
                      </a:lnTo>
                      <a:lnTo>
                        <a:pt x="1723" y="0"/>
                      </a:lnTo>
                      <a:lnTo>
                        <a:pt x="1724" y="0"/>
                      </a:lnTo>
                      <a:lnTo>
                        <a:pt x="1725" y="0"/>
                      </a:lnTo>
                      <a:lnTo>
                        <a:pt x="1725" y="0"/>
                      </a:lnTo>
                      <a:lnTo>
                        <a:pt x="1726" y="0"/>
                      </a:lnTo>
                      <a:lnTo>
                        <a:pt x="1727" y="0"/>
                      </a:lnTo>
                      <a:lnTo>
                        <a:pt x="1727" y="0"/>
                      </a:lnTo>
                      <a:lnTo>
                        <a:pt x="1728" y="0"/>
                      </a:lnTo>
                      <a:lnTo>
                        <a:pt x="1729" y="0"/>
                      </a:lnTo>
                      <a:lnTo>
                        <a:pt x="1730" y="0"/>
                      </a:lnTo>
                      <a:lnTo>
                        <a:pt x="1730" y="0"/>
                      </a:lnTo>
                      <a:lnTo>
                        <a:pt x="1731" y="0"/>
                      </a:lnTo>
                      <a:lnTo>
                        <a:pt x="1731" y="0"/>
                      </a:lnTo>
                      <a:lnTo>
                        <a:pt x="1732" y="0"/>
                      </a:lnTo>
                      <a:lnTo>
                        <a:pt x="1733" y="0"/>
                      </a:lnTo>
                      <a:lnTo>
                        <a:pt x="1734" y="0"/>
                      </a:lnTo>
                      <a:lnTo>
                        <a:pt x="1734" y="0"/>
                      </a:lnTo>
                      <a:lnTo>
                        <a:pt x="1735" y="0"/>
                      </a:lnTo>
                      <a:lnTo>
                        <a:pt x="1736" y="0"/>
                      </a:lnTo>
                      <a:lnTo>
                        <a:pt x="1736" y="0"/>
                      </a:lnTo>
                      <a:lnTo>
                        <a:pt x="1737" y="0"/>
                      </a:lnTo>
                      <a:lnTo>
                        <a:pt x="1738" y="0"/>
                      </a:lnTo>
                      <a:lnTo>
                        <a:pt x="1738" y="0"/>
                      </a:lnTo>
                      <a:lnTo>
                        <a:pt x="1740" y="1"/>
                      </a:lnTo>
                      <a:lnTo>
                        <a:pt x="1740" y="1"/>
                      </a:lnTo>
                      <a:lnTo>
                        <a:pt x="1741" y="1"/>
                      </a:lnTo>
                      <a:lnTo>
                        <a:pt x="1742" y="1"/>
                      </a:lnTo>
                      <a:lnTo>
                        <a:pt x="1743" y="1"/>
                      </a:lnTo>
                      <a:lnTo>
                        <a:pt x="1744" y="1"/>
                      </a:lnTo>
                      <a:lnTo>
                        <a:pt x="1745" y="1"/>
                      </a:lnTo>
                      <a:lnTo>
                        <a:pt x="1746" y="2"/>
                      </a:lnTo>
                      <a:lnTo>
                        <a:pt x="1746" y="2"/>
                      </a:lnTo>
                      <a:lnTo>
                        <a:pt x="1748" y="2"/>
                      </a:lnTo>
                      <a:lnTo>
                        <a:pt x="1749" y="3"/>
                      </a:lnTo>
                      <a:lnTo>
                        <a:pt x="1749" y="3"/>
                      </a:lnTo>
                      <a:lnTo>
                        <a:pt x="1751" y="3"/>
                      </a:lnTo>
                      <a:lnTo>
                        <a:pt x="1751" y="3"/>
                      </a:lnTo>
                      <a:lnTo>
                        <a:pt x="1752" y="3"/>
                      </a:lnTo>
                      <a:lnTo>
                        <a:pt x="1753" y="4"/>
                      </a:lnTo>
                      <a:lnTo>
                        <a:pt x="1756" y="5"/>
                      </a:lnTo>
                      <a:lnTo>
                        <a:pt x="1757" y="5"/>
                      </a:lnTo>
                      <a:lnTo>
                        <a:pt x="1757" y="5"/>
                      </a:lnTo>
                      <a:lnTo>
                        <a:pt x="1759" y="6"/>
                      </a:lnTo>
                      <a:lnTo>
                        <a:pt x="1761" y="7"/>
                      </a:lnTo>
                      <a:lnTo>
                        <a:pt x="1762" y="7"/>
                      </a:lnTo>
                      <a:lnTo>
                        <a:pt x="1763" y="7"/>
                      </a:lnTo>
                    </a:path>
                  </a:pathLst>
                </a:custGeom>
                <a:noFill/>
                <a:ln w="9525" cap="sq">
                  <a:solidFill>
                    <a:srgbClr val="FFCC99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2" name="Freeform 14"/>
                <p:cNvSpPr>
                  <a:spLocks/>
                </p:cNvSpPr>
                <p:nvPr/>
              </p:nvSpPr>
              <p:spPr bwMode="auto">
                <a:xfrm>
                  <a:off x="7370762" y="925512"/>
                  <a:ext cx="493713" cy="1003300"/>
                </a:xfrm>
                <a:custGeom>
                  <a:avLst/>
                  <a:gdLst>
                    <a:gd name="T0" fmla="*/ 1 w 311"/>
                    <a:gd name="T1" fmla="*/ 1 h 632"/>
                    <a:gd name="T2" fmla="*/ 4 w 311"/>
                    <a:gd name="T3" fmla="*/ 3 h 632"/>
                    <a:gd name="T4" fmla="*/ 7 w 311"/>
                    <a:gd name="T5" fmla="*/ 4 h 632"/>
                    <a:gd name="T6" fmla="*/ 15 w 311"/>
                    <a:gd name="T7" fmla="*/ 9 h 632"/>
                    <a:gd name="T8" fmla="*/ 16 w 311"/>
                    <a:gd name="T9" fmla="*/ 9 h 632"/>
                    <a:gd name="T10" fmla="*/ 20 w 311"/>
                    <a:gd name="T11" fmla="*/ 12 h 632"/>
                    <a:gd name="T12" fmla="*/ 25 w 311"/>
                    <a:gd name="T13" fmla="*/ 17 h 632"/>
                    <a:gd name="T14" fmla="*/ 27 w 311"/>
                    <a:gd name="T15" fmla="*/ 18 h 632"/>
                    <a:gd name="T16" fmla="*/ 35 w 311"/>
                    <a:gd name="T17" fmla="*/ 24 h 632"/>
                    <a:gd name="T18" fmla="*/ 36 w 311"/>
                    <a:gd name="T19" fmla="*/ 26 h 632"/>
                    <a:gd name="T20" fmla="*/ 40 w 311"/>
                    <a:gd name="T21" fmla="*/ 29 h 632"/>
                    <a:gd name="T22" fmla="*/ 55 w 311"/>
                    <a:gd name="T23" fmla="*/ 45 h 632"/>
                    <a:gd name="T24" fmla="*/ 57 w 311"/>
                    <a:gd name="T25" fmla="*/ 47 h 632"/>
                    <a:gd name="T26" fmla="*/ 61 w 311"/>
                    <a:gd name="T27" fmla="*/ 52 h 632"/>
                    <a:gd name="T28" fmla="*/ 78 w 311"/>
                    <a:gd name="T29" fmla="*/ 74 h 632"/>
                    <a:gd name="T30" fmla="*/ 79 w 311"/>
                    <a:gd name="T31" fmla="*/ 76 h 632"/>
                    <a:gd name="T32" fmla="*/ 83 w 311"/>
                    <a:gd name="T33" fmla="*/ 82 h 632"/>
                    <a:gd name="T34" fmla="*/ 99 w 311"/>
                    <a:gd name="T35" fmla="*/ 108 h 632"/>
                    <a:gd name="T36" fmla="*/ 101 w 311"/>
                    <a:gd name="T37" fmla="*/ 110 h 632"/>
                    <a:gd name="T38" fmla="*/ 105 w 311"/>
                    <a:gd name="T39" fmla="*/ 117 h 632"/>
                    <a:gd name="T40" fmla="*/ 120 w 311"/>
                    <a:gd name="T41" fmla="*/ 144 h 632"/>
                    <a:gd name="T42" fmla="*/ 141 w 311"/>
                    <a:gd name="T43" fmla="*/ 186 h 632"/>
                    <a:gd name="T44" fmla="*/ 143 w 311"/>
                    <a:gd name="T45" fmla="*/ 190 h 632"/>
                    <a:gd name="T46" fmla="*/ 151 w 311"/>
                    <a:gd name="T47" fmla="*/ 206 h 632"/>
                    <a:gd name="T48" fmla="*/ 181 w 311"/>
                    <a:gd name="T49" fmla="*/ 276 h 632"/>
                    <a:gd name="T50" fmla="*/ 265 w 311"/>
                    <a:gd name="T51" fmla="*/ 501 h 632"/>
                    <a:gd name="T52" fmla="*/ 267 w 311"/>
                    <a:gd name="T53" fmla="*/ 505 h 632"/>
                    <a:gd name="T54" fmla="*/ 271 w 311"/>
                    <a:gd name="T55" fmla="*/ 517 h 632"/>
                    <a:gd name="T56" fmla="*/ 288 w 311"/>
                    <a:gd name="T57" fmla="*/ 566 h 632"/>
                    <a:gd name="T58" fmla="*/ 289 w 311"/>
                    <a:gd name="T59" fmla="*/ 570 h 632"/>
                    <a:gd name="T60" fmla="*/ 294 w 311"/>
                    <a:gd name="T61" fmla="*/ 582 h 632"/>
                    <a:gd name="T62" fmla="*/ 300 w 311"/>
                    <a:gd name="T63" fmla="*/ 601 h 632"/>
                    <a:gd name="T64" fmla="*/ 302 w 311"/>
                    <a:gd name="T65" fmla="*/ 607 h 632"/>
                    <a:gd name="T66" fmla="*/ 306 w 311"/>
                    <a:gd name="T67" fmla="*/ 618 h 632"/>
                    <a:gd name="T68" fmla="*/ 308 w 311"/>
                    <a:gd name="T69" fmla="*/ 624 h 632"/>
                    <a:gd name="T70" fmla="*/ 309 w 311"/>
                    <a:gd name="T71" fmla="*/ 628 h 632"/>
                    <a:gd name="T72" fmla="*/ 311 w 311"/>
                    <a:gd name="T73" fmla="*/ 632 h 6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11" h="632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7" y="4"/>
                      </a:lnTo>
                      <a:lnTo>
                        <a:pt x="9" y="5"/>
                      </a:lnTo>
                      <a:lnTo>
                        <a:pt x="15" y="9"/>
                      </a:lnTo>
                      <a:lnTo>
                        <a:pt x="15" y="9"/>
                      </a:lnTo>
                      <a:lnTo>
                        <a:pt x="16" y="9"/>
                      </a:lnTo>
                      <a:lnTo>
                        <a:pt x="17" y="11"/>
                      </a:lnTo>
                      <a:lnTo>
                        <a:pt x="20" y="12"/>
                      </a:lnTo>
                      <a:lnTo>
                        <a:pt x="25" y="16"/>
                      </a:lnTo>
                      <a:lnTo>
                        <a:pt x="25" y="17"/>
                      </a:lnTo>
                      <a:lnTo>
                        <a:pt x="26" y="17"/>
                      </a:lnTo>
                      <a:lnTo>
                        <a:pt x="27" y="18"/>
                      </a:lnTo>
                      <a:lnTo>
                        <a:pt x="30" y="20"/>
                      </a:lnTo>
                      <a:lnTo>
                        <a:pt x="35" y="24"/>
                      </a:lnTo>
                      <a:lnTo>
                        <a:pt x="36" y="25"/>
                      </a:lnTo>
                      <a:lnTo>
                        <a:pt x="36" y="26"/>
                      </a:lnTo>
                      <a:lnTo>
                        <a:pt x="37" y="27"/>
                      </a:lnTo>
                      <a:lnTo>
                        <a:pt x="40" y="29"/>
                      </a:lnTo>
                      <a:lnTo>
                        <a:pt x="45" y="35"/>
                      </a:lnTo>
                      <a:lnTo>
                        <a:pt x="55" y="45"/>
                      </a:lnTo>
                      <a:lnTo>
                        <a:pt x="56" y="46"/>
                      </a:lnTo>
                      <a:lnTo>
                        <a:pt x="57" y="47"/>
                      </a:lnTo>
                      <a:lnTo>
                        <a:pt x="58" y="49"/>
                      </a:lnTo>
                      <a:lnTo>
                        <a:pt x="61" y="52"/>
                      </a:lnTo>
                      <a:lnTo>
                        <a:pt x="66" y="59"/>
                      </a:lnTo>
                      <a:lnTo>
                        <a:pt x="78" y="74"/>
                      </a:lnTo>
                      <a:lnTo>
                        <a:pt x="78" y="75"/>
                      </a:lnTo>
                      <a:lnTo>
                        <a:pt x="79" y="76"/>
                      </a:lnTo>
                      <a:lnTo>
                        <a:pt x="80" y="78"/>
                      </a:lnTo>
                      <a:lnTo>
                        <a:pt x="83" y="82"/>
                      </a:lnTo>
                      <a:lnTo>
                        <a:pt x="88" y="90"/>
                      </a:lnTo>
                      <a:lnTo>
                        <a:pt x="99" y="108"/>
                      </a:lnTo>
                      <a:lnTo>
                        <a:pt x="100" y="109"/>
                      </a:lnTo>
                      <a:lnTo>
                        <a:pt x="101" y="110"/>
                      </a:lnTo>
                      <a:lnTo>
                        <a:pt x="102" y="112"/>
                      </a:lnTo>
                      <a:lnTo>
                        <a:pt x="105" y="117"/>
                      </a:lnTo>
                      <a:lnTo>
                        <a:pt x="110" y="125"/>
                      </a:lnTo>
                      <a:lnTo>
                        <a:pt x="120" y="144"/>
                      </a:lnTo>
                      <a:lnTo>
                        <a:pt x="141" y="185"/>
                      </a:lnTo>
                      <a:lnTo>
                        <a:pt x="141" y="186"/>
                      </a:lnTo>
                      <a:lnTo>
                        <a:pt x="142" y="188"/>
                      </a:lnTo>
                      <a:lnTo>
                        <a:pt x="143" y="190"/>
                      </a:lnTo>
                      <a:lnTo>
                        <a:pt x="145" y="195"/>
                      </a:lnTo>
                      <a:lnTo>
                        <a:pt x="151" y="206"/>
                      </a:lnTo>
                      <a:lnTo>
                        <a:pt x="161" y="229"/>
                      </a:lnTo>
                      <a:lnTo>
                        <a:pt x="181" y="276"/>
                      </a:lnTo>
                      <a:lnTo>
                        <a:pt x="225" y="387"/>
                      </a:lnTo>
                      <a:lnTo>
                        <a:pt x="265" y="501"/>
                      </a:lnTo>
                      <a:lnTo>
                        <a:pt x="266" y="503"/>
                      </a:lnTo>
                      <a:lnTo>
                        <a:pt x="267" y="505"/>
                      </a:lnTo>
                      <a:lnTo>
                        <a:pt x="268" y="509"/>
                      </a:lnTo>
                      <a:lnTo>
                        <a:pt x="271" y="517"/>
                      </a:lnTo>
                      <a:lnTo>
                        <a:pt x="277" y="533"/>
                      </a:lnTo>
                      <a:lnTo>
                        <a:pt x="288" y="566"/>
                      </a:lnTo>
                      <a:lnTo>
                        <a:pt x="289" y="568"/>
                      </a:lnTo>
                      <a:lnTo>
                        <a:pt x="289" y="570"/>
                      </a:lnTo>
                      <a:lnTo>
                        <a:pt x="291" y="574"/>
                      </a:lnTo>
                      <a:lnTo>
                        <a:pt x="294" y="582"/>
                      </a:lnTo>
                      <a:lnTo>
                        <a:pt x="300" y="599"/>
                      </a:lnTo>
                      <a:lnTo>
                        <a:pt x="300" y="601"/>
                      </a:lnTo>
                      <a:lnTo>
                        <a:pt x="301" y="603"/>
                      </a:lnTo>
                      <a:lnTo>
                        <a:pt x="302" y="607"/>
                      </a:lnTo>
                      <a:lnTo>
                        <a:pt x="305" y="615"/>
                      </a:lnTo>
                      <a:lnTo>
                        <a:pt x="306" y="618"/>
                      </a:lnTo>
                      <a:lnTo>
                        <a:pt x="307" y="620"/>
                      </a:lnTo>
                      <a:lnTo>
                        <a:pt x="308" y="624"/>
                      </a:lnTo>
                      <a:lnTo>
                        <a:pt x="309" y="626"/>
                      </a:lnTo>
                      <a:lnTo>
                        <a:pt x="309" y="628"/>
                      </a:lnTo>
                      <a:lnTo>
                        <a:pt x="310" y="630"/>
                      </a:lnTo>
                      <a:lnTo>
                        <a:pt x="311" y="632"/>
                      </a:lnTo>
                    </a:path>
                  </a:pathLst>
                </a:custGeom>
                <a:noFill/>
                <a:ln w="9525" cap="sq">
                  <a:solidFill>
                    <a:srgbClr val="FFCC99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grpSp>
          <p:nvGrpSpPr>
            <p:cNvPr id="15" name="Group 55"/>
            <p:cNvGrpSpPr/>
            <p:nvPr/>
          </p:nvGrpSpPr>
          <p:grpSpPr>
            <a:xfrm rot="21181802">
              <a:off x="4489974" y="2200086"/>
              <a:ext cx="915464" cy="1193122"/>
              <a:chOff x="1271646" y="536564"/>
              <a:chExt cx="1830178" cy="2172355"/>
            </a:xfrm>
            <a:solidFill>
              <a:srgbClr val="D2D2D2">
                <a:lumMod val="50000"/>
              </a:srgbClr>
            </a:solidFill>
            <a:effectLst>
              <a:outerShdw blurRad="76200" dist="76200" dir="19800000" algn="l" rotWithShape="0">
                <a:srgbClr val="E40059">
                  <a:alpha val="50000"/>
                </a:srgbClr>
              </a:outerShdw>
            </a:effectLst>
          </p:grpSpPr>
          <p:sp>
            <p:nvSpPr>
              <p:cNvPr id="57" name="Flowchart: Stored Data 5"/>
              <p:cNvSpPr/>
              <p:nvPr/>
            </p:nvSpPr>
            <p:spPr>
              <a:xfrm>
                <a:off x="1271646" y="536564"/>
                <a:ext cx="330024" cy="2172355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446 w 8779"/>
                  <a:gd name="connsiteY0" fmla="*/ 0 h 10000"/>
                  <a:gd name="connsiteX1" fmla="*/ 8779 w 8779"/>
                  <a:gd name="connsiteY1" fmla="*/ 0 h 10000"/>
                  <a:gd name="connsiteX2" fmla="*/ 7112 w 8779"/>
                  <a:gd name="connsiteY2" fmla="*/ 5000 h 10000"/>
                  <a:gd name="connsiteX3" fmla="*/ 8779 w 8779"/>
                  <a:gd name="connsiteY3" fmla="*/ 10000 h 10000"/>
                  <a:gd name="connsiteX4" fmla="*/ 446 w 8779"/>
                  <a:gd name="connsiteY4" fmla="*/ 10000 h 10000"/>
                  <a:gd name="connsiteX5" fmla="*/ 318 w 8779"/>
                  <a:gd name="connsiteY5" fmla="*/ 5035 h 10000"/>
                  <a:gd name="connsiteX6" fmla="*/ 446 w 8779"/>
                  <a:gd name="connsiteY6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948 w 10440"/>
                  <a:gd name="connsiteY0" fmla="*/ 0 h 10000"/>
                  <a:gd name="connsiteX1" fmla="*/ 10440 w 10440"/>
                  <a:gd name="connsiteY1" fmla="*/ 0 h 10000"/>
                  <a:gd name="connsiteX2" fmla="*/ 8541 w 10440"/>
                  <a:gd name="connsiteY2" fmla="*/ 5000 h 10000"/>
                  <a:gd name="connsiteX3" fmla="*/ 10440 w 10440"/>
                  <a:gd name="connsiteY3" fmla="*/ 10000 h 10000"/>
                  <a:gd name="connsiteX4" fmla="*/ 948 w 10440"/>
                  <a:gd name="connsiteY4" fmla="*/ 10000 h 10000"/>
                  <a:gd name="connsiteX5" fmla="*/ 335 w 10440"/>
                  <a:gd name="connsiteY5" fmla="*/ 5177 h 10000"/>
                  <a:gd name="connsiteX6" fmla="*/ 948 w 10440"/>
                  <a:gd name="connsiteY6" fmla="*/ 0 h 10000"/>
                  <a:gd name="connsiteX0" fmla="*/ 0 w 9492"/>
                  <a:gd name="connsiteY0" fmla="*/ 0 h 10000"/>
                  <a:gd name="connsiteX1" fmla="*/ 9492 w 9492"/>
                  <a:gd name="connsiteY1" fmla="*/ 0 h 10000"/>
                  <a:gd name="connsiteX2" fmla="*/ 7593 w 9492"/>
                  <a:gd name="connsiteY2" fmla="*/ 5000 h 10000"/>
                  <a:gd name="connsiteX3" fmla="*/ 9492 w 9492"/>
                  <a:gd name="connsiteY3" fmla="*/ 10000 h 10000"/>
                  <a:gd name="connsiteX4" fmla="*/ 0 w 9492"/>
                  <a:gd name="connsiteY4" fmla="*/ 10000 h 10000"/>
                  <a:gd name="connsiteX5" fmla="*/ 0 w 9492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7999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3381" y="2239"/>
                      <a:pt x="3381" y="5000"/>
                    </a:cubicBezTo>
                    <a:cubicBezTo>
                      <a:pt x="3381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8" name="Flowchart: Stored Data 5"/>
              <p:cNvSpPr/>
              <p:nvPr/>
            </p:nvSpPr>
            <p:spPr>
              <a:xfrm flipH="1">
                <a:off x="2771800" y="536564"/>
                <a:ext cx="330024" cy="2172355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446 w 8779"/>
                  <a:gd name="connsiteY0" fmla="*/ 0 h 10000"/>
                  <a:gd name="connsiteX1" fmla="*/ 8779 w 8779"/>
                  <a:gd name="connsiteY1" fmla="*/ 0 h 10000"/>
                  <a:gd name="connsiteX2" fmla="*/ 7112 w 8779"/>
                  <a:gd name="connsiteY2" fmla="*/ 5000 h 10000"/>
                  <a:gd name="connsiteX3" fmla="*/ 8779 w 8779"/>
                  <a:gd name="connsiteY3" fmla="*/ 10000 h 10000"/>
                  <a:gd name="connsiteX4" fmla="*/ 446 w 8779"/>
                  <a:gd name="connsiteY4" fmla="*/ 10000 h 10000"/>
                  <a:gd name="connsiteX5" fmla="*/ 318 w 8779"/>
                  <a:gd name="connsiteY5" fmla="*/ 5035 h 10000"/>
                  <a:gd name="connsiteX6" fmla="*/ 446 w 8779"/>
                  <a:gd name="connsiteY6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948 w 10440"/>
                  <a:gd name="connsiteY0" fmla="*/ 0 h 10000"/>
                  <a:gd name="connsiteX1" fmla="*/ 10440 w 10440"/>
                  <a:gd name="connsiteY1" fmla="*/ 0 h 10000"/>
                  <a:gd name="connsiteX2" fmla="*/ 8541 w 10440"/>
                  <a:gd name="connsiteY2" fmla="*/ 5000 h 10000"/>
                  <a:gd name="connsiteX3" fmla="*/ 10440 w 10440"/>
                  <a:gd name="connsiteY3" fmla="*/ 10000 h 10000"/>
                  <a:gd name="connsiteX4" fmla="*/ 948 w 10440"/>
                  <a:gd name="connsiteY4" fmla="*/ 10000 h 10000"/>
                  <a:gd name="connsiteX5" fmla="*/ 335 w 10440"/>
                  <a:gd name="connsiteY5" fmla="*/ 5177 h 10000"/>
                  <a:gd name="connsiteX6" fmla="*/ 948 w 10440"/>
                  <a:gd name="connsiteY6" fmla="*/ 0 h 10000"/>
                  <a:gd name="connsiteX0" fmla="*/ 0 w 9492"/>
                  <a:gd name="connsiteY0" fmla="*/ 0 h 10000"/>
                  <a:gd name="connsiteX1" fmla="*/ 9492 w 9492"/>
                  <a:gd name="connsiteY1" fmla="*/ 0 h 10000"/>
                  <a:gd name="connsiteX2" fmla="*/ 7593 w 9492"/>
                  <a:gd name="connsiteY2" fmla="*/ 5000 h 10000"/>
                  <a:gd name="connsiteX3" fmla="*/ 9492 w 9492"/>
                  <a:gd name="connsiteY3" fmla="*/ 10000 h 10000"/>
                  <a:gd name="connsiteX4" fmla="*/ 0 w 9492"/>
                  <a:gd name="connsiteY4" fmla="*/ 10000 h 10000"/>
                  <a:gd name="connsiteX5" fmla="*/ 0 w 9492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7999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3381" y="2239"/>
                      <a:pt x="3381" y="5000"/>
                    </a:cubicBezTo>
                    <a:cubicBezTo>
                      <a:pt x="3381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82" name="Title 81"/>
          <p:cNvSpPr>
            <a:spLocks noGrp="1"/>
          </p:cNvSpPr>
          <p:nvPr>
            <p:ph type="title"/>
          </p:nvPr>
        </p:nvSpPr>
        <p:spPr>
          <a:xfrm>
            <a:off x="436180" y="228599"/>
            <a:ext cx="8403020" cy="685800"/>
          </a:xfrm>
        </p:spPr>
        <p:txBody>
          <a:bodyPr/>
          <a:lstStyle/>
          <a:p>
            <a:r>
              <a:rPr lang="en-US" b="1" dirty="0" err="1" smtClean="0"/>
              <a:t>Bogoliubov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7F7F7F"/>
                </a:solidFill>
              </a:rPr>
              <a:t>transformations</a:t>
            </a:r>
            <a:endParaRPr lang="en-US" b="1" dirty="0">
              <a:solidFill>
                <a:srgbClr val="7F7F7F"/>
              </a:solidFill>
            </a:endParaRPr>
          </a:p>
        </p:txBody>
      </p:sp>
      <p:grpSp>
        <p:nvGrpSpPr>
          <p:cNvPr id="16" name="Group 148"/>
          <p:cNvGrpSpPr/>
          <p:nvPr/>
        </p:nvGrpSpPr>
        <p:grpSpPr>
          <a:xfrm>
            <a:off x="1797347" y="4162260"/>
            <a:ext cx="3413221" cy="1026002"/>
            <a:chOff x="1408815" y="1555761"/>
            <a:chExt cx="3538463" cy="1063649"/>
          </a:xfrm>
        </p:grpSpPr>
        <p:cxnSp>
          <p:nvCxnSpPr>
            <p:cNvPr id="151" name="Straight Connector 150"/>
            <p:cNvCxnSpPr/>
            <p:nvPr/>
          </p:nvCxnSpPr>
          <p:spPr>
            <a:xfrm>
              <a:off x="1663804" y="1597328"/>
              <a:ext cx="1533654" cy="910735"/>
            </a:xfrm>
            <a:prstGeom prst="line">
              <a:avLst/>
            </a:prstGeom>
            <a:noFill/>
            <a:ln w="6350" cap="flat" cmpd="sng" algn="ctr">
              <a:solidFill>
                <a:srgbClr val="4F81BD">
                  <a:lumMod val="20000"/>
                  <a:lumOff val="80000"/>
                </a:srgbClr>
              </a:solidFill>
              <a:prstDash val="solid"/>
            </a:ln>
            <a:effectLst>
              <a:glow rad="139700">
                <a:srgbClr val="4BACC6">
                  <a:lumMod val="40000"/>
                  <a:lumOff val="60000"/>
                  <a:alpha val="40000"/>
                </a:srgb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53" name="Rectangle 152"/>
            <p:cNvSpPr/>
            <p:nvPr/>
          </p:nvSpPr>
          <p:spPr>
            <a:xfrm flipH="1">
              <a:off x="1885150" y="1988353"/>
              <a:ext cx="992908" cy="110162"/>
            </a:xfrm>
            <a:prstGeom prst="rect">
              <a:avLst/>
            </a:prstGeom>
            <a:solidFill>
              <a:sysClr val="window" lastClr="FFFFFF">
                <a:lumMod val="50000"/>
              </a:sys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79" name="Straight Connector 178"/>
            <p:cNvCxnSpPr/>
            <p:nvPr/>
          </p:nvCxnSpPr>
          <p:spPr>
            <a:xfrm flipV="1">
              <a:off x="1408815" y="1555761"/>
              <a:ext cx="1788643" cy="1063649"/>
            </a:xfrm>
            <a:prstGeom prst="line">
              <a:avLst/>
            </a:prstGeom>
            <a:noFill/>
            <a:ln w="6350" cap="flat" cmpd="sng" algn="ctr">
              <a:solidFill>
                <a:srgbClr val="F79646">
                  <a:lumMod val="40000"/>
                  <a:lumOff val="60000"/>
                </a:srgbClr>
              </a:solidFill>
              <a:prstDash val="solid"/>
            </a:ln>
            <a:effectLst>
              <a:glow rad="139700">
                <a:srgbClr val="F79646">
                  <a:satMod val="175000"/>
                  <a:alpha val="40000"/>
                </a:srgb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82" name="TextBox 181"/>
            <p:cNvSpPr txBox="1"/>
            <p:nvPr/>
          </p:nvSpPr>
          <p:spPr>
            <a:xfrm>
              <a:off x="2928310" y="1793092"/>
              <a:ext cx="582196" cy="6126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1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Euclid Symbol" pitchFamily="18" charset="2"/>
                </a:rPr>
                <a:t>Q</a:t>
              </a:r>
              <a:endParaRPr kumimoji="0" lang="en-GB" sz="2000" b="0" i="1" u="none" strike="noStrike" kern="0" cap="none" spc="0" normalizeH="0" baseline="-25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Euclid" pitchFamily="18" charset="0"/>
                <a:cs typeface="Times New Roman" pitchFamily="18" charset="0"/>
              </a:endParaRPr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1737319" y="2106364"/>
              <a:ext cx="1374659" cy="3190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BEAM SPLITTER</a:t>
              </a:r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3182033" y="1878662"/>
              <a:ext cx="1765245" cy="4241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(</a:t>
              </a:r>
              <a:r>
                <a:rPr kumimoji="0" lang="en-GB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transmittivity</a:t>
              </a: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)</a:t>
              </a:r>
            </a:p>
          </p:txBody>
        </p:sp>
      </p:grpSp>
      <p:grpSp>
        <p:nvGrpSpPr>
          <p:cNvPr id="17" name="Group 221"/>
          <p:cNvGrpSpPr/>
          <p:nvPr/>
        </p:nvGrpSpPr>
        <p:grpSpPr>
          <a:xfrm>
            <a:off x="4537984" y="4116309"/>
            <a:ext cx="3135847" cy="1417836"/>
            <a:chOff x="1390496" y="4230587"/>
            <a:chExt cx="3250909" cy="1469859"/>
          </a:xfrm>
        </p:grpSpPr>
        <p:cxnSp>
          <p:nvCxnSpPr>
            <p:cNvPr id="224" name="Straight Connector 223"/>
            <p:cNvCxnSpPr/>
            <p:nvPr/>
          </p:nvCxnSpPr>
          <p:spPr>
            <a:xfrm>
              <a:off x="1645483" y="4272154"/>
              <a:ext cx="1162711" cy="690456"/>
            </a:xfrm>
            <a:prstGeom prst="line">
              <a:avLst/>
            </a:prstGeom>
            <a:noFill/>
            <a:ln w="6350" cap="flat" cmpd="sng" algn="ctr">
              <a:solidFill>
                <a:srgbClr val="4F81BD">
                  <a:lumMod val="20000"/>
                  <a:lumOff val="80000"/>
                </a:srgbClr>
              </a:solidFill>
              <a:prstDash val="solid"/>
            </a:ln>
            <a:effectLst>
              <a:glow rad="139700">
                <a:srgbClr val="4BACC6">
                  <a:lumMod val="40000"/>
                  <a:lumOff val="60000"/>
                  <a:alpha val="40000"/>
                </a:srgb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6" name="Straight Connector 225"/>
            <p:cNvCxnSpPr/>
            <p:nvPr/>
          </p:nvCxnSpPr>
          <p:spPr>
            <a:xfrm flipV="1">
              <a:off x="1390496" y="4434762"/>
              <a:ext cx="1445299" cy="859474"/>
            </a:xfrm>
            <a:prstGeom prst="line">
              <a:avLst/>
            </a:prstGeom>
            <a:noFill/>
            <a:ln w="6350" cap="flat" cmpd="sng" algn="ctr">
              <a:solidFill>
                <a:srgbClr val="F79646">
                  <a:lumMod val="40000"/>
                  <a:lumOff val="60000"/>
                </a:srgbClr>
              </a:solidFill>
              <a:prstDash val="solid"/>
            </a:ln>
            <a:effectLst>
              <a:glow rad="139700">
                <a:srgbClr val="F79646">
                  <a:satMod val="175000"/>
                  <a:alpha val="40000"/>
                </a:srgb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27" name="Rectangle 226"/>
            <p:cNvSpPr/>
            <p:nvPr/>
          </p:nvSpPr>
          <p:spPr>
            <a:xfrm flipH="1">
              <a:off x="1807822" y="4253630"/>
              <a:ext cx="1051915" cy="929256"/>
            </a:xfrm>
            <a:prstGeom prst="rect">
              <a:avLst/>
            </a:prstGeom>
            <a:gradFill flip="none" rotWithShape="1">
              <a:gsLst>
                <a:gs pos="0">
                  <a:srgbClr val="FFFF00"/>
                </a:gs>
                <a:gs pos="50000">
                  <a:sysClr val="windowText" lastClr="000000">
                    <a:lumMod val="65000"/>
                    <a:lumOff val="35000"/>
                    <a:tint val="44500"/>
                    <a:satMod val="160000"/>
                    <a:alpha val="50000"/>
                  </a:sysClr>
                </a:gs>
                <a:gs pos="100000">
                  <a:sysClr val="windowText" lastClr="000000">
                    <a:lumMod val="65000"/>
                    <a:lumOff val="35000"/>
                    <a:tint val="23500"/>
                    <a:satMod val="160000"/>
                  </a:sys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0" name="TextBox 229"/>
            <p:cNvSpPr txBox="1"/>
            <p:nvPr/>
          </p:nvSpPr>
          <p:spPr>
            <a:xfrm>
              <a:off x="2923639" y="4522511"/>
              <a:ext cx="582196" cy="612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1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Euclid Symbol" pitchFamily="18" charset="2"/>
                </a:rPr>
                <a:t>Q</a:t>
              </a:r>
              <a:endParaRPr kumimoji="0" lang="en-GB" sz="2000" b="0" i="1" u="none" strike="noStrike" kern="0" cap="none" spc="0" normalizeH="0" baseline="-25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Euclid" pitchFamily="18" charset="0"/>
                <a:cs typeface="Times New Roman" pitchFamily="18" charset="0"/>
              </a:endParaRPr>
            </a:p>
          </p:txBody>
        </p:sp>
        <p:sp>
          <p:nvSpPr>
            <p:cNvPr id="234" name="TextBox 233"/>
            <p:cNvSpPr txBox="1"/>
            <p:nvPr/>
          </p:nvSpPr>
          <p:spPr>
            <a:xfrm>
              <a:off x="1719392" y="5158028"/>
              <a:ext cx="1195182" cy="542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PARAMETRIC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AMPLIFIER</a:t>
              </a:r>
            </a:p>
          </p:txBody>
        </p:sp>
        <p:cxnSp>
          <p:nvCxnSpPr>
            <p:cNvPr id="235" name="Straight Connector 234"/>
            <p:cNvCxnSpPr/>
            <p:nvPr/>
          </p:nvCxnSpPr>
          <p:spPr>
            <a:xfrm flipV="1">
              <a:off x="2835795" y="4230587"/>
              <a:ext cx="313652" cy="186519"/>
            </a:xfrm>
            <a:prstGeom prst="line">
              <a:avLst/>
            </a:prstGeom>
            <a:noFill/>
            <a:ln w="6350" cap="flat" cmpd="sng" algn="ctr">
              <a:solidFill>
                <a:srgbClr val="F79646">
                  <a:lumMod val="40000"/>
                  <a:lumOff val="60000"/>
                </a:srgbClr>
              </a:solidFill>
              <a:prstDash val="solid"/>
            </a:ln>
            <a:effectLst>
              <a:glow rad="139700">
                <a:srgbClr val="F79646">
                  <a:satMod val="175000"/>
                  <a:alpha val="40000"/>
                </a:srgb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6" name="Straight Connector 235"/>
            <p:cNvCxnSpPr/>
            <p:nvPr/>
          </p:nvCxnSpPr>
          <p:spPr>
            <a:xfrm>
              <a:off x="2818998" y="4974835"/>
              <a:ext cx="350358" cy="208054"/>
            </a:xfrm>
            <a:prstGeom prst="line">
              <a:avLst/>
            </a:prstGeom>
            <a:noFill/>
            <a:ln w="6350" cap="flat" cmpd="sng" algn="ctr">
              <a:solidFill>
                <a:srgbClr val="4F81BD">
                  <a:lumMod val="20000"/>
                  <a:lumOff val="80000"/>
                </a:srgbClr>
              </a:solidFill>
              <a:prstDash val="solid"/>
            </a:ln>
            <a:effectLst>
              <a:glow rad="139700">
                <a:srgbClr val="4BACC6">
                  <a:lumMod val="40000"/>
                  <a:lumOff val="60000"/>
                  <a:alpha val="40000"/>
                </a:srgb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37" name="TextBox 236"/>
            <p:cNvSpPr txBox="1"/>
            <p:nvPr/>
          </p:nvSpPr>
          <p:spPr>
            <a:xfrm>
              <a:off x="3207511" y="4613672"/>
              <a:ext cx="1433894" cy="4241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(squeezing)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207637" y="5893241"/>
            <a:ext cx="80241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Examples: change of observer, space-time dynamics, moving cavity</a:t>
            </a:r>
            <a:endParaRPr lang="en-US" sz="2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57101973"/>
      </p:ext>
    </p:extLst>
  </p:cSld>
  <p:clrMapOvr>
    <a:masterClrMapping/>
  </p:clrMapOvr>
  <mc:AlternateContent>
    <mc:Choice xmlns:mv="urn:schemas-microsoft-com:mac:vml"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1600">
        <p14:gallery dir="l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6180" y="228600"/>
            <a:ext cx="8403020" cy="6858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covariance </a:t>
            </a:r>
            <a:r>
              <a:rPr lang="en-US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matrix formalism</a:t>
            </a:r>
            <a:endParaRPr lang="en-GB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24767" y="3615488"/>
            <a:ext cx="7761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300" y="1974850"/>
            <a:ext cx="4419600" cy="6985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549" y="3071316"/>
            <a:ext cx="5530851" cy="40848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5900" y="5511800"/>
            <a:ext cx="1765300" cy="41665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8199" y="2201728"/>
            <a:ext cx="1917701" cy="37637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2300" y="4343546"/>
            <a:ext cx="1854200" cy="596754"/>
          </a:xfrm>
          <a:prstGeom prst="rect">
            <a:avLst/>
          </a:prstGeom>
        </p:spPr>
      </p:pic>
      <p:sp>
        <p:nvSpPr>
          <p:cNvPr id="30" name="Titel 1"/>
          <p:cNvSpPr txBox="1">
            <a:spLocks/>
          </p:cNvSpPr>
          <p:nvPr/>
        </p:nvSpPr>
        <p:spPr>
          <a:xfrm>
            <a:off x="436180" y="1344192"/>
            <a:ext cx="6216316" cy="307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err="1" smtClean="0">
                <a:solidFill>
                  <a:srgbClr val="7F7F7F"/>
                </a:solidFill>
                <a:latin typeface="+mj-lt"/>
                <a:ea typeface="+mj-ea"/>
                <a:cs typeface="+mj-cs"/>
              </a:rPr>
              <a:t>c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ovariance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matrix: information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about the state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rot="10800000">
            <a:off x="2743200" y="2628900"/>
            <a:ext cx="1409700" cy="431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itel 1"/>
          <p:cNvSpPr txBox="1">
            <a:spLocks/>
          </p:cNvSpPr>
          <p:nvPr/>
        </p:nvSpPr>
        <p:spPr>
          <a:xfrm>
            <a:off x="-783391" y="3831082"/>
            <a:ext cx="6216316" cy="307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err="1" smtClean="0">
                <a:solidFill>
                  <a:srgbClr val="7F7F7F"/>
                </a:solidFill>
                <a:latin typeface="+mj-lt"/>
                <a:ea typeface="+mj-ea"/>
                <a:cs typeface="+mj-cs"/>
              </a:rPr>
              <a:t>symplectic</a:t>
            </a:r>
            <a:r>
              <a:rPr lang="en-US" sz="2400" b="1" dirty="0" smtClean="0">
                <a:solidFill>
                  <a:srgbClr val="7F7F7F"/>
                </a:solidFill>
                <a:latin typeface="+mj-lt"/>
                <a:ea typeface="+mj-ea"/>
                <a:cs typeface="+mj-cs"/>
              </a:rPr>
              <a:t> matrix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evolution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3124200" y="4864100"/>
            <a:ext cx="939800" cy="622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itel 1"/>
          <p:cNvSpPr txBox="1">
            <a:spLocks/>
          </p:cNvSpPr>
          <p:nvPr/>
        </p:nvSpPr>
        <p:spPr>
          <a:xfrm>
            <a:off x="5314950" y="3843127"/>
            <a:ext cx="3524250" cy="23635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smtClean="0">
                <a:solidFill>
                  <a:srgbClr val="008000"/>
                </a:solidFill>
                <a:latin typeface="+mj-lt"/>
                <a:ea typeface="+mj-ea"/>
                <a:cs typeface="+mj-cs"/>
              </a:rPr>
              <a:t>computable measures of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smtClean="0">
                <a:solidFill>
                  <a:srgbClr val="008000"/>
                </a:solidFill>
                <a:latin typeface="+mj-lt"/>
                <a:ea typeface="+mj-ea"/>
                <a:cs typeface="+mj-cs"/>
              </a:rPr>
              <a:t>bipartite and multipartite entanglement, metrology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techniques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92300" y="1532020"/>
            <a:ext cx="5765801" cy="45915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895600"/>
            <a:ext cx="3314700" cy="1485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6300" y="4648200"/>
            <a:ext cx="3898900" cy="862257"/>
          </a:xfrm>
          <a:prstGeom prst="rect">
            <a:avLst/>
          </a:prstGeom>
        </p:spPr>
      </p:pic>
      <p:sp>
        <p:nvSpPr>
          <p:cNvPr id="9" name="Titel 1"/>
          <p:cNvSpPr txBox="1">
            <a:spLocks/>
          </p:cNvSpPr>
          <p:nvPr/>
        </p:nvSpPr>
        <p:spPr>
          <a:xfrm>
            <a:off x="2730499" y="825499"/>
            <a:ext cx="9029031" cy="7065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dirty="0" err="1" smtClean="0"/>
              <a:t>Friis</a:t>
            </a:r>
            <a:r>
              <a:rPr lang="en-US" dirty="0" smtClean="0"/>
              <a:t> and Fuentes JMO (invited) 2012</a:t>
            </a:r>
            <a:endParaRPr lang="en-GB" dirty="0" smtClean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itel 1"/>
          <p:cNvSpPr txBox="1">
            <a:spLocks/>
          </p:cNvSpPr>
          <p:nvPr/>
        </p:nvSpPr>
        <p:spPr>
          <a:xfrm>
            <a:off x="3124200" y="2133600"/>
            <a:ext cx="6216316" cy="307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smtClean="0">
                <a:solidFill>
                  <a:srgbClr val="7F7F7F"/>
                </a:solidFill>
                <a:latin typeface="+mj-lt"/>
                <a:ea typeface="+mj-ea"/>
                <a:cs typeface="+mj-cs"/>
              </a:rPr>
              <a:t>general </a:t>
            </a:r>
            <a:r>
              <a:rPr lang="en-US" sz="2400" b="1" dirty="0" err="1" smtClean="0">
                <a:solidFill>
                  <a:srgbClr val="7F7F7F"/>
                </a:solidFill>
                <a:latin typeface="+mj-lt"/>
                <a:ea typeface="+mj-ea"/>
                <a:cs typeface="+mj-cs"/>
              </a:rPr>
              <a:t>symplectic</a:t>
            </a:r>
            <a:r>
              <a:rPr lang="en-US" sz="2400" b="1" dirty="0" smtClean="0">
                <a:solidFill>
                  <a:srgbClr val="7F7F7F"/>
                </a:solidFill>
                <a:latin typeface="+mj-lt"/>
                <a:ea typeface="+mj-ea"/>
                <a:cs typeface="+mj-cs"/>
              </a:rPr>
              <a:t> matrix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323" y="260648"/>
            <a:ext cx="8403020" cy="685800"/>
          </a:xfrm>
        </p:spPr>
        <p:txBody>
          <a:bodyPr>
            <a:normAutofit/>
          </a:bodyPr>
          <a:lstStyle/>
          <a:p>
            <a:r>
              <a:rPr lang="en-US" b="1" dirty="0" smtClean="0"/>
              <a:t>QFT in the </a:t>
            </a:r>
            <a:r>
              <a:rPr lang="en-US" b="1" dirty="0" err="1" smtClean="0"/>
              <a:t>symplectic</a:t>
            </a:r>
            <a:r>
              <a:rPr lang="en-US" b="1" dirty="0" smtClean="0"/>
              <a:t> formalism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4813300" y="1079118"/>
            <a:ext cx="4813300" cy="524548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4133" y="1676400"/>
            <a:ext cx="5339867" cy="425918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 rot="1866879">
            <a:off x="1711121" y="3112392"/>
            <a:ext cx="859596" cy="1321912"/>
            <a:chOff x="1314917" y="1994921"/>
            <a:chExt cx="1697405" cy="2212222"/>
          </a:xfrm>
        </p:grpSpPr>
        <p:grpSp>
          <p:nvGrpSpPr>
            <p:cNvPr id="16" name="Group 154"/>
            <p:cNvGrpSpPr/>
            <p:nvPr/>
          </p:nvGrpSpPr>
          <p:grpSpPr>
            <a:xfrm>
              <a:off x="1376962" y="2036662"/>
              <a:ext cx="1573312" cy="2128741"/>
              <a:chOff x="1278551" y="548681"/>
              <a:chExt cx="1830178" cy="2176938"/>
            </a:xfrm>
            <a:noFill/>
          </p:grpSpPr>
          <p:sp>
            <p:nvSpPr>
              <p:cNvPr id="37" name="Flowchart: Stored Data 23"/>
              <p:cNvSpPr/>
              <p:nvPr/>
            </p:nvSpPr>
            <p:spPr>
              <a:xfrm rot="5400000" flipV="1">
                <a:off x="1655449" y="1272339"/>
                <a:ext cx="1076382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 cmpd="sng" algn="ctr">
                <a:solidFill>
                  <a:srgbClr val="FFC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" name="Flowchart: Stored Data 23"/>
              <p:cNvSpPr/>
              <p:nvPr/>
            </p:nvSpPr>
            <p:spPr>
              <a:xfrm rot="16200000">
                <a:off x="1643362" y="183870"/>
                <a:ext cx="1100556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 cmpd="sng" algn="ctr">
                <a:solidFill>
                  <a:srgbClr val="FFC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 155"/>
            <p:cNvGrpSpPr/>
            <p:nvPr/>
          </p:nvGrpSpPr>
          <p:grpSpPr>
            <a:xfrm>
              <a:off x="1368639" y="2093370"/>
              <a:ext cx="1573312" cy="2015323"/>
              <a:chOff x="1278551" y="548681"/>
              <a:chExt cx="1830178" cy="2176938"/>
            </a:xfrm>
          </p:grpSpPr>
          <p:sp>
            <p:nvSpPr>
              <p:cNvPr id="35" name="Flowchart: Stored Data 23"/>
              <p:cNvSpPr/>
              <p:nvPr/>
            </p:nvSpPr>
            <p:spPr>
              <a:xfrm rot="5400000" flipV="1">
                <a:off x="1655449" y="1272339"/>
                <a:ext cx="1076382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0">
                <a:gsLst>
                  <a:gs pos="0">
                    <a:srgbClr val="FFFF99"/>
                  </a:gs>
                  <a:gs pos="100000">
                    <a:sysClr val="window" lastClr="FFFFFF"/>
                  </a:gs>
                </a:gsLst>
                <a:lin ang="5400000" scaled="0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" name="Flowchart: Stored Data 23"/>
              <p:cNvSpPr/>
              <p:nvPr/>
            </p:nvSpPr>
            <p:spPr>
              <a:xfrm rot="16200000">
                <a:off x="1643362" y="183870"/>
                <a:ext cx="1100556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0">
                <a:gsLst>
                  <a:gs pos="0">
                    <a:srgbClr val="FFFF99"/>
                  </a:gs>
                  <a:gs pos="100000">
                    <a:sysClr val="window" lastClr="FFFFFF"/>
                  </a:gs>
                </a:gsLst>
                <a:lin ang="16200000" scaled="0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 156"/>
            <p:cNvGrpSpPr/>
            <p:nvPr/>
          </p:nvGrpSpPr>
          <p:grpSpPr>
            <a:xfrm>
              <a:off x="1365637" y="2746241"/>
              <a:ext cx="1584637" cy="709581"/>
              <a:chOff x="1326335" y="1232780"/>
              <a:chExt cx="1708590" cy="612020"/>
            </a:xfrm>
          </p:grpSpPr>
          <p:grpSp>
            <p:nvGrpSpPr>
              <p:cNvPr id="29" name="Group 168"/>
              <p:cNvGrpSpPr/>
              <p:nvPr/>
            </p:nvGrpSpPr>
            <p:grpSpPr>
              <a:xfrm>
                <a:off x="1326335" y="1628800"/>
                <a:ext cx="1708590" cy="216000"/>
                <a:chOff x="3135313" y="111460"/>
                <a:chExt cx="3190875" cy="1989138"/>
              </a:xfrm>
            </p:grpSpPr>
            <p:sp>
              <p:nvSpPr>
                <p:cNvPr id="33" name="Freeform 20"/>
                <p:cNvSpPr>
                  <a:spLocks/>
                </p:cNvSpPr>
                <p:nvPr/>
              </p:nvSpPr>
              <p:spPr bwMode="auto">
                <a:xfrm>
                  <a:off x="3135313" y="111460"/>
                  <a:ext cx="1628775" cy="1989138"/>
                </a:xfrm>
                <a:custGeom>
                  <a:avLst/>
                  <a:gdLst>
                    <a:gd name="T0" fmla="*/ 5 w 1026"/>
                    <a:gd name="T1" fmla="*/ 1252 h 1253"/>
                    <a:gd name="T2" fmla="*/ 11 w 1026"/>
                    <a:gd name="T3" fmla="*/ 1251 h 1253"/>
                    <a:gd name="T4" fmla="*/ 17 w 1026"/>
                    <a:gd name="T5" fmla="*/ 1247 h 1253"/>
                    <a:gd name="T6" fmla="*/ 27 w 1026"/>
                    <a:gd name="T7" fmla="*/ 1239 h 1253"/>
                    <a:gd name="T8" fmla="*/ 42 w 1026"/>
                    <a:gd name="T9" fmla="*/ 1219 h 1253"/>
                    <a:gd name="T10" fmla="*/ 57 w 1026"/>
                    <a:gd name="T11" fmla="*/ 1189 h 1253"/>
                    <a:gd name="T12" fmla="*/ 86 w 1026"/>
                    <a:gd name="T13" fmla="*/ 1114 h 1253"/>
                    <a:gd name="T14" fmla="*/ 167 w 1026"/>
                    <a:gd name="T15" fmla="*/ 819 h 1253"/>
                    <a:gd name="T16" fmla="*/ 191 w 1026"/>
                    <a:gd name="T17" fmla="*/ 736 h 1253"/>
                    <a:gd name="T18" fmla="*/ 221 w 1026"/>
                    <a:gd name="T19" fmla="*/ 656 h 1253"/>
                    <a:gd name="T20" fmla="*/ 233 w 1026"/>
                    <a:gd name="T21" fmla="*/ 630 h 1253"/>
                    <a:gd name="T22" fmla="*/ 243 w 1026"/>
                    <a:gd name="T23" fmla="*/ 615 h 1253"/>
                    <a:gd name="T24" fmla="*/ 254 w 1026"/>
                    <a:gd name="T25" fmla="*/ 603 h 1253"/>
                    <a:gd name="T26" fmla="*/ 261 w 1026"/>
                    <a:gd name="T27" fmla="*/ 599 h 1253"/>
                    <a:gd name="T28" fmla="*/ 267 w 1026"/>
                    <a:gd name="T29" fmla="*/ 597 h 1253"/>
                    <a:gd name="T30" fmla="*/ 272 w 1026"/>
                    <a:gd name="T31" fmla="*/ 596 h 1253"/>
                    <a:gd name="T32" fmla="*/ 278 w 1026"/>
                    <a:gd name="T33" fmla="*/ 597 h 1253"/>
                    <a:gd name="T34" fmla="*/ 284 w 1026"/>
                    <a:gd name="T35" fmla="*/ 600 h 1253"/>
                    <a:gd name="T36" fmla="*/ 291 w 1026"/>
                    <a:gd name="T37" fmla="*/ 605 h 1253"/>
                    <a:gd name="T38" fmla="*/ 302 w 1026"/>
                    <a:gd name="T39" fmla="*/ 618 h 1253"/>
                    <a:gd name="T40" fmla="*/ 318 w 1026"/>
                    <a:gd name="T41" fmla="*/ 647 h 1253"/>
                    <a:gd name="T42" fmla="*/ 341 w 1026"/>
                    <a:gd name="T43" fmla="*/ 709 h 1253"/>
                    <a:gd name="T44" fmla="*/ 426 w 1026"/>
                    <a:gd name="T45" fmla="*/ 1036 h 1253"/>
                    <a:gd name="T46" fmla="*/ 454 w 1026"/>
                    <a:gd name="T47" fmla="*/ 1139 h 1253"/>
                    <a:gd name="T48" fmla="*/ 476 w 1026"/>
                    <a:gd name="T49" fmla="*/ 1200 h 1253"/>
                    <a:gd name="T50" fmla="*/ 490 w 1026"/>
                    <a:gd name="T51" fmla="*/ 1229 h 1253"/>
                    <a:gd name="T52" fmla="*/ 498 w 1026"/>
                    <a:gd name="T53" fmla="*/ 1241 h 1253"/>
                    <a:gd name="T54" fmla="*/ 505 w 1026"/>
                    <a:gd name="T55" fmla="*/ 1248 h 1253"/>
                    <a:gd name="T56" fmla="*/ 511 w 1026"/>
                    <a:gd name="T57" fmla="*/ 1251 h 1253"/>
                    <a:gd name="T58" fmla="*/ 517 w 1026"/>
                    <a:gd name="T59" fmla="*/ 1252 h 1253"/>
                    <a:gd name="T60" fmla="*/ 522 w 1026"/>
                    <a:gd name="T61" fmla="*/ 1252 h 1253"/>
                    <a:gd name="T62" fmla="*/ 528 w 1026"/>
                    <a:gd name="T63" fmla="*/ 1250 h 1253"/>
                    <a:gd name="T64" fmla="*/ 534 w 1026"/>
                    <a:gd name="T65" fmla="*/ 1244 h 1253"/>
                    <a:gd name="T66" fmla="*/ 545 w 1026"/>
                    <a:gd name="T67" fmla="*/ 1228 h 1253"/>
                    <a:gd name="T68" fmla="*/ 556 w 1026"/>
                    <a:gd name="T69" fmla="*/ 1206 h 1253"/>
                    <a:gd name="T70" fmla="*/ 570 w 1026"/>
                    <a:gd name="T71" fmla="*/ 1166 h 1253"/>
                    <a:gd name="T72" fmla="*/ 594 w 1026"/>
                    <a:gd name="T73" fmla="*/ 1065 h 1253"/>
                    <a:gd name="T74" fmla="*/ 633 w 1026"/>
                    <a:gd name="T75" fmla="*/ 845 h 1253"/>
                    <a:gd name="T76" fmla="*/ 677 w 1026"/>
                    <a:gd name="T77" fmla="*/ 544 h 1253"/>
                    <a:gd name="T78" fmla="*/ 699 w 1026"/>
                    <a:gd name="T79" fmla="*/ 392 h 1253"/>
                    <a:gd name="T80" fmla="*/ 728 w 1026"/>
                    <a:gd name="T81" fmla="*/ 217 h 1253"/>
                    <a:gd name="T82" fmla="*/ 741 w 1026"/>
                    <a:gd name="T83" fmla="*/ 147 h 1253"/>
                    <a:gd name="T84" fmla="*/ 761 w 1026"/>
                    <a:gd name="T85" fmla="*/ 67 h 1253"/>
                    <a:gd name="T86" fmla="*/ 771 w 1026"/>
                    <a:gd name="T87" fmla="*/ 37 h 1253"/>
                    <a:gd name="T88" fmla="*/ 782 w 1026"/>
                    <a:gd name="T89" fmla="*/ 16 h 1253"/>
                    <a:gd name="T90" fmla="*/ 789 w 1026"/>
                    <a:gd name="T91" fmla="*/ 6 h 1253"/>
                    <a:gd name="T92" fmla="*/ 794 w 1026"/>
                    <a:gd name="T93" fmla="*/ 1 h 1253"/>
                    <a:gd name="T94" fmla="*/ 800 w 1026"/>
                    <a:gd name="T95" fmla="*/ 0 h 1253"/>
                    <a:gd name="T96" fmla="*/ 805 w 1026"/>
                    <a:gd name="T97" fmla="*/ 1 h 1253"/>
                    <a:gd name="T98" fmla="*/ 810 w 1026"/>
                    <a:gd name="T99" fmla="*/ 4 h 1253"/>
                    <a:gd name="T100" fmla="*/ 818 w 1026"/>
                    <a:gd name="T101" fmla="*/ 13 h 1253"/>
                    <a:gd name="T102" fmla="*/ 829 w 1026"/>
                    <a:gd name="T103" fmla="*/ 37 h 1253"/>
                    <a:gd name="T104" fmla="*/ 840 w 1026"/>
                    <a:gd name="T105" fmla="*/ 71 h 1253"/>
                    <a:gd name="T106" fmla="*/ 858 w 1026"/>
                    <a:gd name="T107" fmla="*/ 147 h 1253"/>
                    <a:gd name="T108" fmla="*/ 878 w 1026"/>
                    <a:gd name="T109" fmla="*/ 265 h 1253"/>
                    <a:gd name="T110" fmla="*/ 930 w 1026"/>
                    <a:gd name="T111" fmla="*/ 658 h 1253"/>
                    <a:gd name="T112" fmla="*/ 953 w 1026"/>
                    <a:gd name="T113" fmla="*/ 850 h 1253"/>
                    <a:gd name="T114" fmla="*/ 979 w 1026"/>
                    <a:gd name="T115" fmla="*/ 1041 h 1253"/>
                    <a:gd name="T116" fmla="*/ 996 w 1026"/>
                    <a:gd name="T117" fmla="*/ 1140 h 1253"/>
                    <a:gd name="T118" fmla="*/ 1006 w 1026"/>
                    <a:gd name="T119" fmla="*/ 1188 h 1253"/>
                    <a:gd name="T120" fmla="*/ 1016 w 1026"/>
                    <a:gd name="T121" fmla="*/ 1224 h 1253"/>
                    <a:gd name="T122" fmla="*/ 1023 w 1026"/>
                    <a:gd name="T123" fmla="*/ 1241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026" h="1253">
                      <a:moveTo>
                        <a:pt x="0" y="1253"/>
                      </a:moveTo>
                      <a:lnTo>
                        <a:pt x="1" y="1253"/>
                      </a:lnTo>
                      <a:lnTo>
                        <a:pt x="2" y="1252"/>
                      </a:lnTo>
                      <a:lnTo>
                        <a:pt x="2" y="1252"/>
                      </a:lnTo>
                      <a:lnTo>
                        <a:pt x="3" y="1252"/>
                      </a:lnTo>
                      <a:lnTo>
                        <a:pt x="3" y="1252"/>
                      </a:lnTo>
                      <a:lnTo>
                        <a:pt x="4" y="1252"/>
                      </a:lnTo>
                      <a:lnTo>
                        <a:pt x="5" y="1252"/>
                      </a:lnTo>
                      <a:lnTo>
                        <a:pt x="5" y="1252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1"/>
                      </a:lnTo>
                      <a:lnTo>
                        <a:pt x="9" y="1251"/>
                      </a:lnTo>
                      <a:lnTo>
                        <a:pt x="9" y="1251"/>
                      </a:lnTo>
                      <a:lnTo>
                        <a:pt x="11" y="1251"/>
                      </a:lnTo>
                      <a:lnTo>
                        <a:pt x="11" y="1250"/>
                      </a:lnTo>
                      <a:lnTo>
                        <a:pt x="12" y="1250"/>
                      </a:lnTo>
                      <a:lnTo>
                        <a:pt x="13" y="1249"/>
                      </a:lnTo>
                      <a:lnTo>
                        <a:pt x="14" y="1249"/>
                      </a:lnTo>
                      <a:lnTo>
                        <a:pt x="14" y="1249"/>
                      </a:lnTo>
                      <a:lnTo>
                        <a:pt x="15" y="1248"/>
                      </a:lnTo>
                      <a:lnTo>
                        <a:pt x="16" y="1248"/>
                      </a:lnTo>
                      <a:lnTo>
                        <a:pt x="17" y="1247"/>
                      </a:lnTo>
                      <a:lnTo>
                        <a:pt x="18" y="1246"/>
                      </a:lnTo>
                      <a:lnTo>
                        <a:pt x="21" y="1245"/>
                      </a:lnTo>
                      <a:lnTo>
                        <a:pt x="21" y="1244"/>
                      </a:lnTo>
                      <a:lnTo>
                        <a:pt x="22" y="1243"/>
                      </a:lnTo>
                      <a:lnTo>
                        <a:pt x="23" y="1242"/>
                      </a:lnTo>
                      <a:lnTo>
                        <a:pt x="26" y="1240"/>
                      </a:lnTo>
                      <a:lnTo>
                        <a:pt x="26" y="1239"/>
                      </a:lnTo>
                      <a:lnTo>
                        <a:pt x="27" y="1239"/>
                      </a:lnTo>
                      <a:lnTo>
                        <a:pt x="28" y="1237"/>
                      </a:lnTo>
                      <a:lnTo>
                        <a:pt x="31" y="1234"/>
                      </a:lnTo>
                      <a:lnTo>
                        <a:pt x="31" y="1234"/>
                      </a:lnTo>
                      <a:lnTo>
                        <a:pt x="32" y="1233"/>
                      </a:lnTo>
                      <a:lnTo>
                        <a:pt x="33" y="1231"/>
                      </a:lnTo>
                      <a:lnTo>
                        <a:pt x="36" y="1228"/>
                      </a:lnTo>
                      <a:lnTo>
                        <a:pt x="41" y="1220"/>
                      </a:lnTo>
                      <a:lnTo>
                        <a:pt x="42" y="1219"/>
                      </a:lnTo>
                      <a:lnTo>
                        <a:pt x="42" y="1218"/>
                      </a:lnTo>
                      <a:lnTo>
                        <a:pt x="44" y="1216"/>
                      </a:lnTo>
                      <a:lnTo>
                        <a:pt x="47" y="1211"/>
                      </a:lnTo>
                      <a:lnTo>
                        <a:pt x="52" y="1200"/>
                      </a:lnTo>
                      <a:lnTo>
                        <a:pt x="53" y="1199"/>
                      </a:lnTo>
                      <a:lnTo>
                        <a:pt x="53" y="1198"/>
                      </a:lnTo>
                      <a:lnTo>
                        <a:pt x="55" y="1195"/>
                      </a:lnTo>
                      <a:lnTo>
                        <a:pt x="57" y="1189"/>
                      </a:lnTo>
                      <a:lnTo>
                        <a:pt x="63" y="1176"/>
                      </a:lnTo>
                      <a:lnTo>
                        <a:pt x="63" y="1174"/>
                      </a:lnTo>
                      <a:lnTo>
                        <a:pt x="64" y="1173"/>
                      </a:lnTo>
                      <a:lnTo>
                        <a:pt x="66" y="1170"/>
                      </a:lnTo>
                      <a:lnTo>
                        <a:pt x="68" y="1162"/>
                      </a:lnTo>
                      <a:lnTo>
                        <a:pt x="74" y="1148"/>
                      </a:lnTo>
                      <a:lnTo>
                        <a:pt x="85" y="1116"/>
                      </a:lnTo>
                      <a:lnTo>
                        <a:pt x="86" y="1114"/>
                      </a:lnTo>
                      <a:lnTo>
                        <a:pt x="86" y="1112"/>
                      </a:lnTo>
                      <a:lnTo>
                        <a:pt x="87" y="1108"/>
                      </a:lnTo>
                      <a:lnTo>
                        <a:pt x="90" y="1100"/>
                      </a:lnTo>
                      <a:lnTo>
                        <a:pt x="95" y="1084"/>
                      </a:lnTo>
                      <a:lnTo>
                        <a:pt x="105" y="1049"/>
                      </a:lnTo>
                      <a:lnTo>
                        <a:pt x="126" y="974"/>
                      </a:lnTo>
                      <a:lnTo>
                        <a:pt x="167" y="821"/>
                      </a:lnTo>
                      <a:lnTo>
                        <a:pt x="167" y="819"/>
                      </a:lnTo>
                      <a:lnTo>
                        <a:pt x="168" y="816"/>
                      </a:lnTo>
                      <a:lnTo>
                        <a:pt x="169" y="811"/>
                      </a:lnTo>
                      <a:lnTo>
                        <a:pt x="172" y="801"/>
                      </a:lnTo>
                      <a:lnTo>
                        <a:pt x="177" y="782"/>
                      </a:lnTo>
                      <a:lnTo>
                        <a:pt x="188" y="745"/>
                      </a:lnTo>
                      <a:lnTo>
                        <a:pt x="189" y="743"/>
                      </a:lnTo>
                      <a:lnTo>
                        <a:pt x="190" y="741"/>
                      </a:lnTo>
                      <a:lnTo>
                        <a:pt x="191" y="736"/>
                      </a:lnTo>
                      <a:lnTo>
                        <a:pt x="194" y="728"/>
                      </a:lnTo>
                      <a:lnTo>
                        <a:pt x="199" y="711"/>
                      </a:lnTo>
                      <a:lnTo>
                        <a:pt x="210" y="681"/>
                      </a:lnTo>
                      <a:lnTo>
                        <a:pt x="211" y="679"/>
                      </a:lnTo>
                      <a:lnTo>
                        <a:pt x="212" y="677"/>
                      </a:lnTo>
                      <a:lnTo>
                        <a:pt x="213" y="674"/>
                      </a:lnTo>
                      <a:lnTo>
                        <a:pt x="215" y="668"/>
                      </a:lnTo>
                      <a:lnTo>
                        <a:pt x="221" y="656"/>
                      </a:lnTo>
                      <a:lnTo>
                        <a:pt x="221" y="654"/>
                      </a:lnTo>
                      <a:lnTo>
                        <a:pt x="222" y="653"/>
                      </a:lnTo>
                      <a:lnTo>
                        <a:pt x="223" y="650"/>
                      </a:lnTo>
                      <a:lnTo>
                        <a:pt x="225" y="645"/>
                      </a:lnTo>
                      <a:lnTo>
                        <a:pt x="231" y="635"/>
                      </a:lnTo>
                      <a:lnTo>
                        <a:pt x="231" y="634"/>
                      </a:lnTo>
                      <a:lnTo>
                        <a:pt x="232" y="633"/>
                      </a:lnTo>
                      <a:lnTo>
                        <a:pt x="233" y="630"/>
                      </a:lnTo>
                      <a:lnTo>
                        <a:pt x="236" y="626"/>
                      </a:lnTo>
                      <a:lnTo>
                        <a:pt x="236" y="625"/>
                      </a:lnTo>
                      <a:lnTo>
                        <a:pt x="237" y="624"/>
                      </a:lnTo>
                      <a:lnTo>
                        <a:pt x="238" y="622"/>
                      </a:lnTo>
                      <a:lnTo>
                        <a:pt x="241" y="618"/>
                      </a:lnTo>
                      <a:lnTo>
                        <a:pt x="242" y="617"/>
                      </a:lnTo>
                      <a:lnTo>
                        <a:pt x="242" y="616"/>
                      </a:lnTo>
                      <a:lnTo>
                        <a:pt x="243" y="615"/>
                      </a:lnTo>
                      <a:lnTo>
                        <a:pt x="246" y="611"/>
                      </a:lnTo>
                      <a:lnTo>
                        <a:pt x="246" y="610"/>
                      </a:lnTo>
                      <a:lnTo>
                        <a:pt x="247" y="610"/>
                      </a:lnTo>
                      <a:lnTo>
                        <a:pt x="248" y="609"/>
                      </a:lnTo>
                      <a:lnTo>
                        <a:pt x="251" y="606"/>
                      </a:lnTo>
                      <a:lnTo>
                        <a:pt x="252" y="605"/>
                      </a:lnTo>
                      <a:lnTo>
                        <a:pt x="252" y="604"/>
                      </a:lnTo>
                      <a:lnTo>
                        <a:pt x="254" y="603"/>
                      </a:lnTo>
                      <a:lnTo>
                        <a:pt x="254" y="603"/>
                      </a:lnTo>
                      <a:lnTo>
                        <a:pt x="255" y="602"/>
                      </a:lnTo>
                      <a:lnTo>
                        <a:pt x="257" y="601"/>
                      </a:lnTo>
                      <a:lnTo>
                        <a:pt x="257" y="601"/>
                      </a:lnTo>
                      <a:lnTo>
                        <a:pt x="258" y="600"/>
                      </a:lnTo>
                      <a:lnTo>
                        <a:pt x="259" y="600"/>
                      </a:lnTo>
                      <a:lnTo>
                        <a:pt x="260" y="599"/>
                      </a:lnTo>
                      <a:lnTo>
                        <a:pt x="261" y="599"/>
                      </a:lnTo>
                      <a:lnTo>
                        <a:pt x="262" y="598"/>
                      </a:lnTo>
                      <a:lnTo>
                        <a:pt x="263" y="598"/>
                      </a:lnTo>
                      <a:lnTo>
                        <a:pt x="263" y="597"/>
                      </a:lnTo>
                      <a:lnTo>
                        <a:pt x="264" y="597"/>
                      </a:lnTo>
                      <a:lnTo>
                        <a:pt x="265" y="597"/>
                      </a:lnTo>
                      <a:lnTo>
                        <a:pt x="266" y="597"/>
                      </a:lnTo>
                      <a:lnTo>
                        <a:pt x="266" y="597"/>
                      </a:lnTo>
                      <a:lnTo>
                        <a:pt x="267" y="597"/>
                      </a:lnTo>
                      <a:lnTo>
                        <a:pt x="268" y="596"/>
                      </a:lnTo>
                      <a:lnTo>
                        <a:pt x="268" y="596"/>
                      </a:lnTo>
                      <a:lnTo>
                        <a:pt x="269" y="596"/>
                      </a:lnTo>
                      <a:lnTo>
                        <a:pt x="270" y="596"/>
                      </a:lnTo>
                      <a:lnTo>
                        <a:pt x="270" y="596"/>
                      </a:lnTo>
                      <a:lnTo>
                        <a:pt x="271" y="596"/>
                      </a:lnTo>
                      <a:lnTo>
                        <a:pt x="272" y="596"/>
                      </a:lnTo>
                      <a:lnTo>
                        <a:pt x="272" y="596"/>
                      </a:lnTo>
                      <a:lnTo>
                        <a:pt x="273" y="596"/>
                      </a:lnTo>
                      <a:lnTo>
                        <a:pt x="274" y="596"/>
                      </a:lnTo>
                      <a:lnTo>
                        <a:pt x="275" y="596"/>
                      </a:lnTo>
                      <a:lnTo>
                        <a:pt x="275" y="596"/>
                      </a:lnTo>
                      <a:lnTo>
                        <a:pt x="276" y="596"/>
                      </a:lnTo>
                      <a:lnTo>
                        <a:pt x="276" y="597"/>
                      </a:lnTo>
                      <a:lnTo>
                        <a:pt x="277" y="597"/>
                      </a:lnTo>
                      <a:lnTo>
                        <a:pt x="278" y="597"/>
                      </a:lnTo>
                      <a:lnTo>
                        <a:pt x="279" y="597"/>
                      </a:lnTo>
                      <a:lnTo>
                        <a:pt x="279" y="597"/>
                      </a:lnTo>
                      <a:lnTo>
                        <a:pt x="280" y="598"/>
                      </a:lnTo>
                      <a:lnTo>
                        <a:pt x="281" y="598"/>
                      </a:lnTo>
                      <a:lnTo>
                        <a:pt x="281" y="598"/>
                      </a:lnTo>
                      <a:lnTo>
                        <a:pt x="282" y="599"/>
                      </a:lnTo>
                      <a:lnTo>
                        <a:pt x="283" y="599"/>
                      </a:lnTo>
                      <a:lnTo>
                        <a:pt x="284" y="600"/>
                      </a:lnTo>
                      <a:lnTo>
                        <a:pt x="285" y="600"/>
                      </a:lnTo>
                      <a:lnTo>
                        <a:pt x="285" y="601"/>
                      </a:lnTo>
                      <a:lnTo>
                        <a:pt x="287" y="602"/>
                      </a:lnTo>
                      <a:lnTo>
                        <a:pt x="288" y="602"/>
                      </a:lnTo>
                      <a:lnTo>
                        <a:pt x="288" y="603"/>
                      </a:lnTo>
                      <a:lnTo>
                        <a:pt x="290" y="604"/>
                      </a:lnTo>
                      <a:lnTo>
                        <a:pt x="290" y="604"/>
                      </a:lnTo>
                      <a:lnTo>
                        <a:pt x="291" y="605"/>
                      </a:lnTo>
                      <a:lnTo>
                        <a:pt x="293" y="607"/>
                      </a:lnTo>
                      <a:lnTo>
                        <a:pt x="295" y="610"/>
                      </a:lnTo>
                      <a:lnTo>
                        <a:pt x="296" y="610"/>
                      </a:lnTo>
                      <a:lnTo>
                        <a:pt x="297" y="611"/>
                      </a:lnTo>
                      <a:lnTo>
                        <a:pt x="298" y="613"/>
                      </a:lnTo>
                      <a:lnTo>
                        <a:pt x="301" y="616"/>
                      </a:lnTo>
                      <a:lnTo>
                        <a:pt x="302" y="618"/>
                      </a:lnTo>
                      <a:lnTo>
                        <a:pt x="302" y="618"/>
                      </a:lnTo>
                      <a:lnTo>
                        <a:pt x="303" y="621"/>
                      </a:lnTo>
                      <a:lnTo>
                        <a:pt x="306" y="625"/>
                      </a:lnTo>
                      <a:lnTo>
                        <a:pt x="307" y="626"/>
                      </a:lnTo>
                      <a:lnTo>
                        <a:pt x="308" y="627"/>
                      </a:lnTo>
                      <a:lnTo>
                        <a:pt x="309" y="629"/>
                      </a:lnTo>
                      <a:lnTo>
                        <a:pt x="312" y="634"/>
                      </a:lnTo>
                      <a:lnTo>
                        <a:pt x="317" y="645"/>
                      </a:lnTo>
                      <a:lnTo>
                        <a:pt x="318" y="647"/>
                      </a:lnTo>
                      <a:lnTo>
                        <a:pt x="318" y="648"/>
                      </a:lnTo>
                      <a:lnTo>
                        <a:pt x="320" y="651"/>
                      </a:lnTo>
                      <a:lnTo>
                        <a:pt x="323" y="657"/>
                      </a:lnTo>
                      <a:lnTo>
                        <a:pt x="328" y="671"/>
                      </a:lnTo>
                      <a:lnTo>
                        <a:pt x="339" y="701"/>
                      </a:lnTo>
                      <a:lnTo>
                        <a:pt x="339" y="703"/>
                      </a:lnTo>
                      <a:lnTo>
                        <a:pt x="340" y="705"/>
                      </a:lnTo>
                      <a:lnTo>
                        <a:pt x="341" y="709"/>
                      </a:lnTo>
                      <a:lnTo>
                        <a:pt x="344" y="717"/>
                      </a:lnTo>
                      <a:lnTo>
                        <a:pt x="349" y="733"/>
                      </a:lnTo>
                      <a:lnTo>
                        <a:pt x="359" y="768"/>
                      </a:lnTo>
                      <a:lnTo>
                        <a:pt x="379" y="845"/>
                      </a:lnTo>
                      <a:lnTo>
                        <a:pt x="423" y="1026"/>
                      </a:lnTo>
                      <a:lnTo>
                        <a:pt x="424" y="1029"/>
                      </a:lnTo>
                      <a:lnTo>
                        <a:pt x="425" y="1031"/>
                      </a:lnTo>
                      <a:lnTo>
                        <a:pt x="426" y="1036"/>
                      </a:lnTo>
                      <a:lnTo>
                        <a:pt x="428" y="1046"/>
                      </a:lnTo>
                      <a:lnTo>
                        <a:pt x="434" y="1066"/>
                      </a:lnTo>
                      <a:lnTo>
                        <a:pt x="444" y="1104"/>
                      </a:lnTo>
                      <a:lnTo>
                        <a:pt x="444" y="1107"/>
                      </a:lnTo>
                      <a:lnTo>
                        <a:pt x="445" y="1109"/>
                      </a:lnTo>
                      <a:lnTo>
                        <a:pt x="446" y="1113"/>
                      </a:lnTo>
                      <a:lnTo>
                        <a:pt x="449" y="1122"/>
                      </a:lnTo>
                      <a:lnTo>
                        <a:pt x="454" y="1139"/>
                      </a:lnTo>
                      <a:lnTo>
                        <a:pt x="464" y="1170"/>
                      </a:lnTo>
                      <a:lnTo>
                        <a:pt x="465" y="1172"/>
                      </a:lnTo>
                      <a:lnTo>
                        <a:pt x="465" y="1174"/>
                      </a:lnTo>
                      <a:lnTo>
                        <a:pt x="467" y="1177"/>
                      </a:lnTo>
                      <a:lnTo>
                        <a:pt x="469" y="1184"/>
                      </a:lnTo>
                      <a:lnTo>
                        <a:pt x="474" y="1197"/>
                      </a:lnTo>
                      <a:lnTo>
                        <a:pt x="475" y="1198"/>
                      </a:lnTo>
                      <a:lnTo>
                        <a:pt x="476" y="1200"/>
                      </a:lnTo>
                      <a:lnTo>
                        <a:pt x="477" y="1203"/>
                      </a:lnTo>
                      <a:lnTo>
                        <a:pt x="479" y="1209"/>
                      </a:lnTo>
                      <a:lnTo>
                        <a:pt x="484" y="1219"/>
                      </a:lnTo>
                      <a:lnTo>
                        <a:pt x="485" y="1220"/>
                      </a:lnTo>
                      <a:lnTo>
                        <a:pt x="486" y="1221"/>
                      </a:lnTo>
                      <a:lnTo>
                        <a:pt x="487" y="1224"/>
                      </a:lnTo>
                      <a:lnTo>
                        <a:pt x="489" y="1228"/>
                      </a:lnTo>
                      <a:lnTo>
                        <a:pt x="490" y="1229"/>
                      </a:lnTo>
                      <a:lnTo>
                        <a:pt x="491" y="1230"/>
                      </a:lnTo>
                      <a:lnTo>
                        <a:pt x="492" y="1232"/>
                      </a:lnTo>
                      <a:lnTo>
                        <a:pt x="494" y="1236"/>
                      </a:lnTo>
                      <a:lnTo>
                        <a:pt x="495" y="1237"/>
                      </a:lnTo>
                      <a:lnTo>
                        <a:pt x="496" y="1237"/>
                      </a:lnTo>
                      <a:lnTo>
                        <a:pt x="497" y="1239"/>
                      </a:lnTo>
                      <a:lnTo>
                        <a:pt x="498" y="1240"/>
                      </a:lnTo>
                      <a:lnTo>
                        <a:pt x="498" y="1241"/>
                      </a:lnTo>
                      <a:lnTo>
                        <a:pt x="500" y="1242"/>
                      </a:lnTo>
                      <a:lnTo>
                        <a:pt x="500" y="1243"/>
                      </a:lnTo>
                      <a:lnTo>
                        <a:pt x="501" y="1243"/>
                      </a:lnTo>
                      <a:lnTo>
                        <a:pt x="502" y="1245"/>
                      </a:lnTo>
                      <a:lnTo>
                        <a:pt x="503" y="1245"/>
                      </a:lnTo>
                      <a:lnTo>
                        <a:pt x="503" y="1246"/>
                      </a:lnTo>
                      <a:lnTo>
                        <a:pt x="504" y="1247"/>
                      </a:lnTo>
                      <a:lnTo>
                        <a:pt x="505" y="1248"/>
                      </a:lnTo>
                      <a:lnTo>
                        <a:pt x="506" y="1248"/>
                      </a:lnTo>
                      <a:lnTo>
                        <a:pt x="507" y="1249"/>
                      </a:lnTo>
                      <a:lnTo>
                        <a:pt x="507" y="1249"/>
                      </a:lnTo>
                      <a:lnTo>
                        <a:pt x="508" y="1249"/>
                      </a:lnTo>
                      <a:lnTo>
                        <a:pt x="509" y="1250"/>
                      </a:lnTo>
                      <a:lnTo>
                        <a:pt x="510" y="1251"/>
                      </a:lnTo>
                      <a:lnTo>
                        <a:pt x="510" y="1251"/>
                      </a:lnTo>
                      <a:lnTo>
                        <a:pt x="511" y="1251"/>
                      </a:lnTo>
                      <a:lnTo>
                        <a:pt x="512" y="1252"/>
                      </a:lnTo>
                      <a:lnTo>
                        <a:pt x="513" y="1252"/>
                      </a:lnTo>
                      <a:lnTo>
                        <a:pt x="513" y="1252"/>
                      </a:lnTo>
                      <a:lnTo>
                        <a:pt x="514" y="1252"/>
                      </a:lnTo>
                      <a:lnTo>
                        <a:pt x="515" y="1252"/>
                      </a:lnTo>
                      <a:lnTo>
                        <a:pt x="515" y="1252"/>
                      </a:lnTo>
                      <a:lnTo>
                        <a:pt x="516" y="1252"/>
                      </a:lnTo>
                      <a:lnTo>
                        <a:pt x="517" y="1252"/>
                      </a:lnTo>
                      <a:lnTo>
                        <a:pt x="518" y="1253"/>
                      </a:lnTo>
                      <a:lnTo>
                        <a:pt x="518" y="1253"/>
                      </a:lnTo>
                      <a:lnTo>
                        <a:pt x="519" y="1252"/>
                      </a:lnTo>
                      <a:lnTo>
                        <a:pt x="519" y="1252"/>
                      </a:lnTo>
                      <a:lnTo>
                        <a:pt x="520" y="1252"/>
                      </a:lnTo>
                      <a:lnTo>
                        <a:pt x="521" y="1252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1"/>
                      </a:lnTo>
                      <a:lnTo>
                        <a:pt x="525" y="1251"/>
                      </a:lnTo>
                      <a:lnTo>
                        <a:pt x="525" y="1251"/>
                      </a:lnTo>
                      <a:lnTo>
                        <a:pt x="526" y="1251"/>
                      </a:lnTo>
                      <a:lnTo>
                        <a:pt x="527" y="1250"/>
                      </a:lnTo>
                      <a:lnTo>
                        <a:pt x="528" y="1250"/>
                      </a:lnTo>
                      <a:lnTo>
                        <a:pt x="528" y="1249"/>
                      </a:lnTo>
                      <a:lnTo>
                        <a:pt x="529" y="1249"/>
                      </a:lnTo>
                      <a:lnTo>
                        <a:pt x="530" y="1248"/>
                      </a:lnTo>
                      <a:lnTo>
                        <a:pt x="530" y="1248"/>
                      </a:lnTo>
                      <a:lnTo>
                        <a:pt x="532" y="1246"/>
                      </a:lnTo>
                      <a:lnTo>
                        <a:pt x="533" y="1246"/>
                      </a:lnTo>
                      <a:lnTo>
                        <a:pt x="533" y="1245"/>
                      </a:lnTo>
                      <a:lnTo>
                        <a:pt x="534" y="1244"/>
                      </a:lnTo>
                      <a:lnTo>
                        <a:pt x="537" y="1241"/>
                      </a:lnTo>
                      <a:lnTo>
                        <a:pt x="538" y="1240"/>
                      </a:lnTo>
                      <a:lnTo>
                        <a:pt x="539" y="1239"/>
                      </a:lnTo>
                      <a:lnTo>
                        <a:pt x="540" y="1237"/>
                      </a:lnTo>
                      <a:lnTo>
                        <a:pt x="543" y="1233"/>
                      </a:lnTo>
                      <a:lnTo>
                        <a:pt x="543" y="1232"/>
                      </a:lnTo>
                      <a:lnTo>
                        <a:pt x="544" y="1231"/>
                      </a:lnTo>
                      <a:lnTo>
                        <a:pt x="545" y="1228"/>
                      </a:lnTo>
                      <a:lnTo>
                        <a:pt x="548" y="1223"/>
                      </a:lnTo>
                      <a:lnTo>
                        <a:pt x="549" y="1222"/>
                      </a:lnTo>
                      <a:lnTo>
                        <a:pt x="549" y="1221"/>
                      </a:lnTo>
                      <a:lnTo>
                        <a:pt x="551" y="1218"/>
                      </a:lnTo>
                      <a:lnTo>
                        <a:pt x="553" y="1213"/>
                      </a:lnTo>
                      <a:lnTo>
                        <a:pt x="554" y="1211"/>
                      </a:lnTo>
                      <a:lnTo>
                        <a:pt x="554" y="1210"/>
                      </a:lnTo>
                      <a:lnTo>
                        <a:pt x="556" y="1206"/>
                      </a:lnTo>
                      <a:lnTo>
                        <a:pt x="558" y="1200"/>
                      </a:lnTo>
                      <a:lnTo>
                        <a:pt x="559" y="1198"/>
                      </a:lnTo>
                      <a:lnTo>
                        <a:pt x="560" y="1197"/>
                      </a:lnTo>
                      <a:lnTo>
                        <a:pt x="561" y="1193"/>
                      </a:lnTo>
                      <a:lnTo>
                        <a:pt x="563" y="1186"/>
                      </a:lnTo>
                      <a:lnTo>
                        <a:pt x="569" y="1170"/>
                      </a:lnTo>
                      <a:lnTo>
                        <a:pt x="569" y="1168"/>
                      </a:lnTo>
                      <a:lnTo>
                        <a:pt x="570" y="1166"/>
                      </a:lnTo>
                      <a:lnTo>
                        <a:pt x="571" y="1162"/>
                      </a:lnTo>
                      <a:lnTo>
                        <a:pt x="573" y="1153"/>
                      </a:lnTo>
                      <a:lnTo>
                        <a:pt x="579" y="1134"/>
                      </a:lnTo>
                      <a:lnTo>
                        <a:pt x="589" y="1091"/>
                      </a:lnTo>
                      <a:lnTo>
                        <a:pt x="590" y="1088"/>
                      </a:lnTo>
                      <a:lnTo>
                        <a:pt x="590" y="1084"/>
                      </a:lnTo>
                      <a:lnTo>
                        <a:pt x="591" y="1078"/>
                      </a:lnTo>
                      <a:lnTo>
                        <a:pt x="594" y="1065"/>
                      </a:lnTo>
                      <a:lnTo>
                        <a:pt x="600" y="1038"/>
                      </a:lnTo>
                      <a:lnTo>
                        <a:pt x="611" y="979"/>
                      </a:lnTo>
                      <a:lnTo>
                        <a:pt x="612" y="975"/>
                      </a:lnTo>
                      <a:lnTo>
                        <a:pt x="612" y="971"/>
                      </a:lnTo>
                      <a:lnTo>
                        <a:pt x="614" y="963"/>
                      </a:lnTo>
                      <a:lnTo>
                        <a:pt x="617" y="947"/>
                      </a:lnTo>
                      <a:lnTo>
                        <a:pt x="622" y="914"/>
                      </a:lnTo>
                      <a:lnTo>
                        <a:pt x="633" y="845"/>
                      </a:lnTo>
                      <a:lnTo>
                        <a:pt x="634" y="841"/>
                      </a:lnTo>
                      <a:lnTo>
                        <a:pt x="634" y="837"/>
                      </a:lnTo>
                      <a:lnTo>
                        <a:pt x="636" y="828"/>
                      </a:lnTo>
                      <a:lnTo>
                        <a:pt x="638" y="810"/>
                      </a:lnTo>
                      <a:lnTo>
                        <a:pt x="644" y="774"/>
                      </a:lnTo>
                      <a:lnTo>
                        <a:pt x="654" y="700"/>
                      </a:lnTo>
                      <a:lnTo>
                        <a:pt x="676" y="548"/>
                      </a:lnTo>
                      <a:lnTo>
                        <a:pt x="677" y="544"/>
                      </a:lnTo>
                      <a:lnTo>
                        <a:pt x="678" y="539"/>
                      </a:lnTo>
                      <a:lnTo>
                        <a:pt x="679" y="531"/>
                      </a:lnTo>
                      <a:lnTo>
                        <a:pt x="681" y="513"/>
                      </a:lnTo>
                      <a:lnTo>
                        <a:pt x="686" y="478"/>
                      </a:lnTo>
                      <a:lnTo>
                        <a:pt x="696" y="409"/>
                      </a:lnTo>
                      <a:lnTo>
                        <a:pt x="697" y="405"/>
                      </a:lnTo>
                      <a:lnTo>
                        <a:pt x="698" y="401"/>
                      </a:lnTo>
                      <a:lnTo>
                        <a:pt x="699" y="392"/>
                      </a:lnTo>
                      <a:lnTo>
                        <a:pt x="702" y="376"/>
                      </a:lnTo>
                      <a:lnTo>
                        <a:pt x="707" y="343"/>
                      </a:lnTo>
                      <a:lnTo>
                        <a:pt x="717" y="280"/>
                      </a:lnTo>
                      <a:lnTo>
                        <a:pt x="717" y="276"/>
                      </a:lnTo>
                      <a:lnTo>
                        <a:pt x="718" y="272"/>
                      </a:lnTo>
                      <a:lnTo>
                        <a:pt x="719" y="264"/>
                      </a:lnTo>
                      <a:lnTo>
                        <a:pt x="722" y="248"/>
                      </a:lnTo>
                      <a:lnTo>
                        <a:pt x="728" y="217"/>
                      </a:lnTo>
                      <a:lnTo>
                        <a:pt x="728" y="214"/>
                      </a:lnTo>
                      <a:lnTo>
                        <a:pt x="729" y="210"/>
                      </a:lnTo>
                      <a:lnTo>
                        <a:pt x="731" y="202"/>
                      </a:lnTo>
                      <a:lnTo>
                        <a:pt x="733" y="188"/>
                      </a:lnTo>
                      <a:lnTo>
                        <a:pt x="738" y="160"/>
                      </a:lnTo>
                      <a:lnTo>
                        <a:pt x="739" y="157"/>
                      </a:lnTo>
                      <a:lnTo>
                        <a:pt x="740" y="154"/>
                      </a:lnTo>
                      <a:lnTo>
                        <a:pt x="741" y="147"/>
                      </a:lnTo>
                      <a:lnTo>
                        <a:pt x="744" y="135"/>
                      </a:lnTo>
                      <a:lnTo>
                        <a:pt x="750" y="111"/>
                      </a:lnTo>
                      <a:lnTo>
                        <a:pt x="750" y="108"/>
                      </a:lnTo>
                      <a:lnTo>
                        <a:pt x="751" y="105"/>
                      </a:lnTo>
                      <a:lnTo>
                        <a:pt x="752" y="100"/>
                      </a:lnTo>
                      <a:lnTo>
                        <a:pt x="755" y="89"/>
                      </a:lnTo>
                      <a:lnTo>
                        <a:pt x="761" y="70"/>
                      </a:lnTo>
                      <a:lnTo>
                        <a:pt x="761" y="67"/>
                      </a:lnTo>
                      <a:lnTo>
                        <a:pt x="762" y="65"/>
                      </a:lnTo>
                      <a:lnTo>
                        <a:pt x="763" y="61"/>
                      </a:lnTo>
                      <a:lnTo>
                        <a:pt x="766" y="53"/>
                      </a:lnTo>
                      <a:lnTo>
                        <a:pt x="766" y="51"/>
                      </a:lnTo>
                      <a:lnTo>
                        <a:pt x="767" y="49"/>
                      </a:lnTo>
                      <a:lnTo>
                        <a:pt x="768" y="46"/>
                      </a:lnTo>
                      <a:lnTo>
                        <a:pt x="771" y="39"/>
                      </a:lnTo>
                      <a:lnTo>
                        <a:pt x="771" y="37"/>
                      </a:lnTo>
                      <a:lnTo>
                        <a:pt x="772" y="36"/>
                      </a:lnTo>
                      <a:lnTo>
                        <a:pt x="773" y="33"/>
                      </a:lnTo>
                      <a:lnTo>
                        <a:pt x="776" y="27"/>
                      </a:lnTo>
                      <a:lnTo>
                        <a:pt x="777" y="25"/>
                      </a:lnTo>
                      <a:lnTo>
                        <a:pt x="777" y="24"/>
                      </a:lnTo>
                      <a:lnTo>
                        <a:pt x="779" y="22"/>
                      </a:lnTo>
                      <a:lnTo>
                        <a:pt x="781" y="17"/>
                      </a:lnTo>
                      <a:lnTo>
                        <a:pt x="782" y="16"/>
                      </a:lnTo>
                      <a:lnTo>
                        <a:pt x="782" y="15"/>
                      </a:lnTo>
                      <a:lnTo>
                        <a:pt x="783" y="13"/>
                      </a:lnTo>
                      <a:lnTo>
                        <a:pt x="784" y="12"/>
                      </a:lnTo>
                      <a:lnTo>
                        <a:pt x="785" y="11"/>
                      </a:lnTo>
                      <a:lnTo>
                        <a:pt x="786" y="9"/>
                      </a:lnTo>
                      <a:lnTo>
                        <a:pt x="787" y="9"/>
                      </a:lnTo>
                      <a:lnTo>
                        <a:pt x="787" y="8"/>
                      </a:lnTo>
                      <a:lnTo>
                        <a:pt x="789" y="6"/>
                      </a:lnTo>
                      <a:lnTo>
                        <a:pt x="789" y="6"/>
                      </a:lnTo>
                      <a:lnTo>
                        <a:pt x="790" y="5"/>
                      </a:lnTo>
                      <a:lnTo>
                        <a:pt x="791" y="4"/>
                      </a:lnTo>
                      <a:lnTo>
                        <a:pt x="792" y="3"/>
                      </a:lnTo>
                      <a:lnTo>
                        <a:pt x="792" y="3"/>
                      </a:lnTo>
                      <a:lnTo>
                        <a:pt x="793" y="2"/>
                      </a:lnTo>
                      <a:lnTo>
                        <a:pt x="794" y="2"/>
                      </a:lnTo>
                      <a:lnTo>
                        <a:pt x="794" y="1"/>
                      </a:lnTo>
                      <a:lnTo>
                        <a:pt x="795" y="1"/>
                      </a:lnTo>
                      <a:lnTo>
                        <a:pt x="796" y="1"/>
                      </a:lnTo>
                      <a:lnTo>
                        <a:pt x="796" y="1"/>
                      </a:lnTo>
                      <a:lnTo>
                        <a:pt x="797" y="0"/>
                      </a:lnTo>
                      <a:lnTo>
                        <a:pt x="798" y="0"/>
                      </a:lnTo>
                      <a:lnTo>
                        <a:pt x="798" y="0"/>
                      </a:lnTo>
                      <a:lnTo>
                        <a:pt x="799" y="0"/>
                      </a:lnTo>
                      <a:lnTo>
                        <a:pt x="800" y="0"/>
                      </a:lnTo>
                      <a:lnTo>
                        <a:pt x="800" y="0"/>
                      </a:lnTo>
                      <a:lnTo>
                        <a:pt x="801" y="0"/>
                      </a:lnTo>
                      <a:lnTo>
                        <a:pt x="801" y="0"/>
                      </a:lnTo>
                      <a:lnTo>
                        <a:pt x="802" y="0"/>
                      </a:lnTo>
                      <a:lnTo>
                        <a:pt x="803" y="0"/>
                      </a:lnTo>
                      <a:lnTo>
                        <a:pt x="804" y="0"/>
                      </a:lnTo>
                      <a:lnTo>
                        <a:pt x="804" y="0"/>
                      </a:lnTo>
                      <a:lnTo>
                        <a:pt x="805" y="1"/>
                      </a:lnTo>
                      <a:lnTo>
                        <a:pt x="806" y="1"/>
                      </a:lnTo>
                      <a:lnTo>
                        <a:pt x="806" y="1"/>
                      </a:lnTo>
                      <a:lnTo>
                        <a:pt x="807" y="1"/>
                      </a:lnTo>
                      <a:lnTo>
                        <a:pt x="808" y="2"/>
                      </a:lnTo>
                      <a:lnTo>
                        <a:pt x="808" y="3"/>
                      </a:lnTo>
                      <a:lnTo>
                        <a:pt x="809" y="3"/>
                      </a:lnTo>
                      <a:lnTo>
                        <a:pt x="810" y="3"/>
                      </a:lnTo>
                      <a:lnTo>
                        <a:pt x="810" y="4"/>
                      </a:lnTo>
                      <a:lnTo>
                        <a:pt x="811" y="5"/>
                      </a:lnTo>
                      <a:lnTo>
                        <a:pt x="813" y="6"/>
                      </a:lnTo>
                      <a:lnTo>
                        <a:pt x="813" y="7"/>
                      </a:lnTo>
                      <a:lnTo>
                        <a:pt x="814" y="8"/>
                      </a:lnTo>
                      <a:lnTo>
                        <a:pt x="815" y="9"/>
                      </a:lnTo>
                      <a:lnTo>
                        <a:pt x="816" y="10"/>
                      </a:lnTo>
                      <a:lnTo>
                        <a:pt x="817" y="12"/>
                      </a:lnTo>
                      <a:lnTo>
                        <a:pt x="818" y="13"/>
                      </a:lnTo>
                      <a:lnTo>
                        <a:pt x="819" y="15"/>
                      </a:lnTo>
                      <a:lnTo>
                        <a:pt x="819" y="16"/>
                      </a:lnTo>
                      <a:lnTo>
                        <a:pt x="821" y="18"/>
                      </a:lnTo>
                      <a:lnTo>
                        <a:pt x="824" y="24"/>
                      </a:lnTo>
                      <a:lnTo>
                        <a:pt x="824" y="25"/>
                      </a:lnTo>
                      <a:lnTo>
                        <a:pt x="825" y="27"/>
                      </a:lnTo>
                      <a:lnTo>
                        <a:pt x="826" y="30"/>
                      </a:lnTo>
                      <a:lnTo>
                        <a:pt x="829" y="37"/>
                      </a:lnTo>
                      <a:lnTo>
                        <a:pt x="830" y="39"/>
                      </a:lnTo>
                      <a:lnTo>
                        <a:pt x="831" y="40"/>
                      </a:lnTo>
                      <a:lnTo>
                        <a:pt x="832" y="44"/>
                      </a:lnTo>
                      <a:lnTo>
                        <a:pt x="835" y="52"/>
                      </a:lnTo>
                      <a:lnTo>
                        <a:pt x="835" y="54"/>
                      </a:lnTo>
                      <a:lnTo>
                        <a:pt x="836" y="57"/>
                      </a:lnTo>
                      <a:lnTo>
                        <a:pt x="837" y="61"/>
                      </a:lnTo>
                      <a:lnTo>
                        <a:pt x="840" y="71"/>
                      </a:lnTo>
                      <a:lnTo>
                        <a:pt x="846" y="92"/>
                      </a:lnTo>
                      <a:lnTo>
                        <a:pt x="846" y="94"/>
                      </a:lnTo>
                      <a:lnTo>
                        <a:pt x="847" y="97"/>
                      </a:lnTo>
                      <a:lnTo>
                        <a:pt x="848" y="103"/>
                      </a:lnTo>
                      <a:lnTo>
                        <a:pt x="851" y="115"/>
                      </a:lnTo>
                      <a:lnTo>
                        <a:pt x="857" y="141"/>
                      </a:lnTo>
                      <a:lnTo>
                        <a:pt x="857" y="144"/>
                      </a:lnTo>
                      <a:lnTo>
                        <a:pt x="858" y="147"/>
                      </a:lnTo>
                      <a:lnTo>
                        <a:pt x="859" y="154"/>
                      </a:lnTo>
                      <a:lnTo>
                        <a:pt x="862" y="168"/>
                      </a:lnTo>
                      <a:lnTo>
                        <a:pt x="867" y="199"/>
                      </a:lnTo>
                      <a:lnTo>
                        <a:pt x="868" y="202"/>
                      </a:lnTo>
                      <a:lnTo>
                        <a:pt x="869" y="207"/>
                      </a:lnTo>
                      <a:lnTo>
                        <a:pt x="870" y="214"/>
                      </a:lnTo>
                      <a:lnTo>
                        <a:pt x="873" y="231"/>
                      </a:lnTo>
                      <a:lnTo>
                        <a:pt x="878" y="265"/>
                      </a:lnTo>
                      <a:lnTo>
                        <a:pt x="889" y="339"/>
                      </a:lnTo>
                      <a:lnTo>
                        <a:pt x="890" y="343"/>
                      </a:lnTo>
                      <a:lnTo>
                        <a:pt x="891" y="348"/>
                      </a:lnTo>
                      <a:lnTo>
                        <a:pt x="892" y="357"/>
                      </a:lnTo>
                      <a:lnTo>
                        <a:pt x="894" y="376"/>
                      </a:lnTo>
                      <a:lnTo>
                        <a:pt x="899" y="414"/>
                      </a:lnTo>
                      <a:lnTo>
                        <a:pt x="909" y="492"/>
                      </a:lnTo>
                      <a:lnTo>
                        <a:pt x="930" y="658"/>
                      </a:lnTo>
                      <a:lnTo>
                        <a:pt x="930" y="664"/>
                      </a:lnTo>
                      <a:lnTo>
                        <a:pt x="931" y="670"/>
                      </a:lnTo>
                      <a:lnTo>
                        <a:pt x="933" y="681"/>
                      </a:lnTo>
                      <a:lnTo>
                        <a:pt x="935" y="704"/>
                      </a:lnTo>
                      <a:lnTo>
                        <a:pt x="941" y="749"/>
                      </a:lnTo>
                      <a:lnTo>
                        <a:pt x="952" y="839"/>
                      </a:lnTo>
                      <a:lnTo>
                        <a:pt x="953" y="844"/>
                      </a:lnTo>
                      <a:lnTo>
                        <a:pt x="953" y="850"/>
                      </a:lnTo>
                      <a:lnTo>
                        <a:pt x="955" y="861"/>
                      </a:lnTo>
                      <a:lnTo>
                        <a:pt x="957" y="883"/>
                      </a:lnTo>
                      <a:lnTo>
                        <a:pt x="963" y="925"/>
                      </a:lnTo>
                      <a:lnTo>
                        <a:pt x="974" y="1006"/>
                      </a:lnTo>
                      <a:lnTo>
                        <a:pt x="975" y="1010"/>
                      </a:lnTo>
                      <a:lnTo>
                        <a:pt x="975" y="1014"/>
                      </a:lnTo>
                      <a:lnTo>
                        <a:pt x="977" y="1023"/>
                      </a:lnTo>
                      <a:lnTo>
                        <a:pt x="979" y="1041"/>
                      </a:lnTo>
                      <a:lnTo>
                        <a:pt x="984" y="1074"/>
                      </a:lnTo>
                      <a:lnTo>
                        <a:pt x="985" y="1078"/>
                      </a:lnTo>
                      <a:lnTo>
                        <a:pt x="986" y="1082"/>
                      </a:lnTo>
                      <a:lnTo>
                        <a:pt x="987" y="1090"/>
                      </a:lnTo>
                      <a:lnTo>
                        <a:pt x="989" y="1105"/>
                      </a:lnTo>
                      <a:lnTo>
                        <a:pt x="995" y="1134"/>
                      </a:lnTo>
                      <a:lnTo>
                        <a:pt x="995" y="1137"/>
                      </a:lnTo>
                      <a:lnTo>
                        <a:pt x="996" y="1140"/>
                      </a:lnTo>
                      <a:lnTo>
                        <a:pt x="997" y="1147"/>
                      </a:lnTo>
                      <a:lnTo>
                        <a:pt x="999" y="1160"/>
                      </a:lnTo>
                      <a:lnTo>
                        <a:pt x="1000" y="1163"/>
                      </a:lnTo>
                      <a:lnTo>
                        <a:pt x="1001" y="1166"/>
                      </a:lnTo>
                      <a:lnTo>
                        <a:pt x="1002" y="1172"/>
                      </a:lnTo>
                      <a:lnTo>
                        <a:pt x="1005" y="1183"/>
                      </a:lnTo>
                      <a:lnTo>
                        <a:pt x="1005" y="1186"/>
                      </a:lnTo>
                      <a:lnTo>
                        <a:pt x="1006" y="1188"/>
                      </a:lnTo>
                      <a:lnTo>
                        <a:pt x="1007" y="1194"/>
                      </a:lnTo>
                      <a:lnTo>
                        <a:pt x="1010" y="1203"/>
                      </a:lnTo>
                      <a:lnTo>
                        <a:pt x="1011" y="1206"/>
                      </a:lnTo>
                      <a:lnTo>
                        <a:pt x="1011" y="1208"/>
                      </a:lnTo>
                      <a:lnTo>
                        <a:pt x="1013" y="1212"/>
                      </a:lnTo>
                      <a:lnTo>
                        <a:pt x="1015" y="1221"/>
                      </a:lnTo>
                      <a:lnTo>
                        <a:pt x="1016" y="1222"/>
                      </a:lnTo>
                      <a:lnTo>
                        <a:pt x="1016" y="1224"/>
                      </a:lnTo>
                      <a:lnTo>
                        <a:pt x="1017" y="1228"/>
                      </a:lnTo>
                      <a:lnTo>
                        <a:pt x="1018" y="1229"/>
                      </a:lnTo>
                      <a:lnTo>
                        <a:pt x="1019" y="1231"/>
                      </a:lnTo>
                      <a:lnTo>
                        <a:pt x="1020" y="1234"/>
                      </a:lnTo>
                      <a:lnTo>
                        <a:pt x="1021" y="1236"/>
                      </a:lnTo>
                      <a:lnTo>
                        <a:pt x="1021" y="1237"/>
                      </a:lnTo>
                      <a:lnTo>
                        <a:pt x="1023" y="1239"/>
                      </a:lnTo>
                      <a:lnTo>
                        <a:pt x="1023" y="1241"/>
                      </a:lnTo>
                      <a:lnTo>
                        <a:pt x="1024" y="1242"/>
                      </a:lnTo>
                      <a:lnTo>
                        <a:pt x="1025" y="1244"/>
                      </a:lnTo>
                      <a:lnTo>
                        <a:pt x="1026" y="1245"/>
                      </a:lnTo>
                      <a:lnTo>
                        <a:pt x="1026" y="1246"/>
                      </a:lnTo>
                    </a:path>
                  </a:pathLst>
                </a:custGeom>
                <a:noFill/>
                <a:ln w="38100" cap="flat" cmpd="sng" algn="ctr">
                  <a:solidFill>
                    <a:srgbClr val="005BD3"/>
                  </a:solidFill>
                  <a:prstDash val="solid"/>
                  <a:headEnd/>
                  <a:tailE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Freeform 21"/>
                <p:cNvSpPr>
                  <a:spLocks/>
                </p:cNvSpPr>
                <p:nvPr/>
              </p:nvSpPr>
              <p:spPr bwMode="auto">
                <a:xfrm>
                  <a:off x="4764088" y="111460"/>
                  <a:ext cx="1562100" cy="1989138"/>
                </a:xfrm>
                <a:custGeom>
                  <a:avLst/>
                  <a:gdLst>
                    <a:gd name="T0" fmla="*/ 5 w 984"/>
                    <a:gd name="T1" fmla="*/ 1251 h 1253"/>
                    <a:gd name="T2" fmla="*/ 10 w 984"/>
                    <a:gd name="T3" fmla="*/ 1253 h 1253"/>
                    <a:gd name="T4" fmla="*/ 15 w 984"/>
                    <a:gd name="T5" fmla="*/ 1251 h 1253"/>
                    <a:gd name="T6" fmla="*/ 20 w 984"/>
                    <a:gd name="T7" fmla="*/ 1243 h 1253"/>
                    <a:gd name="T8" fmla="*/ 29 w 984"/>
                    <a:gd name="T9" fmla="*/ 1223 h 1253"/>
                    <a:gd name="T10" fmla="*/ 40 w 984"/>
                    <a:gd name="T11" fmla="*/ 1184 h 1253"/>
                    <a:gd name="T12" fmla="*/ 54 w 984"/>
                    <a:gd name="T13" fmla="*/ 1117 h 1253"/>
                    <a:gd name="T14" fmla="*/ 83 w 984"/>
                    <a:gd name="T15" fmla="*/ 918 h 1253"/>
                    <a:gd name="T16" fmla="*/ 136 w 984"/>
                    <a:gd name="T17" fmla="*/ 490 h 1253"/>
                    <a:gd name="T18" fmla="*/ 159 w 984"/>
                    <a:gd name="T19" fmla="*/ 315 h 1253"/>
                    <a:gd name="T20" fmla="*/ 180 w 984"/>
                    <a:gd name="T21" fmla="*/ 187 h 1253"/>
                    <a:gd name="T22" fmla="*/ 193 w 984"/>
                    <a:gd name="T23" fmla="*/ 118 h 1253"/>
                    <a:gd name="T24" fmla="*/ 208 w 984"/>
                    <a:gd name="T25" fmla="*/ 61 h 1253"/>
                    <a:gd name="T26" fmla="*/ 218 w 984"/>
                    <a:gd name="T27" fmla="*/ 32 h 1253"/>
                    <a:gd name="T28" fmla="*/ 227 w 984"/>
                    <a:gd name="T29" fmla="*/ 14 h 1253"/>
                    <a:gd name="T30" fmla="*/ 233 w 984"/>
                    <a:gd name="T31" fmla="*/ 6 h 1253"/>
                    <a:gd name="T32" fmla="*/ 239 w 984"/>
                    <a:gd name="T33" fmla="*/ 1 h 1253"/>
                    <a:gd name="T34" fmla="*/ 244 w 984"/>
                    <a:gd name="T35" fmla="*/ 0 h 1253"/>
                    <a:gd name="T36" fmla="*/ 249 w 984"/>
                    <a:gd name="T37" fmla="*/ 1 h 1253"/>
                    <a:gd name="T38" fmla="*/ 255 w 984"/>
                    <a:gd name="T39" fmla="*/ 4 h 1253"/>
                    <a:gd name="T40" fmla="*/ 264 w 984"/>
                    <a:gd name="T41" fmla="*/ 16 h 1253"/>
                    <a:gd name="T42" fmla="*/ 275 w 984"/>
                    <a:gd name="T43" fmla="*/ 40 h 1253"/>
                    <a:gd name="T44" fmla="*/ 288 w 984"/>
                    <a:gd name="T45" fmla="*/ 82 h 1253"/>
                    <a:gd name="T46" fmla="*/ 307 w 984"/>
                    <a:gd name="T47" fmla="*/ 162 h 1253"/>
                    <a:gd name="T48" fmla="*/ 329 w 984"/>
                    <a:gd name="T49" fmla="*/ 285 h 1253"/>
                    <a:gd name="T50" fmla="*/ 372 w 984"/>
                    <a:gd name="T51" fmla="*/ 572 h 1253"/>
                    <a:gd name="T52" fmla="*/ 421 w 984"/>
                    <a:gd name="T53" fmla="*/ 898 h 1253"/>
                    <a:gd name="T54" fmla="*/ 452 w 984"/>
                    <a:gd name="T55" fmla="*/ 1070 h 1253"/>
                    <a:gd name="T56" fmla="*/ 468 w 984"/>
                    <a:gd name="T57" fmla="*/ 1138 h 1253"/>
                    <a:gd name="T58" fmla="*/ 482 w 984"/>
                    <a:gd name="T59" fmla="*/ 1185 h 1253"/>
                    <a:gd name="T60" fmla="*/ 497 w 984"/>
                    <a:gd name="T61" fmla="*/ 1222 h 1253"/>
                    <a:gd name="T62" fmla="*/ 507 w 984"/>
                    <a:gd name="T63" fmla="*/ 1239 h 1253"/>
                    <a:gd name="T64" fmla="*/ 514 w 984"/>
                    <a:gd name="T65" fmla="*/ 1247 h 1253"/>
                    <a:gd name="T66" fmla="*/ 520 w 984"/>
                    <a:gd name="T67" fmla="*/ 1251 h 1253"/>
                    <a:gd name="T68" fmla="*/ 525 w 984"/>
                    <a:gd name="T69" fmla="*/ 1252 h 1253"/>
                    <a:gd name="T70" fmla="*/ 530 w 984"/>
                    <a:gd name="T71" fmla="*/ 1252 h 1253"/>
                    <a:gd name="T72" fmla="*/ 535 w 984"/>
                    <a:gd name="T73" fmla="*/ 1251 h 1253"/>
                    <a:gd name="T74" fmla="*/ 542 w 984"/>
                    <a:gd name="T75" fmla="*/ 1246 h 1253"/>
                    <a:gd name="T76" fmla="*/ 552 w 984"/>
                    <a:gd name="T77" fmla="*/ 1234 h 1253"/>
                    <a:gd name="T78" fmla="*/ 567 w 984"/>
                    <a:gd name="T79" fmla="*/ 1207 h 1253"/>
                    <a:gd name="T80" fmla="*/ 579 w 984"/>
                    <a:gd name="T81" fmla="*/ 1174 h 1253"/>
                    <a:gd name="T82" fmla="*/ 610 w 984"/>
                    <a:gd name="T83" fmla="*/ 1074 h 1253"/>
                    <a:gd name="T84" fmla="*/ 662 w 984"/>
                    <a:gd name="T85" fmla="*/ 863 h 1253"/>
                    <a:gd name="T86" fmla="*/ 685 w 984"/>
                    <a:gd name="T87" fmla="*/ 772 h 1253"/>
                    <a:gd name="T88" fmla="*/ 711 w 984"/>
                    <a:gd name="T89" fmla="*/ 687 h 1253"/>
                    <a:gd name="T90" fmla="*/ 729 w 984"/>
                    <a:gd name="T91" fmla="*/ 644 h 1253"/>
                    <a:gd name="T92" fmla="*/ 740 w 984"/>
                    <a:gd name="T93" fmla="*/ 624 h 1253"/>
                    <a:gd name="T94" fmla="*/ 750 w 984"/>
                    <a:gd name="T95" fmla="*/ 609 h 1253"/>
                    <a:gd name="T96" fmla="*/ 759 w 984"/>
                    <a:gd name="T97" fmla="*/ 601 h 1253"/>
                    <a:gd name="T98" fmla="*/ 766 w 984"/>
                    <a:gd name="T99" fmla="*/ 597 h 1253"/>
                    <a:gd name="T100" fmla="*/ 771 w 984"/>
                    <a:gd name="T101" fmla="*/ 596 h 1253"/>
                    <a:gd name="T102" fmla="*/ 776 w 984"/>
                    <a:gd name="T103" fmla="*/ 596 h 1253"/>
                    <a:gd name="T104" fmla="*/ 781 w 984"/>
                    <a:gd name="T105" fmla="*/ 597 h 1253"/>
                    <a:gd name="T106" fmla="*/ 787 w 984"/>
                    <a:gd name="T107" fmla="*/ 600 h 1253"/>
                    <a:gd name="T108" fmla="*/ 794 w 984"/>
                    <a:gd name="T109" fmla="*/ 606 h 1253"/>
                    <a:gd name="T110" fmla="*/ 804 w 984"/>
                    <a:gd name="T111" fmla="*/ 617 h 1253"/>
                    <a:gd name="T112" fmla="*/ 824 w 984"/>
                    <a:gd name="T113" fmla="*/ 653 h 1253"/>
                    <a:gd name="T114" fmla="*/ 839 w 984"/>
                    <a:gd name="T115" fmla="*/ 691 h 1253"/>
                    <a:gd name="T116" fmla="*/ 885 w 984"/>
                    <a:gd name="T117" fmla="*/ 844 h 1253"/>
                    <a:gd name="T118" fmla="*/ 937 w 984"/>
                    <a:gd name="T119" fmla="*/ 1039 h 1253"/>
                    <a:gd name="T120" fmla="*/ 960 w 984"/>
                    <a:gd name="T121" fmla="*/ 1116 h 1253"/>
                    <a:gd name="T122" fmla="*/ 979 w 984"/>
                    <a:gd name="T123" fmla="*/ 1168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984" h="1253">
                      <a:moveTo>
                        <a:pt x="0" y="1246"/>
                      </a:moveTo>
                      <a:lnTo>
                        <a:pt x="1" y="1247"/>
                      </a:lnTo>
                      <a:lnTo>
                        <a:pt x="2" y="1248"/>
                      </a:lnTo>
                      <a:lnTo>
                        <a:pt x="2" y="1248"/>
                      </a:lnTo>
                      <a:lnTo>
                        <a:pt x="3" y="1249"/>
                      </a:lnTo>
                      <a:lnTo>
                        <a:pt x="3" y="1250"/>
                      </a:lnTo>
                      <a:lnTo>
                        <a:pt x="4" y="1250"/>
                      </a:lnTo>
                      <a:lnTo>
                        <a:pt x="5" y="1251"/>
                      </a:lnTo>
                      <a:lnTo>
                        <a:pt x="5" y="1251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2"/>
                      </a:lnTo>
                      <a:lnTo>
                        <a:pt x="9" y="1252"/>
                      </a:lnTo>
                      <a:lnTo>
                        <a:pt x="9" y="1252"/>
                      </a:lnTo>
                      <a:lnTo>
                        <a:pt x="10" y="1253"/>
                      </a:lnTo>
                      <a:lnTo>
                        <a:pt x="11" y="1252"/>
                      </a:lnTo>
                      <a:lnTo>
                        <a:pt x="11" y="1252"/>
                      </a:lnTo>
                      <a:lnTo>
                        <a:pt x="12" y="1252"/>
                      </a:lnTo>
                      <a:lnTo>
                        <a:pt x="12" y="1252"/>
                      </a:lnTo>
                      <a:lnTo>
                        <a:pt x="13" y="1252"/>
                      </a:lnTo>
                      <a:lnTo>
                        <a:pt x="14" y="1251"/>
                      </a:lnTo>
                      <a:lnTo>
                        <a:pt x="14" y="1251"/>
                      </a:lnTo>
                      <a:lnTo>
                        <a:pt x="15" y="1251"/>
                      </a:lnTo>
                      <a:lnTo>
                        <a:pt x="15" y="1250"/>
                      </a:lnTo>
                      <a:lnTo>
                        <a:pt x="16" y="1249"/>
                      </a:lnTo>
                      <a:lnTo>
                        <a:pt x="17" y="1249"/>
                      </a:lnTo>
                      <a:lnTo>
                        <a:pt x="17" y="1248"/>
                      </a:lnTo>
                      <a:lnTo>
                        <a:pt x="18" y="1247"/>
                      </a:lnTo>
                      <a:lnTo>
                        <a:pt x="19" y="1245"/>
                      </a:lnTo>
                      <a:lnTo>
                        <a:pt x="20" y="1245"/>
                      </a:lnTo>
                      <a:lnTo>
                        <a:pt x="20" y="1243"/>
                      </a:lnTo>
                      <a:lnTo>
                        <a:pt x="22" y="1241"/>
                      </a:lnTo>
                      <a:lnTo>
                        <a:pt x="22" y="1240"/>
                      </a:lnTo>
                      <a:lnTo>
                        <a:pt x="23" y="1239"/>
                      </a:lnTo>
                      <a:lnTo>
                        <a:pt x="24" y="1236"/>
                      </a:lnTo>
                      <a:lnTo>
                        <a:pt x="25" y="1235"/>
                      </a:lnTo>
                      <a:lnTo>
                        <a:pt x="26" y="1233"/>
                      </a:lnTo>
                      <a:lnTo>
                        <a:pt x="27" y="1230"/>
                      </a:lnTo>
                      <a:lnTo>
                        <a:pt x="29" y="1223"/>
                      </a:lnTo>
                      <a:lnTo>
                        <a:pt x="30" y="1221"/>
                      </a:lnTo>
                      <a:lnTo>
                        <a:pt x="31" y="1219"/>
                      </a:lnTo>
                      <a:lnTo>
                        <a:pt x="32" y="1215"/>
                      </a:lnTo>
                      <a:lnTo>
                        <a:pt x="35" y="1206"/>
                      </a:lnTo>
                      <a:lnTo>
                        <a:pt x="35" y="1203"/>
                      </a:lnTo>
                      <a:lnTo>
                        <a:pt x="36" y="1201"/>
                      </a:lnTo>
                      <a:lnTo>
                        <a:pt x="38" y="1195"/>
                      </a:lnTo>
                      <a:lnTo>
                        <a:pt x="40" y="1184"/>
                      </a:lnTo>
                      <a:lnTo>
                        <a:pt x="41" y="1181"/>
                      </a:lnTo>
                      <a:lnTo>
                        <a:pt x="42" y="1178"/>
                      </a:lnTo>
                      <a:lnTo>
                        <a:pt x="43" y="1172"/>
                      </a:lnTo>
                      <a:lnTo>
                        <a:pt x="46" y="1159"/>
                      </a:lnTo>
                      <a:lnTo>
                        <a:pt x="51" y="1132"/>
                      </a:lnTo>
                      <a:lnTo>
                        <a:pt x="52" y="1128"/>
                      </a:lnTo>
                      <a:lnTo>
                        <a:pt x="53" y="1124"/>
                      </a:lnTo>
                      <a:lnTo>
                        <a:pt x="54" y="1117"/>
                      </a:lnTo>
                      <a:lnTo>
                        <a:pt x="57" y="1101"/>
                      </a:lnTo>
                      <a:lnTo>
                        <a:pt x="62" y="1068"/>
                      </a:lnTo>
                      <a:lnTo>
                        <a:pt x="73" y="994"/>
                      </a:lnTo>
                      <a:lnTo>
                        <a:pt x="74" y="989"/>
                      </a:lnTo>
                      <a:lnTo>
                        <a:pt x="74" y="985"/>
                      </a:lnTo>
                      <a:lnTo>
                        <a:pt x="75" y="975"/>
                      </a:lnTo>
                      <a:lnTo>
                        <a:pt x="78" y="957"/>
                      </a:lnTo>
                      <a:lnTo>
                        <a:pt x="83" y="918"/>
                      </a:lnTo>
                      <a:lnTo>
                        <a:pt x="93" y="838"/>
                      </a:lnTo>
                      <a:lnTo>
                        <a:pt x="114" y="671"/>
                      </a:lnTo>
                      <a:lnTo>
                        <a:pt x="114" y="665"/>
                      </a:lnTo>
                      <a:lnTo>
                        <a:pt x="115" y="660"/>
                      </a:lnTo>
                      <a:lnTo>
                        <a:pt x="117" y="648"/>
                      </a:lnTo>
                      <a:lnTo>
                        <a:pt x="119" y="625"/>
                      </a:lnTo>
                      <a:lnTo>
                        <a:pt x="125" y="580"/>
                      </a:lnTo>
                      <a:lnTo>
                        <a:pt x="136" y="490"/>
                      </a:lnTo>
                      <a:lnTo>
                        <a:pt x="137" y="485"/>
                      </a:lnTo>
                      <a:lnTo>
                        <a:pt x="137" y="480"/>
                      </a:lnTo>
                      <a:lnTo>
                        <a:pt x="139" y="469"/>
                      </a:lnTo>
                      <a:lnTo>
                        <a:pt x="141" y="447"/>
                      </a:lnTo>
                      <a:lnTo>
                        <a:pt x="147" y="405"/>
                      </a:lnTo>
                      <a:lnTo>
                        <a:pt x="158" y="325"/>
                      </a:lnTo>
                      <a:lnTo>
                        <a:pt x="159" y="320"/>
                      </a:lnTo>
                      <a:lnTo>
                        <a:pt x="159" y="315"/>
                      </a:lnTo>
                      <a:lnTo>
                        <a:pt x="161" y="306"/>
                      </a:lnTo>
                      <a:lnTo>
                        <a:pt x="164" y="288"/>
                      </a:lnTo>
                      <a:lnTo>
                        <a:pt x="169" y="252"/>
                      </a:lnTo>
                      <a:lnTo>
                        <a:pt x="170" y="248"/>
                      </a:lnTo>
                      <a:lnTo>
                        <a:pt x="170" y="244"/>
                      </a:lnTo>
                      <a:lnTo>
                        <a:pt x="171" y="235"/>
                      </a:lnTo>
                      <a:lnTo>
                        <a:pt x="174" y="219"/>
                      </a:lnTo>
                      <a:lnTo>
                        <a:pt x="180" y="187"/>
                      </a:lnTo>
                      <a:lnTo>
                        <a:pt x="180" y="184"/>
                      </a:lnTo>
                      <a:lnTo>
                        <a:pt x="181" y="180"/>
                      </a:lnTo>
                      <a:lnTo>
                        <a:pt x="182" y="172"/>
                      </a:lnTo>
                      <a:lnTo>
                        <a:pt x="185" y="158"/>
                      </a:lnTo>
                      <a:lnTo>
                        <a:pt x="191" y="131"/>
                      </a:lnTo>
                      <a:lnTo>
                        <a:pt x="191" y="128"/>
                      </a:lnTo>
                      <a:lnTo>
                        <a:pt x="192" y="125"/>
                      </a:lnTo>
                      <a:lnTo>
                        <a:pt x="193" y="118"/>
                      </a:lnTo>
                      <a:lnTo>
                        <a:pt x="196" y="106"/>
                      </a:lnTo>
                      <a:lnTo>
                        <a:pt x="201" y="84"/>
                      </a:lnTo>
                      <a:lnTo>
                        <a:pt x="202" y="82"/>
                      </a:lnTo>
                      <a:lnTo>
                        <a:pt x="203" y="79"/>
                      </a:lnTo>
                      <a:lnTo>
                        <a:pt x="204" y="75"/>
                      </a:lnTo>
                      <a:lnTo>
                        <a:pt x="206" y="66"/>
                      </a:lnTo>
                      <a:lnTo>
                        <a:pt x="207" y="63"/>
                      </a:lnTo>
                      <a:lnTo>
                        <a:pt x="208" y="61"/>
                      </a:lnTo>
                      <a:lnTo>
                        <a:pt x="209" y="57"/>
                      </a:lnTo>
                      <a:lnTo>
                        <a:pt x="212" y="49"/>
                      </a:lnTo>
                      <a:lnTo>
                        <a:pt x="212" y="48"/>
                      </a:lnTo>
                      <a:lnTo>
                        <a:pt x="213" y="46"/>
                      </a:lnTo>
                      <a:lnTo>
                        <a:pt x="214" y="42"/>
                      </a:lnTo>
                      <a:lnTo>
                        <a:pt x="216" y="35"/>
                      </a:lnTo>
                      <a:lnTo>
                        <a:pt x="217" y="34"/>
                      </a:lnTo>
                      <a:lnTo>
                        <a:pt x="218" y="32"/>
                      </a:lnTo>
                      <a:lnTo>
                        <a:pt x="219" y="29"/>
                      </a:lnTo>
                      <a:lnTo>
                        <a:pt x="222" y="24"/>
                      </a:lnTo>
                      <a:lnTo>
                        <a:pt x="222" y="22"/>
                      </a:lnTo>
                      <a:lnTo>
                        <a:pt x="223" y="21"/>
                      </a:lnTo>
                      <a:lnTo>
                        <a:pt x="224" y="19"/>
                      </a:lnTo>
                      <a:lnTo>
                        <a:pt x="225" y="18"/>
                      </a:lnTo>
                      <a:lnTo>
                        <a:pt x="225" y="16"/>
                      </a:lnTo>
                      <a:lnTo>
                        <a:pt x="227" y="14"/>
                      </a:lnTo>
                      <a:lnTo>
                        <a:pt x="227" y="13"/>
                      </a:lnTo>
                      <a:lnTo>
                        <a:pt x="228" y="12"/>
                      </a:lnTo>
                      <a:lnTo>
                        <a:pt x="229" y="10"/>
                      </a:lnTo>
                      <a:lnTo>
                        <a:pt x="230" y="10"/>
                      </a:lnTo>
                      <a:lnTo>
                        <a:pt x="231" y="9"/>
                      </a:lnTo>
                      <a:lnTo>
                        <a:pt x="232" y="7"/>
                      </a:lnTo>
                      <a:lnTo>
                        <a:pt x="233" y="6"/>
                      </a:lnTo>
                      <a:lnTo>
                        <a:pt x="233" y="6"/>
                      </a:lnTo>
                      <a:lnTo>
                        <a:pt x="234" y="5"/>
                      </a:lnTo>
                      <a:lnTo>
                        <a:pt x="234" y="4"/>
                      </a:lnTo>
                      <a:lnTo>
                        <a:pt x="235" y="4"/>
                      </a:lnTo>
                      <a:lnTo>
                        <a:pt x="236" y="3"/>
                      </a:lnTo>
                      <a:lnTo>
                        <a:pt x="237" y="3"/>
                      </a:lnTo>
                      <a:lnTo>
                        <a:pt x="237" y="2"/>
                      </a:lnTo>
                      <a:lnTo>
                        <a:pt x="238" y="2"/>
                      </a:lnTo>
                      <a:lnTo>
                        <a:pt x="239" y="1"/>
                      </a:lnTo>
                      <a:lnTo>
                        <a:pt x="239" y="1"/>
                      </a:lnTo>
                      <a:lnTo>
                        <a:pt x="240" y="1"/>
                      </a:lnTo>
                      <a:lnTo>
                        <a:pt x="240" y="0"/>
                      </a:lnTo>
                      <a:lnTo>
                        <a:pt x="241" y="0"/>
                      </a:lnTo>
                      <a:lnTo>
                        <a:pt x="242" y="0"/>
                      </a:lnTo>
                      <a:lnTo>
                        <a:pt x="243" y="0"/>
                      </a:lnTo>
                      <a:lnTo>
                        <a:pt x="243" y="0"/>
                      </a:lnTo>
                      <a:lnTo>
                        <a:pt x="244" y="0"/>
                      </a:lnTo>
                      <a:lnTo>
                        <a:pt x="245" y="0"/>
                      </a:lnTo>
                      <a:lnTo>
                        <a:pt x="245" y="0"/>
                      </a:lnTo>
                      <a:lnTo>
                        <a:pt x="246" y="0"/>
                      </a:lnTo>
                      <a:lnTo>
                        <a:pt x="247" y="0"/>
                      </a:lnTo>
                      <a:lnTo>
                        <a:pt x="247" y="0"/>
                      </a:lnTo>
                      <a:lnTo>
                        <a:pt x="248" y="0"/>
                      </a:lnTo>
                      <a:lnTo>
                        <a:pt x="249" y="1"/>
                      </a:lnTo>
                      <a:lnTo>
                        <a:pt x="249" y="1"/>
                      </a:lnTo>
                      <a:lnTo>
                        <a:pt x="250" y="1"/>
                      </a:lnTo>
                      <a:lnTo>
                        <a:pt x="251" y="1"/>
                      </a:lnTo>
                      <a:lnTo>
                        <a:pt x="251" y="2"/>
                      </a:lnTo>
                      <a:lnTo>
                        <a:pt x="252" y="2"/>
                      </a:lnTo>
                      <a:lnTo>
                        <a:pt x="253" y="3"/>
                      </a:lnTo>
                      <a:lnTo>
                        <a:pt x="254" y="3"/>
                      </a:lnTo>
                      <a:lnTo>
                        <a:pt x="254" y="4"/>
                      </a:lnTo>
                      <a:lnTo>
                        <a:pt x="255" y="4"/>
                      </a:lnTo>
                      <a:lnTo>
                        <a:pt x="255" y="5"/>
                      </a:lnTo>
                      <a:lnTo>
                        <a:pt x="256" y="6"/>
                      </a:lnTo>
                      <a:lnTo>
                        <a:pt x="257" y="7"/>
                      </a:lnTo>
                      <a:lnTo>
                        <a:pt x="258" y="8"/>
                      </a:lnTo>
                      <a:lnTo>
                        <a:pt x="259" y="9"/>
                      </a:lnTo>
                      <a:lnTo>
                        <a:pt x="260" y="10"/>
                      </a:lnTo>
                      <a:lnTo>
                        <a:pt x="261" y="12"/>
                      </a:lnTo>
                      <a:lnTo>
                        <a:pt x="264" y="16"/>
                      </a:lnTo>
                      <a:lnTo>
                        <a:pt x="264" y="18"/>
                      </a:lnTo>
                      <a:lnTo>
                        <a:pt x="265" y="19"/>
                      </a:lnTo>
                      <a:lnTo>
                        <a:pt x="267" y="21"/>
                      </a:lnTo>
                      <a:lnTo>
                        <a:pt x="269" y="27"/>
                      </a:lnTo>
                      <a:lnTo>
                        <a:pt x="270" y="28"/>
                      </a:lnTo>
                      <a:lnTo>
                        <a:pt x="271" y="30"/>
                      </a:lnTo>
                      <a:lnTo>
                        <a:pt x="272" y="33"/>
                      </a:lnTo>
                      <a:lnTo>
                        <a:pt x="275" y="40"/>
                      </a:lnTo>
                      <a:lnTo>
                        <a:pt x="275" y="42"/>
                      </a:lnTo>
                      <a:lnTo>
                        <a:pt x="276" y="43"/>
                      </a:lnTo>
                      <a:lnTo>
                        <a:pt x="278" y="48"/>
                      </a:lnTo>
                      <a:lnTo>
                        <a:pt x="280" y="55"/>
                      </a:lnTo>
                      <a:lnTo>
                        <a:pt x="286" y="73"/>
                      </a:lnTo>
                      <a:lnTo>
                        <a:pt x="287" y="76"/>
                      </a:lnTo>
                      <a:lnTo>
                        <a:pt x="287" y="78"/>
                      </a:lnTo>
                      <a:lnTo>
                        <a:pt x="288" y="82"/>
                      </a:lnTo>
                      <a:lnTo>
                        <a:pt x="291" y="92"/>
                      </a:lnTo>
                      <a:lnTo>
                        <a:pt x="296" y="112"/>
                      </a:lnTo>
                      <a:lnTo>
                        <a:pt x="297" y="115"/>
                      </a:lnTo>
                      <a:lnTo>
                        <a:pt x="297" y="118"/>
                      </a:lnTo>
                      <a:lnTo>
                        <a:pt x="299" y="123"/>
                      </a:lnTo>
                      <a:lnTo>
                        <a:pt x="301" y="135"/>
                      </a:lnTo>
                      <a:lnTo>
                        <a:pt x="306" y="159"/>
                      </a:lnTo>
                      <a:lnTo>
                        <a:pt x="307" y="162"/>
                      </a:lnTo>
                      <a:lnTo>
                        <a:pt x="308" y="165"/>
                      </a:lnTo>
                      <a:lnTo>
                        <a:pt x="309" y="171"/>
                      </a:lnTo>
                      <a:lnTo>
                        <a:pt x="311" y="184"/>
                      </a:lnTo>
                      <a:lnTo>
                        <a:pt x="317" y="211"/>
                      </a:lnTo>
                      <a:lnTo>
                        <a:pt x="327" y="270"/>
                      </a:lnTo>
                      <a:lnTo>
                        <a:pt x="327" y="274"/>
                      </a:lnTo>
                      <a:lnTo>
                        <a:pt x="328" y="277"/>
                      </a:lnTo>
                      <a:lnTo>
                        <a:pt x="329" y="285"/>
                      </a:lnTo>
                      <a:lnTo>
                        <a:pt x="332" y="300"/>
                      </a:lnTo>
                      <a:lnTo>
                        <a:pt x="337" y="331"/>
                      </a:lnTo>
                      <a:lnTo>
                        <a:pt x="347" y="397"/>
                      </a:lnTo>
                      <a:lnTo>
                        <a:pt x="367" y="534"/>
                      </a:lnTo>
                      <a:lnTo>
                        <a:pt x="368" y="539"/>
                      </a:lnTo>
                      <a:lnTo>
                        <a:pt x="368" y="544"/>
                      </a:lnTo>
                      <a:lnTo>
                        <a:pt x="370" y="553"/>
                      </a:lnTo>
                      <a:lnTo>
                        <a:pt x="372" y="572"/>
                      </a:lnTo>
                      <a:lnTo>
                        <a:pt x="378" y="610"/>
                      </a:lnTo>
                      <a:lnTo>
                        <a:pt x="389" y="687"/>
                      </a:lnTo>
                      <a:lnTo>
                        <a:pt x="411" y="834"/>
                      </a:lnTo>
                      <a:lnTo>
                        <a:pt x="411" y="838"/>
                      </a:lnTo>
                      <a:lnTo>
                        <a:pt x="412" y="842"/>
                      </a:lnTo>
                      <a:lnTo>
                        <a:pt x="413" y="850"/>
                      </a:lnTo>
                      <a:lnTo>
                        <a:pt x="416" y="867"/>
                      </a:lnTo>
                      <a:lnTo>
                        <a:pt x="421" y="898"/>
                      </a:lnTo>
                      <a:lnTo>
                        <a:pt x="431" y="959"/>
                      </a:lnTo>
                      <a:lnTo>
                        <a:pt x="432" y="963"/>
                      </a:lnTo>
                      <a:lnTo>
                        <a:pt x="432" y="966"/>
                      </a:lnTo>
                      <a:lnTo>
                        <a:pt x="434" y="974"/>
                      </a:lnTo>
                      <a:lnTo>
                        <a:pt x="436" y="988"/>
                      </a:lnTo>
                      <a:lnTo>
                        <a:pt x="441" y="1015"/>
                      </a:lnTo>
                      <a:lnTo>
                        <a:pt x="451" y="1067"/>
                      </a:lnTo>
                      <a:lnTo>
                        <a:pt x="452" y="1070"/>
                      </a:lnTo>
                      <a:lnTo>
                        <a:pt x="453" y="1073"/>
                      </a:lnTo>
                      <a:lnTo>
                        <a:pt x="454" y="1080"/>
                      </a:lnTo>
                      <a:lnTo>
                        <a:pt x="457" y="1092"/>
                      </a:lnTo>
                      <a:lnTo>
                        <a:pt x="462" y="1116"/>
                      </a:lnTo>
                      <a:lnTo>
                        <a:pt x="463" y="1119"/>
                      </a:lnTo>
                      <a:lnTo>
                        <a:pt x="464" y="1122"/>
                      </a:lnTo>
                      <a:lnTo>
                        <a:pt x="465" y="1127"/>
                      </a:lnTo>
                      <a:lnTo>
                        <a:pt x="468" y="1138"/>
                      </a:lnTo>
                      <a:lnTo>
                        <a:pt x="473" y="1158"/>
                      </a:lnTo>
                      <a:lnTo>
                        <a:pt x="474" y="1161"/>
                      </a:lnTo>
                      <a:lnTo>
                        <a:pt x="475" y="1163"/>
                      </a:lnTo>
                      <a:lnTo>
                        <a:pt x="476" y="1168"/>
                      </a:lnTo>
                      <a:lnTo>
                        <a:pt x="479" y="1176"/>
                      </a:lnTo>
                      <a:lnTo>
                        <a:pt x="479" y="1179"/>
                      </a:lnTo>
                      <a:lnTo>
                        <a:pt x="480" y="1181"/>
                      </a:lnTo>
                      <a:lnTo>
                        <a:pt x="482" y="1185"/>
                      </a:lnTo>
                      <a:lnTo>
                        <a:pt x="484" y="1193"/>
                      </a:lnTo>
                      <a:lnTo>
                        <a:pt x="485" y="1195"/>
                      </a:lnTo>
                      <a:lnTo>
                        <a:pt x="486" y="1197"/>
                      </a:lnTo>
                      <a:lnTo>
                        <a:pt x="487" y="1200"/>
                      </a:lnTo>
                      <a:lnTo>
                        <a:pt x="490" y="1207"/>
                      </a:lnTo>
                      <a:lnTo>
                        <a:pt x="495" y="1220"/>
                      </a:lnTo>
                      <a:lnTo>
                        <a:pt x="496" y="1221"/>
                      </a:lnTo>
                      <a:lnTo>
                        <a:pt x="497" y="1222"/>
                      </a:lnTo>
                      <a:lnTo>
                        <a:pt x="498" y="1225"/>
                      </a:lnTo>
                      <a:lnTo>
                        <a:pt x="500" y="1230"/>
                      </a:lnTo>
                      <a:lnTo>
                        <a:pt x="501" y="1231"/>
                      </a:lnTo>
                      <a:lnTo>
                        <a:pt x="502" y="1232"/>
                      </a:lnTo>
                      <a:lnTo>
                        <a:pt x="503" y="1234"/>
                      </a:lnTo>
                      <a:lnTo>
                        <a:pt x="506" y="1237"/>
                      </a:lnTo>
                      <a:lnTo>
                        <a:pt x="506" y="1239"/>
                      </a:lnTo>
                      <a:lnTo>
                        <a:pt x="507" y="1239"/>
                      </a:lnTo>
                      <a:lnTo>
                        <a:pt x="508" y="1241"/>
                      </a:lnTo>
                      <a:lnTo>
                        <a:pt x="509" y="1242"/>
                      </a:lnTo>
                      <a:lnTo>
                        <a:pt x="509" y="1242"/>
                      </a:lnTo>
                      <a:lnTo>
                        <a:pt x="511" y="1244"/>
                      </a:lnTo>
                      <a:lnTo>
                        <a:pt x="512" y="1245"/>
                      </a:lnTo>
                      <a:lnTo>
                        <a:pt x="512" y="1245"/>
                      </a:lnTo>
                      <a:lnTo>
                        <a:pt x="513" y="1246"/>
                      </a:lnTo>
                      <a:lnTo>
                        <a:pt x="514" y="1247"/>
                      </a:lnTo>
                      <a:lnTo>
                        <a:pt x="515" y="1248"/>
                      </a:lnTo>
                      <a:lnTo>
                        <a:pt x="516" y="1249"/>
                      </a:lnTo>
                      <a:lnTo>
                        <a:pt x="516" y="1249"/>
                      </a:lnTo>
                      <a:lnTo>
                        <a:pt x="517" y="1249"/>
                      </a:lnTo>
                      <a:lnTo>
                        <a:pt x="518" y="1250"/>
                      </a:lnTo>
                      <a:lnTo>
                        <a:pt x="518" y="1250"/>
                      </a:lnTo>
                      <a:lnTo>
                        <a:pt x="519" y="1251"/>
                      </a:lnTo>
                      <a:lnTo>
                        <a:pt x="520" y="1251"/>
                      </a:lnTo>
                      <a:lnTo>
                        <a:pt x="521" y="1251"/>
                      </a:lnTo>
                      <a:lnTo>
                        <a:pt x="521" y="1251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2"/>
                      </a:lnTo>
                      <a:lnTo>
                        <a:pt x="525" y="1252"/>
                      </a:lnTo>
                      <a:lnTo>
                        <a:pt x="525" y="1252"/>
                      </a:lnTo>
                      <a:lnTo>
                        <a:pt x="526" y="1252"/>
                      </a:lnTo>
                      <a:lnTo>
                        <a:pt x="527" y="1253"/>
                      </a:lnTo>
                      <a:lnTo>
                        <a:pt x="527" y="1253"/>
                      </a:lnTo>
                      <a:lnTo>
                        <a:pt x="528" y="1252"/>
                      </a:lnTo>
                      <a:lnTo>
                        <a:pt x="529" y="1252"/>
                      </a:lnTo>
                      <a:lnTo>
                        <a:pt x="530" y="1252"/>
                      </a:lnTo>
                      <a:lnTo>
                        <a:pt x="530" y="1252"/>
                      </a:lnTo>
                      <a:lnTo>
                        <a:pt x="531" y="1252"/>
                      </a:lnTo>
                      <a:lnTo>
                        <a:pt x="531" y="1252"/>
                      </a:lnTo>
                      <a:lnTo>
                        <a:pt x="532" y="1252"/>
                      </a:lnTo>
                      <a:lnTo>
                        <a:pt x="533" y="1252"/>
                      </a:lnTo>
                      <a:lnTo>
                        <a:pt x="533" y="1252"/>
                      </a:lnTo>
                      <a:lnTo>
                        <a:pt x="534" y="1251"/>
                      </a:lnTo>
                      <a:lnTo>
                        <a:pt x="534" y="1251"/>
                      </a:lnTo>
                      <a:lnTo>
                        <a:pt x="535" y="1251"/>
                      </a:lnTo>
                      <a:lnTo>
                        <a:pt x="536" y="1250"/>
                      </a:lnTo>
                      <a:lnTo>
                        <a:pt x="537" y="1250"/>
                      </a:lnTo>
                      <a:lnTo>
                        <a:pt x="538" y="1249"/>
                      </a:lnTo>
                      <a:lnTo>
                        <a:pt x="539" y="1248"/>
                      </a:lnTo>
                      <a:lnTo>
                        <a:pt x="540" y="1248"/>
                      </a:lnTo>
                      <a:lnTo>
                        <a:pt x="540" y="1248"/>
                      </a:lnTo>
                      <a:lnTo>
                        <a:pt x="542" y="1246"/>
                      </a:lnTo>
                      <a:lnTo>
                        <a:pt x="542" y="1246"/>
                      </a:lnTo>
                      <a:lnTo>
                        <a:pt x="543" y="1245"/>
                      </a:lnTo>
                      <a:lnTo>
                        <a:pt x="544" y="1244"/>
                      </a:lnTo>
                      <a:lnTo>
                        <a:pt x="546" y="1241"/>
                      </a:lnTo>
                      <a:lnTo>
                        <a:pt x="547" y="1240"/>
                      </a:lnTo>
                      <a:lnTo>
                        <a:pt x="548" y="1240"/>
                      </a:lnTo>
                      <a:lnTo>
                        <a:pt x="549" y="1238"/>
                      </a:lnTo>
                      <a:lnTo>
                        <a:pt x="552" y="1235"/>
                      </a:lnTo>
                      <a:lnTo>
                        <a:pt x="552" y="1234"/>
                      </a:lnTo>
                      <a:lnTo>
                        <a:pt x="553" y="1233"/>
                      </a:lnTo>
                      <a:lnTo>
                        <a:pt x="554" y="1231"/>
                      </a:lnTo>
                      <a:lnTo>
                        <a:pt x="557" y="1227"/>
                      </a:lnTo>
                      <a:lnTo>
                        <a:pt x="557" y="1226"/>
                      </a:lnTo>
                      <a:lnTo>
                        <a:pt x="558" y="1225"/>
                      </a:lnTo>
                      <a:lnTo>
                        <a:pt x="559" y="1222"/>
                      </a:lnTo>
                      <a:lnTo>
                        <a:pt x="562" y="1218"/>
                      </a:lnTo>
                      <a:lnTo>
                        <a:pt x="567" y="1207"/>
                      </a:lnTo>
                      <a:lnTo>
                        <a:pt x="567" y="1206"/>
                      </a:lnTo>
                      <a:lnTo>
                        <a:pt x="568" y="1204"/>
                      </a:lnTo>
                      <a:lnTo>
                        <a:pt x="569" y="1201"/>
                      </a:lnTo>
                      <a:lnTo>
                        <a:pt x="572" y="1195"/>
                      </a:lnTo>
                      <a:lnTo>
                        <a:pt x="577" y="1182"/>
                      </a:lnTo>
                      <a:lnTo>
                        <a:pt x="578" y="1180"/>
                      </a:lnTo>
                      <a:lnTo>
                        <a:pt x="578" y="1178"/>
                      </a:lnTo>
                      <a:lnTo>
                        <a:pt x="579" y="1174"/>
                      </a:lnTo>
                      <a:lnTo>
                        <a:pt x="582" y="1167"/>
                      </a:lnTo>
                      <a:lnTo>
                        <a:pt x="588" y="1150"/>
                      </a:lnTo>
                      <a:lnTo>
                        <a:pt x="599" y="1114"/>
                      </a:lnTo>
                      <a:lnTo>
                        <a:pt x="599" y="1111"/>
                      </a:lnTo>
                      <a:lnTo>
                        <a:pt x="600" y="1109"/>
                      </a:lnTo>
                      <a:lnTo>
                        <a:pt x="602" y="1104"/>
                      </a:lnTo>
                      <a:lnTo>
                        <a:pt x="604" y="1094"/>
                      </a:lnTo>
                      <a:lnTo>
                        <a:pt x="610" y="1074"/>
                      </a:lnTo>
                      <a:lnTo>
                        <a:pt x="621" y="1032"/>
                      </a:lnTo>
                      <a:lnTo>
                        <a:pt x="621" y="1029"/>
                      </a:lnTo>
                      <a:lnTo>
                        <a:pt x="622" y="1026"/>
                      </a:lnTo>
                      <a:lnTo>
                        <a:pt x="623" y="1021"/>
                      </a:lnTo>
                      <a:lnTo>
                        <a:pt x="626" y="1011"/>
                      </a:lnTo>
                      <a:lnTo>
                        <a:pt x="631" y="990"/>
                      </a:lnTo>
                      <a:lnTo>
                        <a:pt x="641" y="948"/>
                      </a:lnTo>
                      <a:lnTo>
                        <a:pt x="662" y="863"/>
                      </a:lnTo>
                      <a:lnTo>
                        <a:pt x="662" y="861"/>
                      </a:lnTo>
                      <a:lnTo>
                        <a:pt x="663" y="858"/>
                      </a:lnTo>
                      <a:lnTo>
                        <a:pt x="664" y="852"/>
                      </a:lnTo>
                      <a:lnTo>
                        <a:pt x="667" y="841"/>
                      </a:lnTo>
                      <a:lnTo>
                        <a:pt x="672" y="819"/>
                      </a:lnTo>
                      <a:lnTo>
                        <a:pt x="684" y="777"/>
                      </a:lnTo>
                      <a:lnTo>
                        <a:pt x="684" y="775"/>
                      </a:lnTo>
                      <a:lnTo>
                        <a:pt x="685" y="772"/>
                      </a:lnTo>
                      <a:lnTo>
                        <a:pt x="686" y="767"/>
                      </a:lnTo>
                      <a:lnTo>
                        <a:pt x="689" y="757"/>
                      </a:lnTo>
                      <a:lnTo>
                        <a:pt x="695" y="738"/>
                      </a:lnTo>
                      <a:lnTo>
                        <a:pt x="706" y="703"/>
                      </a:lnTo>
                      <a:lnTo>
                        <a:pt x="707" y="701"/>
                      </a:lnTo>
                      <a:lnTo>
                        <a:pt x="707" y="699"/>
                      </a:lnTo>
                      <a:lnTo>
                        <a:pt x="708" y="695"/>
                      </a:lnTo>
                      <a:lnTo>
                        <a:pt x="711" y="687"/>
                      </a:lnTo>
                      <a:lnTo>
                        <a:pt x="717" y="673"/>
                      </a:lnTo>
                      <a:lnTo>
                        <a:pt x="717" y="671"/>
                      </a:lnTo>
                      <a:lnTo>
                        <a:pt x="718" y="669"/>
                      </a:lnTo>
                      <a:lnTo>
                        <a:pt x="719" y="666"/>
                      </a:lnTo>
                      <a:lnTo>
                        <a:pt x="722" y="659"/>
                      </a:lnTo>
                      <a:lnTo>
                        <a:pt x="728" y="647"/>
                      </a:lnTo>
                      <a:lnTo>
                        <a:pt x="728" y="645"/>
                      </a:lnTo>
                      <a:lnTo>
                        <a:pt x="729" y="644"/>
                      </a:lnTo>
                      <a:lnTo>
                        <a:pt x="730" y="641"/>
                      </a:lnTo>
                      <a:lnTo>
                        <a:pt x="733" y="636"/>
                      </a:lnTo>
                      <a:lnTo>
                        <a:pt x="734" y="634"/>
                      </a:lnTo>
                      <a:lnTo>
                        <a:pt x="734" y="633"/>
                      </a:lnTo>
                      <a:lnTo>
                        <a:pt x="736" y="631"/>
                      </a:lnTo>
                      <a:lnTo>
                        <a:pt x="738" y="626"/>
                      </a:lnTo>
                      <a:lnTo>
                        <a:pt x="739" y="625"/>
                      </a:lnTo>
                      <a:lnTo>
                        <a:pt x="740" y="624"/>
                      </a:lnTo>
                      <a:lnTo>
                        <a:pt x="741" y="621"/>
                      </a:lnTo>
                      <a:lnTo>
                        <a:pt x="744" y="618"/>
                      </a:lnTo>
                      <a:lnTo>
                        <a:pt x="744" y="616"/>
                      </a:lnTo>
                      <a:lnTo>
                        <a:pt x="745" y="616"/>
                      </a:lnTo>
                      <a:lnTo>
                        <a:pt x="747" y="614"/>
                      </a:lnTo>
                      <a:lnTo>
                        <a:pt x="749" y="610"/>
                      </a:lnTo>
                      <a:lnTo>
                        <a:pt x="750" y="610"/>
                      </a:lnTo>
                      <a:lnTo>
                        <a:pt x="750" y="609"/>
                      </a:lnTo>
                      <a:lnTo>
                        <a:pt x="752" y="607"/>
                      </a:lnTo>
                      <a:lnTo>
                        <a:pt x="752" y="607"/>
                      </a:lnTo>
                      <a:lnTo>
                        <a:pt x="753" y="606"/>
                      </a:lnTo>
                      <a:lnTo>
                        <a:pt x="754" y="605"/>
                      </a:lnTo>
                      <a:lnTo>
                        <a:pt x="755" y="604"/>
                      </a:lnTo>
                      <a:lnTo>
                        <a:pt x="756" y="604"/>
                      </a:lnTo>
                      <a:lnTo>
                        <a:pt x="757" y="603"/>
                      </a:lnTo>
                      <a:lnTo>
                        <a:pt x="759" y="601"/>
                      </a:lnTo>
                      <a:lnTo>
                        <a:pt x="760" y="600"/>
                      </a:lnTo>
                      <a:lnTo>
                        <a:pt x="761" y="600"/>
                      </a:lnTo>
                      <a:lnTo>
                        <a:pt x="762" y="599"/>
                      </a:lnTo>
                      <a:lnTo>
                        <a:pt x="762" y="599"/>
                      </a:lnTo>
                      <a:lnTo>
                        <a:pt x="763" y="598"/>
                      </a:lnTo>
                      <a:lnTo>
                        <a:pt x="764" y="598"/>
                      </a:lnTo>
                      <a:lnTo>
                        <a:pt x="765" y="598"/>
                      </a:lnTo>
                      <a:lnTo>
                        <a:pt x="766" y="597"/>
                      </a:lnTo>
                      <a:lnTo>
                        <a:pt x="766" y="597"/>
                      </a:lnTo>
                      <a:lnTo>
                        <a:pt x="767" y="597"/>
                      </a:lnTo>
                      <a:lnTo>
                        <a:pt x="768" y="597"/>
                      </a:lnTo>
                      <a:lnTo>
                        <a:pt x="768" y="597"/>
                      </a:lnTo>
                      <a:lnTo>
                        <a:pt x="769" y="597"/>
                      </a:lnTo>
                      <a:lnTo>
                        <a:pt x="770" y="596"/>
                      </a:lnTo>
                      <a:lnTo>
                        <a:pt x="770" y="596"/>
                      </a:lnTo>
                      <a:lnTo>
                        <a:pt x="771" y="596"/>
                      </a:lnTo>
                      <a:lnTo>
                        <a:pt x="771" y="596"/>
                      </a:lnTo>
                      <a:lnTo>
                        <a:pt x="772" y="596"/>
                      </a:lnTo>
                      <a:lnTo>
                        <a:pt x="773" y="596"/>
                      </a:lnTo>
                      <a:lnTo>
                        <a:pt x="773" y="596"/>
                      </a:lnTo>
                      <a:lnTo>
                        <a:pt x="774" y="596"/>
                      </a:lnTo>
                      <a:lnTo>
                        <a:pt x="774" y="596"/>
                      </a:lnTo>
                      <a:lnTo>
                        <a:pt x="775" y="596"/>
                      </a:lnTo>
                      <a:lnTo>
                        <a:pt x="776" y="596"/>
                      </a:lnTo>
                      <a:lnTo>
                        <a:pt x="776" y="596"/>
                      </a:lnTo>
                      <a:lnTo>
                        <a:pt x="777" y="596"/>
                      </a:lnTo>
                      <a:lnTo>
                        <a:pt x="778" y="596"/>
                      </a:lnTo>
                      <a:lnTo>
                        <a:pt x="779" y="597"/>
                      </a:lnTo>
                      <a:lnTo>
                        <a:pt x="779" y="597"/>
                      </a:lnTo>
                      <a:lnTo>
                        <a:pt x="780" y="597"/>
                      </a:lnTo>
                      <a:lnTo>
                        <a:pt x="780" y="597"/>
                      </a:lnTo>
                      <a:lnTo>
                        <a:pt x="781" y="597"/>
                      </a:lnTo>
                      <a:lnTo>
                        <a:pt x="782" y="597"/>
                      </a:lnTo>
                      <a:lnTo>
                        <a:pt x="782" y="598"/>
                      </a:lnTo>
                      <a:lnTo>
                        <a:pt x="783" y="598"/>
                      </a:lnTo>
                      <a:lnTo>
                        <a:pt x="783" y="598"/>
                      </a:lnTo>
                      <a:lnTo>
                        <a:pt x="785" y="599"/>
                      </a:lnTo>
                      <a:lnTo>
                        <a:pt x="785" y="599"/>
                      </a:lnTo>
                      <a:lnTo>
                        <a:pt x="786" y="600"/>
                      </a:lnTo>
                      <a:lnTo>
                        <a:pt x="787" y="600"/>
                      </a:lnTo>
                      <a:lnTo>
                        <a:pt x="788" y="601"/>
                      </a:lnTo>
                      <a:lnTo>
                        <a:pt x="789" y="601"/>
                      </a:lnTo>
                      <a:lnTo>
                        <a:pt x="790" y="602"/>
                      </a:lnTo>
                      <a:lnTo>
                        <a:pt x="791" y="603"/>
                      </a:lnTo>
                      <a:lnTo>
                        <a:pt x="791" y="603"/>
                      </a:lnTo>
                      <a:lnTo>
                        <a:pt x="792" y="604"/>
                      </a:lnTo>
                      <a:lnTo>
                        <a:pt x="793" y="605"/>
                      </a:lnTo>
                      <a:lnTo>
                        <a:pt x="794" y="606"/>
                      </a:lnTo>
                      <a:lnTo>
                        <a:pt x="795" y="607"/>
                      </a:lnTo>
                      <a:lnTo>
                        <a:pt x="796" y="608"/>
                      </a:lnTo>
                      <a:lnTo>
                        <a:pt x="797" y="608"/>
                      </a:lnTo>
                      <a:lnTo>
                        <a:pt x="798" y="610"/>
                      </a:lnTo>
                      <a:lnTo>
                        <a:pt x="801" y="613"/>
                      </a:lnTo>
                      <a:lnTo>
                        <a:pt x="801" y="614"/>
                      </a:lnTo>
                      <a:lnTo>
                        <a:pt x="802" y="615"/>
                      </a:lnTo>
                      <a:lnTo>
                        <a:pt x="804" y="617"/>
                      </a:lnTo>
                      <a:lnTo>
                        <a:pt x="806" y="621"/>
                      </a:lnTo>
                      <a:lnTo>
                        <a:pt x="812" y="630"/>
                      </a:lnTo>
                      <a:lnTo>
                        <a:pt x="812" y="631"/>
                      </a:lnTo>
                      <a:lnTo>
                        <a:pt x="813" y="632"/>
                      </a:lnTo>
                      <a:lnTo>
                        <a:pt x="815" y="635"/>
                      </a:lnTo>
                      <a:lnTo>
                        <a:pt x="817" y="640"/>
                      </a:lnTo>
                      <a:lnTo>
                        <a:pt x="823" y="651"/>
                      </a:lnTo>
                      <a:lnTo>
                        <a:pt x="824" y="653"/>
                      </a:lnTo>
                      <a:lnTo>
                        <a:pt x="824" y="654"/>
                      </a:lnTo>
                      <a:lnTo>
                        <a:pt x="825" y="657"/>
                      </a:lnTo>
                      <a:lnTo>
                        <a:pt x="828" y="664"/>
                      </a:lnTo>
                      <a:lnTo>
                        <a:pt x="834" y="678"/>
                      </a:lnTo>
                      <a:lnTo>
                        <a:pt x="834" y="679"/>
                      </a:lnTo>
                      <a:lnTo>
                        <a:pt x="835" y="681"/>
                      </a:lnTo>
                      <a:lnTo>
                        <a:pt x="836" y="684"/>
                      </a:lnTo>
                      <a:lnTo>
                        <a:pt x="839" y="691"/>
                      </a:lnTo>
                      <a:lnTo>
                        <a:pt x="844" y="706"/>
                      </a:lnTo>
                      <a:lnTo>
                        <a:pt x="854" y="737"/>
                      </a:lnTo>
                      <a:lnTo>
                        <a:pt x="875" y="807"/>
                      </a:lnTo>
                      <a:lnTo>
                        <a:pt x="875" y="809"/>
                      </a:lnTo>
                      <a:lnTo>
                        <a:pt x="876" y="811"/>
                      </a:lnTo>
                      <a:lnTo>
                        <a:pt x="877" y="816"/>
                      </a:lnTo>
                      <a:lnTo>
                        <a:pt x="880" y="825"/>
                      </a:lnTo>
                      <a:lnTo>
                        <a:pt x="885" y="844"/>
                      </a:lnTo>
                      <a:lnTo>
                        <a:pt x="895" y="882"/>
                      </a:lnTo>
                      <a:lnTo>
                        <a:pt x="915" y="958"/>
                      </a:lnTo>
                      <a:lnTo>
                        <a:pt x="916" y="961"/>
                      </a:lnTo>
                      <a:lnTo>
                        <a:pt x="917" y="964"/>
                      </a:lnTo>
                      <a:lnTo>
                        <a:pt x="918" y="969"/>
                      </a:lnTo>
                      <a:lnTo>
                        <a:pt x="921" y="979"/>
                      </a:lnTo>
                      <a:lnTo>
                        <a:pt x="926" y="999"/>
                      </a:lnTo>
                      <a:lnTo>
                        <a:pt x="937" y="1039"/>
                      </a:lnTo>
                      <a:lnTo>
                        <a:pt x="938" y="1041"/>
                      </a:lnTo>
                      <a:lnTo>
                        <a:pt x="938" y="1044"/>
                      </a:lnTo>
                      <a:lnTo>
                        <a:pt x="940" y="1048"/>
                      </a:lnTo>
                      <a:lnTo>
                        <a:pt x="942" y="1058"/>
                      </a:lnTo>
                      <a:lnTo>
                        <a:pt x="948" y="1077"/>
                      </a:lnTo>
                      <a:lnTo>
                        <a:pt x="959" y="1111"/>
                      </a:lnTo>
                      <a:lnTo>
                        <a:pt x="959" y="1114"/>
                      </a:lnTo>
                      <a:lnTo>
                        <a:pt x="960" y="1116"/>
                      </a:lnTo>
                      <a:lnTo>
                        <a:pt x="961" y="1119"/>
                      </a:lnTo>
                      <a:lnTo>
                        <a:pt x="964" y="1127"/>
                      </a:lnTo>
                      <a:lnTo>
                        <a:pt x="969" y="1141"/>
                      </a:lnTo>
                      <a:lnTo>
                        <a:pt x="969" y="1143"/>
                      </a:lnTo>
                      <a:lnTo>
                        <a:pt x="970" y="1145"/>
                      </a:lnTo>
                      <a:lnTo>
                        <a:pt x="971" y="1149"/>
                      </a:lnTo>
                      <a:lnTo>
                        <a:pt x="974" y="1155"/>
                      </a:lnTo>
                      <a:lnTo>
                        <a:pt x="979" y="1168"/>
                      </a:lnTo>
                      <a:lnTo>
                        <a:pt x="980" y="1170"/>
                      </a:lnTo>
                      <a:lnTo>
                        <a:pt x="980" y="1171"/>
                      </a:lnTo>
                      <a:lnTo>
                        <a:pt x="982" y="1175"/>
                      </a:lnTo>
                      <a:lnTo>
                        <a:pt x="984" y="1181"/>
                      </a:lnTo>
                    </a:path>
                  </a:pathLst>
                </a:custGeom>
                <a:noFill/>
                <a:ln w="38100" cap="flat" cmpd="sng" algn="ctr">
                  <a:solidFill>
                    <a:srgbClr val="005BD3"/>
                  </a:solidFill>
                  <a:prstDash val="solid"/>
                  <a:headEnd/>
                  <a:tailE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0" name="Group 169"/>
              <p:cNvGrpSpPr/>
              <p:nvPr/>
            </p:nvGrpSpPr>
            <p:grpSpPr>
              <a:xfrm flipV="1">
                <a:off x="1326335" y="1232780"/>
                <a:ext cx="1708590" cy="216000"/>
                <a:chOff x="3135313" y="111460"/>
                <a:chExt cx="3190875" cy="1989138"/>
              </a:xfrm>
            </p:grpSpPr>
            <p:sp>
              <p:nvSpPr>
                <p:cNvPr id="31" name="Freeform 20"/>
                <p:cNvSpPr>
                  <a:spLocks/>
                </p:cNvSpPr>
                <p:nvPr/>
              </p:nvSpPr>
              <p:spPr bwMode="auto">
                <a:xfrm>
                  <a:off x="3135313" y="111460"/>
                  <a:ext cx="1628775" cy="1989138"/>
                </a:xfrm>
                <a:custGeom>
                  <a:avLst/>
                  <a:gdLst>
                    <a:gd name="T0" fmla="*/ 5 w 1026"/>
                    <a:gd name="T1" fmla="*/ 1252 h 1253"/>
                    <a:gd name="T2" fmla="*/ 11 w 1026"/>
                    <a:gd name="T3" fmla="*/ 1251 h 1253"/>
                    <a:gd name="T4" fmla="*/ 17 w 1026"/>
                    <a:gd name="T5" fmla="*/ 1247 h 1253"/>
                    <a:gd name="T6" fmla="*/ 27 w 1026"/>
                    <a:gd name="T7" fmla="*/ 1239 h 1253"/>
                    <a:gd name="T8" fmla="*/ 42 w 1026"/>
                    <a:gd name="T9" fmla="*/ 1219 h 1253"/>
                    <a:gd name="T10" fmla="*/ 57 w 1026"/>
                    <a:gd name="T11" fmla="*/ 1189 h 1253"/>
                    <a:gd name="T12" fmla="*/ 86 w 1026"/>
                    <a:gd name="T13" fmla="*/ 1114 h 1253"/>
                    <a:gd name="T14" fmla="*/ 167 w 1026"/>
                    <a:gd name="T15" fmla="*/ 819 h 1253"/>
                    <a:gd name="T16" fmla="*/ 191 w 1026"/>
                    <a:gd name="T17" fmla="*/ 736 h 1253"/>
                    <a:gd name="T18" fmla="*/ 221 w 1026"/>
                    <a:gd name="T19" fmla="*/ 656 h 1253"/>
                    <a:gd name="T20" fmla="*/ 233 w 1026"/>
                    <a:gd name="T21" fmla="*/ 630 h 1253"/>
                    <a:gd name="T22" fmla="*/ 243 w 1026"/>
                    <a:gd name="T23" fmla="*/ 615 h 1253"/>
                    <a:gd name="T24" fmla="*/ 254 w 1026"/>
                    <a:gd name="T25" fmla="*/ 603 h 1253"/>
                    <a:gd name="T26" fmla="*/ 261 w 1026"/>
                    <a:gd name="T27" fmla="*/ 599 h 1253"/>
                    <a:gd name="T28" fmla="*/ 267 w 1026"/>
                    <a:gd name="T29" fmla="*/ 597 h 1253"/>
                    <a:gd name="T30" fmla="*/ 272 w 1026"/>
                    <a:gd name="T31" fmla="*/ 596 h 1253"/>
                    <a:gd name="T32" fmla="*/ 278 w 1026"/>
                    <a:gd name="T33" fmla="*/ 597 h 1253"/>
                    <a:gd name="T34" fmla="*/ 284 w 1026"/>
                    <a:gd name="T35" fmla="*/ 600 h 1253"/>
                    <a:gd name="T36" fmla="*/ 291 w 1026"/>
                    <a:gd name="T37" fmla="*/ 605 h 1253"/>
                    <a:gd name="T38" fmla="*/ 302 w 1026"/>
                    <a:gd name="T39" fmla="*/ 618 h 1253"/>
                    <a:gd name="T40" fmla="*/ 318 w 1026"/>
                    <a:gd name="T41" fmla="*/ 647 h 1253"/>
                    <a:gd name="T42" fmla="*/ 341 w 1026"/>
                    <a:gd name="T43" fmla="*/ 709 h 1253"/>
                    <a:gd name="T44" fmla="*/ 426 w 1026"/>
                    <a:gd name="T45" fmla="*/ 1036 h 1253"/>
                    <a:gd name="T46" fmla="*/ 454 w 1026"/>
                    <a:gd name="T47" fmla="*/ 1139 h 1253"/>
                    <a:gd name="T48" fmla="*/ 476 w 1026"/>
                    <a:gd name="T49" fmla="*/ 1200 h 1253"/>
                    <a:gd name="T50" fmla="*/ 490 w 1026"/>
                    <a:gd name="T51" fmla="*/ 1229 h 1253"/>
                    <a:gd name="T52" fmla="*/ 498 w 1026"/>
                    <a:gd name="T53" fmla="*/ 1241 h 1253"/>
                    <a:gd name="T54" fmla="*/ 505 w 1026"/>
                    <a:gd name="T55" fmla="*/ 1248 h 1253"/>
                    <a:gd name="T56" fmla="*/ 511 w 1026"/>
                    <a:gd name="T57" fmla="*/ 1251 h 1253"/>
                    <a:gd name="T58" fmla="*/ 517 w 1026"/>
                    <a:gd name="T59" fmla="*/ 1252 h 1253"/>
                    <a:gd name="T60" fmla="*/ 522 w 1026"/>
                    <a:gd name="T61" fmla="*/ 1252 h 1253"/>
                    <a:gd name="T62" fmla="*/ 528 w 1026"/>
                    <a:gd name="T63" fmla="*/ 1250 h 1253"/>
                    <a:gd name="T64" fmla="*/ 534 w 1026"/>
                    <a:gd name="T65" fmla="*/ 1244 h 1253"/>
                    <a:gd name="T66" fmla="*/ 545 w 1026"/>
                    <a:gd name="T67" fmla="*/ 1228 h 1253"/>
                    <a:gd name="T68" fmla="*/ 556 w 1026"/>
                    <a:gd name="T69" fmla="*/ 1206 h 1253"/>
                    <a:gd name="T70" fmla="*/ 570 w 1026"/>
                    <a:gd name="T71" fmla="*/ 1166 h 1253"/>
                    <a:gd name="T72" fmla="*/ 594 w 1026"/>
                    <a:gd name="T73" fmla="*/ 1065 h 1253"/>
                    <a:gd name="T74" fmla="*/ 633 w 1026"/>
                    <a:gd name="T75" fmla="*/ 845 h 1253"/>
                    <a:gd name="T76" fmla="*/ 677 w 1026"/>
                    <a:gd name="T77" fmla="*/ 544 h 1253"/>
                    <a:gd name="T78" fmla="*/ 699 w 1026"/>
                    <a:gd name="T79" fmla="*/ 392 h 1253"/>
                    <a:gd name="T80" fmla="*/ 728 w 1026"/>
                    <a:gd name="T81" fmla="*/ 217 h 1253"/>
                    <a:gd name="T82" fmla="*/ 741 w 1026"/>
                    <a:gd name="T83" fmla="*/ 147 h 1253"/>
                    <a:gd name="T84" fmla="*/ 761 w 1026"/>
                    <a:gd name="T85" fmla="*/ 67 h 1253"/>
                    <a:gd name="T86" fmla="*/ 771 w 1026"/>
                    <a:gd name="T87" fmla="*/ 37 h 1253"/>
                    <a:gd name="T88" fmla="*/ 782 w 1026"/>
                    <a:gd name="T89" fmla="*/ 16 h 1253"/>
                    <a:gd name="T90" fmla="*/ 789 w 1026"/>
                    <a:gd name="T91" fmla="*/ 6 h 1253"/>
                    <a:gd name="T92" fmla="*/ 794 w 1026"/>
                    <a:gd name="T93" fmla="*/ 1 h 1253"/>
                    <a:gd name="T94" fmla="*/ 800 w 1026"/>
                    <a:gd name="T95" fmla="*/ 0 h 1253"/>
                    <a:gd name="T96" fmla="*/ 805 w 1026"/>
                    <a:gd name="T97" fmla="*/ 1 h 1253"/>
                    <a:gd name="T98" fmla="*/ 810 w 1026"/>
                    <a:gd name="T99" fmla="*/ 4 h 1253"/>
                    <a:gd name="T100" fmla="*/ 818 w 1026"/>
                    <a:gd name="T101" fmla="*/ 13 h 1253"/>
                    <a:gd name="T102" fmla="*/ 829 w 1026"/>
                    <a:gd name="T103" fmla="*/ 37 h 1253"/>
                    <a:gd name="T104" fmla="*/ 840 w 1026"/>
                    <a:gd name="T105" fmla="*/ 71 h 1253"/>
                    <a:gd name="T106" fmla="*/ 858 w 1026"/>
                    <a:gd name="T107" fmla="*/ 147 h 1253"/>
                    <a:gd name="T108" fmla="*/ 878 w 1026"/>
                    <a:gd name="T109" fmla="*/ 265 h 1253"/>
                    <a:gd name="T110" fmla="*/ 930 w 1026"/>
                    <a:gd name="T111" fmla="*/ 658 h 1253"/>
                    <a:gd name="T112" fmla="*/ 953 w 1026"/>
                    <a:gd name="T113" fmla="*/ 850 h 1253"/>
                    <a:gd name="T114" fmla="*/ 979 w 1026"/>
                    <a:gd name="T115" fmla="*/ 1041 h 1253"/>
                    <a:gd name="T116" fmla="*/ 996 w 1026"/>
                    <a:gd name="T117" fmla="*/ 1140 h 1253"/>
                    <a:gd name="T118" fmla="*/ 1006 w 1026"/>
                    <a:gd name="T119" fmla="*/ 1188 h 1253"/>
                    <a:gd name="T120" fmla="*/ 1016 w 1026"/>
                    <a:gd name="T121" fmla="*/ 1224 h 1253"/>
                    <a:gd name="T122" fmla="*/ 1023 w 1026"/>
                    <a:gd name="T123" fmla="*/ 1241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026" h="1253">
                      <a:moveTo>
                        <a:pt x="0" y="1253"/>
                      </a:moveTo>
                      <a:lnTo>
                        <a:pt x="1" y="1253"/>
                      </a:lnTo>
                      <a:lnTo>
                        <a:pt x="2" y="1252"/>
                      </a:lnTo>
                      <a:lnTo>
                        <a:pt x="2" y="1252"/>
                      </a:lnTo>
                      <a:lnTo>
                        <a:pt x="3" y="1252"/>
                      </a:lnTo>
                      <a:lnTo>
                        <a:pt x="3" y="1252"/>
                      </a:lnTo>
                      <a:lnTo>
                        <a:pt x="4" y="1252"/>
                      </a:lnTo>
                      <a:lnTo>
                        <a:pt x="5" y="1252"/>
                      </a:lnTo>
                      <a:lnTo>
                        <a:pt x="5" y="1252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1"/>
                      </a:lnTo>
                      <a:lnTo>
                        <a:pt x="9" y="1251"/>
                      </a:lnTo>
                      <a:lnTo>
                        <a:pt x="9" y="1251"/>
                      </a:lnTo>
                      <a:lnTo>
                        <a:pt x="11" y="1251"/>
                      </a:lnTo>
                      <a:lnTo>
                        <a:pt x="11" y="1250"/>
                      </a:lnTo>
                      <a:lnTo>
                        <a:pt x="12" y="1250"/>
                      </a:lnTo>
                      <a:lnTo>
                        <a:pt x="13" y="1249"/>
                      </a:lnTo>
                      <a:lnTo>
                        <a:pt x="14" y="1249"/>
                      </a:lnTo>
                      <a:lnTo>
                        <a:pt x="14" y="1249"/>
                      </a:lnTo>
                      <a:lnTo>
                        <a:pt x="15" y="1248"/>
                      </a:lnTo>
                      <a:lnTo>
                        <a:pt x="16" y="1248"/>
                      </a:lnTo>
                      <a:lnTo>
                        <a:pt x="17" y="1247"/>
                      </a:lnTo>
                      <a:lnTo>
                        <a:pt x="18" y="1246"/>
                      </a:lnTo>
                      <a:lnTo>
                        <a:pt x="21" y="1245"/>
                      </a:lnTo>
                      <a:lnTo>
                        <a:pt x="21" y="1244"/>
                      </a:lnTo>
                      <a:lnTo>
                        <a:pt x="22" y="1243"/>
                      </a:lnTo>
                      <a:lnTo>
                        <a:pt x="23" y="1242"/>
                      </a:lnTo>
                      <a:lnTo>
                        <a:pt x="26" y="1240"/>
                      </a:lnTo>
                      <a:lnTo>
                        <a:pt x="26" y="1239"/>
                      </a:lnTo>
                      <a:lnTo>
                        <a:pt x="27" y="1239"/>
                      </a:lnTo>
                      <a:lnTo>
                        <a:pt x="28" y="1237"/>
                      </a:lnTo>
                      <a:lnTo>
                        <a:pt x="31" y="1234"/>
                      </a:lnTo>
                      <a:lnTo>
                        <a:pt x="31" y="1234"/>
                      </a:lnTo>
                      <a:lnTo>
                        <a:pt x="32" y="1233"/>
                      </a:lnTo>
                      <a:lnTo>
                        <a:pt x="33" y="1231"/>
                      </a:lnTo>
                      <a:lnTo>
                        <a:pt x="36" y="1228"/>
                      </a:lnTo>
                      <a:lnTo>
                        <a:pt x="41" y="1220"/>
                      </a:lnTo>
                      <a:lnTo>
                        <a:pt x="42" y="1219"/>
                      </a:lnTo>
                      <a:lnTo>
                        <a:pt x="42" y="1218"/>
                      </a:lnTo>
                      <a:lnTo>
                        <a:pt x="44" y="1216"/>
                      </a:lnTo>
                      <a:lnTo>
                        <a:pt x="47" y="1211"/>
                      </a:lnTo>
                      <a:lnTo>
                        <a:pt x="52" y="1200"/>
                      </a:lnTo>
                      <a:lnTo>
                        <a:pt x="53" y="1199"/>
                      </a:lnTo>
                      <a:lnTo>
                        <a:pt x="53" y="1198"/>
                      </a:lnTo>
                      <a:lnTo>
                        <a:pt x="55" y="1195"/>
                      </a:lnTo>
                      <a:lnTo>
                        <a:pt x="57" y="1189"/>
                      </a:lnTo>
                      <a:lnTo>
                        <a:pt x="63" y="1176"/>
                      </a:lnTo>
                      <a:lnTo>
                        <a:pt x="63" y="1174"/>
                      </a:lnTo>
                      <a:lnTo>
                        <a:pt x="64" y="1173"/>
                      </a:lnTo>
                      <a:lnTo>
                        <a:pt x="66" y="1170"/>
                      </a:lnTo>
                      <a:lnTo>
                        <a:pt x="68" y="1162"/>
                      </a:lnTo>
                      <a:lnTo>
                        <a:pt x="74" y="1148"/>
                      </a:lnTo>
                      <a:lnTo>
                        <a:pt x="85" y="1116"/>
                      </a:lnTo>
                      <a:lnTo>
                        <a:pt x="86" y="1114"/>
                      </a:lnTo>
                      <a:lnTo>
                        <a:pt x="86" y="1112"/>
                      </a:lnTo>
                      <a:lnTo>
                        <a:pt x="87" y="1108"/>
                      </a:lnTo>
                      <a:lnTo>
                        <a:pt x="90" y="1100"/>
                      </a:lnTo>
                      <a:lnTo>
                        <a:pt x="95" y="1084"/>
                      </a:lnTo>
                      <a:lnTo>
                        <a:pt x="105" y="1049"/>
                      </a:lnTo>
                      <a:lnTo>
                        <a:pt x="126" y="974"/>
                      </a:lnTo>
                      <a:lnTo>
                        <a:pt x="167" y="821"/>
                      </a:lnTo>
                      <a:lnTo>
                        <a:pt x="167" y="819"/>
                      </a:lnTo>
                      <a:lnTo>
                        <a:pt x="168" y="816"/>
                      </a:lnTo>
                      <a:lnTo>
                        <a:pt x="169" y="811"/>
                      </a:lnTo>
                      <a:lnTo>
                        <a:pt x="172" y="801"/>
                      </a:lnTo>
                      <a:lnTo>
                        <a:pt x="177" y="782"/>
                      </a:lnTo>
                      <a:lnTo>
                        <a:pt x="188" y="745"/>
                      </a:lnTo>
                      <a:lnTo>
                        <a:pt x="189" y="743"/>
                      </a:lnTo>
                      <a:lnTo>
                        <a:pt x="190" y="741"/>
                      </a:lnTo>
                      <a:lnTo>
                        <a:pt x="191" y="736"/>
                      </a:lnTo>
                      <a:lnTo>
                        <a:pt x="194" y="728"/>
                      </a:lnTo>
                      <a:lnTo>
                        <a:pt x="199" y="711"/>
                      </a:lnTo>
                      <a:lnTo>
                        <a:pt x="210" y="681"/>
                      </a:lnTo>
                      <a:lnTo>
                        <a:pt x="211" y="679"/>
                      </a:lnTo>
                      <a:lnTo>
                        <a:pt x="212" y="677"/>
                      </a:lnTo>
                      <a:lnTo>
                        <a:pt x="213" y="674"/>
                      </a:lnTo>
                      <a:lnTo>
                        <a:pt x="215" y="668"/>
                      </a:lnTo>
                      <a:lnTo>
                        <a:pt x="221" y="656"/>
                      </a:lnTo>
                      <a:lnTo>
                        <a:pt x="221" y="654"/>
                      </a:lnTo>
                      <a:lnTo>
                        <a:pt x="222" y="653"/>
                      </a:lnTo>
                      <a:lnTo>
                        <a:pt x="223" y="650"/>
                      </a:lnTo>
                      <a:lnTo>
                        <a:pt x="225" y="645"/>
                      </a:lnTo>
                      <a:lnTo>
                        <a:pt x="231" y="635"/>
                      </a:lnTo>
                      <a:lnTo>
                        <a:pt x="231" y="634"/>
                      </a:lnTo>
                      <a:lnTo>
                        <a:pt x="232" y="633"/>
                      </a:lnTo>
                      <a:lnTo>
                        <a:pt x="233" y="630"/>
                      </a:lnTo>
                      <a:lnTo>
                        <a:pt x="236" y="626"/>
                      </a:lnTo>
                      <a:lnTo>
                        <a:pt x="236" y="625"/>
                      </a:lnTo>
                      <a:lnTo>
                        <a:pt x="237" y="624"/>
                      </a:lnTo>
                      <a:lnTo>
                        <a:pt x="238" y="622"/>
                      </a:lnTo>
                      <a:lnTo>
                        <a:pt x="241" y="618"/>
                      </a:lnTo>
                      <a:lnTo>
                        <a:pt x="242" y="617"/>
                      </a:lnTo>
                      <a:lnTo>
                        <a:pt x="242" y="616"/>
                      </a:lnTo>
                      <a:lnTo>
                        <a:pt x="243" y="615"/>
                      </a:lnTo>
                      <a:lnTo>
                        <a:pt x="246" y="611"/>
                      </a:lnTo>
                      <a:lnTo>
                        <a:pt x="246" y="610"/>
                      </a:lnTo>
                      <a:lnTo>
                        <a:pt x="247" y="610"/>
                      </a:lnTo>
                      <a:lnTo>
                        <a:pt x="248" y="609"/>
                      </a:lnTo>
                      <a:lnTo>
                        <a:pt x="251" y="606"/>
                      </a:lnTo>
                      <a:lnTo>
                        <a:pt x="252" y="605"/>
                      </a:lnTo>
                      <a:lnTo>
                        <a:pt x="252" y="604"/>
                      </a:lnTo>
                      <a:lnTo>
                        <a:pt x="254" y="603"/>
                      </a:lnTo>
                      <a:lnTo>
                        <a:pt x="254" y="603"/>
                      </a:lnTo>
                      <a:lnTo>
                        <a:pt x="255" y="602"/>
                      </a:lnTo>
                      <a:lnTo>
                        <a:pt x="257" y="601"/>
                      </a:lnTo>
                      <a:lnTo>
                        <a:pt x="257" y="601"/>
                      </a:lnTo>
                      <a:lnTo>
                        <a:pt x="258" y="600"/>
                      </a:lnTo>
                      <a:lnTo>
                        <a:pt x="259" y="600"/>
                      </a:lnTo>
                      <a:lnTo>
                        <a:pt x="260" y="599"/>
                      </a:lnTo>
                      <a:lnTo>
                        <a:pt x="261" y="599"/>
                      </a:lnTo>
                      <a:lnTo>
                        <a:pt x="262" y="598"/>
                      </a:lnTo>
                      <a:lnTo>
                        <a:pt x="263" y="598"/>
                      </a:lnTo>
                      <a:lnTo>
                        <a:pt x="263" y="597"/>
                      </a:lnTo>
                      <a:lnTo>
                        <a:pt x="264" y="597"/>
                      </a:lnTo>
                      <a:lnTo>
                        <a:pt x="265" y="597"/>
                      </a:lnTo>
                      <a:lnTo>
                        <a:pt x="266" y="597"/>
                      </a:lnTo>
                      <a:lnTo>
                        <a:pt x="266" y="597"/>
                      </a:lnTo>
                      <a:lnTo>
                        <a:pt x="267" y="597"/>
                      </a:lnTo>
                      <a:lnTo>
                        <a:pt x="268" y="596"/>
                      </a:lnTo>
                      <a:lnTo>
                        <a:pt x="268" y="596"/>
                      </a:lnTo>
                      <a:lnTo>
                        <a:pt x="269" y="596"/>
                      </a:lnTo>
                      <a:lnTo>
                        <a:pt x="270" y="596"/>
                      </a:lnTo>
                      <a:lnTo>
                        <a:pt x="270" y="596"/>
                      </a:lnTo>
                      <a:lnTo>
                        <a:pt x="271" y="596"/>
                      </a:lnTo>
                      <a:lnTo>
                        <a:pt x="272" y="596"/>
                      </a:lnTo>
                      <a:lnTo>
                        <a:pt x="272" y="596"/>
                      </a:lnTo>
                      <a:lnTo>
                        <a:pt x="273" y="596"/>
                      </a:lnTo>
                      <a:lnTo>
                        <a:pt x="274" y="596"/>
                      </a:lnTo>
                      <a:lnTo>
                        <a:pt x="275" y="596"/>
                      </a:lnTo>
                      <a:lnTo>
                        <a:pt x="275" y="596"/>
                      </a:lnTo>
                      <a:lnTo>
                        <a:pt x="276" y="596"/>
                      </a:lnTo>
                      <a:lnTo>
                        <a:pt x="276" y="597"/>
                      </a:lnTo>
                      <a:lnTo>
                        <a:pt x="277" y="597"/>
                      </a:lnTo>
                      <a:lnTo>
                        <a:pt x="278" y="597"/>
                      </a:lnTo>
                      <a:lnTo>
                        <a:pt x="279" y="597"/>
                      </a:lnTo>
                      <a:lnTo>
                        <a:pt x="279" y="597"/>
                      </a:lnTo>
                      <a:lnTo>
                        <a:pt x="280" y="598"/>
                      </a:lnTo>
                      <a:lnTo>
                        <a:pt x="281" y="598"/>
                      </a:lnTo>
                      <a:lnTo>
                        <a:pt x="281" y="598"/>
                      </a:lnTo>
                      <a:lnTo>
                        <a:pt x="282" y="599"/>
                      </a:lnTo>
                      <a:lnTo>
                        <a:pt x="283" y="599"/>
                      </a:lnTo>
                      <a:lnTo>
                        <a:pt x="284" y="600"/>
                      </a:lnTo>
                      <a:lnTo>
                        <a:pt x="285" y="600"/>
                      </a:lnTo>
                      <a:lnTo>
                        <a:pt x="285" y="601"/>
                      </a:lnTo>
                      <a:lnTo>
                        <a:pt x="287" y="602"/>
                      </a:lnTo>
                      <a:lnTo>
                        <a:pt x="288" y="602"/>
                      </a:lnTo>
                      <a:lnTo>
                        <a:pt x="288" y="603"/>
                      </a:lnTo>
                      <a:lnTo>
                        <a:pt x="290" y="604"/>
                      </a:lnTo>
                      <a:lnTo>
                        <a:pt x="290" y="604"/>
                      </a:lnTo>
                      <a:lnTo>
                        <a:pt x="291" y="605"/>
                      </a:lnTo>
                      <a:lnTo>
                        <a:pt x="293" y="607"/>
                      </a:lnTo>
                      <a:lnTo>
                        <a:pt x="295" y="610"/>
                      </a:lnTo>
                      <a:lnTo>
                        <a:pt x="296" y="610"/>
                      </a:lnTo>
                      <a:lnTo>
                        <a:pt x="297" y="611"/>
                      </a:lnTo>
                      <a:lnTo>
                        <a:pt x="298" y="613"/>
                      </a:lnTo>
                      <a:lnTo>
                        <a:pt x="301" y="616"/>
                      </a:lnTo>
                      <a:lnTo>
                        <a:pt x="302" y="618"/>
                      </a:lnTo>
                      <a:lnTo>
                        <a:pt x="302" y="618"/>
                      </a:lnTo>
                      <a:lnTo>
                        <a:pt x="303" y="621"/>
                      </a:lnTo>
                      <a:lnTo>
                        <a:pt x="306" y="625"/>
                      </a:lnTo>
                      <a:lnTo>
                        <a:pt x="307" y="626"/>
                      </a:lnTo>
                      <a:lnTo>
                        <a:pt x="308" y="627"/>
                      </a:lnTo>
                      <a:lnTo>
                        <a:pt x="309" y="629"/>
                      </a:lnTo>
                      <a:lnTo>
                        <a:pt x="312" y="634"/>
                      </a:lnTo>
                      <a:lnTo>
                        <a:pt x="317" y="645"/>
                      </a:lnTo>
                      <a:lnTo>
                        <a:pt x="318" y="647"/>
                      </a:lnTo>
                      <a:lnTo>
                        <a:pt x="318" y="648"/>
                      </a:lnTo>
                      <a:lnTo>
                        <a:pt x="320" y="651"/>
                      </a:lnTo>
                      <a:lnTo>
                        <a:pt x="323" y="657"/>
                      </a:lnTo>
                      <a:lnTo>
                        <a:pt x="328" y="671"/>
                      </a:lnTo>
                      <a:lnTo>
                        <a:pt x="339" y="701"/>
                      </a:lnTo>
                      <a:lnTo>
                        <a:pt x="339" y="703"/>
                      </a:lnTo>
                      <a:lnTo>
                        <a:pt x="340" y="705"/>
                      </a:lnTo>
                      <a:lnTo>
                        <a:pt x="341" y="709"/>
                      </a:lnTo>
                      <a:lnTo>
                        <a:pt x="344" y="717"/>
                      </a:lnTo>
                      <a:lnTo>
                        <a:pt x="349" y="733"/>
                      </a:lnTo>
                      <a:lnTo>
                        <a:pt x="359" y="768"/>
                      </a:lnTo>
                      <a:lnTo>
                        <a:pt x="379" y="845"/>
                      </a:lnTo>
                      <a:lnTo>
                        <a:pt x="423" y="1026"/>
                      </a:lnTo>
                      <a:lnTo>
                        <a:pt x="424" y="1029"/>
                      </a:lnTo>
                      <a:lnTo>
                        <a:pt x="425" y="1031"/>
                      </a:lnTo>
                      <a:lnTo>
                        <a:pt x="426" y="1036"/>
                      </a:lnTo>
                      <a:lnTo>
                        <a:pt x="428" y="1046"/>
                      </a:lnTo>
                      <a:lnTo>
                        <a:pt x="434" y="1066"/>
                      </a:lnTo>
                      <a:lnTo>
                        <a:pt x="444" y="1104"/>
                      </a:lnTo>
                      <a:lnTo>
                        <a:pt x="444" y="1107"/>
                      </a:lnTo>
                      <a:lnTo>
                        <a:pt x="445" y="1109"/>
                      </a:lnTo>
                      <a:lnTo>
                        <a:pt x="446" y="1113"/>
                      </a:lnTo>
                      <a:lnTo>
                        <a:pt x="449" y="1122"/>
                      </a:lnTo>
                      <a:lnTo>
                        <a:pt x="454" y="1139"/>
                      </a:lnTo>
                      <a:lnTo>
                        <a:pt x="464" y="1170"/>
                      </a:lnTo>
                      <a:lnTo>
                        <a:pt x="465" y="1172"/>
                      </a:lnTo>
                      <a:lnTo>
                        <a:pt x="465" y="1174"/>
                      </a:lnTo>
                      <a:lnTo>
                        <a:pt x="467" y="1177"/>
                      </a:lnTo>
                      <a:lnTo>
                        <a:pt x="469" y="1184"/>
                      </a:lnTo>
                      <a:lnTo>
                        <a:pt x="474" y="1197"/>
                      </a:lnTo>
                      <a:lnTo>
                        <a:pt x="475" y="1198"/>
                      </a:lnTo>
                      <a:lnTo>
                        <a:pt x="476" y="1200"/>
                      </a:lnTo>
                      <a:lnTo>
                        <a:pt x="477" y="1203"/>
                      </a:lnTo>
                      <a:lnTo>
                        <a:pt x="479" y="1209"/>
                      </a:lnTo>
                      <a:lnTo>
                        <a:pt x="484" y="1219"/>
                      </a:lnTo>
                      <a:lnTo>
                        <a:pt x="485" y="1220"/>
                      </a:lnTo>
                      <a:lnTo>
                        <a:pt x="486" y="1221"/>
                      </a:lnTo>
                      <a:lnTo>
                        <a:pt x="487" y="1224"/>
                      </a:lnTo>
                      <a:lnTo>
                        <a:pt x="489" y="1228"/>
                      </a:lnTo>
                      <a:lnTo>
                        <a:pt x="490" y="1229"/>
                      </a:lnTo>
                      <a:lnTo>
                        <a:pt x="491" y="1230"/>
                      </a:lnTo>
                      <a:lnTo>
                        <a:pt x="492" y="1232"/>
                      </a:lnTo>
                      <a:lnTo>
                        <a:pt x="494" y="1236"/>
                      </a:lnTo>
                      <a:lnTo>
                        <a:pt x="495" y="1237"/>
                      </a:lnTo>
                      <a:lnTo>
                        <a:pt x="496" y="1237"/>
                      </a:lnTo>
                      <a:lnTo>
                        <a:pt x="497" y="1239"/>
                      </a:lnTo>
                      <a:lnTo>
                        <a:pt x="498" y="1240"/>
                      </a:lnTo>
                      <a:lnTo>
                        <a:pt x="498" y="1241"/>
                      </a:lnTo>
                      <a:lnTo>
                        <a:pt x="500" y="1242"/>
                      </a:lnTo>
                      <a:lnTo>
                        <a:pt x="500" y="1243"/>
                      </a:lnTo>
                      <a:lnTo>
                        <a:pt x="501" y="1243"/>
                      </a:lnTo>
                      <a:lnTo>
                        <a:pt x="502" y="1245"/>
                      </a:lnTo>
                      <a:lnTo>
                        <a:pt x="503" y="1245"/>
                      </a:lnTo>
                      <a:lnTo>
                        <a:pt x="503" y="1246"/>
                      </a:lnTo>
                      <a:lnTo>
                        <a:pt x="504" y="1247"/>
                      </a:lnTo>
                      <a:lnTo>
                        <a:pt x="505" y="1248"/>
                      </a:lnTo>
                      <a:lnTo>
                        <a:pt x="506" y="1248"/>
                      </a:lnTo>
                      <a:lnTo>
                        <a:pt x="507" y="1249"/>
                      </a:lnTo>
                      <a:lnTo>
                        <a:pt x="507" y="1249"/>
                      </a:lnTo>
                      <a:lnTo>
                        <a:pt x="508" y="1249"/>
                      </a:lnTo>
                      <a:lnTo>
                        <a:pt x="509" y="1250"/>
                      </a:lnTo>
                      <a:lnTo>
                        <a:pt x="510" y="1251"/>
                      </a:lnTo>
                      <a:lnTo>
                        <a:pt x="510" y="1251"/>
                      </a:lnTo>
                      <a:lnTo>
                        <a:pt x="511" y="1251"/>
                      </a:lnTo>
                      <a:lnTo>
                        <a:pt x="512" y="1252"/>
                      </a:lnTo>
                      <a:lnTo>
                        <a:pt x="513" y="1252"/>
                      </a:lnTo>
                      <a:lnTo>
                        <a:pt x="513" y="1252"/>
                      </a:lnTo>
                      <a:lnTo>
                        <a:pt x="514" y="1252"/>
                      </a:lnTo>
                      <a:lnTo>
                        <a:pt x="515" y="1252"/>
                      </a:lnTo>
                      <a:lnTo>
                        <a:pt x="515" y="1252"/>
                      </a:lnTo>
                      <a:lnTo>
                        <a:pt x="516" y="1252"/>
                      </a:lnTo>
                      <a:lnTo>
                        <a:pt x="517" y="1252"/>
                      </a:lnTo>
                      <a:lnTo>
                        <a:pt x="518" y="1253"/>
                      </a:lnTo>
                      <a:lnTo>
                        <a:pt x="518" y="1253"/>
                      </a:lnTo>
                      <a:lnTo>
                        <a:pt x="519" y="1252"/>
                      </a:lnTo>
                      <a:lnTo>
                        <a:pt x="519" y="1252"/>
                      </a:lnTo>
                      <a:lnTo>
                        <a:pt x="520" y="1252"/>
                      </a:lnTo>
                      <a:lnTo>
                        <a:pt x="521" y="1252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1"/>
                      </a:lnTo>
                      <a:lnTo>
                        <a:pt x="525" y="1251"/>
                      </a:lnTo>
                      <a:lnTo>
                        <a:pt x="525" y="1251"/>
                      </a:lnTo>
                      <a:lnTo>
                        <a:pt x="526" y="1251"/>
                      </a:lnTo>
                      <a:lnTo>
                        <a:pt x="527" y="1250"/>
                      </a:lnTo>
                      <a:lnTo>
                        <a:pt x="528" y="1250"/>
                      </a:lnTo>
                      <a:lnTo>
                        <a:pt x="528" y="1249"/>
                      </a:lnTo>
                      <a:lnTo>
                        <a:pt x="529" y="1249"/>
                      </a:lnTo>
                      <a:lnTo>
                        <a:pt x="530" y="1248"/>
                      </a:lnTo>
                      <a:lnTo>
                        <a:pt x="530" y="1248"/>
                      </a:lnTo>
                      <a:lnTo>
                        <a:pt x="532" y="1246"/>
                      </a:lnTo>
                      <a:lnTo>
                        <a:pt x="533" y="1246"/>
                      </a:lnTo>
                      <a:lnTo>
                        <a:pt x="533" y="1245"/>
                      </a:lnTo>
                      <a:lnTo>
                        <a:pt x="534" y="1244"/>
                      </a:lnTo>
                      <a:lnTo>
                        <a:pt x="537" y="1241"/>
                      </a:lnTo>
                      <a:lnTo>
                        <a:pt x="538" y="1240"/>
                      </a:lnTo>
                      <a:lnTo>
                        <a:pt x="539" y="1239"/>
                      </a:lnTo>
                      <a:lnTo>
                        <a:pt x="540" y="1237"/>
                      </a:lnTo>
                      <a:lnTo>
                        <a:pt x="543" y="1233"/>
                      </a:lnTo>
                      <a:lnTo>
                        <a:pt x="543" y="1232"/>
                      </a:lnTo>
                      <a:lnTo>
                        <a:pt x="544" y="1231"/>
                      </a:lnTo>
                      <a:lnTo>
                        <a:pt x="545" y="1228"/>
                      </a:lnTo>
                      <a:lnTo>
                        <a:pt x="548" y="1223"/>
                      </a:lnTo>
                      <a:lnTo>
                        <a:pt x="549" y="1222"/>
                      </a:lnTo>
                      <a:lnTo>
                        <a:pt x="549" y="1221"/>
                      </a:lnTo>
                      <a:lnTo>
                        <a:pt x="551" y="1218"/>
                      </a:lnTo>
                      <a:lnTo>
                        <a:pt x="553" y="1213"/>
                      </a:lnTo>
                      <a:lnTo>
                        <a:pt x="554" y="1211"/>
                      </a:lnTo>
                      <a:lnTo>
                        <a:pt x="554" y="1210"/>
                      </a:lnTo>
                      <a:lnTo>
                        <a:pt x="556" y="1206"/>
                      </a:lnTo>
                      <a:lnTo>
                        <a:pt x="558" y="1200"/>
                      </a:lnTo>
                      <a:lnTo>
                        <a:pt x="559" y="1198"/>
                      </a:lnTo>
                      <a:lnTo>
                        <a:pt x="560" y="1197"/>
                      </a:lnTo>
                      <a:lnTo>
                        <a:pt x="561" y="1193"/>
                      </a:lnTo>
                      <a:lnTo>
                        <a:pt x="563" y="1186"/>
                      </a:lnTo>
                      <a:lnTo>
                        <a:pt x="569" y="1170"/>
                      </a:lnTo>
                      <a:lnTo>
                        <a:pt x="569" y="1168"/>
                      </a:lnTo>
                      <a:lnTo>
                        <a:pt x="570" y="1166"/>
                      </a:lnTo>
                      <a:lnTo>
                        <a:pt x="571" y="1162"/>
                      </a:lnTo>
                      <a:lnTo>
                        <a:pt x="573" y="1153"/>
                      </a:lnTo>
                      <a:lnTo>
                        <a:pt x="579" y="1134"/>
                      </a:lnTo>
                      <a:lnTo>
                        <a:pt x="589" y="1091"/>
                      </a:lnTo>
                      <a:lnTo>
                        <a:pt x="590" y="1088"/>
                      </a:lnTo>
                      <a:lnTo>
                        <a:pt x="590" y="1084"/>
                      </a:lnTo>
                      <a:lnTo>
                        <a:pt x="591" y="1078"/>
                      </a:lnTo>
                      <a:lnTo>
                        <a:pt x="594" y="1065"/>
                      </a:lnTo>
                      <a:lnTo>
                        <a:pt x="600" y="1038"/>
                      </a:lnTo>
                      <a:lnTo>
                        <a:pt x="611" y="979"/>
                      </a:lnTo>
                      <a:lnTo>
                        <a:pt x="612" y="975"/>
                      </a:lnTo>
                      <a:lnTo>
                        <a:pt x="612" y="971"/>
                      </a:lnTo>
                      <a:lnTo>
                        <a:pt x="614" y="963"/>
                      </a:lnTo>
                      <a:lnTo>
                        <a:pt x="617" y="947"/>
                      </a:lnTo>
                      <a:lnTo>
                        <a:pt x="622" y="914"/>
                      </a:lnTo>
                      <a:lnTo>
                        <a:pt x="633" y="845"/>
                      </a:lnTo>
                      <a:lnTo>
                        <a:pt x="634" y="841"/>
                      </a:lnTo>
                      <a:lnTo>
                        <a:pt x="634" y="837"/>
                      </a:lnTo>
                      <a:lnTo>
                        <a:pt x="636" y="828"/>
                      </a:lnTo>
                      <a:lnTo>
                        <a:pt x="638" y="810"/>
                      </a:lnTo>
                      <a:lnTo>
                        <a:pt x="644" y="774"/>
                      </a:lnTo>
                      <a:lnTo>
                        <a:pt x="654" y="700"/>
                      </a:lnTo>
                      <a:lnTo>
                        <a:pt x="676" y="548"/>
                      </a:lnTo>
                      <a:lnTo>
                        <a:pt x="677" y="544"/>
                      </a:lnTo>
                      <a:lnTo>
                        <a:pt x="678" y="539"/>
                      </a:lnTo>
                      <a:lnTo>
                        <a:pt x="679" y="531"/>
                      </a:lnTo>
                      <a:lnTo>
                        <a:pt x="681" y="513"/>
                      </a:lnTo>
                      <a:lnTo>
                        <a:pt x="686" y="478"/>
                      </a:lnTo>
                      <a:lnTo>
                        <a:pt x="696" y="409"/>
                      </a:lnTo>
                      <a:lnTo>
                        <a:pt x="697" y="405"/>
                      </a:lnTo>
                      <a:lnTo>
                        <a:pt x="698" y="401"/>
                      </a:lnTo>
                      <a:lnTo>
                        <a:pt x="699" y="392"/>
                      </a:lnTo>
                      <a:lnTo>
                        <a:pt x="702" y="376"/>
                      </a:lnTo>
                      <a:lnTo>
                        <a:pt x="707" y="343"/>
                      </a:lnTo>
                      <a:lnTo>
                        <a:pt x="717" y="280"/>
                      </a:lnTo>
                      <a:lnTo>
                        <a:pt x="717" y="276"/>
                      </a:lnTo>
                      <a:lnTo>
                        <a:pt x="718" y="272"/>
                      </a:lnTo>
                      <a:lnTo>
                        <a:pt x="719" y="264"/>
                      </a:lnTo>
                      <a:lnTo>
                        <a:pt x="722" y="248"/>
                      </a:lnTo>
                      <a:lnTo>
                        <a:pt x="728" y="217"/>
                      </a:lnTo>
                      <a:lnTo>
                        <a:pt x="728" y="214"/>
                      </a:lnTo>
                      <a:lnTo>
                        <a:pt x="729" y="210"/>
                      </a:lnTo>
                      <a:lnTo>
                        <a:pt x="731" y="202"/>
                      </a:lnTo>
                      <a:lnTo>
                        <a:pt x="733" y="188"/>
                      </a:lnTo>
                      <a:lnTo>
                        <a:pt x="738" y="160"/>
                      </a:lnTo>
                      <a:lnTo>
                        <a:pt x="739" y="157"/>
                      </a:lnTo>
                      <a:lnTo>
                        <a:pt x="740" y="154"/>
                      </a:lnTo>
                      <a:lnTo>
                        <a:pt x="741" y="147"/>
                      </a:lnTo>
                      <a:lnTo>
                        <a:pt x="744" y="135"/>
                      </a:lnTo>
                      <a:lnTo>
                        <a:pt x="750" y="111"/>
                      </a:lnTo>
                      <a:lnTo>
                        <a:pt x="750" y="108"/>
                      </a:lnTo>
                      <a:lnTo>
                        <a:pt x="751" y="105"/>
                      </a:lnTo>
                      <a:lnTo>
                        <a:pt x="752" y="100"/>
                      </a:lnTo>
                      <a:lnTo>
                        <a:pt x="755" y="89"/>
                      </a:lnTo>
                      <a:lnTo>
                        <a:pt x="761" y="70"/>
                      </a:lnTo>
                      <a:lnTo>
                        <a:pt x="761" y="67"/>
                      </a:lnTo>
                      <a:lnTo>
                        <a:pt x="762" y="65"/>
                      </a:lnTo>
                      <a:lnTo>
                        <a:pt x="763" y="61"/>
                      </a:lnTo>
                      <a:lnTo>
                        <a:pt x="766" y="53"/>
                      </a:lnTo>
                      <a:lnTo>
                        <a:pt x="766" y="51"/>
                      </a:lnTo>
                      <a:lnTo>
                        <a:pt x="767" y="49"/>
                      </a:lnTo>
                      <a:lnTo>
                        <a:pt x="768" y="46"/>
                      </a:lnTo>
                      <a:lnTo>
                        <a:pt x="771" y="39"/>
                      </a:lnTo>
                      <a:lnTo>
                        <a:pt x="771" y="37"/>
                      </a:lnTo>
                      <a:lnTo>
                        <a:pt x="772" y="36"/>
                      </a:lnTo>
                      <a:lnTo>
                        <a:pt x="773" y="33"/>
                      </a:lnTo>
                      <a:lnTo>
                        <a:pt x="776" y="27"/>
                      </a:lnTo>
                      <a:lnTo>
                        <a:pt x="777" y="25"/>
                      </a:lnTo>
                      <a:lnTo>
                        <a:pt x="777" y="24"/>
                      </a:lnTo>
                      <a:lnTo>
                        <a:pt x="779" y="22"/>
                      </a:lnTo>
                      <a:lnTo>
                        <a:pt x="781" y="17"/>
                      </a:lnTo>
                      <a:lnTo>
                        <a:pt x="782" y="16"/>
                      </a:lnTo>
                      <a:lnTo>
                        <a:pt x="782" y="15"/>
                      </a:lnTo>
                      <a:lnTo>
                        <a:pt x="783" y="13"/>
                      </a:lnTo>
                      <a:lnTo>
                        <a:pt x="784" y="12"/>
                      </a:lnTo>
                      <a:lnTo>
                        <a:pt x="785" y="11"/>
                      </a:lnTo>
                      <a:lnTo>
                        <a:pt x="786" y="9"/>
                      </a:lnTo>
                      <a:lnTo>
                        <a:pt x="787" y="9"/>
                      </a:lnTo>
                      <a:lnTo>
                        <a:pt x="787" y="8"/>
                      </a:lnTo>
                      <a:lnTo>
                        <a:pt x="789" y="6"/>
                      </a:lnTo>
                      <a:lnTo>
                        <a:pt x="789" y="6"/>
                      </a:lnTo>
                      <a:lnTo>
                        <a:pt x="790" y="5"/>
                      </a:lnTo>
                      <a:lnTo>
                        <a:pt x="791" y="4"/>
                      </a:lnTo>
                      <a:lnTo>
                        <a:pt x="792" y="3"/>
                      </a:lnTo>
                      <a:lnTo>
                        <a:pt x="792" y="3"/>
                      </a:lnTo>
                      <a:lnTo>
                        <a:pt x="793" y="2"/>
                      </a:lnTo>
                      <a:lnTo>
                        <a:pt x="794" y="2"/>
                      </a:lnTo>
                      <a:lnTo>
                        <a:pt x="794" y="1"/>
                      </a:lnTo>
                      <a:lnTo>
                        <a:pt x="795" y="1"/>
                      </a:lnTo>
                      <a:lnTo>
                        <a:pt x="796" y="1"/>
                      </a:lnTo>
                      <a:lnTo>
                        <a:pt x="796" y="1"/>
                      </a:lnTo>
                      <a:lnTo>
                        <a:pt x="797" y="0"/>
                      </a:lnTo>
                      <a:lnTo>
                        <a:pt x="798" y="0"/>
                      </a:lnTo>
                      <a:lnTo>
                        <a:pt x="798" y="0"/>
                      </a:lnTo>
                      <a:lnTo>
                        <a:pt x="799" y="0"/>
                      </a:lnTo>
                      <a:lnTo>
                        <a:pt x="800" y="0"/>
                      </a:lnTo>
                      <a:lnTo>
                        <a:pt x="800" y="0"/>
                      </a:lnTo>
                      <a:lnTo>
                        <a:pt x="801" y="0"/>
                      </a:lnTo>
                      <a:lnTo>
                        <a:pt x="801" y="0"/>
                      </a:lnTo>
                      <a:lnTo>
                        <a:pt x="802" y="0"/>
                      </a:lnTo>
                      <a:lnTo>
                        <a:pt x="803" y="0"/>
                      </a:lnTo>
                      <a:lnTo>
                        <a:pt x="804" y="0"/>
                      </a:lnTo>
                      <a:lnTo>
                        <a:pt x="804" y="0"/>
                      </a:lnTo>
                      <a:lnTo>
                        <a:pt x="805" y="1"/>
                      </a:lnTo>
                      <a:lnTo>
                        <a:pt x="806" y="1"/>
                      </a:lnTo>
                      <a:lnTo>
                        <a:pt x="806" y="1"/>
                      </a:lnTo>
                      <a:lnTo>
                        <a:pt x="807" y="1"/>
                      </a:lnTo>
                      <a:lnTo>
                        <a:pt x="808" y="2"/>
                      </a:lnTo>
                      <a:lnTo>
                        <a:pt x="808" y="3"/>
                      </a:lnTo>
                      <a:lnTo>
                        <a:pt x="809" y="3"/>
                      </a:lnTo>
                      <a:lnTo>
                        <a:pt x="810" y="3"/>
                      </a:lnTo>
                      <a:lnTo>
                        <a:pt x="810" y="4"/>
                      </a:lnTo>
                      <a:lnTo>
                        <a:pt x="811" y="5"/>
                      </a:lnTo>
                      <a:lnTo>
                        <a:pt x="813" y="6"/>
                      </a:lnTo>
                      <a:lnTo>
                        <a:pt x="813" y="7"/>
                      </a:lnTo>
                      <a:lnTo>
                        <a:pt x="814" y="8"/>
                      </a:lnTo>
                      <a:lnTo>
                        <a:pt x="815" y="9"/>
                      </a:lnTo>
                      <a:lnTo>
                        <a:pt x="816" y="10"/>
                      </a:lnTo>
                      <a:lnTo>
                        <a:pt x="817" y="12"/>
                      </a:lnTo>
                      <a:lnTo>
                        <a:pt x="818" y="13"/>
                      </a:lnTo>
                      <a:lnTo>
                        <a:pt x="819" y="15"/>
                      </a:lnTo>
                      <a:lnTo>
                        <a:pt x="819" y="16"/>
                      </a:lnTo>
                      <a:lnTo>
                        <a:pt x="821" y="18"/>
                      </a:lnTo>
                      <a:lnTo>
                        <a:pt x="824" y="24"/>
                      </a:lnTo>
                      <a:lnTo>
                        <a:pt x="824" y="25"/>
                      </a:lnTo>
                      <a:lnTo>
                        <a:pt x="825" y="27"/>
                      </a:lnTo>
                      <a:lnTo>
                        <a:pt x="826" y="30"/>
                      </a:lnTo>
                      <a:lnTo>
                        <a:pt x="829" y="37"/>
                      </a:lnTo>
                      <a:lnTo>
                        <a:pt x="830" y="39"/>
                      </a:lnTo>
                      <a:lnTo>
                        <a:pt x="831" y="40"/>
                      </a:lnTo>
                      <a:lnTo>
                        <a:pt x="832" y="44"/>
                      </a:lnTo>
                      <a:lnTo>
                        <a:pt x="835" y="52"/>
                      </a:lnTo>
                      <a:lnTo>
                        <a:pt x="835" y="54"/>
                      </a:lnTo>
                      <a:lnTo>
                        <a:pt x="836" y="57"/>
                      </a:lnTo>
                      <a:lnTo>
                        <a:pt x="837" y="61"/>
                      </a:lnTo>
                      <a:lnTo>
                        <a:pt x="840" y="71"/>
                      </a:lnTo>
                      <a:lnTo>
                        <a:pt x="846" y="92"/>
                      </a:lnTo>
                      <a:lnTo>
                        <a:pt x="846" y="94"/>
                      </a:lnTo>
                      <a:lnTo>
                        <a:pt x="847" y="97"/>
                      </a:lnTo>
                      <a:lnTo>
                        <a:pt x="848" y="103"/>
                      </a:lnTo>
                      <a:lnTo>
                        <a:pt x="851" y="115"/>
                      </a:lnTo>
                      <a:lnTo>
                        <a:pt x="857" y="141"/>
                      </a:lnTo>
                      <a:lnTo>
                        <a:pt x="857" y="144"/>
                      </a:lnTo>
                      <a:lnTo>
                        <a:pt x="858" y="147"/>
                      </a:lnTo>
                      <a:lnTo>
                        <a:pt x="859" y="154"/>
                      </a:lnTo>
                      <a:lnTo>
                        <a:pt x="862" y="168"/>
                      </a:lnTo>
                      <a:lnTo>
                        <a:pt x="867" y="199"/>
                      </a:lnTo>
                      <a:lnTo>
                        <a:pt x="868" y="202"/>
                      </a:lnTo>
                      <a:lnTo>
                        <a:pt x="869" y="207"/>
                      </a:lnTo>
                      <a:lnTo>
                        <a:pt x="870" y="214"/>
                      </a:lnTo>
                      <a:lnTo>
                        <a:pt x="873" y="231"/>
                      </a:lnTo>
                      <a:lnTo>
                        <a:pt x="878" y="265"/>
                      </a:lnTo>
                      <a:lnTo>
                        <a:pt x="889" y="339"/>
                      </a:lnTo>
                      <a:lnTo>
                        <a:pt x="890" y="343"/>
                      </a:lnTo>
                      <a:lnTo>
                        <a:pt x="891" y="348"/>
                      </a:lnTo>
                      <a:lnTo>
                        <a:pt x="892" y="357"/>
                      </a:lnTo>
                      <a:lnTo>
                        <a:pt x="894" y="376"/>
                      </a:lnTo>
                      <a:lnTo>
                        <a:pt x="899" y="414"/>
                      </a:lnTo>
                      <a:lnTo>
                        <a:pt x="909" y="492"/>
                      </a:lnTo>
                      <a:lnTo>
                        <a:pt x="930" y="658"/>
                      </a:lnTo>
                      <a:lnTo>
                        <a:pt x="930" y="664"/>
                      </a:lnTo>
                      <a:lnTo>
                        <a:pt x="931" y="670"/>
                      </a:lnTo>
                      <a:lnTo>
                        <a:pt x="933" y="681"/>
                      </a:lnTo>
                      <a:lnTo>
                        <a:pt x="935" y="704"/>
                      </a:lnTo>
                      <a:lnTo>
                        <a:pt x="941" y="749"/>
                      </a:lnTo>
                      <a:lnTo>
                        <a:pt x="952" y="839"/>
                      </a:lnTo>
                      <a:lnTo>
                        <a:pt x="953" y="844"/>
                      </a:lnTo>
                      <a:lnTo>
                        <a:pt x="953" y="850"/>
                      </a:lnTo>
                      <a:lnTo>
                        <a:pt x="955" y="861"/>
                      </a:lnTo>
                      <a:lnTo>
                        <a:pt x="957" y="883"/>
                      </a:lnTo>
                      <a:lnTo>
                        <a:pt x="963" y="925"/>
                      </a:lnTo>
                      <a:lnTo>
                        <a:pt x="974" y="1006"/>
                      </a:lnTo>
                      <a:lnTo>
                        <a:pt x="975" y="1010"/>
                      </a:lnTo>
                      <a:lnTo>
                        <a:pt x="975" y="1014"/>
                      </a:lnTo>
                      <a:lnTo>
                        <a:pt x="977" y="1023"/>
                      </a:lnTo>
                      <a:lnTo>
                        <a:pt x="979" y="1041"/>
                      </a:lnTo>
                      <a:lnTo>
                        <a:pt x="984" y="1074"/>
                      </a:lnTo>
                      <a:lnTo>
                        <a:pt x="985" y="1078"/>
                      </a:lnTo>
                      <a:lnTo>
                        <a:pt x="986" y="1082"/>
                      </a:lnTo>
                      <a:lnTo>
                        <a:pt x="987" y="1090"/>
                      </a:lnTo>
                      <a:lnTo>
                        <a:pt x="989" y="1105"/>
                      </a:lnTo>
                      <a:lnTo>
                        <a:pt x="995" y="1134"/>
                      </a:lnTo>
                      <a:lnTo>
                        <a:pt x="995" y="1137"/>
                      </a:lnTo>
                      <a:lnTo>
                        <a:pt x="996" y="1140"/>
                      </a:lnTo>
                      <a:lnTo>
                        <a:pt x="997" y="1147"/>
                      </a:lnTo>
                      <a:lnTo>
                        <a:pt x="999" y="1160"/>
                      </a:lnTo>
                      <a:lnTo>
                        <a:pt x="1000" y="1163"/>
                      </a:lnTo>
                      <a:lnTo>
                        <a:pt x="1001" y="1166"/>
                      </a:lnTo>
                      <a:lnTo>
                        <a:pt x="1002" y="1172"/>
                      </a:lnTo>
                      <a:lnTo>
                        <a:pt x="1005" y="1183"/>
                      </a:lnTo>
                      <a:lnTo>
                        <a:pt x="1005" y="1186"/>
                      </a:lnTo>
                      <a:lnTo>
                        <a:pt x="1006" y="1188"/>
                      </a:lnTo>
                      <a:lnTo>
                        <a:pt x="1007" y="1194"/>
                      </a:lnTo>
                      <a:lnTo>
                        <a:pt x="1010" y="1203"/>
                      </a:lnTo>
                      <a:lnTo>
                        <a:pt x="1011" y="1206"/>
                      </a:lnTo>
                      <a:lnTo>
                        <a:pt x="1011" y="1208"/>
                      </a:lnTo>
                      <a:lnTo>
                        <a:pt x="1013" y="1212"/>
                      </a:lnTo>
                      <a:lnTo>
                        <a:pt x="1015" y="1221"/>
                      </a:lnTo>
                      <a:lnTo>
                        <a:pt x="1016" y="1222"/>
                      </a:lnTo>
                      <a:lnTo>
                        <a:pt x="1016" y="1224"/>
                      </a:lnTo>
                      <a:lnTo>
                        <a:pt x="1017" y="1228"/>
                      </a:lnTo>
                      <a:lnTo>
                        <a:pt x="1018" y="1229"/>
                      </a:lnTo>
                      <a:lnTo>
                        <a:pt x="1019" y="1231"/>
                      </a:lnTo>
                      <a:lnTo>
                        <a:pt x="1020" y="1234"/>
                      </a:lnTo>
                      <a:lnTo>
                        <a:pt x="1021" y="1236"/>
                      </a:lnTo>
                      <a:lnTo>
                        <a:pt x="1021" y="1237"/>
                      </a:lnTo>
                      <a:lnTo>
                        <a:pt x="1023" y="1239"/>
                      </a:lnTo>
                      <a:lnTo>
                        <a:pt x="1023" y="1241"/>
                      </a:lnTo>
                      <a:lnTo>
                        <a:pt x="1024" y="1242"/>
                      </a:lnTo>
                      <a:lnTo>
                        <a:pt x="1025" y="1244"/>
                      </a:lnTo>
                      <a:lnTo>
                        <a:pt x="1026" y="1245"/>
                      </a:lnTo>
                      <a:lnTo>
                        <a:pt x="1026" y="1246"/>
                      </a:lnTo>
                    </a:path>
                  </a:pathLst>
                </a:custGeom>
                <a:noFill/>
                <a:ln w="38100" cap="flat" cmpd="sng" algn="ctr">
                  <a:solidFill>
                    <a:srgbClr val="005BD3"/>
                  </a:solidFill>
                  <a:prstDash val="solid"/>
                  <a:headEnd/>
                  <a:tailE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Freeform 21"/>
                <p:cNvSpPr>
                  <a:spLocks/>
                </p:cNvSpPr>
                <p:nvPr/>
              </p:nvSpPr>
              <p:spPr bwMode="auto">
                <a:xfrm>
                  <a:off x="4764088" y="111460"/>
                  <a:ext cx="1562100" cy="1989138"/>
                </a:xfrm>
                <a:custGeom>
                  <a:avLst/>
                  <a:gdLst>
                    <a:gd name="T0" fmla="*/ 5 w 984"/>
                    <a:gd name="T1" fmla="*/ 1251 h 1253"/>
                    <a:gd name="T2" fmla="*/ 10 w 984"/>
                    <a:gd name="T3" fmla="*/ 1253 h 1253"/>
                    <a:gd name="T4" fmla="*/ 15 w 984"/>
                    <a:gd name="T5" fmla="*/ 1251 h 1253"/>
                    <a:gd name="T6" fmla="*/ 20 w 984"/>
                    <a:gd name="T7" fmla="*/ 1243 h 1253"/>
                    <a:gd name="T8" fmla="*/ 29 w 984"/>
                    <a:gd name="T9" fmla="*/ 1223 h 1253"/>
                    <a:gd name="T10" fmla="*/ 40 w 984"/>
                    <a:gd name="T11" fmla="*/ 1184 h 1253"/>
                    <a:gd name="T12" fmla="*/ 54 w 984"/>
                    <a:gd name="T13" fmla="*/ 1117 h 1253"/>
                    <a:gd name="T14" fmla="*/ 83 w 984"/>
                    <a:gd name="T15" fmla="*/ 918 h 1253"/>
                    <a:gd name="T16" fmla="*/ 136 w 984"/>
                    <a:gd name="T17" fmla="*/ 490 h 1253"/>
                    <a:gd name="T18" fmla="*/ 159 w 984"/>
                    <a:gd name="T19" fmla="*/ 315 h 1253"/>
                    <a:gd name="T20" fmla="*/ 180 w 984"/>
                    <a:gd name="T21" fmla="*/ 187 h 1253"/>
                    <a:gd name="T22" fmla="*/ 193 w 984"/>
                    <a:gd name="T23" fmla="*/ 118 h 1253"/>
                    <a:gd name="T24" fmla="*/ 208 w 984"/>
                    <a:gd name="T25" fmla="*/ 61 h 1253"/>
                    <a:gd name="T26" fmla="*/ 218 w 984"/>
                    <a:gd name="T27" fmla="*/ 32 h 1253"/>
                    <a:gd name="T28" fmla="*/ 227 w 984"/>
                    <a:gd name="T29" fmla="*/ 14 h 1253"/>
                    <a:gd name="T30" fmla="*/ 233 w 984"/>
                    <a:gd name="T31" fmla="*/ 6 h 1253"/>
                    <a:gd name="T32" fmla="*/ 239 w 984"/>
                    <a:gd name="T33" fmla="*/ 1 h 1253"/>
                    <a:gd name="T34" fmla="*/ 244 w 984"/>
                    <a:gd name="T35" fmla="*/ 0 h 1253"/>
                    <a:gd name="T36" fmla="*/ 249 w 984"/>
                    <a:gd name="T37" fmla="*/ 1 h 1253"/>
                    <a:gd name="T38" fmla="*/ 255 w 984"/>
                    <a:gd name="T39" fmla="*/ 4 h 1253"/>
                    <a:gd name="T40" fmla="*/ 264 w 984"/>
                    <a:gd name="T41" fmla="*/ 16 h 1253"/>
                    <a:gd name="T42" fmla="*/ 275 w 984"/>
                    <a:gd name="T43" fmla="*/ 40 h 1253"/>
                    <a:gd name="T44" fmla="*/ 288 w 984"/>
                    <a:gd name="T45" fmla="*/ 82 h 1253"/>
                    <a:gd name="T46" fmla="*/ 307 w 984"/>
                    <a:gd name="T47" fmla="*/ 162 h 1253"/>
                    <a:gd name="T48" fmla="*/ 329 w 984"/>
                    <a:gd name="T49" fmla="*/ 285 h 1253"/>
                    <a:gd name="T50" fmla="*/ 372 w 984"/>
                    <a:gd name="T51" fmla="*/ 572 h 1253"/>
                    <a:gd name="T52" fmla="*/ 421 w 984"/>
                    <a:gd name="T53" fmla="*/ 898 h 1253"/>
                    <a:gd name="T54" fmla="*/ 452 w 984"/>
                    <a:gd name="T55" fmla="*/ 1070 h 1253"/>
                    <a:gd name="T56" fmla="*/ 468 w 984"/>
                    <a:gd name="T57" fmla="*/ 1138 h 1253"/>
                    <a:gd name="T58" fmla="*/ 482 w 984"/>
                    <a:gd name="T59" fmla="*/ 1185 h 1253"/>
                    <a:gd name="T60" fmla="*/ 497 w 984"/>
                    <a:gd name="T61" fmla="*/ 1222 h 1253"/>
                    <a:gd name="T62" fmla="*/ 507 w 984"/>
                    <a:gd name="T63" fmla="*/ 1239 h 1253"/>
                    <a:gd name="T64" fmla="*/ 514 w 984"/>
                    <a:gd name="T65" fmla="*/ 1247 h 1253"/>
                    <a:gd name="T66" fmla="*/ 520 w 984"/>
                    <a:gd name="T67" fmla="*/ 1251 h 1253"/>
                    <a:gd name="T68" fmla="*/ 525 w 984"/>
                    <a:gd name="T69" fmla="*/ 1252 h 1253"/>
                    <a:gd name="T70" fmla="*/ 530 w 984"/>
                    <a:gd name="T71" fmla="*/ 1252 h 1253"/>
                    <a:gd name="T72" fmla="*/ 535 w 984"/>
                    <a:gd name="T73" fmla="*/ 1251 h 1253"/>
                    <a:gd name="T74" fmla="*/ 542 w 984"/>
                    <a:gd name="T75" fmla="*/ 1246 h 1253"/>
                    <a:gd name="T76" fmla="*/ 552 w 984"/>
                    <a:gd name="T77" fmla="*/ 1234 h 1253"/>
                    <a:gd name="T78" fmla="*/ 567 w 984"/>
                    <a:gd name="T79" fmla="*/ 1207 h 1253"/>
                    <a:gd name="T80" fmla="*/ 579 w 984"/>
                    <a:gd name="T81" fmla="*/ 1174 h 1253"/>
                    <a:gd name="T82" fmla="*/ 610 w 984"/>
                    <a:gd name="T83" fmla="*/ 1074 h 1253"/>
                    <a:gd name="T84" fmla="*/ 662 w 984"/>
                    <a:gd name="T85" fmla="*/ 863 h 1253"/>
                    <a:gd name="T86" fmla="*/ 685 w 984"/>
                    <a:gd name="T87" fmla="*/ 772 h 1253"/>
                    <a:gd name="T88" fmla="*/ 711 w 984"/>
                    <a:gd name="T89" fmla="*/ 687 h 1253"/>
                    <a:gd name="T90" fmla="*/ 729 w 984"/>
                    <a:gd name="T91" fmla="*/ 644 h 1253"/>
                    <a:gd name="T92" fmla="*/ 740 w 984"/>
                    <a:gd name="T93" fmla="*/ 624 h 1253"/>
                    <a:gd name="T94" fmla="*/ 750 w 984"/>
                    <a:gd name="T95" fmla="*/ 609 h 1253"/>
                    <a:gd name="T96" fmla="*/ 759 w 984"/>
                    <a:gd name="T97" fmla="*/ 601 h 1253"/>
                    <a:gd name="T98" fmla="*/ 766 w 984"/>
                    <a:gd name="T99" fmla="*/ 597 h 1253"/>
                    <a:gd name="T100" fmla="*/ 771 w 984"/>
                    <a:gd name="T101" fmla="*/ 596 h 1253"/>
                    <a:gd name="T102" fmla="*/ 776 w 984"/>
                    <a:gd name="T103" fmla="*/ 596 h 1253"/>
                    <a:gd name="T104" fmla="*/ 781 w 984"/>
                    <a:gd name="T105" fmla="*/ 597 h 1253"/>
                    <a:gd name="T106" fmla="*/ 787 w 984"/>
                    <a:gd name="T107" fmla="*/ 600 h 1253"/>
                    <a:gd name="T108" fmla="*/ 794 w 984"/>
                    <a:gd name="T109" fmla="*/ 606 h 1253"/>
                    <a:gd name="T110" fmla="*/ 804 w 984"/>
                    <a:gd name="T111" fmla="*/ 617 h 1253"/>
                    <a:gd name="T112" fmla="*/ 824 w 984"/>
                    <a:gd name="T113" fmla="*/ 653 h 1253"/>
                    <a:gd name="T114" fmla="*/ 839 w 984"/>
                    <a:gd name="T115" fmla="*/ 691 h 1253"/>
                    <a:gd name="T116" fmla="*/ 885 w 984"/>
                    <a:gd name="T117" fmla="*/ 844 h 1253"/>
                    <a:gd name="T118" fmla="*/ 937 w 984"/>
                    <a:gd name="T119" fmla="*/ 1039 h 1253"/>
                    <a:gd name="T120" fmla="*/ 960 w 984"/>
                    <a:gd name="T121" fmla="*/ 1116 h 1253"/>
                    <a:gd name="T122" fmla="*/ 979 w 984"/>
                    <a:gd name="T123" fmla="*/ 1168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984" h="1253">
                      <a:moveTo>
                        <a:pt x="0" y="1246"/>
                      </a:moveTo>
                      <a:lnTo>
                        <a:pt x="1" y="1247"/>
                      </a:lnTo>
                      <a:lnTo>
                        <a:pt x="2" y="1248"/>
                      </a:lnTo>
                      <a:lnTo>
                        <a:pt x="2" y="1248"/>
                      </a:lnTo>
                      <a:lnTo>
                        <a:pt x="3" y="1249"/>
                      </a:lnTo>
                      <a:lnTo>
                        <a:pt x="3" y="1250"/>
                      </a:lnTo>
                      <a:lnTo>
                        <a:pt x="4" y="1250"/>
                      </a:lnTo>
                      <a:lnTo>
                        <a:pt x="5" y="1251"/>
                      </a:lnTo>
                      <a:lnTo>
                        <a:pt x="5" y="1251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2"/>
                      </a:lnTo>
                      <a:lnTo>
                        <a:pt x="9" y="1252"/>
                      </a:lnTo>
                      <a:lnTo>
                        <a:pt x="9" y="1252"/>
                      </a:lnTo>
                      <a:lnTo>
                        <a:pt x="10" y="1253"/>
                      </a:lnTo>
                      <a:lnTo>
                        <a:pt x="11" y="1252"/>
                      </a:lnTo>
                      <a:lnTo>
                        <a:pt x="11" y="1252"/>
                      </a:lnTo>
                      <a:lnTo>
                        <a:pt x="12" y="1252"/>
                      </a:lnTo>
                      <a:lnTo>
                        <a:pt x="12" y="1252"/>
                      </a:lnTo>
                      <a:lnTo>
                        <a:pt x="13" y="1252"/>
                      </a:lnTo>
                      <a:lnTo>
                        <a:pt x="14" y="1251"/>
                      </a:lnTo>
                      <a:lnTo>
                        <a:pt x="14" y="1251"/>
                      </a:lnTo>
                      <a:lnTo>
                        <a:pt x="15" y="1251"/>
                      </a:lnTo>
                      <a:lnTo>
                        <a:pt x="15" y="1250"/>
                      </a:lnTo>
                      <a:lnTo>
                        <a:pt x="16" y="1249"/>
                      </a:lnTo>
                      <a:lnTo>
                        <a:pt x="17" y="1249"/>
                      </a:lnTo>
                      <a:lnTo>
                        <a:pt x="17" y="1248"/>
                      </a:lnTo>
                      <a:lnTo>
                        <a:pt x="18" y="1247"/>
                      </a:lnTo>
                      <a:lnTo>
                        <a:pt x="19" y="1245"/>
                      </a:lnTo>
                      <a:lnTo>
                        <a:pt x="20" y="1245"/>
                      </a:lnTo>
                      <a:lnTo>
                        <a:pt x="20" y="1243"/>
                      </a:lnTo>
                      <a:lnTo>
                        <a:pt x="22" y="1241"/>
                      </a:lnTo>
                      <a:lnTo>
                        <a:pt x="22" y="1240"/>
                      </a:lnTo>
                      <a:lnTo>
                        <a:pt x="23" y="1239"/>
                      </a:lnTo>
                      <a:lnTo>
                        <a:pt x="24" y="1236"/>
                      </a:lnTo>
                      <a:lnTo>
                        <a:pt x="25" y="1235"/>
                      </a:lnTo>
                      <a:lnTo>
                        <a:pt x="26" y="1233"/>
                      </a:lnTo>
                      <a:lnTo>
                        <a:pt x="27" y="1230"/>
                      </a:lnTo>
                      <a:lnTo>
                        <a:pt x="29" y="1223"/>
                      </a:lnTo>
                      <a:lnTo>
                        <a:pt x="30" y="1221"/>
                      </a:lnTo>
                      <a:lnTo>
                        <a:pt x="31" y="1219"/>
                      </a:lnTo>
                      <a:lnTo>
                        <a:pt x="32" y="1215"/>
                      </a:lnTo>
                      <a:lnTo>
                        <a:pt x="35" y="1206"/>
                      </a:lnTo>
                      <a:lnTo>
                        <a:pt x="35" y="1203"/>
                      </a:lnTo>
                      <a:lnTo>
                        <a:pt x="36" y="1201"/>
                      </a:lnTo>
                      <a:lnTo>
                        <a:pt x="38" y="1195"/>
                      </a:lnTo>
                      <a:lnTo>
                        <a:pt x="40" y="1184"/>
                      </a:lnTo>
                      <a:lnTo>
                        <a:pt x="41" y="1181"/>
                      </a:lnTo>
                      <a:lnTo>
                        <a:pt x="42" y="1178"/>
                      </a:lnTo>
                      <a:lnTo>
                        <a:pt x="43" y="1172"/>
                      </a:lnTo>
                      <a:lnTo>
                        <a:pt x="46" y="1159"/>
                      </a:lnTo>
                      <a:lnTo>
                        <a:pt x="51" y="1132"/>
                      </a:lnTo>
                      <a:lnTo>
                        <a:pt x="52" y="1128"/>
                      </a:lnTo>
                      <a:lnTo>
                        <a:pt x="53" y="1124"/>
                      </a:lnTo>
                      <a:lnTo>
                        <a:pt x="54" y="1117"/>
                      </a:lnTo>
                      <a:lnTo>
                        <a:pt x="57" y="1101"/>
                      </a:lnTo>
                      <a:lnTo>
                        <a:pt x="62" y="1068"/>
                      </a:lnTo>
                      <a:lnTo>
                        <a:pt x="73" y="994"/>
                      </a:lnTo>
                      <a:lnTo>
                        <a:pt x="74" y="989"/>
                      </a:lnTo>
                      <a:lnTo>
                        <a:pt x="74" y="985"/>
                      </a:lnTo>
                      <a:lnTo>
                        <a:pt x="75" y="975"/>
                      </a:lnTo>
                      <a:lnTo>
                        <a:pt x="78" y="957"/>
                      </a:lnTo>
                      <a:lnTo>
                        <a:pt x="83" y="918"/>
                      </a:lnTo>
                      <a:lnTo>
                        <a:pt x="93" y="838"/>
                      </a:lnTo>
                      <a:lnTo>
                        <a:pt x="114" y="671"/>
                      </a:lnTo>
                      <a:lnTo>
                        <a:pt x="114" y="665"/>
                      </a:lnTo>
                      <a:lnTo>
                        <a:pt x="115" y="660"/>
                      </a:lnTo>
                      <a:lnTo>
                        <a:pt x="117" y="648"/>
                      </a:lnTo>
                      <a:lnTo>
                        <a:pt x="119" y="625"/>
                      </a:lnTo>
                      <a:lnTo>
                        <a:pt x="125" y="580"/>
                      </a:lnTo>
                      <a:lnTo>
                        <a:pt x="136" y="490"/>
                      </a:lnTo>
                      <a:lnTo>
                        <a:pt x="137" y="485"/>
                      </a:lnTo>
                      <a:lnTo>
                        <a:pt x="137" y="480"/>
                      </a:lnTo>
                      <a:lnTo>
                        <a:pt x="139" y="469"/>
                      </a:lnTo>
                      <a:lnTo>
                        <a:pt x="141" y="447"/>
                      </a:lnTo>
                      <a:lnTo>
                        <a:pt x="147" y="405"/>
                      </a:lnTo>
                      <a:lnTo>
                        <a:pt x="158" y="325"/>
                      </a:lnTo>
                      <a:lnTo>
                        <a:pt x="159" y="320"/>
                      </a:lnTo>
                      <a:lnTo>
                        <a:pt x="159" y="315"/>
                      </a:lnTo>
                      <a:lnTo>
                        <a:pt x="161" y="306"/>
                      </a:lnTo>
                      <a:lnTo>
                        <a:pt x="164" y="288"/>
                      </a:lnTo>
                      <a:lnTo>
                        <a:pt x="169" y="252"/>
                      </a:lnTo>
                      <a:lnTo>
                        <a:pt x="170" y="248"/>
                      </a:lnTo>
                      <a:lnTo>
                        <a:pt x="170" y="244"/>
                      </a:lnTo>
                      <a:lnTo>
                        <a:pt x="171" y="235"/>
                      </a:lnTo>
                      <a:lnTo>
                        <a:pt x="174" y="219"/>
                      </a:lnTo>
                      <a:lnTo>
                        <a:pt x="180" y="187"/>
                      </a:lnTo>
                      <a:lnTo>
                        <a:pt x="180" y="184"/>
                      </a:lnTo>
                      <a:lnTo>
                        <a:pt x="181" y="180"/>
                      </a:lnTo>
                      <a:lnTo>
                        <a:pt x="182" y="172"/>
                      </a:lnTo>
                      <a:lnTo>
                        <a:pt x="185" y="158"/>
                      </a:lnTo>
                      <a:lnTo>
                        <a:pt x="191" y="131"/>
                      </a:lnTo>
                      <a:lnTo>
                        <a:pt x="191" y="128"/>
                      </a:lnTo>
                      <a:lnTo>
                        <a:pt x="192" y="125"/>
                      </a:lnTo>
                      <a:lnTo>
                        <a:pt x="193" y="118"/>
                      </a:lnTo>
                      <a:lnTo>
                        <a:pt x="196" y="106"/>
                      </a:lnTo>
                      <a:lnTo>
                        <a:pt x="201" y="84"/>
                      </a:lnTo>
                      <a:lnTo>
                        <a:pt x="202" y="82"/>
                      </a:lnTo>
                      <a:lnTo>
                        <a:pt x="203" y="79"/>
                      </a:lnTo>
                      <a:lnTo>
                        <a:pt x="204" y="75"/>
                      </a:lnTo>
                      <a:lnTo>
                        <a:pt x="206" y="66"/>
                      </a:lnTo>
                      <a:lnTo>
                        <a:pt x="207" y="63"/>
                      </a:lnTo>
                      <a:lnTo>
                        <a:pt x="208" y="61"/>
                      </a:lnTo>
                      <a:lnTo>
                        <a:pt x="209" y="57"/>
                      </a:lnTo>
                      <a:lnTo>
                        <a:pt x="212" y="49"/>
                      </a:lnTo>
                      <a:lnTo>
                        <a:pt x="212" y="48"/>
                      </a:lnTo>
                      <a:lnTo>
                        <a:pt x="213" y="46"/>
                      </a:lnTo>
                      <a:lnTo>
                        <a:pt x="214" y="42"/>
                      </a:lnTo>
                      <a:lnTo>
                        <a:pt x="216" y="35"/>
                      </a:lnTo>
                      <a:lnTo>
                        <a:pt x="217" y="34"/>
                      </a:lnTo>
                      <a:lnTo>
                        <a:pt x="218" y="32"/>
                      </a:lnTo>
                      <a:lnTo>
                        <a:pt x="219" y="29"/>
                      </a:lnTo>
                      <a:lnTo>
                        <a:pt x="222" y="24"/>
                      </a:lnTo>
                      <a:lnTo>
                        <a:pt x="222" y="22"/>
                      </a:lnTo>
                      <a:lnTo>
                        <a:pt x="223" y="21"/>
                      </a:lnTo>
                      <a:lnTo>
                        <a:pt x="224" y="19"/>
                      </a:lnTo>
                      <a:lnTo>
                        <a:pt x="225" y="18"/>
                      </a:lnTo>
                      <a:lnTo>
                        <a:pt x="225" y="16"/>
                      </a:lnTo>
                      <a:lnTo>
                        <a:pt x="227" y="14"/>
                      </a:lnTo>
                      <a:lnTo>
                        <a:pt x="227" y="13"/>
                      </a:lnTo>
                      <a:lnTo>
                        <a:pt x="228" y="12"/>
                      </a:lnTo>
                      <a:lnTo>
                        <a:pt x="229" y="10"/>
                      </a:lnTo>
                      <a:lnTo>
                        <a:pt x="230" y="10"/>
                      </a:lnTo>
                      <a:lnTo>
                        <a:pt x="231" y="9"/>
                      </a:lnTo>
                      <a:lnTo>
                        <a:pt x="232" y="7"/>
                      </a:lnTo>
                      <a:lnTo>
                        <a:pt x="233" y="6"/>
                      </a:lnTo>
                      <a:lnTo>
                        <a:pt x="233" y="6"/>
                      </a:lnTo>
                      <a:lnTo>
                        <a:pt x="234" y="5"/>
                      </a:lnTo>
                      <a:lnTo>
                        <a:pt x="234" y="4"/>
                      </a:lnTo>
                      <a:lnTo>
                        <a:pt x="235" y="4"/>
                      </a:lnTo>
                      <a:lnTo>
                        <a:pt x="236" y="3"/>
                      </a:lnTo>
                      <a:lnTo>
                        <a:pt x="237" y="3"/>
                      </a:lnTo>
                      <a:lnTo>
                        <a:pt x="237" y="2"/>
                      </a:lnTo>
                      <a:lnTo>
                        <a:pt x="238" y="2"/>
                      </a:lnTo>
                      <a:lnTo>
                        <a:pt x="239" y="1"/>
                      </a:lnTo>
                      <a:lnTo>
                        <a:pt x="239" y="1"/>
                      </a:lnTo>
                      <a:lnTo>
                        <a:pt x="240" y="1"/>
                      </a:lnTo>
                      <a:lnTo>
                        <a:pt x="240" y="0"/>
                      </a:lnTo>
                      <a:lnTo>
                        <a:pt x="241" y="0"/>
                      </a:lnTo>
                      <a:lnTo>
                        <a:pt x="242" y="0"/>
                      </a:lnTo>
                      <a:lnTo>
                        <a:pt x="243" y="0"/>
                      </a:lnTo>
                      <a:lnTo>
                        <a:pt x="243" y="0"/>
                      </a:lnTo>
                      <a:lnTo>
                        <a:pt x="244" y="0"/>
                      </a:lnTo>
                      <a:lnTo>
                        <a:pt x="245" y="0"/>
                      </a:lnTo>
                      <a:lnTo>
                        <a:pt x="245" y="0"/>
                      </a:lnTo>
                      <a:lnTo>
                        <a:pt x="246" y="0"/>
                      </a:lnTo>
                      <a:lnTo>
                        <a:pt x="247" y="0"/>
                      </a:lnTo>
                      <a:lnTo>
                        <a:pt x="247" y="0"/>
                      </a:lnTo>
                      <a:lnTo>
                        <a:pt x="248" y="0"/>
                      </a:lnTo>
                      <a:lnTo>
                        <a:pt x="249" y="1"/>
                      </a:lnTo>
                      <a:lnTo>
                        <a:pt x="249" y="1"/>
                      </a:lnTo>
                      <a:lnTo>
                        <a:pt x="250" y="1"/>
                      </a:lnTo>
                      <a:lnTo>
                        <a:pt x="251" y="1"/>
                      </a:lnTo>
                      <a:lnTo>
                        <a:pt x="251" y="2"/>
                      </a:lnTo>
                      <a:lnTo>
                        <a:pt x="252" y="2"/>
                      </a:lnTo>
                      <a:lnTo>
                        <a:pt x="253" y="3"/>
                      </a:lnTo>
                      <a:lnTo>
                        <a:pt x="254" y="3"/>
                      </a:lnTo>
                      <a:lnTo>
                        <a:pt x="254" y="4"/>
                      </a:lnTo>
                      <a:lnTo>
                        <a:pt x="255" y="4"/>
                      </a:lnTo>
                      <a:lnTo>
                        <a:pt x="255" y="5"/>
                      </a:lnTo>
                      <a:lnTo>
                        <a:pt x="256" y="6"/>
                      </a:lnTo>
                      <a:lnTo>
                        <a:pt x="257" y="7"/>
                      </a:lnTo>
                      <a:lnTo>
                        <a:pt x="258" y="8"/>
                      </a:lnTo>
                      <a:lnTo>
                        <a:pt x="259" y="9"/>
                      </a:lnTo>
                      <a:lnTo>
                        <a:pt x="260" y="10"/>
                      </a:lnTo>
                      <a:lnTo>
                        <a:pt x="261" y="12"/>
                      </a:lnTo>
                      <a:lnTo>
                        <a:pt x="264" y="16"/>
                      </a:lnTo>
                      <a:lnTo>
                        <a:pt x="264" y="18"/>
                      </a:lnTo>
                      <a:lnTo>
                        <a:pt x="265" y="19"/>
                      </a:lnTo>
                      <a:lnTo>
                        <a:pt x="267" y="21"/>
                      </a:lnTo>
                      <a:lnTo>
                        <a:pt x="269" y="27"/>
                      </a:lnTo>
                      <a:lnTo>
                        <a:pt x="270" y="28"/>
                      </a:lnTo>
                      <a:lnTo>
                        <a:pt x="271" y="30"/>
                      </a:lnTo>
                      <a:lnTo>
                        <a:pt x="272" y="33"/>
                      </a:lnTo>
                      <a:lnTo>
                        <a:pt x="275" y="40"/>
                      </a:lnTo>
                      <a:lnTo>
                        <a:pt x="275" y="42"/>
                      </a:lnTo>
                      <a:lnTo>
                        <a:pt x="276" y="43"/>
                      </a:lnTo>
                      <a:lnTo>
                        <a:pt x="278" y="48"/>
                      </a:lnTo>
                      <a:lnTo>
                        <a:pt x="280" y="55"/>
                      </a:lnTo>
                      <a:lnTo>
                        <a:pt x="286" y="73"/>
                      </a:lnTo>
                      <a:lnTo>
                        <a:pt x="287" y="76"/>
                      </a:lnTo>
                      <a:lnTo>
                        <a:pt x="287" y="78"/>
                      </a:lnTo>
                      <a:lnTo>
                        <a:pt x="288" y="82"/>
                      </a:lnTo>
                      <a:lnTo>
                        <a:pt x="291" y="92"/>
                      </a:lnTo>
                      <a:lnTo>
                        <a:pt x="296" y="112"/>
                      </a:lnTo>
                      <a:lnTo>
                        <a:pt x="297" y="115"/>
                      </a:lnTo>
                      <a:lnTo>
                        <a:pt x="297" y="118"/>
                      </a:lnTo>
                      <a:lnTo>
                        <a:pt x="299" y="123"/>
                      </a:lnTo>
                      <a:lnTo>
                        <a:pt x="301" y="135"/>
                      </a:lnTo>
                      <a:lnTo>
                        <a:pt x="306" y="159"/>
                      </a:lnTo>
                      <a:lnTo>
                        <a:pt x="307" y="162"/>
                      </a:lnTo>
                      <a:lnTo>
                        <a:pt x="308" y="165"/>
                      </a:lnTo>
                      <a:lnTo>
                        <a:pt x="309" y="171"/>
                      </a:lnTo>
                      <a:lnTo>
                        <a:pt x="311" y="184"/>
                      </a:lnTo>
                      <a:lnTo>
                        <a:pt x="317" y="211"/>
                      </a:lnTo>
                      <a:lnTo>
                        <a:pt x="327" y="270"/>
                      </a:lnTo>
                      <a:lnTo>
                        <a:pt x="327" y="274"/>
                      </a:lnTo>
                      <a:lnTo>
                        <a:pt x="328" y="277"/>
                      </a:lnTo>
                      <a:lnTo>
                        <a:pt x="329" y="285"/>
                      </a:lnTo>
                      <a:lnTo>
                        <a:pt x="332" y="300"/>
                      </a:lnTo>
                      <a:lnTo>
                        <a:pt x="337" y="331"/>
                      </a:lnTo>
                      <a:lnTo>
                        <a:pt x="347" y="397"/>
                      </a:lnTo>
                      <a:lnTo>
                        <a:pt x="367" y="534"/>
                      </a:lnTo>
                      <a:lnTo>
                        <a:pt x="368" y="539"/>
                      </a:lnTo>
                      <a:lnTo>
                        <a:pt x="368" y="544"/>
                      </a:lnTo>
                      <a:lnTo>
                        <a:pt x="370" y="553"/>
                      </a:lnTo>
                      <a:lnTo>
                        <a:pt x="372" y="572"/>
                      </a:lnTo>
                      <a:lnTo>
                        <a:pt x="378" y="610"/>
                      </a:lnTo>
                      <a:lnTo>
                        <a:pt x="389" y="687"/>
                      </a:lnTo>
                      <a:lnTo>
                        <a:pt x="411" y="834"/>
                      </a:lnTo>
                      <a:lnTo>
                        <a:pt x="411" y="838"/>
                      </a:lnTo>
                      <a:lnTo>
                        <a:pt x="412" y="842"/>
                      </a:lnTo>
                      <a:lnTo>
                        <a:pt x="413" y="850"/>
                      </a:lnTo>
                      <a:lnTo>
                        <a:pt x="416" y="867"/>
                      </a:lnTo>
                      <a:lnTo>
                        <a:pt x="421" y="898"/>
                      </a:lnTo>
                      <a:lnTo>
                        <a:pt x="431" y="959"/>
                      </a:lnTo>
                      <a:lnTo>
                        <a:pt x="432" y="963"/>
                      </a:lnTo>
                      <a:lnTo>
                        <a:pt x="432" y="966"/>
                      </a:lnTo>
                      <a:lnTo>
                        <a:pt x="434" y="974"/>
                      </a:lnTo>
                      <a:lnTo>
                        <a:pt x="436" y="988"/>
                      </a:lnTo>
                      <a:lnTo>
                        <a:pt x="441" y="1015"/>
                      </a:lnTo>
                      <a:lnTo>
                        <a:pt x="451" y="1067"/>
                      </a:lnTo>
                      <a:lnTo>
                        <a:pt x="452" y="1070"/>
                      </a:lnTo>
                      <a:lnTo>
                        <a:pt x="453" y="1073"/>
                      </a:lnTo>
                      <a:lnTo>
                        <a:pt x="454" y="1080"/>
                      </a:lnTo>
                      <a:lnTo>
                        <a:pt x="457" y="1092"/>
                      </a:lnTo>
                      <a:lnTo>
                        <a:pt x="462" y="1116"/>
                      </a:lnTo>
                      <a:lnTo>
                        <a:pt x="463" y="1119"/>
                      </a:lnTo>
                      <a:lnTo>
                        <a:pt x="464" y="1122"/>
                      </a:lnTo>
                      <a:lnTo>
                        <a:pt x="465" y="1127"/>
                      </a:lnTo>
                      <a:lnTo>
                        <a:pt x="468" y="1138"/>
                      </a:lnTo>
                      <a:lnTo>
                        <a:pt x="473" y="1158"/>
                      </a:lnTo>
                      <a:lnTo>
                        <a:pt x="474" y="1161"/>
                      </a:lnTo>
                      <a:lnTo>
                        <a:pt x="475" y="1163"/>
                      </a:lnTo>
                      <a:lnTo>
                        <a:pt x="476" y="1168"/>
                      </a:lnTo>
                      <a:lnTo>
                        <a:pt x="479" y="1176"/>
                      </a:lnTo>
                      <a:lnTo>
                        <a:pt x="479" y="1179"/>
                      </a:lnTo>
                      <a:lnTo>
                        <a:pt x="480" y="1181"/>
                      </a:lnTo>
                      <a:lnTo>
                        <a:pt x="482" y="1185"/>
                      </a:lnTo>
                      <a:lnTo>
                        <a:pt x="484" y="1193"/>
                      </a:lnTo>
                      <a:lnTo>
                        <a:pt x="485" y="1195"/>
                      </a:lnTo>
                      <a:lnTo>
                        <a:pt x="486" y="1197"/>
                      </a:lnTo>
                      <a:lnTo>
                        <a:pt x="487" y="1200"/>
                      </a:lnTo>
                      <a:lnTo>
                        <a:pt x="490" y="1207"/>
                      </a:lnTo>
                      <a:lnTo>
                        <a:pt x="495" y="1220"/>
                      </a:lnTo>
                      <a:lnTo>
                        <a:pt x="496" y="1221"/>
                      </a:lnTo>
                      <a:lnTo>
                        <a:pt x="497" y="1222"/>
                      </a:lnTo>
                      <a:lnTo>
                        <a:pt x="498" y="1225"/>
                      </a:lnTo>
                      <a:lnTo>
                        <a:pt x="500" y="1230"/>
                      </a:lnTo>
                      <a:lnTo>
                        <a:pt x="501" y="1231"/>
                      </a:lnTo>
                      <a:lnTo>
                        <a:pt x="502" y="1232"/>
                      </a:lnTo>
                      <a:lnTo>
                        <a:pt x="503" y="1234"/>
                      </a:lnTo>
                      <a:lnTo>
                        <a:pt x="506" y="1237"/>
                      </a:lnTo>
                      <a:lnTo>
                        <a:pt x="506" y="1239"/>
                      </a:lnTo>
                      <a:lnTo>
                        <a:pt x="507" y="1239"/>
                      </a:lnTo>
                      <a:lnTo>
                        <a:pt x="508" y="1241"/>
                      </a:lnTo>
                      <a:lnTo>
                        <a:pt x="509" y="1242"/>
                      </a:lnTo>
                      <a:lnTo>
                        <a:pt x="509" y="1242"/>
                      </a:lnTo>
                      <a:lnTo>
                        <a:pt x="511" y="1244"/>
                      </a:lnTo>
                      <a:lnTo>
                        <a:pt x="512" y="1245"/>
                      </a:lnTo>
                      <a:lnTo>
                        <a:pt x="512" y="1245"/>
                      </a:lnTo>
                      <a:lnTo>
                        <a:pt x="513" y="1246"/>
                      </a:lnTo>
                      <a:lnTo>
                        <a:pt x="514" y="1247"/>
                      </a:lnTo>
                      <a:lnTo>
                        <a:pt x="515" y="1248"/>
                      </a:lnTo>
                      <a:lnTo>
                        <a:pt x="516" y="1249"/>
                      </a:lnTo>
                      <a:lnTo>
                        <a:pt x="516" y="1249"/>
                      </a:lnTo>
                      <a:lnTo>
                        <a:pt x="517" y="1249"/>
                      </a:lnTo>
                      <a:lnTo>
                        <a:pt x="518" y="1250"/>
                      </a:lnTo>
                      <a:lnTo>
                        <a:pt x="518" y="1250"/>
                      </a:lnTo>
                      <a:lnTo>
                        <a:pt x="519" y="1251"/>
                      </a:lnTo>
                      <a:lnTo>
                        <a:pt x="520" y="1251"/>
                      </a:lnTo>
                      <a:lnTo>
                        <a:pt x="521" y="1251"/>
                      </a:lnTo>
                      <a:lnTo>
                        <a:pt x="521" y="1251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2"/>
                      </a:lnTo>
                      <a:lnTo>
                        <a:pt x="525" y="1252"/>
                      </a:lnTo>
                      <a:lnTo>
                        <a:pt x="525" y="1252"/>
                      </a:lnTo>
                      <a:lnTo>
                        <a:pt x="526" y="1252"/>
                      </a:lnTo>
                      <a:lnTo>
                        <a:pt x="527" y="1253"/>
                      </a:lnTo>
                      <a:lnTo>
                        <a:pt x="527" y="1253"/>
                      </a:lnTo>
                      <a:lnTo>
                        <a:pt x="528" y="1252"/>
                      </a:lnTo>
                      <a:lnTo>
                        <a:pt x="529" y="1252"/>
                      </a:lnTo>
                      <a:lnTo>
                        <a:pt x="530" y="1252"/>
                      </a:lnTo>
                      <a:lnTo>
                        <a:pt x="530" y="1252"/>
                      </a:lnTo>
                      <a:lnTo>
                        <a:pt x="531" y="1252"/>
                      </a:lnTo>
                      <a:lnTo>
                        <a:pt x="531" y="1252"/>
                      </a:lnTo>
                      <a:lnTo>
                        <a:pt x="532" y="1252"/>
                      </a:lnTo>
                      <a:lnTo>
                        <a:pt x="533" y="1252"/>
                      </a:lnTo>
                      <a:lnTo>
                        <a:pt x="533" y="1252"/>
                      </a:lnTo>
                      <a:lnTo>
                        <a:pt x="534" y="1251"/>
                      </a:lnTo>
                      <a:lnTo>
                        <a:pt x="534" y="1251"/>
                      </a:lnTo>
                      <a:lnTo>
                        <a:pt x="535" y="1251"/>
                      </a:lnTo>
                      <a:lnTo>
                        <a:pt x="536" y="1250"/>
                      </a:lnTo>
                      <a:lnTo>
                        <a:pt x="537" y="1250"/>
                      </a:lnTo>
                      <a:lnTo>
                        <a:pt x="538" y="1249"/>
                      </a:lnTo>
                      <a:lnTo>
                        <a:pt x="539" y="1248"/>
                      </a:lnTo>
                      <a:lnTo>
                        <a:pt x="540" y="1248"/>
                      </a:lnTo>
                      <a:lnTo>
                        <a:pt x="540" y="1248"/>
                      </a:lnTo>
                      <a:lnTo>
                        <a:pt x="542" y="1246"/>
                      </a:lnTo>
                      <a:lnTo>
                        <a:pt x="542" y="1246"/>
                      </a:lnTo>
                      <a:lnTo>
                        <a:pt x="543" y="1245"/>
                      </a:lnTo>
                      <a:lnTo>
                        <a:pt x="544" y="1244"/>
                      </a:lnTo>
                      <a:lnTo>
                        <a:pt x="546" y="1241"/>
                      </a:lnTo>
                      <a:lnTo>
                        <a:pt x="547" y="1240"/>
                      </a:lnTo>
                      <a:lnTo>
                        <a:pt x="548" y="1240"/>
                      </a:lnTo>
                      <a:lnTo>
                        <a:pt x="549" y="1238"/>
                      </a:lnTo>
                      <a:lnTo>
                        <a:pt x="552" y="1235"/>
                      </a:lnTo>
                      <a:lnTo>
                        <a:pt x="552" y="1234"/>
                      </a:lnTo>
                      <a:lnTo>
                        <a:pt x="553" y="1233"/>
                      </a:lnTo>
                      <a:lnTo>
                        <a:pt x="554" y="1231"/>
                      </a:lnTo>
                      <a:lnTo>
                        <a:pt x="557" y="1227"/>
                      </a:lnTo>
                      <a:lnTo>
                        <a:pt x="557" y="1226"/>
                      </a:lnTo>
                      <a:lnTo>
                        <a:pt x="558" y="1225"/>
                      </a:lnTo>
                      <a:lnTo>
                        <a:pt x="559" y="1222"/>
                      </a:lnTo>
                      <a:lnTo>
                        <a:pt x="562" y="1218"/>
                      </a:lnTo>
                      <a:lnTo>
                        <a:pt x="567" y="1207"/>
                      </a:lnTo>
                      <a:lnTo>
                        <a:pt x="567" y="1206"/>
                      </a:lnTo>
                      <a:lnTo>
                        <a:pt x="568" y="1204"/>
                      </a:lnTo>
                      <a:lnTo>
                        <a:pt x="569" y="1201"/>
                      </a:lnTo>
                      <a:lnTo>
                        <a:pt x="572" y="1195"/>
                      </a:lnTo>
                      <a:lnTo>
                        <a:pt x="577" y="1182"/>
                      </a:lnTo>
                      <a:lnTo>
                        <a:pt x="578" y="1180"/>
                      </a:lnTo>
                      <a:lnTo>
                        <a:pt x="578" y="1178"/>
                      </a:lnTo>
                      <a:lnTo>
                        <a:pt x="579" y="1174"/>
                      </a:lnTo>
                      <a:lnTo>
                        <a:pt x="582" y="1167"/>
                      </a:lnTo>
                      <a:lnTo>
                        <a:pt x="588" y="1150"/>
                      </a:lnTo>
                      <a:lnTo>
                        <a:pt x="599" y="1114"/>
                      </a:lnTo>
                      <a:lnTo>
                        <a:pt x="599" y="1111"/>
                      </a:lnTo>
                      <a:lnTo>
                        <a:pt x="600" y="1109"/>
                      </a:lnTo>
                      <a:lnTo>
                        <a:pt x="602" y="1104"/>
                      </a:lnTo>
                      <a:lnTo>
                        <a:pt x="604" y="1094"/>
                      </a:lnTo>
                      <a:lnTo>
                        <a:pt x="610" y="1074"/>
                      </a:lnTo>
                      <a:lnTo>
                        <a:pt x="621" y="1032"/>
                      </a:lnTo>
                      <a:lnTo>
                        <a:pt x="621" y="1029"/>
                      </a:lnTo>
                      <a:lnTo>
                        <a:pt x="622" y="1026"/>
                      </a:lnTo>
                      <a:lnTo>
                        <a:pt x="623" y="1021"/>
                      </a:lnTo>
                      <a:lnTo>
                        <a:pt x="626" y="1011"/>
                      </a:lnTo>
                      <a:lnTo>
                        <a:pt x="631" y="990"/>
                      </a:lnTo>
                      <a:lnTo>
                        <a:pt x="641" y="948"/>
                      </a:lnTo>
                      <a:lnTo>
                        <a:pt x="662" y="863"/>
                      </a:lnTo>
                      <a:lnTo>
                        <a:pt x="662" y="861"/>
                      </a:lnTo>
                      <a:lnTo>
                        <a:pt x="663" y="858"/>
                      </a:lnTo>
                      <a:lnTo>
                        <a:pt x="664" y="852"/>
                      </a:lnTo>
                      <a:lnTo>
                        <a:pt x="667" y="841"/>
                      </a:lnTo>
                      <a:lnTo>
                        <a:pt x="672" y="819"/>
                      </a:lnTo>
                      <a:lnTo>
                        <a:pt x="684" y="777"/>
                      </a:lnTo>
                      <a:lnTo>
                        <a:pt x="684" y="775"/>
                      </a:lnTo>
                      <a:lnTo>
                        <a:pt x="685" y="772"/>
                      </a:lnTo>
                      <a:lnTo>
                        <a:pt x="686" y="767"/>
                      </a:lnTo>
                      <a:lnTo>
                        <a:pt x="689" y="757"/>
                      </a:lnTo>
                      <a:lnTo>
                        <a:pt x="695" y="738"/>
                      </a:lnTo>
                      <a:lnTo>
                        <a:pt x="706" y="703"/>
                      </a:lnTo>
                      <a:lnTo>
                        <a:pt x="707" y="701"/>
                      </a:lnTo>
                      <a:lnTo>
                        <a:pt x="707" y="699"/>
                      </a:lnTo>
                      <a:lnTo>
                        <a:pt x="708" y="695"/>
                      </a:lnTo>
                      <a:lnTo>
                        <a:pt x="711" y="687"/>
                      </a:lnTo>
                      <a:lnTo>
                        <a:pt x="717" y="673"/>
                      </a:lnTo>
                      <a:lnTo>
                        <a:pt x="717" y="671"/>
                      </a:lnTo>
                      <a:lnTo>
                        <a:pt x="718" y="669"/>
                      </a:lnTo>
                      <a:lnTo>
                        <a:pt x="719" y="666"/>
                      </a:lnTo>
                      <a:lnTo>
                        <a:pt x="722" y="659"/>
                      </a:lnTo>
                      <a:lnTo>
                        <a:pt x="728" y="647"/>
                      </a:lnTo>
                      <a:lnTo>
                        <a:pt x="728" y="645"/>
                      </a:lnTo>
                      <a:lnTo>
                        <a:pt x="729" y="644"/>
                      </a:lnTo>
                      <a:lnTo>
                        <a:pt x="730" y="641"/>
                      </a:lnTo>
                      <a:lnTo>
                        <a:pt x="733" y="636"/>
                      </a:lnTo>
                      <a:lnTo>
                        <a:pt x="734" y="634"/>
                      </a:lnTo>
                      <a:lnTo>
                        <a:pt x="734" y="633"/>
                      </a:lnTo>
                      <a:lnTo>
                        <a:pt x="736" y="631"/>
                      </a:lnTo>
                      <a:lnTo>
                        <a:pt x="738" y="626"/>
                      </a:lnTo>
                      <a:lnTo>
                        <a:pt x="739" y="625"/>
                      </a:lnTo>
                      <a:lnTo>
                        <a:pt x="740" y="624"/>
                      </a:lnTo>
                      <a:lnTo>
                        <a:pt x="741" y="621"/>
                      </a:lnTo>
                      <a:lnTo>
                        <a:pt x="744" y="618"/>
                      </a:lnTo>
                      <a:lnTo>
                        <a:pt x="744" y="616"/>
                      </a:lnTo>
                      <a:lnTo>
                        <a:pt x="745" y="616"/>
                      </a:lnTo>
                      <a:lnTo>
                        <a:pt x="747" y="614"/>
                      </a:lnTo>
                      <a:lnTo>
                        <a:pt x="749" y="610"/>
                      </a:lnTo>
                      <a:lnTo>
                        <a:pt x="750" y="610"/>
                      </a:lnTo>
                      <a:lnTo>
                        <a:pt x="750" y="609"/>
                      </a:lnTo>
                      <a:lnTo>
                        <a:pt x="752" y="607"/>
                      </a:lnTo>
                      <a:lnTo>
                        <a:pt x="752" y="607"/>
                      </a:lnTo>
                      <a:lnTo>
                        <a:pt x="753" y="606"/>
                      </a:lnTo>
                      <a:lnTo>
                        <a:pt x="754" y="605"/>
                      </a:lnTo>
                      <a:lnTo>
                        <a:pt x="755" y="604"/>
                      </a:lnTo>
                      <a:lnTo>
                        <a:pt x="756" y="604"/>
                      </a:lnTo>
                      <a:lnTo>
                        <a:pt x="757" y="603"/>
                      </a:lnTo>
                      <a:lnTo>
                        <a:pt x="759" y="601"/>
                      </a:lnTo>
                      <a:lnTo>
                        <a:pt x="760" y="600"/>
                      </a:lnTo>
                      <a:lnTo>
                        <a:pt x="761" y="600"/>
                      </a:lnTo>
                      <a:lnTo>
                        <a:pt x="762" y="599"/>
                      </a:lnTo>
                      <a:lnTo>
                        <a:pt x="762" y="599"/>
                      </a:lnTo>
                      <a:lnTo>
                        <a:pt x="763" y="598"/>
                      </a:lnTo>
                      <a:lnTo>
                        <a:pt x="764" y="598"/>
                      </a:lnTo>
                      <a:lnTo>
                        <a:pt x="765" y="598"/>
                      </a:lnTo>
                      <a:lnTo>
                        <a:pt x="766" y="597"/>
                      </a:lnTo>
                      <a:lnTo>
                        <a:pt x="766" y="597"/>
                      </a:lnTo>
                      <a:lnTo>
                        <a:pt x="767" y="597"/>
                      </a:lnTo>
                      <a:lnTo>
                        <a:pt x="768" y="597"/>
                      </a:lnTo>
                      <a:lnTo>
                        <a:pt x="768" y="597"/>
                      </a:lnTo>
                      <a:lnTo>
                        <a:pt x="769" y="597"/>
                      </a:lnTo>
                      <a:lnTo>
                        <a:pt x="770" y="596"/>
                      </a:lnTo>
                      <a:lnTo>
                        <a:pt x="770" y="596"/>
                      </a:lnTo>
                      <a:lnTo>
                        <a:pt x="771" y="596"/>
                      </a:lnTo>
                      <a:lnTo>
                        <a:pt x="771" y="596"/>
                      </a:lnTo>
                      <a:lnTo>
                        <a:pt x="772" y="596"/>
                      </a:lnTo>
                      <a:lnTo>
                        <a:pt x="773" y="596"/>
                      </a:lnTo>
                      <a:lnTo>
                        <a:pt x="773" y="596"/>
                      </a:lnTo>
                      <a:lnTo>
                        <a:pt x="774" y="596"/>
                      </a:lnTo>
                      <a:lnTo>
                        <a:pt x="774" y="596"/>
                      </a:lnTo>
                      <a:lnTo>
                        <a:pt x="775" y="596"/>
                      </a:lnTo>
                      <a:lnTo>
                        <a:pt x="776" y="596"/>
                      </a:lnTo>
                      <a:lnTo>
                        <a:pt x="776" y="596"/>
                      </a:lnTo>
                      <a:lnTo>
                        <a:pt x="777" y="596"/>
                      </a:lnTo>
                      <a:lnTo>
                        <a:pt x="778" y="596"/>
                      </a:lnTo>
                      <a:lnTo>
                        <a:pt x="779" y="597"/>
                      </a:lnTo>
                      <a:lnTo>
                        <a:pt x="779" y="597"/>
                      </a:lnTo>
                      <a:lnTo>
                        <a:pt x="780" y="597"/>
                      </a:lnTo>
                      <a:lnTo>
                        <a:pt x="780" y="597"/>
                      </a:lnTo>
                      <a:lnTo>
                        <a:pt x="781" y="597"/>
                      </a:lnTo>
                      <a:lnTo>
                        <a:pt x="782" y="597"/>
                      </a:lnTo>
                      <a:lnTo>
                        <a:pt x="782" y="598"/>
                      </a:lnTo>
                      <a:lnTo>
                        <a:pt x="783" y="598"/>
                      </a:lnTo>
                      <a:lnTo>
                        <a:pt x="783" y="598"/>
                      </a:lnTo>
                      <a:lnTo>
                        <a:pt x="785" y="599"/>
                      </a:lnTo>
                      <a:lnTo>
                        <a:pt x="785" y="599"/>
                      </a:lnTo>
                      <a:lnTo>
                        <a:pt x="786" y="600"/>
                      </a:lnTo>
                      <a:lnTo>
                        <a:pt x="787" y="600"/>
                      </a:lnTo>
                      <a:lnTo>
                        <a:pt x="788" y="601"/>
                      </a:lnTo>
                      <a:lnTo>
                        <a:pt x="789" y="601"/>
                      </a:lnTo>
                      <a:lnTo>
                        <a:pt x="790" y="602"/>
                      </a:lnTo>
                      <a:lnTo>
                        <a:pt x="791" y="603"/>
                      </a:lnTo>
                      <a:lnTo>
                        <a:pt x="791" y="603"/>
                      </a:lnTo>
                      <a:lnTo>
                        <a:pt x="792" y="604"/>
                      </a:lnTo>
                      <a:lnTo>
                        <a:pt x="793" y="605"/>
                      </a:lnTo>
                      <a:lnTo>
                        <a:pt x="794" y="606"/>
                      </a:lnTo>
                      <a:lnTo>
                        <a:pt x="795" y="607"/>
                      </a:lnTo>
                      <a:lnTo>
                        <a:pt x="796" y="608"/>
                      </a:lnTo>
                      <a:lnTo>
                        <a:pt x="797" y="608"/>
                      </a:lnTo>
                      <a:lnTo>
                        <a:pt x="798" y="610"/>
                      </a:lnTo>
                      <a:lnTo>
                        <a:pt x="801" y="613"/>
                      </a:lnTo>
                      <a:lnTo>
                        <a:pt x="801" y="614"/>
                      </a:lnTo>
                      <a:lnTo>
                        <a:pt x="802" y="615"/>
                      </a:lnTo>
                      <a:lnTo>
                        <a:pt x="804" y="617"/>
                      </a:lnTo>
                      <a:lnTo>
                        <a:pt x="806" y="621"/>
                      </a:lnTo>
                      <a:lnTo>
                        <a:pt x="812" y="630"/>
                      </a:lnTo>
                      <a:lnTo>
                        <a:pt x="812" y="631"/>
                      </a:lnTo>
                      <a:lnTo>
                        <a:pt x="813" y="632"/>
                      </a:lnTo>
                      <a:lnTo>
                        <a:pt x="815" y="635"/>
                      </a:lnTo>
                      <a:lnTo>
                        <a:pt x="817" y="640"/>
                      </a:lnTo>
                      <a:lnTo>
                        <a:pt x="823" y="651"/>
                      </a:lnTo>
                      <a:lnTo>
                        <a:pt x="824" y="653"/>
                      </a:lnTo>
                      <a:lnTo>
                        <a:pt x="824" y="654"/>
                      </a:lnTo>
                      <a:lnTo>
                        <a:pt x="825" y="657"/>
                      </a:lnTo>
                      <a:lnTo>
                        <a:pt x="828" y="664"/>
                      </a:lnTo>
                      <a:lnTo>
                        <a:pt x="834" y="678"/>
                      </a:lnTo>
                      <a:lnTo>
                        <a:pt x="834" y="679"/>
                      </a:lnTo>
                      <a:lnTo>
                        <a:pt x="835" y="681"/>
                      </a:lnTo>
                      <a:lnTo>
                        <a:pt x="836" y="684"/>
                      </a:lnTo>
                      <a:lnTo>
                        <a:pt x="839" y="691"/>
                      </a:lnTo>
                      <a:lnTo>
                        <a:pt x="844" y="706"/>
                      </a:lnTo>
                      <a:lnTo>
                        <a:pt x="854" y="737"/>
                      </a:lnTo>
                      <a:lnTo>
                        <a:pt x="875" y="807"/>
                      </a:lnTo>
                      <a:lnTo>
                        <a:pt x="875" y="809"/>
                      </a:lnTo>
                      <a:lnTo>
                        <a:pt x="876" y="811"/>
                      </a:lnTo>
                      <a:lnTo>
                        <a:pt x="877" y="816"/>
                      </a:lnTo>
                      <a:lnTo>
                        <a:pt x="880" y="825"/>
                      </a:lnTo>
                      <a:lnTo>
                        <a:pt x="885" y="844"/>
                      </a:lnTo>
                      <a:lnTo>
                        <a:pt x="895" y="882"/>
                      </a:lnTo>
                      <a:lnTo>
                        <a:pt x="915" y="958"/>
                      </a:lnTo>
                      <a:lnTo>
                        <a:pt x="916" y="961"/>
                      </a:lnTo>
                      <a:lnTo>
                        <a:pt x="917" y="964"/>
                      </a:lnTo>
                      <a:lnTo>
                        <a:pt x="918" y="969"/>
                      </a:lnTo>
                      <a:lnTo>
                        <a:pt x="921" y="979"/>
                      </a:lnTo>
                      <a:lnTo>
                        <a:pt x="926" y="999"/>
                      </a:lnTo>
                      <a:lnTo>
                        <a:pt x="937" y="1039"/>
                      </a:lnTo>
                      <a:lnTo>
                        <a:pt x="938" y="1041"/>
                      </a:lnTo>
                      <a:lnTo>
                        <a:pt x="938" y="1044"/>
                      </a:lnTo>
                      <a:lnTo>
                        <a:pt x="940" y="1048"/>
                      </a:lnTo>
                      <a:lnTo>
                        <a:pt x="942" y="1058"/>
                      </a:lnTo>
                      <a:lnTo>
                        <a:pt x="948" y="1077"/>
                      </a:lnTo>
                      <a:lnTo>
                        <a:pt x="959" y="1111"/>
                      </a:lnTo>
                      <a:lnTo>
                        <a:pt x="959" y="1114"/>
                      </a:lnTo>
                      <a:lnTo>
                        <a:pt x="960" y="1116"/>
                      </a:lnTo>
                      <a:lnTo>
                        <a:pt x="961" y="1119"/>
                      </a:lnTo>
                      <a:lnTo>
                        <a:pt x="964" y="1127"/>
                      </a:lnTo>
                      <a:lnTo>
                        <a:pt x="969" y="1141"/>
                      </a:lnTo>
                      <a:lnTo>
                        <a:pt x="969" y="1143"/>
                      </a:lnTo>
                      <a:lnTo>
                        <a:pt x="970" y="1145"/>
                      </a:lnTo>
                      <a:lnTo>
                        <a:pt x="971" y="1149"/>
                      </a:lnTo>
                      <a:lnTo>
                        <a:pt x="974" y="1155"/>
                      </a:lnTo>
                      <a:lnTo>
                        <a:pt x="979" y="1168"/>
                      </a:lnTo>
                      <a:lnTo>
                        <a:pt x="980" y="1170"/>
                      </a:lnTo>
                      <a:lnTo>
                        <a:pt x="980" y="1171"/>
                      </a:lnTo>
                      <a:lnTo>
                        <a:pt x="982" y="1175"/>
                      </a:lnTo>
                      <a:lnTo>
                        <a:pt x="984" y="1181"/>
                      </a:lnTo>
                    </a:path>
                  </a:pathLst>
                </a:custGeom>
                <a:noFill/>
                <a:ln w="38100" cap="flat" cmpd="sng" algn="ctr">
                  <a:solidFill>
                    <a:srgbClr val="005BD3"/>
                  </a:solidFill>
                  <a:prstDash val="solid"/>
                  <a:headEnd/>
                  <a:tailE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9" name="Group 157"/>
            <p:cNvGrpSpPr/>
            <p:nvPr/>
          </p:nvGrpSpPr>
          <p:grpSpPr>
            <a:xfrm>
              <a:off x="1378549" y="2399815"/>
              <a:ext cx="1570139" cy="1402442"/>
              <a:chOff x="1340256" y="791716"/>
              <a:chExt cx="1692958" cy="1512139"/>
            </a:xfrm>
          </p:grpSpPr>
          <p:grpSp>
            <p:nvGrpSpPr>
              <p:cNvPr id="23" name="Group 162"/>
              <p:cNvGrpSpPr/>
              <p:nvPr/>
            </p:nvGrpSpPr>
            <p:grpSpPr>
              <a:xfrm flipV="1">
                <a:off x="1340256" y="791716"/>
                <a:ext cx="1692958" cy="180000"/>
                <a:chOff x="4572000" y="914400"/>
                <a:chExt cx="3292475" cy="2028825"/>
              </a:xfrm>
            </p:grpSpPr>
            <p:sp>
              <p:nvSpPr>
                <p:cNvPr id="27" name="Freeform 13"/>
                <p:cNvSpPr>
                  <a:spLocks/>
                </p:cNvSpPr>
                <p:nvPr/>
              </p:nvSpPr>
              <p:spPr bwMode="auto">
                <a:xfrm>
                  <a:off x="4572000" y="914400"/>
                  <a:ext cx="2798763" cy="2028825"/>
                </a:xfrm>
                <a:custGeom>
                  <a:avLst/>
                  <a:gdLst>
                    <a:gd name="T0" fmla="*/ 41 w 1763"/>
                    <a:gd name="T1" fmla="*/ 522 h 1278"/>
                    <a:gd name="T2" fmla="*/ 147 w 1763"/>
                    <a:gd name="T3" fmla="*/ 245 h 1278"/>
                    <a:gd name="T4" fmla="*/ 189 w 1763"/>
                    <a:gd name="T5" fmla="*/ 155 h 1278"/>
                    <a:gd name="T6" fmla="*/ 213 w 1763"/>
                    <a:gd name="T7" fmla="*/ 113 h 1278"/>
                    <a:gd name="T8" fmla="*/ 241 w 1763"/>
                    <a:gd name="T9" fmla="*/ 71 h 1278"/>
                    <a:gd name="T10" fmla="*/ 264 w 1763"/>
                    <a:gd name="T11" fmla="*/ 43 h 1278"/>
                    <a:gd name="T12" fmla="*/ 285 w 1763"/>
                    <a:gd name="T13" fmla="*/ 24 h 1278"/>
                    <a:gd name="T14" fmla="*/ 299 w 1763"/>
                    <a:gd name="T15" fmla="*/ 15 h 1278"/>
                    <a:gd name="T16" fmla="*/ 309 w 1763"/>
                    <a:gd name="T17" fmla="*/ 9 h 1278"/>
                    <a:gd name="T18" fmla="*/ 320 w 1763"/>
                    <a:gd name="T19" fmla="*/ 4 h 1278"/>
                    <a:gd name="T20" fmla="*/ 329 w 1763"/>
                    <a:gd name="T21" fmla="*/ 1 h 1278"/>
                    <a:gd name="T22" fmla="*/ 336 w 1763"/>
                    <a:gd name="T23" fmla="*/ 0 h 1278"/>
                    <a:gd name="T24" fmla="*/ 341 w 1763"/>
                    <a:gd name="T25" fmla="*/ 0 h 1278"/>
                    <a:gd name="T26" fmla="*/ 346 w 1763"/>
                    <a:gd name="T27" fmla="*/ 0 h 1278"/>
                    <a:gd name="T28" fmla="*/ 351 w 1763"/>
                    <a:gd name="T29" fmla="*/ 0 h 1278"/>
                    <a:gd name="T30" fmla="*/ 358 w 1763"/>
                    <a:gd name="T31" fmla="*/ 1 h 1278"/>
                    <a:gd name="T32" fmla="*/ 365 w 1763"/>
                    <a:gd name="T33" fmla="*/ 2 h 1278"/>
                    <a:gd name="T34" fmla="*/ 375 w 1763"/>
                    <a:gd name="T35" fmla="*/ 5 h 1278"/>
                    <a:gd name="T36" fmla="*/ 385 w 1763"/>
                    <a:gd name="T37" fmla="*/ 10 h 1278"/>
                    <a:gd name="T38" fmla="*/ 403 w 1763"/>
                    <a:gd name="T39" fmla="*/ 21 h 1278"/>
                    <a:gd name="T40" fmla="*/ 429 w 1763"/>
                    <a:gd name="T41" fmla="*/ 45 h 1278"/>
                    <a:gd name="T42" fmla="*/ 465 w 1763"/>
                    <a:gd name="T43" fmla="*/ 91 h 1278"/>
                    <a:gd name="T44" fmla="*/ 506 w 1763"/>
                    <a:gd name="T45" fmla="*/ 162 h 1278"/>
                    <a:gd name="T46" fmla="*/ 634 w 1763"/>
                    <a:gd name="T47" fmla="*/ 474 h 1278"/>
                    <a:gd name="T48" fmla="*/ 850 w 1763"/>
                    <a:gd name="T49" fmla="*/ 1060 h 1278"/>
                    <a:gd name="T50" fmla="*/ 880 w 1763"/>
                    <a:gd name="T51" fmla="*/ 1122 h 1278"/>
                    <a:gd name="T52" fmla="*/ 912 w 1763"/>
                    <a:gd name="T53" fmla="*/ 1177 h 1278"/>
                    <a:gd name="T54" fmla="*/ 934 w 1763"/>
                    <a:gd name="T55" fmla="*/ 1209 h 1278"/>
                    <a:gd name="T56" fmla="*/ 954 w 1763"/>
                    <a:gd name="T57" fmla="*/ 1233 h 1278"/>
                    <a:gd name="T58" fmla="*/ 978 w 1763"/>
                    <a:gd name="T59" fmla="*/ 1255 h 1278"/>
                    <a:gd name="T60" fmla="*/ 996 w 1763"/>
                    <a:gd name="T61" fmla="*/ 1267 h 1278"/>
                    <a:gd name="T62" fmla="*/ 1007 w 1763"/>
                    <a:gd name="T63" fmla="*/ 1272 h 1278"/>
                    <a:gd name="T64" fmla="*/ 1017 w 1763"/>
                    <a:gd name="T65" fmla="*/ 1276 h 1278"/>
                    <a:gd name="T66" fmla="*/ 1024 w 1763"/>
                    <a:gd name="T67" fmla="*/ 1277 h 1278"/>
                    <a:gd name="T68" fmla="*/ 1030 w 1763"/>
                    <a:gd name="T69" fmla="*/ 1278 h 1278"/>
                    <a:gd name="T70" fmla="*/ 1035 w 1763"/>
                    <a:gd name="T71" fmla="*/ 1278 h 1278"/>
                    <a:gd name="T72" fmla="*/ 1040 w 1763"/>
                    <a:gd name="T73" fmla="*/ 1278 h 1278"/>
                    <a:gd name="T74" fmla="*/ 1045 w 1763"/>
                    <a:gd name="T75" fmla="*/ 1278 h 1278"/>
                    <a:gd name="T76" fmla="*/ 1052 w 1763"/>
                    <a:gd name="T77" fmla="*/ 1277 h 1278"/>
                    <a:gd name="T78" fmla="*/ 1062 w 1763"/>
                    <a:gd name="T79" fmla="*/ 1274 h 1278"/>
                    <a:gd name="T80" fmla="*/ 1073 w 1763"/>
                    <a:gd name="T81" fmla="*/ 1270 h 1278"/>
                    <a:gd name="T82" fmla="*/ 1091 w 1763"/>
                    <a:gd name="T83" fmla="*/ 1259 h 1278"/>
                    <a:gd name="T84" fmla="*/ 1111 w 1763"/>
                    <a:gd name="T85" fmla="*/ 1243 h 1278"/>
                    <a:gd name="T86" fmla="*/ 1142 w 1763"/>
                    <a:gd name="T87" fmla="*/ 1207 h 1278"/>
                    <a:gd name="T88" fmla="*/ 1187 w 1763"/>
                    <a:gd name="T89" fmla="*/ 1135 h 1278"/>
                    <a:gd name="T90" fmla="*/ 1355 w 1763"/>
                    <a:gd name="T91" fmla="*/ 720 h 1278"/>
                    <a:gd name="T92" fmla="*/ 1529 w 1763"/>
                    <a:gd name="T93" fmla="*/ 246 h 1278"/>
                    <a:gd name="T94" fmla="*/ 1575 w 1763"/>
                    <a:gd name="T95" fmla="*/ 149 h 1278"/>
                    <a:gd name="T96" fmla="*/ 1606 w 1763"/>
                    <a:gd name="T97" fmla="*/ 96 h 1278"/>
                    <a:gd name="T98" fmla="*/ 1630 w 1763"/>
                    <a:gd name="T99" fmla="*/ 63 h 1278"/>
                    <a:gd name="T100" fmla="*/ 1659 w 1763"/>
                    <a:gd name="T101" fmla="*/ 31 h 1278"/>
                    <a:gd name="T102" fmla="*/ 1672 w 1763"/>
                    <a:gd name="T103" fmla="*/ 21 h 1278"/>
                    <a:gd name="T104" fmla="*/ 1691 w 1763"/>
                    <a:gd name="T105" fmla="*/ 9 h 1278"/>
                    <a:gd name="T106" fmla="*/ 1702 w 1763"/>
                    <a:gd name="T107" fmla="*/ 4 h 1278"/>
                    <a:gd name="T108" fmla="*/ 1709 w 1763"/>
                    <a:gd name="T109" fmla="*/ 2 h 1278"/>
                    <a:gd name="T110" fmla="*/ 1718 w 1763"/>
                    <a:gd name="T111" fmla="*/ 0 h 1278"/>
                    <a:gd name="T112" fmla="*/ 1724 w 1763"/>
                    <a:gd name="T113" fmla="*/ 0 h 1278"/>
                    <a:gd name="T114" fmla="*/ 1730 w 1763"/>
                    <a:gd name="T115" fmla="*/ 0 h 1278"/>
                    <a:gd name="T116" fmla="*/ 1735 w 1763"/>
                    <a:gd name="T117" fmla="*/ 0 h 1278"/>
                    <a:gd name="T118" fmla="*/ 1741 w 1763"/>
                    <a:gd name="T119" fmla="*/ 1 h 1278"/>
                    <a:gd name="T120" fmla="*/ 1749 w 1763"/>
                    <a:gd name="T121" fmla="*/ 3 h 1278"/>
                    <a:gd name="T122" fmla="*/ 1757 w 1763"/>
                    <a:gd name="T123" fmla="*/ 5 h 1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763" h="1278">
                      <a:moveTo>
                        <a:pt x="0" y="639"/>
                      </a:moveTo>
                      <a:lnTo>
                        <a:pt x="1" y="637"/>
                      </a:lnTo>
                      <a:lnTo>
                        <a:pt x="2" y="635"/>
                      </a:lnTo>
                      <a:lnTo>
                        <a:pt x="3" y="632"/>
                      </a:lnTo>
                      <a:lnTo>
                        <a:pt x="5" y="624"/>
                      </a:lnTo>
                      <a:lnTo>
                        <a:pt x="11" y="609"/>
                      </a:lnTo>
                      <a:lnTo>
                        <a:pt x="21" y="580"/>
                      </a:lnTo>
                      <a:lnTo>
                        <a:pt x="41" y="522"/>
                      </a:lnTo>
                      <a:lnTo>
                        <a:pt x="85" y="399"/>
                      </a:lnTo>
                      <a:lnTo>
                        <a:pt x="126" y="292"/>
                      </a:lnTo>
                      <a:lnTo>
                        <a:pt x="127" y="291"/>
                      </a:lnTo>
                      <a:lnTo>
                        <a:pt x="128" y="289"/>
                      </a:lnTo>
                      <a:lnTo>
                        <a:pt x="129" y="286"/>
                      </a:lnTo>
                      <a:lnTo>
                        <a:pt x="131" y="280"/>
                      </a:lnTo>
                      <a:lnTo>
                        <a:pt x="137" y="268"/>
                      </a:lnTo>
                      <a:lnTo>
                        <a:pt x="147" y="245"/>
                      </a:lnTo>
                      <a:lnTo>
                        <a:pt x="167" y="200"/>
                      </a:lnTo>
                      <a:lnTo>
                        <a:pt x="167" y="199"/>
                      </a:lnTo>
                      <a:lnTo>
                        <a:pt x="168" y="197"/>
                      </a:lnTo>
                      <a:lnTo>
                        <a:pt x="170" y="195"/>
                      </a:lnTo>
                      <a:lnTo>
                        <a:pt x="172" y="189"/>
                      </a:lnTo>
                      <a:lnTo>
                        <a:pt x="178" y="178"/>
                      </a:lnTo>
                      <a:lnTo>
                        <a:pt x="189" y="156"/>
                      </a:lnTo>
                      <a:lnTo>
                        <a:pt x="189" y="155"/>
                      </a:lnTo>
                      <a:lnTo>
                        <a:pt x="190" y="154"/>
                      </a:lnTo>
                      <a:lnTo>
                        <a:pt x="191" y="151"/>
                      </a:lnTo>
                      <a:lnTo>
                        <a:pt x="194" y="146"/>
                      </a:lnTo>
                      <a:lnTo>
                        <a:pt x="200" y="136"/>
                      </a:lnTo>
                      <a:lnTo>
                        <a:pt x="210" y="117"/>
                      </a:lnTo>
                      <a:lnTo>
                        <a:pt x="211" y="116"/>
                      </a:lnTo>
                      <a:lnTo>
                        <a:pt x="212" y="115"/>
                      </a:lnTo>
                      <a:lnTo>
                        <a:pt x="213" y="113"/>
                      </a:lnTo>
                      <a:lnTo>
                        <a:pt x="216" y="108"/>
                      </a:lnTo>
                      <a:lnTo>
                        <a:pt x="221" y="100"/>
                      </a:lnTo>
                      <a:lnTo>
                        <a:pt x="231" y="85"/>
                      </a:lnTo>
                      <a:lnTo>
                        <a:pt x="232" y="84"/>
                      </a:lnTo>
                      <a:lnTo>
                        <a:pt x="232" y="83"/>
                      </a:lnTo>
                      <a:lnTo>
                        <a:pt x="234" y="81"/>
                      </a:lnTo>
                      <a:lnTo>
                        <a:pt x="236" y="78"/>
                      </a:lnTo>
                      <a:lnTo>
                        <a:pt x="241" y="71"/>
                      </a:lnTo>
                      <a:lnTo>
                        <a:pt x="251" y="58"/>
                      </a:lnTo>
                      <a:lnTo>
                        <a:pt x="252" y="57"/>
                      </a:lnTo>
                      <a:lnTo>
                        <a:pt x="253" y="56"/>
                      </a:lnTo>
                      <a:lnTo>
                        <a:pt x="254" y="54"/>
                      </a:lnTo>
                      <a:lnTo>
                        <a:pt x="257" y="51"/>
                      </a:lnTo>
                      <a:lnTo>
                        <a:pt x="263" y="45"/>
                      </a:lnTo>
                      <a:lnTo>
                        <a:pt x="263" y="44"/>
                      </a:lnTo>
                      <a:lnTo>
                        <a:pt x="264" y="43"/>
                      </a:lnTo>
                      <a:lnTo>
                        <a:pt x="265" y="42"/>
                      </a:lnTo>
                      <a:lnTo>
                        <a:pt x="268" y="39"/>
                      </a:lnTo>
                      <a:lnTo>
                        <a:pt x="273" y="34"/>
                      </a:lnTo>
                      <a:lnTo>
                        <a:pt x="274" y="33"/>
                      </a:lnTo>
                      <a:lnTo>
                        <a:pt x="275" y="33"/>
                      </a:lnTo>
                      <a:lnTo>
                        <a:pt x="276" y="31"/>
                      </a:lnTo>
                      <a:lnTo>
                        <a:pt x="279" y="29"/>
                      </a:lnTo>
                      <a:lnTo>
                        <a:pt x="285" y="24"/>
                      </a:lnTo>
                      <a:lnTo>
                        <a:pt x="285" y="24"/>
                      </a:lnTo>
                      <a:lnTo>
                        <a:pt x="286" y="23"/>
                      </a:lnTo>
                      <a:lnTo>
                        <a:pt x="287" y="22"/>
                      </a:lnTo>
                      <a:lnTo>
                        <a:pt x="290" y="20"/>
                      </a:lnTo>
                      <a:lnTo>
                        <a:pt x="296" y="16"/>
                      </a:lnTo>
                      <a:lnTo>
                        <a:pt x="296" y="16"/>
                      </a:lnTo>
                      <a:lnTo>
                        <a:pt x="297" y="15"/>
                      </a:lnTo>
                      <a:lnTo>
                        <a:pt x="299" y="15"/>
                      </a:lnTo>
                      <a:lnTo>
                        <a:pt x="301" y="13"/>
                      </a:lnTo>
                      <a:lnTo>
                        <a:pt x="302" y="12"/>
                      </a:lnTo>
                      <a:lnTo>
                        <a:pt x="303" y="12"/>
                      </a:lnTo>
                      <a:lnTo>
                        <a:pt x="304" y="11"/>
                      </a:lnTo>
                      <a:lnTo>
                        <a:pt x="307" y="10"/>
                      </a:lnTo>
                      <a:lnTo>
                        <a:pt x="307" y="9"/>
                      </a:lnTo>
                      <a:lnTo>
                        <a:pt x="308" y="9"/>
                      </a:lnTo>
                      <a:lnTo>
                        <a:pt x="309" y="9"/>
                      </a:lnTo>
                      <a:lnTo>
                        <a:pt x="312" y="7"/>
                      </a:lnTo>
                      <a:lnTo>
                        <a:pt x="313" y="7"/>
                      </a:lnTo>
                      <a:lnTo>
                        <a:pt x="314" y="7"/>
                      </a:lnTo>
                      <a:lnTo>
                        <a:pt x="315" y="6"/>
                      </a:lnTo>
                      <a:lnTo>
                        <a:pt x="318" y="5"/>
                      </a:lnTo>
                      <a:lnTo>
                        <a:pt x="318" y="5"/>
                      </a:lnTo>
                      <a:lnTo>
                        <a:pt x="319" y="4"/>
                      </a:lnTo>
                      <a:lnTo>
                        <a:pt x="320" y="4"/>
                      </a:lnTo>
                      <a:lnTo>
                        <a:pt x="321" y="4"/>
                      </a:lnTo>
                      <a:lnTo>
                        <a:pt x="321" y="4"/>
                      </a:lnTo>
                      <a:lnTo>
                        <a:pt x="323" y="3"/>
                      </a:lnTo>
                      <a:lnTo>
                        <a:pt x="324" y="3"/>
                      </a:lnTo>
                      <a:lnTo>
                        <a:pt x="324" y="3"/>
                      </a:lnTo>
                      <a:lnTo>
                        <a:pt x="326" y="3"/>
                      </a:lnTo>
                      <a:lnTo>
                        <a:pt x="329" y="2"/>
                      </a:lnTo>
                      <a:lnTo>
                        <a:pt x="329" y="1"/>
                      </a:lnTo>
                      <a:lnTo>
                        <a:pt x="330" y="1"/>
                      </a:lnTo>
                      <a:lnTo>
                        <a:pt x="331" y="1"/>
                      </a:lnTo>
                      <a:lnTo>
                        <a:pt x="332" y="1"/>
                      </a:lnTo>
                      <a:lnTo>
                        <a:pt x="332" y="1"/>
                      </a:lnTo>
                      <a:lnTo>
                        <a:pt x="334" y="1"/>
                      </a:lnTo>
                      <a:lnTo>
                        <a:pt x="335" y="1"/>
                      </a:lnTo>
                      <a:lnTo>
                        <a:pt x="335" y="0"/>
                      </a:lnTo>
                      <a:lnTo>
                        <a:pt x="336" y="0"/>
                      </a:lnTo>
                      <a:lnTo>
                        <a:pt x="336" y="0"/>
                      </a:lnTo>
                      <a:lnTo>
                        <a:pt x="337" y="0"/>
                      </a:lnTo>
                      <a:lnTo>
                        <a:pt x="338" y="0"/>
                      </a:lnTo>
                      <a:lnTo>
                        <a:pt x="339" y="0"/>
                      </a:lnTo>
                      <a:lnTo>
                        <a:pt x="339" y="0"/>
                      </a:lnTo>
                      <a:lnTo>
                        <a:pt x="340" y="0"/>
                      </a:lnTo>
                      <a:lnTo>
                        <a:pt x="341" y="0"/>
                      </a:lnTo>
                      <a:lnTo>
                        <a:pt x="341" y="0"/>
                      </a:lnTo>
                      <a:lnTo>
                        <a:pt x="342" y="0"/>
                      </a:lnTo>
                      <a:lnTo>
                        <a:pt x="342" y="0"/>
                      </a:lnTo>
                      <a:lnTo>
                        <a:pt x="343" y="0"/>
                      </a:lnTo>
                      <a:lnTo>
                        <a:pt x="344" y="0"/>
                      </a:lnTo>
                      <a:lnTo>
                        <a:pt x="344" y="0"/>
                      </a:lnTo>
                      <a:lnTo>
                        <a:pt x="345" y="0"/>
                      </a:lnTo>
                      <a:lnTo>
                        <a:pt x="345" y="0"/>
                      </a:lnTo>
                      <a:lnTo>
                        <a:pt x="346" y="0"/>
                      </a:lnTo>
                      <a:lnTo>
                        <a:pt x="347" y="0"/>
                      </a:lnTo>
                      <a:lnTo>
                        <a:pt x="348" y="0"/>
                      </a:lnTo>
                      <a:lnTo>
                        <a:pt x="348" y="0"/>
                      </a:lnTo>
                      <a:lnTo>
                        <a:pt x="349" y="0"/>
                      </a:lnTo>
                      <a:lnTo>
                        <a:pt x="350" y="0"/>
                      </a:lnTo>
                      <a:lnTo>
                        <a:pt x="350" y="0"/>
                      </a:lnTo>
                      <a:lnTo>
                        <a:pt x="351" y="0"/>
                      </a:lnTo>
                      <a:lnTo>
                        <a:pt x="351" y="0"/>
                      </a:lnTo>
                      <a:lnTo>
                        <a:pt x="352" y="0"/>
                      </a:lnTo>
                      <a:lnTo>
                        <a:pt x="353" y="0"/>
                      </a:lnTo>
                      <a:lnTo>
                        <a:pt x="353" y="0"/>
                      </a:lnTo>
                      <a:lnTo>
                        <a:pt x="354" y="0"/>
                      </a:lnTo>
                      <a:lnTo>
                        <a:pt x="355" y="0"/>
                      </a:lnTo>
                      <a:lnTo>
                        <a:pt x="356" y="0"/>
                      </a:lnTo>
                      <a:lnTo>
                        <a:pt x="357" y="1"/>
                      </a:lnTo>
                      <a:lnTo>
                        <a:pt x="358" y="1"/>
                      </a:lnTo>
                      <a:lnTo>
                        <a:pt x="358" y="1"/>
                      </a:lnTo>
                      <a:lnTo>
                        <a:pt x="360" y="1"/>
                      </a:lnTo>
                      <a:lnTo>
                        <a:pt x="360" y="1"/>
                      </a:lnTo>
                      <a:lnTo>
                        <a:pt x="361" y="1"/>
                      </a:lnTo>
                      <a:lnTo>
                        <a:pt x="362" y="1"/>
                      </a:lnTo>
                      <a:lnTo>
                        <a:pt x="363" y="1"/>
                      </a:lnTo>
                      <a:lnTo>
                        <a:pt x="363" y="2"/>
                      </a:lnTo>
                      <a:lnTo>
                        <a:pt x="365" y="2"/>
                      </a:lnTo>
                      <a:lnTo>
                        <a:pt x="365" y="2"/>
                      </a:lnTo>
                      <a:lnTo>
                        <a:pt x="366" y="2"/>
                      </a:lnTo>
                      <a:lnTo>
                        <a:pt x="367" y="3"/>
                      </a:lnTo>
                      <a:lnTo>
                        <a:pt x="370" y="3"/>
                      </a:lnTo>
                      <a:lnTo>
                        <a:pt x="370" y="4"/>
                      </a:lnTo>
                      <a:lnTo>
                        <a:pt x="371" y="4"/>
                      </a:lnTo>
                      <a:lnTo>
                        <a:pt x="372" y="4"/>
                      </a:lnTo>
                      <a:lnTo>
                        <a:pt x="375" y="5"/>
                      </a:lnTo>
                      <a:lnTo>
                        <a:pt x="375" y="6"/>
                      </a:lnTo>
                      <a:lnTo>
                        <a:pt x="376" y="6"/>
                      </a:lnTo>
                      <a:lnTo>
                        <a:pt x="377" y="6"/>
                      </a:lnTo>
                      <a:lnTo>
                        <a:pt x="380" y="7"/>
                      </a:lnTo>
                      <a:lnTo>
                        <a:pt x="381" y="7"/>
                      </a:lnTo>
                      <a:lnTo>
                        <a:pt x="381" y="8"/>
                      </a:lnTo>
                      <a:lnTo>
                        <a:pt x="383" y="9"/>
                      </a:lnTo>
                      <a:lnTo>
                        <a:pt x="385" y="10"/>
                      </a:lnTo>
                      <a:lnTo>
                        <a:pt x="391" y="13"/>
                      </a:lnTo>
                      <a:lnTo>
                        <a:pt x="392" y="13"/>
                      </a:lnTo>
                      <a:lnTo>
                        <a:pt x="392" y="14"/>
                      </a:lnTo>
                      <a:lnTo>
                        <a:pt x="393" y="15"/>
                      </a:lnTo>
                      <a:lnTo>
                        <a:pt x="396" y="16"/>
                      </a:lnTo>
                      <a:lnTo>
                        <a:pt x="402" y="20"/>
                      </a:lnTo>
                      <a:lnTo>
                        <a:pt x="402" y="21"/>
                      </a:lnTo>
                      <a:lnTo>
                        <a:pt x="403" y="21"/>
                      </a:lnTo>
                      <a:lnTo>
                        <a:pt x="405" y="22"/>
                      </a:lnTo>
                      <a:lnTo>
                        <a:pt x="407" y="24"/>
                      </a:lnTo>
                      <a:lnTo>
                        <a:pt x="413" y="29"/>
                      </a:lnTo>
                      <a:lnTo>
                        <a:pt x="424" y="39"/>
                      </a:lnTo>
                      <a:lnTo>
                        <a:pt x="425" y="40"/>
                      </a:lnTo>
                      <a:lnTo>
                        <a:pt x="425" y="41"/>
                      </a:lnTo>
                      <a:lnTo>
                        <a:pt x="426" y="42"/>
                      </a:lnTo>
                      <a:lnTo>
                        <a:pt x="429" y="45"/>
                      </a:lnTo>
                      <a:lnTo>
                        <a:pt x="434" y="51"/>
                      </a:lnTo>
                      <a:lnTo>
                        <a:pt x="444" y="63"/>
                      </a:lnTo>
                      <a:lnTo>
                        <a:pt x="445" y="63"/>
                      </a:lnTo>
                      <a:lnTo>
                        <a:pt x="446" y="64"/>
                      </a:lnTo>
                      <a:lnTo>
                        <a:pt x="447" y="66"/>
                      </a:lnTo>
                      <a:lnTo>
                        <a:pt x="450" y="69"/>
                      </a:lnTo>
                      <a:lnTo>
                        <a:pt x="455" y="76"/>
                      </a:lnTo>
                      <a:lnTo>
                        <a:pt x="465" y="91"/>
                      </a:lnTo>
                      <a:lnTo>
                        <a:pt x="465" y="92"/>
                      </a:lnTo>
                      <a:lnTo>
                        <a:pt x="466" y="93"/>
                      </a:lnTo>
                      <a:lnTo>
                        <a:pt x="467" y="95"/>
                      </a:lnTo>
                      <a:lnTo>
                        <a:pt x="470" y="99"/>
                      </a:lnTo>
                      <a:lnTo>
                        <a:pt x="475" y="107"/>
                      </a:lnTo>
                      <a:lnTo>
                        <a:pt x="485" y="123"/>
                      </a:lnTo>
                      <a:lnTo>
                        <a:pt x="505" y="160"/>
                      </a:lnTo>
                      <a:lnTo>
                        <a:pt x="506" y="162"/>
                      </a:lnTo>
                      <a:lnTo>
                        <a:pt x="507" y="163"/>
                      </a:lnTo>
                      <a:lnTo>
                        <a:pt x="508" y="165"/>
                      </a:lnTo>
                      <a:lnTo>
                        <a:pt x="511" y="171"/>
                      </a:lnTo>
                      <a:lnTo>
                        <a:pt x="516" y="182"/>
                      </a:lnTo>
                      <a:lnTo>
                        <a:pt x="527" y="204"/>
                      </a:lnTo>
                      <a:lnTo>
                        <a:pt x="549" y="253"/>
                      </a:lnTo>
                      <a:lnTo>
                        <a:pt x="590" y="354"/>
                      </a:lnTo>
                      <a:lnTo>
                        <a:pt x="634" y="474"/>
                      </a:lnTo>
                      <a:lnTo>
                        <a:pt x="677" y="598"/>
                      </a:lnTo>
                      <a:lnTo>
                        <a:pt x="718" y="715"/>
                      </a:lnTo>
                      <a:lnTo>
                        <a:pt x="762" y="840"/>
                      </a:lnTo>
                      <a:lnTo>
                        <a:pt x="803" y="948"/>
                      </a:lnTo>
                      <a:lnTo>
                        <a:pt x="847" y="1054"/>
                      </a:lnTo>
                      <a:lnTo>
                        <a:pt x="848" y="1056"/>
                      </a:lnTo>
                      <a:lnTo>
                        <a:pt x="848" y="1057"/>
                      </a:lnTo>
                      <a:lnTo>
                        <a:pt x="850" y="1060"/>
                      </a:lnTo>
                      <a:lnTo>
                        <a:pt x="852" y="1066"/>
                      </a:lnTo>
                      <a:lnTo>
                        <a:pt x="858" y="1078"/>
                      </a:lnTo>
                      <a:lnTo>
                        <a:pt x="869" y="1100"/>
                      </a:lnTo>
                      <a:lnTo>
                        <a:pt x="869" y="1102"/>
                      </a:lnTo>
                      <a:lnTo>
                        <a:pt x="870" y="1103"/>
                      </a:lnTo>
                      <a:lnTo>
                        <a:pt x="872" y="1106"/>
                      </a:lnTo>
                      <a:lnTo>
                        <a:pt x="874" y="1111"/>
                      </a:lnTo>
                      <a:lnTo>
                        <a:pt x="880" y="1122"/>
                      </a:lnTo>
                      <a:lnTo>
                        <a:pt x="891" y="1142"/>
                      </a:lnTo>
                      <a:lnTo>
                        <a:pt x="891" y="1143"/>
                      </a:lnTo>
                      <a:lnTo>
                        <a:pt x="892" y="1144"/>
                      </a:lnTo>
                      <a:lnTo>
                        <a:pt x="893" y="1146"/>
                      </a:lnTo>
                      <a:lnTo>
                        <a:pt x="896" y="1151"/>
                      </a:lnTo>
                      <a:lnTo>
                        <a:pt x="901" y="1159"/>
                      </a:lnTo>
                      <a:lnTo>
                        <a:pt x="911" y="1176"/>
                      </a:lnTo>
                      <a:lnTo>
                        <a:pt x="912" y="1177"/>
                      </a:lnTo>
                      <a:lnTo>
                        <a:pt x="912" y="1178"/>
                      </a:lnTo>
                      <a:lnTo>
                        <a:pt x="914" y="1180"/>
                      </a:lnTo>
                      <a:lnTo>
                        <a:pt x="916" y="1184"/>
                      </a:lnTo>
                      <a:lnTo>
                        <a:pt x="921" y="1192"/>
                      </a:lnTo>
                      <a:lnTo>
                        <a:pt x="931" y="1206"/>
                      </a:lnTo>
                      <a:lnTo>
                        <a:pt x="932" y="1207"/>
                      </a:lnTo>
                      <a:lnTo>
                        <a:pt x="933" y="1208"/>
                      </a:lnTo>
                      <a:lnTo>
                        <a:pt x="934" y="1209"/>
                      </a:lnTo>
                      <a:lnTo>
                        <a:pt x="937" y="1213"/>
                      </a:lnTo>
                      <a:lnTo>
                        <a:pt x="942" y="1220"/>
                      </a:lnTo>
                      <a:lnTo>
                        <a:pt x="943" y="1221"/>
                      </a:lnTo>
                      <a:lnTo>
                        <a:pt x="944" y="1222"/>
                      </a:lnTo>
                      <a:lnTo>
                        <a:pt x="945" y="1223"/>
                      </a:lnTo>
                      <a:lnTo>
                        <a:pt x="948" y="1227"/>
                      </a:lnTo>
                      <a:lnTo>
                        <a:pt x="953" y="1233"/>
                      </a:lnTo>
                      <a:lnTo>
                        <a:pt x="954" y="1233"/>
                      </a:lnTo>
                      <a:lnTo>
                        <a:pt x="955" y="1234"/>
                      </a:lnTo>
                      <a:lnTo>
                        <a:pt x="956" y="1236"/>
                      </a:lnTo>
                      <a:lnTo>
                        <a:pt x="959" y="1238"/>
                      </a:lnTo>
                      <a:lnTo>
                        <a:pt x="964" y="1244"/>
                      </a:lnTo>
                      <a:lnTo>
                        <a:pt x="975" y="1253"/>
                      </a:lnTo>
                      <a:lnTo>
                        <a:pt x="976" y="1254"/>
                      </a:lnTo>
                      <a:lnTo>
                        <a:pt x="977" y="1254"/>
                      </a:lnTo>
                      <a:lnTo>
                        <a:pt x="978" y="1255"/>
                      </a:lnTo>
                      <a:lnTo>
                        <a:pt x="980" y="1257"/>
                      </a:lnTo>
                      <a:lnTo>
                        <a:pt x="986" y="1261"/>
                      </a:lnTo>
                      <a:lnTo>
                        <a:pt x="986" y="1261"/>
                      </a:lnTo>
                      <a:lnTo>
                        <a:pt x="987" y="1262"/>
                      </a:lnTo>
                      <a:lnTo>
                        <a:pt x="988" y="1263"/>
                      </a:lnTo>
                      <a:lnTo>
                        <a:pt x="991" y="1264"/>
                      </a:lnTo>
                      <a:lnTo>
                        <a:pt x="996" y="1267"/>
                      </a:lnTo>
                      <a:lnTo>
                        <a:pt x="996" y="1267"/>
                      </a:lnTo>
                      <a:lnTo>
                        <a:pt x="997" y="1268"/>
                      </a:lnTo>
                      <a:lnTo>
                        <a:pt x="998" y="1269"/>
                      </a:lnTo>
                      <a:lnTo>
                        <a:pt x="1001" y="1270"/>
                      </a:lnTo>
                      <a:lnTo>
                        <a:pt x="1002" y="1270"/>
                      </a:lnTo>
                      <a:lnTo>
                        <a:pt x="1002" y="1270"/>
                      </a:lnTo>
                      <a:lnTo>
                        <a:pt x="1004" y="1271"/>
                      </a:lnTo>
                      <a:lnTo>
                        <a:pt x="1006" y="1272"/>
                      </a:lnTo>
                      <a:lnTo>
                        <a:pt x="1007" y="1272"/>
                      </a:lnTo>
                      <a:lnTo>
                        <a:pt x="1007" y="1273"/>
                      </a:lnTo>
                      <a:lnTo>
                        <a:pt x="1009" y="1273"/>
                      </a:lnTo>
                      <a:lnTo>
                        <a:pt x="1011" y="1274"/>
                      </a:lnTo>
                      <a:lnTo>
                        <a:pt x="1012" y="1274"/>
                      </a:lnTo>
                      <a:lnTo>
                        <a:pt x="1013" y="1275"/>
                      </a:lnTo>
                      <a:lnTo>
                        <a:pt x="1014" y="1275"/>
                      </a:lnTo>
                      <a:lnTo>
                        <a:pt x="1016" y="1276"/>
                      </a:lnTo>
                      <a:lnTo>
                        <a:pt x="1017" y="1276"/>
                      </a:lnTo>
                      <a:lnTo>
                        <a:pt x="1018" y="1276"/>
                      </a:lnTo>
                      <a:lnTo>
                        <a:pt x="1019" y="1276"/>
                      </a:lnTo>
                      <a:lnTo>
                        <a:pt x="1020" y="1276"/>
                      </a:lnTo>
                      <a:lnTo>
                        <a:pt x="1020" y="1276"/>
                      </a:lnTo>
                      <a:lnTo>
                        <a:pt x="1022" y="1277"/>
                      </a:lnTo>
                      <a:lnTo>
                        <a:pt x="1022" y="1277"/>
                      </a:lnTo>
                      <a:lnTo>
                        <a:pt x="1023" y="1277"/>
                      </a:lnTo>
                      <a:lnTo>
                        <a:pt x="1024" y="1277"/>
                      </a:lnTo>
                      <a:lnTo>
                        <a:pt x="1025" y="1278"/>
                      </a:lnTo>
                      <a:lnTo>
                        <a:pt x="1025" y="1278"/>
                      </a:lnTo>
                      <a:lnTo>
                        <a:pt x="1026" y="1278"/>
                      </a:lnTo>
                      <a:lnTo>
                        <a:pt x="1027" y="1278"/>
                      </a:lnTo>
                      <a:lnTo>
                        <a:pt x="1028" y="1278"/>
                      </a:lnTo>
                      <a:lnTo>
                        <a:pt x="1028" y="1278"/>
                      </a:lnTo>
                      <a:lnTo>
                        <a:pt x="1029" y="1278"/>
                      </a:lnTo>
                      <a:lnTo>
                        <a:pt x="1030" y="1278"/>
                      </a:lnTo>
                      <a:lnTo>
                        <a:pt x="1030" y="1278"/>
                      </a:lnTo>
                      <a:lnTo>
                        <a:pt x="1031" y="1278"/>
                      </a:lnTo>
                      <a:lnTo>
                        <a:pt x="1032" y="1278"/>
                      </a:lnTo>
                      <a:lnTo>
                        <a:pt x="1032" y="1278"/>
                      </a:lnTo>
                      <a:lnTo>
                        <a:pt x="1033" y="1278"/>
                      </a:lnTo>
                      <a:lnTo>
                        <a:pt x="1034" y="1278"/>
                      </a:lnTo>
                      <a:lnTo>
                        <a:pt x="1034" y="1278"/>
                      </a:lnTo>
                      <a:lnTo>
                        <a:pt x="1035" y="1278"/>
                      </a:lnTo>
                      <a:lnTo>
                        <a:pt x="1035" y="1278"/>
                      </a:lnTo>
                      <a:lnTo>
                        <a:pt x="1036" y="1278"/>
                      </a:lnTo>
                      <a:lnTo>
                        <a:pt x="1037" y="1278"/>
                      </a:lnTo>
                      <a:lnTo>
                        <a:pt x="1037" y="1278"/>
                      </a:lnTo>
                      <a:lnTo>
                        <a:pt x="1038" y="1278"/>
                      </a:lnTo>
                      <a:lnTo>
                        <a:pt x="1038" y="1278"/>
                      </a:lnTo>
                      <a:lnTo>
                        <a:pt x="1039" y="1278"/>
                      </a:lnTo>
                      <a:lnTo>
                        <a:pt x="1040" y="1278"/>
                      </a:lnTo>
                      <a:lnTo>
                        <a:pt x="1040" y="1278"/>
                      </a:lnTo>
                      <a:lnTo>
                        <a:pt x="1041" y="1278"/>
                      </a:lnTo>
                      <a:lnTo>
                        <a:pt x="1042" y="1278"/>
                      </a:lnTo>
                      <a:lnTo>
                        <a:pt x="1042" y="1278"/>
                      </a:lnTo>
                      <a:lnTo>
                        <a:pt x="1043" y="1278"/>
                      </a:lnTo>
                      <a:lnTo>
                        <a:pt x="1044" y="1278"/>
                      </a:lnTo>
                      <a:lnTo>
                        <a:pt x="1044" y="1278"/>
                      </a:lnTo>
                      <a:lnTo>
                        <a:pt x="1045" y="1278"/>
                      </a:lnTo>
                      <a:lnTo>
                        <a:pt x="1046" y="1278"/>
                      </a:lnTo>
                      <a:lnTo>
                        <a:pt x="1047" y="1278"/>
                      </a:lnTo>
                      <a:lnTo>
                        <a:pt x="1047" y="1278"/>
                      </a:lnTo>
                      <a:lnTo>
                        <a:pt x="1048" y="1278"/>
                      </a:lnTo>
                      <a:lnTo>
                        <a:pt x="1049" y="1278"/>
                      </a:lnTo>
                      <a:lnTo>
                        <a:pt x="1050" y="1277"/>
                      </a:lnTo>
                      <a:lnTo>
                        <a:pt x="1050" y="1277"/>
                      </a:lnTo>
                      <a:lnTo>
                        <a:pt x="1052" y="1277"/>
                      </a:lnTo>
                      <a:lnTo>
                        <a:pt x="1052" y="1277"/>
                      </a:lnTo>
                      <a:lnTo>
                        <a:pt x="1053" y="1277"/>
                      </a:lnTo>
                      <a:lnTo>
                        <a:pt x="1054" y="1276"/>
                      </a:lnTo>
                      <a:lnTo>
                        <a:pt x="1057" y="1276"/>
                      </a:lnTo>
                      <a:lnTo>
                        <a:pt x="1058" y="1276"/>
                      </a:lnTo>
                      <a:lnTo>
                        <a:pt x="1058" y="1275"/>
                      </a:lnTo>
                      <a:lnTo>
                        <a:pt x="1059" y="1275"/>
                      </a:lnTo>
                      <a:lnTo>
                        <a:pt x="1062" y="1274"/>
                      </a:lnTo>
                      <a:lnTo>
                        <a:pt x="1063" y="1274"/>
                      </a:lnTo>
                      <a:lnTo>
                        <a:pt x="1064" y="1274"/>
                      </a:lnTo>
                      <a:lnTo>
                        <a:pt x="1065" y="1273"/>
                      </a:lnTo>
                      <a:lnTo>
                        <a:pt x="1068" y="1272"/>
                      </a:lnTo>
                      <a:lnTo>
                        <a:pt x="1068" y="1272"/>
                      </a:lnTo>
                      <a:lnTo>
                        <a:pt x="1069" y="1272"/>
                      </a:lnTo>
                      <a:lnTo>
                        <a:pt x="1070" y="1271"/>
                      </a:lnTo>
                      <a:lnTo>
                        <a:pt x="1073" y="1270"/>
                      </a:lnTo>
                      <a:lnTo>
                        <a:pt x="1079" y="1267"/>
                      </a:lnTo>
                      <a:lnTo>
                        <a:pt x="1079" y="1267"/>
                      </a:lnTo>
                      <a:lnTo>
                        <a:pt x="1080" y="1266"/>
                      </a:lnTo>
                      <a:lnTo>
                        <a:pt x="1082" y="1266"/>
                      </a:lnTo>
                      <a:lnTo>
                        <a:pt x="1084" y="1264"/>
                      </a:lnTo>
                      <a:lnTo>
                        <a:pt x="1090" y="1260"/>
                      </a:lnTo>
                      <a:lnTo>
                        <a:pt x="1090" y="1260"/>
                      </a:lnTo>
                      <a:lnTo>
                        <a:pt x="1091" y="1259"/>
                      </a:lnTo>
                      <a:lnTo>
                        <a:pt x="1092" y="1258"/>
                      </a:lnTo>
                      <a:lnTo>
                        <a:pt x="1095" y="1256"/>
                      </a:lnTo>
                      <a:lnTo>
                        <a:pt x="1101" y="1252"/>
                      </a:lnTo>
                      <a:lnTo>
                        <a:pt x="1101" y="1251"/>
                      </a:lnTo>
                      <a:lnTo>
                        <a:pt x="1102" y="1251"/>
                      </a:lnTo>
                      <a:lnTo>
                        <a:pt x="1103" y="1250"/>
                      </a:lnTo>
                      <a:lnTo>
                        <a:pt x="1106" y="1248"/>
                      </a:lnTo>
                      <a:lnTo>
                        <a:pt x="1111" y="1243"/>
                      </a:lnTo>
                      <a:lnTo>
                        <a:pt x="1121" y="1233"/>
                      </a:lnTo>
                      <a:lnTo>
                        <a:pt x="1122" y="1232"/>
                      </a:lnTo>
                      <a:lnTo>
                        <a:pt x="1122" y="1231"/>
                      </a:lnTo>
                      <a:lnTo>
                        <a:pt x="1124" y="1230"/>
                      </a:lnTo>
                      <a:lnTo>
                        <a:pt x="1126" y="1227"/>
                      </a:lnTo>
                      <a:lnTo>
                        <a:pt x="1131" y="1221"/>
                      </a:lnTo>
                      <a:lnTo>
                        <a:pt x="1142" y="1208"/>
                      </a:lnTo>
                      <a:lnTo>
                        <a:pt x="1142" y="1207"/>
                      </a:lnTo>
                      <a:lnTo>
                        <a:pt x="1143" y="1206"/>
                      </a:lnTo>
                      <a:lnTo>
                        <a:pt x="1144" y="1204"/>
                      </a:lnTo>
                      <a:lnTo>
                        <a:pt x="1147" y="1200"/>
                      </a:lnTo>
                      <a:lnTo>
                        <a:pt x="1152" y="1192"/>
                      </a:lnTo>
                      <a:lnTo>
                        <a:pt x="1164" y="1176"/>
                      </a:lnTo>
                      <a:lnTo>
                        <a:pt x="1186" y="1138"/>
                      </a:lnTo>
                      <a:lnTo>
                        <a:pt x="1187" y="1137"/>
                      </a:lnTo>
                      <a:lnTo>
                        <a:pt x="1187" y="1135"/>
                      </a:lnTo>
                      <a:lnTo>
                        <a:pt x="1188" y="1133"/>
                      </a:lnTo>
                      <a:lnTo>
                        <a:pt x="1191" y="1128"/>
                      </a:lnTo>
                      <a:lnTo>
                        <a:pt x="1197" y="1118"/>
                      </a:lnTo>
                      <a:lnTo>
                        <a:pt x="1208" y="1096"/>
                      </a:lnTo>
                      <a:lnTo>
                        <a:pt x="1229" y="1050"/>
                      </a:lnTo>
                      <a:lnTo>
                        <a:pt x="1270" y="953"/>
                      </a:lnTo>
                      <a:lnTo>
                        <a:pt x="1314" y="837"/>
                      </a:lnTo>
                      <a:lnTo>
                        <a:pt x="1355" y="720"/>
                      </a:lnTo>
                      <a:lnTo>
                        <a:pt x="1395" y="604"/>
                      </a:lnTo>
                      <a:lnTo>
                        <a:pt x="1439" y="478"/>
                      </a:lnTo>
                      <a:lnTo>
                        <a:pt x="1479" y="367"/>
                      </a:lnTo>
                      <a:lnTo>
                        <a:pt x="1523" y="257"/>
                      </a:lnTo>
                      <a:lnTo>
                        <a:pt x="1524" y="256"/>
                      </a:lnTo>
                      <a:lnTo>
                        <a:pt x="1525" y="254"/>
                      </a:lnTo>
                      <a:lnTo>
                        <a:pt x="1526" y="251"/>
                      </a:lnTo>
                      <a:lnTo>
                        <a:pt x="1529" y="246"/>
                      </a:lnTo>
                      <a:lnTo>
                        <a:pt x="1534" y="234"/>
                      </a:lnTo>
                      <a:lnTo>
                        <a:pt x="1544" y="211"/>
                      </a:lnTo>
                      <a:lnTo>
                        <a:pt x="1565" y="168"/>
                      </a:lnTo>
                      <a:lnTo>
                        <a:pt x="1565" y="167"/>
                      </a:lnTo>
                      <a:lnTo>
                        <a:pt x="1566" y="166"/>
                      </a:lnTo>
                      <a:lnTo>
                        <a:pt x="1567" y="163"/>
                      </a:lnTo>
                      <a:lnTo>
                        <a:pt x="1570" y="159"/>
                      </a:lnTo>
                      <a:lnTo>
                        <a:pt x="1575" y="149"/>
                      </a:lnTo>
                      <a:lnTo>
                        <a:pt x="1585" y="131"/>
                      </a:lnTo>
                      <a:lnTo>
                        <a:pt x="1586" y="130"/>
                      </a:lnTo>
                      <a:lnTo>
                        <a:pt x="1586" y="129"/>
                      </a:lnTo>
                      <a:lnTo>
                        <a:pt x="1587" y="126"/>
                      </a:lnTo>
                      <a:lnTo>
                        <a:pt x="1590" y="122"/>
                      </a:lnTo>
                      <a:lnTo>
                        <a:pt x="1595" y="114"/>
                      </a:lnTo>
                      <a:lnTo>
                        <a:pt x="1605" y="97"/>
                      </a:lnTo>
                      <a:lnTo>
                        <a:pt x="1606" y="96"/>
                      </a:lnTo>
                      <a:lnTo>
                        <a:pt x="1607" y="95"/>
                      </a:lnTo>
                      <a:lnTo>
                        <a:pt x="1608" y="93"/>
                      </a:lnTo>
                      <a:lnTo>
                        <a:pt x="1611" y="89"/>
                      </a:lnTo>
                      <a:lnTo>
                        <a:pt x="1616" y="81"/>
                      </a:lnTo>
                      <a:lnTo>
                        <a:pt x="1627" y="66"/>
                      </a:lnTo>
                      <a:lnTo>
                        <a:pt x="1628" y="65"/>
                      </a:lnTo>
                      <a:lnTo>
                        <a:pt x="1628" y="64"/>
                      </a:lnTo>
                      <a:lnTo>
                        <a:pt x="1630" y="63"/>
                      </a:lnTo>
                      <a:lnTo>
                        <a:pt x="1632" y="59"/>
                      </a:lnTo>
                      <a:lnTo>
                        <a:pt x="1638" y="53"/>
                      </a:lnTo>
                      <a:lnTo>
                        <a:pt x="1649" y="41"/>
                      </a:lnTo>
                      <a:lnTo>
                        <a:pt x="1650" y="40"/>
                      </a:lnTo>
                      <a:lnTo>
                        <a:pt x="1650" y="40"/>
                      </a:lnTo>
                      <a:lnTo>
                        <a:pt x="1652" y="38"/>
                      </a:lnTo>
                      <a:lnTo>
                        <a:pt x="1654" y="36"/>
                      </a:lnTo>
                      <a:lnTo>
                        <a:pt x="1659" y="31"/>
                      </a:lnTo>
                      <a:lnTo>
                        <a:pt x="1660" y="30"/>
                      </a:lnTo>
                      <a:lnTo>
                        <a:pt x="1661" y="30"/>
                      </a:lnTo>
                      <a:lnTo>
                        <a:pt x="1662" y="29"/>
                      </a:lnTo>
                      <a:lnTo>
                        <a:pt x="1664" y="27"/>
                      </a:lnTo>
                      <a:lnTo>
                        <a:pt x="1670" y="22"/>
                      </a:lnTo>
                      <a:lnTo>
                        <a:pt x="1670" y="22"/>
                      </a:lnTo>
                      <a:lnTo>
                        <a:pt x="1671" y="21"/>
                      </a:lnTo>
                      <a:lnTo>
                        <a:pt x="1672" y="21"/>
                      </a:lnTo>
                      <a:lnTo>
                        <a:pt x="1674" y="19"/>
                      </a:lnTo>
                      <a:lnTo>
                        <a:pt x="1680" y="15"/>
                      </a:lnTo>
                      <a:lnTo>
                        <a:pt x="1680" y="15"/>
                      </a:lnTo>
                      <a:lnTo>
                        <a:pt x="1681" y="15"/>
                      </a:lnTo>
                      <a:lnTo>
                        <a:pt x="1682" y="14"/>
                      </a:lnTo>
                      <a:lnTo>
                        <a:pt x="1685" y="12"/>
                      </a:lnTo>
                      <a:lnTo>
                        <a:pt x="1690" y="9"/>
                      </a:lnTo>
                      <a:lnTo>
                        <a:pt x="1691" y="9"/>
                      </a:lnTo>
                      <a:lnTo>
                        <a:pt x="1691" y="9"/>
                      </a:lnTo>
                      <a:lnTo>
                        <a:pt x="1693" y="8"/>
                      </a:lnTo>
                      <a:lnTo>
                        <a:pt x="1695" y="7"/>
                      </a:lnTo>
                      <a:lnTo>
                        <a:pt x="1696" y="7"/>
                      </a:lnTo>
                      <a:lnTo>
                        <a:pt x="1697" y="6"/>
                      </a:lnTo>
                      <a:lnTo>
                        <a:pt x="1698" y="6"/>
                      </a:lnTo>
                      <a:lnTo>
                        <a:pt x="1701" y="4"/>
                      </a:lnTo>
                      <a:lnTo>
                        <a:pt x="1702" y="4"/>
                      </a:lnTo>
                      <a:lnTo>
                        <a:pt x="1702" y="4"/>
                      </a:lnTo>
                      <a:lnTo>
                        <a:pt x="1704" y="4"/>
                      </a:lnTo>
                      <a:lnTo>
                        <a:pt x="1704" y="3"/>
                      </a:lnTo>
                      <a:lnTo>
                        <a:pt x="1705" y="3"/>
                      </a:lnTo>
                      <a:lnTo>
                        <a:pt x="1707" y="3"/>
                      </a:lnTo>
                      <a:lnTo>
                        <a:pt x="1707" y="3"/>
                      </a:lnTo>
                      <a:lnTo>
                        <a:pt x="1708" y="3"/>
                      </a:lnTo>
                      <a:lnTo>
                        <a:pt x="1709" y="2"/>
                      </a:lnTo>
                      <a:lnTo>
                        <a:pt x="1712" y="1"/>
                      </a:lnTo>
                      <a:lnTo>
                        <a:pt x="1713" y="1"/>
                      </a:lnTo>
                      <a:lnTo>
                        <a:pt x="1713" y="1"/>
                      </a:lnTo>
                      <a:lnTo>
                        <a:pt x="1715" y="1"/>
                      </a:lnTo>
                      <a:lnTo>
                        <a:pt x="1716" y="1"/>
                      </a:lnTo>
                      <a:lnTo>
                        <a:pt x="1716" y="1"/>
                      </a:lnTo>
                      <a:lnTo>
                        <a:pt x="1718" y="0"/>
                      </a:lnTo>
                      <a:lnTo>
                        <a:pt x="1718" y="0"/>
                      </a:lnTo>
                      <a:lnTo>
                        <a:pt x="1719" y="0"/>
                      </a:lnTo>
                      <a:lnTo>
                        <a:pt x="1720" y="0"/>
                      </a:lnTo>
                      <a:lnTo>
                        <a:pt x="1721" y="0"/>
                      </a:lnTo>
                      <a:lnTo>
                        <a:pt x="1721" y="0"/>
                      </a:lnTo>
                      <a:lnTo>
                        <a:pt x="1722" y="0"/>
                      </a:lnTo>
                      <a:lnTo>
                        <a:pt x="1722" y="0"/>
                      </a:lnTo>
                      <a:lnTo>
                        <a:pt x="1723" y="0"/>
                      </a:lnTo>
                      <a:lnTo>
                        <a:pt x="1724" y="0"/>
                      </a:lnTo>
                      <a:lnTo>
                        <a:pt x="1725" y="0"/>
                      </a:lnTo>
                      <a:lnTo>
                        <a:pt x="1725" y="0"/>
                      </a:lnTo>
                      <a:lnTo>
                        <a:pt x="1726" y="0"/>
                      </a:lnTo>
                      <a:lnTo>
                        <a:pt x="1727" y="0"/>
                      </a:lnTo>
                      <a:lnTo>
                        <a:pt x="1727" y="0"/>
                      </a:lnTo>
                      <a:lnTo>
                        <a:pt x="1728" y="0"/>
                      </a:lnTo>
                      <a:lnTo>
                        <a:pt x="1729" y="0"/>
                      </a:lnTo>
                      <a:lnTo>
                        <a:pt x="1730" y="0"/>
                      </a:lnTo>
                      <a:lnTo>
                        <a:pt x="1730" y="0"/>
                      </a:lnTo>
                      <a:lnTo>
                        <a:pt x="1731" y="0"/>
                      </a:lnTo>
                      <a:lnTo>
                        <a:pt x="1731" y="0"/>
                      </a:lnTo>
                      <a:lnTo>
                        <a:pt x="1732" y="0"/>
                      </a:lnTo>
                      <a:lnTo>
                        <a:pt x="1733" y="0"/>
                      </a:lnTo>
                      <a:lnTo>
                        <a:pt x="1734" y="0"/>
                      </a:lnTo>
                      <a:lnTo>
                        <a:pt x="1734" y="0"/>
                      </a:lnTo>
                      <a:lnTo>
                        <a:pt x="1735" y="0"/>
                      </a:lnTo>
                      <a:lnTo>
                        <a:pt x="1736" y="0"/>
                      </a:lnTo>
                      <a:lnTo>
                        <a:pt x="1736" y="0"/>
                      </a:lnTo>
                      <a:lnTo>
                        <a:pt x="1737" y="0"/>
                      </a:lnTo>
                      <a:lnTo>
                        <a:pt x="1738" y="0"/>
                      </a:lnTo>
                      <a:lnTo>
                        <a:pt x="1738" y="0"/>
                      </a:lnTo>
                      <a:lnTo>
                        <a:pt x="1740" y="1"/>
                      </a:lnTo>
                      <a:lnTo>
                        <a:pt x="1740" y="1"/>
                      </a:lnTo>
                      <a:lnTo>
                        <a:pt x="1741" y="1"/>
                      </a:lnTo>
                      <a:lnTo>
                        <a:pt x="1742" y="1"/>
                      </a:lnTo>
                      <a:lnTo>
                        <a:pt x="1743" y="1"/>
                      </a:lnTo>
                      <a:lnTo>
                        <a:pt x="1744" y="1"/>
                      </a:lnTo>
                      <a:lnTo>
                        <a:pt x="1745" y="1"/>
                      </a:lnTo>
                      <a:lnTo>
                        <a:pt x="1746" y="2"/>
                      </a:lnTo>
                      <a:lnTo>
                        <a:pt x="1746" y="2"/>
                      </a:lnTo>
                      <a:lnTo>
                        <a:pt x="1748" y="2"/>
                      </a:lnTo>
                      <a:lnTo>
                        <a:pt x="1749" y="3"/>
                      </a:lnTo>
                      <a:lnTo>
                        <a:pt x="1749" y="3"/>
                      </a:lnTo>
                      <a:lnTo>
                        <a:pt x="1751" y="3"/>
                      </a:lnTo>
                      <a:lnTo>
                        <a:pt x="1751" y="3"/>
                      </a:lnTo>
                      <a:lnTo>
                        <a:pt x="1752" y="3"/>
                      </a:lnTo>
                      <a:lnTo>
                        <a:pt x="1753" y="4"/>
                      </a:lnTo>
                      <a:lnTo>
                        <a:pt x="1756" y="5"/>
                      </a:lnTo>
                      <a:lnTo>
                        <a:pt x="1757" y="5"/>
                      </a:lnTo>
                      <a:lnTo>
                        <a:pt x="1757" y="5"/>
                      </a:lnTo>
                      <a:lnTo>
                        <a:pt x="1759" y="6"/>
                      </a:lnTo>
                      <a:lnTo>
                        <a:pt x="1761" y="7"/>
                      </a:lnTo>
                      <a:lnTo>
                        <a:pt x="1762" y="7"/>
                      </a:lnTo>
                      <a:lnTo>
                        <a:pt x="1763" y="7"/>
                      </a:lnTo>
                    </a:path>
                  </a:pathLst>
                </a:custGeom>
                <a:noFill/>
                <a:ln w="9525" cap="sq">
                  <a:solidFill>
                    <a:srgbClr val="FFC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8" name="Freeform 14"/>
                <p:cNvSpPr>
                  <a:spLocks/>
                </p:cNvSpPr>
                <p:nvPr/>
              </p:nvSpPr>
              <p:spPr bwMode="auto">
                <a:xfrm>
                  <a:off x="7370762" y="925512"/>
                  <a:ext cx="493713" cy="1003300"/>
                </a:xfrm>
                <a:custGeom>
                  <a:avLst/>
                  <a:gdLst>
                    <a:gd name="T0" fmla="*/ 1 w 311"/>
                    <a:gd name="T1" fmla="*/ 1 h 632"/>
                    <a:gd name="T2" fmla="*/ 4 w 311"/>
                    <a:gd name="T3" fmla="*/ 3 h 632"/>
                    <a:gd name="T4" fmla="*/ 7 w 311"/>
                    <a:gd name="T5" fmla="*/ 4 h 632"/>
                    <a:gd name="T6" fmla="*/ 15 w 311"/>
                    <a:gd name="T7" fmla="*/ 9 h 632"/>
                    <a:gd name="T8" fmla="*/ 16 w 311"/>
                    <a:gd name="T9" fmla="*/ 9 h 632"/>
                    <a:gd name="T10" fmla="*/ 20 w 311"/>
                    <a:gd name="T11" fmla="*/ 12 h 632"/>
                    <a:gd name="T12" fmla="*/ 25 w 311"/>
                    <a:gd name="T13" fmla="*/ 17 h 632"/>
                    <a:gd name="T14" fmla="*/ 27 w 311"/>
                    <a:gd name="T15" fmla="*/ 18 h 632"/>
                    <a:gd name="T16" fmla="*/ 35 w 311"/>
                    <a:gd name="T17" fmla="*/ 24 h 632"/>
                    <a:gd name="T18" fmla="*/ 36 w 311"/>
                    <a:gd name="T19" fmla="*/ 26 h 632"/>
                    <a:gd name="T20" fmla="*/ 40 w 311"/>
                    <a:gd name="T21" fmla="*/ 29 h 632"/>
                    <a:gd name="T22" fmla="*/ 55 w 311"/>
                    <a:gd name="T23" fmla="*/ 45 h 632"/>
                    <a:gd name="T24" fmla="*/ 57 w 311"/>
                    <a:gd name="T25" fmla="*/ 47 h 632"/>
                    <a:gd name="T26" fmla="*/ 61 w 311"/>
                    <a:gd name="T27" fmla="*/ 52 h 632"/>
                    <a:gd name="T28" fmla="*/ 78 w 311"/>
                    <a:gd name="T29" fmla="*/ 74 h 632"/>
                    <a:gd name="T30" fmla="*/ 79 w 311"/>
                    <a:gd name="T31" fmla="*/ 76 h 632"/>
                    <a:gd name="T32" fmla="*/ 83 w 311"/>
                    <a:gd name="T33" fmla="*/ 82 h 632"/>
                    <a:gd name="T34" fmla="*/ 99 w 311"/>
                    <a:gd name="T35" fmla="*/ 108 h 632"/>
                    <a:gd name="T36" fmla="*/ 101 w 311"/>
                    <a:gd name="T37" fmla="*/ 110 h 632"/>
                    <a:gd name="T38" fmla="*/ 105 w 311"/>
                    <a:gd name="T39" fmla="*/ 117 h 632"/>
                    <a:gd name="T40" fmla="*/ 120 w 311"/>
                    <a:gd name="T41" fmla="*/ 144 h 632"/>
                    <a:gd name="T42" fmla="*/ 141 w 311"/>
                    <a:gd name="T43" fmla="*/ 186 h 632"/>
                    <a:gd name="T44" fmla="*/ 143 w 311"/>
                    <a:gd name="T45" fmla="*/ 190 h 632"/>
                    <a:gd name="T46" fmla="*/ 151 w 311"/>
                    <a:gd name="T47" fmla="*/ 206 h 632"/>
                    <a:gd name="T48" fmla="*/ 181 w 311"/>
                    <a:gd name="T49" fmla="*/ 276 h 632"/>
                    <a:gd name="T50" fmla="*/ 265 w 311"/>
                    <a:gd name="T51" fmla="*/ 501 h 632"/>
                    <a:gd name="T52" fmla="*/ 267 w 311"/>
                    <a:gd name="T53" fmla="*/ 505 h 632"/>
                    <a:gd name="T54" fmla="*/ 271 w 311"/>
                    <a:gd name="T55" fmla="*/ 517 h 632"/>
                    <a:gd name="T56" fmla="*/ 288 w 311"/>
                    <a:gd name="T57" fmla="*/ 566 h 632"/>
                    <a:gd name="T58" fmla="*/ 289 w 311"/>
                    <a:gd name="T59" fmla="*/ 570 h 632"/>
                    <a:gd name="T60" fmla="*/ 294 w 311"/>
                    <a:gd name="T61" fmla="*/ 582 h 632"/>
                    <a:gd name="T62" fmla="*/ 300 w 311"/>
                    <a:gd name="T63" fmla="*/ 601 h 632"/>
                    <a:gd name="T64" fmla="*/ 302 w 311"/>
                    <a:gd name="T65" fmla="*/ 607 h 632"/>
                    <a:gd name="T66" fmla="*/ 306 w 311"/>
                    <a:gd name="T67" fmla="*/ 618 h 632"/>
                    <a:gd name="T68" fmla="*/ 308 w 311"/>
                    <a:gd name="T69" fmla="*/ 624 h 632"/>
                    <a:gd name="T70" fmla="*/ 309 w 311"/>
                    <a:gd name="T71" fmla="*/ 628 h 632"/>
                    <a:gd name="T72" fmla="*/ 311 w 311"/>
                    <a:gd name="T73" fmla="*/ 632 h 6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11" h="632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7" y="4"/>
                      </a:lnTo>
                      <a:lnTo>
                        <a:pt x="9" y="5"/>
                      </a:lnTo>
                      <a:lnTo>
                        <a:pt x="15" y="9"/>
                      </a:lnTo>
                      <a:lnTo>
                        <a:pt x="15" y="9"/>
                      </a:lnTo>
                      <a:lnTo>
                        <a:pt x="16" y="9"/>
                      </a:lnTo>
                      <a:lnTo>
                        <a:pt x="17" y="11"/>
                      </a:lnTo>
                      <a:lnTo>
                        <a:pt x="20" y="12"/>
                      </a:lnTo>
                      <a:lnTo>
                        <a:pt x="25" y="16"/>
                      </a:lnTo>
                      <a:lnTo>
                        <a:pt x="25" y="17"/>
                      </a:lnTo>
                      <a:lnTo>
                        <a:pt x="26" y="17"/>
                      </a:lnTo>
                      <a:lnTo>
                        <a:pt x="27" y="18"/>
                      </a:lnTo>
                      <a:lnTo>
                        <a:pt x="30" y="20"/>
                      </a:lnTo>
                      <a:lnTo>
                        <a:pt x="35" y="24"/>
                      </a:lnTo>
                      <a:lnTo>
                        <a:pt x="36" y="25"/>
                      </a:lnTo>
                      <a:lnTo>
                        <a:pt x="36" y="26"/>
                      </a:lnTo>
                      <a:lnTo>
                        <a:pt x="37" y="27"/>
                      </a:lnTo>
                      <a:lnTo>
                        <a:pt x="40" y="29"/>
                      </a:lnTo>
                      <a:lnTo>
                        <a:pt x="45" y="35"/>
                      </a:lnTo>
                      <a:lnTo>
                        <a:pt x="55" y="45"/>
                      </a:lnTo>
                      <a:lnTo>
                        <a:pt x="56" y="46"/>
                      </a:lnTo>
                      <a:lnTo>
                        <a:pt x="57" y="47"/>
                      </a:lnTo>
                      <a:lnTo>
                        <a:pt x="58" y="49"/>
                      </a:lnTo>
                      <a:lnTo>
                        <a:pt x="61" y="52"/>
                      </a:lnTo>
                      <a:lnTo>
                        <a:pt x="66" y="59"/>
                      </a:lnTo>
                      <a:lnTo>
                        <a:pt x="78" y="74"/>
                      </a:lnTo>
                      <a:lnTo>
                        <a:pt x="78" y="75"/>
                      </a:lnTo>
                      <a:lnTo>
                        <a:pt x="79" y="76"/>
                      </a:lnTo>
                      <a:lnTo>
                        <a:pt x="80" y="78"/>
                      </a:lnTo>
                      <a:lnTo>
                        <a:pt x="83" y="82"/>
                      </a:lnTo>
                      <a:lnTo>
                        <a:pt x="88" y="90"/>
                      </a:lnTo>
                      <a:lnTo>
                        <a:pt x="99" y="108"/>
                      </a:lnTo>
                      <a:lnTo>
                        <a:pt x="100" y="109"/>
                      </a:lnTo>
                      <a:lnTo>
                        <a:pt x="101" y="110"/>
                      </a:lnTo>
                      <a:lnTo>
                        <a:pt x="102" y="112"/>
                      </a:lnTo>
                      <a:lnTo>
                        <a:pt x="105" y="117"/>
                      </a:lnTo>
                      <a:lnTo>
                        <a:pt x="110" y="125"/>
                      </a:lnTo>
                      <a:lnTo>
                        <a:pt x="120" y="144"/>
                      </a:lnTo>
                      <a:lnTo>
                        <a:pt x="141" y="185"/>
                      </a:lnTo>
                      <a:lnTo>
                        <a:pt x="141" y="186"/>
                      </a:lnTo>
                      <a:lnTo>
                        <a:pt x="142" y="188"/>
                      </a:lnTo>
                      <a:lnTo>
                        <a:pt x="143" y="190"/>
                      </a:lnTo>
                      <a:lnTo>
                        <a:pt x="145" y="195"/>
                      </a:lnTo>
                      <a:lnTo>
                        <a:pt x="151" y="206"/>
                      </a:lnTo>
                      <a:lnTo>
                        <a:pt x="161" y="229"/>
                      </a:lnTo>
                      <a:lnTo>
                        <a:pt x="181" y="276"/>
                      </a:lnTo>
                      <a:lnTo>
                        <a:pt x="225" y="387"/>
                      </a:lnTo>
                      <a:lnTo>
                        <a:pt x="265" y="501"/>
                      </a:lnTo>
                      <a:lnTo>
                        <a:pt x="266" y="503"/>
                      </a:lnTo>
                      <a:lnTo>
                        <a:pt x="267" y="505"/>
                      </a:lnTo>
                      <a:lnTo>
                        <a:pt x="268" y="509"/>
                      </a:lnTo>
                      <a:lnTo>
                        <a:pt x="271" y="517"/>
                      </a:lnTo>
                      <a:lnTo>
                        <a:pt x="277" y="533"/>
                      </a:lnTo>
                      <a:lnTo>
                        <a:pt x="288" y="566"/>
                      </a:lnTo>
                      <a:lnTo>
                        <a:pt x="289" y="568"/>
                      </a:lnTo>
                      <a:lnTo>
                        <a:pt x="289" y="570"/>
                      </a:lnTo>
                      <a:lnTo>
                        <a:pt x="291" y="574"/>
                      </a:lnTo>
                      <a:lnTo>
                        <a:pt x="294" y="582"/>
                      </a:lnTo>
                      <a:lnTo>
                        <a:pt x="300" y="599"/>
                      </a:lnTo>
                      <a:lnTo>
                        <a:pt x="300" y="601"/>
                      </a:lnTo>
                      <a:lnTo>
                        <a:pt x="301" y="603"/>
                      </a:lnTo>
                      <a:lnTo>
                        <a:pt x="302" y="607"/>
                      </a:lnTo>
                      <a:lnTo>
                        <a:pt x="305" y="615"/>
                      </a:lnTo>
                      <a:lnTo>
                        <a:pt x="306" y="618"/>
                      </a:lnTo>
                      <a:lnTo>
                        <a:pt x="307" y="620"/>
                      </a:lnTo>
                      <a:lnTo>
                        <a:pt x="308" y="624"/>
                      </a:lnTo>
                      <a:lnTo>
                        <a:pt x="309" y="626"/>
                      </a:lnTo>
                      <a:lnTo>
                        <a:pt x="309" y="628"/>
                      </a:lnTo>
                      <a:lnTo>
                        <a:pt x="310" y="630"/>
                      </a:lnTo>
                      <a:lnTo>
                        <a:pt x="311" y="632"/>
                      </a:lnTo>
                    </a:path>
                  </a:pathLst>
                </a:custGeom>
                <a:noFill/>
                <a:ln w="9525" cap="sq">
                  <a:solidFill>
                    <a:srgbClr val="FFC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4" name="Group 163"/>
              <p:cNvGrpSpPr/>
              <p:nvPr/>
            </p:nvGrpSpPr>
            <p:grpSpPr>
              <a:xfrm>
                <a:off x="1340256" y="2123855"/>
                <a:ext cx="1692958" cy="180000"/>
                <a:chOff x="4572000" y="914400"/>
                <a:chExt cx="3292475" cy="2028825"/>
              </a:xfrm>
            </p:grpSpPr>
            <p:sp>
              <p:nvSpPr>
                <p:cNvPr id="25" name="Freeform 13"/>
                <p:cNvSpPr>
                  <a:spLocks/>
                </p:cNvSpPr>
                <p:nvPr/>
              </p:nvSpPr>
              <p:spPr bwMode="auto">
                <a:xfrm>
                  <a:off x="4572000" y="914400"/>
                  <a:ext cx="2798763" cy="2028825"/>
                </a:xfrm>
                <a:custGeom>
                  <a:avLst/>
                  <a:gdLst>
                    <a:gd name="T0" fmla="*/ 41 w 1763"/>
                    <a:gd name="T1" fmla="*/ 522 h 1278"/>
                    <a:gd name="T2" fmla="*/ 147 w 1763"/>
                    <a:gd name="T3" fmla="*/ 245 h 1278"/>
                    <a:gd name="T4" fmla="*/ 189 w 1763"/>
                    <a:gd name="T5" fmla="*/ 155 h 1278"/>
                    <a:gd name="T6" fmla="*/ 213 w 1763"/>
                    <a:gd name="T7" fmla="*/ 113 h 1278"/>
                    <a:gd name="T8" fmla="*/ 241 w 1763"/>
                    <a:gd name="T9" fmla="*/ 71 h 1278"/>
                    <a:gd name="T10" fmla="*/ 264 w 1763"/>
                    <a:gd name="T11" fmla="*/ 43 h 1278"/>
                    <a:gd name="T12" fmla="*/ 285 w 1763"/>
                    <a:gd name="T13" fmla="*/ 24 h 1278"/>
                    <a:gd name="T14" fmla="*/ 299 w 1763"/>
                    <a:gd name="T15" fmla="*/ 15 h 1278"/>
                    <a:gd name="T16" fmla="*/ 309 w 1763"/>
                    <a:gd name="T17" fmla="*/ 9 h 1278"/>
                    <a:gd name="T18" fmla="*/ 320 w 1763"/>
                    <a:gd name="T19" fmla="*/ 4 h 1278"/>
                    <a:gd name="T20" fmla="*/ 329 w 1763"/>
                    <a:gd name="T21" fmla="*/ 1 h 1278"/>
                    <a:gd name="T22" fmla="*/ 336 w 1763"/>
                    <a:gd name="T23" fmla="*/ 0 h 1278"/>
                    <a:gd name="T24" fmla="*/ 341 w 1763"/>
                    <a:gd name="T25" fmla="*/ 0 h 1278"/>
                    <a:gd name="T26" fmla="*/ 346 w 1763"/>
                    <a:gd name="T27" fmla="*/ 0 h 1278"/>
                    <a:gd name="T28" fmla="*/ 351 w 1763"/>
                    <a:gd name="T29" fmla="*/ 0 h 1278"/>
                    <a:gd name="T30" fmla="*/ 358 w 1763"/>
                    <a:gd name="T31" fmla="*/ 1 h 1278"/>
                    <a:gd name="T32" fmla="*/ 365 w 1763"/>
                    <a:gd name="T33" fmla="*/ 2 h 1278"/>
                    <a:gd name="T34" fmla="*/ 375 w 1763"/>
                    <a:gd name="T35" fmla="*/ 5 h 1278"/>
                    <a:gd name="T36" fmla="*/ 385 w 1763"/>
                    <a:gd name="T37" fmla="*/ 10 h 1278"/>
                    <a:gd name="T38" fmla="*/ 403 w 1763"/>
                    <a:gd name="T39" fmla="*/ 21 h 1278"/>
                    <a:gd name="T40" fmla="*/ 429 w 1763"/>
                    <a:gd name="T41" fmla="*/ 45 h 1278"/>
                    <a:gd name="T42" fmla="*/ 465 w 1763"/>
                    <a:gd name="T43" fmla="*/ 91 h 1278"/>
                    <a:gd name="T44" fmla="*/ 506 w 1763"/>
                    <a:gd name="T45" fmla="*/ 162 h 1278"/>
                    <a:gd name="T46" fmla="*/ 634 w 1763"/>
                    <a:gd name="T47" fmla="*/ 474 h 1278"/>
                    <a:gd name="T48" fmla="*/ 850 w 1763"/>
                    <a:gd name="T49" fmla="*/ 1060 h 1278"/>
                    <a:gd name="T50" fmla="*/ 880 w 1763"/>
                    <a:gd name="T51" fmla="*/ 1122 h 1278"/>
                    <a:gd name="T52" fmla="*/ 912 w 1763"/>
                    <a:gd name="T53" fmla="*/ 1177 h 1278"/>
                    <a:gd name="T54" fmla="*/ 934 w 1763"/>
                    <a:gd name="T55" fmla="*/ 1209 h 1278"/>
                    <a:gd name="T56" fmla="*/ 954 w 1763"/>
                    <a:gd name="T57" fmla="*/ 1233 h 1278"/>
                    <a:gd name="T58" fmla="*/ 978 w 1763"/>
                    <a:gd name="T59" fmla="*/ 1255 h 1278"/>
                    <a:gd name="T60" fmla="*/ 996 w 1763"/>
                    <a:gd name="T61" fmla="*/ 1267 h 1278"/>
                    <a:gd name="T62" fmla="*/ 1007 w 1763"/>
                    <a:gd name="T63" fmla="*/ 1272 h 1278"/>
                    <a:gd name="T64" fmla="*/ 1017 w 1763"/>
                    <a:gd name="T65" fmla="*/ 1276 h 1278"/>
                    <a:gd name="T66" fmla="*/ 1024 w 1763"/>
                    <a:gd name="T67" fmla="*/ 1277 h 1278"/>
                    <a:gd name="T68" fmla="*/ 1030 w 1763"/>
                    <a:gd name="T69" fmla="*/ 1278 h 1278"/>
                    <a:gd name="T70" fmla="*/ 1035 w 1763"/>
                    <a:gd name="T71" fmla="*/ 1278 h 1278"/>
                    <a:gd name="T72" fmla="*/ 1040 w 1763"/>
                    <a:gd name="T73" fmla="*/ 1278 h 1278"/>
                    <a:gd name="T74" fmla="*/ 1045 w 1763"/>
                    <a:gd name="T75" fmla="*/ 1278 h 1278"/>
                    <a:gd name="T76" fmla="*/ 1052 w 1763"/>
                    <a:gd name="T77" fmla="*/ 1277 h 1278"/>
                    <a:gd name="T78" fmla="*/ 1062 w 1763"/>
                    <a:gd name="T79" fmla="*/ 1274 h 1278"/>
                    <a:gd name="T80" fmla="*/ 1073 w 1763"/>
                    <a:gd name="T81" fmla="*/ 1270 h 1278"/>
                    <a:gd name="T82" fmla="*/ 1091 w 1763"/>
                    <a:gd name="T83" fmla="*/ 1259 h 1278"/>
                    <a:gd name="T84" fmla="*/ 1111 w 1763"/>
                    <a:gd name="T85" fmla="*/ 1243 h 1278"/>
                    <a:gd name="T86" fmla="*/ 1142 w 1763"/>
                    <a:gd name="T87" fmla="*/ 1207 h 1278"/>
                    <a:gd name="T88" fmla="*/ 1187 w 1763"/>
                    <a:gd name="T89" fmla="*/ 1135 h 1278"/>
                    <a:gd name="T90" fmla="*/ 1355 w 1763"/>
                    <a:gd name="T91" fmla="*/ 720 h 1278"/>
                    <a:gd name="T92" fmla="*/ 1529 w 1763"/>
                    <a:gd name="T93" fmla="*/ 246 h 1278"/>
                    <a:gd name="T94" fmla="*/ 1575 w 1763"/>
                    <a:gd name="T95" fmla="*/ 149 h 1278"/>
                    <a:gd name="T96" fmla="*/ 1606 w 1763"/>
                    <a:gd name="T97" fmla="*/ 96 h 1278"/>
                    <a:gd name="T98" fmla="*/ 1630 w 1763"/>
                    <a:gd name="T99" fmla="*/ 63 h 1278"/>
                    <a:gd name="T100" fmla="*/ 1659 w 1763"/>
                    <a:gd name="T101" fmla="*/ 31 h 1278"/>
                    <a:gd name="T102" fmla="*/ 1672 w 1763"/>
                    <a:gd name="T103" fmla="*/ 21 h 1278"/>
                    <a:gd name="T104" fmla="*/ 1691 w 1763"/>
                    <a:gd name="T105" fmla="*/ 9 h 1278"/>
                    <a:gd name="T106" fmla="*/ 1702 w 1763"/>
                    <a:gd name="T107" fmla="*/ 4 h 1278"/>
                    <a:gd name="T108" fmla="*/ 1709 w 1763"/>
                    <a:gd name="T109" fmla="*/ 2 h 1278"/>
                    <a:gd name="T110" fmla="*/ 1718 w 1763"/>
                    <a:gd name="T111" fmla="*/ 0 h 1278"/>
                    <a:gd name="T112" fmla="*/ 1724 w 1763"/>
                    <a:gd name="T113" fmla="*/ 0 h 1278"/>
                    <a:gd name="T114" fmla="*/ 1730 w 1763"/>
                    <a:gd name="T115" fmla="*/ 0 h 1278"/>
                    <a:gd name="T116" fmla="*/ 1735 w 1763"/>
                    <a:gd name="T117" fmla="*/ 0 h 1278"/>
                    <a:gd name="T118" fmla="*/ 1741 w 1763"/>
                    <a:gd name="T119" fmla="*/ 1 h 1278"/>
                    <a:gd name="T120" fmla="*/ 1749 w 1763"/>
                    <a:gd name="T121" fmla="*/ 3 h 1278"/>
                    <a:gd name="T122" fmla="*/ 1757 w 1763"/>
                    <a:gd name="T123" fmla="*/ 5 h 1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763" h="1278">
                      <a:moveTo>
                        <a:pt x="0" y="639"/>
                      </a:moveTo>
                      <a:lnTo>
                        <a:pt x="1" y="637"/>
                      </a:lnTo>
                      <a:lnTo>
                        <a:pt x="2" y="635"/>
                      </a:lnTo>
                      <a:lnTo>
                        <a:pt x="3" y="632"/>
                      </a:lnTo>
                      <a:lnTo>
                        <a:pt x="5" y="624"/>
                      </a:lnTo>
                      <a:lnTo>
                        <a:pt x="11" y="609"/>
                      </a:lnTo>
                      <a:lnTo>
                        <a:pt x="21" y="580"/>
                      </a:lnTo>
                      <a:lnTo>
                        <a:pt x="41" y="522"/>
                      </a:lnTo>
                      <a:lnTo>
                        <a:pt x="85" y="399"/>
                      </a:lnTo>
                      <a:lnTo>
                        <a:pt x="126" y="292"/>
                      </a:lnTo>
                      <a:lnTo>
                        <a:pt x="127" y="291"/>
                      </a:lnTo>
                      <a:lnTo>
                        <a:pt x="128" y="289"/>
                      </a:lnTo>
                      <a:lnTo>
                        <a:pt x="129" y="286"/>
                      </a:lnTo>
                      <a:lnTo>
                        <a:pt x="131" y="280"/>
                      </a:lnTo>
                      <a:lnTo>
                        <a:pt x="137" y="268"/>
                      </a:lnTo>
                      <a:lnTo>
                        <a:pt x="147" y="245"/>
                      </a:lnTo>
                      <a:lnTo>
                        <a:pt x="167" y="200"/>
                      </a:lnTo>
                      <a:lnTo>
                        <a:pt x="167" y="199"/>
                      </a:lnTo>
                      <a:lnTo>
                        <a:pt x="168" y="197"/>
                      </a:lnTo>
                      <a:lnTo>
                        <a:pt x="170" y="195"/>
                      </a:lnTo>
                      <a:lnTo>
                        <a:pt x="172" y="189"/>
                      </a:lnTo>
                      <a:lnTo>
                        <a:pt x="178" y="178"/>
                      </a:lnTo>
                      <a:lnTo>
                        <a:pt x="189" y="156"/>
                      </a:lnTo>
                      <a:lnTo>
                        <a:pt x="189" y="155"/>
                      </a:lnTo>
                      <a:lnTo>
                        <a:pt x="190" y="154"/>
                      </a:lnTo>
                      <a:lnTo>
                        <a:pt x="191" y="151"/>
                      </a:lnTo>
                      <a:lnTo>
                        <a:pt x="194" y="146"/>
                      </a:lnTo>
                      <a:lnTo>
                        <a:pt x="200" y="136"/>
                      </a:lnTo>
                      <a:lnTo>
                        <a:pt x="210" y="117"/>
                      </a:lnTo>
                      <a:lnTo>
                        <a:pt x="211" y="116"/>
                      </a:lnTo>
                      <a:lnTo>
                        <a:pt x="212" y="115"/>
                      </a:lnTo>
                      <a:lnTo>
                        <a:pt x="213" y="113"/>
                      </a:lnTo>
                      <a:lnTo>
                        <a:pt x="216" y="108"/>
                      </a:lnTo>
                      <a:lnTo>
                        <a:pt x="221" y="100"/>
                      </a:lnTo>
                      <a:lnTo>
                        <a:pt x="231" y="85"/>
                      </a:lnTo>
                      <a:lnTo>
                        <a:pt x="232" y="84"/>
                      </a:lnTo>
                      <a:lnTo>
                        <a:pt x="232" y="83"/>
                      </a:lnTo>
                      <a:lnTo>
                        <a:pt x="234" y="81"/>
                      </a:lnTo>
                      <a:lnTo>
                        <a:pt x="236" y="78"/>
                      </a:lnTo>
                      <a:lnTo>
                        <a:pt x="241" y="71"/>
                      </a:lnTo>
                      <a:lnTo>
                        <a:pt x="251" y="58"/>
                      </a:lnTo>
                      <a:lnTo>
                        <a:pt x="252" y="57"/>
                      </a:lnTo>
                      <a:lnTo>
                        <a:pt x="253" y="56"/>
                      </a:lnTo>
                      <a:lnTo>
                        <a:pt x="254" y="54"/>
                      </a:lnTo>
                      <a:lnTo>
                        <a:pt x="257" y="51"/>
                      </a:lnTo>
                      <a:lnTo>
                        <a:pt x="263" y="45"/>
                      </a:lnTo>
                      <a:lnTo>
                        <a:pt x="263" y="44"/>
                      </a:lnTo>
                      <a:lnTo>
                        <a:pt x="264" y="43"/>
                      </a:lnTo>
                      <a:lnTo>
                        <a:pt x="265" y="42"/>
                      </a:lnTo>
                      <a:lnTo>
                        <a:pt x="268" y="39"/>
                      </a:lnTo>
                      <a:lnTo>
                        <a:pt x="273" y="34"/>
                      </a:lnTo>
                      <a:lnTo>
                        <a:pt x="274" y="33"/>
                      </a:lnTo>
                      <a:lnTo>
                        <a:pt x="275" y="33"/>
                      </a:lnTo>
                      <a:lnTo>
                        <a:pt x="276" y="31"/>
                      </a:lnTo>
                      <a:lnTo>
                        <a:pt x="279" y="29"/>
                      </a:lnTo>
                      <a:lnTo>
                        <a:pt x="285" y="24"/>
                      </a:lnTo>
                      <a:lnTo>
                        <a:pt x="285" y="24"/>
                      </a:lnTo>
                      <a:lnTo>
                        <a:pt x="286" y="23"/>
                      </a:lnTo>
                      <a:lnTo>
                        <a:pt x="287" y="22"/>
                      </a:lnTo>
                      <a:lnTo>
                        <a:pt x="290" y="20"/>
                      </a:lnTo>
                      <a:lnTo>
                        <a:pt x="296" y="16"/>
                      </a:lnTo>
                      <a:lnTo>
                        <a:pt x="296" y="16"/>
                      </a:lnTo>
                      <a:lnTo>
                        <a:pt x="297" y="15"/>
                      </a:lnTo>
                      <a:lnTo>
                        <a:pt x="299" y="15"/>
                      </a:lnTo>
                      <a:lnTo>
                        <a:pt x="301" y="13"/>
                      </a:lnTo>
                      <a:lnTo>
                        <a:pt x="302" y="12"/>
                      </a:lnTo>
                      <a:lnTo>
                        <a:pt x="303" y="12"/>
                      </a:lnTo>
                      <a:lnTo>
                        <a:pt x="304" y="11"/>
                      </a:lnTo>
                      <a:lnTo>
                        <a:pt x="307" y="10"/>
                      </a:lnTo>
                      <a:lnTo>
                        <a:pt x="307" y="9"/>
                      </a:lnTo>
                      <a:lnTo>
                        <a:pt x="308" y="9"/>
                      </a:lnTo>
                      <a:lnTo>
                        <a:pt x="309" y="9"/>
                      </a:lnTo>
                      <a:lnTo>
                        <a:pt x="312" y="7"/>
                      </a:lnTo>
                      <a:lnTo>
                        <a:pt x="313" y="7"/>
                      </a:lnTo>
                      <a:lnTo>
                        <a:pt x="314" y="7"/>
                      </a:lnTo>
                      <a:lnTo>
                        <a:pt x="315" y="6"/>
                      </a:lnTo>
                      <a:lnTo>
                        <a:pt x="318" y="5"/>
                      </a:lnTo>
                      <a:lnTo>
                        <a:pt x="318" y="5"/>
                      </a:lnTo>
                      <a:lnTo>
                        <a:pt x="319" y="4"/>
                      </a:lnTo>
                      <a:lnTo>
                        <a:pt x="320" y="4"/>
                      </a:lnTo>
                      <a:lnTo>
                        <a:pt x="321" y="4"/>
                      </a:lnTo>
                      <a:lnTo>
                        <a:pt x="321" y="4"/>
                      </a:lnTo>
                      <a:lnTo>
                        <a:pt x="323" y="3"/>
                      </a:lnTo>
                      <a:lnTo>
                        <a:pt x="324" y="3"/>
                      </a:lnTo>
                      <a:lnTo>
                        <a:pt x="324" y="3"/>
                      </a:lnTo>
                      <a:lnTo>
                        <a:pt x="326" y="3"/>
                      </a:lnTo>
                      <a:lnTo>
                        <a:pt x="329" y="2"/>
                      </a:lnTo>
                      <a:lnTo>
                        <a:pt x="329" y="1"/>
                      </a:lnTo>
                      <a:lnTo>
                        <a:pt x="330" y="1"/>
                      </a:lnTo>
                      <a:lnTo>
                        <a:pt x="331" y="1"/>
                      </a:lnTo>
                      <a:lnTo>
                        <a:pt x="332" y="1"/>
                      </a:lnTo>
                      <a:lnTo>
                        <a:pt x="332" y="1"/>
                      </a:lnTo>
                      <a:lnTo>
                        <a:pt x="334" y="1"/>
                      </a:lnTo>
                      <a:lnTo>
                        <a:pt x="335" y="1"/>
                      </a:lnTo>
                      <a:lnTo>
                        <a:pt x="335" y="0"/>
                      </a:lnTo>
                      <a:lnTo>
                        <a:pt x="336" y="0"/>
                      </a:lnTo>
                      <a:lnTo>
                        <a:pt x="336" y="0"/>
                      </a:lnTo>
                      <a:lnTo>
                        <a:pt x="337" y="0"/>
                      </a:lnTo>
                      <a:lnTo>
                        <a:pt x="338" y="0"/>
                      </a:lnTo>
                      <a:lnTo>
                        <a:pt x="339" y="0"/>
                      </a:lnTo>
                      <a:lnTo>
                        <a:pt x="339" y="0"/>
                      </a:lnTo>
                      <a:lnTo>
                        <a:pt x="340" y="0"/>
                      </a:lnTo>
                      <a:lnTo>
                        <a:pt x="341" y="0"/>
                      </a:lnTo>
                      <a:lnTo>
                        <a:pt x="341" y="0"/>
                      </a:lnTo>
                      <a:lnTo>
                        <a:pt x="342" y="0"/>
                      </a:lnTo>
                      <a:lnTo>
                        <a:pt x="342" y="0"/>
                      </a:lnTo>
                      <a:lnTo>
                        <a:pt x="343" y="0"/>
                      </a:lnTo>
                      <a:lnTo>
                        <a:pt x="344" y="0"/>
                      </a:lnTo>
                      <a:lnTo>
                        <a:pt x="344" y="0"/>
                      </a:lnTo>
                      <a:lnTo>
                        <a:pt x="345" y="0"/>
                      </a:lnTo>
                      <a:lnTo>
                        <a:pt x="345" y="0"/>
                      </a:lnTo>
                      <a:lnTo>
                        <a:pt x="346" y="0"/>
                      </a:lnTo>
                      <a:lnTo>
                        <a:pt x="347" y="0"/>
                      </a:lnTo>
                      <a:lnTo>
                        <a:pt x="348" y="0"/>
                      </a:lnTo>
                      <a:lnTo>
                        <a:pt x="348" y="0"/>
                      </a:lnTo>
                      <a:lnTo>
                        <a:pt x="349" y="0"/>
                      </a:lnTo>
                      <a:lnTo>
                        <a:pt x="350" y="0"/>
                      </a:lnTo>
                      <a:lnTo>
                        <a:pt x="350" y="0"/>
                      </a:lnTo>
                      <a:lnTo>
                        <a:pt x="351" y="0"/>
                      </a:lnTo>
                      <a:lnTo>
                        <a:pt x="351" y="0"/>
                      </a:lnTo>
                      <a:lnTo>
                        <a:pt x="352" y="0"/>
                      </a:lnTo>
                      <a:lnTo>
                        <a:pt x="353" y="0"/>
                      </a:lnTo>
                      <a:lnTo>
                        <a:pt x="353" y="0"/>
                      </a:lnTo>
                      <a:lnTo>
                        <a:pt x="354" y="0"/>
                      </a:lnTo>
                      <a:lnTo>
                        <a:pt x="355" y="0"/>
                      </a:lnTo>
                      <a:lnTo>
                        <a:pt x="356" y="0"/>
                      </a:lnTo>
                      <a:lnTo>
                        <a:pt x="357" y="1"/>
                      </a:lnTo>
                      <a:lnTo>
                        <a:pt x="358" y="1"/>
                      </a:lnTo>
                      <a:lnTo>
                        <a:pt x="358" y="1"/>
                      </a:lnTo>
                      <a:lnTo>
                        <a:pt x="360" y="1"/>
                      </a:lnTo>
                      <a:lnTo>
                        <a:pt x="360" y="1"/>
                      </a:lnTo>
                      <a:lnTo>
                        <a:pt x="361" y="1"/>
                      </a:lnTo>
                      <a:lnTo>
                        <a:pt x="362" y="1"/>
                      </a:lnTo>
                      <a:lnTo>
                        <a:pt x="363" y="1"/>
                      </a:lnTo>
                      <a:lnTo>
                        <a:pt x="363" y="2"/>
                      </a:lnTo>
                      <a:lnTo>
                        <a:pt x="365" y="2"/>
                      </a:lnTo>
                      <a:lnTo>
                        <a:pt x="365" y="2"/>
                      </a:lnTo>
                      <a:lnTo>
                        <a:pt x="366" y="2"/>
                      </a:lnTo>
                      <a:lnTo>
                        <a:pt x="367" y="3"/>
                      </a:lnTo>
                      <a:lnTo>
                        <a:pt x="370" y="3"/>
                      </a:lnTo>
                      <a:lnTo>
                        <a:pt x="370" y="4"/>
                      </a:lnTo>
                      <a:lnTo>
                        <a:pt x="371" y="4"/>
                      </a:lnTo>
                      <a:lnTo>
                        <a:pt x="372" y="4"/>
                      </a:lnTo>
                      <a:lnTo>
                        <a:pt x="375" y="5"/>
                      </a:lnTo>
                      <a:lnTo>
                        <a:pt x="375" y="6"/>
                      </a:lnTo>
                      <a:lnTo>
                        <a:pt x="376" y="6"/>
                      </a:lnTo>
                      <a:lnTo>
                        <a:pt x="377" y="6"/>
                      </a:lnTo>
                      <a:lnTo>
                        <a:pt x="380" y="7"/>
                      </a:lnTo>
                      <a:lnTo>
                        <a:pt x="381" y="7"/>
                      </a:lnTo>
                      <a:lnTo>
                        <a:pt x="381" y="8"/>
                      </a:lnTo>
                      <a:lnTo>
                        <a:pt x="383" y="9"/>
                      </a:lnTo>
                      <a:lnTo>
                        <a:pt x="385" y="10"/>
                      </a:lnTo>
                      <a:lnTo>
                        <a:pt x="391" y="13"/>
                      </a:lnTo>
                      <a:lnTo>
                        <a:pt x="392" y="13"/>
                      </a:lnTo>
                      <a:lnTo>
                        <a:pt x="392" y="14"/>
                      </a:lnTo>
                      <a:lnTo>
                        <a:pt x="393" y="15"/>
                      </a:lnTo>
                      <a:lnTo>
                        <a:pt x="396" y="16"/>
                      </a:lnTo>
                      <a:lnTo>
                        <a:pt x="402" y="20"/>
                      </a:lnTo>
                      <a:lnTo>
                        <a:pt x="402" y="21"/>
                      </a:lnTo>
                      <a:lnTo>
                        <a:pt x="403" y="21"/>
                      </a:lnTo>
                      <a:lnTo>
                        <a:pt x="405" y="22"/>
                      </a:lnTo>
                      <a:lnTo>
                        <a:pt x="407" y="24"/>
                      </a:lnTo>
                      <a:lnTo>
                        <a:pt x="413" y="29"/>
                      </a:lnTo>
                      <a:lnTo>
                        <a:pt x="424" y="39"/>
                      </a:lnTo>
                      <a:lnTo>
                        <a:pt x="425" y="40"/>
                      </a:lnTo>
                      <a:lnTo>
                        <a:pt x="425" y="41"/>
                      </a:lnTo>
                      <a:lnTo>
                        <a:pt x="426" y="42"/>
                      </a:lnTo>
                      <a:lnTo>
                        <a:pt x="429" y="45"/>
                      </a:lnTo>
                      <a:lnTo>
                        <a:pt x="434" y="51"/>
                      </a:lnTo>
                      <a:lnTo>
                        <a:pt x="444" y="63"/>
                      </a:lnTo>
                      <a:lnTo>
                        <a:pt x="445" y="63"/>
                      </a:lnTo>
                      <a:lnTo>
                        <a:pt x="446" y="64"/>
                      </a:lnTo>
                      <a:lnTo>
                        <a:pt x="447" y="66"/>
                      </a:lnTo>
                      <a:lnTo>
                        <a:pt x="450" y="69"/>
                      </a:lnTo>
                      <a:lnTo>
                        <a:pt x="455" y="76"/>
                      </a:lnTo>
                      <a:lnTo>
                        <a:pt x="465" y="91"/>
                      </a:lnTo>
                      <a:lnTo>
                        <a:pt x="465" y="92"/>
                      </a:lnTo>
                      <a:lnTo>
                        <a:pt x="466" y="93"/>
                      </a:lnTo>
                      <a:lnTo>
                        <a:pt x="467" y="95"/>
                      </a:lnTo>
                      <a:lnTo>
                        <a:pt x="470" y="99"/>
                      </a:lnTo>
                      <a:lnTo>
                        <a:pt x="475" y="107"/>
                      </a:lnTo>
                      <a:lnTo>
                        <a:pt x="485" y="123"/>
                      </a:lnTo>
                      <a:lnTo>
                        <a:pt x="505" y="160"/>
                      </a:lnTo>
                      <a:lnTo>
                        <a:pt x="506" y="162"/>
                      </a:lnTo>
                      <a:lnTo>
                        <a:pt x="507" y="163"/>
                      </a:lnTo>
                      <a:lnTo>
                        <a:pt x="508" y="165"/>
                      </a:lnTo>
                      <a:lnTo>
                        <a:pt x="511" y="171"/>
                      </a:lnTo>
                      <a:lnTo>
                        <a:pt x="516" y="182"/>
                      </a:lnTo>
                      <a:lnTo>
                        <a:pt x="527" y="204"/>
                      </a:lnTo>
                      <a:lnTo>
                        <a:pt x="549" y="253"/>
                      </a:lnTo>
                      <a:lnTo>
                        <a:pt x="590" y="354"/>
                      </a:lnTo>
                      <a:lnTo>
                        <a:pt x="634" y="474"/>
                      </a:lnTo>
                      <a:lnTo>
                        <a:pt x="677" y="598"/>
                      </a:lnTo>
                      <a:lnTo>
                        <a:pt x="718" y="715"/>
                      </a:lnTo>
                      <a:lnTo>
                        <a:pt x="762" y="840"/>
                      </a:lnTo>
                      <a:lnTo>
                        <a:pt x="803" y="948"/>
                      </a:lnTo>
                      <a:lnTo>
                        <a:pt x="847" y="1054"/>
                      </a:lnTo>
                      <a:lnTo>
                        <a:pt x="848" y="1056"/>
                      </a:lnTo>
                      <a:lnTo>
                        <a:pt x="848" y="1057"/>
                      </a:lnTo>
                      <a:lnTo>
                        <a:pt x="850" y="1060"/>
                      </a:lnTo>
                      <a:lnTo>
                        <a:pt x="852" y="1066"/>
                      </a:lnTo>
                      <a:lnTo>
                        <a:pt x="858" y="1078"/>
                      </a:lnTo>
                      <a:lnTo>
                        <a:pt x="869" y="1100"/>
                      </a:lnTo>
                      <a:lnTo>
                        <a:pt x="869" y="1102"/>
                      </a:lnTo>
                      <a:lnTo>
                        <a:pt x="870" y="1103"/>
                      </a:lnTo>
                      <a:lnTo>
                        <a:pt x="872" y="1106"/>
                      </a:lnTo>
                      <a:lnTo>
                        <a:pt x="874" y="1111"/>
                      </a:lnTo>
                      <a:lnTo>
                        <a:pt x="880" y="1122"/>
                      </a:lnTo>
                      <a:lnTo>
                        <a:pt x="891" y="1142"/>
                      </a:lnTo>
                      <a:lnTo>
                        <a:pt x="891" y="1143"/>
                      </a:lnTo>
                      <a:lnTo>
                        <a:pt x="892" y="1144"/>
                      </a:lnTo>
                      <a:lnTo>
                        <a:pt x="893" y="1146"/>
                      </a:lnTo>
                      <a:lnTo>
                        <a:pt x="896" y="1151"/>
                      </a:lnTo>
                      <a:lnTo>
                        <a:pt x="901" y="1159"/>
                      </a:lnTo>
                      <a:lnTo>
                        <a:pt x="911" y="1176"/>
                      </a:lnTo>
                      <a:lnTo>
                        <a:pt x="912" y="1177"/>
                      </a:lnTo>
                      <a:lnTo>
                        <a:pt x="912" y="1178"/>
                      </a:lnTo>
                      <a:lnTo>
                        <a:pt x="914" y="1180"/>
                      </a:lnTo>
                      <a:lnTo>
                        <a:pt x="916" y="1184"/>
                      </a:lnTo>
                      <a:lnTo>
                        <a:pt x="921" y="1192"/>
                      </a:lnTo>
                      <a:lnTo>
                        <a:pt x="931" y="1206"/>
                      </a:lnTo>
                      <a:lnTo>
                        <a:pt x="932" y="1207"/>
                      </a:lnTo>
                      <a:lnTo>
                        <a:pt x="933" y="1208"/>
                      </a:lnTo>
                      <a:lnTo>
                        <a:pt x="934" y="1209"/>
                      </a:lnTo>
                      <a:lnTo>
                        <a:pt x="937" y="1213"/>
                      </a:lnTo>
                      <a:lnTo>
                        <a:pt x="942" y="1220"/>
                      </a:lnTo>
                      <a:lnTo>
                        <a:pt x="943" y="1221"/>
                      </a:lnTo>
                      <a:lnTo>
                        <a:pt x="944" y="1222"/>
                      </a:lnTo>
                      <a:lnTo>
                        <a:pt x="945" y="1223"/>
                      </a:lnTo>
                      <a:lnTo>
                        <a:pt x="948" y="1227"/>
                      </a:lnTo>
                      <a:lnTo>
                        <a:pt x="953" y="1233"/>
                      </a:lnTo>
                      <a:lnTo>
                        <a:pt x="954" y="1233"/>
                      </a:lnTo>
                      <a:lnTo>
                        <a:pt x="955" y="1234"/>
                      </a:lnTo>
                      <a:lnTo>
                        <a:pt x="956" y="1236"/>
                      </a:lnTo>
                      <a:lnTo>
                        <a:pt x="959" y="1238"/>
                      </a:lnTo>
                      <a:lnTo>
                        <a:pt x="964" y="1244"/>
                      </a:lnTo>
                      <a:lnTo>
                        <a:pt x="975" y="1253"/>
                      </a:lnTo>
                      <a:lnTo>
                        <a:pt x="976" y="1254"/>
                      </a:lnTo>
                      <a:lnTo>
                        <a:pt x="977" y="1254"/>
                      </a:lnTo>
                      <a:lnTo>
                        <a:pt x="978" y="1255"/>
                      </a:lnTo>
                      <a:lnTo>
                        <a:pt x="980" y="1257"/>
                      </a:lnTo>
                      <a:lnTo>
                        <a:pt x="986" y="1261"/>
                      </a:lnTo>
                      <a:lnTo>
                        <a:pt x="986" y="1261"/>
                      </a:lnTo>
                      <a:lnTo>
                        <a:pt x="987" y="1262"/>
                      </a:lnTo>
                      <a:lnTo>
                        <a:pt x="988" y="1263"/>
                      </a:lnTo>
                      <a:lnTo>
                        <a:pt x="991" y="1264"/>
                      </a:lnTo>
                      <a:lnTo>
                        <a:pt x="996" y="1267"/>
                      </a:lnTo>
                      <a:lnTo>
                        <a:pt x="996" y="1267"/>
                      </a:lnTo>
                      <a:lnTo>
                        <a:pt x="997" y="1268"/>
                      </a:lnTo>
                      <a:lnTo>
                        <a:pt x="998" y="1269"/>
                      </a:lnTo>
                      <a:lnTo>
                        <a:pt x="1001" y="1270"/>
                      </a:lnTo>
                      <a:lnTo>
                        <a:pt x="1002" y="1270"/>
                      </a:lnTo>
                      <a:lnTo>
                        <a:pt x="1002" y="1270"/>
                      </a:lnTo>
                      <a:lnTo>
                        <a:pt x="1004" y="1271"/>
                      </a:lnTo>
                      <a:lnTo>
                        <a:pt x="1006" y="1272"/>
                      </a:lnTo>
                      <a:lnTo>
                        <a:pt x="1007" y="1272"/>
                      </a:lnTo>
                      <a:lnTo>
                        <a:pt x="1007" y="1273"/>
                      </a:lnTo>
                      <a:lnTo>
                        <a:pt x="1009" y="1273"/>
                      </a:lnTo>
                      <a:lnTo>
                        <a:pt x="1011" y="1274"/>
                      </a:lnTo>
                      <a:lnTo>
                        <a:pt x="1012" y="1274"/>
                      </a:lnTo>
                      <a:lnTo>
                        <a:pt x="1013" y="1275"/>
                      </a:lnTo>
                      <a:lnTo>
                        <a:pt x="1014" y="1275"/>
                      </a:lnTo>
                      <a:lnTo>
                        <a:pt x="1016" y="1276"/>
                      </a:lnTo>
                      <a:lnTo>
                        <a:pt x="1017" y="1276"/>
                      </a:lnTo>
                      <a:lnTo>
                        <a:pt x="1018" y="1276"/>
                      </a:lnTo>
                      <a:lnTo>
                        <a:pt x="1019" y="1276"/>
                      </a:lnTo>
                      <a:lnTo>
                        <a:pt x="1020" y="1276"/>
                      </a:lnTo>
                      <a:lnTo>
                        <a:pt x="1020" y="1276"/>
                      </a:lnTo>
                      <a:lnTo>
                        <a:pt x="1022" y="1277"/>
                      </a:lnTo>
                      <a:lnTo>
                        <a:pt x="1022" y="1277"/>
                      </a:lnTo>
                      <a:lnTo>
                        <a:pt x="1023" y="1277"/>
                      </a:lnTo>
                      <a:lnTo>
                        <a:pt x="1024" y="1277"/>
                      </a:lnTo>
                      <a:lnTo>
                        <a:pt x="1025" y="1278"/>
                      </a:lnTo>
                      <a:lnTo>
                        <a:pt x="1025" y="1278"/>
                      </a:lnTo>
                      <a:lnTo>
                        <a:pt x="1026" y="1278"/>
                      </a:lnTo>
                      <a:lnTo>
                        <a:pt x="1027" y="1278"/>
                      </a:lnTo>
                      <a:lnTo>
                        <a:pt x="1028" y="1278"/>
                      </a:lnTo>
                      <a:lnTo>
                        <a:pt x="1028" y="1278"/>
                      </a:lnTo>
                      <a:lnTo>
                        <a:pt x="1029" y="1278"/>
                      </a:lnTo>
                      <a:lnTo>
                        <a:pt x="1030" y="1278"/>
                      </a:lnTo>
                      <a:lnTo>
                        <a:pt x="1030" y="1278"/>
                      </a:lnTo>
                      <a:lnTo>
                        <a:pt x="1031" y="1278"/>
                      </a:lnTo>
                      <a:lnTo>
                        <a:pt x="1032" y="1278"/>
                      </a:lnTo>
                      <a:lnTo>
                        <a:pt x="1032" y="1278"/>
                      </a:lnTo>
                      <a:lnTo>
                        <a:pt x="1033" y="1278"/>
                      </a:lnTo>
                      <a:lnTo>
                        <a:pt x="1034" y="1278"/>
                      </a:lnTo>
                      <a:lnTo>
                        <a:pt x="1034" y="1278"/>
                      </a:lnTo>
                      <a:lnTo>
                        <a:pt x="1035" y="1278"/>
                      </a:lnTo>
                      <a:lnTo>
                        <a:pt x="1035" y="1278"/>
                      </a:lnTo>
                      <a:lnTo>
                        <a:pt x="1036" y="1278"/>
                      </a:lnTo>
                      <a:lnTo>
                        <a:pt x="1037" y="1278"/>
                      </a:lnTo>
                      <a:lnTo>
                        <a:pt x="1037" y="1278"/>
                      </a:lnTo>
                      <a:lnTo>
                        <a:pt x="1038" y="1278"/>
                      </a:lnTo>
                      <a:lnTo>
                        <a:pt x="1038" y="1278"/>
                      </a:lnTo>
                      <a:lnTo>
                        <a:pt x="1039" y="1278"/>
                      </a:lnTo>
                      <a:lnTo>
                        <a:pt x="1040" y="1278"/>
                      </a:lnTo>
                      <a:lnTo>
                        <a:pt x="1040" y="1278"/>
                      </a:lnTo>
                      <a:lnTo>
                        <a:pt x="1041" y="1278"/>
                      </a:lnTo>
                      <a:lnTo>
                        <a:pt x="1042" y="1278"/>
                      </a:lnTo>
                      <a:lnTo>
                        <a:pt x="1042" y="1278"/>
                      </a:lnTo>
                      <a:lnTo>
                        <a:pt x="1043" y="1278"/>
                      </a:lnTo>
                      <a:lnTo>
                        <a:pt x="1044" y="1278"/>
                      </a:lnTo>
                      <a:lnTo>
                        <a:pt x="1044" y="1278"/>
                      </a:lnTo>
                      <a:lnTo>
                        <a:pt x="1045" y="1278"/>
                      </a:lnTo>
                      <a:lnTo>
                        <a:pt x="1046" y="1278"/>
                      </a:lnTo>
                      <a:lnTo>
                        <a:pt x="1047" y="1278"/>
                      </a:lnTo>
                      <a:lnTo>
                        <a:pt x="1047" y="1278"/>
                      </a:lnTo>
                      <a:lnTo>
                        <a:pt x="1048" y="1278"/>
                      </a:lnTo>
                      <a:lnTo>
                        <a:pt x="1049" y="1278"/>
                      </a:lnTo>
                      <a:lnTo>
                        <a:pt x="1050" y="1277"/>
                      </a:lnTo>
                      <a:lnTo>
                        <a:pt x="1050" y="1277"/>
                      </a:lnTo>
                      <a:lnTo>
                        <a:pt x="1052" y="1277"/>
                      </a:lnTo>
                      <a:lnTo>
                        <a:pt x="1052" y="1277"/>
                      </a:lnTo>
                      <a:lnTo>
                        <a:pt x="1053" y="1277"/>
                      </a:lnTo>
                      <a:lnTo>
                        <a:pt x="1054" y="1276"/>
                      </a:lnTo>
                      <a:lnTo>
                        <a:pt x="1057" y="1276"/>
                      </a:lnTo>
                      <a:lnTo>
                        <a:pt x="1058" y="1276"/>
                      </a:lnTo>
                      <a:lnTo>
                        <a:pt x="1058" y="1275"/>
                      </a:lnTo>
                      <a:lnTo>
                        <a:pt x="1059" y="1275"/>
                      </a:lnTo>
                      <a:lnTo>
                        <a:pt x="1062" y="1274"/>
                      </a:lnTo>
                      <a:lnTo>
                        <a:pt x="1063" y="1274"/>
                      </a:lnTo>
                      <a:lnTo>
                        <a:pt x="1064" y="1274"/>
                      </a:lnTo>
                      <a:lnTo>
                        <a:pt x="1065" y="1273"/>
                      </a:lnTo>
                      <a:lnTo>
                        <a:pt x="1068" y="1272"/>
                      </a:lnTo>
                      <a:lnTo>
                        <a:pt x="1068" y="1272"/>
                      </a:lnTo>
                      <a:lnTo>
                        <a:pt x="1069" y="1272"/>
                      </a:lnTo>
                      <a:lnTo>
                        <a:pt x="1070" y="1271"/>
                      </a:lnTo>
                      <a:lnTo>
                        <a:pt x="1073" y="1270"/>
                      </a:lnTo>
                      <a:lnTo>
                        <a:pt x="1079" y="1267"/>
                      </a:lnTo>
                      <a:lnTo>
                        <a:pt x="1079" y="1267"/>
                      </a:lnTo>
                      <a:lnTo>
                        <a:pt x="1080" y="1266"/>
                      </a:lnTo>
                      <a:lnTo>
                        <a:pt x="1082" y="1266"/>
                      </a:lnTo>
                      <a:lnTo>
                        <a:pt x="1084" y="1264"/>
                      </a:lnTo>
                      <a:lnTo>
                        <a:pt x="1090" y="1260"/>
                      </a:lnTo>
                      <a:lnTo>
                        <a:pt x="1090" y="1260"/>
                      </a:lnTo>
                      <a:lnTo>
                        <a:pt x="1091" y="1259"/>
                      </a:lnTo>
                      <a:lnTo>
                        <a:pt x="1092" y="1258"/>
                      </a:lnTo>
                      <a:lnTo>
                        <a:pt x="1095" y="1256"/>
                      </a:lnTo>
                      <a:lnTo>
                        <a:pt x="1101" y="1252"/>
                      </a:lnTo>
                      <a:lnTo>
                        <a:pt x="1101" y="1251"/>
                      </a:lnTo>
                      <a:lnTo>
                        <a:pt x="1102" y="1251"/>
                      </a:lnTo>
                      <a:lnTo>
                        <a:pt x="1103" y="1250"/>
                      </a:lnTo>
                      <a:lnTo>
                        <a:pt x="1106" y="1248"/>
                      </a:lnTo>
                      <a:lnTo>
                        <a:pt x="1111" y="1243"/>
                      </a:lnTo>
                      <a:lnTo>
                        <a:pt x="1121" y="1233"/>
                      </a:lnTo>
                      <a:lnTo>
                        <a:pt x="1122" y="1232"/>
                      </a:lnTo>
                      <a:lnTo>
                        <a:pt x="1122" y="1231"/>
                      </a:lnTo>
                      <a:lnTo>
                        <a:pt x="1124" y="1230"/>
                      </a:lnTo>
                      <a:lnTo>
                        <a:pt x="1126" y="1227"/>
                      </a:lnTo>
                      <a:lnTo>
                        <a:pt x="1131" y="1221"/>
                      </a:lnTo>
                      <a:lnTo>
                        <a:pt x="1142" y="1208"/>
                      </a:lnTo>
                      <a:lnTo>
                        <a:pt x="1142" y="1207"/>
                      </a:lnTo>
                      <a:lnTo>
                        <a:pt x="1143" y="1206"/>
                      </a:lnTo>
                      <a:lnTo>
                        <a:pt x="1144" y="1204"/>
                      </a:lnTo>
                      <a:lnTo>
                        <a:pt x="1147" y="1200"/>
                      </a:lnTo>
                      <a:lnTo>
                        <a:pt x="1152" y="1192"/>
                      </a:lnTo>
                      <a:lnTo>
                        <a:pt x="1164" y="1176"/>
                      </a:lnTo>
                      <a:lnTo>
                        <a:pt x="1186" y="1138"/>
                      </a:lnTo>
                      <a:lnTo>
                        <a:pt x="1187" y="1137"/>
                      </a:lnTo>
                      <a:lnTo>
                        <a:pt x="1187" y="1135"/>
                      </a:lnTo>
                      <a:lnTo>
                        <a:pt x="1188" y="1133"/>
                      </a:lnTo>
                      <a:lnTo>
                        <a:pt x="1191" y="1128"/>
                      </a:lnTo>
                      <a:lnTo>
                        <a:pt x="1197" y="1118"/>
                      </a:lnTo>
                      <a:lnTo>
                        <a:pt x="1208" y="1096"/>
                      </a:lnTo>
                      <a:lnTo>
                        <a:pt x="1229" y="1050"/>
                      </a:lnTo>
                      <a:lnTo>
                        <a:pt x="1270" y="953"/>
                      </a:lnTo>
                      <a:lnTo>
                        <a:pt x="1314" y="837"/>
                      </a:lnTo>
                      <a:lnTo>
                        <a:pt x="1355" y="720"/>
                      </a:lnTo>
                      <a:lnTo>
                        <a:pt x="1395" y="604"/>
                      </a:lnTo>
                      <a:lnTo>
                        <a:pt x="1439" y="478"/>
                      </a:lnTo>
                      <a:lnTo>
                        <a:pt x="1479" y="367"/>
                      </a:lnTo>
                      <a:lnTo>
                        <a:pt x="1523" y="257"/>
                      </a:lnTo>
                      <a:lnTo>
                        <a:pt x="1524" y="256"/>
                      </a:lnTo>
                      <a:lnTo>
                        <a:pt x="1525" y="254"/>
                      </a:lnTo>
                      <a:lnTo>
                        <a:pt x="1526" y="251"/>
                      </a:lnTo>
                      <a:lnTo>
                        <a:pt x="1529" y="246"/>
                      </a:lnTo>
                      <a:lnTo>
                        <a:pt x="1534" y="234"/>
                      </a:lnTo>
                      <a:lnTo>
                        <a:pt x="1544" y="211"/>
                      </a:lnTo>
                      <a:lnTo>
                        <a:pt x="1565" y="168"/>
                      </a:lnTo>
                      <a:lnTo>
                        <a:pt x="1565" y="167"/>
                      </a:lnTo>
                      <a:lnTo>
                        <a:pt x="1566" y="166"/>
                      </a:lnTo>
                      <a:lnTo>
                        <a:pt x="1567" y="163"/>
                      </a:lnTo>
                      <a:lnTo>
                        <a:pt x="1570" y="159"/>
                      </a:lnTo>
                      <a:lnTo>
                        <a:pt x="1575" y="149"/>
                      </a:lnTo>
                      <a:lnTo>
                        <a:pt x="1585" y="131"/>
                      </a:lnTo>
                      <a:lnTo>
                        <a:pt x="1586" y="130"/>
                      </a:lnTo>
                      <a:lnTo>
                        <a:pt x="1586" y="129"/>
                      </a:lnTo>
                      <a:lnTo>
                        <a:pt x="1587" y="126"/>
                      </a:lnTo>
                      <a:lnTo>
                        <a:pt x="1590" y="122"/>
                      </a:lnTo>
                      <a:lnTo>
                        <a:pt x="1595" y="114"/>
                      </a:lnTo>
                      <a:lnTo>
                        <a:pt x="1605" y="97"/>
                      </a:lnTo>
                      <a:lnTo>
                        <a:pt x="1606" y="96"/>
                      </a:lnTo>
                      <a:lnTo>
                        <a:pt x="1607" y="95"/>
                      </a:lnTo>
                      <a:lnTo>
                        <a:pt x="1608" y="93"/>
                      </a:lnTo>
                      <a:lnTo>
                        <a:pt x="1611" y="89"/>
                      </a:lnTo>
                      <a:lnTo>
                        <a:pt x="1616" y="81"/>
                      </a:lnTo>
                      <a:lnTo>
                        <a:pt x="1627" y="66"/>
                      </a:lnTo>
                      <a:lnTo>
                        <a:pt x="1628" y="65"/>
                      </a:lnTo>
                      <a:lnTo>
                        <a:pt x="1628" y="64"/>
                      </a:lnTo>
                      <a:lnTo>
                        <a:pt x="1630" y="63"/>
                      </a:lnTo>
                      <a:lnTo>
                        <a:pt x="1632" y="59"/>
                      </a:lnTo>
                      <a:lnTo>
                        <a:pt x="1638" y="53"/>
                      </a:lnTo>
                      <a:lnTo>
                        <a:pt x="1649" y="41"/>
                      </a:lnTo>
                      <a:lnTo>
                        <a:pt x="1650" y="40"/>
                      </a:lnTo>
                      <a:lnTo>
                        <a:pt x="1650" y="40"/>
                      </a:lnTo>
                      <a:lnTo>
                        <a:pt x="1652" y="38"/>
                      </a:lnTo>
                      <a:lnTo>
                        <a:pt x="1654" y="36"/>
                      </a:lnTo>
                      <a:lnTo>
                        <a:pt x="1659" y="31"/>
                      </a:lnTo>
                      <a:lnTo>
                        <a:pt x="1660" y="30"/>
                      </a:lnTo>
                      <a:lnTo>
                        <a:pt x="1661" y="30"/>
                      </a:lnTo>
                      <a:lnTo>
                        <a:pt x="1662" y="29"/>
                      </a:lnTo>
                      <a:lnTo>
                        <a:pt x="1664" y="27"/>
                      </a:lnTo>
                      <a:lnTo>
                        <a:pt x="1670" y="22"/>
                      </a:lnTo>
                      <a:lnTo>
                        <a:pt x="1670" y="22"/>
                      </a:lnTo>
                      <a:lnTo>
                        <a:pt x="1671" y="21"/>
                      </a:lnTo>
                      <a:lnTo>
                        <a:pt x="1672" y="21"/>
                      </a:lnTo>
                      <a:lnTo>
                        <a:pt x="1674" y="19"/>
                      </a:lnTo>
                      <a:lnTo>
                        <a:pt x="1680" y="15"/>
                      </a:lnTo>
                      <a:lnTo>
                        <a:pt x="1680" y="15"/>
                      </a:lnTo>
                      <a:lnTo>
                        <a:pt x="1681" y="15"/>
                      </a:lnTo>
                      <a:lnTo>
                        <a:pt x="1682" y="14"/>
                      </a:lnTo>
                      <a:lnTo>
                        <a:pt x="1685" y="12"/>
                      </a:lnTo>
                      <a:lnTo>
                        <a:pt x="1690" y="9"/>
                      </a:lnTo>
                      <a:lnTo>
                        <a:pt x="1691" y="9"/>
                      </a:lnTo>
                      <a:lnTo>
                        <a:pt x="1691" y="9"/>
                      </a:lnTo>
                      <a:lnTo>
                        <a:pt x="1693" y="8"/>
                      </a:lnTo>
                      <a:lnTo>
                        <a:pt x="1695" y="7"/>
                      </a:lnTo>
                      <a:lnTo>
                        <a:pt x="1696" y="7"/>
                      </a:lnTo>
                      <a:lnTo>
                        <a:pt x="1697" y="6"/>
                      </a:lnTo>
                      <a:lnTo>
                        <a:pt x="1698" y="6"/>
                      </a:lnTo>
                      <a:lnTo>
                        <a:pt x="1701" y="4"/>
                      </a:lnTo>
                      <a:lnTo>
                        <a:pt x="1702" y="4"/>
                      </a:lnTo>
                      <a:lnTo>
                        <a:pt x="1702" y="4"/>
                      </a:lnTo>
                      <a:lnTo>
                        <a:pt x="1704" y="4"/>
                      </a:lnTo>
                      <a:lnTo>
                        <a:pt x="1704" y="3"/>
                      </a:lnTo>
                      <a:lnTo>
                        <a:pt x="1705" y="3"/>
                      </a:lnTo>
                      <a:lnTo>
                        <a:pt x="1707" y="3"/>
                      </a:lnTo>
                      <a:lnTo>
                        <a:pt x="1707" y="3"/>
                      </a:lnTo>
                      <a:lnTo>
                        <a:pt x="1708" y="3"/>
                      </a:lnTo>
                      <a:lnTo>
                        <a:pt x="1709" y="2"/>
                      </a:lnTo>
                      <a:lnTo>
                        <a:pt x="1712" y="1"/>
                      </a:lnTo>
                      <a:lnTo>
                        <a:pt x="1713" y="1"/>
                      </a:lnTo>
                      <a:lnTo>
                        <a:pt x="1713" y="1"/>
                      </a:lnTo>
                      <a:lnTo>
                        <a:pt x="1715" y="1"/>
                      </a:lnTo>
                      <a:lnTo>
                        <a:pt x="1716" y="1"/>
                      </a:lnTo>
                      <a:lnTo>
                        <a:pt x="1716" y="1"/>
                      </a:lnTo>
                      <a:lnTo>
                        <a:pt x="1718" y="0"/>
                      </a:lnTo>
                      <a:lnTo>
                        <a:pt x="1718" y="0"/>
                      </a:lnTo>
                      <a:lnTo>
                        <a:pt x="1719" y="0"/>
                      </a:lnTo>
                      <a:lnTo>
                        <a:pt x="1720" y="0"/>
                      </a:lnTo>
                      <a:lnTo>
                        <a:pt x="1721" y="0"/>
                      </a:lnTo>
                      <a:lnTo>
                        <a:pt x="1721" y="0"/>
                      </a:lnTo>
                      <a:lnTo>
                        <a:pt x="1722" y="0"/>
                      </a:lnTo>
                      <a:lnTo>
                        <a:pt x="1722" y="0"/>
                      </a:lnTo>
                      <a:lnTo>
                        <a:pt x="1723" y="0"/>
                      </a:lnTo>
                      <a:lnTo>
                        <a:pt x="1724" y="0"/>
                      </a:lnTo>
                      <a:lnTo>
                        <a:pt x="1725" y="0"/>
                      </a:lnTo>
                      <a:lnTo>
                        <a:pt x="1725" y="0"/>
                      </a:lnTo>
                      <a:lnTo>
                        <a:pt x="1726" y="0"/>
                      </a:lnTo>
                      <a:lnTo>
                        <a:pt x="1727" y="0"/>
                      </a:lnTo>
                      <a:lnTo>
                        <a:pt x="1727" y="0"/>
                      </a:lnTo>
                      <a:lnTo>
                        <a:pt x="1728" y="0"/>
                      </a:lnTo>
                      <a:lnTo>
                        <a:pt x="1729" y="0"/>
                      </a:lnTo>
                      <a:lnTo>
                        <a:pt x="1730" y="0"/>
                      </a:lnTo>
                      <a:lnTo>
                        <a:pt x="1730" y="0"/>
                      </a:lnTo>
                      <a:lnTo>
                        <a:pt x="1731" y="0"/>
                      </a:lnTo>
                      <a:lnTo>
                        <a:pt x="1731" y="0"/>
                      </a:lnTo>
                      <a:lnTo>
                        <a:pt x="1732" y="0"/>
                      </a:lnTo>
                      <a:lnTo>
                        <a:pt x="1733" y="0"/>
                      </a:lnTo>
                      <a:lnTo>
                        <a:pt x="1734" y="0"/>
                      </a:lnTo>
                      <a:lnTo>
                        <a:pt x="1734" y="0"/>
                      </a:lnTo>
                      <a:lnTo>
                        <a:pt x="1735" y="0"/>
                      </a:lnTo>
                      <a:lnTo>
                        <a:pt x="1736" y="0"/>
                      </a:lnTo>
                      <a:lnTo>
                        <a:pt x="1736" y="0"/>
                      </a:lnTo>
                      <a:lnTo>
                        <a:pt x="1737" y="0"/>
                      </a:lnTo>
                      <a:lnTo>
                        <a:pt x="1738" y="0"/>
                      </a:lnTo>
                      <a:lnTo>
                        <a:pt x="1738" y="0"/>
                      </a:lnTo>
                      <a:lnTo>
                        <a:pt x="1740" y="1"/>
                      </a:lnTo>
                      <a:lnTo>
                        <a:pt x="1740" y="1"/>
                      </a:lnTo>
                      <a:lnTo>
                        <a:pt x="1741" y="1"/>
                      </a:lnTo>
                      <a:lnTo>
                        <a:pt x="1742" y="1"/>
                      </a:lnTo>
                      <a:lnTo>
                        <a:pt x="1743" y="1"/>
                      </a:lnTo>
                      <a:lnTo>
                        <a:pt x="1744" y="1"/>
                      </a:lnTo>
                      <a:lnTo>
                        <a:pt x="1745" y="1"/>
                      </a:lnTo>
                      <a:lnTo>
                        <a:pt x="1746" y="2"/>
                      </a:lnTo>
                      <a:lnTo>
                        <a:pt x="1746" y="2"/>
                      </a:lnTo>
                      <a:lnTo>
                        <a:pt x="1748" y="2"/>
                      </a:lnTo>
                      <a:lnTo>
                        <a:pt x="1749" y="3"/>
                      </a:lnTo>
                      <a:lnTo>
                        <a:pt x="1749" y="3"/>
                      </a:lnTo>
                      <a:lnTo>
                        <a:pt x="1751" y="3"/>
                      </a:lnTo>
                      <a:lnTo>
                        <a:pt x="1751" y="3"/>
                      </a:lnTo>
                      <a:lnTo>
                        <a:pt x="1752" y="3"/>
                      </a:lnTo>
                      <a:lnTo>
                        <a:pt x="1753" y="4"/>
                      </a:lnTo>
                      <a:lnTo>
                        <a:pt x="1756" y="5"/>
                      </a:lnTo>
                      <a:lnTo>
                        <a:pt x="1757" y="5"/>
                      </a:lnTo>
                      <a:lnTo>
                        <a:pt x="1757" y="5"/>
                      </a:lnTo>
                      <a:lnTo>
                        <a:pt x="1759" y="6"/>
                      </a:lnTo>
                      <a:lnTo>
                        <a:pt x="1761" y="7"/>
                      </a:lnTo>
                      <a:lnTo>
                        <a:pt x="1762" y="7"/>
                      </a:lnTo>
                      <a:lnTo>
                        <a:pt x="1763" y="7"/>
                      </a:lnTo>
                    </a:path>
                  </a:pathLst>
                </a:custGeom>
                <a:noFill/>
                <a:ln w="9525" cap="sq">
                  <a:solidFill>
                    <a:srgbClr val="FFC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6" name="Freeform 14"/>
                <p:cNvSpPr>
                  <a:spLocks/>
                </p:cNvSpPr>
                <p:nvPr/>
              </p:nvSpPr>
              <p:spPr bwMode="auto">
                <a:xfrm>
                  <a:off x="7370762" y="925512"/>
                  <a:ext cx="493713" cy="1003300"/>
                </a:xfrm>
                <a:custGeom>
                  <a:avLst/>
                  <a:gdLst>
                    <a:gd name="T0" fmla="*/ 1 w 311"/>
                    <a:gd name="T1" fmla="*/ 1 h 632"/>
                    <a:gd name="T2" fmla="*/ 4 w 311"/>
                    <a:gd name="T3" fmla="*/ 3 h 632"/>
                    <a:gd name="T4" fmla="*/ 7 w 311"/>
                    <a:gd name="T5" fmla="*/ 4 h 632"/>
                    <a:gd name="T6" fmla="*/ 15 w 311"/>
                    <a:gd name="T7" fmla="*/ 9 h 632"/>
                    <a:gd name="T8" fmla="*/ 16 w 311"/>
                    <a:gd name="T9" fmla="*/ 9 h 632"/>
                    <a:gd name="T10" fmla="*/ 20 w 311"/>
                    <a:gd name="T11" fmla="*/ 12 h 632"/>
                    <a:gd name="T12" fmla="*/ 25 w 311"/>
                    <a:gd name="T13" fmla="*/ 17 h 632"/>
                    <a:gd name="T14" fmla="*/ 27 w 311"/>
                    <a:gd name="T15" fmla="*/ 18 h 632"/>
                    <a:gd name="T16" fmla="*/ 35 w 311"/>
                    <a:gd name="T17" fmla="*/ 24 h 632"/>
                    <a:gd name="T18" fmla="*/ 36 w 311"/>
                    <a:gd name="T19" fmla="*/ 26 h 632"/>
                    <a:gd name="T20" fmla="*/ 40 w 311"/>
                    <a:gd name="T21" fmla="*/ 29 h 632"/>
                    <a:gd name="T22" fmla="*/ 55 w 311"/>
                    <a:gd name="T23" fmla="*/ 45 h 632"/>
                    <a:gd name="T24" fmla="*/ 57 w 311"/>
                    <a:gd name="T25" fmla="*/ 47 h 632"/>
                    <a:gd name="T26" fmla="*/ 61 w 311"/>
                    <a:gd name="T27" fmla="*/ 52 h 632"/>
                    <a:gd name="T28" fmla="*/ 78 w 311"/>
                    <a:gd name="T29" fmla="*/ 74 h 632"/>
                    <a:gd name="T30" fmla="*/ 79 w 311"/>
                    <a:gd name="T31" fmla="*/ 76 h 632"/>
                    <a:gd name="T32" fmla="*/ 83 w 311"/>
                    <a:gd name="T33" fmla="*/ 82 h 632"/>
                    <a:gd name="T34" fmla="*/ 99 w 311"/>
                    <a:gd name="T35" fmla="*/ 108 h 632"/>
                    <a:gd name="T36" fmla="*/ 101 w 311"/>
                    <a:gd name="T37" fmla="*/ 110 h 632"/>
                    <a:gd name="T38" fmla="*/ 105 w 311"/>
                    <a:gd name="T39" fmla="*/ 117 h 632"/>
                    <a:gd name="T40" fmla="*/ 120 w 311"/>
                    <a:gd name="T41" fmla="*/ 144 h 632"/>
                    <a:gd name="T42" fmla="*/ 141 w 311"/>
                    <a:gd name="T43" fmla="*/ 186 h 632"/>
                    <a:gd name="T44" fmla="*/ 143 w 311"/>
                    <a:gd name="T45" fmla="*/ 190 h 632"/>
                    <a:gd name="T46" fmla="*/ 151 w 311"/>
                    <a:gd name="T47" fmla="*/ 206 h 632"/>
                    <a:gd name="T48" fmla="*/ 181 w 311"/>
                    <a:gd name="T49" fmla="*/ 276 h 632"/>
                    <a:gd name="T50" fmla="*/ 265 w 311"/>
                    <a:gd name="T51" fmla="*/ 501 h 632"/>
                    <a:gd name="T52" fmla="*/ 267 w 311"/>
                    <a:gd name="T53" fmla="*/ 505 h 632"/>
                    <a:gd name="T54" fmla="*/ 271 w 311"/>
                    <a:gd name="T55" fmla="*/ 517 h 632"/>
                    <a:gd name="T56" fmla="*/ 288 w 311"/>
                    <a:gd name="T57" fmla="*/ 566 h 632"/>
                    <a:gd name="T58" fmla="*/ 289 w 311"/>
                    <a:gd name="T59" fmla="*/ 570 h 632"/>
                    <a:gd name="T60" fmla="*/ 294 w 311"/>
                    <a:gd name="T61" fmla="*/ 582 h 632"/>
                    <a:gd name="T62" fmla="*/ 300 w 311"/>
                    <a:gd name="T63" fmla="*/ 601 h 632"/>
                    <a:gd name="T64" fmla="*/ 302 w 311"/>
                    <a:gd name="T65" fmla="*/ 607 h 632"/>
                    <a:gd name="T66" fmla="*/ 306 w 311"/>
                    <a:gd name="T67" fmla="*/ 618 h 632"/>
                    <a:gd name="T68" fmla="*/ 308 w 311"/>
                    <a:gd name="T69" fmla="*/ 624 h 632"/>
                    <a:gd name="T70" fmla="*/ 309 w 311"/>
                    <a:gd name="T71" fmla="*/ 628 h 632"/>
                    <a:gd name="T72" fmla="*/ 311 w 311"/>
                    <a:gd name="T73" fmla="*/ 632 h 6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11" h="632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7" y="4"/>
                      </a:lnTo>
                      <a:lnTo>
                        <a:pt x="9" y="5"/>
                      </a:lnTo>
                      <a:lnTo>
                        <a:pt x="15" y="9"/>
                      </a:lnTo>
                      <a:lnTo>
                        <a:pt x="15" y="9"/>
                      </a:lnTo>
                      <a:lnTo>
                        <a:pt x="16" y="9"/>
                      </a:lnTo>
                      <a:lnTo>
                        <a:pt x="17" y="11"/>
                      </a:lnTo>
                      <a:lnTo>
                        <a:pt x="20" y="12"/>
                      </a:lnTo>
                      <a:lnTo>
                        <a:pt x="25" y="16"/>
                      </a:lnTo>
                      <a:lnTo>
                        <a:pt x="25" y="17"/>
                      </a:lnTo>
                      <a:lnTo>
                        <a:pt x="26" y="17"/>
                      </a:lnTo>
                      <a:lnTo>
                        <a:pt x="27" y="18"/>
                      </a:lnTo>
                      <a:lnTo>
                        <a:pt x="30" y="20"/>
                      </a:lnTo>
                      <a:lnTo>
                        <a:pt x="35" y="24"/>
                      </a:lnTo>
                      <a:lnTo>
                        <a:pt x="36" y="25"/>
                      </a:lnTo>
                      <a:lnTo>
                        <a:pt x="36" y="26"/>
                      </a:lnTo>
                      <a:lnTo>
                        <a:pt x="37" y="27"/>
                      </a:lnTo>
                      <a:lnTo>
                        <a:pt x="40" y="29"/>
                      </a:lnTo>
                      <a:lnTo>
                        <a:pt x="45" y="35"/>
                      </a:lnTo>
                      <a:lnTo>
                        <a:pt x="55" y="45"/>
                      </a:lnTo>
                      <a:lnTo>
                        <a:pt x="56" y="46"/>
                      </a:lnTo>
                      <a:lnTo>
                        <a:pt x="57" y="47"/>
                      </a:lnTo>
                      <a:lnTo>
                        <a:pt x="58" y="49"/>
                      </a:lnTo>
                      <a:lnTo>
                        <a:pt x="61" y="52"/>
                      </a:lnTo>
                      <a:lnTo>
                        <a:pt x="66" y="59"/>
                      </a:lnTo>
                      <a:lnTo>
                        <a:pt x="78" y="74"/>
                      </a:lnTo>
                      <a:lnTo>
                        <a:pt x="78" y="75"/>
                      </a:lnTo>
                      <a:lnTo>
                        <a:pt x="79" y="76"/>
                      </a:lnTo>
                      <a:lnTo>
                        <a:pt x="80" y="78"/>
                      </a:lnTo>
                      <a:lnTo>
                        <a:pt x="83" y="82"/>
                      </a:lnTo>
                      <a:lnTo>
                        <a:pt x="88" y="90"/>
                      </a:lnTo>
                      <a:lnTo>
                        <a:pt x="99" y="108"/>
                      </a:lnTo>
                      <a:lnTo>
                        <a:pt x="100" y="109"/>
                      </a:lnTo>
                      <a:lnTo>
                        <a:pt x="101" y="110"/>
                      </a:lnTo>
                      <a:lnTo>
                        <a:pt x="102" y="112"/>
                      </a:lnTo>
                      <a:lnTo>
                        <a:pt x="105" y="117"/>
                      </a:lnTo>
                      <a:lnTo>
                        <a:pt x="110" y="125"/>
                      </a:lnTo>
                      <a:lnTo>
                        <a:pt x="120" y="144"/>
                      </a:lnTo>
                      <a:lnTo>
                        <a:pt x="141" y="185"/>
                      </a:lnTo>
                      <a:lnTo>
                        <a:pt x="141" y="186"/>
                      </a:lnTo>
                      <a:lnTo>
                        <a:pt x="142" y="188"/>
                      </a:lnTo>
                      <a:lnTo>
                        <a:pt x="143" y="190"/>
                      </a:lnTo>
                      <a:lnTo>
                        <a:pt x="145" y="195"/>
                      </a:lnTo>
                      <a:lnTo>
                        <a:pt x="151" y="206"/>
                      </a:lnTo>
                      <a:lnTo>
                        <a:pt x="161" y="229"/>
                      </a:lnTo>
                      <a:lnTo>
                        <a:pt x="181" y="276"/>
                      </a:lnTo>
                      <a:lnTo>
                        <a:pt x="225" y="387"/>
                      </a:lnTo>
                      <a:lnTo>
                        <a:pt x="265" y="501"/>
                      </a:lnTo>
                      <a:lnTo>
                        <a:pt x="266" y="503"/>
                      </a:lnTo>
                      <a:lnTo>
                        <a:pt x="267" y="505"/>
                      </a:lnTo>
                      <a:lnTo>
                        <a:pt x="268" y="509"/>
                      </a:lnTo>
                      <a:lnTo>
                        <a:pt x="271" y="517"/>
                      </a:lnTo>
                      <a:lnTo>
                        <a:pt x="277" y="533"/>
                      </a:lnTo>
                      <a:lnTo>
                        <a:pt x="288" y="566"/>
                      </a:lnTo>
                      <a:lnTo>
                        <a:pt x="289" y="568"/>
                      </a:lnTo>
                      <a:lnTo>
                        <a:pt x="289" y="570"/>
                      </a:lnTo>
                      <a:lnTo>
                        <a:pt x="291" y="574"/>
                      </a:lnTo>
                      <a:lnTo>
                        <a:pt x="294" y="582"/>
                      </a:lnTo>
                      <a:lnTo>
                        <a:pt x="300" y="599"/>
                      </a:lnTo>
                      <a:lnTo>
                        <a:pt x="300" y="601"/>
                      </a:lnTo>
                      <a:lnTo>
                        <a:pt x="301" y="603"/>
                      </a:lnTo>
                      <a:lnTo>
                        <a:pt x="302" y="607"/>
                      </a:lnTo>
                      <a:lnTo>
                        <a:pt x="305" y="615"/>
                      </a:lnTo>
                      <a:lnTo>
                        <a:pt x="306" y="618"/>
                      </a:lnTo>
                      <a:lnTo>
                        <a:pt x="307" y="620"/>
                      </a:lnTo>
                      <a:lnTo>
                        <a:pt x="308" y="624"/>
                      </a:lnTo>
                      <a:lnTo>
                        <a:pt x="309" y="626"/>
                      </a:lnTo>
                      <a:lnTo>
                        <a:pt x="309" y="628"/>
                      </a:lnTo>
                      <a:lnTo>
                        <a:pt x="310" y="630"/>
                      </a:lnTo>
                      <a:lnTo>
                        <a:pt x="311" y="632"/>
                      </a:lnTo>
                    </a:path>
                  </a:pathLst>
                </a:custGeom>
                <a:noFill/>
                <a:ln w="9525" cap="sq">
                  <a:solidFill>
                    <a:srgbClr val="FFC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grpSp>
          <p:nvGrpSpPr>
            <p:cNvPr id="20" name="Group 158"/>
            <p:cNvGrpSpPr/>
            <p:nvPr/>
          </p:nvGrpSpPr>
          <p:grpSpPr>
            <a:xfrm>
              <a:off x="1314917" y="1994921"/>
              <a:ext cx="1697405" cy="2212222"/>
              <a:chOff x="1271646" y="536564"/>
              <a:chExt cx="1830178" cy="2172355"/>
            </a:xfrm>
            <a:solidFill>
              <a:srgbClr val="D2D2D2">
                <a:lumMod val="50000"/>
              </a:srgbClr>
            </a:solidFill>
          </p:grpSpPr>
          <p:sp>
            <p:nvSpPr>
              <p:cNvPr id="21" name="Flowchart: Stored Data 5"/>
              <p:cNvSpPr/>
              <p:nvPr/>
            </p:nvSpPr>
            <p:spPr>
              <a:xfrm>
                <a:off x="1271646" y="536564"/>
                <a:ext cx="330024" cy="2172355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446 w 8779"/>
                  <a:gd name="connsiteY0" fmla="*/ 0 h 10000"/>
                  <a:gd name="connsiteX1" fmla="*/ 8779 w 8779"/>
                  <a:gd name="connsiteY1" fmla="*/ 0 h 10000"/>
                  <a:gd name="connsiteX2" fmla="*/ 7112 w 8779"/>
                  <a:gd name="connsiteY2" fmla="*/ 5000 h 10000"/>
                  <a:gd name="connsiteX3" fmla="*/ 8779 w 8779"/>
                  <a:gd name="connsiteY3" fmla="*/ 10000 h 10000"/>
                  <a:gd name="connsiteX4" fmla="*/ 446 w 8779"/>
                  <a:gd name="connsiteY4" fmla="*/ 10000 h 10000"/>
                  <a:gd name="connsiteX5" fmla="*/ 318 w 8779"/>
                  <a:gd name="connsiteY5" fmla="*/ 5035 h 10000"/>
                  <a:gd name="connsiteX6" fmla="*/ 446 w 8779"/>
                  <a:gd name="connsiteY6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948 w 10440"/>
                  <a:gd name="connsiteY0" fmla="*/ 0 h 10000"/>
                  <a:gd name="connsiteX1" fmla="*/ 10440 w 10440"/>
                  <a:gd name="connsiteY1" fmla="*/ 0 h 10000"/>
                  <a:gd name="connsiteX2" fmla="*/ 8541 w 10440"/>
                  <a:gd name="connsiteY2" fmla="*/ 5000 h 10000"/>
                  <a:gd name="connsiteX3" fmla="*/ 10440 w 10440"/>
                  <a:gd name="connsiteY3" fmla="*/ 10000 h 10000"/>
                  <a:gd name="connsiteX4" fmla="*/ 948 w 10440"/>
                  <a:gd name="connsiteY4" fmla="*/ 10000 h 10000"/>
                  <a:gd name="connsiteX5" fmla="*/ 335 w 10440"/>
                  <a:gd name="connsiteY5" fmla="*/ 5177 h 10000"/>
                  <a:gd name="connsiteX6" fmla="*/ 948 w 10440"/>
                  <a:gd name="connsiteY6" fmla="*/ 0 h 10000"/>
                  <a:gd name="connsiteX0" fmla="*/ 0 w 9492"/>
                  <a:gd name="connsiteY0" fmla="*/ 0 h 10000"/>
                  <a:gd name="connsiteX1" fmla="*/ 9492 w 9492"/>
                  <a:gd name="connsiteY1" fmla="*/ 0 h 10000"/>
                  <a:gd name="connsiteX2" fmla="*/ 7593 w 9492"/>
                  <a:gd name="connsiteY2" fmla="*/ 5000 h 10000"/>
                  <a:gd name="connsiteX3" fmla="*/ 9492 w 9492"/>
                  <a:gd name="connsiteY3" fmla="*/ 10000 h 10000"/>
                  <a:gd name="connsiteX4" fmla="*/ 0 w 9492"/>
                  <a:gd name="connsiteY4" fmla="*/ 10000 h 10000"/>
                  <a:gd name="connsiteX5" fmla="*/ 0 w 9492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7999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3381" y="2239"/>
                      <a:pt x="3381" y="5000"/>
                    </a:cubicBezTo>
                    <a:cubicBezTo>
                      <a:pt x="3381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" name="Flowchart: Stored Data 5"/>
              <p:cNvSpPr/>
              <p:nvPr/>
            </p:nvSpPr>
            <p:spPr>
              <a:xfrm flipH="1">
                <a:off x="2771800" y="536564"/>
                <a:ext cx="330024" cy="2172355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446 w 8779"/>
                  <a:gd name="connsiteY0" fmla="*/ 0 h 10000"/>
                  <a:gd name="connsiteX1" fmla="*/ 8779 w 8779"/>
                  <a:gd name="connsiteY1" fmla="*/ 0 h 10000"/>
                  <a:gd name="connsiteX2" fmla="*/ 7112 w 8779"/>
                  <a:gd name="connsiteY2" fmla="*/ 5000 h 10000"/>
                  <a:gd name="connsiteX3" fmla="*/ 8779 w 8779"/>
                  <a:gd name="connsiteY3" fmla="*/ 10000 h 10000"/>
                  <a:gd name="connsiteX4" fmla="*/ 446 w 8779"/>
                  <a:gd name="connsiteY4" fmla="*/ 10000 h 10000"/>
                  <a:gd name="connsiteX5" fmla="*/ 318 w 8779"/>
                  <a:gd name="connsiteY5" fmla="*/ 5035 h 10000"/>
                  <a:gd name="connsiteX6" fmla="*/ 446 w 8779"/>
                  <a:gd name="connsiteY6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948 w 10440"/>
                  <a:gd name="connsiteY0" fmla="*/ 0 h 10000"/>
                  <a:gd name="connsiteX1" fmla="*/ 10440 w 10440"/>
                  <a:gd name="connsiteY1" fmla="*/ 0 h 10000"/>
                  <a:gd name="connsiteX2" fmla="*/ 8541 w 10440"/>
                  <a:gd name="connsiteY2" fmla="*/ 5000 h 10000"/>
                  <a:gd name="connsiteX3" fmla="*/ 10440 w 10440"/>
                  <a:gd name="connsiteY3" fmla="*/ 10000 h 10000"/>
                  <a:gd name="connsiteX4" fmla="*/ 948 w 10440"/>
                  <a:gd name="connsiteY4" fmla="*/ 10000 h 10000"/>
                  <a:gd name="connsiteX5" fmla="*/ 335 w 10440"/>
                  <a:gd name="connsiteY5" fmla="*/ 5177 h 10000"/>
                  <a:gd name="connsiteX6" fmla="*/ 948 w 10440"/>
                  <a:gd name="connsiteY6" fmla="*/ 0 h 10000"/>
                  <a:gd name="connsiteX0" fmla="*/ 0 w 9492"/>
                  <a:gd name="connsiteY0" fmla="*/ 0 h 10000"/>
                  <a:gd name="connsiteX1" fmla="*/ 9492 w 9492"/>
                  <a:gd name="connsiteY1" fmla="*/ 0 h 10000"/>
                  <a:gd name="connsiteX2" fmla="*/ 7593 w 9492"/>
                  <a:gd name="connsiteY2" fmla="*/ 5000 h 10000"/>
                  <a:gd name="connsiteX3" fmla="*/ 9492 w 9492"/>
                  <a:gd name="connsiteY3" fmla="*/ 10000 h 10000"/>
                  <a:gd name="connsiteX4" fmla="*/ 0 w 9492"/>
                  <a:gd name="connsiteY4" fmla="*/ 10000 h 10000"/>
                  <a:gd name="connsiteX5" fmla="*/ 0 w 9492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7999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3381" y="2239"/>
                      <a:pt x="3381" y="5000"/>
                    </a:cubicBezTo>
                    <a:cubicBezTo>
                      <a:pt x="3381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146014" y="2450815"/>
            <a:ext cx="5486400" cy="1041969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r>
              <a:rPr lang="en-US" sz="3200" b="1" dirty="0" smtClean="0">
                <a:solidFill>
                  <a:prstClr val="white"/>
                </a:solidFill>
              </a:rPr>
              <a:t>3. </a:t>
            </a:r>
            <a:r>
              <a:rPr lang="en-US" sz="3200" b="1" dirty="0">
                <a:solidFill>
                  <a:prstClr val="white"/>
                </a:solidFill>
              </a:rPr>
              <a:t>The </a:t>
            </a:r>
            <a:r>
              <a:rPr lang="en-US" sz="3200" b="1" dirty="0" smtClean="0">
                <a:solidFill>
                  <a:prstClr val="white"/>
                </a:solidFill>
              </a:rPr>
              <a:t>output</a:t>
            </a:r>
            <a:endParaRPr lang="en-US" sz="3200" dirty="0">
              <a:solidFill>
                <a:prstClr val="white"/>
              </a:solidFill>
            </a:endParaRPr>
          </a:p>
        </p:txBody>
      </p:sp>
      <p:sp>
        <p:nvSpPr>
          <p:cNvPr id="10" name="Title 8"/>
          <p:cNvSpPr txBox="1">
            <a:spLocks/>
          </p:cNvSpPr>
          <p:nvPr/>
        </p:nvSpPr>
        <p:spPr>
          <a:xfrm>
            <a:off x="381000" y="2324100"/>
            <a:ext cx="8403020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7F7F7F"/>
                </a:solidFill>
              </a:rPr>
              <a:t>very recent results</a:t>
            </a:r>
            <a:endParaRPr lang="en-US" dirty="0">
              <a:solidFill>
                <a:srgbClr val="7F7F7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855904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476" y="116632"/>
            <a:ext cx="8496012" cy="834528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General framework for RQM</a:t>
            </a:r>
            <a:endParaRPr lang="en-GB" sz="3600" dirty="0">
              <a:solidFill>
                <a:srgbClr val="7F7F7F"/>
              </a:solidFill>
            </a:endParaRPr>
          </a:p>
        </p:txBody>
      </p:sp>
      <p:sp>
        <p:nvSpPr>
          <p:cNvPr id="14" name="Titel 1"/>
          <p:cNvSpPr txBox="1">
            <a:spLocks/>
          </p:cNvSpPr>
          <p:nvPr/>
        </p:nvSpPr>
        <p:spPr>
          <a:xfrm>
            <a:off x="964062" y="626020"/>
            <a:ext cx="9144000" cy="10561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dirty="0" smtClean="0"/>
              <a:t>                      </a:t>
            </a:r>
            <a:r>
              <a:rPr lang="en-US" dirty="0" err="1" smtClean="0"/>
              <a:t>Ahmadi</a:t>
            </a:r>
            <a:r>
              <a:rPr lang="en-US" dirty="0" smtClean="0"/>
              <a:t>, </a:t>
            </a:r>
            <a:r>
              <a:rPr lang="en-US" dirty="0" err="1" smtClean="0"/>
              <a:t>Bruschi</a:t>
            </a:r>
            <a:r>
              <a:rPr lang="en-US" dirty="0" smtClean="0"/>
              <a:t>, Sabin, </a:t>
            </a:r>
            <a:r>
              <a:rPr lang="en-US" dirty="0" err="1" smtClean="0"/>
              <a:t>Adesso</a:t>
            </a:r>
            <a:r>
              <a:rPr lang="en-US" dirty="0" smtClean="0"/>
              <a:t>, Fuentes, Nature  Sci. Rep. 2014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dirty="0" smtClean="0"/>
              <a:t>                                                                        </a:t>
            </a:r>
            <a:r>
              <a:rPr lang="en-US" dirty="0" err="1" smtClean="0"/>
              <a:t>Ahmadi</a:t>
            </a:r>
            <a:r>
              <a:rPr lang="en-US" dirty="0" smtClean="0"/>
              <a:t>, </a:t>
            </a:r>
            <a:r>
              <a:rPr lang="en-US" dirty="0" err="1" smtClean="0"/>
              <a:t>Bruschi</a:t>
            </a:r>
            <a:r>
              <a:rPr lang="en-US" dirty="0" smtClean="0"/>
              <a:t>, Fuentes PRD 2014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90092" y="1630458"/>
            <a:ext cx="402389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dirty="0" smtClean="0"/>
              <a:t>Fisher information in QFT:</a:t>
            </a:r>
            <a:endParaRPr lang="en-US" dirty="0"/>
          </a:p>
          <a:p>
            <a:pPr>
              <a:buClr>
                <a:schemeClr val="tx2"/>
              </a:buClr>
            </a:pPr>
            <a:r>
              <a:rPr lang="en-US" dirty="0" smtClean="0"/>
              <a:t>Analytical </a:t>
            </a:r>
            <a:r>
              <a:rPr lang="en-US" dirty="0"/>
              <a:t>f</a:t>
            </a:r>
            <a:r>
              <a:rPr lang="en-US" dirty="0" smtClean="0"/>
              <a:t>ormulas in terms of</a:t>
            </a:r>
          </a:p>
          <a:p>
            <a:pPr>
              <a:buClr>
                <a:schemeClr val="tx2"/>
              </a:buClr>
            </a:pPr>
            <a:r>
              <a:rPr lang="en-US" dirty="0"/>
              <a:t>g</a:t>
            </a:r>
            <a:r>
              <a:rPr lang="en-US" dirty="0" smtClean="0"/>
              <a:t>eneral </a:t>
            </a:r>
            <a:r>
              <a:rPr lang="en-US" dirty="0" err="1" smtClean="0"/>
              <a:t>Bogoliubov</a:t>
            </a:r>
            <a:r>
              <a:rPr lang="en-US" dirty="0" smtClean="0"/>
              <a:t> coefficients</a:t>
            </a:r>
          </a:p>
          <a:p>
            <a:pPr>
              <a:buClr>
                <a:schemeClr val="tx2"/>
              </a:buClr>
            </a:pPr>
            <a:endParaRPr lang="en-US" dirty="0" smtClean="0"/>
          </a:p>
          <a:p>
            <a:pPr>
              <a:buClr>
                <a:schemeClr val="tx2"/>
              </a:buClr>
            </a:pPr>
            <a:endParaRPr lang="en-US" dirty="0" smtClean="0"/>
          </a:p>
          <a:p>
            <a:pPr>
              <a:buClr>
                <a:schemeClr val="tx2"/>
              </a:buClr>
            </a:pPr>
            <a:endParaRPr lang="en-US" dirty="0"/>
          </a:p>
          <a:p>
            <a:pPr>
              <a:buClr>
                <a:schemeClr val="tx2"/>
              </a:buClr>
            </a:pPr>
            <a:endParaRPr lang="en-US" dirty="0" smtClean="0"/>
          </a:p>
          <a:p>
            <a:pPr>
              <a:buClr>
                <a:schemeClr val="tx2"/>
              </a:buClr>
            </a:pPr>
            <a:endParaRPr lang="en-US" dirty="0"/>
          </a:p>
          <a:p>
            <a:pPr>
              <a:buClr>
                <a:schemeClr val="tx2"/>
              </a:buClr>
            </a:pPr>
            <a:endParaRPr lang="en-US" dirty="0" smtClean="0"/>
          </a:p>
          <a:p>
            <a:pPr>
              <a:buClr>
                <a:schemeClr val="tx2"/>
              </a:buClr>
            </a:pPr>
            <a:endParaRPr lang="en-US" dirty="0"/>
          </a:p>
          <a:p>
            <a:pPr>
              <a:buClr>
                <a:schemeClr val="tx2"/>
              </a:buClr>
            </a:pPr>
            <a:endParaRPr lang="en-US" dirty="0" smtClean="0"/>
          </a:p>
          <a:p>
            <a:pPr>
              <a:buClr>
                <a:schemeClr val="tx2"/>
              </a:buClr>
            </a:pPr>
            <a:endParaRPr lang="en-US" dirty="0"/>
          </a:p>
          <a:p>
            <a:pPr>
              <a:buClr>
                <a:schemeClr val="tx2"/>
              </a:buClr>
            </a:pPr>
            <a:endParaRPr lang="en-US" dirty="0" smtClean="0"/>
          </a:p>
          <a:p>
            <a:pPr>
              <a:buClr>
                <a:schemeClr val="tx2"/>
              </a:buClr>
            </a:pPr>
            <a:r>
              <a:rPr lang="en-US" dirty="0" smtClean="0"/>
              <a:t>Single-mode</a:t>
            </a:r>
          </a:p>
          <a:p>
            <a:pPr>
              <a:buClr>
                <a:schemeClr val="tx2"/>
              </a:buClr>
            </a:pPr>
            <a:r>
              <a:rPr lang="en-US" dirty="0" smtClean="0"/>
              <a:t>Two-mode channels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131138" y="1682126"/>
            <a:ext cx="4023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dirty="0" smtClean="0">
                <a:solidFill>
                  <a:srgbClr val="008000"/>
                </a:solidFill>
              </a:rPr>
              <a:t>for small parameters </a:t>
            </a:r>
          </a:p>
        </p:txBody>
      </p:sp>
      <p:sp>
        <p:nvSpPr>
          <p:cNvPr id="5" name="Rectangle 4"/>
          <p:cNvSpPr/>
          <p:nvPr/>
        </p:nvSpPr>
        <p:spPr>
          <a:xfrm flipV="1">
            <a:off x="8623052" y="4003662"/>
            <a:ext cx="432048" cy="287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4626720" y="2467814"/>
            <a:ext cx="4859008" cy="4260309"/>
            <a:chOff x="4116220" y="1682126"/>
            <a:chExt cx="4859008" cy="4260309"/>
          </a:xfrm>
        </p:grpSpPr>
        <p:pic>
          <p:nvPicPr>
            <p:cNvPr id="8" name="Picture 7" descr="Screen Shot 2014-03-04 at 12.45.43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tretch>
              <a:fillRect/>
            </a:stretch>
          </p:blipFill>
          <p:spPr>
            <a:xfrm>
              <a:off x="4116220" y="1682126"/>
              <a:ext cx="4859008" cy="4260309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8244408" y="3356992"/>
              <a:ext cx="720080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902972" y="5445727"/>
              <a:ext cx="720080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4411058" y="4473074"/>
            <a:ext cx="999142" cy="5360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442032" y="3662988"/>
            <a:ext cx="1835186" cy="898542"/>
            <a:chOff x="2890175" y="1462177"/>
            <a:chExt cx="2694957" cy="1335352"/>
          </a:xfrm>
        </p:grpSpPr>
        <p:sp>
          <p:nvSpPr>
            <p:cNvPr id="17" name="Oval 16"/>
            <p:cNvSpPr/>
            <p:nvPr/>
          </p:nvSpPr>
          <p:spPr>
            <a:xfrm rot="21209551">
              <a:off x="2890175" y="1462177"/>
              <a:ext cx="2694957" cy="1335352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100000">
                  <a:srgbClr val="0A128C"/>
                </a:gs>
                <a:gs pos="62000">
                  <a:srgbClr val="00349E">
                    <a:lumMod val="50000"/>
                  </a:srgbClr>
                </a:gs>
              </a:gsLst>
              <a:lin ang="16200000" scaled="0"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8787185" lon="20840174" rev="511862"/>
              </a:camera>
              <a:lightRig rig="threePt" dir="t"/>
            </a:scene3d>
          </p:spPr>
          <p:txBody>
            <a:bodyPr rtlCol="0" anchor="ctr"/>
            <a:lstStyle/>
            <a:p>
              <a:pPr marL="0" marR="0" lvl="0" indent="0" algn="ctr" defTabSz="747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5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8" name="Group 105"/>
            <p:cNvGrpSpPr/>
            <p:nvPr/>
          </p:nvGrpSpPr>
          <p:grpSpPr>
            <a:xfrm rot="21209551">
              <a:off x="3086110" y="1624228"/>
              <a:ext cx="2260159" cy="930846"/>
              <a:chOff x="1898651" y="4397250"/>
              <a:chExt cx="1317625" cy="658813"/>
            </a:xfrm>
            <a:solidFill>
              <a:srgbClr val="FFFF99"/>
            </a:solidFill>
            <a:scene3d>
              <a:camera prst="isometricOffAxis1Top">
                <a:rot lat="18787185" lon="20840174" rev="511862"/>
              </a:camera>
              <a:lightRig rig="threePt" dir="t"/>
            </a:scene3d>
          </p:grpSpPr>
          <p:sp>
            <p:nvSpPr>
              <p:cNvPr id="19" name="Freeform 138"/>
              <p:cNvSpPr>
                <a:spLocks/>
              </p:cNvSpPr>
              <p:nvPr/>
            </p:nvSpPr>
            <p:spPr bwMode="auto">
              <a:xfrm>
                <a:off x="2185989" y="4421063"/>
                <a:ext cx="846138" cy="561975"/>
              </a:xfrm>
              <a:custGeom>
                <a:avLst/>
                <a:gdLst>
                  <a:gd name="T0" fmla="*/ 1037 w 1066"/>
                  <a:gd name="T1" fmla="*/ 224 h 710"/>
                  <a:gd name="T2" fmla="*/ 974 w 1066"/>
                  <a:gd name="T3" fmla="*/ 156 h 710"/>
                  <a:gd name="T4" fmla="*/ 899 w 1066"/>
                  <a:gd name="T5" fmla="*/ 98 h 710"/>
                  <a:gd name="T6" fmla="*/ 828 w 1066"/>
                  <a:gd name="T7" fmla="*/ 58 h 710"/>
                  <a:gd name="T8" fmla="*/ 739 w 1066"/>
                  <a:gd name="T9" fmla="*/ 28 h 710"/>
                  <a:gd name="T10" fmla="*/ 779 w 1066"/>
                  <a:gd name="T11" fmla="*/ 72 h 710"/>
                  <a:gd name="T12" fmla="*/ 868 w 1066"/>
                  <a:gd name="T13" fmla="*/ 175 h 710"/>
                  <a:gd name="T14" fmla="*/ 936 w 1066"/>
                  <a:gd name="T15" fmla="*/ 285 h 710"/>
                  <a:gd name="T16" fmla="*/ 932 w 1066"/>
                  <a:gd name="T17" fmla="*/ 389 h 710"/>
                  <a:gd name="T18" fmla="*/ 860 w 1066"/>
                  <a:gd name="T19" fmla="*/ 477 h 710"/>
                  <a:gd name="T20" fmla="*/ 742 w 1066"/>
                  <a:gd name="T21" fmla="*/ 555 h 710"/>
                  <a:gd name="T22" fmla="*/ 613 w 1066"/>
                  <a:gd name="T23" fmla="*/ 605 h 710"/>
                  <a:gd name="T24" fmla="*/ 475 w 1066"/>
                  <a:gd name="T25" fmla="*/ 606 h 710"/>
                  <a:gd name="T26" fmla="*/ 377 w 1066"/>
                  <a:gd name="T27" fmla="*/ 540 h 710"/>
                  <a:gd name="T28" fmla="*/ 328 w 1066"/>
                  <a:gd name="T29" fmla="*/ 416 h 710"/>
                  <a:gd name="T30" fmla="*/ 356 w 1066"/>
                  <a:gd name="T31" fmla="*/ 417 h 710"/>
                  <a:gd name="T32" fmla="*/ 436 w 1066"/>
                  <a:gd name="T33" fmla="*/ 498 h 710"/>
                  <a:gd name="T34" fmla="*/ 524 w 1066"/>
                  <a:gd name="T35" fmla="*/ 507 h 710"/>
                  <a:gd name="T36" fmla="*/ 623 w 1066"/>
                  <a:gd name="T37" fmla="*/ 491 h 710"/>
                  <a:gd name="T38" fmla="*/ 711 w 1066"/>
                  <a:gd name="T39" fmla="*/ 457 h 710"/>
                  <a:gd name="T40" fmla="*/ 793 w 1066"/>
                  <a:gd name="T41" fmla="*/ 331 h 710"/>
                  <a:gd name="T42" fmla="*/ 744 w 1066"/>
                  <a:gd name="T43" fmla="*/ 157 h 710"/>
                  <a:gd name="T44" fmla="*/ 643 w 1066"/>
                  <a:gd name="T45" fmla="*/ 39 h 710"/>
                  <a:gd name="T46" fmla="*/ 490 w 1066"/>
                  <a:gd name="T47" fmla="*/ 0 h 710"/>
                  <a:gd name="T48" fmla="*/ 316 w 1066"/>
                  <a:gd name="T49" fmla="*/ 29 h 710"/>
                  <a:gd name="T50" fmla="*/ 159 w 1066"/>
                  <a:gd name="T51" fmla="*/ 111 h 710"/>
                  <a:gd name="T52" fmla="*/ 51 w 1066"/>
                  <a:gd name="T53" fmla="*/ 227 h 710"/>
                  <a:gd name="T54" fmla="*/ 2 w 1066"/>
                  <a:gd name="T55" fmla="*/ 383 h 710"/>
                  <a:gd name="T56" fmla="*/ 63 w 1066"/>
                  <a:gd name="T57" fmla="*/ 485 h 710"/>
                  <a:gd name="T58" fmla="*/ 192 w 1066"/>
                  <a:gd name="T59" fmla="*/ 591 h 710"/>
                  <a:gd name="T60" fmla="*/ 292 w 1066"/>
                  <a:gd name="T61" fmla="*/ 659 h 710"/>
                  <a:gd name="T62" fmla="*/ 290 w 1066"/>
                  <a:gd name="T63" fmla="*/ 644 h 710"/>
                  <a:gd name="T64" fmla="*/ 218 w 1066"/>
                  <a:gd name="T65" fmla="*/ 562 h 710"/>
                  <a:gd name="T66" fmla="*/ 139 w 1066"/>
                  <a:gd name="T67" fmla="*/ 460 h 710"/>
                  <a:gd name="T68" fmla="*/ 104 w 1066"/>
                  <a:gd name="T69" fmla="*/ 361 h 710"/>
                  <a:gd name="T70" fmla="*/ 164 w 1066"/>
                  <a:gd name="T71" fmla="*/ 232 h 710"/>
                  <a:gd name="T72" fmla="*/ 278 w 1066"/>
                  <a:gd name="T73" fmla="*/ 135 h 710"/>
                  <a:gd name="T74" fmla="*/ 419 w 1066"/>
                  <a:gd name="T75" fmla="*/ 87 h 710"/>
                  <a:gd name="T76" fmla="*/ 564 w 1066"/>
                  <a:gd name="T77" fmla="*/ 95 h 710"/>
                  <a:gd name="T78" fmla="*/ 661 w 1066"/>
                  <a:gd name="T79" fmla="*/ 178 h 710"/>
                  <a:gd name="T80" fmla="*/ 709 w 1066"/>
                  <a:gd name="T81" fmla="*/ 302 h 710"/>
                  <a:gd name="T82" fmla="*/ 649 w 1066"/>
                  <a:gd name="T83" fmla="*/ 393 h 710"/>
                  <a:gd name="T84" fmla="*/ 562 w 1066"/>
                  <a:gd name="T85" fmla="*/ 426 h 710"/>
                  <a:gd name="T86" fmla="*/ 563 w 1066"/>
                  <a:gd name="T87" fmla="*/ 406 h 710"/>
                  <a:gd name="T88" fmla="*/ 589 w 1066"/>
                  <a:gd name="T89" fmla="*/ 339 h 710"/>
                  <a:gd name="T90" fmla="*/ 534 w 1066"/>
                  <a:gd name="T91" fmla="*/ 250 h 710"/>
                  <a:gd name="T92" fmla="*/ 421 w 1066"/>
                  <a:gd name="T93" fmla="*/ 237 h 710"/>
                  <a:gd name="T94" fmla="*/ 347 w 1066"/>
                  <a:gd name="T95" fmla="*/ 295 h 710"/>
                  <a:gd name="T96" fmla="*/ 301 w 1066"/>
                  <a:gd name="T97" fmla="*/ 415 h 710"/>
                  <a:gd name="T98" fmla="*/ 335 w 1066"/>
                  <a:gd name="T99" fmla="*/ 547 h 710"/>
                  <a:gd name="T100" fmla="*/ 438 w 1066"/>
                  <a:gd name="T101" fmla="*/ 681 h 710"/>
                  <a:gd name="T102" fmla="*/ 586 w 1066"/>
                  <a:gd name="T103" fmla="*/ 707 h 710"/>
                  <a:gd name="T104" fmla="*/ 754 w 1066"/>
                  <a:gd name="T105" fmla="*/ 671 h 710"/>
                  <a:gd name="T106" fmla="*/ 911 w 1066"/>
                  <a:gd name="T107" fmla="*/ 596 h 710"/>
                  <a:gd name="T108" fmla="*/ 1025 w 1066"/>
                  <a:gd name="T109" fmla="*/ 491 h 710"/>
                  <a:gd name="T110" fmla="*/ 1066 w 1066"/>
                  <a:gd name="T111" fmla="*/ 322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066" h="710">
                    <a:moveTo>
                      <a:pt x="1064" y="290"/>
                    </a:moveTo>
                    <a:lnTo>
                      <a:pt x="1060" y="272"/>
                    </a:lnTo>
                    <a:lnTo>
                      <a:pt x="1055" y="255"/>
                    </a:lnTo>
                    <a:lnTo>
                      <a:pt x="1047" y="239"/>
                    </a:lnTo>
                    <a:lnTo>
                      <a:pt x="1037" y="224"/>
                    </a:lnTo>
                    <a:lnTo>
                      <a:pt x="1027" y="209"/>
                    </a:lnTo>
                    <a:lnTo>
                      <a:pt x="1015" y="195"/>
                    </a:lnTo>
                    <a:lnTo>
                      <a:pt x="1003" y="181"/>
                    </a:lnTo>
                    <a:lnTo>
                      <a:pt x="989" y="168"/>
                    </a:lnTo>
                    <a:lnTo>
                      <a:pt x="974" y="156"/>
                    </a:lnTo>
                    <a:lnTo>
                      <a:pt x="959" y="144"/>
                    </a:lnTo>
                    <a:lnTo>
                      <a:pt x="944" y="133"/>
                    </a:lnTo>
                    <a:lnTo>
                      <a:pt x="929" y="121"/>
                    </a:lnTo>
                    <a:lnTo>
                      <a:pt x="914" y="110"/>
                    </a:lnTo>
                    <a:lnTo>
                      <a:pt x="899" y="98"/>
                    </a:lnTo>
                    <a:lnTo>
                      <a:pt x="884" y="88"/>
                    </a:lnTo>
                    <a:lnTo>
                      <a:pt x="870" y="76"/>
                    </a:lnTo>
                    <a:lnTo>
                      <a:pt x="863" y="73"/>
                    </a:lnTo>
                    <a:lnTo>
                      <a:pt x="848" y="66"/>
                    </a:lnTo>
                    <a:lnTo>
                      <a:pt x="828" y="58"/>
                    </a:lnTo>
                    <a:lnTo>
                      <a:pt x="806" y="49"/>
                    </a:lnTo>
                    <a:lnTo>
                      <a:pt x="783" y="40"/>
                    </a:lnTo>
                    <a:lnTo>
                      <a:pt x="762" y="34"/>
                    </a:lnTo>
                    <a:lnTo>
                      <a:pt x="747" y="29"/>
                    </a:lnTo>
                    <a:lnTo>
                      <a:pt x="739" y="28"/>
                    </a:lnTo>
                    <a:lnTo>
                      <a:pt x="740" y="29"/>
                    </a:lnTo>
                    <a:lnTo>
                      <a:pt x="745" y="35"/>
                    </a:lnTo>
                    <a:lnTo>
                      <a:pt x="753" y="44"/>
                    </a:lnTo>
                    <a:lnTo>
                      <a:pt x="764" y="57"/>
                    </a:lnTo>
                    <a:lnTo>
                      <a:pt x="779" y="72"/>
                    </a:lnTo>
                    <a:lnTo>
                      <a:pt x="795" y="90"/>
                    </a:lnTo>
                    <a:lnTo>
                      <a:pt x="813" y="110"/>
                    </a:lnTo>
                    <a:lnTo>
                      <a:pt x="831" y="130"/>
                    </a:lnTo>
                    <a:lnTo>
                      <a:pt x="850" y="152"/>
                    </a:lnTo>
                    <a:lnTo>
                      <a:pt x="868" y="175"/>
                    </a:lnTo>
                    <a:lnTo>
                      <a:pt x="885" y="198"/>
                    </a:lnTo>
                    <a:lnTo>
                      <a:pt x="901" y="221"/>
                    </a:lnTo>
                    <a:lnTo>
                      <a:pt x="916" y="244"/>
                    </a:lnTo>
                    <a:lnTo>
                      <a:pt x="928" y="265"/>
                    </a:lnTo>
                    <a:lnTo>
                      <a:pt x="936" y="285"/>
                    </a:lnTo>
                    <a:lnTo>
                      <a:pt x="942" y="303"/>
                    </a:lnTo>
                    <a:lnTo>
                      <a:pt x="944" y="325"/>
                    </a:lnTo>
                    <a:lnTo>
                      <a:pt x="944" y="348"/>
                    </a:lnTo>
                    <a:lnTo>
                      <a:pt x="939" y="369"/>
                    </a:lnTo>
                    <a:lnTo>
                      <a:pt x="932" y="389"/>
                    </a:lnTo>
                    <a:lnTo>
                      <a:pt x="923" y="409"/>
                    </a:lnTo>
                    <a:lnTo>
                      <a:pt x="912" y="428"/>
                    </a:lnTo>
                    <a:lnTo>
                      <a:pt x="898" y="445"/>
                    </a:lnTo>
                    <a:lnTo>
                      <a:pt x="882" y="460"/>
                    </a:lnTo>
                    <a:lnTo>
                      <a:pt x="860" y="477"/>
                    </a:lnTo>
                    <a:lnTo>
                      <a:pt x="838" y="494"/>
                    </a:lnTo>
                    <a:lnTo>
                      <a:pt x="815" y="510"/>
                    </a:lnTo>
                    <a:lnTo>
                      <a:pt x="791" y="527"/>
                    </a:lnTo>
                    <a:lnTo>
                      <a:pt x="767" y="542"/>
                    </a:lnTo>
                    <a:lnTo>
                      <a:pt x="742" y="555"/>
                    </a:lnTo>
                    <a:lnTo>
                      <a:pt x="717" y="568"/>
                    </a:lnTo>
                    <a:lnTo>
                      <a:pt x="692" y="580"/>
                    </a:lnTo>
                    <a:lnTo>
                      <a:pt x="666" y="590"/>
                    </a:lnTo>
                    <a:lnTo>
                      <a:pt x="640" y="598"/>
                    </a:lnTo>
                    <a:lnTo>
                      <a:pt x="613" y="605"/>
                    </a:lnTo>
                    <a:lnTo>
                      <a:pt x="586" y="610"/>
                    </a:lnTo>
                    <a:lnTo>
                      <a:pt x="558" y="613"/>
                    </a:lnTo>
                    <a:lnTo>
                      <a:pt x="530" y="613"/>
                    </a:lnTo>
                    <a:lnTo>
                      <a:pt x="503" y="611"/>
                    </a:lnTo>
                    <a:lnTo>
                      <a:pt x="475" y="606"/>
                    </a:lnTo>
                    <a:lnTo>
                      <a:pt x="452" y="599"/>
                    </a:lnTo>
                    <a:lnTo>
                      <a:pt x="430" y="589"/>
                    </a:lnTo>
                    <a:lnTo>
                      <a:pt x="411" y="575"/>
                    </a:lnTo>
                    <a:lnTo>
                      <a:pt x="393" y="559"/>
                    </a:lnTo>
                    <a:lnTo>
                      <a:pt x="377" y="540"/>
                    </a:lnTo>
                    <a:lnTo>
                      <a:pt x="362" y="521"/>
                    </a:lnTo>
                    <a:lnTo>
                      <a:pt x="350" y="500"/>
                    </a:lnTo>
                    <a:lnTo>
                      <a:pt x="339" y="478"/>
                    </a:lnTo>
                    <a:lnTo>
                      <a:pt x="330" y="448"/>
                    </a:lnTo>
                    <a:lnTo>
                      <a:pt x="328" y="416"/>
                    </a:lnTo>
                    <a:lnTo>
                      <a:pt x="330" y="384"/>
                    </a:lnTo>
                    <a:lnTo>
                      <a:pt x="337" y="351"/>
                    </a:lnTo>
                    <a:lnTo>
                      <a:pt x="340" y="371"/>
                    </a:lnTo>
                    <a:lnTo>
                      <a:pt x="347" y="394"/>
                    </a:lnTo>
                    <a:lnTo>
                      <a:pt x="356" y="417"/>
                    </a:lnTo>
                    <a:lnTo>
                      <a:pt x="368" y="440"/>
                    </a:lnTo>
                    <a:lnTo>
                      <a:pt x="382" y="461"/>
                    </a:lnTo>
                    <a:lnTo>
                      <a:pt x="398" y="478"/>
                    </a:lnTo>
                    <a:lnTo>
                      <a:pt x="416" y="491"/>
                    </a:lnTo>
                    <a:lnTo>
                      <a:pt x="436" y="498"/>
                    </a:lnTo>
                    <a:lnTo>
                      <a:pt x="451" y="502"/>
                    </a:lnTo>
                    <a:lnTo>
                      <a:pt x="468" y="505"/>
                    </a:lnTo>
                    <a:lnTo>
                      <a:pt x="485" y="507"/>
                    </a:lnTo>
                    <a:lnTo>
                      <a:pt x="504" y="507"/>
                    </a:lnTo>
                    <a:lnTo>
                      <a:pt x="524" y="507"/>
                    </a:lnTo>
                    <a:lnTo>
                      <a:pt x="543" y="506"/>
                    </a:lnTo>
                    <a:lnTo>
                      <a:pt x="563" y="502"/>
                    </a:lnTo>
                    <a:lnTo>
                      <a:pt x="583" y="499"/>
                    </a:lnTo>
                    <a:lnTo>
                      <a:pt x="603" y="495"/>
                    </a:lnTo>
                    <a:lnTo>
                      <a:pt x="623" y="491"/>
                    </a:lnTo>
                    <a:lnTo>
                      <a:pt x="642" y="485"/>
                    </a:lnTo>
                    <a:lnTo>
                      <a:pt x="661" y="478"/>
                    </a:lnTo>
                    <a:lnTo>
                      <a:pt x="678" y="472"/>
                    </a:lnTo>
                    <a:lnTo>
                      <a:pt x="695" y="464"/>
                    </a:lnTo>
                    <a:lnTo>
                      <a:pt x="711" y="457"/>
                    </a:lnTo>
                    <a:lnTo>
                      <a:pt x="725" y="449"/>
                    </a:lnTo>
                    <a:lnTo>
                      <a:pt x="752" y="429"/>
                    </a:lnTo>
                    <a:lnTo>
                      <a:pt x="771" y="400"/>
                    </a:lnTo>
                    <a:lnTo>
                      <a:pt x="785" y="366"/>
                    </a:lnTo>
                    <a:lnTo>
                      <a:pt x="793" y="331"/>
                    </a:lnTo>
                    <a:lnTo>
                      <a:pt x="794" y="292"/>
                    </a:lnTo>
                    <a:lnTo>
                      <a:pt x="788" y="252"/>
                    </a:lnTo>
                    <a:lnTo>
                      <a:pt x="778" y="216"/>
                    </a:lnTo>
                    <a:lnTo>
                      <a:pt x="760" y="181"/>
                    </a:lnTo>
                    <a:lnTo>
                      <a:pt x="744" y="157"/>
                    </a:lnTo>
                    <a:lnTo>
                      <a:pt x="726" y="131"/>
                    </a:lnTo>
                    <a:lnTo>
                      <a:pt x="708" y="106"/>
                    </a:lnTo>
                    <a:lnTo>
                      <a:pt x="687" y="81"/>
                    </a:lnTo>
                    <a:lnTo>
                      <a:pt x="666" y="59"/>
                    </a:lnTo>
                    <a:lnTo>
                      <a:pt x="643" y="39"/>
                    </a:lnTo>
                    <a:lnTo>
                      <a:pt x="619" y="24"/>
                    </a:lnTo>
                    <a:lnTo>
                      <a:pt x="594" y="14"/>
                    </a:lnTo>
                    <a:lnTo>
                      <a:pt x="559" y="7"/>
                    </a:lnTo>
                    <a:lnTo>
                      <a:pt x="525" y="2"/>
                    </a:lnTo>
                    <a:lnTo>
                      <a:pt x="490" y="0"/>
                    </a:lnTo>
                    <a:lnTo>
                      <a:pt x="456" y="1"/>
                    </a:lnTo>
                    <a:lnTo>
                      <a:pt x="420" y="5"/>
                    </a:lnTo>
                    <a:lnTo>
                      <a:pt x="385" y="10"/>
                    </a:lnTo>
                    <a:lnTo>
                      <a:pt x="351" y="19"/>
                    </a:lnTo>
                    <a:lnTo>
                      <a:pt x="316" y="29"/>
                    </a:lnTo>
                    <a:lnTo>
                      <a:pt x="283" y="42"/>
                    </a:lnTo>
                    <a:lnTo>
                      <a:pt x="250" y="57"/>
                    </a:lnTo>
                    <a:lnTo>
                      <a:pt x="218" y="73"/>
                    </a:lnTo>
                    <a:lnTo>
                      <a:pt x="188" y="91"/>
                    </a:lnTo>
                    <a:lnTo>
                      <a:pt x="159" y="111"/>
                    </a:lnTo>
                    <a:lnTo>
                      <a:pt x="132" y="133"/>
                    </a:lnTo>
                    <a:lnTo>
                      <a:pt x="106" y="156"/>
                    </a:lnTo>
                    <a:lnTo>
                      <a:pt x="83" y="180"/>
                    </a:lnTo>
                    <a:lnTo>
                      <a:pt x="67" y="202"/>
                    </a:lnTo>
                    <a:lnTo>
                      <a:pt x="51" y="227"/>
                    </a:lnTo>
                    <a:lnTo>
                      <a:pt x="37" y="257"/>
                    </a:lnTo>
                    <a:lnTo>
                      <a:pt x="25" y="289"/>
                    </a:lnTo>
                    <a:lnTo>
                      <a:pt x="14" y="322"/>
                    </a:lnTo>
                    <a:lnTo>
                      <a:pt x="7" y="353"/>
                    </a:lnTo>
                    <a:lnTo>
                      <a:pt x="2" y="383"/>
                    </a:lnTo>
                    <a:lnTo>
                      <a:pt x="0" y="408"/>
                    </a:lnTo>
                    <a:lnTo>
                      <a:pt x="10" y="425"/>
                    </a:lnTo>
                    <a:lnTo>
                      <a:pt x="24" y="444"/>
                    </a:lnTo>
                    <a:lnTo>
                      <a:pt x="42" y="464"/>
                    </a:lnTo>
                    <a:lnTo>
                      <a:pt x="63" y="485"/>
                    </a:lnTo>
                    <a:lnTo>
                      <a:pt x="87" y="507"/>
                    </a:lnTo>
                    <a:lnTo>
                      <a:pt x="112" y="529"/>
                    </a:lnTo>
                    <a:lnTo>
                      <a:pt x="139" y="551"/>
                    </a:lnTo>
                    <a:lnTo>
                      <a:pt x="165" y="572"/>
                    </a:lnTo>
                    <a:lnTo>
                      <a:pt x="192" y="591"/>
                    </a:lnTo>
                    <a:lnTo>
                      <a:pt x="217" y="610"/>
                    </a:lnTo>
                    <a:lnTo>
                      <a:pt x="240" y="626"/>
                    </a:lnTo>
                    <a:lnTo>
                      <a:pt x="261" y="639"/>
                    </a:lnTo>
                    <a:lnTo>
                      <a:pt x="279" y="651"/>
                    </a:lnTo>
                    <a:lnTo>
                      <a:pt x="292" y="659"/>
                    </a:lnTo>
                    <a:lnTo>
                      <a:pt x="301" y="664"/>
                    </a:lnTo>
                    <a:lnTo>
                      <a:pt x="305" y="664"/>
                    </a:lnTo>
                    <a:lnTo>
                      <a:pt x="303" y="660"/>
                    </a:lnTo>
                    <a:lnTo>
                      <a:pt x="298" y="653"/>
                    </a:lnTo>
                    <a:lnTo>
                      <a:pt x="290" y="644"/>
                    </a:lnTo>
                    <a:lnTo>
                      <a:pt x="279" y="631"/>
                    </a:lnTo>
                    <a:lnTo>
                      <a:pt x="267" y="616"/>
                    </a:lnTo>
                    <a:lnTo>
                      <a:pt x="252" y="599"/>
                    </a:lnTo>
                    <a:lnTo>
                      <a:pt x="236" y="582"/>
                    </a:lnTo>
                    <a:lnTo>
                      <a:pt x="218" y="562"/>
                    </a:lnTo>
                    <a:lnTo>
                      <a:pt x="201" y="542"/>
                    </a:lnTo>
                    <a:lnTo>
                      <a:pt x="185" y="521"/>
                    </a:lnTo>
                    <a:lnTo>
                      <a:pt x="168" y="500"/>
                    </a:lnTo>
                    <a:lnTo>
                      <a:pt x="153" y="479"/>
                    </a:lnTo>
                    <a:lnTo>
                      <a:pt x="139" y="460"/>
                    </a:lnTo>
                    <a:lnTo>
                      <a:pt x="126" y="441"/>
                    </a:lnTo>
                    <a:lnTo>
                      <a:pt x="117" y="424"/>
                    </a:lnTo>
                    <a:lnTo>
                      <a:pt x="110" y="409"/>
                    </a:lnTo>
                    <a:lnTo>
                      <a:pt x="104" y="386"/>
                    </a:lnTo>
                    <a:lnTo>
                      <a:pt x="104" y="361"/>
                    </a:lnTo>
                    <a:lnTo>
                      <a:pt x="108" y="335"/>
                    </a:lnTo>
                    <a:lnTo>
                      <a:pt x="116" y="312"/>
                    </a:lnTo>
                    <a:lnTo>
                      <a:pt x="130" y="284"/>
                    </a:lnTo>
                    <a:lnTo>
                      <a:pt x="147" y="257"/>
                    </a:lnTo>
                    <a:lnTo>
                      <a:pt x="164" y="232"/>
                    </a:lnTo>
                    <a:lnTo>
                      <a:pt x="184" y="209"/>
                    </a:lnTo>
                    <a:lnTo>
                      <a:pt x="206" y="188"/>
                    </a:lnTo>
                    <a:lnTo>
                      <a:pt x="229" y="168"/>
                    </a:lnTo>
                    <a:lnTo>
                      <a:pt x="253" y="150"/>
                    </a:lnTo>
                    <a:lnTo>
                      <a:pt x="278" y="135"/>
                    </a:lnTo>
                    <a:lnTo>
                      <a:pt x="303" y="121"/>
                    </a:lnTo>
                    <a:lnTo>
                      <a:pt x="331" y="110"/>
                    </a:lnTo>
                    <a:lnTo>
                      <a:pt x="360" y="99"/>
                    </a:lnTo>
                    <a:lnTo>
                      <a:pt x="389" y="92"/>
                    </a:lnTo>
                    <a:lnTo>
                      <a:pt x="419" y="87"/>
                    </a:lnTo>
                    <a:lnTo>
                      <a:pt x="450" y="83"/>
                    </a:lnTo>
                    <a:lnTo>
                      <a:pt x="481" y="82"/>
                    </a:lnTo>
                    <a:lnTo>
                      <a:pt x="512" y="83"/>
                    </a:lnTo>
                    <a:lnTo>
                      <a:pt x="540" y="87"/>
                    </a:lnTo>
                    <a:lnTo>
                      <a:pt x="564" y="95"/>
                    </a:lnTo>
                    <a:lnTo>
                      <a:pt x="586" y="105"/>
                    </a:lnTo>
                    <a:lnTo>
                      <a:pt x="606" y="119"/>
                    </a:lnTo>
                    <a:lnTo>
                      <a:pt x="625" y="136"/>
                    </a:lnTo>
                    <a:lnTo>
                      <a:pt x="643" y="156"/>
                    </a:lnTo>
                    <a:lnTo>
                      <a:pt x="661" y="178"/>
                    </a:lnTo>
                    <a:lnTo>
                      <a:pt x="677" y="201"/>
                    </a:lnTo>
                    <a:lnTo>
                      <a:pt x="691" y="226"/>
                    </a:lnTo>
                    <a:lnTo>
                      <a:pt x="701" y="251"/>
                    </a:lnTo>
                    <a:lnTo>
                      <a:pt x="708" y="277"/>
                    </a:lnTo>
                    <a:lnTo>
                      <a:pt x="709" y="302"/>
                    </a:lnTo>
                    <a:lnTo>
                      <a:pt x="706" y="325"/>
                    </a:lnTo>
                    <a:lnTo>
                      <a:pt x="697" y="347"/>
                    </a:lnTo>
                    <a:lnTo>
                      <a:pt x="685" y="366"/>
                    </a:lnTo>
                    <a:lnTo>
                      <a:pt x="665" y="383"/>
                    </a:lnTo>
                    <a:lnTo>
                      <a:pt x="649" y="393"/>
                    </a:lnTo>
                    <a:lnTo>
                      <a:pt x="632" y="402"/>
                    </a:lnTo>
                    <a:lnTo>
                      <a:pt x="616" y="410"/>
                    </a:lnTo>
                    <a:lnTo>
                      <a:pt x="597" y="417"/>
                    </a:lnTo>
                    <a:lnTo>
                      <a:pt x="580" y="422"/>
                    </a:lnTo>
                    <a:lnTo>
                      <a:pt x="562" y="426"/>
                    </a:lnTo>
                    <a:lnTo>
                      <a:pt x="544" y="430"/>
                    </a:lnTo>
                    <a:lnTo>
                      <a:pt x="526" y="432"/>
                    </a:lnTo>
                    <a:lnTo>
                      <a:pt x="540" y="424"/>
                    </a:lnTo>
                    <a:lnTo>
                      <a:pt x="552" y="416"/>
                    </a:lnTo>
                    <a:lnTo>
                      <a:pt x="563" y="406"/>
                    </a:lnTo>
                    <a:lnTo>
                      <a:pt x="572" y="394"/>
                    </a:lnTo>
                    <a:lnTo>
                      <a:pt x="579" y="381"/>
                    </a:lnTo>
                    <a:lnTo>
                      <a:pt x="585" y="368"/>
                    </a:lnTo>
                    <a:lnTo>
                      <a:pt x="588" y="354"/>
                    </a:lnTo>
                    <a:lnTo>
                      <a:pt x="589" y="339"/>
                    </a:lnTo>
                    <a:lnTo>
                      <a:pt x="587" y="317"/>
                    </a:lnTo>
                    <a:lnTo>
                      <a:pt x="580" y="297"/>
                    </a:lnTo>
                    <a:lnTo>
                      <a:pt x="568" y="279"/>
                    </a:lnTo>
                    <a:lnTo>
                      <a:pt x="552" y="263"/>
                    </a:lnTo>
                    <a:lnTo>
                      <a:pt x="534" y="250"/>
                    </a:lnTo>
                    <a:lnTo>
                      <a:pt x="513" y="240"/>
                    </a:lnTo>
                    <a:lnTo>
                      <a:pt x="489" y="234"/>
                    </a:lnTo>
                    <a:lnTo>
                      <a:pt x="464" y="232"/>
                    </a:lnTo>
                    <a:lnTo>
                      <a:pt x="442" y="233"/>
                    </a:lnTo>
                    <a:lnTo>
                      <a:pt x="421" y="237"/>
                    </a:lnTo>
                    <a:lnTo>
                      <a:pt x="401" y="244"/>
                    </a:lnTo>
                    <a:lnTo>
                      <a:pt x="385" y="255"/>
                    </a:lnTo>
                    <a:lnTo>
                      <a:pt x="369" y="266"/>
                    </a:lnTo>
                    <a:lnTo>
                      <a:pt x="356" y="280"/>
                    </a:lnTo>
                    <a:lnTo>
                      <a:pt x="347" y="295"/>
                    </a:lnTo>
                    <a:lnTo>
                      <a:pt x="340" y="312"/>
                    </a:lnTo>
                    <a:lnTo>
                      <a:pt x="325" y="335"/>
                    </a:lnTo>
                    <a:lnTo>
                      <a:pt x="314" y="361"/>
                    </a:lnTo>
                    <a:lnTo>
                      <a:pt x="306" y="387"/>
                    </a:lnTo>
                    <a:lnTo>
                      <a:pt x="301" y="415"/>
                    </a:lnTo>
                    <a:lnTo>
                      <a:pt x="299" y="444"/>
                    </a:lnTo>
                    <a:lnTo>
                      <a:pt x="302" y="471"/>
                    </a:lnTo>
                    <a:lnTo>
                      <a:pt x="308" y="497"/>
                    </a:lnTo>
                    <a:lnTo>
                      <a:pt x="320" y="522"/>
                    </a:lnTo>
                    <a:lnTo>
                      <a:pt x="335" y="547"/>
                    </a:lnTo>
                    <a:lnTo>
                      <a:pt x="351" y="576"/>
                    </a:lnTo>
                    <a:lnTo>
                      <a:pt x="370" y="605"/>
                    </a:lnTo>
                    <a:lnTo>
                      <a:pt x="391" y="633"/>
                    </a:lnTo>
                    <a:lnTo>
                      <a:pt x="413" y="659"/>
                    </a:lnTo>
                    <a:lnTo>
                      <a:pt x="438" y="681"/>
                    </a:lnTo>
                    <a:lnTo>
                      <a:pt x="464" y="697"/>
                    </a:lnTo>
                    <a:lnTo>
                      <a:pt x="491" y="705"/>
                    </a:lnTo>
                    <a:lnTo>
                      <a:pt x="522" y="709"/>
                    </a:lnTo>
                    <a:lnTo>
                      <a:pt x="553" y="710"/>
                    </a:lnTo>
                    <a:lnTo>
                      <a:pt x="586" y="707"/>
                    </a:lnTo>
                    <a:lnTo>
                      <a:pt x="619" y="704"/>
                    </a:lnTo>
                    <a:lnTo>
                      <a:pt x="653" y="698"/>
                    </a:lnTo>
                    <a:lnTo>
                      <a:pt x="687" y="691"/>
                    </a:lnTo>
                    <a:lnTo>
                      <a:pt x="720" y="682"/>
                    </a:lnTo>
                    <a:lnTo>
                      <a:pt x="754" y="671"/>
                    </a:lnTo>
                    <a:lnTo>
                      <a:pt x="787" y="658"/>
                    </a:lnTo>
                    <a:lnTo>
                      <a:pt x="820" y="644"/>
                    </a:lnTo>
                    <a:lnTo>
                      <a:pt x="852" y="629"/>
                    </a:lnTo>
                    <a:lnTo>
                      <a:pt x="882" y="613"/>
                    </a:lnTo>
                    <a:lnTo>
                      <a:pt x="911" y="596"/>
                    </a:lnTo>
                    <a:lnTo>
                      <a:pt x="938" y="577"/>
                    </a:lnTo>
                    <a:lnTo>
                      <a:pt x="964" y="559"/>
                    </a:lnTo>
                    <a:lnTo>
                      <a:pt x="988" y="539"/>
                    </a:lnTo>
                    <a:lnTo>
                      <a:pt x="1007" y="517"/>
                    </a:lnTo>
                    <a:lnTo>
                      <a:pt x="1025" y="491"/>
                    </a:lnTo>
                    <a:lnTo>
                      <a:pt x="1040" y="460"/>
                    </a:lnTo>
                    <a:lnTo>
                      <a:pt x="1051" y="425"/>
                    </a:lnTo>
                    <a:lnTo>
                      <a:pt x="1059" y="389"/>
                    </a:lnTo>
                    <a:lnTo>
                      <a:pt x="1065" y="355"/>
                    </a:lnTo>
                    <a:lnTo>
                      <a:pt x="1066" y="322"/>
                    </a:lnTo>
                    <a:lnTo>
                      <a:pt x="1064" y="290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99"/>
                  </a:gs>
                  <a:gs pos="20000">
                    <a:srgbClr val="FFFFA0"/>
                  </a:gs>
                  <a:gs pos="0">
                    <a:sysClr val="window" lastClr="FFFFFF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" name="Freeform 139"/>
              <p:cNvSpPr>
                <a:spLocks/>
              </p:cNvSpPr>
              <p:nvPr/>
            </p:nvSpPr>
            <p:spPr bwMode="auto">
              <a:xfrm>
                <a:off x="1978026" y="4467100"/>
                <a:ext cx="390525" cy="588963"/>
              </a:xfrm>
              <a:custGeom>
                <a:avLst/>
                <a:gdLst>
                  <a:gd name="T0" fmla="*/ 289 w 492"/>
                  <a:gd name="T1" fmla="*/ 17 h 742"/>
                  <a:gd name="T2" fmla="*/ 236 w 492"/>
                  <a:gd name="T3" fmla="*/ 59 h 742"/>
                  <a:gd name="T4" fmla="*/ 182 w 492"/>
                  <a:gd name="T5" fmla="*/ 108 h 742"/>
                  <a:gd name="T6" fmla="*/ 130 w 492"/>
                  <a:gd name="T7" fmla="*/ 165 h 742"/>
                  <a:gd name="T8" fmla="*/ 84 w 492"/>
                  <a:gd name="T9" fmla="*/ 226 h 742"/>
                  <a:gd name="T10" fmla="*/ 45 w 492"/>
                  <a:gd name="T11" fmla="*/ 290 h 742"/>
                  <a:gd name="T12" fmla="*/ 16 w 492"/>
                  <a:gd name="T13" fmla="*/ 356 h 742"/>
                  <a:gd name="T14" fmla="*/ 1 w 492"/>
                  <a:gd name="T15" fmla="*/ 420 h 742"/>
                  <a:gd name="T16" fmla="*/ 6 w 492"/>
                  <a:gd name="T17" fmla="*/ 491 h 742"/>
                  <a:gd name="T18" fmla="*/ 46 w 492"/>
                  <a:gd name="T19" fmla="*/ 557 h 742"/>
                  <a:gd name="T20" fmla="*/ 114 w 492"/>
                  <a:gd name="T21" fmla="*/ 614 h 742"/>
                  <a:gd name="T22" fmla="*/ 200 w 492"/>
                  <a:gd name="T23" fmla="*/ 659 h 742"/>
                  <a:gd name="T24" fmla="*/ 291 w 492"/>
                  <a:gd name="T25" fmla="*/ 695 h 742"/>
                  <a:gd name="T26" fmla="*/ 378 w 492"/>
                  <a:gd name="T27" fmla="*/ 720 h 742"/>
                  <a:gd name="T28" fmla="*/ 446 w 492"/>
                  <a:gd name="T29" fmla="*/ 736 h 742"/>
                  <a:gd name="T30" fmla="*/ 486 w 492"/>
                  <a:gd name="T31" fmla="*/ 742 h 742"/>
                  <a:gd name="T32" fmla="*/ 492 w 492"/>
                  <a:gd name="T33" fmla="*/ 737 h 742"/>
                  <a:gd name="T34" fmla="*/ 485 w 492"/>
                  <a:gd name="T35" fmla="*/ 729 h 742"/>
                  <a:gd name="T36" fmla="*/ 466 w 492"/>
                  <a:gd name="T37" fmla="*/ 724 h 742"/>
                  <a:gd name="T38" fmla="*/ 440 w 492"/>
                  <a:gd name="T39" fmla="*/ 718 h 742"/>
                  <a:gd name="T40" fmla="*/ 416 w 492"/>
                  <a:gd name="T41" fmla="*/ 708 h 742"/>
                  <a:gd name="T42" fmla="*/ 394 w 492"/>
                  <a:gd name="T43" fmla="*/ 698 h 742"/>
                  <a:gd name="T44" fmla="*/ 371 w 492"/>
                  <a:gd name="T45" fmla="*/ 685 h 742"/>
                  <a:gd name="T46" fmla="*/ 349 w 492"/>
                  <a:gd name="T47" fmla="*/ 671 h 742"/>
                  <a:gd name="T48" fmla="*/ 326 w 492"/>
                  <a:gd name="T49" fmla="*/ 657 h 742"/>
                  <a:gd name="T50" fmla="*/ 303 w 492"/>
                  <a:gd name="T51" fmla="*/ 640 h 742"/>
                  <a:gd name="T52" fmla="*/ 256 w 492"/>
                  <a:gd name="T53" fmla="*/ 609 h 742"/>
                  <a:gd name="T54" fmla="*/ 196 w 492"/>
                  <a:gd name="T55" fmla="*/ 561 h 742"/>
                  <a:gd name="T56" fmla="*/ 148 w 492"/>
                  <a:gd name="T57" fmla="*/ 504 h 742"/>
                  <a:gd name="T58" fmla="*/ 121 w 492"/>
                  <a:gd name="T59" fmla="*/ 439 h 742"/>
                  <a:gd name="T60" fmla="*/ 114 w 492"/>
                  <a:gd name="T61" fmla="*/ 371 h 742"/>
                  <a:gd name="T62" fmla="*/ 118 w 492"/>
                  <a:gd name="T63" fmla="*/ 313 h 742"/>
                  <a:gd name="T64" fmla="*/ 132 w 492"/>
                  <a:gd name="T65" fmla="*/ 257 h 742"/>
                  <a:gd name="T66" fmla="*/ 153 w 492"/>
                  <a:gd name="T67" fmla="*/ 203 h 742"/>
                  <a:gd name="T68" fmla="*/ 181 w 492"/>
                  <a:gd name="T69" fmla="*/ 152 h 742"/>
                  <a:gd name="T70" fmla="*/ 214 w 492"/>
                  <a:gd name="T71" fmla="*/ 105 h 742"/>
                  <a:gd name="T72" fmla="*/ 253 w 492"/>
                  <a:gd name="T73" fmla="*/ 62 h 742"/>
                  <a:gd name="T74" fmla="*/ 296 w 492"/>
                  <a:gd name="T75" fmla="*/ 23 h 742"/>
                  <a:gd name="T76" fmla="*/ 320 w 492"/>
                  <a:gd name="T77" fmla="*/ 4 h 742"/>
                  <a:gd name="T78" fmla="*/ 320 w 492"/>
                  <a:gd name="T79" fmla="*/ 2 h 742"/>
                  <a:gd name="T80" fmla="*/ 319 w 492"/>
                  <a:gd name="T81" fmla="*/ 0 h 742"/>
                  <a:gd name="T82" fmla="*/ 317 w 492"/>
                  <a:gd name="T83" fmla="*/ 0 h 742"/>
                  <a:gd name="T84" fmla="*/ 315 w 492"/>
                  <a:gd name="T85" fmla="*/ 1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92" h="742">
                    <a:moveTo>
                      <a:pt x="315" y="1"/>
                    </a:moveTo>
                    <a:lnTo>
                      <a:pt x="289" y="17"/>
                    </a:lnTo>
                    <a:lnTo>
                      <a:pt x="262" y="37"/>
                    </a:lnTo>
                    <a:lnTo>
                      <a:pt x="236" y="59"/>
                    </a:lnTo>
                    <a:lnTo>
                      <a:pt x="208" y="82"/>
                    </a:lnTo>
                    <a:lnTo>
                      <a:pt x="182" y="108"/>
                    </a:lnTo>
                    <a:lnTo>
                      <a:pt x="155" y="136"/>
                    </a:lnTo>
                    <a:lnTo>
                      <a:pt x="130" y="165"/>
                    </a:lnTo>
                    <a:lnTo>
                      <a:pt x="106" y="195"/>
                    </a:lnTo>
                    <a:lnTo>
                      <a:pt x="84" y="226"/>
                    </a:lnTo>
                    <a:lnTo>
                      <a:pt x="63" y="258"/>
                    </a:lnTo>
                    <a:lnTo>
                      <a:pt x="45" y="290"/>
                    </a:lnTo>
                    <a:lnTo>
                      <a:pt x="29" y="322"/>
                    </a:lnTo>
                    <a:lnTo>
                      <a:pt x="16" y="356"/>
                    </a:lnTo>
                    <a:lnTo>
                      <a:pt x="7" y="388"/>
                    </a:lnTo>
                    <a:lnTo>
                      <a:pt x="1" y="420"/>
                    </a:lnTo>
                    <a:lnTo>
                      <a:pt x="0" y="453"/>
                    </a:lnTo>
                    <a:lnTo>
                      <a:pt x="6" y="491"/>
                    </a:lnTo>
                    <a:lnTo>
                      <a:pt x="22" y="525"/>
                    </a:lnTo>
                    <a:lnTo>
                      <a:pt x="46" y="557"/>
                    </a:lnTo>
                    <a:lnTo>
                      <a:pt x="77" y="586"/>
                    </a:lnTo>
                    <a:lnTo>
                      <a:pt x="114" y="614"/>
                    </a:lnTo>
                    <a:lnTo>
                      <a:pt x="155" y="638"/>
                    </a:lnTo>
                    <a:lnTo>
                      <a:pt x="200" y="659"/>
                    </a:lnTo>
                    <a:lnTo>
                      <a:pt x="246" y="678"/>
                    </a:lnTo>
                    <a:lnTo>
                      <a:pt x="291" y="695"/>
                    </a:lnTo>
                    <a:lnTo>
                      <a:pt x="336" y="708"/>
                    </a:lnTo>
                    <a:lnTo>
                      <a:pt x="378" y="720"/>
                    </a:lnTo>
                    <a:lnTo>
                      <a:pt x="415" y="729"/>
                    </a:lnTo>
                    <a:lnTo>
                      <a:pt x="446" y="736"/>
                    </a:lnTo>
                    <a:lnTo>
                      <a:pt x="470" y="739"/>
                    </a:lnTo>
                    <a:lnTo>
                      <a:pt x="486" y="742"/>
                    </a:lnTo>
                    <a:lnTo>
                      <a:pt x="492" y="742"/>
                    </a:lnTo>
                    <a:lnTo>
                      <a:pt x="492" y="737"/>
                    </a:lnTo>
                    <a:lnTo>
                      <a:pt x="489" y="733"/>
                    </a:lnTo>
                    <a:lnTo>
                      <a:pt x="485" y="729"/>
                    </a:lnTo>
                    <a:lnTo>
                      <a:pt x="480" y="727"/>
                    </a:lnTo>
                    <a:lnTo>
                      <a:pt x="466" y="724"/>
                    </a:lnTo>
                    <a:lnTo>
                      <a:pt x="453" y="721"/>
                    </a:lnTo>
                    <a:lnTo>
                      <a:pt x="440" y="718"/>
                    </a:lnTo>
                    <a:lnTo>
                      <a:pt x="428" y="713"/>
                    </a:lnTo>
                    <a:lnTo>
                      <a:pt x="416" y="708"/>
                    </a:lnTo>
                    <a:lnTo>
                      <a:pt x="404" y="704"/>
                    </a:lnTo>
                    <a:lnTo>
                      <a:pt x="394" y="698"/>
                    </a:lnTo>
                    <a:lnTo>
                      <a:pt x="382" y="691"/>
                    </a:lnTo>
                    <a:lnTo>
                      <a:pt x="371" y="685"/>
                    </a:lnTo>
                    <a:lnTo>
                      <a:pt x="360" y="678"/>
                    </a:lnTo>
                    <a:lnTo>
                      <a:pt x="349" y="671"/>
                    </a:lnTo>
                    <a:lnTo>
                      <a:pt x="337" y="665"/>
                    </a:lnTo>
                    <a:lnTo>
                      <a:pt x="326" y="657"/>
                    </a:lnTo>
                    <a:lnTo>
                      <a:pt x="314" y="648"/>
                    </a:lnTo>
                    <a:lnTo>
                      <a:pt x="303" y="640"/>
                    </a:lnTo>
                    <a:lnTo>
                      <a:pt x="290" y="632"/>
                    </a:lnTo>
                    <a:lnTo>
                      <a:pt x="256" y="609"/>
                    </a:lnTo>
                    <a:lnTo>
                      <a:pt x="224" y="585"/>
                    </a:lnTo>
                    <a:lnTo>
                      <a:pt x="196" y="561"/>
                    </a:lnTo>
                    <a:lnTo>
                      <a:pt x="170" y="533"/>
                    </a:lnTo>
                    <a:lnTo>
                      <a:pt x="148" y="504"/>
                    </a:lnTo>
                    <a:lnTo>
                      <a:pt x="132" y="472"/>
                    </a:lnTo>
                    <a:lnTo>
                      <a:pt x="121" y="439"/>
                    </a:lnTo>
                    <a:lnTo>
                      <a:pt x="115" y="401"/>
                    </a:lnTo>
                    <a:lnTo>
                      <a:pt x="114" y="371"/>
                    </a:lnTo>
                    <a:lnTo>
                      <a:pt x="115" y="342"/>
                    </a:lnTo>
                    <a:lnTo>
                      <a:pt x="118" y="313"/>
                    </a:lnTo>
                    <a:lnTo>
                      <a:pt x="124" y="284"/>
                    </a:lnTo>
                    <a:lnTo>
                      <a:pt x="132" y="257"/>
                    </a:lnTo>
                    <a:lnTo>
                      <a:pt x="142" y="229"/>
                    </a:lnTo>
                    <a:lnTo>
                      <a:pt x="153" y="203"/>
                    </a:lnTo>
                    <a:lnTo>
                      <a:pt x="166" y="177"/>
                    </a:lnTo>
                    <a:lnTo>
                      <a:pt x="181" y="152"/>
                    </a:lnTo>
                    <a:lnTo>
                      <a:pt x="197" y="128"/>
                    </a:lnTo>
                    <a:lnTo>
                      <a:pt x="214" y="105"/>
                    </a:lnTo>
                    <a:lnTo>
                      <a:pt x="233" y="83"/>
                    </a:lnTo>
                    <a:lnTo>
                      <a:pt x="253" y="62"/>
                    </a:lnTo>
                    <a:lnTo>
                      <a:pt x="274" y="41"/>
                    </a:lnTo>
                    <a:lnTo>
                      <a:pt x="296" y="23"/>
                    </a:lnTo>
                    <a:lnTo>
                      <a:pt x="319" y="6"/>
                    </a:lnTo>
                    <a:lnTo>
                      <a:pt x="320" y="4"/>
                    </a:lnTo>
                    <a:lnTo>
                      <a:pt x="320" y="3"/>
                    </a:lnTo>
                    <a:lnTo>
                      <a:pt x="320" y="2"/>
                    </a:lnTo>
                    <a:lnTo>
                      <a:pt x="320" y="1"/>
                    </a:lnTo>
                    <a:lnTo>
                      <a:pt x="319" y="0"/>
                    </a:lnTo>
                    <a:lnTo>
                      <a:pt x="318" y="0"/>
                    </a:lnTo>
                    <a:lnTo>
                      <a:pt x="317" y="0"/>
                    </a:lnTo>
                    <a:lnTo>
                      <a:pt x="315" y="1"/>
                    </a:lnTo>
                    <a:lnTo>
                      <a:pt x="315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Freeform 140"/>
              <p:cNvSpPr>
                <a:spLocks/>
              </p:cNvSpPr>
              <p:nvPr/>
            </p:nvSpPr>
            <p:spPr bwMode="auto">
              <a:xfrm>
                <a:off x="2835276" y="4495675"/>
                <a:ext cx="381000" cy="552450"/>
              </a:xfrm>
              <a:custGeom>
                <a:avLst/>
                <a:gdLst>
                  <a:gd name="T0" fmla="*/ 316 w 480"/>
                  <a:gd name="T1" fmla="*/ 23 h 695"/>
                  <a:gd name="T2" fmla="*/ 347 w 480"/>
                  <a:gd name="T3" fmla="*/ 62 h 695"/>
                  <a:gd name="T4" fmla="*/ 374 w 480"/>
                  <a:gd name="T5" fmla="*/ 103 h 695"/>
                  <a:gd name="T6" fmla="*/ 397 w 480"/>
                  <a:gd name="T7" fmla="*/ 148 h 695"/>
                  <a:gd name="T8" fmla="*/ 415 w 480"/>
                  <a:gd name="T9" fmla="*/ 199 h 695"/>
                  <a:gd name="T10" fmla="*/ 415 w 480"/>
                  <a:gd name="T11" fmla="*/ 262 h 695"/>
                  <a:gd name="T12" fmla="*/ 396 w 480"/>
                  <a:gd name="T13" fmla="*/ 330 h 695"/>
                  <a:gd name="T14" fmla="*/ 366 w 480"/>
                  <a:gd name="T15" fmla="*/ 398 h 695"/>
                  <a:gd name="T16" fmla="*/ 334 w 480"/>
                  <a:gd name="T17" fmla="*/ 456 h 695"/>
                  <a:gd name="T18" fmla="*/ 302 w 480"/>
                  <a:gd name="T19" fmla="*/ 502 h 695"/>
                  <a:gd name="T20" fmla="*/ 267 w 480"/>
                  <a:gd name="T21" fmla="*/ 541 h 695"/>
                  <a:gd name="T22" fmla="*/ 230 w 480"/>
                  <a:gd name="T23" fmla="*/ 574 h 695"/>
                  <a:gd name="T24" fmla="*/ 188 w 480"/>
                  <a:gd name="T25" fmla="*/ 602 h 695"/>
                  <a:gd name="T26" fmla="*/ 143 w 480"/>
                  <a:gd name="T27" fmla="*/ 625 h 695"/>
                  <a:gd name="T28" fmla="*/ 94 w 480"/>
                  <a:gd name="T29" fmla="*/ 644 h 695"/>
                  <a:gd name="T30" fmla="*/ 41 w 480"/>
                  <a:gd name="T31" fmla="*/ 659 h 695"/>
                  <a:gd name="T32" fmla="*/ 7 w 480"/>
                  <a:gd name="T33" fmla="*/ 668 h 695"/>
                  <a:gd name="T34" fmla="*/ 0 w 480"/>
                  <a:gd name="T35" fmla="*/ 677 h 695"/>
                  <a:gd name="T36" fmla="*/ 3 w 480"/>
                  <a:gd name="T37" fmla="*/ 688 h 695"/>
                  <a:gd name="T38" fmla="*/ 12 w 480"/>
                  <a:gd name="T39" fmla="*/ 695 h 695"/>
                  <a:gd name="T40" fmla="*/ 50 w 480"/>
                  <a:gd name="T41" fmla="*/ 692 h 695"/>
                  <a:gd name="T42" fmla="*/ 113 w 480"/>
                  <a:gd name="T43" fmla="*/ 680 h 695"/>
                  <a:gd name="T44" fmla="*/ 178 w 480"/>
                  <a:gd name="T45" fmla="*/ 662 h 695"/>
                  <a:gd name="T46" fmla="*/ 240 w 480"/>
                  <a:gd name="T47" fmla="*/ 639 h 695"/>
                  <a:gd name="T48" fmla="*/ 300 w 480"/>
                  <a:gd name="T49" fmla="*/ 609 h 695"/>
                  <a:gd name="T50" fmla="*/ 354 w 480"/>
                  <a:gd name="T51" fmla="*/ 572 h 695"/>
                  <a:gd name="T52" fmla="*/ 402 w 480"/>
                  <a:gd name="T53" fmla="*/ 530 h 695"/>
                  <a:gd name="T54" fmla="*/ 443 w 480"/>
                  <a:gd name="T55" fmla="*/ 479 h 695"/>
                  <a:gd name="T56" fmla="*/ 473 w 480"/>
                  <a:gd name="T57" fmla="*/ 419 h 695"/>
                  <a:gd name="T58" fmla="*/ 480 w 480"/>
                  <a:gd name="T59" fmla="*/ 347 h 695"/>
                  <a:gd name="T60" fmla="*/ 468 w 480"/>
                  <a:gd name="T61" fmla="*/ 270 h 695"/>
                  <a:gd name="T62" fmla="*/ 442 w 480"/>
                  <a:gd name="T63" fmla="*/ 198 h 695"/>
                  <a:gd name="T64" fmla="*/ 413 w 480"/>
                  <a:gd name="T65" fmla="*/ 141 h 695"/>
                  <a:gd name="T66" fmla="*/ 387 w 480"/>
                  <a:gd name="T67" fmla="*/ 98 h 695"/>
                  <a:gd name="T68" fmla="*/ 358 w 480"/>
                  <a:gd name="T69" fmla="*/ 56 h 695"/>
                  <a:gd name="T70" fmla="*/ 323 w 480"/>
                  <a:gd name="T71" fmla="*/ 18 h 695"/>
                  <a:gd name="T72" fmla="*/ 302 w 480"/>
                  <a:gd name="T73" fmla="*/ 0 h 695"/>
                  <a:gd name="T74" fmla="*/ 300 w 480"/>
                  <a:gd name="T75" fmla="*/ 0 h 695"/>
                  <a:gd name="T76" fmla="*/ 298 w 480"/>
                  <a:gd name="T77" fmla="*/ 2 h 695"/>
                  <a:gd name="T78" fmla="*/ 298 w 480"/>
                  <a:gd name="T79" fmla="*/ 4 h 695"/>
                  <a:gd name="T80" fmla="*/ 299 w 480"/>
                  <a:gd name="T81" fmla="*/ 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80" h="695">
                    <a:moveTo>
                      <a:pt x="299" y="5"/>
                    </a:moveTo>
                    <a:lnTo>
                      <a:pt x="316" y="23"/>
                    </a:lnTo>
                    <a:lnTo>
                      <a:pt x="332" y="41"/>
                    </a:lnTo>
                    <a:lnTo>
                      <a:pt x="347" y="62"/>
                    </a:lnTo>
                    <a:lnTo>
                      <a:pt x="361" y="83"/>
                    </a:lnTo>
                    <a:lnTo>
                      <a:pt x="374" y="103"/>
                    </a:lnTo>
                    <a:lnTo>
                      <a:pt x="385" y="126"/>
                    </a:lnTo>
                    <a:lnTo>
                      <a:pt x="397" y="148"/>
                    </a:lnTo>
                    <a:lnTo>
                      <a:pt x="407" y="171"/>
                    </a:lnTo>
                    <a:lnTo>
                      <a:pt x="415" y="199"/>
                    </a:lnTo>
                    <a:lnTo>
                      <a:pt x="417" y="229"/>
                    </a:lnTo>
                    <a:lnTo>
                      <a:pt x="415" y="262"/>
                    </a:lnTo>
                    <a:lnTo>
                      <a:pt x="407" y="296"/>
                    </a:lnTo>
                    <a:lnTo>
                      <a:pt x="396" y="330"/>
                    </a:lnTo>
                    <a:lnTo>
                      <a:pt x="382" y="365"/>
                    </a:lnTo>
                    <a:lnTo>
                      <a:pt x="366" y="398"/>
                    </a:lnTo>
                    <a:lnTo>
                      <a:pt x="349" y="430"/>
                    </a:lnTo>
                    <a:lnTo>
                      <a:pt x="334" y="456"/>
                    </a:lnTo>
                    <a:lnTo>
                      <a:pt x="318" y="480"/>
                    </a:lnTo>
                    <a:lnTo>
                      <a:pt x="302" y="502"/>
                    </a:lnTo>
                    <a:lnTo>
                      <a:pt x="285" y="523"/>
                    </a:lnTo>
                    <a:lnTo>
                      <a:pt x="267" y="541"/>
                    </a:lnTo>
                    <a:lnTo>
                      <a:pt x="248" y="558"/>
                    </a:lnTo>
                    <a:lnTo>
                      <a:pt x="230" y="574"/>
                    </a:lnTo>
                    <a:lnTo>
                      <a:pt x="209" y="589"/>
                    </a:lnTo>
                    <a:lnTo>
                      <a:pt x="188" y="602"/>
                    </a:lnTo>
                    <a:lnTo>
                      <a:pt x="166" y="615"/>
                    </a:lnTo>
                    <a:lnTo>
                      <a:pt x="143" y="625"/>
                    </a:lnTo>
                    <a:lnTo>
                      <a:pt x="119" y="635"/>
                    </a:lnTo>
                    <a:lnTo>
                      <a:pt x="94" y="644"/>
                    </a:lnTo>
                    <a:lnTo>
                      <a:pt x="68" y="652"/>
                    </a:lnTo>
                    <a:lnTo>
                      <a:pt x="41" y="659"/>
                    </a:lnTo>
                    <a:lnTo>
                      <a:pt x="13" y="665"/>
                    </a:lnTo>
                    <a:lnTo>
                      <a:pt x="7" y="668"/>
                    </a:lnTo>
                    <a:lnTo>
                      <a:pt x="4" y="672"/>
                    </a:lnTo>
                    <a:lnTo>
                      <a:pt x="0" y="677"/>
                    </a:lnTo>
                    <a:lnTo>
                      <a:pt x="0" y="683"/>
                    </a:lnTo>
                    <a:lnTo>
                      <a:pt x="3" y="688"/>
                    </a:lnTo>
                    <a:lnTo>
                      <a:pt x="6" y="693"/>
                    </a:lnTo>
                    <a:lnTo>
                      <a:pt x="12" y="695"/>
                    </a:lnTo>
                    <a:lnTo>
                      <a:pt x="18" y="695"/>
                    </a:lnTo>
                    <a:lnTo>
                      <a:pt x="50" y="692"/>
                    </a:lnTo>
                    <a:lnTo>
                      <a:pt x="81" y="686"/>
                    </a:lnTo>
                    <a:lnTo>
                      <a:pt x="113" y="680"/>
                    </a:lnTo>
                    <a:lnTo>
                      <a:pt x="146" y="672"/>
                    </a:lnTo>
                    <a:lnTo>
                      <a:pt x="178" y="662"/>
                    </a:lnTo>
                    <a:lnTo>
                      <a:pt x="209" y="652"/>
                    </a:lnTo>
                    <a:lnTo>
                      <a:pt x="240" y="639"/>
                    </a:lnTo>
                    <a:lnTo>
                      <a:pt x="270" y="625"/>
                    </a:lnTo>
                    <a:lnTo>
                      <a:pt x="300" y="609"/>
                    </a:lnTo>
                    <a:lnTo>
                      <a:pt x="328" y="592"/>
                    </a:lnTo>
                    <a:lnTo>
                      <a:pt x="354" y="572"/>
                    </a:lnTo>
                    <a:lnTo>
                      <a:pt x="379" y="551"/>
                    </a:lnTo>
                    <a:lnTo>
                      <a:pt x="402" y="530"/>
                    </a:lnTo>
                    <a:lnTo>
                      <a:pt x="424" y="505"/>
                    </a:lnTo>
                    <a:lnTo>
                      <a:pt x="443" y="479"/>
                    </a:lnTo>
                    <a:lnTo>
                      <a:pt x="460" y="451"/>
                    </a:lnTo>
                    <a:lnTo>
                      <a:pt x="473" y="419"/>
                    </a:lnTo>
                    <a:lnTo>
                      <a:pt x="480" y="384"/>
                    </a:lnTo>
                    <a:lnTo>
                      <a:pt x="480" y="347"/>
                    </a:lnTo>
                    <a:lnTo>
                      <a:pt x="476" y="309"/>
                    </a:lnTo>
                    <a:lnTo>
                      <a:pt x="468" y="270"/>
                    </a:lnTo>
                    <a:lnTo>
                      <a:pt x="457" y="233"/>
                    </a:lnTo>
                    <a:lnTo>
                      <a:pt x="442" y="198"/>
                    </a:lnTo>
                    <a:lnTo>
                      <a:pt x="426" y="164"/>
                    </a:lnTo>
                    <a:lnTo>
                      <a:pt x="413" y="141"/>
                    </a:lnTo>
                    <a:lnTo>
                      <a:pt x="400" y="119"/>
                    </a:lnTo>
                    <a:lnTo>
                      <a:pt x="387" y="98"/>
                    </a:lnTo>
                    <a:lnTo>
                      <a:pt x="374" y="76"/>
                    </a:lnTo>
                    <a:lnTo>
                      <a:pt x="358" y="56"/>
                    </a:lnTo>
                    <a:lnTo>
                      <a:pt x="341" y="36"/>
                    </a:lnTo>
                    <a:lnTo>
                      <a:pt x="323" y="18"/>
                    </a:lnTo>
                    <a:lnTo>
                      <a:pt x="303" y="1"/>
                    </a:lnTo>
                    <a:lnTo>
                      <a:pt x="302" y="0"/>
                    </a:lnTo>
                    <a:lnTo>
                      <a:pt x="301" y="0"/>
                    </a:lnTo>
                    <a:lnTo>
                      <a:pt x="300" y="0"/>
                    </a:lnTo>
                    <a:lnTo>
                      <a:pt x="299" y="1"/>
                    </a:lnTo>
                    <a:lnTo>
                      <a:pt x="298" y="2"/>
                    </a:lnTo>
                    <a:lnTo>
                      <a:pt x="298" y="3"/>
                    </a:lnTo>
                    <a:lnTo>
                      <a:pt x="298" y="4"/>
                    </a:lnTo>
                    <a:lnTo>
                      <a:pt x="299" y="5"/>
                    </a:lnTo>
                    <a:lnTo>
                      <a:pt x="299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Freeform 141"/>
              <p:cNvSpPr>
                <a:spLocks/>
              </p:cNvSpPr>
              <p:nvPr/>
            </p:nvSpPr>
            <p:spPr bwMode="auto">
              <a:xfrm>
                <a:off x="1898651" y="4471863"/>
                <a:ext cx="147638" cy="282575"/>
              </a:xfrm>
              <a:custGeom>
                <a:avLst/>
                <a:gdLst>
                  <a:gd name="T0" fmla="*/ 179 w 184"/>
                  <a:gd name="T1" fmla="*/ 1 h 355"/>
                  <a:gd name="T2" fmla="*/ 155 w 184"/>
                  <a:gd name="T3" fmla="*/ 16 h 355"/>
                  <a:gd name="T4" fmla="*/ 132 w 184"/>
                  <a:gd name="T5" fmla="*/ 29 h 355"/>
                  <a:gd name="T6" fmla="*/ 110 w 184"/>
                  <a:gd name="T7" fmla="*/ 40 h 355"/>
                  <a:gd name="T8" fmla="*/ 91 w 184"/>
                  <a:gd name="T9" fmla="*/ 49 h 355"/>
                  <a:gd name="T10" fmla="*/ 72 w 184"/>
                  <a:gd name="T11" fmla="*/ 60 h 355"/>
                  <a:gd name="T12" fmla="*/ 56 w 184"/>
                  <a:gd name="T13" fmla="*/ 70 h 355"/>
                  <a:gd name="T14" fmla="*/ 41 w 184"/>
                  <a:gd name="T15" fmla="*/ 80 h 355"/>
                  <a:gd name="T16" fmla="*/ 29 w 184"/>
                  <a:gd name="T17" fmla="*/ 92 h 355"/>
                  <a:gd name="T18" fmla="*/ 18 w 184"/>
                  <a:gd name="T19" fmla="*/ 106 h 355"/>
                  <a:gd name="T20" fmla="*/ 10 w 184"/>
                  <a:gd name="T21" fmla="*/ 121 h 355"/>
                  <a:gd name="T22" fmla="*/ 4 w 184"/>
                  <a:gd name="T23" fmla="*/ 139 h 355"/>
                  <a:gd name="T24" fmla="*/ 1 w 184"/>
                  <a:gd name="T25" fmla="*/ 161 h 355"/>
                  <a:gd name="T26" fmla="*/ 0 w 184"/>
                  <a:gd name="T27" fmla="*/ 188 h 355"/>
                  <a:gd name="T28" fmla="*/ 1 w 184"/>
                  <a:gd name="T29" fmla="*/ 218 h 355"/>
                  <a:gd name="T30" fmla="*/ 6 w 184"/>
                  <a:gd name="T31" fmla="*/ 253 h 355"/>
                  <a:gd name="T32" fmla="*/ 14 w 184"/>
                  <a:gd name="T33" fmla="*/ 294 h 355"/>
                  <a:gd name="T34" fmla="*/ 17 w 184"/>
                  <a:gd name="T35" fmla="*/ 305 h 355"/>
                  <a:gd name="T36" fmla="*/ 22 w 184"/>
                  <a:gd name="T37" fmla="*/ 326 h 355"/>
                  <a:gd name="T38" fmla="*/ 27 w 184"/>
                  <a:gd name="T39" fmla="*/ 345 h 355"/>
                  <a:gd name="T40" fmla="*/ 32 w 184"/>
                  <a:gd name="T41" fmla="*/ 355 h 355"/>
                  <a:gd name="T42" fmla="*/ 35 w 184"/>
                  <a:gd name="T43" fmla="*/ 347 h 355"/>
                  <a:gd name="T44" fmla="*/ 37 w 184"/>
                  <a:gd name="T45" fmla="*/ 328 h 355"/>
                  <a:gd name="T46" fmla="*/ 37 w 184"/>
                  <a:gd name="T47" fmla="*/ 309 h 355"/>
                  <a:gd name="T48" fmla="*/ 37 w 184"/>
                  <a:gd name="T49" fmla="*/ 297 h 355"/>
                  <a:gd name="T50" fmla="*/ 39 w 184"/>
                  <a:gd name="T51" fmla="*/ 249 h 355"/>
                  <a:gd name="T52" fmla="*/ 47 w 184"/>
                  <a:gd name="T53" fmla="*/ 205 h 355"/>
                  <a:gd name="T54" fmla="*/ 60 w 184"/>
                  <a:gd name="T55" fmla="*/ 165 h 355"/>
                  <a:gd name="T56" fmla="*/ 77 w 184"/>
                  <a:gd name="T57" fmla="*/ 129 h 355"/>
                  <a:gd name="T58" fmla="*/ 99 w 184"/>
                  <a:gd name="T59" fmla="*/ 94 h 355"/>
                  <a:gd name="T60" fmla="*/ 124 w 184"/>
                  <a:gd name="T61" fmla="*/ 63 h 355"/>
                  <a:gd name="T62" fmla="*/ 152 w 184"/>
                  <a:gd name="T63" fmla="*/ 33 h 355"/>
                  <a:gd name="T64" fmla="*/ 183 w 184"/>
                  <a:gd name="T65" fmla="*/ 6 h 355"/>
                  <a:gd name="T66" fmla="*/ 184 w 184"/>
                  <a:gd name="T67" fmla="*/ 4 h 355"/>
                  <a:gd name="T68" fmla="*/ 184 w 184"/>
                  <a:gd name="T69" fmla="*/ 3 h 355"/>
                  <a:gd name="T70" fmla="*/ 184 w 184"/>
                  <a:gd name="T71" fmla="*/ 2 h 355"/>
                  <a:gd name="T72" fmla="*/ 183 w 184"/>
                  <a:gd name="T73" fmla="*/ 1 h 355"/>
                  <a:gd name="T74" fmla="*/ 183 w 184"/>
                  <a:gd name="T75" fmla="*/ 0 h 355"/>
                  <a:gd name="T76" fmla="*/ 182 w 184"/>
                  <a:gd name="T77" fmla="*/ 0 h 355"/>
                  <a:gd name="T78" fmla="*/ 181 w 184"/>
                  <a:gd name="T79" fmla="*/ 0 h 355"/>
                  <a:gd name="T80" fmla="*/ 179 w 184"/>
                  <a:gd name="T81" fmla="*/ 1 h 355"/>
                  <a:gd name="T82" fmla="*/ 179 w 184"/>
                  <a:gd name="T83" fmla="*/ 1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84" h="355">
                    <a:moveTo>
                      <a:pt x="179" y="1"/>
                    </a:moveTo>
                    <a:lnTo>
                      <a:pt x="155" y="16"/>
                    </a:lnTo>
                    <a:lnTo>
                      <a:pt x="132" y="29"/>
                    </a:lnTo>
                    <a:lnTo>
                      <a:pt x="110" y="40"/>
                    </a:lnTo>
                    <a:lnTo>
                      <a:pt x="91" y="49"/>
                    </a:lnTo>
                    <a:lnTo>
                      <a:pt x="72" y="60"/>
                    </a:lnTo>
                    <a:lnTo>
                      <a:pt x="56" y="70"/>
                    </a:lnTo>
                    <a:lnTo>
                      <a:pt x="41" y="80"/>
                    </a:lnTo>
                    <a:lnTo>
                      <a:pt x="29" y="92"/>
                    </a:lnTo>
                    <a:lnTo>
                      <a:pt x="18" y="106"/>
                    </a:lnTo>
                    <a:lnTo>
                      <a:pt x="10" y="121"/>
                    </a:lnTo>
                    <a:lnTo>
                      <a:pt x="4" y="139"/>
                    </a:lnTo>
                    <a:lnTo>
                      <a:pt x="1" y="161"/>
                    </a:lnTo>
                    <a:lnTo>
                      <a:pt x="0" y="188"/>
                    </a:lnTo>
                    <a:lnTo>
                      <a:pt x="1" y="218"/>
                    </a:lnTo>
                    <a:lnTo>
                      <a:pt x="6" y="253"/>
                    </a:lnTo>
                    <a:lnTo>
                      <a:pt x="14" y="294"/>
                    </a:lnTo>
                    <a:lnTo>
                      <a:pt x="17" y="305"/>
                    </a:lnTo>
                    <a:lnTo>
                      <a:pt x="22" y="326"/>
                    </a:lnTo>
                    <a:lnTo>
                      <a:pt x="27" y="345"/>
                    </a:lnTo>
                    <a:lnTo>
                      <a:pt x="32" y="355"/>
                    </a:lnTo>
                    <a:lnTo>
                      <a:pt x="35" y="347"/>
                    </a:lnTo>
                    <a:lnTo>
                      <a:pt x="37" y="328"/>
                    </a:lnTo>
                    <a:lnTo>
                      <a:pt x="37" y="309"/>
                    </a:lnTo>
                    <a:lnTo>
                      <a:pt x="37" y="297"/>
                    </a:lnTo>
                    <a:lnTo>
                      <a:pt x="39" y="249"/>
                    </a:lnTo>
                    <a:lnTo>
                      <a:pt x="47" y="205"/>
                    </a:lnTo>
                    <a:lnTo>
                      <a:pt x="60" y="165"/>
                    </a:lnTo>
                    <a:lnTo>
                      <a:pt x="77" y="129"/>
                    </a:lnTo>
                    <a:lnTo>
                      <a:pt x="99" y="94"/>
                    </a:lnTo>
                    <a:lnTo>
                      <a:pt x="124" y="63"/>
                    </a:lnTo>
                    <a:lnTo>
                      <a:pt x="152" y="33"/>
                    </a:lnTo>
                    <a:lnTo>
                      <a:pt x="183" y="6"/>
                    </a:lnTo>
                    <a:lnTo>
                      <a:pt x="184" y="4"/>
                    </a:lnTo>
                    <a:lnTo>
                      <a:pt x="184" y="3"/>
                    </a:lnTo>
                    <a:lnTo>
                      <a:pt x="184" y="2"/>
                    </a:lnTo>
                    <a:lnTo>
                      <a:pt x="183" y="1"/>
                    </a:lnTo>
                    <a:lnTo>
                      <a:pt x="183" y="0"/>
                    </a:lnTo>
                    <a:lnTo>
                      <a:pt x="182" y="0"/>
                    </a:lnTo>
                    <a:lnTo>
                      <a:pt x="181" y="0"/>
                    </a:lnTo>
                    <a:lnTo>
                      <a:pt x="179" y="1"/>
                    </a:lnTo>
                    <a:lnTo>
                      <a:pt x="179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Freeform 142"/>
              <p:cNvSpPr>
                <a:spLocks/>
              </p:cNvSpPr>
              <p:nvPr/>
            </p:nvSpPr>
            <p:spPr bwMode="auto">
              <a:xfrm>
                <a:off x="1920876" y="4957638"/>
                <a:ext cx="47625" cy="38100"/>
              </a:xfrm>
              <a:custGeom>
                <a:avLst/>
                <a:gdLst>
                  <a:gd name="T0" fmla="*/ 30 w 59"/>
                  <a:gd name="T1" fmla="*/ 49 h 49"/>
                  <a:gd name="T2" fmla="*/ 42 w 59"/>
                  <a:gd name="T3" fmla="*/ 47 h 49"/>
                  <a:gd name="T4" fmla="*/ 51 w 59"/>
                  <a:gd name="T5" fmla="*/ 42 h 49"/>
                  <a:gd name="T6" fmla="*/ 57 w 59"/>
                  <a:gd name="T7" fmla="*/ 34 h 49"/>
                  <a:gd name="T8" fmla="*/ 59 w 59"/>
                  <a:gd name="T9" fmla="*/ 25 h 49"/>
                  <a:gd name="T10" fmla="*/ 57 w 59"/>
                  <a:gd name="T11" fmla="*/ 15 h 49"/>
                  <a:gd name="T12" fmla="*/ 51 w 59"/>
                  <a:gd name="T13" fmla="*/ 7 h 49"/>
                  <a:gd name="T14" fmla="*/ 42 w 59"/>
                  <a:gd name="T15" fmla="*/ 3 h 49"/>
                  <a:gd name="T16" fmla="*/ 30 w 59"/>
                  <a:gd name="T17" fmla="*/ 0 h 49"/>
                  <a:gd name="T18" fmla="*/ 19 w 59"/>
                  <a:gd name="T19" fmla="*/ 3 h 49"/>
                  <a:gd name="T20" fmla="*/ 8 w 59"/>
                  <a:gd name="T21" fmla="*/ 7 h 49"/>
                  <a:gd name="T22" fmla="*/ 3 w 59"/>
                  <a:gd name="T23" fmla="*/ 15 h 49"/>
                  <a:gd name="T24" fmla="*/ 0 w 59"/>
                  <a:gd name="T25" fmla="*/ 25 h 49"/>
                  <a:gd name="T26" fmla="*/ 3 w 59"/>
                  <a:gd name="T27" fmla="*/ 34 h 49"/>
                  <a:gd name="T28" fmla="*/ 8 w 59"/>
                  <a:gd name="T29" fmla="*/ 42 h 49"/>
                  <a:gd name="T30" fmla="*/ 19 w 59"/>
                  <a:gd name="T31" fmla="*/ 47 h 49"/>
                  <a:gd name="T32" fmla="*/ 30 w 59"/>
                  <a:gd name="T3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49">
                    <a:moveTo>
                      <a:pt x="30" y="49"/>
                    </a:moveTo>
                    <a:lnTo>
                      <a:pt x="42" y="47"/>
                    </a:lnTo>
                    <a:lnTo>
                      <a:pt x="51" y="42"/>
                    </a:lnTo>
                    <a:lnTo>
                      <a:pt x="57" y="34"/>
                    </a:lnTo>
                    <a:lnTo>
                      <a:pt x="59" y="25"/>
                    </a:lnTo>
                    <a:lnTo>
                      <a:pt x="57" y="15"/>
                    </a:lnTo>
                    <a:lnTo>
                      <a:pt x="51" y="7"/>
                    </a:lnTo>
                    <a:lnTo>
                      <a:pt x="42" y="3"/>
                    </a:lnTo>
                    <a:lnTo>
                      <a:pt x="30" y="0"/>
                    </a:lnTo>
                    <a:lnTo>
                      <a:pt x="19" y="3"/>
                    </a:lnTo>
                    <a:lnTo>
                      <a:pt x="8" y="7"/>
                    </a:lnTo>
                    <a:lnTo>
                      <a:pt x="3" y="15"/>
                    </a:lnTo>
                    <a:lnTo>
                      <a:pt x="0" y="25"/>
                    </a:lnTo>
                    <a:lnTo>
                      <a:pt x="3" y="34"/>
                    </a:lnTo>
                    <a:lnTo>
                      <a:pt x="8" y="42"/>
                    </a:lnTo>
                    <a:lnTo>
                      <a:pt x="19" y="47"/>
                    </a:lnTo>
                    <a:lnTo>
                      <a:pt x="30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" name="Freeform 144"/>
              <p:cNvSpPr>
                <a:spLocks/>
              </p:cNvSpPr>
              <p:nvPr/>
            </p:nvSpPr>
            <p:spPr bwMode="auto">
              <a:xfrm>
                <a:off x="2968626" y="4457575"/>
                <a:ext cx="46038" cy="39688"/>
              </a:xfrm>
              <a:custGeom>
                <a:avLst/>
                <a:gdLst>
                  <a:gd name="T0" fmla="*/ 28 w 57"/>
                  <a:gd name="T1" fmla="*/ 50 h 50"/>
                  <a:gd name="T2" fmla="*/ 40 w 57"/>
                  <a:gd name="T3" fmla="*/ 48 h 50"/>
                  <a:gd name="T4" fmla="*/ 49 w 57"/>
                  <a:gd name="T5" fmla="*/ 43 h 50"/>
                  <a:gd name="T6" fmla="*/ 55 w 57"/>
                  <a:gd name="T7" fmla="*/ 35 h 50"/>
                  <a:gd name="T8" fmla="*/ 57 w 57"/>
                  <a:gd name="T9" fmla="*/ 26 h 50"/>
                  <a:gd name="T10" fmla="*/ 55 w 57"/>
                  <a:gd name="T11" fmla="*/ 15 h 50"/>
                  <a:gd name="T12" fmla="*/ 49 w 57"/>
                  <a:gd name="T13" fmla="*/ 7 h 50"/>
                  <a:gd name="T14" fmla="*/ 40 w 57"/>
                  <a:gd name="T15" fmla="*/ 3 h 50"/>
                  <a:gd name="T16" fmla="*/ 28 w 57"/>
                  <a:gd name="T17" fmla="*/ 0 h 50"/>
                  <a:gd name="T18" fmla="*/ 17 w 57"/>
                  <a:gd name="T19" fmla="*/ 3 h 50"/>
                  <a:gd name="T20" fmla="*/ 8 w 57"/>
                  <a:gd name="T21" fmla="*/ 7 h 50"/>
                  <a:gd name="T22" fmla="*/ 2 w 57"/>
                  <a:gd name="T23" fmla="*/ 15 h 50"/>
                  <a:gd name="T24" fmla="*/ 0 w 57"/>
                  <a:gd name="T25" fmla="*/ 26 h 50"/>
                  <a:gd name="T26" fmla="*/ 2 w 57"/>
                  <a:gd name="T27" fmla="*/ 35 h 50"/>
                  <a:gd name="T28" fmla="*/ 8 w 57"/>
                  <a:gd name="T29" fmla="*/ 43 h 50"/>
                  <a:gd name="T30" fmla="*/ 17 w 57"/>
                  <a:gd name="T31" fmla="*/ 48 h 50"/>
                  <a:gd name="T32" fmla="*/ 28 w 57"/>
                  <a:gd name="T33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7" h="50">
                    <a:moveTo>
                      <a:pt x="28" y="50"/>
                    </a:moveTo>
                    <a:lnTo>
                      <a:pt x="40" y="48"/>
                    </a:lnTo>
                    <a:lnTo>
                      <a:pt x="49" y="43"/>
                    </a:lnTo>
                    <a:lnTo>
                      <a:pt x="55" y="35"/>
                    </a:lnTo>
                    <a:lnTo>
                      <a:pt x="57" y="26"/>
                    </a:lnTo>
                    <a:lnTo>
                      <a:pt x="55" y="15"/>
                    </a:lnTo>
                    <a:lnTo>
                      <a:pt x="49" y="7"/>
                    </a:lnTo>
                    <a:lnTo>
                      <a:pt x="40" y="3"/>
                    </a:lnTo>
                    <a:lnTo>
                      <a:pt x="28" y="0"/>
                    </a:lnTo>
                    <a:lnTo>
                      <a:pt x="17" y="3"/>
                    </a:lnTo>
                    <a:lnTo>
                      <a:pt x="8" y="7"/>
                    </a:lnTo>
                    <a:lnTo>
                      <a:pt x="2" y="15"/>
                    </a:lnTo>
                    <a:lnTo>
                      <a:pt x="0" y="26"/>
                    </a:lnTo>
                    <a:lnTo>
                      <a:pt x="2" y="35"/>
                    </a:lnTo>
                    <a:lnTo>
                      <a:pt x="8" y="43"/>
                    </a:lnTo>
                    <a:lnTo>
                      <a:pt x="17" y="48"/>
                    </a:lnTo>
                    <a:lnTo>
                      <a:pt x="28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Freeform 145"/>
              <p:cNvSpPr>
                <a:spLocks/>
              </p:cNvSpPr>
              <p:nvPr/>
            </p:nvSpPr>
            <p:spPr bwMode="auto">
              <a:xfrm>
                <a:off x="2452689" y="4986213"/>
                <a:ext cx="47625" cy="38100"/>
              </a:xfrm>
              <a:custGeom>
                <a:avLst/>
                <a:gdLst>
                  <a:gd name="T0" fmla="*/ 30 w 59"/>
                  <a:gd name="T1" fmla="*/ 48 h 48"/>
                  <a:gd name="T2" fmla="*/ 41 w 59"/>
                  <a:gd name="T3" fmla="*/ 46 h 48"/>
                  <a:gd name="T4" fmla="*/ 51 w 59"/>
                  <a:gd name="T5" fmla="*/ 42 h 48"/>
                  <a:gd name="T6" fmla="*/ 56 w 59"/>
                  <a:gd name="T7" fmla="*/ 33 h 48"/>
                  <a:gd name="T8" fmla="*/ 59 w 59"/>
                  <a:gd name="T9" fmla="*/ 24 h 48"/>
                  <a:gd name="T10" fmla="*/ 56 w 59"/>
                  <a:gd name="T11" fmla="*/ 15 h 48"/>
                  <a:gd name="T12" fmla="*/ 51 w 59"/>
                  <a:gd name="T13" fmla="*/ 7 h 48"/>
                  <a:gd name="T14" fmla="*/ 41 w 59"/>
                  <a:gd name="T15" fmla="*/ 2 h 48"/>
                  <a:gd name="T16" fmla="*/ 30 w 59"/>
                  <a:gd name="T17" fmla="*/ 0 h 48"/>
                  <a:gd name="T18" fmla="*/ 18 w 59"/>
                  <a:gd name="T19" fmla="*/ 2 h 48"/>
                  <a:gd name="T20" fmla="*/ 9 w 59"/>
                  <a:gd name="T21" fmla="*/ 7 h 48"/>
                  <a:gd name="T22" fmla="*/ 2 w 59"/>
                  <a:gd name="T23" fmla="*/ 15 h 48"/>
                  <a:gd name="T24" fmla="*/ 0 w 59"/>
                  <a:gd name="T25" fmla="*/ 24 h 48"/>
                  <a:gd name="T26" fmla="*/ 2 w 59"/>
                  <a:gd name="T27" fmla="*/ 33 h 48"/>
                  <a:gd name="T28" fmla="*/ 9 w 59"/>
                  <a:gd name="T29" fmla="*/ 42 h 48"/>
                  <a:gd name="T30" fmla="*/ 18 w 59"/>
                  <a:gd name="T31" fmla="*/ 46 h 48"/>
                  <a:gd name="T32" fmla="*/ 30 w 59"/>
                  <a:gd name="T3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48">
                    <a:moveTo>
                      <a:pt x="30" y="48"/>
                    </a:moveTo>
                    <a:lnTo>
                      <a:pt x="41" y="46"/>
                    </a:lnTo>
                    <a:lnTo>
                      <a:pt x="51" y="42"/>
                    </a:lnTo>
                    <a:lnTo>
                      <a:pt x="56" y="33"/>
                    </a:lnTo>
                    <a:lnTo>
                      <a:pt x="59" y="24"/>
                    </a:lnTo>
                    <a:lnTo>
                      <a:pt x="56" y="15"/>
                    </a:lnTo>
                    <a:lnTo>
                      <a:pt x="51" y="7"/>
                    </a:lnTo>
                    <a:lnTo>
                      <a:pt x="41" y="2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7"/>
                    </a:lnTo>
                    <a:lnTo>
                      <a:pt x="2" y="15"/>
                    </a:lnTo>
                    <a:lnTo>
                      <a:pt x="0" y="24"/>
                    </a:lnTo>
                    <a:lnTo>
                      <a:pt x="2" y="33"/>
                    </a:lnTo>
                    <a:lnTo>
                      <a:pt x="9" y="42"/>
                    </a:lnTo>
                    <a:lnTo>
                      <a:pt x="18" y="46"/>
                    </a:lnTo>
                    <a:lnTo>
                      <a:pt x="30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Freeform 147"/>
              <p:cNvSpPr>
                <a:spLocks/>
              </p:cNvSpPr>
              <p:nvPr/>
            </p:nvSpPr>
            <p:spPr bwMode="auto">
              <a:xfrm>
                <a:off x="2289176" y="4414713"/>
                <a:ext cx="46038" cy="38100"/>
              </a:xfrm>
              <a:custGeom>
                <a:avLst/>
                <a:gdLst>
                  <a:gd name="T0" fmla="*/ 29 w 58"/>
                  <a:gd name="T1" fmla="*/ 50 h 50"/>
                  <a:gd name="T2" fmla="*/ 41 w 58"/>
                  <a:gd name="T3" fmla="*/ 47 h 50"/>
                  <a:gd name="T4" fmla="*/ 50 w 58"/>
                  <a:gd name="T5" fmla="*/ 43 h 50"/>
                  <a:gd name="T6" fmla="*/ 56 w 58"/>
                  <a:gd name="T7" fmla="*/ 35 h 50"/>
                  <a:gd name="T8" fmla="*/ 58 w 58"/>
                  <a:gd name="T9" fmla="*/ 25 h 50"/>
                  <a:gd name="T10" fmla="*/ 56 w 58"/>
                  <a:gd name="T11" fmla="*/ 15 h 50"/>
                  <a:gd name="T12" fmla="*/ 50 w 58"/>
                  <a:gd name="T13" fmla="*/ 7 h 50"/>
                  <a:gd name="T14" fmla="*/ 41 w 58"/>
                  <a:gd name="T15" fmla="*/ 2 h 50"/>
                  <a:gd name="T16" fmla="*/ 29 w 58"/>
                  <a:gd name="T17" fmla="*/ 0 h 50"/>
                  <a:gd name="T18" fmla="*/ 18 w 58"/>
                  <a:gd name="T19" fmla="*/ 2 h 50"/>
                  <a:gd name="T20" fmla="*/ 9 w 58"/>
                  <a:gd name="T21" fmla="*/ 7 h 50"/>
                  <a:gd name="T22" fmla="*/ 2 w 58"/>
                  <a:gd name="T23" fmla="*/ 15 h 50"/>
                  <a:gd name="T24" fmla="*/ 0 w 58"/>
                  <a:gd name="T25" fmla="*/ 25 h 50"/>
                  <a:gd name="T26" fmla="*/ 2 w 58"/>
                  <a:gd name="T27" fmla="*/ 35 h 50"/>
                  <a:gd name="T28" fmla="*/ 9 w 58"/>
                  <a:gd name="T29" fmla="*/ 43 h 50"/>
                  <a:gd name="T30" fmla="*/ 18 w 58"/>
                  <a:gd name="T31" fmla="*/ 47 h 50"/>
                  <a:gd name="T32" fmla="*/ 29 w 58"/>
                  <a:gd name="T33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50">
                    <a:moveTo>
                      <a:pt x="29" y="50"/>
                    </a:moveTo>
                    <a:lnTo>
                      <a:pt x="41" y="47"/>
                    </a:lnTo>
                    <a:lnTo>
                      <a:pt x="50" y="43"/>
                    </a:lnTo>
                    <a:lnTo>
                      <a:pt x="56" y="35"/>
                    </a:lnTo>
                    <a:lnTo>
                      <a:pt x="58" y="25"/>
                    </a:lnTo>
                    <a:lnTo>
                      <a:pt x="56" y="15"/>
                    </a:lnTo>
                    <a:lnTo>
                      <a:pt x="50" y="7"/>
                    </a:lnTo>
                    <a:lnTo>
                      <a:pt x="41" y="2"/>
                    </a:lnTo>
                    <a:lnTo>
                      <a:pt x="29" y="0"/>
                    </a:lnTo>
                    <a:lnTo>
                      <a:pt x="18" y="2"/>
                    </a:lnTo>
                    <a:lnTo>
                      <a:pt x="9" y="7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2" y="35"/>
                    </a:lnTo>
                    <a:lnTo>
                      <a:pt x="9" y="43"/>
                    </a:lnTo>
                    <a:lnTo>
                      <a:pt x="18" y="47"/>
                    </a:lnTo>
                    <a:lnTo>
                      <a:pt x="29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Freeform 149"/>
              <p:cNvSpPr>
                <a:spLocks/>
              </p:cNvSpPr>
              <p:nvPr/>
            </p:nvSpPr>
            <p:spPr bwMode="auto">
              <a:xfrm>
                <a:off x="3114676" y="4417888"/>
                <a:ext cx="47625" cy="38100"/>
              </a:xfrm>
              <a:custGeom>
                <a:avLst/>
                <a:gdLst>
                  <a:gd name="T0" fmla="*/ 30 w 59"/>
                  <a:gd name="T1" fmla="*/ 48 h 48"/>
                  <a:gd name="T2" fmla="*/ 41 w 59"/>
                  <a:gd name="T3" fmla="*/ 46 h 48"/>
                  <a:gd name="T4" fmla="*/ 51 w 59"/>
                  <a:gd name="T5" fmla="*/ 41 h 48"/>
                  <a:gd name="T6" fmla="*/ 56 w 59"/>
                  <a:gd name="T7" fmla="*/ 33 h 48"/>
                  <a:gd name="T8" fmla="*/ 59 w 59"/>
                  <a:gd name="T9" fmla="*/ 24 h 48"/>
                  <a:gd name="T10" fmla="*/ 56 w 59"/>
                  <a:gd name="T11" fmla="*/ 15 h 48"/>
                  <a:gd name="T12" fmla="*/ 51 w 59"/>
                  <a:gd name="T13" fmla="*/ 7 h 48"/>
                  <a:gd name="T14" fmla="*/ 41 w 59"/>
                  <a:gd name="T15" fmla="*/ 2 h 48"/>
                  <a:gd name="T16" fmla="*/ 30 w 59"/>
                  <a:gd name="T17" fmla="*/ 0 h 48"/>
                  <a:gd name="T18" fmla="*/ 18 w 59"/>
                  <a:gd name="T19" fmla="*/ 2 h 48"/>
                  <a:gd name="T20" fmla="*/ 9 w 59"/>
                  <a:gd name="T21" fmla="*/ 7 h 48"/>
                  <a:gd name="T22" fmla="*/ 2 w 59"/>
                  <a:gd name="T23" fmla="*/ 15 h 48"/>
                  <a:gd name="T24" fmla="*/ 0 w 59"/>
                  <a:gd name="T25" fmla="*/ 24 h 48"/>
                  <a:gd name="T26" fmla="*/ 2 w 59"/>
                  <a:gd name="T27" fmla="*/ 33 h 48"/>
                  <a:gd name="T28" fmla="*/ 9 w 59"/>
                  <a:gd name="T29" fmla="*/ 41 h 48"/>
                  <a:gd name="T30" fmla="*/ 18 w 59"/>
                  <a:gd name="T31" fmla="*/ 46 h 48"/>
                  <a:gd name="T32" fmla="*/ 30 w 59"/>
                  <a:gd name="T3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48">
                    <a:moveTo>
                      <a:pt x="30" y="48"/>
                    </a:moveTo>
                    <a:lnTo>
                      <a:pt x="41" y="46"/>
                    </a:lnTo>
                    <a:lnTo>
                      <a:pt x="51" y="41"/>
                    </a:lnTo>
                    <a:lnTo>
                      <a:pt x="56" y="33"/>
                    </a:lnTo>
                    <a:lnTo>
                      <a:pt x="59" y="24"/>
                    </a:lnTo>
                    <a:lnTo>
                      <a:pt x="56" y="15"/>
                    </a:lnTo>
                    <a:lnTo>
                      <a:pt x="51" y="7"/>
                    </a:lnTo>
                    <a:lnTo>
                      <a:pt x="41" y="2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7"/>
                    </a:lnTo>
                    <a:lnTo>
                      <a:pt x="2" y="15"/>
                    </a:lnTo>
                    <a:lnTo>
                      <a:pt x="0" y="24"/>
                    </a:lnTo>
                    <a:lnTo>
                      <a:pt x="2" y="33"/>
                    </a:lnTo>
                    <a:lnTo>
                      <a:pt x="9" y="41"/>
                    </a:lnTo>
                    <a:lnTo>
                      <a:pt x="18" y="46"/>
                    </a:lnTo>
                    <a:lnTo>
                      <a:pt x="30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" name="Freeform 150"/>
              <p:cNvSpPr>
                <a:spLocks/>
              </p:cNvSpPr>
              <p:nvPr/>
            </p:nvSpPr>
            <p:spPr bwMode="auto">
              <a:xfrm>
                <a:off x="3071814" y="4648075"/>
                <a:ext cx="46038" cy="38100"/>
              </a:xfrm>
              <a:custGeom>
                <a:avLst/>
                <a:gdLst>
                  <a:gd name="T0" fmla="*/ 30 w 58"/>
                  <a:gd name="T1" fmla="*/ 48 h 48"/>
                  <a:gd name="T2" fmla="*/ 41 w 58"/>
                  <a:gd name="T3" fmla="*/ 46 h 48"/>
                  <a:gd name="T4" fmla="*/ 50 w 58"/>
                  <a:gd name="T5" fmla="*/ 41 h 48"/>
                  <a:gd name="T6" fmla="*/ 56 w 58"/>
                  <a:gd name="T7" fmla="*/ 33 h 48"/>
                  <a:gd name="T8" fmla="*/ 58 w 58"/>
                  <a:gd name="T9" fmla="*/ 24 h 48"/>
                  <a:gd name="T10" fmla="*/ 56 w 58"/>
                  <a:gd name="T11" fmla="*/ 15 h 48"/>
                  <a:gd name="T12" fmla="*/ 50 w 58"/>
                  <a:gd name="T13" fmla="*/ 7 h 48"/>
                  <a:gd name="T14" fmla="*/ 41 w 58"/>
                  <a:gd name="T15" fmla="*/ 2 h 48"/>
                  <a:gd name="T16" fmla="*/ 30 w 58"/>
                  <a:gd name="T17" fmla="*/ 0 h 48"/>
                  <a:gd name="T18" fmla="*/ 18 w 58"/>
                  <a:gd name="T19" fmla="*/ 2 h 48"/>
                  <a:gd name="T20" fmla="*/ 9 w 58"/>
                  <a:gd name="T21" fmla="*/ 7 h 48"/>
                  <a:gd name="T22" fmla="*/ 2 w 58"/>
                  <a:gd name="T23" fmla="*/ 15 h 48"/>
                  <a:gd name="T24" fmla="*/ 0 w 58"/>
                  <a:gd name="T25" fmla="*/ 24 h 48"/>
                  <a:gd name="T26" fmla="*/ 2 w 58"/>
                  <a:gd name="T27" fmla="*/ 33 h 48"/>
                  <a:gd name="T28" fmla="*/ 9 w 58"/>
                  <a:gd name="T29" fmla="*/ 41 h 48"/>
                  <a:gd name="T30" fmla="*/ 18 w 58"/>
                  <a:gd name="T31" fmla="*/ 46 h 48"/>
                  <a:gd name="T32" fmla="*/ 30 w 58"/>
                  <a:gd name="T3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48">
                    <a:moveTo>
                      <a:pt x="30" y="48"/>
                    </a:moveTo>
                    <a:lnTo>
                      <a:pt x="41" y="46"/>
                    </a:lnTo>
                    <a:lnTo>
                      <a:pt x="50" y="41"/>
                    </a:lnTo>
                    <a:lnTo>
                      <a:pt x="56" y="33"/>
                    </a:lnTo>
                    <a:lnTo>
                      <a:pt x="58" y="24"/>
                    </a:lnTo>
                    <a:lnTo>
                      <a:pt x="56" y="15"/>
                    </a:lnTo>
                    <a:lnTo>
                      <a:pt x="50" y="7"/>
                    </a:lnTo>
                    <a:lnTo>
                      <a:pt x="41" y="2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7"/>
                    </a:lnTo>
                    <a:lnTo>
                      <a:pt x="2" y="15"/>
                    </a:lnTo>
                    <a:lnTo>
                      <a:pt x="0" y="24"/>
                    </a:lnTo>
                    <a:lnTo>
                      <a:pt x="2" y="33"/>
                    </a:lnTo>
                    <a:lnTo>
                      <a:pt x="9" y="41"/>
                    </a:lnTo>
                    <a:lnTo>
                      <a:pt x="18" y="46"/>
                    </a:lnTo>
                    <a:lnTo>
                      <a:pt x="30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" name="Freeform 151"/>
              <p:cNvSpPr>
                <a:spLocks/>
              </p:cNvSpPr>
              <p:nvPr/>
            </p:nvSpPr>
            <p:spPr bwMode="auto">
              <a:xfrm>
                <a:off x="2349501" y="4671888"/>
                <a:ext cx="46038" cy="39688"/>
              </a:xfrm>
              <a:custGeom>
                <a:avLst/>
                <a:gdLst>
                  <a:gd name="T0" fmla="*/ 30 w 58"/>
                  <a:gd name="T1" fmla="*/ 49 h 49"/>
                  <a:gd name="T2" fmla="*/ 41 w 58"/>
                  <a:gd name="T3" fmla="*/ 47 h 49"/>
                  <a:gd name="T4" fmla="*/ 50 w 58"/>
                  <a:gd name="T5" fmla="*/ 43 h 49"/>
                  <a:gd name="T6" fmla="*/ 56 w 58"/>
                  <a:gd name="T7" fmla="*/ 34 h 49"/>
                  <a:gd name="T8" fmla="*/ 58 w 58"/>
                  <a:gd name="T9" fmla="*/ 25 h 49"/>
                  <a:gd name="T10" fmla="*/ 56 w 58"/>
                  <a:gd name="T11" fmla="*/ 15 h 49"/>
                  <a:gd name="T12" fmla="*/ 50 w 58"/>
                  <a:gd name="T13" fmla="*/ 7 h 49"/>
                  <a:gd name="T14" fmla="*/ 41 w 58"/>
                  <a:gd name="T15" fmla="*/ 2 h 49"/>
                  <a:gd name="T16" fmla="*/ 30 w 58"/>
                  <a:gd name="T17" fmla="*/ 0 h 49"/>
                  <a:gd name="T18" fmla="*/ 18 w 58"/>
                  <a:gd name="T19" fmla="*/ 2 h 49"/>
                  <a:gd name="T20" fmla="*/ 9 w 58"/>
                  <a:gd name="T21" fmla="*/ 7 h 49"/>
                  <a:gd name="T22" fmla="*/ 2 w 58"/>
                  <a:gd name="T23" fmla="*/ 15 h 49"/>
                  <a:gd name="T24" fmla="*/ 0 w 58"/>
                  <a:gd name="T25" fmla="*/ 25 h 49"/>
                  <a:gd name="T26" fmla="*/ 2 w 58"/>
                  <a:gd name="T27" fmla="*/ 34 h 49"/>
                  <a:gd name="T28" fmla="*/ 9 w 58"/>
                  <a:gd name="T29" fmla="*/ 43 h 49"/>
                  <a:gd name="T30" fmla="*/ 18 w 58"/>
                  <a:gd name="T31" fmla="*/ 47 h 49"/>
                  <a:gd name="T32" fmla="*/ 30 w 58"/>
                  <a:gd name="T3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49">
                    <a:moveTo>
                      <a:pt x="30" y="49"/>
                    </a:moveTo>
                    <a:lnTo>
                      <a:pt x="41" y="47"/>
                    </a:lnTo>
                    <a:lnTo>
                      <a:pt x="50" y="43"/>
                    </a:lnTo>
                    <a:lnTo>
                      <a:pt x="56" y="34"/>
                    </a:lnTo>
                    <a:lnTo>
                      <a:pt x="58" y="25"/>
                    </a:lnTo>
                    <a:lnTo>
                      <a:pt x="56" y="15"/>
                    </a:lnTo>
                    <a:lnTo>
                      <a:pt x="50" y="7"/>
                    </a:lnTo>
                    <a:lnTo>
                      <a:pt x="41" y="2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7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2" y="34"/>
                    </a:lnTo>
                    <a:lnTo>
                      <a:pt x="9" y="43"/>
                    </a:lnTo>
                    <a:lnTo>
                      <a:pt x="18" y="47"/>
                    </a:lnTo>
                    <a:lnTo>
                      <a:pt x="30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" name="Freeform 152"/>
              <p:cNvSpPr>
                <a:spLocks/>
              </p:cNvSpPr>
              <p:nvPr/>
            </p:nvSpPr>
            <p:spPr bwMode="auto">
              <a:xfrm>
                <a:off x="1909764" y="4417888"/>
                <a:ext cx="46038" cy="38100"/>
              </a:xfrm>
              <a:custGeom>
                <a:avLst/>
                <a:gdLst>
                  <a:gd name="T0" fmla="*/ 29 w 59"/>
                  <a:gd name="T1" fmla="*/ 48 h 48"/>
                  <a:gd name="T2" fmla="*/ 41 w 59"/>
                  <a:gd name="T3" fmla="*/ 46 h 48"/>
                  <a:gd name="T4" fmla="*/ 50 w 59"/>
                  <a:gd name="T5" fmla="*/ 41 h 48"/>
                  <a:gd name="T6" fmla="*/ 57 w 59"/>
                  <a:gd name="T7" fmla="*/ 33 h 48"/>
                  <a:gd name="T8" fmla="*/ 59 w 59"/>
                  <a:gd name="T9" fmla="*/ 24 h 48"/>
                  <a:gd name="T10" fmla="*/ 57 w 59"/>
                  <a:gd name="T11" fmla="*/ 15 h 48"/>
                  <a:gd name="T12" fmla="*/ 50 w 59"/>
                  <a:gd name="T13" fmla="*/ 7 h 48"/>
                  <a:gd name="T14" fmla="*/ 41 w 59"/>
                  <a:gd name="T15" fmla="*/ 2 h 48"/>
                  <a:gd name="T16" fmla="*/ 29 w 59"/>
                  <a:gd name="T17" fmla="*/ 0 h 48"/>
                  <a:gd name="T18" fmla="*/ 18 w 59"/>
                  <a:gd name="T19" fmla="*/ 2 h 48"/>
                  <a:gd name="T20" fmla="*/ 9 w 59"/>
                  <a:gd name="T21" fmla="*/ 7 h 48"/>
                  <a:gd name="T22" fmla="*/ 3 w 59"/>
                  <a:gd name="T23" fmla="*/ 15 h 48"/>
                  <a:gd name="T24" fmla="*/ 0 w 59"/>
                  <a:gd name="T25" fmla="*/ 24 h 48"/>
                  <a:gd name="T26" fmla="*/ 3 w 59"/>
                  <a:gd name="T27" fmla="*/ 33 h 48"/>
                  <a:gd name="T28" fmla="*/ 9 w 59"/>
                  <a:gd name="T29" fmla="*/ 41 h 48"/>
                  <a:gd name="T30" fmla="*/ 18 w 59"/>
                  <a:gd name="T31" fmla="*/ 46 h 48"/>
                  <a:gd name="T32" fmla="*/ 29 w 59"/>
                  <a:gd name="T3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48">
                    <a:moveTo>
                      <a:pt x="29" y="48"/>
                    </a:moveTo>
                    <a:lnTo>
                      <a:pt x="41" y="46"/>
                    </a:lnTo>
                    <a:lnTo>
                      <a:pt x="50" y="41"/>
                    </a:lnTo>
                    <a:lnTo>
                      <a:pt x="57" y="33"/>
                    </a:lnTo>
                    <a:lnTo>
                      <a:pt x="59" y="24"/>
                    </a:lnTo>
                    <a:lnTo>
                      <a:pt x="57" y="15"/>
                    </a:lnTo>
                    <a:lnTo>
                      <a:pt x="50" y="7"/>
                    </a:lnTo>
                    <a:lnTo>
                      <a:pt x="41" y="2"/>
                    </a:lnTo>
                    <a:lnTo>
                      <a:pt x="29" y="0"/>
                    </a:lnTo>
                    <a:lnTo>
                      <a:pt x="18" y="2"/>
                    </a:lnTo>
                    <a:lnTo>
                      <a:pt x="9" y="7"/>
                    </a:lnTo>
                    <a:lnTo>
                      <a:pt x="3" y="15"/>
                    </a:lnTo>
                    <a:lnTo>
                      <a:pt x="0" y="24"/>
                    </a:lnTo>
                    <a:lnTo>
                      <a:pt x="3" y="33"/>
                    </a:lnTo>
                    <a:lnTo>
                      <a:pt x="9" y="41"/>
                    </a:lnTo>
                    <a:lnTo>
                      <a:pt x="18" y="46"/>
                    </a:lnTo>
                    <a:lnTo>
                      <a:pt x="29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Freeform 153"/>
              <p:cNvSpPr>
                <a:spLocks/>
              </p:cNvSpPr>
              <p:nvPr/>
            </p:nvSpPr>
            <p:spPr bwMode="auto">
              <a:xfrm>
                <a:off x="2162176" y="4397250"/>
                <a:ext cx="47625" cy="39688"/>
              </a:xfrm>
              <a:custGeom>
                <a:avLst/>
                <a:gdLst>
                  <a:gd name="T0" fmla="*/ 29 w 58"/>
                  <a:gd name="T1" fmla="*/ 50 h 50"/>
                  <a:gd name="T2" fmla="*/ 41 w 58"/>
                  <a:gd name="T3" fmla="*/ 48 h 50"/>
                  <a:gd name="T4" fmla="*/ 50 w 58"/>
                  <a:gd name="T5" fmla="*/ 43 h 50"/>
                  <a:gd name="T6" fmla="*/ 56 w 58"/>
                  <a:gd name="T7" fmla="*/ 35 h 50"/>
                  <a:gd name="T8" fmla="*/ 58 w 58"/>
                  <a:gd name="T9" fmla="*/ 26 h 50"/>
                  <a:gd name="T10" fmla="*/ 56 w 58"/>
                  <a:gd name="T11" fmla="*/ 15 h 50"/>
                  <a:gd name="T12" fmla="*/ 50 w 58"/>
                  <a:gd name="T13" fmla="*/ 7 h 50"/>
                  <a:gd name="T14" fmla="*/ 41 w 58"/>
                  <a:gd name="T15" fmla="*/ 3 h 50"/>
                  <a:gd name="T16" fmla="*/ 29 w 58"/>
                  <a:gd name="T17" fmla="*/ 0 h 50"/>
                  <a:gd name="T18" fmla="*/ 18 w 58"/>
                  <a:gd name="T19" fmla="*/ 3 h 50"/>
                  <a:gd name="T20" fmla="*/ 9 w 58"/>
                  <a:gd name="T21" fmla="*/ 7 h 50"/>
                  <a:gd name="T22" fmla="*/ 2 w 58"/>
                  <a:gd name="T23" fmla="*/ 15 h 50"/>
                  <a:gd name="T24" fmla="*/ 0 w 58"/>
                  <a:gd name="T25" fmla="*/ 26 h 50"/>
                  <a:gd name="T26" fmla="*/ 2 w 58"/>
                  <a:gd name="T27" fmla="*/ 35 h 50"/>
                  <a:gd name="T28" fmla="*/ 9 w 58"/>
                  <a:gd name="T29" fmla="*/ 43 h 50"/>
                  <a:gd name="T30" fmla="*/ 18 w 58"/>
                  <a:gd name="T31" fmla="*/ 48 h 50"/>
                  <a:gd name="T32" fmla="*/ 29 w 58"/>
                  <a:gd name="T33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50">
                    <a:moveTo>
                      <a:pt x="29" y="50"/>
                    </a:moveTo>
                    <a:lnTo>
                      <a:pt x="41" y="48"/>
                    </a:lnTo>
                    <a:lnTo>
                      <a:pt x="50" y="43"/>
                    </a:lnTo>
                    <a:lnTo>
                      <a:pt x="56" y="35"/>
                    </a:lnTo>
                    <a:lnTo>
                      <a:pt x="58" y="26"/>
                    </a:lnTo>
                    <a:lnTo>
                      <a:pt x="56" y="15"/>
                    </a:lnTo>
                    <a:lnTo>
                      <a:pt x="50" y="7"/>
                    </a:lnTo>
                    <a:lnTo>
                      <a:pt x="41" y="3"/>
                    </a:lnTo>
                    <a:lnTo>
                      <a:pt x="29" y="0"/>
                    </a:lnTo>
                    <a:lnTo>
                      <a:pt x="18" y="3"/>
                    </a:lnTo>
                    <a:lnTo>
                      <a:pt x="9" y="7"/>
                    </a:lnTo>
                    <a:lnTo>
                      <a:pt x="2" y="15"/>
                    </a:lnTo>
                    <a:lnTo>
                      <a:pt x="0" y="26"/>
                    </a:lnTo>
                    <a:lnTo>
                      <a:pt x="2" y="35"/>
                    </a:lnTo>
                    <a:lnTo>
                      <a:pt x="9" y="43"/>
                    </a:lnTo>
                    <a:lnTo>
                      <a:pt x="18" y="48"/>
                    </a:lnTo>
                    <a:lnTo>
                      <a:pt x="29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Freeform 154"/>
              <p:cNvSpPr>
                <a:spLocks/>
              </p:cNvSpPr>
              <p:nvPr/>
            </p:nvSpPr>
            <p:spPr bwMode="auto">
              <a:xfrm>
                <a:off x="2562226" y="4527425"/>
                <a:ext cx="46038" cy="38100"/>
              </a:xfrm>
              <a:custGeom>
                <a:avLst/>
                <a:gdLst>
                  <a:gd name="T0" fmla="*/ 29 w 59"/>
                  <a:gd name="T1" fmla="*/ 48 h 48"/>
                  <a:gd name="T2" fmla="*/ 40 w 59"/>
                  <a:gd name="T3" fmla="*/ 46 h 48"/>
                  <a:gd name="T4" fmla="*/ 50 w 59"/>
                  <a:gd name="T5" fmla="*/ 41 h 48"/>
                  <a:gd name="T6" fmla="*/ 56 w 59"/>
                  <a:gd name="T7" fmla="*/ 33 h 48"/>
                  <a:gd name="T8" fmla="*/ 59 w 59"/>
                  <a:gd name="T9" fmla="*/ 24 h 48"/>
                  <a:gd name="T10" fmla="*/ 56 w 59"/>
                  <a:gd name="T11" fmla="*/ 15 h 48"/>
                  <a:gd name="T12" fmla="*/ 50 w 59"/>
                  <a:gd name="T13" fmla="*/ 7 h 48"/>
                  <a:gd name="T14" fmla="*/ 40 w 59"/>
                  <a:gd name="T15" fmla="*/ 2 h 48"/>
                  <a:gd name="T16" fmla="*/ 29 w 59"/>
                  <a:gd name="T17" fmla="*/ 0 h 48"/>
                  <a:gd name="T18" fmla="*/ 17 w 59"/>
                  <a:gd name="T19" fmla="*/ 2 h 48"/>
                  <a:gd name="T20" fmla="*/ 8 w 59"/>
                  <a:gd name="T21" fmla="*/ 7 h 48"/>
                  <a:gd name="T22" fmla="*/ 2 w 59"/>
                  <a:gd name="T23" fmla="*/ 15 h 48"/>
                  <a:gd name="T24" fmla="*/ 0 w 59"/>
                  <a:gd name="T25" fmla="*/ 24 h 48"/>
                  <a:gd name="T26" fmla="*/ 2 w 59"/>
                  <a:gd name="T27" fmla="*/ 33 h 48"/>
                  <a:gd name="T28" fmla="*/ 8 w 59"/>
                  <a:gd name="T29" fmla="*/ 41 h 48"/>
                  <a:gd name="T30" fmla="*/ 17 w 59"/>
                  <a:gd name="T31" fmla="*/ 46 h 48"/>
                  <a:gd name="T32" fmla="*/ 29 w 59"/>
                  <a:gd name="T3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48">
                    <a:moveTo>
                      <a:pt x="29" y="48"/>
                    </a:moveTo>
                    <a:lnTo>
                      <a:pt x="40" y="46"/>
                    </a:lnTo>
                    <a:lnTo>
                      <a:pt x="50" y="41"/>
                    </a:lnTo>
                    <a:lnTo>
                      <a:pt x="56" y="33"/>
                    </a:lnTo>
                    <a:lnTo>
                      <a:pt x="59" y="24"/>
                    </a:lnTo>
                    <a:lnTo>
                      <a:pt x="56" y="15"/>
                    </a:lnTo>
                    <a:lnTo>
                      <a:pt x="50" y="7"/>
                    </a:lnTo>
                    <a:lnTo>
                      <a:pt x="40" y="2"/>
                    </a:lnTo>
                    <a:lnTo>
                      <a:pt x="29" y="0"/>
                    </a:lnTo>
                    <a:lnTo>
                      <a:pt x="17" y="2"/>
                    </a:lnTo>
                    <a:lnTo>
                      <a:pt x="8" y="7"/>
                    </a:lnTo>
                    <a:lnTo>
                      <a:pt x="2" y="15"/>
                    </a:lnTo>
                    <a:lnTo>
                      <a:pt x="0" y="24"/>
                    </a:lnTo>
                    <a:lnTo>
                      <a:pt x="2" y="33"/>
                    </a:lnTo>
                    <a:lnTo>
                      <a:pt x="8" y="41"/>
                    </a:lnTo>
                    <a:lnTo>
                      <a:pt x="17" y="46"/>
                    </a:lnTo>
                    <a:lnTo>
                      <a:pt x="29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Freeform 159"/>
              <p:cNvSpPr>
                <a:spLocks/>
              </p:cNvSpPr>
              <p:nvPr/>
            </p:nvSpPr>
            <p:spPr bwMode="auto">
              <a:xfrm>
                <a:off x="2206626" y="4870325"/>
                <a:ext cx="46038" cy="38100"/>
              </a:xfrm>
              <a:custGeom>
                <a:avLst/>
                <a:gdLst>
                  <a:gd name="T0" fmla="*/ 30 w 59"/>
                  <a:gd name="T1" fmla="*/ 48 h 48"/>
                  <a:gd name="T2" fmla="*/ 41 w 59"/>
                  <a:gd name="T3" fmla="*/ 46 h 48"/>
                  <a:gd name="T4" fmla="*/ 51 w 59"/>
                  <a:gd name="T5" fmla="*/ 41 h 48"/>
                  <a:gd name="T6" fmla="*/ 56 w 59"/>
                  <a:gd name="T7" fmla="*/ 33 h 48"/>
                  <a:gd name="T8" fmla="*/ 59 w 59"/>
                  <a:gd name="T9" fmla="*/ 24 h 48"/>
                  <a:gd name="T10" fmla="*/ 56 w 59"/>
                  <a:gd name="T11" fmla="*/ 15 h 48"/>
                  <a:gd name="T12" fmla="*/ 51 w 59"/>
                  <a:gd name="T13" fmla="*/ 7 h 48"/>
                  <a:gd name="T14" fmla="*/ 41 w 59"/>
                  <a:gd name="T15" fmla="*/ 2 h 48"/>
                  <a:gd name="T16" fmla="*/ 30 w 59"/>
                  <a:gd name="T17" fmla="*/ 0 h 48"/>
                  <a:gd name="T18" fmla="*/ 18 w 59"/>
                  <a:gd name="T19" fmla="*/ 2 h 48"/>
                  <a:gd name="T20" fmla="*/ 9 w 59"/>
                  <a:gd name="T21" fmla="*/ 7 h 48"/>
                  <a:gd name="T22" fmla="*/ 2 w 59"/>
                  <a:gd name="T23" fmla="*/ 15 h 48"/>
                  <a:gd name="T24" fmla="*/ 0 w 59"/>
                  <a:gd name="T25" fmla="*/ 24 h 48"/>
                  <a:gd name="T26" fmla="*/ 2 w 59"/>
                  <a:gd name="T27" fmla="*/ 33 h 48"/>
                  <a:gd name="T28" fmla="*/ 9 w 59"/>
                  <a:gd name="T29" fmla="*/ 41 h 48"/>
                  <a:gd name="T30" fmla="*/ 18 w 59"/>
                  <a:gd name="T31" fmla="*/ 46 h 48"/>
                  <a:gd name="T32" fmla="*/ 30 w 59"/>
                  <a:gd name="T3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48">
                    <a:moveTo>
                      <a:pt x="30" y="48"/>
                    </a:moveTo>
                    <a:lnTo>
                      <a:pt x="41" y="46"/>
                    </a:lnTo>
                    <a:lnTo>
                      <a:pt x="51" y="41"/>
                    </a:lnTo>
                    <a:lnTo>
                      <a:pt x="56" y="33"/>
                    </a:lnTo>
                    <a:lnTo>
                      <a:pt x="59" y="24"/>
                    </a:lnTo>
                    <a:lnTo>
                      <a:pt x="56" y="15"/>
                    </a:lnTo>
                    <a:lnTo>
                      <a:pt x="51" y="7"/>
                    </a:lnTo>
                    <a:lnTo>
                      <a:pt x="41" y="2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7"/>
                    </a:lnTo>
                    <a:lnTo>
                      <a:pt x="2" y="15"/>
                    </a:lnTo>
                    <a:lnTo>
                      <a:pt x="0" y="24"/>
                    </a:lnTo>
                    <a:lnTo>
                      <a:pt x="2" y="33"/>
                    </a:lnTo>
                    <a:lnTo>
                      <a:pt x="9" y="41"/>
                    </a:lnTo>
                    <a:lnTo>
                      <a:pt x="18" y="46"/>
                    </a:lnTo>
                    <a:lnTo>
                      <a:pt x="30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34" name="Circular Arrow 33"/>
          <p:cNvSpPr/>
          <p:nvPr/>
        </p:nvSpPr>
        <p:spPr>
          <a:xfrm rot="175240">
            <a:off x="-401302" y="3189182"/>
            <a:ext cx="4002437" cy="2120116"/>
          </a:xfrm>
          <a:prstGeom prst="circularArrow">
            <a:avLst>
              <a:gd name="adj1" fmla="val 6950"/>
              <a:gd name="adj2" fmla="val 1359891"/>
              <a:gd name="adj3" fmla="val 19042916"/>
              <a:gd name="adj4" fmla="val 11465574"/>
              <a:gd name="adj5" fmla="val 20999"/>
            </a:avLst>
          </a:prstGeom>
          <a:gradFill rotWithShape="1">
            <a:gsLst>
              <a:gs pos="0">
                <a:srgbClr val="E40059">
                  <a:shade val="51000"/>
                  <a:satMod val="130000"/>
                  <a:alpha val="75000"/>
                </a:srgbClr>
              </a:gs>
              <a:gs pos="80000">
                <a:srgbClr val="E40059">
                  <a:shade val="93000"/>
                  <a:satMod val="130000"/>
                  <a:alpha val="70000"/>
                </a:srgbClr>
              </a:gs>
              <a:gs pos="100000">
                <a:srgbClr val="E40059">
                  <a:shade val="94000"/>
                  <a:satMod val="135000"/>
                  <a:alpha val="50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747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747421" y="3237393"/>
            <a:ext cx="1189004" cy="779053"/>
            <a:chOff x="4133857" y="2200086"/>
            <a:chExt cx="1799350" cy="1193122"/>
          </a:xfrm>
        </p:grpSpPr>
        <p:grpSp>
          <p:nvGrpSpPr>
            <p:cNvPr id="36" name="Group 123"/>
            <p:cNvGrpSpPr/>
            <p:nvPr/>
          </p:nvGrpSpPr>
          <p:grpSpPr>
            <a:xfrm rot="120000">
              <a:off x="4133854" y="2361744"/>
              <a:ext cx="1799347" cy="882439"/>
              <a:chOff x="3311860" y="1010343"/>
              <a:chExt cx="1861722" cy="951465"/>
            </a:xfrm>
          </p:grpSpPr>
          <p:cxnSp>
            <p:nvCxnSpPr>
              <p:cNvPr id="60" name="Straight Connector 59"/>
              <p:cNvCxnSpPr/>
              <p:nvPr/>
            </p:nvCxnSpPr>
            <p:spPr>
              <a:xfrm>
                <a:off x="3499471" y="1176852"/>
                <a:ext cx="125871" cy="784956"/>
              </a:xfrm>
              <a:prstGeom prst="line">
                <a:avLst/>
              </a:prstGeom>
              <a:noFill/>
              <a:ln w="28575" cap="flat" cmpd="sng" algn="ctr">
                <a:solidFill>
                  <a:srgbClr val="D2D2D2">
                    <a:lumMod val="50000"/>
                    <a:alpha val="50196"/>
                  </a:srgbClr>
                </a:solidFill>
                <a:prstDash val="solid"/>
              </a:ln>
              <a:effectLst>
                <a:outerShdw blurRad="76200" dist="76200" dir="19800000" algn="l" rotWithShape="0">
                  <a:srgbClr val="E40059">
                    <a:alpha val="50000"/>
                  </a:srgbClr>
                </a:outerShdw>
              </a:effectLst>
            </p:spPr>
          </p:cxnSp>
          <p:cxnSp>
            <p:nvCxnSpPr>
              <p:cNvPr id="61" name="Straight Connector 60"/>
              <p:cNvCxnSpPr/>
              <p:nvPr/>
            </p:nvCxnSpPr>
            <p:spPr>
              <a:xfrm>
                <a:off x="3401870" y="1313765"/>
                <a:ext cx="90010" cy="561319"/>
              </a:xfrm>
              <a:prstGeom prst="line">
                <a:avLst/>
              </a:prstGeom>
              <a:noFill/>
              <a:ln w="28575" cap="flat" cmpd="sng" algn="ctr">
                <a:solidFill>
                  <a:srgbClr val="D2D2D2">
                    <a:lumMod val="50000"/>
                    <a:alpha val="50196"/>
                  </a:srgbClr>
                </a:solidFill>
                <a:prstDash val="solid"/>
              </a:ln>
              <a:effectLst>
                <a:outerShdw blurRad="76200" dist="76200" dir="19800000" algn="l" rotWithShape="0">
                  <a:srgbClr val="E40059">
                    <a:alpha val="50000"/>
                  </a:srgbClr>
                </a:outerShdw>
              </a:effectLst>
            </p:spPr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3311860" y="1466165"/>
                <a:ext cx="58870" cy="367127"/>
              </a:xfrm>
              <a:prstGeom prst="line">
                <a:avLst/>
              </a:prstGeom>
              <a:noFill/>
              <a:ln w="28575" cap="flat" cmpd="sng" algn="ctr">
                <a:solidFill>
                  <a:srgbClr val="D2D2D2">
                    <a:lumMod val="50000"/>
                    <a:alpha val="50196"/>
                  </a:srgbClr>
                </a:solidFill>
                <a:prstDash val="solid"/>
              </a:ln>
              <a:effectLst>
                <a:outerShdw blurRad="76200" dist="76200" dir="19800000" algn="l" rotWithShape="0">
                  <a:srgbClr val="E40059">
                    <a:alpha val="50000"/>
                  </a:srgbClr>
                </a:outerShdw>
              </a:effectLst>
            </p:spPr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4764600" y="1010343"/>
                <a:ext cx="125871" cy="784956"/>
              </a:xfrm>
              <a:prstGeom prst="line">
                <a:avLst/>
              </a:prstGeom>
              <a:noFill/>
              <a:ln w="28575" cap="flat" cmpd="sng" algn="ctr">
                <a:solidFill>
                  <a:srgbClr val="D2D2D2">
                    <a:lumMod val="50000"/>
                    <a:alpha val="50196"/>
                  </a:srgbClr>
                </a:solidFill>
                <a:prstDash val="solid"/>
              </a:ln>
              <a:effectLst>
                <a:outerShdw blurRad="76200" dist="76200" dir="19800000" algn="l" rotWithShape="0">
                  <a:srgbClr val="E40059">
                    <a:alpha val="50000"/>
                  </a:srgbClr>
                </a:outerShdw>
              </a:effectLst>
            </p:spPr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4934071" y="1138964"/>
                <a:ext cx="90010" cy="561319"/>
              </a:xfrm>
              <a:prstGeom prst="line">
                <a:avLst/>
              </a:prstGeom>
              <a:noFill/>
              <a:ln w="28575" cap="flat" cmpd="sng" algn="ctr">
                <a:solidFill>
                  <a:srgbClr val="D2D2D2">
                    <a:lumMod val="50000"/>
                    <a:alpha val="50196"/>
                  </a:srgbClr>
                </a:solidFill>
                <a:prstDash val="solid"/>
              </a:ln>
              <a:effectLst>
                <a:outerShdw blurRad="76200" dist="76200" dir="19800000" algn="l" rotWithShape="0">
                  <a:srgbClr val="E40059">
                    <a:alpha val="50000"/>
                  </a:srgbClr>
                </a:outerShdw>
              </a:effectLst>
            </p:spPr>
          </p:cxnSp>
          <p:cxnSp>
            <p:nvCxnSpPr>
              <p:cNvPr id="65" name="Straight Connector 64"/>
              <p:cNvCxnSpPr/>
              <p:nvPr/>
            </p:nvCxnSpPr>
            <p:spPr>
              <a:xfrm>
                <a:off x="5114712" y="1294595"/>
                <a:ext cx="58870" cy="367127"/>
              </a:xfrm>
              <a:prstGeom prst="line">
                <a:avLst/>
              </a:prstGeom>
              <a:noFill/>
              <a:ln w="28575" cap="flat" cmpd="sng" algn="ctr">
                <a:solidFill>
                  <a:srgbClr val="D2D2D2">
                    <a:lumMod val="50000"/>
                    <a:alpha val="50196"/>
                  </a:srgbClr>
                </a:solidFill>
                <a:prstDash val="solid"/>
              </a:ln>
              <a:effectLst>
                <a:outerShdw blurRad="76200" dist="76200" dir="19800000" algn="l" rotWithShape="0">
                  <a:srgbClr val="E40059">
                    <a:alpha val="50000"/>
                  </a:srgbClr>
                </a:outerShdw>
              </a:effectLst>
            </p:spPr>
          </p:cxnSp>
        </p:grpSp>
        <p:grpSp>
          <p:nvGrpSpPr>
            <p:cNvPr id="37" name="Group 124"/>
            <p:cNvGrpSpPr/>
            <p:nvPr/>
          </p:nvGrpSpPr>
          <p:grpSpPr>
            <a:xfrm rot="21181802">
              <a:off x="4523437" y="2222598"/>
              <a:ext cx="848538" cy="1148097"/>
              <a:chOff x="1278551" y="548681"/>
              <a:chExt cx="1830178" cy="2176938"/>
            </a:xfrm>
            <a:noFill/>
          </p:grpSpPr>
          <p:sp>
            <p:nvSpPr>
              <p:cNvPr id="58" name="Flowchart: Stored Data 23"/>
              <p:cNvSpPr/>
              <p:nvPr/>
            </p:nvSpPr>
            <p:spPr>
              <a:xfrm rot="5400000" flipV="1">
                <a:off x="1655449" y="1272339"/>
                <a:ext cx="1076382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 cmpd="sng" algn="ctr">
                <a:solidFill>
                  <a:srgbClr val="FFCC99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9" name="Flowchart: Stored Data 23"/>
              <p:cNvSpPr/>
              <p:nvPr/>
            </p:nvSpPr>
            <p:spPr>
              <a:xfrm rot="16200000">
                <a:off x="1643362" y="183870"/>
                <a:ext cx="1100556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 cmpd="sng" algn="ctr">
                <a:solidFill>
                  <a:srgbClr val="FFCC99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38" name="Group 125"/>
            <p:cNvGrpSpPr/>
            <p:nvPr/>
          </p:nvGrpSpPr>
          <p:grpSpPr>
            <a:xfrm rot="21181802">
              <a:off x="4518981" y="2250764"/>
              <a:ext cx="848539" cy="1086930"/>
              <a:chOff x="1278549" y="548681"/>
              <a:chExt cx="1830180" cy="2176938"/>
            </a:xfrm>
          </p:grpSpPr>
          <p:sp>
            <p:nvSpPr>
              <p:cNvPr id="56" name="Flowchart: Stored Data 23"/>
              <p:cNvSpPr/>
              <p:nvPr/>
            </p:nvSpPr>
            <p:spPr>
              <a:xfrm rot="5400000" flipV="1">
                <a:off x="1655449" y="1272339"/>
                <a:ext cx="1076382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D9CD"/>
                  </a:gs>
                  <a:gs pos="100000">
                    <a:sysClr val="window" lastClr="FFFFFF">
                      <a:alpha val="0"/>
                    </a:sysClr>
                  </a:gs>
                </a:gsLst>
                <a:lin ang="0" scaled="0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" name="Flowchart: Stored Data 23"/>
              <p:cNvSpPr/>
              <p:nvPr/>
            </p:nvSpPr>
            <p:spPr>
              <a:xfrm rot="16200000">
                <a:off x="1643360" y="183870"/>
                <a:ext cx="1100555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D9CD"/>
                  </a:gs>
                  <a:gs pos="100000">
                    <a:sysClr val="window" lastClr="FFFFFF">
                      <a:alpha val="0"/>
                    </a:sysClr>
                  </a:gs>
                </a:gsLst>
                <a:lin ang="0" scaled="0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39" name="Group 126"/>
            <p:cNvGrpSpPr/>
            <p:nvPr/>
          </p:nvGrpSpPr>
          <p:grpSpPr>
            <a:xfrm rot="21181802">
              <a:off x="4517352" y="2605668"/>
              <a:ext cx="854645" cy="382700"/>
              <a:chOff x="1326335" y="1232780"/>
              <a:chExt cx="1708590" cy="612020"/>
            </a:xfrm>
          </p:grpSpPr>
          <p:grpSp>
            <p:nvGrpSpPr>
              <p:cNvPr id="50" name="Group 137"/>
              <p:cNvGrpSpPr/>
              <p:nvPr/>
            </p:nvGrpSpPr>
            <p:grpSpPr>
              <a:xfrm>
                <a:off x="1326335" y="1628800"/>
                <a:ext cx="1708590" cy="216000"/>
                <a:chOff x="3135313" y="111460"/>
                <a:chExt cx="3190875" cy="1989138"/>
              </a:xfrm>
            </p:grpSpPr>
            <p:sp>
              <p:nvSpPr>
                <p:cNvPr id="54" name="Freeform 20"/>
                <p:cNvSpPr>
                  <a:spLocks/>
                </p:cNvSpPr>
                <p:nvPr/>
              </p:nvSpPr>
              <p:spPr bwMode="auto">
                <a:xfrm>
                  <a:off x="3135313" y="111460"/>
                  <a:ext cx="1628775" cy="1989138"/>
                </a:xfrm>
                <a:custGeom>
                  <a:avLst/>
                  <a:gdLst>
                    <a:gd name="T0" fmla="*/ 5 w 1026"/>
                    <a:gd name="T1" fmla="*/ 1252 h 1253"/>
                    <a:gd name="T2" fmla="*/ 11 w 1026"/>
                    <a:gd name="T3" fmla="*/ 1251 h 1253"/>
                    <a:gd name="T4" fmla="*/ 17 w 1026"/>
                    <a:gd name="T5" fmla="*/ 1247 h 1253"/>
                    <a:gd name="T6" fmla="*/ 27 w 1026"/>
                    <a:gd name="T7" fmla="*/ 1239 h 1253"/>
                    <a:gd name="T8" fmla="*/ 42 w 1026"/>
                    <a:gd name="T9" fmla="*/ 1219 h 1253"/>
                    <a:gd name="T10" fmla="*/ 57 w 1026"/>
                    <a:gd name="T11" fmla="*/ 1189 h 1253"/>
                    <a:gd name="T12" fmla="*/ 86 w 1026"/>
                    <a:gd name="T13" fmla="*/ 1114 h 1253"/>
                    <a:gd name="T14" fmla="*/ 167 w 1026"/>
                    <a:gd name="T15" fmla="*/ 819 h 1253"/>
                    <a:gd name="T16" fmla="*/ 191 w 1026"/>
                    <a:gd name="T17" fmla="*/ 736 h 1253"/>
                    <a:gd name="T18" fmla="*/ 221 w 1026"/>
                    <a:gd name="T19" fmla="*/ 656 h 1253"/>
                    <a:gd name="T20" fmla="*/ 233 w 1026"/>
                    <a:gd name="T21" fmla="*/ 630 h 1253"/>
                    <a:gd name="T22" fmla="*/ 243 w 1026"/>
                    <a:gd name="T23" fmla="*/ 615 h 1253"/>
                    <a:gd name="T24" fmla="*/ 254 w 1026"/>
                    <a:gd name="T25" fmla="*/ 603 h 1253"/>
                    <a:gd name="T26" fmla="*/ 261 w 1026"/>
                    <a:gd name="T27" fmla="*/ 599 h 1253"/>
                    <a:gd name="T28" fmla="*/ 267 w 1026"/>
                    <a:gd name="T29" fmla="*/ 597 h 1253"/>
                    <a:gd name="T30" fmla="*/ 272 w 1026"/>
                    <a:gd name="T31" fmla="*/ 596 h 1253"/>
                    <a:gd name="T32" fmla="*/ 278 w 1026"/>
                    <a:gd name="T33" fmla="*/ 597 h 1253"/>
                    <a:gd name="T34" fmla="*/ 284 w 1026"/>
                    <a:gd name="T35" fmla="*/ 600 h 1253"/>
                    <a:gd name="T36" fmla="*/ 291 w 1026"/>
                    <a:gd name="T37" fmla="*/ 605 h 1253"/>
                    <a:gd name="T38" fmla="*/ 302 w 1026"/>
                    <a:gd name="T39" fmla="*/ 618 h 1253"/>
                    <a:gd name="T40" fmla="*/ 318 w 1026"/>
                    <a:gd name="T41" fmla="*/ 647 h 1253"/>
                    <a:gd name="T42" fmla="*/ 341 w 1026"/>
                    <a:gd name="T43" fmla="*/ 709 h 1253"/>
                    <a:gd name="T44" fmla="*/ 426 w 1026"/>
                    <a:gd name="T45" fmla="*/ 1036 h 1253"/>
                    <a:gd name="T46" fmla="*/ 454 w 1026"/>
                    <a:gd name="T47" fmla="*/ 1139 h 1253"/>
                    <a:gd name="T48" fmla="*/ 476 w 1026"/>
                    <a:gd name="T49" fmla="*/ 1200 h 1253"/>
                    <a:gd name="T50" fmla="*/ 490 w 1026"/>
                    <a:gd name="T51" fmla="*/ 1229 h 1253"/>
                    <a:gd name="T52" fmla="*/ 498 w 1026"/>
                    <a:gd name="T53" fmla="*/ 1241 h 1253"/>
                    <a:gd name="T54" fmla="*/ 505 w 1026"/>
                    <a:gd name="T55" fmla="*/ 1248 h 1253"/>
                    <a:gd name="T56" fmla="*/ 511 w 1026"/>
                    <a:gd name="T57" fmla="*/ 1251 h 1253"/>
                    <a:gd name="T58" fmla="*/ 517 w 1026"/>
                    <a:gd name="T59" fmla="*/ 1252 h 1253"/>
                    <a:gd name="T60" fmla="*/ 522 w 1026"/>
                    <a:gd name="T61" fmla="*/ 1252 h 1253"/>
                    <a:gd name="T62" fmla="*/ 528 w 1026"/>
                    <a:gd name="T63" fmla="*/ 1250 h 1253"/>
                    <a:gd name="T64" fmla="*/ 534 w 1026"/>
                    <a:gd name="T65" fmla="*/ 1244 h 1253"/>
                    <a:gd name="T66" fmla="*/ 545 w 1026"/>
                    <a:gd name="T67" fmla="*/ 1228 h 1253"/>
                    <a:gd name="T68" fmla="*/ 556 w 1026"/>
                    <a:gd name="T69" fmla="*/ 1206 h 1253"/>
                    <a:gd name="T70" fmla="*/ 570 w 1026"/>
                    <a:gd name="T71" fmla="*/ 1166 h 1253"/>
                    <a:gd name="T72" fmla="*/ 594 w 1026"/>
                    <a:gd name="T73" fmla="*/ 1065 h 1253"/>
                    <a:gd name="T74" fmla="*/ 633 w 1026"/>
                    <a:gd name="T75" fmla="*/ 845 h 1253"/>
                    <a:gd name="T76" fmla="*/ 677 w 1026"/>
                    <a:gd name="T77" fmla="*/ 544 h 1253"/>
                    <a:gd name="T78" fmla="*/ 699 w 1026"/>
                    <a:gd name="T79" fmla="*/ 392 h 1253"/>
                    <a:gd name="T80" fmla="*/ 728 w 1026"/>
                    <a:gd name="T81" fmla="*/ 217 h 1253"/>
                    <a:gd name="T82" fmla="*/ 741 w 1026"/>
                    <a:gd name="T83" fmla="*/ 147 h 1253"/>
                    <a:gd name="T84" fmla="*/ 761 w 1026"/>
                    <a:gd name="T85" fmla="*/ 67 h 1253"/>
                    <a:gd name="T86" fmla="*/ 771 w 1026"/>
                    <a:gd name="T87" fmla="*/ 37 h 1253"/>
                    <a:gd name="T88" fmla="*/ 782 w 1026"/>
                    <a:gd name="T89" fmla="*/ 16 h 1253"/>
                    <a:gd name="T90" fmla="*/ 789 w 1026"/>
                    <a:gd name="T91" fmla="*/ 6 h 1253"/>
                    <a:gd name="T92" fmla="*/ 794 w 1026"/>
                    <a:gd name="T93" fmla="*/ 1 h 1253"/>
                    <a:gd name="T94" fmla="*/ 800 w 1026"/>
                    <a:gd name="T95" fmla="*/ 0 h 1253"/>
                    <a:gd name="T96" fmla="*/ 805 w 1026"/>
                    <a:gd name="T97" fmla="*/ 1 h 1253"/>
                    <a:gd name="T98" fmla="*/ 810 w 1026"/>
                    <a:gd name="T99" fmla="*/ 4 h 1253"/>
                    <a:gd name="T100" fmla="*/ 818 w 1026"/>
                    <a:gd name="T101" fmla="*/ 13 h 1253"/>
                    <a:gd name="T102" fmla="*/ 829 w 1026"/>
                    <a:gd name="T103" fmla="*/ 37 h 1253"/>
                    <a:gd name="T104" fmla="*/ 840 w 1026"/>
                    <a:gd name="T105" fmla="*/ 71 h 1253"/>
                    <a:gd name="T106" fmla="*/ 858 w 1026"/>
                    <a:gd name="T107" fmla="*/ 147 h 1253"/>
                    <a:gd name="T108" fmla="*/ 878 w 1026"/>
                    <a:gd name="T109" fmla="*/ 265 h 1253"/>
                    <a:gd name="T110" fmla="*/ 930 w 1026"/>
                    <a:gd name="T111" fmla="*/ 658 h 1253"/>
                    <a:gd name="T112" fmla="*/ 953 w 1026"/>
                    <a:gd name="T113" fmla="*/ 850 h 1253"/>
                    <a:gd name="T114" fmla="*/ 979 w 1026"/>
                    <a:gd name="T115" fmla="*/ 1041 h 1253"/>
                    <a:gd name="T116" fmla="*/ 996 w 1026"/>
                    <a:gd name="T117" fmla="*/ 1140 h 1253"/>
                    <a:gd name="T118" fmla="*/ 1006 w 1026"/>
                    <a:gd name="T119" fmla="*/ 1188 h 1253"/>
                    <a:gd name="T120" fmla="*/ 1016 w 1026"/>
                    <a:gd name="T121" fmla="*/ 1224 h 1253"/>
                    <a:gd name="T122" fmla="*/ 1023 w 1026"/>
                    <a:gd name="T123" fmla="*/ 1241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026" h="1253">
                      <a:moveTo>
                        <a:pt x="0" y="1253"/>
                      </a:moveTo>
                      <a:lnTo>
                        <a:pt x="1" y="1253"/>
                      </a:lnTo>
                      <a:lnTo>
                        <a:pt x="2" y="1252"/>
                      </a:lnTo>
                      <a:lnTo>
                        <a:pt x="2" y="1252"/>
                      </a:lnTo>
                      <a:lnTo>
                        <a:pt x="3" y="1252"/>
                      </a:lnTo>
                      <a:lnTo>
                        <a:pt x="3" y="1252"/>
                      </a:lnTo>
                      <a:lnTo>
                        <a:pt x="4" y="1252"/>
                      </a:lnTo>
                      <a:lnTo>
                        <a:pt x="5" y="1252"/>
                      </a:lnTo>
                      <a:lnTo>
                        <a:pt x="5" y="1252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1"/>
                      </a:lnTo>
                      <a:lnTo>
                        <a:pt x="9" y="1251"/>
                      </a:lnTo>
                      <a:lnTo>
                        <a:pt x="9" y="1251"/>
                      </a:lnTo>
                      <a:lnTo>
                        <a:pt x="11" y="1251"/>
                      </a:lnTo>
                      <a:lnTo>
                        <a:pt x="11" y="1250"/>
                      </a:lnTo>
                      <a:lnTo>
                        <a:pt x="12" y="1250"/>
                      </a:lnTo>
                      <a:lnTo>
                        <a:pt x="13" y="1249"/>
                      </a:lnTo>
                      <a:lnTo>
                        <a:pt x="14" y="1249"/>
                      </a:lnTo>
                      <a:lnTo>
                        <a:pt x="14" y="1249"/>
                      </a:lnTo>
                      <a:lnTo>
                        <a:pt x="15" y="1248"/>
                      </a:lnTo>
                      <a:lnTo>
                        <a:pt x="16" y="1248"/>
                      </a:lnTo>
                      <a:lnTo>
                        <a:pt x="17" y="1247"/>
                      </a:lnTo>
                      <a:lnTo>
                        <a:pt x="18" y="1246"/>
                      </a:lnTo>
                      <a:lnTo>
                        <a:pt x="21" y="1245"/>
                      </a:lnTo>
                      <a:lnTo>
                        <a:pt x="21" y="1244"/>
                      </a:lnTo>
                      <a:lnTo>
                        <a:pt x="22" y="1243"/>
                      </a:lnTo>
                      <a:lnTo>
                        <a:pt x="23" y="1242"/>
                      </a:lnTo>
                      <a:lnTo>
                        <a:pt x="26" y="1240"/>
                      </a:lnTo>
                      <a:lnTo>
                        <a:pt x="26" y="1239"/>
                      </a:lnTo>
                      <a:lnTo>
                        <a:pt x="27" y="1239"/>
                      </a:lnTo>
                      <a:lnTo>
                        <a:pt x="28" y="1237"/>
                      </a:lnTo>
                      <a:lnTo>
                        <a:pt x="31" y="1234"/>
                      </a:lnTo>
                      <a:lnTo>
                        <a:pt x="31" y="1234"/>
                      </a:lnTo>
                      <a:lnTo>
                        <a:pt x="32" y="1233"/>
                      </a:lnTo>
                      <a:lnTo>
                        <a:pt x="33" y="1231"/>
                      </a:lnTo>
                      <a:lnTo>
                        <a:pt x="36" y="1228"/>
                      </a:lnTo>
                      <a:lnTo>
                        <a:pt x="41" y="1220"/>
                      </a:lnTo>
                      <a:lnTo>
                        <a:pt x="42" y="1219"/>
                      </a:lnTo>
                      <a:lnTo>
                        <a:pt x="42" y="1218"/>
                      </a:lnTo>
                      <a:lnTo>
                        <a:pt x="44" y="1216"/>
                      </a:lnTo>
                      <a:lnTo>
                        <a:pt x="47" y="1211"/>
                      </a:lnTo>
                      <a:lnTo>
                        <a:pt x="52" y="1200"/>
                      </a:lnTo>
                      <a:lnTo>
                        <a:pt x="53" y="1199"/>
                      </a:lnTo>
                      <a:lnTo>
                        <a:pt x="53" y="1198"/>
                      </a:lnTo>
                      <a:lnTo>
                        <a:pt x="55" y="1195"/>
                      </a:lnTo>
                      <a:lnTo>
                        <a:pt x="57" y="1189"/>
                      </a:lnTo>
                      <a:lnTo>
                        <a:pt x="63" y="1176"/>
                      </a:lnTo>
                      <a:lnTo>
                        <a:pt x="63" y="1174"/>
                      </a:lnTo>
                      <a:lnTo>
                        <a:pt x="64" y="1173"/>
                      </a:lnTo>
                      <a:lnTo>
                        <a:pt x="66" y="1170"/>
                      </a:lnTo>
                      <a:lnTo>
                        <a:pt x="68" y="1162"/>
                      </a:lnTo>
                      <a:lnTo>
                        <a:pt x="74" y="1148"/>
                      </a:lnTo>
                      <a:lnTo>
                        <a:pt x="85" y="1116"/>
                      </a:lnTo>
                      <a:lnTo>
                        <a:pt x="86" y="1114"/>
                      </a:lnTo>
                      <a:lnTo>
                        <a:pt x="86" y="1112"/>
                      </a:lnTo>
                      <a:lnTo>
                        <a:pt x="87" y="1108"/>
                      </a:lnTo>
                      <a:lnTo>
                        <a:pt x="90" y="1100"/>
                      </a:lnTo>
                      <a:lnTo>
                        <a:pt x="95" y="1084"/>
                      </a:lnTo>
                      <a:lnTo>
                        <a:pt x="105" y="1049"/>
                      </a:lnTo>
                      <a:lnTo>
                        <a:pt x="126" y="974"/>
                      </a:lnTo>
                      <a:lnTo>
                        <a:pt x="167" y="821"/>
                      </a:lnTo>
                      <a:lnTo>
                        <a:pt x="167" y="819"/>
                      </a:lnTo>
                      <a:lnTo>
                        <a:pt x="168" y="816"/>
                      </a:lnTo>
                      <a:lnTo>
                        <a:pt x="169" y="811"/>
                      </a:lnTo>
                      <a:lnTo>
                        <a:pt x="172" y="801"/>
                      </a:lnTo>
                      <a:lnTo>
                        <a:pt x="177" y="782"/>
                      </a:lnTo>
                      <a:lnTo>
                        <a:pt x="188" y="745"/>
                      </a:lnTo>
                      <a:lnTo>
                        <a:pt x="189" y="743"/>
                      </a:lnTo>
                      <a:lnTo>
                        <a:pt x="190" y="741"/>
                      </a:lnTo>
                      <a:lnTo>
                        <a:pt x="191" y="736"/>
                      </a:lnTo>
                      <a:lnTo>
                        <a:pt x="194" y="728"/>
                      </a:lnTo>
                      <a:lnTo>
                        <a:pt x="199" y="711"/>
                      </a:lnTo>
                      <a:lnTo>
                        <a:pt x="210" y="681"/>
                      </a:lnTo>
                      <a:lnTo>
                        <a:pt x="211" y="679"/>
                      </a:lnTo>
                      <a:lnTo>
                        <a:pt x="212" y="677"/>
                      </a:lnTo>
                      <a:lnTo>
                        <a:pt x="213" y="674"/>
                      </a:lnTo>
                      <a:lnTo>
                        <a:pt x="215" y="668"/>
                      </a:lnTo>
                      <a:lnTo>
                        <a:pt x="221" y="656"/>
                      </a:lnTo>
                      <a:lnTo>
                        <a:pt x="221" y="654"/>
                      </a:lnTo>
                      <a:lnTo>
                        <a:pt x="222" y="653"/>
                      </a:lnTo>
                      <a:lnTo>
                        <a:pt x="223" y="650"/>
                      </a:lnTo>
                      <a:lnTo>
                        <a:pt x="225" y="645"/>
                      </a:lnTo>
                      <a:lnTo>
                        <a:pt x="231" y="635"/>
                      </a:lnTo>
                      <a:lnTo>
                        <a:pt x="231" y="634"/>
                      </a:lnTo>
                      <a:lnTo>
                        <a:pt x="232" y="633"/>
                      </a:lnTo>
                      <a:lnTo>
                        <a:pt x="233" y="630"/>
                      </a:lnTo>
                      <a:lnTo>
                        <a:pt x="236" y="626"/>
                      </a:lnTo>
                      <a:lnTo>
                        <a:pt x="236" y="625"/>
                      </a:lnTo>
                      <a:lnTo>
                        <a:pt x="237" y="624"/>
                      </a:lnTo>
                      <a:lnTo>
                        <a:pt x="238" y="622"/>
                      </a:lnTo>
                      <a:lnTo>
                        <a:pt x="241" y="618"/>
                      </a:lnTo>
                      <a:lnTo>
                        <a:pt x="242" y="617"/>
                      </a:lnTo>
                      <a:lnTo>
                        <a:pt x="242" y="616"/>
                      </a:lnTo>
                      <a:lnTo>
                        <a:pt x="243" y="615"/>
                      </a:lnTo>
                      <a:lnTo>
                        <a:pt x="246" y="611"/>
                      </a:lnTo>
                      <a:lnTo>
                        <a:pt x="246" y="610"/>
                      </a:lnTo>
                      <a:lnTo>
                        <a:pt x="247" y="610"/>
                      </a:lnTo>
                      <a:lnTo>
                        <a:pt x="248" y="609"/>
                      </a:lnTo>
                      <a:lnTo>
                        <a:pt x="251" y="606"/>
                      </a:lnTo>
                      <a:lnTo>
                        <a:pt x="252" y="605"/>
                      </a:lnTo>
                      <a:lnTo>
                        <a:pt x="252" y="604"/>
                      </a:lnTo>
                      <a:lnTo>
                        <a:pt x="254" y="603"/>
                      </a:lnTo>
                      <a:lnTo>
                        <a:pt x="254" y="603"/>
                      </a:lnTo>
                      <a:lnTo>
                        <a:pt x="255" y="602"/>
                      </a:lnTo>
                      <a:lnTo>
                        <a:pt x="257" y="601"/>
                      </a:lnTo>
                      <a:lnTo>
                        <a:pt x="257" y="601"/>
                      </a:lnTo>
                      <a:lnTo>
                        <a:pt x="258" y="600"/>
                      </a:lnTo>
                      <a:lnTo>
                        <a:pt x="259" y="600"/>
                      </a:lnTo>
                      <a:lnTo>
                        <a:pt x="260" y="599"/>
                      </a:lnTo>
                      <a:lnTo>
                        <a:pt x="261" y="599"/>
                      </a:lnTo>
                      <a:lnTo>
                        <a:pt x="262" y="598"/>
                      </a:lnTo>
                      <a:lnTo>
                        <a:pt x="263" y="598"/>
                      </a:lnTo>
                      <a:lnTo>
                        <a:pt x="263" y="597"/>
                      </a:lnTo>
                      <a:lnTo>
                        <a:pt x="264" y="597"/>
                      </a:lnTo>
                      <a:lnTo>
                        <a:pt x="265" y="597"/>
                      </a:lnTo>
                      <a:lnTo>
                        <a:pt x="266" y="597"/>
                      </a:lnTo>
                      <a:lnTo>
                        <a:pt x="266" y="597"/>
                      </a:lnTo>
                      <a:lnTo>
                        <a:pt x="267" y="597"/>
                      </a:lnTo>
                      <a:lnTo>
                        <a:pt x="268" y="596"/>
                      </a:lnTo>
                      <a:lnTo>
                        <a:pt x="268" y="596"/>
                      </a:lnTo>
                      <a:lnTo>
                        <a:pt x="269" y="596"/>
                      </a:lnTo>
                      <a:lnTo>
                        <a:pt x="270" y="596"/>
                      </a:lnTo>
                      <a:lnTo>
                        <a:pt x="270" y="596"/>
                      </a:lnTo>
                      <a:lnTo>
                        <a:pt x="271" y="596"/>
                      </a:lnTo>
                      <a:lnTo>
                        <a:pt x="272" y="596"/>
                      </a:lnTo>
                      <a:lnTo>
                        <a:pt x="272" y="596"/>
                      </a:lnTo>
                      <a:lnTo>
                        <a:pt x="273" y="596"/>
                      </a:lnTo>
                      <a:lnTo>
                        <a:pt x="274" y="596"/>
                      </a:lnTo>
                      <a:lnTo>
                        <a:pt x="275" y="596"/>
                      </a:lnTo>
                      <a:lnTo>
                        <a:pt x="275" y="596"/>
                      </a:lnTo>
                      <a:lnTo>
                        <a:pt x="276" y="596"/>
                      </a:lnTo>
                      <a:lnTo>
                        <a:pt x="276" y="597"/>
                      </a:lnTo>
                      <a:lnTo>
                        <a:pt x="277" y="597"/>
                      </a:lnTo>
                      <a:lnTo>
                        <a:pt x="278" y="597"/>
                      </a:lnTo>
                      <a:lnTo>
                        <a:pt x="279" y="597"/>
                      </a:lnTo>
                      <a:lnTo>
                        <a:pt x="279" y="597"/>
                      </a:lnTo>
                      <a:lnTo>
                        <a:pt x="280" y="598"/>
                      </a:lnTo>
                      <a:lnTo>
                        <a:pt x="281" y="598"/>
                      </a:lnTo>
                      <a:lnTo>
                        <a:pt x="281" y="598"/>
                      </a:lnTo>
                      <a:lnTo>
                        <a:pt x="282" y="599"/>
                      </a:lnTo>
                      <a:lnTo>
                        <a:pt x="283" y="599"/>
                      </a:lnTo>
                      <a:lnTo>
                        <a:pt x="284" y="600"/>
                      </a:lnTo>
                      <a:lnTo>
                        <a:pt x="285" y="600"/>
                      </a:lnTo>
                      <a:lnTo>
                        <a:pt x="285" y="601"/>
                      </a:lnTo>
                      <a:lnTo>
                        <a:pt x="287" y="602"/>
                      </a:lnTo>
                      <a:lnTo>
                        <a:pt x="288" y="602"/>
                      </a:lnTo>
                      <a:lnTo>
                        <a:pt x="288" y="603"/>
                      </a:lnTo>
                      <a:lnTo>
                        <a:pt x="290" y="604"/>
                      </a:lnTo>
                      <a:lnTo>
                        <a:pt x="290" y="604"/>
                      </a:lnTo>
                      <a:lnTo>
                        <a:pt x="291" y="605"/>
                      </a:lnTo>
                      <a:lnTo>
                        <a:pt x="293" y="607"/>
                      </a:lnTo>
                      <a:lnTo>
                        <a:pt x="295" y="610"/>
                      </a:lnTo>
                      <a:lnTo>
                        <a:pt x="296" y="610"/>
                      </a:lnTo>
                      <a:lnTo>
                        <a:pt x="297" y="611"/>
                      </a:lnTo>
                      <a:lnTo>
                        <a:pt x="298" y="613"/>
                      </a:lnTo>
                      <a:lnTo>
                        <a:pt x="301" y="616"/>
                      </a:lnTo>
                      <a:lnTo>
                        <a:pt x="302" y="618"/>
                      </a:lnTo>
                      <a:lnTo>
                        <a:pt x="302" y="618"/>
                      </a:lnTo>
                      <a:lnTo>
                        <a:pt x="303" y="621"/>
                      </a:lnTo>
                      <a:lnTo>
                        <a:pt x="306" y="625"/>
                      </a:lnTo>
                      <a:lnTo>
                        <a:pt x="307" y="626"/>
                      </a:lnTo>
                      <a:lnTo>
                        <a:pt x="308" y="627"/>
                      </a:lnTo>
                      <a:lnTo>
                        <a:pt x="309" y="629"/>
                      </a:lnTo>
                      <a:lnTo>
                        <a:pt x="312" y="634"/>
                      </a:lnTo>
                      <a:lnTo>
                        <a:pt x="317" y="645"/>
                      </a:lnTo>
                      <a:lnTo>
                        <a:pt x="318" y="647"/>
                      </a:lnTo>
                      <a:lnTo>
                        <a:pt x="318" y="648"/>
                      </a:lnTo>
                      <a:lnTo>
                        <a:pt x="320" y="651"/>
                      </a:lnTo>
                      <a:lnTo>
                        <a:pt x="323" y="657"/>
                      </a:lnTo>
                      <a:lnTo>
                        <a:pt x="328" y="671"/>
                      </a:lnTo>
                      <a:lnTo>
                        <a:pt x="339" y="701"/>
                      </a:lnTo>
                      <a:lnTo>
                        <a:pt x="339" y="703"/>
                      </a:lnTo>
                      <a:lnTo>
                        <a:pt x="340" y="705"/>
                      </a:lnTo>
                      <a:lnTo>
                        <a:pt x="341" y="709"/>
                      </a:lnTo>
                      <a:lnTo>
                        <a:pt x="344" y="717"/>
                      </a:lnTo>
                      <a:lnTo>
                        <a:pt x="349" y="733"/>
                      </a:lnTo>
                      <a:lnTo>
                        <a:pt x="359" y="768"/>
                      </a:lnTo>
                      <a:lnTo>
                        <a:pt x="379" y="845"/>
                      </a:lnTo>
                      <a:lnTo>
                        <a:pt x="423" y="1026"/>
                      </a:lnTo>
                      <a:lnTo>
                        <a:pt x="424" y="1029"/>
                      </a:lnTo>
                      <a:lnTo>
                        <a:pt x="425" y="1031"/>
                      </a:lnTo>
                      <a:lnTo>
                        <a:pt x="426" y="1036"/>
                      </a:lnTo>
                      <a:lnTo>
                        <a:pt x="428" y="1046"/>
                      </a:lnTo>
                      <a:lnTo>
                        <a:pt x="434" y="1066"/>
                      </a:lnTo>
                      <a:lnTo>
                        <a:pt x="444" y="1104"/>
                      </a:lnTo>
                      <a:lnTo>
                        <a:pt x="444" y="1107"/>
                      </a:lnTo>
                      <a:lnTo>
                        <a:pt x="445" y="1109"/>
                      </a:lnTo>
                      <a:lnTo>
                        <a:pt x="446" y="1113"/>
                      </a:lnTo>
                      <a:lnTo>
                        <a:pt x="449" y="1122"/>
                      </a:lnTo>
                      <a:lnTo>
                        <a:pt x="454" y="1139"/>
                      </a:lnTo>
                      <a:lnTo>
                        <a:pt x="464" y="1170"/>
                      </a:lnTo>
                      <a:lnTo>
                        <a:pt x="465" y="1172"/>
                      </a:lnTo>
                      <a:lnTo>
                        <a:pt x="465" y="1174"/>
                      </a:lnTo>
                      <a:lnTo>
                        <a:pt x="467" y="1177"/>
                      </a:lnTo>
                      <a:lnTo>
                        <a:pt x="469" y="1184"/>
                      </a:lnTo>
                      <a:lnTo>
                        <a:pt x="474" y="1197"/>
                      </a:lnTo>
                      <a:lnTo>
                        <a:pt x="475" y="1198"/>
                      </a:lnTo>
                      <a:lnTo>
                        <a:pt x="476" y="1200"/>
                      </a:lnTo>
                      <a:lnTo>
                        <a:pt x="477" y="1203"/>
                      </a:lnTo>
                      <a:lnTo>
                        <a:pt x="479" y="1209"/>
                      </a:lnTo>
                      <a:lnTo>
                        <a:pt x="484" y="1219"/>
                      </a:lnTo>
                      <a:lnTo>
                        <a:pt x="485" y="1220"/>
                      </a:lnTo>
                      <a:lnTo>
                        <a:pt x="486" y="1221"/>
                      </a:lnTo>
                      <a:lnTo>
                        <a:pt x="487" y="1224"/>
                      </a:lnTo>
                      <a:lnTo>
                        <a:pt x="489" y="1228"/>
                      </a:lnTo>
                      <a:lnTo>
                        <a:pt x="490" y="1229"/>
                      </a:lnTo>
                      <a:lnTo>
                        <a:pt x="491" y="1230"/>
                      </a:lnTo>
                      <a:lnTo>
                        <a:pt x="492" y="1232"/>
                      </a:lnTo>
                      <a:lnTo>
                        <a:pt x="494" y="1236"/>
                      </a:lnTo>
                      <a:lnTo>
                        <a:pt x="495" y="1237"/>
                      </a:lnTo>
                      <a:lnTo>
                        <a:pt x="496" y="1237"/>
                      </a:lnTo>
                      <a:lnTo>
                        <a:pt x="497" y="1239"/>
                      </a:lnTo>
                      <a:lnTo>
                        <a:pt x="498" y="1240"/>
                      </a:lnTo>
                      <a:lnTo>
                        <a:pt x="498" y="1241"/>
                      </a:lnTo>
                      <a:lnTo>
                        <a:pt x="500" y="1242"/>
                      </a:lnTo>
                      <a:lnTo>
                        <a:pt x="500" y="1243"/>
                      </a:lnTo>
                      <a:lnTo>
                        <a:pt x="501" y="1243"/>
                      </a:lnTo>
                      <a:lnTo>
                        <a:pt x="502" y="1245"/>
                      </a:lnTo>
                      <a:lnTo>
                        <a:pt x="503" y="1245"/>
                      </a:lnTo>
                      <a:lnTo>
                        <a:pt x="503" y="1246"/>
                      </a:lnTo>
                      <a:lnTo>
                        <a:pt x="504" y="1247"/>
                      </a:lnTo>
                      <a:lnTo>
                        <a:pt x="505" y="1248"/>
                      </a:lnTo>
                      <a:lnTo>
                        <a:pt x="506" y="1248"/>
                      </a:lnTo>
                      <a:lnTo>
                        <a:pt x="507" y="1249"/>
                      </a:lnTo>
                      <a:lnTo>
                        <a:pt x="507" y="1249"/>
                      </a:lnTo>
                      <a:lnTo>
                        <a:pt x="508" y="1249"/>
                      </a:lnTo>
                      <a:lnTo>
                        <a:pt x="509" y="1250"/>
                      </a:lnTo>
                      <a:lnTo>
                        <a:pt x="510" y="1251"/>
                      </a:lnTo>
                      <a:lnTo>
                        <a:pt x="510" y="1251"/>
                      </a:lnTo>
                      <a:lnTo>
                        <a:pt x="511" y="1251"/>
                      </a:lnTo>
                      <a:lnTo>
                        <a:pt x="512" y="1252"/>
                      </a:lnTo>
                      <a:lnTo>
                        <a:pt x="513" y="1252"/>
                      </a:lnTo>
                      <a:lnTo>
                        <a:pt x="513" y="1252"/>
                      </a:lnTo>
                      <a:lnTo>
                        <a:pt x="514" y="1252"/>
                      </a:lnTo>
                      <a:lnTo>
                        <a:pt x="515" y="1252"/>
                      </a:lnTo>
                      <a:lnTo>
                        <a:pt x="515" y="1252"/>
                      </a:lnTo>
                      <a:lnTo>
                        <a:pt x="516" y="1252"/>
                      </a:lnTo>
                      <a:lnTo>
                        <a:pt x="517" y="1252"/>
                      </a:lnTo>
                      <a:lnTo>
                        <a:pt x="518" y="1253"/>
                      </a:lnTo>
                      <a:lnTo>
                        <a:pt x="518" y="1253"/>
                      </a:lnTo>
                      <a:lnTo>
                        <a:pt x="519" y="1252"/>
                      </a:lnTo>
                      <a:lnTo>
                        <a:pt x="519" y="1252"/>
                      </a:lnTo>
                      <a:lnTo>
                        <a:pt x="520" y="1252"/>
                      </a:lnTo>
                      <a:lnTo>
                        <a:pt x="521" y="1252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1"/>
                      </a:lnTo>
                      <a:lnTo>
                        <a:pt x="525" y="1251"/>
                      </a:lnTo>
                      <a:lnTo>
                        <a:pt x="525" y="1251"/>
                      </a:lnTo>
                      <a:lnTo>
                        <a:pt x="526" y="1251"/>
                      </a:lnTo>
                      <a:lnTo>
                        <a:pt x="527" y="1250"/>
                      </a:lnTo>
                      <a:lnTo>
                        <a:pt x="528" y="1250"/>
                      </a:lnTo>
                      <a:lnTo>
                        <a:pt x="528" y="1249"/>
                      </a:lnTo>
                      <a:lnTo>
                        <a:pt x="529" y="1249"/>
                      </a:lnTo>
                      <a:lnTo>
                        <a:pt x="530" y="1248"/>
                      </a:lnTo>
                      <a:lnTo>
                        <a:pt x="530" y="1248"/>
                      </a:lnTo>
                      <a:lnTo>
                        <a:pt x="532" y="1246"/>
                      </a:lnTo>
                      <a:lnTo>
                        <a:pt x="533" y="1246"/>
                      </a:lnTo>
                      <a:lnTo>
                        <a:pt x="533" y="1245"/>
                      </a:lnTo>
                      <a:lnTo>
                        <a:pt x="534" y="1244"/>
                      </a:lnTo>
                      <a:lnTo>
                        <a:pt x="537" y="1241"/>
                      </a:lnTo>
                      <a:lnTo>
                        <a:pt x="538" y="1240"/>
                      </a:lnTo>
                      <a:lnTo>
                        <a:pt x="539" y="1239"/>
                      </a:lnTo>
                      <a:lnTo>
                        <a:pt x="540" y="1237"/>
                      </a:lnTo>
                      <a:lnTo>
                        <a:pt x="543" y="1233"/>
                      </a:lnTo>
                      <a:lnTo>
                        <a:pt x="543" y="1232"/>
                      </a:lnTo>
                      <a:lnTo>
                        <a:pt x="544" y="1231"/>
                      </a:lnTo>
                      <a:lnTo>
                        <a:pt x="545" y="1228"/>
                      </a:lnTo>
                      <a:lnTo>
                        <a:pt x="548" y="1223"/>
                      </a:lnTo>
                      <a:lnTo>
                        <a:pt x="549" y="1222"/>
                      </a:lnTo>
                      <a:lnTo>
                        <a:pt x="549" y="1221"/>
                      </a:lnTo>
                      <a:lnTo>
                        <a:pt x="551" y="1218"/>
                      </a:lnTo>
                      <a:lnTo>
                        <a:pt x="553" y="1213"/>
                      </a:lnTo>
                      <a:lnTo>
                        <a:pt x="554" y="1211"/>
                      </a:lnTo>
                      <a:lnTo>
                        <a:pt x="554" y="1210"/>
                      </a:lnTo>
                      <a:lnTo>
                        <a:pt x="556" y="1206"/>
                      </a:lnTo>
                      <a:lnTo>
                        <a:pt x="558" y="1200"/>
                      </a:lnTo>
                      <a:lnTo>
                        <a:pt x="559" y="1198"/>
                      </a:lnTo>
                      <a:lnTo>
                        <a:pt x="560" y="1197"/>
                      </a:lnTo>
                      <a:lnTo>
                        <a:pt x="561" y="1193"/>
                      </a:lnTo>
                      <a:lnTo>
                        <a:pt x="563" y="1186"/>
                      </a:lnTo>
                      <a:lnTo>
                        <a:pt x="569" y="1170"/>
                      </a:lnTo>
                      <a:lnTo>
                        <a:pt x="569" y="1168"/>
                      </a:lnTo>
                      <a:lnTo>
                        <a:pt x="570" y="1166"/>
                      </a:lnTo>
                      <a:lnTo>
                        <a:pt x="571" y="1162"/>
                      </a:lnTo>
                      <a:lnTo>
                        <a:pt x="573" y="1153"/>
                      </a:lnTo>
                      <a:lnTo>
                        <a:pt x="579" y="1134"/>
                      </a:lnTo>
                      <a:lnTo>
                        <a:pt x="589" y="1091"/>
                      </a:lnTo>
                      <a:lnTo>
                        <a:pt x="590" y="1088"/>
                      </a:lnTo>
                      <a:lnTo>
                        <a:pt x="590" y="1084"/>
                      </a:lnTo>
                      <a:lnTo>
                        <a:pt x="591" y="1078"/>
                      </a:lnTo>
                      <a:lnTo>
                        <a:pt x="594" y="1065"/>
                      </a:lnTo>
                      <a:lnTo>
                        <a:pt x="600" y="1038"/>
                      </a:lnTo>
                      <a:lnTo>
                        <a:pt x="611" y="979"/>
                      </a:lnTo>
                      <a:lnTo>
                        <a:pt x="612" y="975"/>
                      </a:lnTo>
                      <a:lnTo>
                        <a:pt x="612" y="971"/>
                      </a:lnTo>
                      <a:lnTo>
                        <a:pt x="614" y="963"/>
                      </a:lnTo>
                      <a:lnTo>
                        <a:pt x="617" y="947"/>
                      </a:lnTo>
                      <a:lnTo>
                        <a:pt x="622" y="914"/>
                      </a:lnTo>
                      <a:lnTo>
                        <a:pt x="633" y="845"/>
                      </a:lnTo>
                      <a:lnTo>
                        <a:pt x="634" y="841"/>
                      </a:lnTo>
                      <a:lnTo>
                        <a:pt x="634" y="837"/>
                      </a:lnTo>
                      <a:lnTo>
                        <a:pt x="636" y="828"/>
                      </a:lnTo>
                      <a:lnTo>
                        <a:pt x="638" y="810"/>
                      </a:lnTo>
                      <a:lnTo>
                        <a:pt x="644" y="774"/>
                      </a:lnTo>
                      <a:lnTo>
                        <a:pt x="654" y="700"/>
                      </a:lnTo>
                      <a:lnTo>
                        <a:pt x="676" y="548"/>
                      </a:lnTo>
                      <a:lnTo>
                        <a:pt x="677" y="544"/>
                      </a:lnTo>
                      <a:lnTo>
                        <a:pt x="678" y="539"/>
                      </a:lnTo>
                      <a:lnTo>
                        <a:pt x="679" y="531"/>
                      </a:lnTo>
                      <a:lnTo>
                        <a:pt x="681" y="513"/>
                      </a:lnTo>
                      <a:lnTo>
                        <a:pt x="686" y="478"/>
                      </a:lnTo>
                      <a:lnTo>
                        <a:pt x="696" y="409"/>
                      </a:lnTo>
                      <a:lnTo>
                        <a:pt x="697" y="405"/>
                      </a:lnTo>
                      <a:lnTo>
                        <a:pt x="698" y="401"/>
                      </a:lnTo>
                      <a:lnTo>
                        <a:pt x="699" y="392"/>
                      </a:lnTo>
                      <a:lnTo>
                        <a:pt x="702" y="376"/>
                      </a:lnTo>
                      <a:lnTo>
                        <a:pt x="707" y="343"/>
                      </a:lnTo>
                      <a:lnTo>
                        <a:pt x="717" y="280"/>
                      </a:lnTo>
                      <a:lnTo>
                        <a:pt x="717" y="276"/>
                      </a:lnTo>
                      <a:lnTo>
                        <a:pt x="718" y="272"/>
                      </a:lnTo>
                      <a:lnTo>
                        <a:pt x="719" y="264"/>
                      </a:lnTo>
                      <a:lnTo>
                        <a:pt x="722" y="248"/>
                      </a:lnTo>
                      <a:lnTo>
                        <a:pt x="728" y="217"/>
                      </a:lnTo>
                      <a:lnTo>
                        <a:pt x="728" y="214"/>
                      </a:lnTo>
                      <a:lnTo>
                        <a:pt x="729" y="210"/>
                      </a:lnTo>
                      <a:lnTo>
                        <a:pt x="731" y="202"/>
                      </a:lnTo>
                      <a:lnTo>
                        <a:pt x="733" y="188"/>
                      </a:lnTo>
                      <a:lnTo>
                        <a:pt x="738" y="160"/>
                      </a:lnTo>
                      <a:lnTo>
                        <a:pt x="739" y="157"/>
                      </a:lnTo>
                      <a:lnTo>
                        <a:pt x="740" y="154"/>
                      </a:lnTo>
                      <a:lnTo>
                        <a:pt x="741" y="147"/>
                      </a:lnTo>
                      <a:lnTo>
                        <a:pt x="744" y="135"/>
                      </a:lnTo>
                      <a:lnTo>
                        <a:pt x="750" y="111"/>
                      </a:lnTo>
                      <a:lnTo>
                        <a:pt x="750" y="108"/>
                      </a:lnTo>
                      <a:lnTo>
                        <a:pt x="751" y="105"/>
                      </a:lnTo>
                      <a:lnTo>
                        <a:pt x="752" y="100"/>
                      </a:lnTo>
                      <a:lnTo>
                        <a:pt x="755" y="89"/>
                      </a:lnTo>
                      <a:lnTo>
                        <a:pt x="761" y="70"/>
                      </a:lnTo>
                      <a:lnTo>
                        <a:pt x="761" y="67"/>
                      </a:lnTo>
                      <a:lnTo>
                        <a:pt x="762" y="65"/>
                      </a:lnTo>
                      <a:lnTo>
                        <a:pt x="763" y="61"/>
                      </a:lnTo>
                      <a:lnTo>
                        <a:pt x="766" y="53"/>
                      </a:lnTo>
                      <a:lnTo>
                        <a:pt x="766" y="51"/>
                      </a:lnTo>
                      <a:lnTo>
                        <a:pt x="767" y="49"/>
                      </a:lnTo>
                      <a:lnTo>
                        <a:pt x="768" y="46"/>
                      </a:lnTo>
                      <a:lnTo>
                        <a:pt x="771" y="39"/>
                      </a:lnTo>
                      <a:lnTo>
                        <a:pt x="771" y="37"/>
                      </a:lnTo>
                      <a:lnTo>
                        <a:pt x="772" y="36"/>
                      </a:lnTo>
                      <a:lnTo>
                        <a:pt x="773" y="33"/>
                      </a:lnTo>
                      <a:lnTo>
                        <a:pt x="776" y="27"/>
                      </a:lnTo>
                      <a:lnTo>
                        <a:pt x="777" y="25"/>
                      </a:lnTo>
                      <a:lnTo>
                        <a:pt x="777" y="24"/>
                      </a:lnTo>
                      <a:lnTo>
                        <a:pt x="779" y="22"/>
                      </a:lnTo>
                      <a:lnTo>
                        <a:pt x="781" y="17"/>
                      </a:lnTo>
                      <a:lnTo>
                        <a:pt x="782" y="16"/>
                      </a:lnTo>
                      <a:lnTo>
                        <a:pt x="782" y="15"/>
                      </a:lnTo>
                      <a:lnTo>
                        <a:pt x="783" y="13"/>
                      </a:lnTo>
                      <a:lnTo>
                        <a:pt x="784" y="12"/>
                      </a:lnTo>
                      <a:lnTo>
                        <a:pt x="785" y="11"/>
                      </a:lnTo>
                      <a:lnTo>
                        <a:pt x="786" y="9"/>
                      </a:lnTo>
                      <a:lnTo>
                        <a:pt x="787" y="9"/>
                      </a:lnTo>
                      <a:lnTo>
                        <a:pt x="787" y="8"/>
                      </a:lnTo>
                      <a:lnTo>
                        <a:pt x="789" y="6"/>
                      </a:lnTo>
                      <a:lnTo>
                        <a:pt x="789" y="6"/>
                      </a:lnTo>
                      <a:lnTo>
                        <a:pt x="790" y="5"/>
                      </a:lnTo>
                      <a:lnTo>
                        <a:pt x="791" y="4"/>
                      </a:lnTo>
                      <a:lnTo>
                        <a:pt x="792" y="3"/>
                      </a:lnTo>
                      <a:lnTo>
                        <a:pt x="792" y="3"/>
                      </a:lnTo>
                      <a:lnTo>
                        <a:pt x="793" y="2"/>
                      </a:lnTo>
                      <a:lnTo>
                        <a:pt x="794" y="2"/>
                      </a:lnTo>
                      <a:lnTo>
                        <a:pt x="794" y="1"/>
                      </a:lnTo>
                      <a:lnTo>
                        <a:pt x="795" y="1"/>
                      </a:lnTo>
                      <a:lnTo>
                        <a:pt x="796" y="1"/>
                      </a:lnTo>
                      <a:lnTo>
                        <a:pt x="796" y="1"/>
                      </a:lnTo>
                      <a:lnTo>
                        <a:pt x="797" y="0"/>
                      </a:lnTo>
                      <a:lnTo>
                        <a:pt x="798" y="0"/>
                      </a:lnTo>
                      <a:lnTo>
                        <a:pt x="798" y="0"/>
                      </a:lnTo>
                      <a:lnTo>
                        <a:pt x="799" y="0"/>
                      </a:lnTo>
                      <a:lnTo>
                        <a:pt x="800" y="0"/>
                      </a:lnTo>
                      <a:lnTo>
                        <a:pt x="800" y="0"/>
                      </a:lnTo>
                      <a:lnTo>
                        <a:pt x="801" y="0"/>
                      </a:lnTo>
                      <a:lnTo>
                        <a:pt x="801" y="0"/>
                      </a:lnTo>
                      <a:lnTo>
                        <a:pt x="802" y="0"/>
                      </a:lnTo>
                      <a:lnTo>
                        <a:pt x="803" y="0"/>
                      </a:lnTo>
                      <a:lnTo>
                        <a:pt x="804" y="0"/>
                      </a:lnTo>
                      <a:lnTo>
                        <a:pt x="804" y="0"/>
                      </a:lnTo>
                      <a:lnTo>
                        <a:pt x="805" y="1"/>
                      </a:lnTo>
                      <a:lnTo>
                        <a:pt x="806" y="1"/>
                      </a:lnTo>
                      <a:lnTo>
                        <a:pt x="806" y="1"/>
                      </a:lnTo>
                      <a:lnTo>
                        <a:pt x="807" y="1"/>
                      </a:lnTo>
                      <a:lnTo>
                        <a:pt x="808" y="2"/>
                      </a:lnTo>
                      <a:lnTo>
                        <a:pt x="808" y="3"/>
                      </a:lnTo>
                      <a:lnTo>
                        <a:pt x="809" y="3"/>
                      </a:lnTo>
                      <a:lnTo>
                        <a:pt x="810" y="3"/>
                      </a:lnTo>
                      <a:lnTo>
                        <a:pt x="810" y="4"/>
                      </a:lnTo>
                      <a:lnTo>
                        <a:pt x="811" y="5"/>
                      </a:lnTo>
                      <a:lnTo>
                        <a:pt x="813" y="6"/>
                      </a:lnTo>
                      <a:lnTo>
                        <a:pt x="813" y="7"/>
                      </a:lnTo>
                      <a:lnTo>
                        <a:pt x="814" y="8"/>
                      </a:lnTo>
                      <a:lnTo>
                        <a:pt x="815" y="9"/>
                      </a:lnTo>
                      <a:lnTo>
                        <a:pt x="816" y="10"/>
                      </a:lnTo>
                      <a:lnTo>
                        <a:pt x="817" y="12"/>
                      </a:lnTo>
                      <a:lnTo>
                        <a:pt x="818" y="13"/>
                      </a:lnTo>
                      <a:lnTo>
                        <a:pt x="819" y="15"/>
                      </a:lnTo>
                      <a:lnTo>
                        <a:pt x="819" y="16"/>
                      </a:lnTo>
                      <a:lnTo>
                        <a:pt x="821" y="18"/>
                      </a:lnTo>
                      <a:lnTo>
                        <a:pt x="824" y="24"/>
                      </a:lnTo>
                      <a:lnTo>
                        <a:pt x="824" y="25"/>
                      </a:lnTo>
                      <a:lnTo>
                        <a:pt x="825" y="27"/>
                      </a:lnTo>
                      <a:lnTo>
                        <a:pt x="826" y="30"/>
                      </a:lnTo>
                      <a:lnTo>
                        <a:pt x="829" y="37"/>
                      </a:lnTo>
                      <a:lnTo>
                        <a:pt x="830" y="39"/>
                      </a:lnTo>
                      <a:lnTo>
                        <a:pt x="831" y="40"/>
                      </a:lnTo>
                      <a:lnTo>
                        <a:pt x="832" y="44"/>
                      </a:lnTo>
                      <a:lnTo>
                        <a:pt x="835" y="52"/>
                      </a:lnTo>
                      <a:lnTo>
                        <a:pt x="835" y="54"/>
                      </a:lnTo>
                      <a:lnTo>
                        <a:pt x="836" y="57"/>
                      </a:lnTo>
                      <a:lnTo>
                        <a:pt x="837" y="61"/>
                      </a:lnTo>
                      <a:lnTo>
                        <a:pt x="840" y="71"/>
                      </a:lnTo>
                      <a:lnTo>
                        <a:pt x="846" y="92"/>
                      </a:lnTo>
                      <a:lnTo>
                        <a:pt x="846" y="94"/>
                      </a:lnTo>
                      <a:lnTo>
                        <a:pt x="847" y="97"/>
                      </a:lnTo>
                      <a:lnTo>
                        <a:pt x="848" y="103"/>
                      </a:lnTo>
                      <a:lnTo>
                        <a:pt x="851" y="115"/>
                      </a:lnTo>
                      <a:lnTo>
                        <a:pt x="857" y="141"/>
                      </a:lnTo>
                      <a:lnTo>
                        <a:pt x="857" y="144"/>
                      </a:lnTo>
                      <a:lnTo>
                        <a:pt x="858" y="147"/>
                      </a:lnTo>
                      <a:lnTo>
                        <a:pt x="859" y="154"/>
                      </a:lnTo>
                      <a:lnTo>
                        <a:pt x="862" y="168"/>
                      </a:lnTo>
                      <a:lnTo>
                        <a:pt x="867" y="199"/>
                      </a:lnTo>
                      <a:lnTo>
                        <a:pt x="868" y="202"/>
                      </a:lnTo>
                      <a:lnTo>
                        <a:pt x="869" y="207"/>
                      </a:lnTo>
                      <a:lnTo>
                        <a:pt x="870" y="214"/>
                      </a:lnTo>
                      <a:lnTo>
                        <a:pt x="873" y="231"/>
                      </a:lnTo>
                      <a:lnTo>
                        <a:pt x="878" y="265"/>
                      </a:lnTo>
                      <a:lnTo>
                        <a:pt x="889" y="339"/>
                      </a:lnTo>
                      <a:lnTo>
                        <a:pt x="890" y="343"/>
                      </a:lnTo>
                      <a:lnTo>
                        <a:pt x="891" y="348"/>
                      </a:lnTo>
                      <a:lnTo>
                        <a:pt x="892" y="357"/>
                      </a:lnTo>
                      <a:lnTo>
                        <a:pt x="894" y="376"/>
                      </a:lnTo>
                      <a:lnTo>
                        <a:pt x="899" y="414"/>
                      </a:lnTo>
                      <a:lnTo>
                        <a:pt x="909" y="492"/>
                      </a:lnTo>
                      <a:lnTo>
                        <a:pt x="930" y="658"/>
                      </a:lnTo>
                      <a:lnTo>
                        <a:pt x="930" y="664"/>
                      </a:lnTo>
                      <a:lnTo>
                        <a:pt x="931" y="670"/>
                      </a:lnTo>
                      <a:lnTo>
                        <a:pt x="933" y="681"/>
                      </a:lnTo>
                      <a:lnTo>
                        <a:pt x="935" y="704"/>
                      </a:lnTo>
                      <a:lnTo>
                        <a:pt x="941" y="749"/>
                      </a:lnTo>
                      <a:lnTo>
                        <a:pt x="952" y="839"/>
                      </a:lnTo>
                      <a:lnTo>
                        <a:pt x="953" y="844"/>
                      </a:lnTo>
                      <a:lnTo>
                        <a:pt x="953" y="850"/>
                      </a:lnTo>
                      <a:lnTo>
                        <a:pt x="955" y="861"/>
                      </a:lnTo>
                      <a:lnTo>
                        <a:pt x="957" y="883"/>
                      </a:lnTo>
                      <a:lnTo>
                        <a:pt x="963" y="925"/>
                      </a:lnTo>
                      <a:lnTo>
                        <a:pt x="974" y="1006"/>
                      </a:lnTo>
                      <a:lnTo>
                        <a:pt x="975" y="1010"/>
                      </a:lnTo>
                      <a:lnTo>
                        <a:pt x="975" y="1014"/>
                      </a:lnTo>
                      <a:lnTo>
                        <a:pt x="977" y="1023"/>
                      </a:lnTo>
                      <a:lnTo>
                        <a:pt x="979" y="1041"/>
                      </a:lnTo>
                      <a:lnTo>
                        <a:pt x="984" y="1074"/>
                      </a:lnTo>
                      <a:lnTo>
                        <a:pt x="985" y="1078"/>
                      </a:lnTo>
                      <a:lnTo>
                        <a:pt x="986" y="1082"/>
                      </a:lnTo>
                      <a:lnTo>
                        <a:pt x="987" y="1090"/>
                      </a:lnTo>
                      <a:lnTo>
                        <a:pt x="989" y="1105"/>
                      </a:lnTo>
                      <a:lnTo>
                        <a:pt x="995" y="1134"/>
                      </a:lnTo>
                      <a:lnTo>
                        <a:pt x="995" y="1137"/>
                      </a:lnTo>
                      <a:lnTo>
                        <a:pt x="996" y="1140"/>
                      </a:lnTo>
                      <a:lnTo>
                        <a:pt x="997" y="1147"/>
                      </a:lnTo>
                      <a:lnTo>
                        <a:pt x="999" y="1160"/>
                      </a:lnTo>
                      <a:lnTo>
                        <a:pt x="1000" y="1163"/>
                      </a:lnTo>
                      <a:lnTo>
                        <a:pt x="1001" y="1166"/>
                      </a:lnTo>
                      <a:lnTo>
                        <a:pt x="1002" y="1172"/>
                      </a:lnTo>
                      <a:lnTo>
                        <a:pt x="1005" y="1183"/>
                      </a:lnTo>
                      <a:lnTo>
                        <a:pt x="1005" y="1186"/>
                      </a:lnTo>
                      <a:lnTo>
                        <a:pt x="1006" y="1188"/>
                      </a:lnTo>
                      <a:lnTo>
                        <a:pt x="1007" y="1194"/>
                      </a:lnTo>
                      <a:lnTo>
                        <a:pt x="1010" y="1203"/>
                      </a:lnTo>
                      <a:lnTo>
                        <a:pt x="1011" y="1206"/>
                      </a:lnTo>
                      <a:lnTo>
                        <a:pt x="1011" y="1208"/>
                      </a:lnTo>
                      <a:lnTo>
                        <a:pt x="1013" y="1212"/>
                      </a:lnTo>
                      <a:lnTo>
                        <a:pt x="1015" y="1221"/>
                      </a:lnTo>
                      <a:lnTo>
                        <a:pt x="1016" y="1222"/>
                      </a:lnTo>
                      <a:lnTo>
                        <a:pt x="1016" y="1224"/>
                      </a:lnTo>
                      <a:lnTo>
                        <a:pt x="1017" y="1228"/>
                      </a:lnTo>
                      <a:lnTo>
                        <a:pt x="1018" y="1229"/>
                      </a:lnTo>
                      <a:lnTo>
                        <a:pt x="1019" y="1231"/>
                      </a:lnTo>
                      <a:lnTo>
                        <a:pt x="1020" y="1234"/>
                      </a:lnTo>
                      <a:lnTo>
                        <a:pt x="1021" y="1236"/>
                      </a:lnTo>
                      <a:lnTo>
                        <a:pt x="1021" y="1237"/>
                      </a:lnTo>
                      <a:lnTo>
                        <a:pt x="1023" y="1239"/>
                      </a:lnTo>
                      <a:lnTo>
                        <a:pt x="1023" y="1241"/>
                      </a:lnTo>
                      <a:lnTo>
                        <a:pt x="1024" y="1242"/>
                      </a:lnTo>
                      <a:lnTo>
                        <a:pt x="1025" y="1244"/>
                      </a:lnTo>
                      <a:lnTo>
                        <a:pt x="1026" y="1245"/>
                      </a:lnTo>
                      <a:lnTo>
                        <a:pt x="1026" y="1246"/>
                      </a:lnTo>
                    </a:path>
                  </a:pathLst>
                </a:custGeom>
                <a:noFill/>
                <a:ln w="25400" cap="flat" cmpd="sng" algn="ctr">
                  <a:solidFill>
                    <a:srgbClr val="68007F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Freeform 21"/>
                <p:cNvSpPr>
                  <a:spLocks/>
                </p:cNvSpPr>
                <p:nvPr/>
              </p:nvSpPr>
              <p:spPr bwMode="auto">
                <a:xfrm>
                  <a:off x="4764088" y="111460"/>
                  <a:ext cx="1562100" cy="1989138"/>
                </a:xfrm>
                <a:custGeom>
                  <a:avLst/>
                  <a:gdLst>
                    <a:gd name="T0" fmla="*/ 5 w 984"/>
                    <a:gd name="T1" fmla="*/ 1251 h 1253"/>
                    <a:gd name="T2" fmla="*/ 10 w 984"/>
                    <a:gd name="T3" fmla="*/ 1253 h 1253"/>
                    <a:gd name="T4" fmla="*/ 15 w 984"/>
                    <a:gd name="T5" fmla="*/ 1251 h 1253"/>
                    <a:gd name="T6" fmla="*/ 20 w 984"/>
                    <a:gd name="T7" fmla="*/ 1243 h 1253"/>
                    <a:gd name="T8" fmla="*/ 29 w 984"/>
                    <a:gd name="T9" fmla="*/ 1223 h 1253"/>
                    <a:gd name="T10" fmla="*/ 40 w 984"/>
                    <a:gd name="T11" fmla="*/ 1184 h 1253"/>
                    <a:gd name="T12" fmla="*/ 54 w 984"/>
                    <a:gd name="T13" fmla="*/ 1117 h 1253"/>
                    <a:gd name="T14" fmla="*/ 83 w 984"/>
                    <a:gd name="T15" fmla="*/ 918 h 1253"/>
                    <a:gd name="T16" fmla="*/ 136 w 984"/>
                    <a:gd name="T17" fmla="*/ 490 h 1253"/>
                    <a:gd name="T18" fmla="*/ 159 w 984"/>
                    <a:gd name="T19" fmla="*/ 315 h 1253"/>
                    <a:gd name="T20" fmla="*/ 180 w 984"/>
                    <a:gd name="T21" fmla="*/ 187 h 1253"/>
                    <a:gd name="T22" fmla="*/ 193 w 984"/>
                    <a:gd name="T23" fmla="*/ 118 h 1253"/>
                    <a:gd name="T24" fmla="*/ 208 w 984"/>
                    <a:gd name="T25" fmla="*/ 61 h 1253"/>
                    <a:gd name="T26" fmla="*/ 218 w 984"/>
                    <a:gd name="T27" fmla="*/ 32 h 1253"/>
                    <a:gd name="T28" fmla="*/ 227 w 984"/>
                    <a:gd name="T29" fmla="*/ 14 h 1253"/>
                    <a:gd name="T30" fmla="*/ 233 w 984"/>
                    <a:gd name="T31" fmla="*/ 6 h 1253"/>
                    <a:gd name="T32" fmla="*/ 239 w 984"/>
                    <a:gd name="T33" fmla="*/ 1 h 1253"/>
                    <a:gd name="T34" fmla="*/ 244 w 984"/>
                    <a:gd name="T35" fmla="*/ 0 h 1253"/>
                    <a:gd name="T36" fmla="*/ 249 w 984"/>
                    <a:gd name="T37" fmla="*/ 1 h 1253"/>
                    <a:gd name="T38" fmla="*/ 255 w 984"/>
                    <a:gd name="T39" fmla="*/ 4 h 1253"/>
                    <a:gd name="T40" fmla="*/ 264 w 984"/>
                    <a:gd name="T41" fmla="*/ 16 h 1253"/>
                    <a:gd name="T42" fmla="*/ 275 w 984"/>
                    <a:gd name="T43" fmla="*/ 40 h 1253"/>
                    <a:gd name="T44" fmla="*/ 288 w 984"/>
                    <a:gd name="T45" fmla="*/ 82 h 1253"/>
                    <a:gd name="T46" fmla="*/ 307 w 984"/>
                    <a:gd name="T47" fmla="*/ 162 h 1253"/>
                    <a:gd name="T48" fmla="*/ 329 w 984"/>
                    <a:gd name="T49" fmla="*/ 285 h 1253"/>
                    <a:gd name="T50" fmla="*/ 372 w 984"/>
                    <a:gd name="T51" fmla="*/ 572 h 1253"/>
                    <a:gd name="T52" fmla="*/ 421 w 984"/>
                    <a:gd name="T53" fmla="*/ 898 h 1253"/>
                    <a:gd name="T54" fmla="*/ 452 w 984"/>
                    <a:gd name="T55" fmla="*/ 1070 h 1253"/>
                    <a:gd name="T56" fmla="*/ 468 w 984"/>
                    <a:gd name="T57" fmla="*/ 1138 h 1253"/>
                    <a:gd name="T58" fmla="*/ 482 w 984"/>
                    <a:gd name="T59" fmla="*/ 1185 h 1253"/>
                    <a:gd name="T60" fmla="*/ 497 w 984"/>
                    <a:gd name="T61" fmla="*/ 1222 h 1253"/>
                    <a:gd name="T62" fmla="*/ 507 w 984"/>
                    <a:gd name="T63" fmla="*/ 1239 h 1253"/>
                    <a:gd name="T64" fmla="*/ 514 w 984"/>
                    <a:gd name="T65" fmla="*/ 1247 h 1253"/>
                    <a:gd name="T66" fmla="*/ 520 w 984"/>
                    <a:gd name="T67" fmla="*/ 1251 h 1253"/>
                    <a:gd name="T68" fmla="*/ 525 w 984"/>
                    <a:gd name="T69" fmla="*/ 1252 h 1253"/>
                    <a:gd name="T70" fmla="*/ 530 w 984"/>
                    <a:gd name="T71" fmla="*/ 1252 h 1253"/>
                    <a:gd name="T72" fmla="*/ 535 w 984"/>
                    <a:gd name="T73" fmla="*/ 1251 h 1253"/>
                    <a:gd name="T74" fmla="*/ 542 w 984"/>
                    <a:gd name="T75" fmla="*/ 1246 h 1253"/>
                    <a:gd name="T76" fmla="*/ 552 w 984"/>
                    <a:gd name="T77" fmla="*/ 1234 h 1253"/>
                    <a:gd name="T78" fmla="*/ 567 w 984"/>
                    <a:gd name="T79" fmla="*/ 1207 h 1253"/>
                    <a:gd name="T80" fmla="*/ 579 w 984"/>
                    <a:gd name="T81" fmla="*/ 1174 h 1253"/>
                    <a:gd name="T82" fmla="*/ 610 w 984"/>
                    <a:gd name="T83" fmla="*/ 1074 h 1253"/>
                    <a:gd name="T84" fmla="*/ 662 w 984"/>
                    <a:gd name="T85" fmla="*/ 863 h 1253"/>
                    <a:gd name="T86" fmla="*/ 685 w 984"/>
                    <a:gd name="T87" fmla="*/ 772 h 1253"/>
                    <a:gd name="T88" fmla="*/ 711 w 984"/>
                    <a:gd name="T89" fmla="*/ 687 h 1253"/>
                    <a:gd name="T90" fmla="*/ 729 w 984"/>
                    <a:gd name="T91" fmla="*/ 644 h 1253"/>
                    <a:gd name="T92" fmla="*/ 740 w 984"/>
                    <a:gd name="T93" fmla="*/ 624 h 1253"/>
                    <a:gd name="T94" fmla="*/ 750 w 984"/>
                    <a:gd name="T95" fmla="*/ 609 h 1253"/>
                    <a:gd name="T96" fmla="*/ 759 w 984"/>
                    <a:gd name="T97" fmla="*/ 601 h 1253"/>
                    <a:gd name="T98" fmla="*/ 766 w 984"/>
                    <a:gd name="T99" fmla="*/ 597 h 1253"/>
                    <a:gd name="T100" fmla="*/ 771 w 984"/>
                    <a:gd name="T101" fmla="*/ 596 h 1253"/>
                    <a:gd name="T102" fmla="*/ 776 w 984"/>
                    <a:gd name="T103" fmla="*/ 596 h 1253"/>
                    <a:gd name="T104" fmla="*/ 781 w 984"/>
                    <a:gd name="T105" fmla="*/ 597 h 1253"/>
                    <a:gd name="T106" fmla="*/ 787 w 984"/>
                    <a:gd name="T107" fmla="*/ 600 h 1253"/>
                    <a:gd name="T108" fmla="*/ 794 w 984"/>
                    <a:gd name="T109" fmla="*/ 606 h 1253"/>
                    <a:gd name="T110" fmla="*/ 804 w 984"/>
                    <a:gd name="T111" fmla="*/ 617 h 1253"/>
                    <a:gd name="T112" fmla="*/ 824 w 984"/>
                    <a:gd name="T113" fmla="*/ 653 h 1253"/>
                    <a:gd name="T114" fmla="*/ 839 w 984"/>
                    <a:gd name="T115" fmla="*/ 691 h 1253"/>
                    <a:gd name="T116" fmla="*/ 885 w 984"/>
                    <a:gd name="T117" fmla="*/ 844 h 1253"/>
                    <a:gd name="T118" fmla="*/ 937 w 984"/>
                    <a:gd name="T119" fmla="*/ 1039 h 1253"/>
                    <a:gd name="T120" fmla="*/ 960 w 984"/>
                    <a:gd name="T121" fmla="*/ 1116 h 1253"/>
                    <a:gd name="T122" fmla="*/ 979 w 984"/>
                    <a:gd name="T123" fmla="*/ 1168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984" h="1253">
                      <a:moveTo>
                        <a:pt x="0" y="1246"/>
                      </a:moveTo>
                      <a:lnTo>
                        <a:pt x="1" y="1247"/>
                      </a:lnTo>
                      <a:lnTo>
                        <a:pt x="2" y="1248"/>
                      </a:lnTo>
                      <a:lnTo>
                        <a:pt x="2" y="1248"/>
                      </a:lnTo>
                      <a:lnTo>
                        <a:pt x="3" y="1249"/>
                      </a:lnTo>
                      <a:lnTo>
                        <a:pt x="3" y="1250"/>
                      </a:lnTo>
                      <a:lnTo>
                        <a:pt x="4" y="1250"/>
                      </a:lnTo>
                      <a:lnTo>
                        <a:pt x="5" y="1251"/>
                      </a:lnTo>
                      <a:lnTo>
                        <a:pt x="5" y="1251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2"/>
                      </a:lnTo>
                      <a:lnTo>
                        <a:pt x="9" y="1252"/>
                      </a:lnTo>
                      <a:lnTo>
                        <a:pt x="9" y="1252"/>
                      </a:lnTo>
                      <a:lnTo>
                        <a:pt x="10" y="1253"/>
                      </a:lnTo>
                      <a:lnTo>
                        <a:pt x="11" y="1252"/>
                      </a:lnTo>
                      <a:lnTo>
                        <a:pt x="11" y="1252"/>
                      </a:lnTo>
                      <a:lnTo>
                        <a:pt x="12" y="1252"/>
                      </a:lnTo>
                      <a:lnTo>
                        <a:pt x="12" y="1252"/>
                      </a:lnTo>
                      <a:lnTo>
                        <a:pt x="13" y="1252"/>
                      </a:lnTo>
                      <a:lnTo>
                        <a:pt x="14" y="1251"/>
                      </a:lnTo>
                      <a:lnTo>
                        <a:pt x="14" y="1251"/>
                      </a:lnTo>
                      <a:lnTo>
                        <a:pt x="15" y="1251"/>
                      </a:lnTo>
                      <a:lnTo>
                        <a:pt x="15" y="1250"/>
                      </a:lnTo>
                      <a:lnTo>
                        <a:pt x="16" y="1249"/>
                      </a:lnTo>
                      <a:lnTo>
                        <a:pt x="17" y="1249"/>
                      </a:lnTo>
                      <a:lnTo>
                        <a:pt x="17" y="1248"/>
                      </a:lnTo>
                      <a:lnTo>
                        <a:pt x="18" y="1247"/>
                      </a:lnTo>
                      <a:lnTo>
                        <a:pt x="19" y="1245"/>
                      </a:lnTo>
                      <a:lnTo>
                        <a:pt x="20" y="1245"/>
                      </a:lnTo>
                      <a:lnTo>
                        <a:pt x="20" y="1243"/>
                      </a:lnTo>
                      <a:lnTo>
                        <a:pt x="22" y="1241"/>
                      </a:lnTo>
                      <a:lnTo>
                        <a:pt x="22" y="1240"/>
                      </a:lnTo>
                      <a:lnTo>
                        <a:pt x="23" y="1239"/>
                      </a:lnTo>
                      <a:lnTo>
                        <a:pt x="24" y="1236"/>
                      </a:lnTo>
                      <a:lnTo>
                        <a:pt x="25" y="1235"/>
                      </a:lnTo>
                      <a:lnTo>
                        <a:pt x="26" y="1233"/>
                      </a:lnTo>
                      <a:lnTo>
                        <a:pt x="27" y="1230"/>
                      </a:lnTo>
                      <a:lnTo>
                        <a:pt x="29" y="1223"/>
                      </a:lnTo>
                      <a:lnTo>
                        <a:pt x="30" y="1221"/>
                      </a:lnTo>
                      <a:lnTo>
                        <a:pt x="31" y="1219"/>
                      </a:lnTo>
                      <a:lnTo>
                        <a:pt x="32" y="1215"/>
                      </a:lnTo>
                      <a:lnTo>
                        <a:pt x="35" y="1206"/>
                      </a:lnTo>
                      <a:lnTo>
                        <a:pt x="35" y="1203"/>
                      </a:lnTo>
                      <a:lnTo>
                        <a:pt x="36" y="1201"/>
                      </a:lnTo>
                      <a:lnTo>
                        <a:pt x="38" y="1195"/>
                      </a:lnTo>
                      <a:lnTo>
                        <a:pt x="40" y="1184"/>
                      </a:lnTo>
                      <a:lnTo>
                        <a:pt x="41" y="1181"/>
                      </a:lnTo>
                      <a:lnTo>
                        <a:pt x="42" y="1178"/>
                      </a:lnTo>
                      <a:lnTo>
                        <a:pt x="43" y="1172"/>
                      </a:lnTo>
                      <a:lnTo>
                        <a:pt x="46" y="1159"/>
                      </a:lnTo>
                      <a:lnTo>
                        <a:pt x="51" y="1132"/>
                      </a:lnTo>
                      <a:lnTo>
                        <a:pt x="52" y="1128"/>
                      </a:lnTo>
                      <a:lnTo>
                        <a:pt x="53" y="1124"/>
                      </a:lnTo>
                      <a:lnTo>
                        <a:pt x="54" y="1117"/>
                      </a:lnTo>
                      <a:lnTo>
                        <a:pt x="57" y="1101"/>
                      </a:lnTo>
                      <a:lnTo>
                        <a:pt x="62" y="1068"/>
                      </a:lnTo>
                      <a:lnTo>
                        <a:pt x="73" y="994"/>
                      </a:lnTo>
                      <a:lnTo>
                        <a:pt x="74" y="989"/>
                      </a:lnTo>
                      <a:lnTo>
                        <a:pt x="74" y="985"/>
                      </a:lnTo>
                      <a:lnTo>
                        <a:pt x="75" y="975"/>
                      </a:lnTo>
                      <a:lnTo>
                        <a:pt x="78" y="957"/>
                      </a:lnTo>
                      <a:lnTo>
                        <a:pt x="83" y="918"/>
                      </a:lnTo>
                      <a:lnTo>
                        <a:pt x="93" y="838"/>
                      </a:lnTo>
                      <a:lnTo>
                        <a:pt x="114" y="671"/>
                      </a:lnTo>
                      <a:lnTo>
                        <a:pt x="114" y="665"/>
                      </a:lnTo>
                      <a:lnTo>
                        <a:pt x="115" y="660"/>
                      </a:lnTo>
                      <a:lnTo>
                        <a:pt x="117" y="648"/>
                      </a:lnTo>
                      <a:lnTo>
                        <a:pt x="119" y="625"/>
                      </a:lnTo>
                      <a:lnTo>
                        <a:pt x="125" y="580"/>
                      </a:lnTo>
                      <a:lnTo>
                        <a:pt x="136" y="490"/>
                      </a:lnTo>
                      <a:lnTo>
                        <a:pt x="137" y="485"/>
                      </a:lnTo>
                      <a:lnTo>
                        <a:pt x="137" y="480"/>
                      </a:lnTo>
                      <a:lnTo>
                        <a:pt x="139" y="469"/>
                      </a:lnTo>
                      <a:lnTo>
                        <a:pt x="141" y="447"/>
                      </a:lnTo>
                      <a:lnTo>
                        <a:pt x="147" y="405"/>
                      </a:lnTo>
                      <a:lnTo>
                        <a:pt x="158" y="325"/>
                      </a:lnTo>
                      <a:lnTo>
                        <a:pt x="159" y="320"/>
                      </a:lnTo>
                      <a:lnTo>
                        <a:pt x="159" y="315"/>
                      </a:lnTo>
                      <a:lnTo>
                        <a:pt x="161" y="306"/>
                      </a:lnTo>
                      <a:lnTo>
                        <a:pt x="164" y="288"/>
                      </a:lnTo>
                      <a:lnTo>
                        <a:pt x="169" y="252"/>
                      </a:lnTo>
                      <a:lnTo>
                        <a:pt x="170" y="248"/>
                      </a:lnTo>
                      <a:lnTo>
                        <a:pt x="170" y="244"/>
                      </a:lnTo>
                      <a:lnTo>
                        <a:pt x="171" y="235"/>
                      </a:lnTo>
                      <a:lnTo>
                        <a:pt x="174" y="219"/>
                      </a:lnTo>
                      <a:lnTo>
                        <a:pt x="180" y="187"/>
                      </a:lnTo>
                      <a:lnTo>
                        <a:pt x="180" y="184"/>
                      </a:lnTo>
                      <a:lnTo>
                        <a:pt x="181" y="180"/>
                      </a:lnTo>
                      <a:lnTo>
                        <a:pt x="182" y="172"/>
                      </a:lnTo>
                      <a:lnTo>
                        <a:pt x="185" y="158"/>
                      </a:lnTo>
                      <a:lnTo>
                        <a:pt x="191" y="131"/>
                      </a:lnTo>
                      <a:lnTo>
                        <a:pt x="191" y="128"/>
                      </a:lnTo>
                      <a:lnTo>
                        <a:pt x="192" y="125"/>
                      </a:lnTo>
                      <a:lnTo>
                        <a:pt x="193" y="118"/>
                      </a:lnTo>
                      <a:lnTo>
                        <a:pt x="196" y="106"/>
                      </a:lnTo>
                      <a:lnTo>
                        <a:pt x="201" y="84"/>
                      </a:lnTo>
                      <a:lnTo>
                        <a:pt x="202" y="82"/>
                      </a:lnTo>
                      <a:lnTo>
                        <a:pt x="203" y="79"/>
                      </a:lnTo>
                      <a:lnTo>
                        <a:pt x="204" y="75"/>
                      </a:lnTo>
                      <a:lnTo>
                        <a:pt x="206" y="66"/>
                      </a:lnTo>
                      <a:lnTo>
                        <a:pt x="207" y="63"/>
                      </a:lnTo>
                      <a:lnTo>
                        <a:pt x="208" y="61"/>
                      </a:lnTo>
                      <a:lnTo>
                        <a:pt x="209" y="57"/>
                      </a:lnTo>
                      <a:lnTo>
                        <a:pt x="212" y="49"/>
                      </a:lnTo>
                      <a:lnTo>
                        <a:pt x="212" y="48"/>
                      </a:lnTo>
                      <a:lnTo>
                        <a:pt x="213" y="46"/>
                      </a:lnTo>
                      <a:lnTo>
                        <a:pt x="214" y="42"/>
                      </a:lnTo>
                      <a:lnTo>
                        <a:pt x="216" y="35"/>
                      </a:lnTo>
                      <a:lnTo>
                        <a:pt x="217" y="34"/>
                      </a:lnTo>
                      <a:lnTo>
                        <a:pt x="218" y="32"/>
                      </a:lnTo>
                      <a:lnTo>
                        <a:pt x="219" y="29"/>
                      </a:lnTo>
                      <a:lnTo>
                        <a:pt x="222" y="24"/>
                      </a:lnTo>
                      <a:lnTo>
                        <a:pt x="222" y="22"/>
                      </a:lnTo>
                      <a:lnTo>
                        <a:pt x="223" y="21"/>
                      </a:lnTo>
                      <a:lnTo>
                        <a:pt x="224" y="19"/>
                      </a:lnTo>
                      <a:lnTo>
                        <a:pt x="225" y="18"/>
                      </a:lnTo>
                      <a:lnTo>
                        <a:pt x="225" y="16"/>
                      </a:lnTo>
                      <a:lnTo>
                        <a:pt x="227" y="14"/>
                      </a:lnTo>
                      <a:lnTo>
                        <a:pt x="227" y="13"/>
                      </a:lnTo>
                      <a:lnTo>
                        <a:pt x="228" y="12"/>
                      </a:lnTo>
                      <a:lnTo>
                        <a:pt x="229" y="10"/>
                      </a:lnTo>
                      <a:lnTo>
                        <a:pt x="230" y="10"/>
                      </a:lnTo>
                      <a:lnTo>
                        <a:pt x="231" y="9"/>
                      </a:lnTo>
                      <a:lnTo>
                        <a:pt x="232" y="7"/>
                      </a:lnTo>
                      <a:lnTo>
                        <a:pt x="233" y="6"/>
                      </a:lnTo>
                      <a:lnTo>
                        <a:pt x="233" y="6"/>
                      </a:lnTo>
                      <a:lnTo>
                        <a:pt x="234" y="5"/>
                      </a:lnTo>
                      <a:lnTo>
                        <a:pt x="234" y="4"/>
                      </a:lnTo>
                      <a:lnTo>
                        <a:pt x="235" y="4"/>
                      </a:lnTo>
                      <a:lnTo>
                        <a:pt x="236" y="3"/>
                      </a:lnTo>
                      <a:lnTo>
                        <a:pt x="237" y="3"/>
                      </a:lnTo>
                      <a:lnTo>
                        <a:pt x="237" y="2"/>
                      </a:lnTo>
                      <a:lnTo>
                        <a:pt x="238" y="2"/>
                      </a:lnTo>
                      <a:lnTo>
                        <a:pt x="239" y="1"/>
                      </a:lnTo>
                      <a:lnTo>
                        <a:pt x="239" y="1"/>
                      </a:lnTo>
                      <a:lnTo>
                        <a:pt x="240" y="1"/>
                      </a:lnTo>
                      <a:lnTo>
                        <a:pt x="240" y="0"/>
                      </a:lnTo>
                      <a:lnTo>
                        <a:pt x="241" y="0"/>
                      </a:lnTo>
                      <a:lnTo>
                        <a:pt x="242" y="0"/>
                      </a:lnTo>
                      <a:lnTo>
                        <a:pt x="243" y="0"/>
                      </a:lnTo>
                      <a:lnTo>
                        <a:pt x="243" y="0"/>
                      </a:lnTo>
                      <a:lnTo>
                        <a:pt x="244" y="0"/>
                      </a:lnTo>
                      <a:lnTo>
                        <a:pt x="245" y="0"/>
                      </a:lnTo>
                      <a:lnTo>
                        <a:pt x="245" y="0"/>
                      </a:lnTo>
                      <a:lnTo>
                        <a:pt x="246" y="0"/>
                      </a:lnTo>
                      <a:lnTo>
                        <a:pt x="247" y="0"/>
                      </a:lnTo>
                      <a:lnTo>
                        <a:pt x="247" y="0"/>
                      </a:lnTo>
                      <a:lnTo>
                        <a:pt x="248" y="0"/>
                      </a:lnTo>
                      <a:lnTo>
                        <a:pt x="249" y="1"/>
                      </a:lnTo>
                      <a:lnTo>
                        <a:pt x="249" y="1"/>
                      </a:lnTo>
                      <a:lnTo>
                        <a:pt x="250" y="1"/>
                      </a:lnTo>
                      <a:lnTo>
                        <a:pt x="251" y="1"/>
                      </a:lnTo>
                      <a:lnTo>
                        <a:pt x="251" y="2"/>
                      </a:lnTo>
                      <a:lnTo>
                        <a:pt x="252" y="2"/>
                      </a:lnTo>
                      <a:lnTo>
                        <a:pt x="253" y="3"/>
                      </a:lnTo>
                      <a:lnTo>
                        <a:pt x="254" y="3"/>
                      </a:lnTo>
                      <a:lnTo>
                        <a:pt x="254" y="4"/>
                      </a:lnTo>
                      <a:lnTo>
                        <a:pt x="255" y="4"/>
                      </a:lnTo>
                      <a:lnTo>
                        <a:pt x="255" y="5"/>
                      </a:lnTo>
                      <a:lnTo>
                        <a:pt x="256" y="6"/>
                      </a:lnTo>
                      <a:lnTo>
                        <a:pt x="257" y="7"/>
                      </a:lnTo>
                      <a:lnTo>
                        <a:pt x="258" y="8"/>
                      </a:lnTo>
                      <a:lnTo>
                        <a:pt x="259" y="9"/>
                      </a:lnTo>
                      <a:lnTo>
                        <a:pt x="260" y="10"/>
                      </a:lnTo>
                      <a:lnTo>
                        <a:pt x="261" y="12"/>
                      </a:lnTo>
                      <a:lnTo>
                        <a:pt x="264" y="16"/>
                      </a:lnTo>
                      <a:lnTo>
                        <a:pt x="264" y="18"/>
                      </a:lnTo>
                      <a:lnTo>
                        <a:pt x="265" y="19"/>
                      </a:lnTo>
                      <a:lnTo>
                        <a:pt x="267" y="21"/>
                      </a:lnTo>
                      <a:lnTo>
                        <a:pt x="269" y="27"/>
                      </a:lnTo>
                      <a:lnTo>
                        <a:pt x="270" y="28"/>
                      </a:lnTo>
                      <a:lnTo>
                        <a:pt x="271" y="30"/>
                      </a:lnTo>
                      <a:lnTo>
                        <a:pt x="272" y="33"/>
                      </a:lnTo>
                      <a:lnTo>
                        <a:pt x="275" y="40"/>
                      </a:lnTo>
                      <a:lnTo>
                        <a:pt x="275" y="42"/>
                      </a:lnTo>
                      <a:lnTo>
                        <a:pt x="276" y="43"/>
                      </a:lnTo>
                      <a:lnTo>
                        <a:pt x="278" y="48"/>
                      </a:lnTo>
                      <a:lnTo>
                        <a:pt x="280" y="55"/>
                      </a:lnTo>
                      <a:lnTo>
                        <a:pt x="286" y="73"/>
                      </a:lnTo>
                      <a:lnTo>
                        <a:pt x="287" y="76"/>
                      </a:lnTo>
                      <a:lnTo>
                        <a:pt x="287" y="78"/>
                      </a:lnTo>
                      <a:lnTo>
                        <a:pt x="288" y="82"/>
                      </a:lnTo>
                      <a:lnTo>
                        <a:pt x="291" y="92"/>
                      </a:lnTo>
                      <a:lnTo>
                        <a:pt x="296" y="112"/>
                      </a:lnTo>
                      <a:lnTo>
                        <a:pt x="297" y="115"/>
                      </a:lnTo>
                      <a:lnTo>
                        <a:pt x="297" y="118"/>
                      </a:lnTo>
                      <a:lnTo>
                        <a:pt x="299" y="123"/>
                      </a:lnTo>
                      <a:lnTo>
                        <a:pt x="301" y="135"/>
                      </a:lnTo>
                      <a:lnTo>
                        <a:pt x="306" y="159"/>
                      </a:lnTo>
                      <a:lnTo>
                        <a:pt x="307" y="162"/>
                      </a:lnTo>
                      <a:lnTo>
                        <a:pt x="308" y="165"/>
                      </a:lnTo>
                      <a:lnTo>
                        <a:pt x="309" y="171"/>
                      </a:lnTo>
                      <a:lnTo>
                        <a:pt x="311" y="184"/>
                      </a:lnTo>
                      <a:lnTo>
                        <a:pt x="317" y="211"/>
                      </a:lnTo>
                      <a:lnTo>
                        <a:pt x="327" y="270"/>
                      </a:lnTo>
                      <a:lnTo>
                        <a:pt x="327" y="274"/>
                      </a:lnTo>
                      <a:lnTo>
                        <a:pt x="328" y="277"/>
                      </a:lnTo>
                      <a:lnTo>
                        <a:pt x="329" y="285"/>
                      </a:lnTo>
                      <a:lnTo>
                        <a:pt x="332" y="300"/>
                      </a:lnTo>
                      <a:lnTo>
                        <a:pt x="337" y="331"/>
                      </a:lnTo>
                      <a:lnTo>
                        <a:pt x="347" y="397"/>
                      </a:lnTo>
                      <a:lnTo>
                        <a:pt x="367" y="534"/>
                      </a:lnTo>
                      <a:lnTo>
                        <a:pt x="368" y="539"/>
                      </a:lnTo>
                      <a:lnTo>
                        <a:pt x="368" y="544"/>
                      </a:lnTo>
                      <a:lnTo>
                        <a:pt x="370" y="553"/>
                      </a:lnTo>
                      <a:lnTo>
                        <a:pt x="372" y="572"/>
                      </a:lnTo>
                      <a:lnTo>
                        <a:pt x="378" y="610"/>
                      </a:lnTo>
                      <a:lnTo>
                        <a:pt x="389" y="687"/>
                      </a:lnTo>
                      <a:lnTo>
                        <a:pt x="411" y="834"/>
                      </a:lnTo>
                      <a:lnTo>
                        <a:pt x="411" y="838"/>
                      </a:lnTo>
                      <a:lnTo>
                        <a:pt x="412" y="842"/>
                      </a:lnTo>
                      <a:lnTo>
                        <a:pt x="413" y="850"/>
                      </a:lnTo>
                      <a:lnTo>
                        <a:pt x="416" y="867"/>
                      </a:lnTo>
                      <a:lnTo>
                        <a:pt x="421" y="898"/>
                      </a:lnTo>
                      <a:lnTo>
                        <a:pt x="431" y="959"/>
                      </a:lnTo>
                      <a:lnTo>
                        <a:pt x="432" y="963"/>
                      </a:lnTo>
                      <a:lnTo>
                        <a:pt x="432" y="966"/>
                      </a:lnTo>
                      <a:lnTo>
                        <a:pt x="434" y="974"/>
                      </a:lnTo>
                      <a:lnTo>
                        <a:pt x="436" y="988"/>
                      </a:lnTo>
                      <a:lnTo>
                        <a:pt x="441" y="1015"/>
                      </a:lnTo>
                      <a:lnTo>
                        <a:pt x="451" y="1067"/>
                      </a:lnTo>
                      <a:lnTo>
                        <a:pt x="452" y="1070"/>
                      </a:lnTo>
                      <a:lnTo>
                        <a:pt x="453" y="1073"/>
                      </a:lnTo>
                      <a:lnTo>
                        <a:pt x="454" y="1080"/>
                      </a:lnTo>
                      <a:lnTo>
                        <a:pt x="457" y="1092"/>
                      </a:lnTo>
                      <a:lnTo>
                        <a:pt x="462" y="1116"/>
                      </a:lnTo>
                      <a:lnTo>
                        <a:pt x="463" y="1119"/>
                      </a:lnTo>
                      <a:lnTo>
                        <a:pt x="464" y="1122"/>
                      </a:lnTo>
                      <a:lnTo>
                        <a:pt x="465" y="1127"/>
                      </a:lnTo>
                      <a:lnTo>
                        <a:pt x="468" y="1138"/>
                      </a:lnTo>
                      <a:lnTo>
                        <a:pt x="473" y="1158"/>
                      </a:lnTo>
                      <a:lnTo>
                        <a:pt x="474" y="1161"/>
                      </a:lnTo>
                      <a:lnTo>
                        <a:pt x="475" y="1163"/>
                      </a:lnTo>
                      <a:lnTo>
                        <a:pt x="476" y="1168"/>
                      </a:lnTo>
                      <a:lnTo>
                        <a:pt x="479" y="1176"/>
                      </a:lnTo>
                      <a:lnTo>
                        <a:pt x="479" y="1179"/>
                      </a:lnTo>
                      <a:lnTo>
                        <a:pt x="480" y="1181"/>
                      </a:lnTo>
                      <a:lnTo>
                        <a:pt x="482" y="1185"/>
                      </a:lnTo>
                      <a:lnTo>
                        <a:pt x="484" y="1193"/>
                      </a:lnTo>
                      <a:lnTo>
                        <a:pt x="485" y="1195"/>
                      </a:lnTo>
                      <a:lnTo>
                        <a:pt x="486" y="1197"/>
                      </a:lnTo>
                      <a:lnTo>
                        <a:pt x="487" y="1200"/>
                      </a:lnTo>
                      <a:lnTo>
                        <a:pt x="490" y="1207"/>
                      </a:lnTo>
                      <a:lnTo>
                        <a:pt x="495" y="1220"/>
                      </a:lnTo>
                      <a:lnTo>
                        <a:pt x="496" y="1221"/>
                      </a:lnTo>
                      <a:lnTo>
                        <a:pt x="497" y="1222"/>
                      </a:lnTo>
                      <a:lnTo>
                        <a:pt x="498" y="1225"/>
                      </a:lnTo>
                      <a:lnTo>
                        <a:pt x="500" y="1230"/>
                      </a:lnTo>
                      <a:lnTo>
                        <a:pt x="501" y="1231"/>
                      </a:lnTo>
                      <a:lnTo>
                        <a:pt x="502" y="1232"/>
                      </a:lnTo>
                      <a:lnTo>
                        <a:pt x="503" y="1234"/>
                      </a:lnTo>
                      <a:lnTo>
                        <a:pt x="506" y="1237"/>
                      </a:lnTo>
                      <a:lnTo>
                        <a:pt x="506" y="1239"/>
                      </a:lnTo>
                      <a:lnTo>
                        <a:pt x="507" y="1239"/>
                      </a:lnTo>
                      <a:lnTo>
                        <a:pt x="508" y="1241"/>
                      </a:lnTo>
                      <a:lnTo>
                        <a:pt x="509" y="1242"/>
                      </a:lnTo>
                      <a:lnTo>
                        <a:pt x="509" y="1242"/>
                      </a:lnTo>
                      <a:lnTo>
                        <a:pt x="511" y="1244"/>
                      </a:lnTo>
                      <a:lnTo>
                        <a:pt x="512" y="1245"/>
                      </a:lnTo>
                      <a:lnTo>
                        <a:pt x="512" y="1245"/>
                      </a:lnTo>
                      <a:lnTo>
                        <a:pt x="513" y="1246"/>
                      </a:lnTo>
                      <a:lnTo>
                        <a:pt x="514" y="1247"/>
                      </a:lnTo>
                      <a:lnTo>
                        <a:pt x="515" y="1248"/>
                      </a:lnTo>
                      <a:lnTo>
                        <a:pt x="516" y="1249"/>
                      </a:lnTo>
                      <a:lnTo>
                        <a:pt x="516" y="1249"/>
                      </a:lnTo>
                      <a:lnTo>
                        <a:pt x="517" y="1249"/>
                      </a:lnTo>
                      <a:lnTo>
                        <a:pt x="518" y="1250"/>
                      </a:lnTo>
                      <a:lnTo>
                        <a:pt x="518" y="1250"/>
                      </a:lnTo>
                      <a:lnTo>
                        <a:pt x="519" y="1251"/>
                      </a:lnTo>
                      <a:lnTo>
                        <a:pt x="520" y="1251"/>
                      </a:lnTo>
                      <a:lnTo>
                        <a:pt x="521" y="1251"/>
                      </a:lnTo>
                      <a:lnTo>
                        <a:pt x="521" y="1251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2"/>
                      </a:lnTo>
                      <a:lnTo>
                        <a:pt x="525" y="1252"/>
                      </a:lnTo>
                      <a:lnTo>
                        <a:pt x="525" y="1252"/>
                      </a:lnTo>
                      <a:lnTo>
                        <a:pt x="526" y="1252"/>
                      </a:lnTo>
                      <a:lnTo>
                        <a:pt x="527" y="1253"/>
                      </a:lnTo>
                      <a:lnTo>
                        <a:pt x="527" y="1253"/>
                      </a:lnTo>
                      <a:lnTo>
                        <a:pt x="528" y="1252"/>
                      </a:lnTo>
                      <a:lnTo>
                        <a:pt x="529" y="1252"/>
                      </a:lnTo>
                      <a:lnTo>
                        <a:pt x="530" y="1252"/>
                      </a:lnTo>
                      <a:lnTo>
                        <a:pt x="530" y="1252"/>
                      </a:lnTo>
                      <a:lnTo>
                        <a:pt x="531" y="1252"/>
                      </a:lnTo>
                      <a:lnTo>
                        <a:pt x="531" y="1252"/>
                      </a:lnTo>
                      <a:lnTo>
                        <a:pt x="532" y="1252"/>
                      </a:lnTo>
                      <a:lnTo>
                        <a:pt x="533" y="1252"/>
                      </a:lnTo>
                      <a:lnTo>
                        <a:pt x="533" y="1252"/>
                      </a:lnTo>
                      <a:lnTo>
                        <a:pt x="534" y="1251"/>
                      </a:lnTo>
                      <a:lnTo>
                        <a:pt x="534" y="1251"/>
                      </a:lnTo>
                      <a:lnTo>
                        <a:pt x="535" y="1251"/>
                      </a:lnTo>
                      <a:lnTo>
                        <a:pt x="536" y="1250"/>
                      </a:lnTo>
                      <a:lnTo>
                        <a:pt x="537" y="1250"/>
                      </a:lnTo>
                      <a:lnTo>
                        <a:pt x="538" y="1249"/>
                      </a:lnTo>
                      <a:lnTo>
                        <a:pt x="539" y="1248"/>
                      </a:lnTo>
                      <a:lnTo>
                        <a:pt x="540" y="1248"/>
                      </a:lnTo>
                      <a:lnTo>
                        <a:pt x="540" y="1248"/>
                      </a:lnTo>
                      <a:lnTo>
                        <a:pt x="542" y="1246"/>
                      </a:lnTo>
                      <a:lnTo>
                        <a:pt x="542" y="1246"/>
                      </a:lnTo>
                      <a:lnTo>
                        <a:pt x="543" y="1245"/>
                      </a:lnTo>
                      <a:lnTo>
                        <a:pt x="544" y="1244"/>
                      </a:lnTo>
                      <a:lnTo>
                        <a:pt x="546" y="1241"/>
                      </a:lnTo>
                      <a:lnTo>
                        <a:pt x="547" y="1240"/>
                      </a:lnTo>
                      <a:lnTo>
                        <a:pt x="548" y="1240"/>
                      </a:lnTo>
                      <a:lnTo>
                        <a:pt x="549" y="1238"/>
                      </a:lnTo>
                      <a:lnTo>
                        <a:pt x="552" y="1235"/>
                      </a:lnTo>
                      <a:lnTo>
                        <a:pt x="552" y="1234"/>
                      </a:lnTo>
                      <a:lnTo>
                        <a:pt x="553" y="1233"/>
                      </a:lnTo>
                      <a:lnTo>
                        <a:pt x="554" y="1231"/>
                      </a:lnTo>
                      <a:lnTo>
                        <a:pt x="557" y="1227"/>
                      </a:lnTo>
                      <a:lnTo>
                        <a:pt x="557" y="1226"/>
                      </a:lnTo>
                      <a:lnTo>
                        <a:pt x="558" y="1225"/>
                      </a:lnTo>
                      <a:lnTo>
                        <a:pt x="559" y="1222"/>
                      </a:lnTo>
                      <a:lnTo>
                        <a:pt x="562" y="1218"/>
                      </a:lnTo>
                      <a:lnTo>
                        <a:pt x="567" y="1207"/>
                      </a:lnTo>
                      <a:lnTo>
                        <a:pt x="567" y="1206"/>
                      </a:lnTo>
                      <a:lnTo>
                        <a:pt x="568" y="1204"/>
                      </a:lnTo>
                      <a:lnTo>
                        <a:pt x="569" y="1201"/>
                      </a:lnTo>
                      <a:lnTo>
                        <a:pt x="572" y="1195"/>
                      </a:lnTo>
                      <a:lnTo>
                        <a:pt x="577" y="1182"/>
                      </a:lnTo>
                      <a:lnTo>
                        <a:pt x="578" y="1180"/>
                      </a:lnTo>
                      <a:lnTo>
                        <a:pt x="578" y="1178"/>
                      </a:lnTo>
                      <a:lnTo>
                        <a:pt x="579" y="1174"/>
                      </a:lnTo>
                      <a:lnTo>
                        <a:pt x="582" y="1167"/>
                      </a:lnTo>
                      <a:lnTo>
                        <a:pt x="588" y="1150"/>
                      </a:lnTo>
                      <a:lnTo>
                        <a:pt x="599" y="1114"/>
                      </a:lnTo>
                      <a:lnTo>
                        <a:pt x="599" y="1111"/>
                      </a:lnTo>
                      <a:lnTo>
                        <a:pt x="600" y="1109"/>
                      </a:lnTo>
                      <a:lnTo>
                        <a:pt x="602" y="1104"/>
                      </a:lnTo>
                      <a:lnTo>
                        <a:pt x="604" y="1094"/>
                      </a:lnTo>
                      <a:lnTo>
                        <a:pt x="610" y="1074"/>
                      </a:lnTo>
                      <a:lnTo>
                        <a:pt x="621" y="1032"/>
                      </a:lnTo>
                      <a:lnTo>
                        <a:pt x="621" y="1029"/>
                      </a:lnTo>
                      <a:lnTo>
                        <a:pt x="622" y="1026"/>
                      </a:lnTo>
                      <a:lnTo>
                        <a:pt x="623" y="1021"/>
                      </a:lnTo>
                      <a:lnTo>
                        <a:pt x="626" y="1011"/>
                      </a:lnTo>
                      <a:lnTo>
                        <a:pt x="631" y="990"/>
                      </a:lnTo>
                      <a:lnTo>
                        <a:pt x="641" y="948"/>
                      </a:lnTo>
                      <a:lnTo>
                        <a:pt x="662" y="863"/>
                      </a:lnTo>
                      <a:lnTo>
                        <a:pt x="662" y="861"/>
                      </a:lnTo>
                      <a:lnTo>
                        <a:pt x="663" y="858"/>
                      </a:lnTo>
                      <a:lnTo>
                        <a:pt x="664" y="852"/>
                      </a:lnTo>
                      <a:lnTo>
                        <a:pt x="667" y="841"/>
                      </a:lnTo>
                      <a:lnTo>
                        <a:pt x="672" y="819"/>
                      </a:lnTo>
                      <a:lnTo>
                        <a:pt x="684" y="777"/>
                      </a:lnTo>
                      <a:lnTo>
                        <a:pt x="684" y="775"/>
                      </a:lnTo>
                      <a:lnTo>
                        <a:pt x="685" y="772"/>
                      </a:lnTo>
                      <a:lnTo>
                        <a:pt x="686" y="767"/>
                      </a:lnTo>
                      <a:lnTo>
                        <a:pt x="689" y="757"/>
                      </a:lnTo>
                      <a:lnTo>
                        <a:pt x="695" y="738"/>
                      </a:lnTo>
                      <a:lnTo>
                        <a:pt x="706" y="703"/>
                      </a:lnTo>
                      <a:lnTo>
                        <a:pt x="707" y="701"/>
                      </a:lnTo>
                      <a:lnTo>
                        <a:pt x="707" y="699"/>
                      </a:lnTo>
                      <a:lnTo>
                        <a:pt x="708" y="695"/>
                      </a:lnTo>
                      <a:lnTo>
                        <a:pt x="711" y="687"/>
                      </a:lnTo>
                      <a:lnTo>
                        <a:pt x="717" y="673"/>
                      </a:lnTo>
                      <a:lnTo>
                        <a:pt x="717" y="671"/>
                      </a:lnTo>
                      <a:lnTo>
                        <a:pt x="718" y="669"/>
                      </a:lnTo>
                      <a:lnTo>
                        <a:pt x="719" y="666"/>
                      </a:lnTo>
                      <a:lnTo>
                        <a:pt x="722" y="659"/>
                      </a:lnTo>
                      <a:lnTo>
                        <a:pt x="728" y="647"/>
                      </a:lnTo>
                      <a:lnTo>
                        <a:pt x="728" y="645"/>
                      </a:lnTo>
                      <a:lnTo>
                        <a:pt x="729" y="644"/>
                      </a:lnTo>
                      <a:lnTo>
                        <a:pt x="730" y="641"/>
                      </a:lnTo>
                      <a:lnTo>
                        <a:pt x="733" y="636"/>
                      </a:lnTo>
                      <a:lnTo>
                        <a:pt x="734" y="634"/>
                      </a:lnTo>
                      <a:lnTo>
                        <a:pt x="734" y="633"/>
                      </a:lnTo>
                      <a:lnTo>
                        <a:pt x="736" y="631"/>
                      </a:lnTo>
                      <a:lnTo>
                        <a:pt x="738" y="626"/>
                      </a:lnTo>
                      <a:lnTo>
                        <a:pt x="739" y="625"/>
                      </a:lnTo>
                      <a:lnTo>
                        <a:pt x="740" y="624"/>
                      </a:lnTo>
                      <a:lnTo>
                        <a:pt x="741" y="621"/>
                      </a:lnTo>
                      <a:lnTo>
                        <a:pt x="744" y="618"/>
                      </a:lnTo>
                      <a:lnTo>
                        <a:pt x="744" y="616"/>
                      </a:lnTo>
                      <a:lnTo>
                        <a:pt x="745" y="616"/>
                      </a:lnTo>
                      <a:lnTo>
                        <a:pt x="747" y="614"/>
                      </a:lnTo>
                      <a:lnTo>
                        <a:pt x="749" y="610"/>
                      </a:lnTo>
                      <a:lnTo>
                        <a:pt x="750" y="610"/>
                      </a:lnTo>
                      <a:lnTo>
                        <a:pt x="750" y="609"/>
                      </a:lnTo>
                      <a:lnTo>
                        <a:pt x="752" y="607"/>
                      </a:lnTo>
                      <a:lnTo>
                        <a:pt x="752" y="607"/>
                      </a:lnTo>
                      <a:lnTo>
                        <a:pt x="753" y="606"/>
                      </a:lnTo>
                      <a:lnTo>
                        <a:pt x="754" y="605"/>
                      </a:lnTo>
                      <a:lnTo>
                        <a:pt x="755" y="604"/>
                      </a:lnTo>
                      <a:lnTo>
                        <a:pt x="756" y="604"/>
                      </a:lnTo>
                      <a:lnTo>
                        <a:pt x="757" y="603"/>
                      </a:lnTo>
                      <a:lnTo>
                        <a:pt x="759" y="601"/>
                      </a:lnTo>
                      <a:lnTo>
                        <a:pt x="760" y="600"/>
                      </a:lnTo>
                      <a:lnTo>
                        <a:pt x="761" y="600"/>
                      </a:lnTo>
                      <a:lnTo>
                        <a:pt x="762" y="599"/>
                      </a:lnTo>
                      <a:lnTo>
                        <a:pt x="762" y="599"/>
                      </a:lnTo>
                      <a:lnTo>
                        <a:pt x="763" y="598"/>
                      </a:lnTo>
                      <a:lnTo>
                        <a:pt x="764" y="598"/>
                      </a:lnTo>
                      <a:lnTo>
                        <a:pt x="765" y="598"/>
                      </a:lnTo>
                      <a:lnTo>
                        <a:pt x="766" y="597"/>
                      </a:lnTo>
                      <a:lnTo>
                        <a:pt x="766" y="597"/>
                      </a:lnTo>
                      <a:lnTo>
                        <a:pt x="767" y="597"/>
                      </a:lnTo>
                      <a:lnTo>
                        <a:pt x="768" y="597"/>
                      </a:lnTo>
                      <a:lnTo>
                        <a:pt x="768" y="597"/>
                      </a:lnTo>
                      <a:lnTo>
                        <a:pt x="769" y="597"/>
                      </a:lnTo>
                      <a:lnTo>
                        <a:pt x="770" y="596"/>
                      </a:lnTo>
                      <a:lnTo>
                        <a:pt x="770" y="596"/>
                      </a:lnTo>
                      <a:lnTo>
                        <a:pt x="771" y="596"/>
                      </a:lnTo>
                      <a:lnTo>
                        <a:pt x="771" y="596"/>
                      </a:lnTo>
                      <a:lnTo>
                        <a:pt x="772" y="596"/>
                      </a:lnTo>
                      <a:lnTo>
                        <a:pt x="773" y="596"/>
                      </a:lnTo>
                      <a:lnTo>
                        <a:pt x="773" y="596"/>
                      </a:lnTo>
                      <a:lnTo>
                        <a:pt x="774" y="596"/>
                      </a:lnTo>
                      <a:lnTo>
                        <a:pt x="774" y="596"/>
                      </a:lnTo>
                      <a:lnTo>
                        <a:pt x="775" y="596"/>
                      </a:lnTo>
                      <a:lnTo>
                        <a:pt x="776" y="596"/>
                      </a:lnTo>
                      <a:lnTo>
                        <a:pt x="776" y="596"/>
                      </a:lnTo>
                      <a:lnTo>
                        <a:pt x="777" y="596"/>
                      </a:lnTo>
                      <a:lnTo>
                        <a:pt x="778" y="596"/>
                      </a:lnTo>
                      <a:lnTo>
                        <a:pt x="779" y="597"/>
                      </a:lnTo>
                      <a:lnTo>
                        <a:pt x="779" y="597"/>
                      </a:lnTo>
                      <a:lnTo>
                        <a:pt x="780" y="597"/>
                      </a:lnTo>
                      <a:lnTo>
                        <a:pt x="780" y="597"/>
                      </a:lnTo>
                      <a:lnTo>
                        <a:pt x="781" y="597"/>
                      </a:lnTo>
                      <a:lnTo>
                        <a:pt x="782" y="597"/>
                      </a:lnTo>
                      <a:lnTo>
                        <a:pt x="782" y="598"/>
                      </a:lnTo>
                      <a:lnTo>
                        <a:pt x="783" y="598"/>
                      </a:lnTo>
                      <a:lnTo>
                        <a:pt x="783" y="598"/>
                      </a:lnTo>
                      <a:lnTo>
                        <a:pt x="785" y="599"/>
                      </a:lnTo>
                      <a:lnTo>
                        <a:pt x="785" y="599"/>
                      </a:lnTo>
                      <a:lnTo>
                        <a:pt x="786" y="600"/>
                      </a:lnTo>
                      <a:lnTo>
                        <a:pt x="787" y="600"/>
                      </a:lnTo>
                      <a:lnTo>
                        <a:pt x="788" y="601"/>
                      </a:lnTo>
                      <a:lnTo>
                        <a:pt x="789" y="601"/>
                      </a:lnTo>
                      <a:lnTo>
                        <a:pt x="790" y="602"/>
                      </a:lnTo>
                      <a:lnTo>
                        <a:pt x="791" y="603"/>
                      </a:lnTo>
                      <a:lnTo>
                        <a:pt x="791" y="603"/>
                      </a:lnTo>
                      <a:lnTo>
                        <a:pt x="792" y="604"/>
                      </a:lnTo>
                      <a:lnTo>
                        <a:pt x="793" y="605"/>
                      </a:lnTo>
                      <a:lnTo>
                        <a:pt x="794" y="606"/>
                      </a:lnTo>
                      <a:lnTo>
                        <a:pt x="795" y="607"/>
                      </a:lnTo>
                      <a:lnTo>
                        <a:pt x="796" y="608"/>
                      </a:lnTo>
                      <a:lnTo>
                        <a:pt x="797" y="608"/>
                      </a:lnTo>
                      <a:lnTo>
                        <a:pt x="798" y="610"/>
                      </a:lnTo>
                      <a:lnTo>
                        <a:pt x="801" y="613"/>
                      </a:lnTo>
                      <a:lnTo>
                        <a:pt x="801" y="614"/>
                      </a:lnTo>
                      <a:lnTo>
                        <a:pt x="802" y="615"/>
                      </a:lnTo>
                      <a:lnTo>
                        <a:pt x="804" y="617"/>
                      </a:lnTo>
                      <a:lnTo>
                        <a:pt x="806" y="621"/>
                      </a:lnTo>
                      <a:lnTo>
                        <a:pt x="812" y="630"/>
                      </a:lnTo>
                      <a:lnTo>
                        <a:pt x="812" y="631"/>
                      </a:lnTo>
                      <a:lnTo>
                        <a:pt x="813" y="632"/>
                      </a:lnTo>
                      <a:lnTo>
                        <a:pt x="815" y="635"/>
                      </a:lnTo>
                      <a:lnTo>
                        <a:pt x="817" y="640"/>
                      </a:lnTo>
                      <a:lnTo>
                        <a:pt x="823" y="651"/>
                      </a:lnTo>
                      <a:lnTo>
                        <a:pt x="824" y="653"/>
                      </a:lnTo>
                      <a:lnTo>
                        <a:pt x="824" y="654"/>
                      </a:lnTo>
                      <a:lnTo>
                        <a:pt x="825" y="657"/>
                      </a:lnTo>
                      <a:lnTo>
                        <a:pt x="828" y="664"/>
                      </a:lnTo>
                      <a:lnTo>
                        <a:pt x="834" y="678"/>
                      </a:lnTo>
                      <a:lnTo>
                        <a:pt x="834" y="679"/>
                      </a:lnTo>
                      <a:lnTo>
                        <a:pt x="835" y="681"/>
                      </a:lnTo>
                      <a:lnTo>
                        <a:pt x="836" y="684"/>
                      </a:lnTo>
                      <a:lnTo>
                        <a:pt x="839" y="691"/>
                      </a:lnTo>
                      <a:lnTo>
                        <a:pt x="844" y="706"/>
                      </a:lnTo>
                      <a:lnTo>
                        <a:pt x="854" y="737"/>
                      </a:lnTo>
                      <a:lnTo>
                        <a:pt x="875" y="807"/>
                      </a:lnTo>
                      <a:lnTo>
                        <a:pt x="875" y="809"/>
                      </a:lnTo>
                      <a:lnTo>
                        <a:pt x="876" y="811"/>
                      </a:lnTo>
                      <a:lnTo>
                        <a:pt x="877" y="816"/>
                      </a:lnTo>
                      <a:lnTo>
                        <a:pt x="880" y="825"/>
                      </a:lnTo>
                      <a:lnTo>
                        <a:pt x="885" y="844"/>
                      </a:lnTo>
                      <a:lnTo>
                        <a:pt x="895" y="882"/>
                      </a:lnTo>
                      <a:lnTo>
                        <a:pt x="915" y="958"/>
                      </a:lnTo>
                      <a:lnTo>
                        <a:pt x="916" y="961"/>
                      </a:lnTo>
                      <a:lnTo>
                        <a:pt x="917" y="964"/>
                      </a:lnTo>
                      <a:lnTo>
                        <a:pt x="918" y="969"/>
                      </a:lnTo>
                      <a:lnTo>
                        <a:pt x="921" y="979"/>
                      </a:lnTo>
                      <a:lnTo>
                        <a:pt x="926" y="999"/>
                      </a:lnTo>
                      <a:lnTo>
                        <a:pt x="937" y="1039"/>
                      </a:lnTo>
                      <a:lnTo>
                        <a:pt x="938" y="1041"/>
                      </a:lnTo>
                      <a:lnTo>
                        <a:pt x="938" y="1044"/>
                      </a:lnTo>
                      <a:lnTo>
                        <a:pt x="940" y="1048"/>
                      </a:lnTo>
                      <a:lnTo>
                        <a:pt x="942" y="1058"/>
                      </a:lnTo>
                      <a:lnTo>
                        <a:pt x="948" y="1077"/>
                      </a:lnTo>
                      <a:lnTo>
                        <a:pt x="959" y="1111"/>
                      </a:lnTo>
                      <a:lnTo>
                        <a:pt x="959" y="1114"/>
                      </a:lnTo>
                      <a:lnTo>
                        <a:pt x="960" y="1116"/>
                      </a:lnTo>
                      <a:lnTo>
                        <a:pt x="961" y="1119"/>
                      </a:lnTo>
                      <a:lnTo>
                        <a:pt x="964" y="1127"/>
                      </a:lnTo>
                      <a:lnTo>
                        <a:pt x="969" y="1141"/>
                      </a:lnTo>
                      <a:lnTo>
                        <a:pt x="969" y="1143"/>
                      </a:lnTo>
                      <a:lnTo>
                        <a:pt x="970" y="1145"/>
                      </a:lnTo>
                      <a:lnTo>
                        <a:pt x="971" y="1149"/>
                      </a:lnTo>
                      <a:lnTo>
                        <a:pt x="974" y="1155"/>
                      </a:lnTo>
                      <a:lnTo>
                        <a:pt x="979" y="1168"/>
                      </a:lnTo>
                      <a:lnTo>
                        <a:pt x="980" y="1170"/>
                      </a:lnTo>
                      <a:lnTo>
                        <a:pt x="980" y="1171"/>
                      </a:lnTo>
                      <a:lnTo>
                        <a:pt x="982" y="1175"/>
                      </a:lnTo>
                      <a:lnTo>
                        <a:pt x="984" y="1181"/>
                      </a:lnTo>
                    </a:path>
                  </a:pathLst>
                </a:custGeom>
                <a:noFill/>
                <a:ln w="25400" cap="flat" cmpd="sng" algn="ctr">
                  <a:solidFill>
                    <a:srgbClr val="68007F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1" name="Group 138"/>
              <p:cNvGrpSpPr/>
              <p:nvPr/>
            </p:nvGrpSpPr>
            <p:grpSpPr>
              <a:xfrm flipV="1">
                <a:off x="1326335" y="1232780"/>
                <a:ext cx="1708590" cy="216000"/>
                <a:chOff x="3135313" y="111460"/>
                <a:chExt cx="3190875" cy="1989138"/>
              </a:xfrm>
            </p:grpSpPr>
            <p:sp>
              <p:nvSpPr>
                <p:cNvPr id="52" name="Freeform 20"/>
                <p:cNvSpPr>
                  <a:spLocks/>
                </p:cNvSpPr>
                <p:nvPr/>
              </p:nvSpPr>
              <p:spPr bwMode="auto">
                <a:xfrm>
                  <a:off x="3135313" y="111460"/>
                  <a:ext cx="1628775" cy="1989138"/>
                </a:xfrm>
                <a:custGeom>
                  <a:avLst/>
                  <a:gdLst>
                    <a:gd name="T0" fmla="*/ 5 w 1026"/>
                    <a:gd name="T1" fmla="*/ 1252 h 1253"/>
                    <a:gd name="T2" fmla="*/ 11 w 1026"/>
                    <a:gd name="T3" fmla="*/ 1251 h 1253"/>
                    <a:gd name="T4" fmla="*/ 17 w 1026"/>
                    <a:gd name="T5" fmla="*/ 1247 h 1253"/>
                    <a:gd name="T6" fmla="*/ 27 w 1026"/>
                    <a:gd name="T7" fmla="*/ 1239 h 1253"/>
                    <a:gd name="T8" fmla="*/ 42 w 1026"/>
                    <a:gd name="T9" fmla="*/ 1219 h 1253"/>
                    <a:gd name="T10" fmla="*/ 57 w 1026"/>
                    <a:gd name="T11" fmla="*/ 1189 h 1253"/>
                    <a:gd name="T12" fmla="*/ 86 w 1026"/>
                    <a:gd name="T13" fmla="*/ 1114 h 1253"/>
                    <a:gd name="T14" fmla="*/ 167 w 1026"/>
                    <a:gd name="T15" fmla="*/ 819 h 1253"/>
                    <a:gd name="T16" fmla="*/ 191 w 1026"/>
                    <a:gd name="T17" fmla="*/ 736 h 1253"/>
                    <a:gd name="T18" fmla="*/ 221 w 1026"/>
                    <a:gd name="T19" fmla="*/ 656 h 1253"/>
                    <a:gd name="T20" fmla="*/ 233 w 1026"/>
                    <a:gd name="T21" fmla="*/ 630 h 1253"/>
                    <a:gd name="T22" fmla="*/ 243 w 1026"/>
                    <a:gd name="T23" fmla="*/ 615 h 1253"/>
                    <a:gd name="T24" fmla="*/ 254 w 1026"/>
                    <a:gd name="T25" fmla="*/ 603 h 1253"/>
                    <a:gd name="T26" fmla="*/ 261 w 1026"/>
                    <a:gd name="T27" fmla="*/ 599 h 1253"/>
                    <a:gd name="T28" fmla="*/ 267 w 1026"/>
                    <a:gd name="T29" fmla="*/ 597 h 1253"/>
                    <a:gd name="T30" fmla="*/ 272 w 1026"/>
                    <a:gd name="T31" fmla="*/ 596 h 1253"/>
                    <a:gd name="T32" fmla="*/ 278 w 1026"/>
                    <a:gd name="T33" fmla="*/ 597 h 1253"/>
                    <a:gd name="T34" fmla="*/ 284 w 1026"/>
                    <a:gd name="T35" fmla="*/ 600 h 1253"/>
                    <a:gd name="T36" fmla="*/ 291 w 1026"/>
                    <a:gd name="T37" fmla="*/ 605 h 1253"/>
                    <a:gd name="T38" fmla="*/ 302 w 1026"/>
                    <a:gd name="T39" fmla="*/ 618 h 1253"/>
                    <a:gd name="T40" fmla="*/ 318 w 1026"/>
                    <a:gd name="T41" fmla="*/ 647 h 1253"/>
                    <a:gd name="T42" fmla="*/ 341 w 1026"/>
                    <a:gd name="T43" fmla="*/ 709 h 1253"/>
                    <a:gd name="T44" fmla="*/ 426 w 1026"/>
                    <a:gd name="T45" fmla="*/ 1036 h 1253"/>
                    <a:gd name="T46" fmla="*/ 454 w 1026"/>
                    <a:gd name="T47" fmla="*/ 1139 h 1253"/>
                    <a:gd name="T48" fmla="*/ 476 w 1026"/>
                    <a:gd name="T49" fmla="*/ 1200 h 1253"/>
                    <a:gd name="T50" fmla="*/ 490 w 1026"/>
                    <a:gd name="T51" fmla="*/ 1229 h 1253"/>
                    <a:gd name="T52" fmla="*/ 498 w 1026"/>
                    <a:gd name="T53" fmla="*/ 1241 h 1253"/>
                    <a:gd name="T54" fmla="*/ 505 w 1026"/>
                    <a:gd name="T55" fmla="*/ 1248 h 1253"/>
                    <a:gd name="T56" fmla="*/ 511 w 1026"/>
                    <a:gd name="T57" fmla="*/ 1251 h 1253"/>
                    <a:gd name="T58" fmla="*/ 517 w 1026"/>
                    <a:gd name="T59" fmla="*/ 1252 h 1253"/>
                    <a:gd name="T60" fmla="*/ 522 w 1026"/>
                    <a:gd name="T61" fmla="*/ 1252 h 1253"/>
                    <a:gd name="T62" fmla="*/ 528 w 1026"/>
                    <a:gd name="T63" fmla="*/ 1250 h 1253"/>
                    <a:gd name="T64" fmla="*/ 534 w 1026"/>
                    <a:gd name="T65" fmla="*/ 1244 h 1253"/>
                    <a:gd name="T66" fmla="*/ 545 w 1026"/>
                    <a:gd name="T67" fmla="*/ 1228 h 1253"/>
                    <a:gd name="T68" fmla="*/ 556 w 1026"/>
                    <a:gd name="T69" fmla="*/ 1206 h 1253"/>
                    <a:gd name="T70" fmla="*/ 570 w 1026"/>
                    <a:gd name="T71" fmla="*/ 1166 h 1253"/>
                    <a:gd name="T72" fmla="*/ 594 w 1026"/>
                    <a:gd name="T73" fmla="*/ 1065 h 1253"/>
                    <a:gd name="T74" fmla="*/ 633 w 1026"/>
                    <a:gd name="T75" fmla="*/ 845 h 1253"/>
                    <a:gd name="T76" fmla="*/ 677 w 1026"/>
                    <a:gd name="T77" fmla="*/ 544 h 1253"/>
                    <a:gd name="T78" fmla="*/ 699 w 1026"/>
                    <a:gd name="T79" fmla="*/ 392 h 1253"/>
                    <a:gd name="T80" fmla="*/ 728 w 1026"/>
                    <a:gd name="T81" fmla="*/ 217 h 1253"/>
                    <a:gd name="T82" fmla="*/ 741 w 1026"/>
                    <a:gd name="T83" fmla="*/ 147 h 1253"/>
                    <a:gd name="T84" fmla="*/ 761 w 1026"/>
                    <a:gd name="T85" fmla="*/ 67 h 1253"/>
                    <a:gd name="T86" fmla="*/ 771 w 1026"/>
                    <a:gd name="T87" fmla="*/ 37 h 1253"/>
                    <a:gd name="T88" fmla="*/ 782 w 1026"/>
                    <a:gd name="T89" fmla="*/ 16 h 1253"/>
                    <a:gd name="T90" fmla="*/ 789 w 1026"/>
                    <a:gd name="T91" fmla="*/ 6 h 1253"/>
                    <a:gd name="T92" fmla="*/ 794 w 1026"/>
                    <a:gd name="T93" fmla="*/ 1 h 1253"/>
                    <a:gd name="T94" fmla="*/ 800 w 1026"/>
                    <a:gd name="T95" fmla="*/ 0 h 1253"/>
                    <a:gd name="T96" fmla="*/ 805 w 1026"/>
                    <a:gd name="T97" fmla="*/ 1 h 1253"/>
                    <a:gd name="T98" fmla="*/ 810 w 1026"/>
                    <a:gd name="T99" fmla="*/ 4 h 1253"/>
                    <a:gd name="T100" fmla="*/ 818 w 1026"/>
                    <a:gd name="T101" fmla="*/ 13 h 1253"/>
                    <a:gd name="T102" fmla="*/ 829 w 1026"/>
                    <a:gd name="T103" fmla="*/ 37 h 1253"/>
                    <a:gd name="T104" fmla="*/ 840 w 1026"/>
                    <a:gd name="T105" fmla="*/ 71 h 1253"/>
                    <a:gd name="T106" fmla="*/ 858 w 1026"/>
                    <a:gd name="T107" fmla="*/ 147 h 1253"/>
                    <a:gd name="T108" fmla="*/ 878 w 1026"/>
                    <a:gd name="T109" fmla="*/ 265 h 1253"/>
                    <a:gd name="T110" fmla="*/ 930 w 1026"/>
                    <a:gd name="T111" fmla="*/ 658 h 1253"/>
                    <a:gd name="T112" fmla="*/ 953 w 1026"/>
                    <a:gd name="T113" fmla="*/ 850 h 1253"/>
                    <a:gd name="T114" fmla="*/ 979 w 1026"/>
                    <a:gd name="T115" fmla="*/ 1041 h 1253"/>
                    <a:gd name="T116" fmla="*/ 996 w 1026"/>
                    <a:gd name="T117" fmla="*/ 1140 h 1253"/>
                    <a:gd name="T118" fmla="*/ 1006 w 1026"/>
                    <a:gd name="T119" fmla="*/ 1188 h 1253"/>
                    <a:gd name="T120" fmla="*/ 1016 w 1026"/>
                    <a:gd name="T121" fmla="*/ 1224 h 1253"/>
                    <a:gd name="T122" fmla="*/ 1023 w 1026"/>
                    <a:gd name="T123" fmla="*/ 1241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026" h="1253">
                      <a:moveTo>
                        <a:pt x="0" y="1253"/>
                      </a:moveTo>
                      <a:lnTo>
                        <a:pt x="1" y="1253"/>
                      </a:lnTo>
                      <a:lnTo>
                        <a:pt x="2" y="1252"/>
                      </a:lnTo>
                      <a:lnTo>
                        <a:pt x="2" y="1252"/>
                      </a:lnTo>
                      <a:lnTo>
                        <a:pt x="3" y="1252"/>
                      </a:lnTo>
                      <a:lnTo>
                        <a:pt x="3" y="1252"/>
                      </a:lnTo>
                      <a:lnTo>
                        <a:pt x="4" y="1252"/>
                      </a:lnTo>
                      <a:lnTo>
                        <a:pt x="5" y="1252"/>
                      </a:lnTo>
                      <a:lnTo>
                        <a:pt x="5" y="1252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1"/>
                      </a:lnTo>
                      <a:lnTo>
                        <a:pt x="9" y="1251"/>
                      </a:lnTo>
                      <a:lnTo>
                        <a:pt x="9" y="1251"/>
                      </a:lnTo>
                      <a:lnTo>
                        <a:pt x="11" y="1251"/>
                      </a:lnTo>
                      <a:lnTo>
                        <a:pt x="11" y="1250"/>
                      </a:lnTo>
                      <a:lnTo>
                        <a:pt x="12" y="1250"/>
                      </a:lnTo>
                      <a:lnTo>
                        <a:pt x="13" y="1249"/>
                      </a:lnTo>
                      <a:lnTo>
                        <a:pt x="14" y="1249"/>
                      </a:lnTo>
                      <a:lnTo>
                        <a:pt x="14" y="1249"/>
                      </a:lnTo>
                      <a:lnTo>
                        <a:pt x="15" y="1248"/>
                      </a:lnTo>
                      <a:lnTo>
                        <a:pt x="16" y="1248"/>
                      </a:lnTo>
                      <a:lnTo>
                        <a:pt x="17" y="1247"/>
                      </a:lnTo>
                      <a:lnTo>
                        <a:pt x="18" y="1246"/>
                      </a:lnTo>
                      <a:lnTo>
                        <a:pt x="21" y="1245"/>
                      </a:lnTo>
                      <a:lnTo>
                        <a:pt x="21" y="1244"/>
                      </a:lnTo>
                      <a:lnTo>
                        <a:pt x="22" y="1243"/>
                      </a:lnTo>
                      <a:lnTo>
                        <a:pt x="23" y="1242"/>
                      </a:lnTo>
                      <a:lnTo>
                        <a:pt x="26" y="1240"/>
                      </a:lnTo>
                      <a:lnTo>
                        <a:pt x="26" y="1239"/>
                      </a:lnTo>
                      <a:lnTo>
                        <a:pt x="27" y="1239"/>
                      </a:lnTo>
                      <a:lnTo>
                        <a:pt x="28" y="1237"/>
                      </a:lnTo>
                      <a:lnTo>
                        <a:pt x="31" y="1234"/>
                      </a:lnTo>
                      <a:lnTo>
                        <a:pt x="31" y="1234"/>
                      </a:lnTo>
                      <a:lnTo>
                        <a:pt x="32" y="1233"/>
                      </a:lnTo>
                      <a:lnTo>
                        <a:pt x="33" y="1231"/>
                      </a:lnTo>
                      <a:lnTo>
                        <a:pt x="36" y="1228"/>
                      </a:lnTo>
                      <a:lnTo>
                        <a:pt x="41" y="1220"/>
                      </a:lnTo>
                      <a:lnTo>
                        <a:pt x="42" y="1219"/>
                      </a:lnTo>
                      <a:lnTo>
                        <a:pt x="42" y="1218"/>
                      </a:lnTo>
                      <a:lnTo>
                        <a:pt x="44" y="1216"/>
                      </a:lnTo>
                      <a:lnTo>
                        <a:pt x="47" y="1211"/>
                      </a:lnTo>
                      <a:lnTo>
                        <a:pt x="52" y="1200"/>
                      </a:lnTo>
                      <a:lnTo>
                        <a:pt x="53" y="1199"/>
                      </a:lnTo>
                      <a:lnTo>
                        <a:pt x="53" y="1198"/>
                      </a:lnTo>
                      <a:lnTo>
                        <a:pt x="55" y="1195"/>
                      </a:lnTo>
                      <a:lnTo>
                        <a:pt x="57" y="1189"/>
                      </a:lnTo>
                      <a:lnTo>
                        <a:pt x="63" y="1176"/>
                      </a:lnTo>
                      <a:lnTo>
                        <a:pt x="63" y="1174"/>
                      </a:lnTo>
                      <a:lnTo>
                        <a:pt x="64" y="1173"/>
                      </a:lnTo>
                      <a:lnTo>
                        <a:pt x="66" y="1170"/>
                      </a:lnTo>
                      <a:lnTo>
                        <a:pt x="68" y="1162"/>
                      </a:lnTo>
                      <a:lnTo>
                        <a:pt x="74" y="1148"/>
                      </a:lnTo>
                      <a:lnTo>
                        <a:pt x="85" y="1116"/>
                      </a:lnTo>
                      <a:lnTo>
                        <a:pt x="86" y="1114"/>
                      </a:lnTo>
                      <a:lnTo>
                        <a:pt x="86" y="1112"/>
                      </a:lnTo>
                      <a:lnTo>
                        <a:pt x="87" y="1108"/>
                      </a:lnTo>
                      <a:lnTo>
                        <a:pt x="90" y="1100"/>
                      </a:lnTo>
                      <a:lnTo>
                        <a:pt x="95" y="1084"/>
                      </a:lnTo>
                      <a:lnTo>
                        <a:pt x="105" y="1049"/>
                      </a:lnTo>
                      <a:lnTo>
                        <a:pt x="126" y="974"/>
                      </a:lnTo>
                      <a:lnTo>
                        <a:pt x="167" y="821"/>
                      </a:lnTo>
                      <a:lnTo>
                        <a:pt x="167" y="819"/>
                      </a:lnTo>
                      <a:lnTo>
                        <a:pt x="168" y="816"/>
                      </a:lnTo>
                      <a:lnTo>
                        <a:pt x="169" y="811"/>
                      </a:lnTo>
                      <a:lnTo>
                        <a:pt x="172" y="801"/>
                      </a:lnTo>
                      <a:lnTo>
                        <a:pt x="177" y="782"/>
                      </a:lnTo>
                      <a:lnTo>
                        <a:pt x="188" y="745"/>
                      </a:lnTo>
                      <a:lnTo>
                        <a:pt x="189" y="743"/>
                      </a:lnTo>
                      <a:lnTo>
                        <a:pt x="190" y="741"/>
                      </a:lnTo>
                      <a:lnTo>
                        <a:pt x="191" y="736"/>
                      </a:lnTo>
                      <a:lnTo>
                        <a:pt x="194" y="728"/>
                      </a:lnTo>
                      <a:lnTo>
                        <a:pt x="199" y="711"/>
                      </a:lnTo>
                      <a:lnTo>
                        <a:pt x="210" y="681"/>
                      </a:lnTo>
                      <a:lnTo>
                        <a:pt x="211" y="679"/>
                      </a:lnTo>
                      <a:lnTo>
                        <a:pt x="212" y="677"/>
                      </a:lnTo>
                      <a:lnTo>
                        <a:pt x="213" y="674"/>
                      </a:lnTo>
                      <a:lnTo>
                        <a:pt x="215" y="668"/>
                      </a:lnTo>
                      <a:lnTo>
                        <a:pt x="221" y="656"/>
                      </a:lnTo>
                      <a:lnTo>
                        <a:pt x="221" y="654"/>
                      </a:lnTo>
                      <a:lnTo>
                        <a:pt x="222" y="653"/>
                      </a:lnTo>
                      <a:lnTo>
                        <a:pt x="223" y="650"/>
                      </a:lnTo>
                      <a:lnTo>
                        <a:pt x="225" y="645"/>
                      </a:lnTo>
                      <a:lnTo>
                        <a:pt x="231" y="635"/>
                      </a:lnTo>
                      <a:lnTo>
                        <a:pt x="231" y="634"/>
                      </a:lnTo>
                      <a:lnTo>
                        <a:pt x="232" y="633"/>
                      </a:lnTo>
                      <a:lnTo>
                        <a:pt x="233" y="630"/>
                      </a:lnTo>
                      <a:lnTo>
                        <a:pt x="236" y="626"/>
                      </a:lnTo>
                      <a:lnTo>
                        <a:pt x="236" y="625"/>
                      </a:lnTo>
                      <a:lnTo>
                        <a:pt x="237" y="624"/>
                      </a:lnTo>
                      <a:lnTo>
                        <a:pt x="238" y="622"/>
                      </a:lnTo>
                      <a:lnTo>
                        <a:pt x="241" y="618"/>
                      </a:lnTo>
                      <a:lnTo>
                        <a:pt x="242" y="617"/>
                      </a:lnTo>
                      <a:lnTo>
                        <a:pt x="242" y="616"/>
                      </a:lnTo>
                      <a:lnTo>
                        <a:pt x="243" y="615"/>
                      </a:lnTo>
                      <a:lnTo>
                        <a:pt x="246" y="611"/>
                      </a:lnTo>
                      <a:lnTo>
                        <a:pt x="246" y="610"/>
                      </a:lnTo>
                      <a:lnTo>
                        <a:pt x="247" y="610"/>
                      </a:lnTo>
                      <a:lnTo>
                        <a:pt x="248" y="609"/>
                      </a:lnTo>
                      <a:lnTo>
                        <a:pt x="251" y="606"/>
                      </a:lnTo>
                      <a:lnTo>
                        <a:pt x="252" y="605"/>
                      </a:lnTo>
                      <a:lnTo>
                        <a:pt x="252" y="604"/>
                      </a:lnTo>
                      <a:lnTo>
                        <a:pt x="254" y="603"/>
                      </a:lnTo>
                      <a:lnTo>
                        <a:pt x="254" y="603"/>
                      </a:lnTo>
                      <a:lnTo>
                        <a:pt x="255" y="602"/>
                      </a:lnTo>
                      <a:lnTo>
                        <a:pt x="257" y="601"/>
                      </a:lnTo>
                      <a:lnTo>
                        <a:pt x="257" y="601"/>
                      </a:lnTo>
                      <a:lnTo>
                        <a:pt x="258" y="600"/>
                      </a:lnTo>
                      <a:lnTo>
                        <a:pt x="259" y="600"/>
                      </a:lnTo>
                      <a:lnTo>
                        <a:pt x="260" y="599"/>
                      </a:lnTo>
                      <a:lnTo>
                        <a:pt x="261" y="599"/>
                      </a:lnTo>
                      <a:lnTo>
                        <a:pt x="262" y="598"/>
                      </a:lnTo>
                      <a:lnTo>
                        <a:pt x="263" y="598"/>
                      </a:lnTo>
                      <a:lnTo>
                        <a:pt x="263" y="597"/>
                      </a:lnTo>
                      <a:lnTo>
                        <a:pt x="264" y="597"/>
                      </a:lnTo>
                      <a:lnTo>
                        <a:pt x="265" y="597"/>
                      </a:lnTo>
                      <a:lnTo>
                        <a:pt x="266" y="597"/>
                      </a:lnTo>
                      <a:lnTo>
                        <a:pt x="266" y="597"/>
                      </a:lnTo>
                      <a:lnTo>
                        <a:pt x="267" y="597"/>
                      </a:lnTo>
                      <a:lnTo>
                        <a:pt x="268" y="596"/>
                      </a:lnTo>
                      <a:lnTo>
                        <a:pt x="268" y="596"/>
                      </a:lnTo>
                      <a:lnTo>
                        <a:pt x="269" y="596"/>
                      </a:lnTo>
                      <a:lnTo>
                        <a:pt x="270" y="596"/>
                      </a:lnTo>
                      <a:lnTo>
                        <a:pt x="270" y="596"/>
                      </a:lnTo>
                      <a:lnTo>
                        <a:pt x="271" y="596"/>
                      </a:lnTo>
                      <a:lnTo>
                        <a:pt x="272" y="596"/>
                      </a:lnTo>
                      <a:lnTo>
                        <a:pt x="272" y="596"/>
                      </a:lnTo>
                      <a:lnTo>
                        <a:pt x="273" y="596"/>
                      </a:lnTo>
                      <a:lnTo>
                        <a:pt x="274" y="596"/>
                      </a:lnTo>
                      <a:lnTo>
                        <a:pt x="275" y="596"/>
                      </a:lnTo>
                      <a:lnTo>
                        <a:pt x="275" y="596"/>
                      </a:lnTo>
                      <a:lnTo>
                        <a:pt x="276" y="596"/>
                      </a:lnTo>
                      <a:lnTo>
                        <a:pt x="276" y="597"/>
                      </a:lnTo>
                      <a:lnTo>
                        <a:pt x="277" y="597"/>
                      </a:lnTo>
                      <a:lnTo>
                        <a:pt x="278" y="597"/>
                      </a:lnTo>
                      <a:lnTo>
                        <a:pt x="279" y="597"/>
                      </a:lnTo>
                      <a:lnTo>
                        <a:pt x="279" y="597"/>
                      </a:lnTo>
                      <a:lnTo>
                        <a:pt x="280" y="598"/>
                      </a:lnTo>
                      <a:lnTo>
                        <a:pt x="281" y="598"/>
                      </a:lnTo>
                      <a:lnTo>
                        <a:pt x="281" y="598"/>
                      </a:lnTo>
                      <a:lnTo>
                        <a:pt x="282" y="599"/>
                      </a:lnTo>
                      <a:lnTo>
                        <a:pt x="283" y="599"/>
                      </a:lnTo>
                      <a:lnTo>
                        <a:pt x="284" y="600"/>
                      </a:lnTo>
                      <a:lnTo>
                        <a:pt x="285" y="600"/>
                      </a:lnTo>
                      <a:lnTo>
                        <a:pt x="285" y="601"/>
                      </a:lnTo>
                      <a:lnTo>
                        <a:pt x="287" y="602"/>
                      </a:lnTo>
                      <a:lnTo>
                        <a:pt x="288" y="602"/>
                      </a:lnTo>
                      <a:lnTo>
                        <a:pt x="288" y="603"/>
                      </a:lnTo>
                      <a:lnTo>
                        <a:pt x="290" y="604"/>
                      </a:lnTo>
                      <a:lnTo>
                        <a:pt x="290" y="604"/>
                      </a:lnTo>
                      <a:lnTo>
                        <a:pt x="291" y="605"/>
                      </a:lnTo>
                      <a:lnTo>
                        <a:pt x="293" y="607"/>
                      </a:lnTo>
                      <a:lnTo>
                        <a:pt x="295" y="610"/>
                      </a:lnTo>
                      <a:lnTo>
                        <a:pt x="296" y="610"/>
                      </a:lnTo>
                      <a:lnTo>
                        <a:pt x="297" y="611"/>
                      </a:lnTo>
                      <a:lnTo>
                        <a:pt x="298" y="613"/>
                      </a:lnTo>
                      <a:lnTo>
                        <a:pt x="301" y="616"/>
                      </a:lnTo>
                      <a:lnTo>
                        <a:pt x="302" y="618"/>
                      </a:lnTo>
                      <a:lnTo>
                        <a:pt x="302" y="618"/>
                      </a:lnTo>
                      <a:lnTo>
                        <a:pt x="303" y="621"/>
                      </a:lnTo>
                      <a:lnTo>
                        <a:pt x="306" y="625"/>
                      </a:lnTo>
                      <a:lnTo>
                        <a:pt x="307" y="626"/>
                      </a:lnTo>
                      <a:lnTo>
                        <a:pt x="308" y="627"/>
                      </a:lnTo>
                      <a:lnTo>
                        <a:pt x="309" y="629"/>
                      </a:lnTo>
                      <a:lnTo>
                        <a:pt x="312" y="634"/>
                      </a:lnTo>
                      <a:lnTo>
                        <a:pt x="317" y="645"/>
                      </a:lnTo>
                      <a:lnTo>
                        <a:pt x="318" y="647"/>
                      </a:lnTo>
                      <a:lnTo>
                        <a:pt x="318" y="648"/>
                      </a:lnTo>
                      <a:lnTo>
                        <a:pt x="320" y="651"/>
                      </a:lnTo>
                      <a:lnTo>
                        <a:pt x="323" y="657"/>
                      </a:lnTo>
                      <a:lnTo>
                        <a:pt x="328" y="671"/>
                      </a:lnTo>
                      <a:lnTo>
                        <a:pt x="339" y="701"/>
                      </a:lnTo>
                      <a:lnTo>
                        <a:pt x="339" y="703"/>
                      </a:lnTo>
                      <a:lnTo>
                        <a:pt x="340" y="705"/>
                      </a:lnTo>
                      <a:lnTo>
                        <a:pt x="341" y="709"/>
                      </a:lnTo>
                      <a:lnTo>
                        <a:pt x="344" y="717"/>
                      </a:lnTo>
                      <a:lnTo>
                        <a:pt x="349" y="733"/>
                      </a:lnTo>
                      <a:lnTo>
                        <a:pt x="359" y="768"/>
                      </a:lnTo>
                      <a:lnTo>
                        <a:pt x="379" y="845"/>
                      </a:lnTo>
                      <a:lnTo>
                        <a:pt x="423" y="1026"/>
                      </a:lnTo>
                      <a:lnTo>
                        <a:pt x="424" y="1029"/>
                      </a:lnTo>
                      <a:lnTo>
                        <a:pt x="425" y="1031"/>
                      </a:lnTo>
                      <a:lnTo>
                        <a:pt x="426" y="1036"/>
                      </a:lnTo>
                      <a:lnTo>
                        <a:pt x="428" y="1046"/>
                      </a:lnTo>
                      <a:lnTo>
                        <a:pt x="434" y="1066"/>
                      </a:lnTo>
                      <a:lnTo>
                        <a:pt x="444" y="1104"/>
                      </a:lnTo>
                      <a:lnTo>
                        <a:pt x="444" y="1107"/>
                      </a:lnTo>
                      <a:lnTo>
                        <a:pt x="445" y="1109"/>
                      </a:lnTo>
                      <a:lnTo>
                        <a:pt x="446" y="1113"/>
                      </a:lnTo>
                      <a:lnTo>
                        <a:pt x="449" y="1122"/>
                      </a:lnTo>
                      <a:lnTo>
                        <a:pt x="454" y="1139"/>
                      </a:lnTo>
                      <a:lnTo>
                        <a:pt x="464" y="1170"/>
                      </a:lnTo>
                      <a:lnTo>
                        <a:pt x="465" y="1172"/>
                      </a:lnTo>
                      <a:lnTo>
                        <a:pt x="465" y="1174"/>
                      </a:lnTo>
                      <a:lnTo>
                        <a:pt x="467" y="1177"/>
                      </a:lnTo>
                      <a:lnTo>
                        <a:pt x="469" y="1184"/>
                      </a:lnTo>
                      <a:lnTo>
                        <a:pt x="474" y="1197"/>
                      </a:lnTo>
                      <a:lnTo>
                        <a:pt x="475" y="1198"/>
                      </a:lnTo>
                      <a:lnTo>
                        <a:pt x="476" y="1200"/>
                      </a:lnTo>
                      <a:lnTo>
                        <a:pt x="477" y="1203"/>
                      </a:lnTo>
                      <a:lnTo>
                        <a:pt x="479" y="1209"/>
                      </a:lnTo>
                      <a:lnTo>
                        <a:pt x="484" y="1219"/>
                      </a:lnTo>
                      <a:lnTo>
                        <a:pt x="485" y="1220"/>
                      </a:lnTo>
                      <a:lnTo>
                        <a:pt x="486" y="1221"/>
                      </a:lnTo>
                      <a:lnTo>
                        <a:pt x="487" y="1224"/>
                      </a:lnTo>
                      <a:lnTo>
                        <a:pt x="489" y="1228"/>
                      </a:lnTo>
                      <a:lnTo>
                        <a:pt x="490" y="1229"/>
                      </a:lnTo>
                      <a:lnTo>
                        <a:pt x="491" y="1230"/>
                      </a:lnTo>
                      <a:lnTo>
                        <a:pt x="492" y="1232"/>
                      </a:lnTo>
                      <a:lnTo>
                        <a:pt x="494" y="1236"/>
                      </a:lnTo>
                      <a:lnTo>
                        <a:pt x="495" y="1237"/>
                      </a:lnTo>
                      <a:lnTo>
                        <a:pt x="496" y="1237"/>
                      </a:lnTo>
                      <a:lnTo>
                        <a:pt x="497" y="1239"/>
                      </a:lnTo>
                      <a:lnTo>
                        <a:pt x="498" y="1240"/>
                      </a:lnTo>
                      <a:lnTo>
                        <a:pt x="498" y="1241"/>
                      </a:lnTo>
                      <a:lnTo>
                        <a:pt x="500" y="1242"/>
                      </a:lnTo>
                      <a:lnTo>
                        <a:pt x="500" y="1243"/>
                      </a:lnTo>
                      <a:lnTo>
                        <a:pt x="501" y="1243"/>
                      </a:lnTo>
                      <a:lnTo>
                        <a:pt x="502" y="1245"/>
                      </a:lnTo>
                      <a:lnTo>
                        <a:pt x="503" y="1245"/>
                      </a:lnTo>
                      <a:lnTo>
                        <a:pt x="503" y="1246"/>
                      </a:lnTo>
                      <a:lnTo>
                        <a:pt x="504" y="1247"/>
                      </a:lnTo>
                      <a:lnTo>
                        <a:pt x="505" y="1248"/>
                      </a:lnTo>
                      <a:lnTo>
                        <a:pt x="506" y="1248"/>
                      </a:lnTo>
                      <a:lnTo>
                        <a:pt x="507" y="1249"/>
                      </a:lnTo>
                      <a:lnTo>
                        <a:pt x="507" y="1249"/>
                      </a:lnTo>
                      <a:lnTo>
                        <a:pt x="508" y="1249"/>
                      </a:lnTo>
                      <a:lnTo>
                        <a:pt x="509" y="1250"/>
                      </a:lnTo>
                      <a:lnTo>
                        <a:pt x="510" y="1251"/>
                      </a:lnTo>
                      <a:lnTo>
                        <a:pt x="510" y="1251"/>
                      </a:lnTo>
                      <a:lnTo>
                        <a:pt x="511" y="1251"/>
                      </a:lnTo>
                      <a:lnTo>
                        <a:pt x="512" y="1252"/>
                      </a:lnTo>
                      <a:lnTo>
                        <a:pt x="513" y="1252"/>
                      </a:lnTo>
                      <a:lnTo>
                        <a:pt x="513" y="1252"/>
                      </a:lnTo>
                      <a:lnTo>
                        <a:pt x="514" y="1252"/>
                      </a:lnTo>
                      <a:lnTo>
                        <a:pt x="515" y="1252"/>
                      </a:lnTo>
                      <a:lnTo>
                        <a:pt x="515" y="1252"/>
                      </a:lnTo>
                      <a:lnTo>
                        <a:pt x="516" y="1252"/>
                      </a:lnTo>
                      <a:lnTo>
                        <a:pt x="517" y="1252"/>
                      </a:lnTo>
                      <a:lnTo>
                        <a:pt x="518" y="1253"/>
                      </a:lnTo>
                      <a:lnTo>
                        <a:pt x="518" y="1253"/>
                      </a:lnTo>
                      <a:lnTo>
                        <a:pt x="519" y="1252"/>
                      </a:lnTo>
                      <a:lnTo>
                        <a:pt x="519" y="1252"/>
                      </a:lnTo>
                      <a:lnTo>
                        <a:pt x="520" y="1252"/>
                      </a:lnTo>
                      <a:lnTo>
                        <a:pt x="521" y="1252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1"/>
                      </a:lnTo>
                      <a:lnTo>
                        <a:pt x="525" y="1251"/>
                      </a:lnTo>
                      <a:lnTo>
                        <a:pt x="525" y="1251"/>
                      </a:lnTo>
                      <a:lnTo>
                        <a:pt x="526" y="1251"/>
                      </a:lnTo>
                      <a:lnTo>
                        <a:pt x="527" y="1250"/>
                      </a:lnTo>
                      <a:lnTo>
                        <a:pt x="528" y="1250"/>
                      </a:lnTo>
                      <a:lnTo>
                        <a:pt x="528" y="1249"/>
                      </a:lnTo>
                      <a:lnTo>
                        <a:pt x="529" y="1249"/>
                      </a:lnTo>
                      <a:lnTo>
                        <a:pt x="530" y="1248"/>
                      </a:lnTo>
                      <a:lnTo>
                        <a:pt x="530" y="1248"/>
                      </a:lnTo>
                      <a:lnTo>
                        <a:pt x="532" y="1246"/>
                      </a:lnTo>
                      <a:lnTo>
                        <a:pt x="533" y="1246"/>
                      </a:lnTo>
                      <a:lnTo>
                        <a:pt x="533" y="1245"/>
                      </a:lnTo>
                      <a:lnTo>
                        <a:pt x="534" y="1244"/>
                      </a:lnTo>
                      <a:lnTo>
                        <a:pt x="537" y="1241"/>
                      </a:lnTo>
                      <a:lnTo>
                        <a:pt x="538" y="1240"/>
                      </a:lnTo>
                      <a:lnTo>
                        <a:pt x="539" y="1239"/>
                      </a:lnTo>
                      <a:lnTo>
                        <a:pt x="540" y="1237"/>
                      </a:lnTo>
                      <a:lnTo>
                        <a:pt x="543" y="1233"/>
                      </a:lnTo>
                      <a:lnTo>
                        <a:pt x="543" y="1232"/>
                      </a:lnTo>
                      <a:lnTo>
                        <a:pt x="544" y="1231"/>
                      </a:lnTo>
                      <a:lnTo>
                        <a:pt x="545" y="1228"/>
                      </a:lnTo>
                      <a:lnTo>
                        <a:pt x="548" y="1223"/>
                      </a:lnTo>
                      <a:lnTo>
                        <a:pt x="549" y="1222"/>
                      </a:lnTo>
                      <a:lnTo>
                        <a:pt x="549" y="1221"/>
                      </a:lnTo>
                      <a:lnTo>
                        <a:pt x="551" y="1218"/>
                      </a:lnTo>
                      <a:lnTo>
                        <a:pt x="553" y="1213"/>
                      </a:lnTo>
                      <a:lnTo>
                        <a:pt x="554" y="1211"/>
                      </a:lnTo>
                      <a:lnTo>
                        <a:pt x="554" y="1210"/>
                      </a:lnTo>
                      <a:lnTo>
                        <a:pt x="556" y="1206"/>
                      </a:lnTo>
                      <a:lnTo>
                        <a:pt x="558" y="1200"/>
                      </a:lnTo>
                      <a:lnTo>
                        <a:pt x="559" y="1198"/>
                      </a:lnTo>
                      <a:lnTo>
                        <a:pt x="560" y="1197"/>
                      </a:lnTo>
                      <a:lnTo>
                        <a:pt x="561" y="1193"/>
                      </a:lnTo>
                      <a:lnTo>
                        <a:pt x="563" y="1186"/>
                      </a:lnTo>
                      <a:lnTo>
                        <a:pt x="569" y="1170"/>
                      </a:lnTo>
                      <a:lnTo>
                        <a:pt x="569" y="1168"/>
                      </a:lnTo>
                      <a:lnTo>
                        <a:pt x="570" y="1166"/>
                      </a:lnTo>
                      <a:lnTo>
                        <a:pt x="571" y="1162"/>
                      </a:lnTo>
                      <a:lnTo>
                        <a:pt x="573" y="1153"/>
                      </a:lnTo>
                      <a:lnTo>
                        <a:pt x="579" y="1134"/>
                      </a:lnTo>
                      <a:lnTo>
                        <a:pt x="589" y="1091"/>
                      </a:lnTo>
                      <a:lnTo>
                        <a:pt x="590" y="1088"/>
                      </a:lnTo>
                      <a:lnTo>
                        <a:pt x="590" y="1084"/>
                      </a:lnTo>
                      <a:lnTo>
                        <a:pt x="591" y="1078"/>
                      </a:lnTo>
                      <a:lnTo>
                        <a:pt x="594" y="1065"/>
                      </a:lnTo>
                      <a:lnTo>
                        <a:pt x="600" y="1038"/>
                      </a:lnTo>
                      <a:lnTo>
                        <a:pt x="611" y="979"/>
                      </a:lnTo>
                      <a:lnTo>
                        <a:pt x="612" y="975"/>
                      </a:lnTo>
                      <a:lnTo>
                        <a:pt x="612" y="971"/>
                      </a:lnTo>
                      <a:lnTo>
                        <a:pt x="614" y="963"/>
                      </a:lnTo>
                      <a:lnTo>
                        <a:pt x="617" y="947"/>
                      </a:lnTo>
                      <a:lnTo>
                        <a:pt x="622" y="914"/>
                      </a:lnTo>
                      <a:lnTo>
                        <a:pt x="633" y="845"/>
                      </a:lnTo>
                      <a:lnTo>
                        <a:pt x="634" y="841"/>
                      </a:lnTo>
                      <a:lnTo>
                        <a:pt x="634" y="837"/>
                      </a:lnTo>
                      <a:lnTo>
                        <a:pt x="636" y="828"/>
                      </a:lnTo>
                      <a:lnTo>
                        <a:pt x="638" y="810"/>
                      </a:lnTo>
                      <a:lnTo>
                        <a:pt x="644" y="774"/>
                      </a:lnTo>
                      <a:lnTo>
                        <a:pt x="654" y="700"/>
                      </a:lnTo>
                      <a:lnTo>
                        <a:pt x="676" y="548"/>
                      </a:lnTo>
                      <a:lnTo>
                        <a:pt x="677" y="544"/>
                      </a:lnTo>
                      <a:lnTo>
                        <a:pt x="678" y="539"/>
                      </a:lnTo>
                      <a:lnTo>
                        <a:pt x="679" y="531"/>
                      </a:lnTo>
                      <a:lnTo>
                        <a:pt x="681" y="513"/>
                      </a:lnTo>
                      <a:lnTo>
                        <a:pt x="686" y="478"/>
                      </a:lnTo>
                      <a:lnTo>
                        <a:pt x="696" y="409"/>
                      </a:lnTo>
                      <a:lnTo>
                        <a:pt x="697" y="405"/>
                      </a:lnTo>
                      <a:lnTo>
                        <a:pt x="698" y="401"/>
                      </a:lnTo>
                      <a:lnTo>
                        <a:pt x="699" y="392"/>
                      </a:lnTo>
                      <a:lnTo>
                        <a:pt x="702" y="376"/>
                      </a:lnTo>
                      <a:lnTo>
                        <a:pt x="707" y="343"/>
                      </a:lnTo>
                      <a:lnTo>
                        <a:pt x="717" y="280"/>
                      </a:lnTo>
                      <a:lnTo>
                        <a:pt x="717" y="276"/>
                      </a:lnTo>
                      <a:lnTo>
                        <a:pt x="718" y="272"/>
                      </a:lnTo>
                      <a:lnTo>
                        <a:pt x="719" y="264"/>
                      </a:lnTo>
                      <a:lnTo>
                        <a:pt x="722" y="248"/>
                      </a:lnTo>
                      <a:lnTo>
                        <a:pt x="728" y="217"/>
                      </a:lnTo>
                      <a:lnTo>
                        <a:pt x="728" y="214"/>
                      </a:lnTo>
                      <a:lnTo>
                        <a:pt x="729" y="210"/>
                      </a:lnTo>
                      <a:lnTo>
                        <a:pt x="731" y="202"/>
                      </a:lnTo>
                      <a:lnTo>
                        <a:pt x="733" y="188"/>
                      </a:lnTo>
                      <a:lnTo>
                        <a:pt x="738" y="160"/>
                      </a:lnTo>
                      <a:lnTo>
                        <a:pt x="739" y="157"/>
                      </a:lnTo>
                      <a:lnTo>
                        <a:pt x="740" y="154"/>
                      </a:lnTo>
                      <a:lnTo>
                        <a:pt x="741" y="147"/>
                      </a:lnTo>
                      <a:lnTo>
                        <a:pt x="744" y="135"/>
                      </a:lnTo>
                      <a:lnTo>
                        <a:pt x="750" y="111"/>
                      </a:lnTo>
                      <a:lnTo>
                        <a:pt x="750" y="108"/>
                      </a:lnTo>
                      <a:lnTo>
                        <a:pt x="751" y="105"/>
                      </a:lnTo>
                      <a:lnTo>
                        <a:pt x="752" y="100"/>
                      </a:lnTo>
                      <a:lnTo>
                        <a:pt x="755" y="89"/>
                      </a:lnTo>
                      <a:lnTo>
                        <a:pt x="761" y="70"/>
                      </a:lnTo>
                      <a:lnTo>
                        <a:pt x="761" y="67"/>
                      </a:lnTo>
                      <a:lnTo>
                        <a:pt x="762" y="65"/>
                      </a:lnTo>
                      <a:lnTo>
                        <a:pt x="763" y="61"/>
                      </a:lnTo>
                      <a:lnTo>
                        <a:pt x="766" y="53"/>
                      </a:lnTo>
                      <a:lnTo>
                        <a:pt x="766" y="51"/>
                      </a:lnTo>
                      <a:lnTo>
                        <a:pt x="767" y="49"/>
                      </a:lnTo>
                      <a:lnTo>
                        <a:pt x="768" y="46"/>
                      </a:lnTo>
                      <a:lnTo>
                        <a:pt x="771" y="39"/>
                      </a:lnTo>
                      <a:lnTo>
                        <a:pt x="771" y="37"/>
                      </a:lnTo>
                      <a:lnTo>
                        <a:pt x="772" y="36"/>
                      </a:lnTo>
                      <a:lnTo>
                        <a:pt x="773" y="33"/>
                      </a:lnTo>
                      <a:lnTo>
                        <a:pt x="776" y="27"/>
                      </a:lnTo>
                      <a:lnTo>
                        <a:pt x="777" y="25"/>
                      </a:lnTo>
                      <a:lnTo>
                        <a:pt x="777" y="24"/>
                      </a:lnTo>
                      <a:lnTo>
                        <a:pt x="779" y="22"/>
                      </a:lnTo>
                      <a:lnTo>
                        <a:pt x="781" y="17"/>
                      </a:lnTo>
                      <a:lnTo>
                        <a:pt x="782" y="16"/>
                      </a:lnTo>
                      <a:lnTo>
                        <a:pt x="782" y="15"/>
                      </a:lnTo>
                      <a:lnTo>
                        <a:pt x="783" y="13"/>
                      </a:lnTo>
                      <a:lnTo>
                        <a:pt x="784" y="12"/>
                      </a:lnTo>
                      <a:lnTo>
                        <a:pt x="785" y="11"/>
                      </a:lnTo>
                      <a:lnTo>
                        <a:pt x="786" y="9"/>
                      </a:lnTo>
                      <a:lnTo>
                        <a:pt x="787" y="9"/>
                      </a:lnTo>
                      <a:lnTo>
                        <a:pt x="787" y="8"/>
                      </a:lnTo>
                      <a:lnTo>
                        <a:pt x="789" y="6"/>
                      </a:lnTo>
                      <a:lnTo>
                        <a:pt x="789" y="6"/>
                      </a:lnTo>
                      <a:lnTo>
                        <a:pt x="790" y="5"/>
                      </a:lnTo>
                      <a:lnTo>
                        <a:pt x="791" y="4"/>
                      </a:lnTo>
                      <a:lnTo>
                        <a:pt x="792" y="3"/>
                      </a:lnTo>
                      <a:lnTo>
                        <a:pt x="792" y="3"/>
                      </a:lnTo>
                      <a:lnTo>
                        <a:pt x="793" y="2"/>
                      </a:lnTo>
                      <a:lnTo>
                        <a:pt x="794" y="2"/>
                      </a:lnTo>
                      <a:lnTo>
                        <a:pt x="794" y="1"/>
                      </a:lnTo>
                      <a:lnTo>
                        <a:pt x="795" y="1"/>
                      </a:lnTo>
                      <a:lnTo>
                        <a:pt x="796" y="1"/>
                      </a:lnTo>
                      <a:lnTo>
                        <a:pt x="796" y="1"/>
                      </a:lnTo>
                      <a:lnTo>
                        <a:pt x="797" y="0"/>
                      </a:lnTo>
                      <a:lnTo>
                        <a:pt x="798" y="0"/>
                      </a:lnTo>
                      <a:lnTo>
                        <a:pt x="798" y="0"/>
                      </a:lnTo>
                      <a:lnTo>
                        <a:pt x="799" y="0"/>
                      </a:lnTo>
                      <a:lnTo>
                        <a:pt x="800" y="0"/>
                      </a:lnTo>
                      <a:lnTo>
                        <a:pt x="800" y="0"/>
                      </a:lnTo>
                      <a:lnTo>
                        <a:pt x="801" y="0"/>
                      </a:lnTo>
                      <a:lnTo>
                        <a:pt x="801" y="0"/>
                      </a:lnTo>
                      <a:lnTo>
                        <a:pt x="802" y="0"/>
                      </a:lnTo>
                      <a:lnTo>
                        <a:pt x="803" y="0"/>
                      </a:lnTo>
                      <a:lnTo>
                        <a:pt x="804" y="0"/>
                      </a:lnTo>
                      <a:lnTo>
                        <a:pt x="804" y="0"/>
                      </a:lnTo>
                      <a:lnTo>
                        <a:pt x="805" y="1"/>
                      </a:lnTo>
                      <a:lnTo>
                        <a:pt x="806" y="1"/>
                      </a:lnTo>
                      <a:lnTo>
                        <a:pt x="806" y="1"/>
                      </a:lnTo>
                      <a:lnTo>
                        <a:pt x="807" y="1"/>
                      </a:lnTo>
                      <a:lnTo>
                        <a:pt x="808" y="2"/>
                      </a:lnTo>
                      <a:lnTo>
                        <a:pt x="808" y="3"/>
                      </a:lnTo>
                      <a:lnTo>
                        <a:pt x="809" y="3"/>
                      </a:lnTo>
                      <a:lnTo>
                        <a:pt x="810" y="3"/>
                      </a:lnTo>
                      <a:lnTo>
                        <a:pt x="810" y="4"/>
                      </a:lnTo>
                      <a:lnTo>
                        <a:pt x="811" y="5"/>
                      </a:lnTo>
                      <a:lnTo>
                        <a:pt x="813" y="6"/>
                      </a:lnTo>
                      <a:lnTo>
                        <a:pt x="813" y="7"/>
                      </a:lnTo>
                      <a:lnTo>
                        <a:pt x="814" y="8"/>
                      </a:lnTo>
                      <a:lnTo>
                        <a:pt x="815" y="9"/>
                      </a:lnTo>
                      <a:lnTo>
                        <a:pt x="816" y="10"/>
                      </a:lnTo>
                      <a:lnTo>
                        <a:pt x="817" y="12"/>
                      </a:lnTo>
                      <a:lnTo>
                        <a:pt x="818" y="13"/>
                      </a:lnTo>
                      <a:lnTo>
                        <a:pt x="819" y="15"/>
                      </a:lnTo>
                      <a:lnTo>
                        <a:pt x="819" y="16"/>
                      </a:lnTo>
                      <a:lnTo>
                        <a:pt x="821" y="18"/>
                      </a:lnTo>
                      <a:lnTo>
                        <a:pt x="824" y="24"/>
                      </a:lnTo>
                      <a:lnTo>
                        <a:pt x="824" y="25"/>
                      </a:lnTo>
                      <a:lnTo>
                        <a:pt x="825" y="27"/>
                      </a:lnTo>
                      <a:lnTo>
                        <a:pt x="826" y="30"/>
                      </a:lnTo>
                      <a:lnTo>
                        <a:pt x="829" y="37"/>
                      </a:lnTo>
                      <a:lnTo>
                        <a:pt x="830" y="39"/>
                      </a:lnTo>
                      <a:lnTo>
                        <a:pt x="831" y="40"/>
                      </a:lnTo>
                      <a:lnTo>
                        <a:pt x="832" y="44"/>
                      </a:lnTo>
                      <a:lnTo>
                        <a:pt x="835" y="52"/>
                      </a:lnTo>
                      <a:lnTo>
                        <a:pt x="835" y="54"/>
                      </a:lnTo>
                      <a:lnTo>
                        <a:pt x="836" y="57"/>
                      </a:lnTo>
                      <a:lnTo>
                        <a:pt x="837" y="61"/>
                      </a:lnTo>
                      <a:lnTo>
                        <a:pt x="840" y="71"/>
                      </a:lnTo>
                      <a:lnTo>
                        <a:pt x="846" y="92"/>
                      </a:lnTo>
                      <a:lnTo>
                        <a:pt x="846" y="94"/>
                      </a:lnTo>
                      <a:lnTo>
                        <a:pt x="847" y="97"/>
                      </a:lnTo>
                      <a:lnTo>
                        <a:pt x="848" y="103"/>
                      </a:lnTo>
                      <a:lnTo>
                        <a:pt x="851" y="115"/>
                      </a:lnTo>
                      <a:lnTo>
                        <a:pt x="857" y="141"/>
                      </a:lnTo>
                      <a:lnTo>
                        <a:pt x="857" y="144"/>
                      </a:lnTo>
                      <a:lnTo>
                        <a:pt x="858" y="147"/>
                      </a:lnTo>
                      <a:lnTo>
                        <a:pt x="859" y="154"/>
                      </a:lnTo>
                      <a:lnTo>
                        <a:pt x="862" y="168"/>
                      </a:lnTo>
                      <a:lnTo>
                        <a:pt x="867" y="199"/>
                      </a:lnTo>
                      <a:lnTo>
                        <a:pt x="868" y="202"/>
                      </a:lnTo>
                      <a:lnTo>
                        <a:pt x="869" y="207"/>
                      </a:lnTo>
                      <a:lnTo>
                        <a:pt x="870" y="214"/>
                      </a:lnTo>
                      <a:lnTo>
                        <a:pt x="873" y="231"/>
                      </a:lnTo>
                      <a:lnTo>
                        <a:pt x="878" y="265"/>
                      </a:lnTo>
                      <a:lnTo>
                        <a:pt x="889" y="339"/>
                      </a:lnTo>
                      <a:lnTo>
                        <a:pt x="890" y="343"/>
                      </a:lnTo>
                      <a:lnTo>
                        <a:pt x="891" y="348"/>
                      </a:lnTo>
                      <a:lnTo>
                        <a:pt x="892" y="357"/>
                      </a:lnTo>
                      <a:lnTo>
                        <a:pt x="894" y="376"/>
                      </a:lnTo>
                      <a:lnTo>
                        <a:pt x="899" y="414"/>
                      </a:lnTo>
                      <a:lnTo>
                        <a:pt x="909" y="492"/>
                      </a:lnTo>
                      <a:lnTo>
                        <a:pt x="930" y="658"/>
                      </a:lnTo>
                      <a:lnTo>
                        <a:pt x="930" y="664"/>
                      </a:lnTo>
                      <a:lnTo>
                        <a:pt x="931" y="670"/>
                      </a:lnTo>
                      <a:lnTo>
                        <a:pt x="933" y="681"/>
                      </a:lnTo>
                      <a:lnTo>
                        <a:pt x="935" y="704"/>
                      </a:lnTo>
                      <a:lnTo>
                        <a:pt x="941" y="749"/>
                      </a:lnTo>
                      <a:lnTo>
                        <a:pt x="952" y="839"/>
                      </a:lnTo>
                      <a:lnTo>
                        <a:pt x="953" y="844"/>
                      </a:lnTo>
                      <a:lnTo>
                        <a:pt x="953" y="850"/>
                      </a:lnTo>
                      <a:lnTo>
                        <a:pt x="955" y="861"/>
                      </a:lnTo>
                      <a:lnTo>
                        <a:pt x="957" y="883"/>
                      </a:lnTo>
                      <a:lnTo>
                        <a:pt x="963" y="925"/>
                      </a:lnTo>
                      <a:lnTo>
                        <a:pt x="974" y="1006"/>
                      </a:lnTo>
                      <a:lnTo>
                        <a:pt x="975" y="1010"/>
                      </a:lnTo>
                      <a:lnTo>
                        <a:pt x="975" y="1014"/>
                      </a:lnTo>
                      <a:lnTo>
                        <a:pt x="977" y="1023"/>
                      </a:lnTo>
                      <a:lnTo>
                        <a:pt x="979" y="1041"/>
                      </a:lnTo>
                      <a:lnTo>
                        <a:pt x="984" y="1074"/>
                      </a:lnTo>
                      <a:lnTo>
                        <a:pt x="985" y="1078"/>
                      </a:lnTo>
                      <a:lnTo>
                        <a:pt x="986" y="1082"/>
                      </a:lnTo>
                      <a:lnTo>
                        <a:pt x="987" y="1090"/>
                      </a:lnTo>
                      <a:lnTo>
                        <a:pt x="989" y="1105"/>
                      </a:lnTo>
                      <a:lnTo>
                        <a:pt x="995" y="1134"/>
                      </a:lnTo>
                      <a:lnTo>
                        <a:pt x="995" y="1137"/>
                      </a:lnTo>
                      <a:lnTo>
                        <a:pt x="996" y="1140"/>
                      </a:lnTo>
                      <a:lnTo>
                        <a:pt x="997" y="1147"/>
                      </a:lnTo>
                      <a:lnTo>
                        <a:pt x="999" y="1160"/>
                      </a:lnTo>
                      <a:lnTo>
                        <a:pt x="1000" y="1163"/>
                      </a:lnTo>
                      <a:lnTo>
                        <a:pt x="1001" y="1166"/>
                      </a:lnTo>
                      <a:lnTo>
                        <a:pt x="1002" y="1172"/>
                      </a:lnTo>
                      <a:lnTo>
                        <a:pt x="1005" y="1183"/>
                      </a:lnTo>
                      <a:lnTo>
                        <a:pt x="1005" y="1186"/>
                      </a:lnTo>
                      <a:lnTo>
                        <a:pt x="1006" y="1188"/>
                      </a:lnTo>
                      <a:lnTo>
                        <a:pt x="1007" y="1194"/>
                      </a:lnTo>
                      <a:lnTo>
                        <a:pt x="1010" y="1203"/>
                      </a:lnTo>
                      <a:lnTo>
                        <a:pt x="1011" y="1206"/>
                      </a:lnTo>
                      <a:lnTo>
                        <a:pt x="1011" y="1208"/>
                      </a:lnTo>
                      <a:lnTo>
                        <a:pt x="1013" y="1212"/>
                      </a:lnTo>
                      <a:lnTo>
                        <a:pt x="1015" y="1221"/>
                      </a:lnTo>
                      <a:lnTo>
                        <a:pt x="1016" y="1222"/>
                      </a:lnTo>
                      <a:lnTo>
                        <a:pt x="1016" y="1224"/>
                      </a:lnTo>
                      <a:lnTo>
                        <a:pt x="1017" y="1228"/>
                      </a:lnTo>
                      <a:lnTo>
                        <a:pt x="1018" y="1229"/>
                      </a:lnTo>
                      <a:lnTo>
                        <a:pt x="1019" y="1231"/>
                      </a:lnTo>
                      <a:lnTo>
                        <a:pt x="1020" y="1234"/>
                      </a:lnTo>
                      <a:lnTo>
                        <a:pt x="1021" y="1236"/>
                      </a:lnTo>
                      <a:lnTo>
                        <a:pt x="1021" y="1237"/>
                      </a:lnTo>
                      <a:lnTo>
                        <a:pt x="1023" y="1239"/>
                      </a:lnTo>
                      <a:lnTo>
                        <a:pt x="1023" y="1241"/>
                      </a:lnTo>
                      <a:lnTo>
                        <a:pt x="1024" y="1242"/>
                      </a:lnTo>
                      <a:lnTo>
                        <a:pt x="1025" y="1244"/>
                      </a:lnTo>
                      <a:lnTo>
                        <a:pt x="1026" y="1245"/>
                      </a:lnTo>
                      <a:lnTo>
                        <a:pt x="1026" y="1246"/>
                      </a:lnTo>
                    </a:path>
                  </a:pathLst>
                </a:custGeom>
                <a:noFill/>
                <a:ln w="25400" cap="flat" cmpd="sng" algn="ctr">
                  <a:solidFill>
                    <a:srgbClr val="68007F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 21"/>
                <p:cNvSpPr>
                  <a:spLocks/>
                </p:cNvSpPr>
                <p:nvPr/>
              </p:nvSpPr>
              <p:spPr bwMode="auto">
                <a:xfrm>
                  <a:off x="4764088" y="111460"/>
                  <a:ext cx="1562100" cy="1989138"/>
                </a:xfrm>
                <a:custGeom>
                  <a:avLst/>
                  <a:gdLst>
                    <a:gd name="T0" fmla="*/ 5 w 984"/>
                    <a:gd name="T1" fmla="*/ 1251 h 1253"/>
                    <a:gd name="T2" fmla="*/ 10 w 984"/>
                    <a:gd name="T3" fmla="*/ 1253 h 1253"/>
                    <a:gd name="T4" fmla="*/ 15 w 984"/>
                    <a:gd name="T5" fmla="*/ 1251 h 1253"/>
                    <a:gd name="T6" fmla="*/ 20 w 984"/>
                    <a:gd name="T7" fmla="*/ 1243 h 1253"/>
                    <a:gd name="T8" fmla="*/ 29 w 984"/>
                    <a:gd name="T9" fmla="*/ 1223 h 1253"/>
                    <a:gd name="T10" fmla="*/ 40 w 984"/>
                    <a:gd name="T11" fmla="*/ 1184 h 1253"/>
                    <a:gd name="T12" fmla="*/ 54 w 984"/>
                    <a:gd name="T13" fmla="*/ 1117 h 1253"/>
                    <a:gd name="T14" fmla="*/ 83 w 984"/>
                    <a:gd name="T15" fmla="*/ 918 h 1253"/>
                    <a:gd name="T16" fmla="*/ 136 w 984"/>
                    <a:gd name="T17" fmla="*/ 490 h 1253"/>
                    <a:gd name="T18" fmla="*/ 159 w 984"/>
                    <a:gd name="T19" fmla="*/ 315 h 1253"/>
                    <a:gd name="T20" fmla="*/ 180 w 984"/>
                    <a:gd name="T21" fmla="*/ 187 h 1253"/>
                    <a:gd name="T22" fmla="*/ 193 w 984"/>
                    <a:gd name="T23" fmla="*/ 118 h 1253"/>
                    <a:gd name="T24" fmla="*/ 208 w 984"/>
                    <a:gd name="T25" fmla="*/ 61 h 1253"/>
                    <a:gd name="T26" fmla="*/ 218 w 984"/>
                    <a:gd name="T27" fmla="*/ 32 h 1253"/>
                    <a:gd name="T28" fmla="*/ 227 w 984"/>
                    <a:gd name="T29" fmla="*/ 14 h 1253"/>
                    <a:gd name="T30" fmla="*/ 233 w 984"/>
                    <a:gd name="T31" fmla="*/ 6 h 1253"/>
                    <a:gd name="T32" fmla="*/ 239 w 984"/>
                    <a:gd name="T33" fmla="*/ 1 h 1253"/>
                    <a:gd name="T34" fmla="*/ 244 w 984"/>
                    <a:gd name="T35" fmla="*/ 0 h 1253"/>
                    <a:gd name="T36" fmla="*/ 249 w 984"/>
                    <a:gd name="T37" fmla="*/ 1 h 1253"/>
                    <a:gd name="T38" fmla="*/ 255 w 984"/>
                    <a:gd name="T39" fmla="*/ 4 h 1253"/>
                    <a:gd name="T40" fmla="*/ 264 w 984"/>
                    <a:gd name="T41" fmla="*/ 16 h 1253"/>
                    <a:gd name="T42" fmla="*/ 275 w 984"/>
                    <a:gd name="T43" fmla="*/ 40 h 1253"/>
                    <a:gd name="T44" fmla="*/ 288 w 984"/>
                    <a:gd name="T45" fmla="*/ 82 h 1253"/>
                    <a:gd name="T46" fmla="*/ 307 w 984"/>
                    <a:gd name="T47" fmla="*/ 162 h 1253"/>
                    <a:gd name="T48" fmla="*/ 329 w 984"/>
                    <a:gd name="T49" fmla="*/ 285 h 1253"/>
                    <a:gd name="T50" fmla="*/ 372 w 984"/>
                    <a:gd name="T51" fmla="*/ 572 h 1253"/>
                    <a:gd name="T52" fmla="*/ 421 w 984"/>
                    <a:gd name="T53" fmla="*/ 898 h 1253"/>
                    <a:gd name="T54" fmla="*/ 452 w 984"/>
                    <a:gd name="T55" fmla="*/ 1070 h 1253"/>
                    <a:gd name="T56" fmla="*/ 468 w 984"/>
                    <a:gd name="T57" fmla="*/ 1138 h 1253"/>
                    <a:gd name="T58" fmla="*/ 482 w 984"/>
                    <a:gd name="T59" fmla="*/ 1185 h 1253"/>
                    <a:gd name="T60" fmla="*/ 497 w 984"/>
                    <a:gd name="T61" fmla="*/ 1222 h 1253"/>
                    <a:gd name="T62" fmla="*/ 507 w 984"/>
                    <a:gd name="T63" fmla="*/ 1239 h 1253"/>
                    <a:gd name="T64" fmla="*/ 514 w 984"/>
                    <a:gd name="T65" fmla="*/ 1247 h 1253"/>
                    <a:gd name="T66" fmla="*/ 520 w 984"/>
                    <a:gd name="T67" fmla="*/ 1251 h 1253"/>
                    <a:gd name="T68" fmla="*/ 525 w 984"/>
                    <a:gd name="T69" fmla="*/ 1252 h 1253"/>
                    <a:gd name="T70" fmla="*/ 530 w 984"/>
                    <a:gd name="T71" fmla="*/ 1252 h 1253"/>
                    <a:gd name="T72" fmla="*/ 535 w 984"/>
                    <a:gd name="T73" fmla="*/ 1251 h 1253"/>
                    <a:gd name="T74" fmla="*/ 542 w 984"/>
                    <a:gd name="T75" fmla="*/ 1246 h 1253"/>
                    <a:gd name="T76" fmla="*/ 552 w 984"/>
                    <a:gd name="T77" fmla="*/ 1234 h 1253"/>
                    <a:gd name="T78" fmla="*/ 567 w 984"/>
                    <a:gd name="T79" fmla="*/ 1207 h 1253"/>
                    <a:gd name="T80" fmla="*/ 579 w 984"/>
                    <a:gd name="T81" fmla="*/ 1174 h 1253"/>
                    <a:gd name="T82" fmla="*/ 610 w 984"/>
                    <a:gd name="T83" fmla="*/ 1074 h 1253"/>
                    <a:gd name="T84" fmla="*/ 662 w 984"/>
                    <a:gd name="T85" fmla="*/ 863 h 1253"/>
                    <a:gd name="T86" fmla="*/ 685 w 984"/>
                    <a:gd name="T87" fmla="*/ 772 h 1253"/>
                    <a:gd name="T88" fmla="*/ 711 w 984"/>
                    <a:gd name="T89" fmla="*/ 687 h 1253"/>
                    <a:gd name="T90" fmla="*/ 729 w 984"/>
                    <a:gd name="T91" fmla="*/ 644 h 1253"/>
                    <a:gd name="T92" fmla="*/ 740 w 984"/>
                    <a:gd name="T93" fmla="*/ 624 h 1253"/>
                    <a:gd name="T94" fmla="*/ 750 w 984"/>
                    <a:gd name="T95" fmla="*/ 609 h 1253"/>
                    <a:gd name="T96" fmla="*/ 759 w 984"/>
                    <a:gd name="T97" fmla="*/ 601 h 1253"/>
                    <a:gd name="T98" fmla="*/ 766 w 984"/>
                    <a:gd name="T99" fmla="*/ 597 h 1253"/>
                    <a:gd name="T100" fmla="*/ 771 w 984"/>
                    <a:gd name="T101" fmla="*/ 596 h 1253"/>
                    <a:gd name="T102" fmla="*/ 776 w 984"/>
                    <a:gd name="T103" fmla="*/ 596 h 1253"/>
                    <a:gd name="T104" fmla="*/ 781 w 984"/>
                    <a:gd name="T105" fmla="*/ 597 h 1253"/>
                    <a:gd name="T106" fmla="*/ 787 w 984"/>
                    <a:gd name="T107" fmla="*/ 600 h 1253"/>
                    <a:gd name="T108" fmla="*/ 794 w 984"/>
                    <a:gd name="T109" fmla="*/ 606 h 1253"/>
                    <a:gd name="T110" fmla="*/ 804 w 984"/>
                    <a:gd name="T111" fmla="*/ 617 h 1253"/>
                    <a:gd name="T112" fmla="*/ 824 w 984"/>
                    <a:gd name="T113" fmla="*/ 653 h 1253"/>
                    <a:gd name="T114" fmla="*/ 839 w 984"/>
                    <a:gd name="T115" fmla="*/ 691 h 1253"/>
                    <a:gd name="T116" fmla="*/ 885 w 984"/>
                    <a:gd name="T117" fmla="*/ 844 h 1253"/>
                    <a:gd name="T118" fmla="*/ 937 w 984"/>
                    <a:gd name="T119" fmla="*/ 1039 h 1253"/>
                    <a:gd name="T120" fmla="*/ 960 w 984"/>
                    <a:gd name="T121" fmla="*/ 1116 h 1253"/>
                    <a:gd name="T122" fmla="*/ 979 w 984"/>
                    <a:gd name="T123" fmla="*/ 1168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984" h="1253">
                      <a:moveTo>
                        <a:pt x="0" y="1246"/>
                      </a:moveTo>
                      <a:lnTo>
                        <a:pt x="1" y="1247"/>
                      </a:lnTo>
                      <a:lnTo>
                        <a:pt x="2" y="1248"/>
                      </a:lnTo>
                      <a:lnTo>
                        <a:pt x="2" y="1248"/>
                      </a:lnTo>
                      <a:lnTo>
                        <a:pt x="3" y="1249"/>
                      </a:lnTo>
                      <a:lnTo>
                        <a:pt x="3" y="1250"/>
                      </a:lnTo>
                      <a:lnTo>
                        <a:pt x="4" y="1250"/>
                      </a:lnTo>
                      <a:lnTo>
                        <a:pt x="5" y="1251"/>
                      </a:lnTo>
                      <a:lnTo>
                        <a:pt x="5" y="1251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2"/>
                      </a:lnTo>
                      <a:lnTo>
                        <a:pt x="9" y="1252"/>
                      </a:lnTo>
                      <a:lnTo>
                        <a:pt x="9" y="1252"/>
                      </a:lnTo>
                      <a:lnTo>
                        <a:pt x="10" y="1253"/>
                      </a:lnTo>
                      <a:lnTo>
                        <a:pt x="11" y="1252"/>
                      </a:lnTo>
                      <a:lnTo>
                        <a:pt x="11" y="1252"/>
                      </a:lnTo>
                      <a:lnTo>
                        <a:pt x="12" y="1252"/>
                      </a:lnTo>
                      <a:lnTo>
                        <a:pt x="12" y="1252"/>
                      </a:lnTo>
                      <a:lnTo>
                        <a:pt x="13" y="1252"/>
                      </a:lnTo>
                      <a:lnTo>
                        <a:pt x="14" y="1251"/>
                      </a:lnTo>
                      <a:lnTo>
                        <a:pt x="14" y="1251"/>
                      </a:lnTo>
                      <a:lnTo>
                        <a:pt x="15" y="1251"/>
                      </a:lnTo>
                      <a:lnTo>
                        <a:pt x="15" y="1250"/>
                      </a:lnTo>
                      <a:lnTo>
                        <a:pt x="16" y="1249"/>
                      </a:lnTo>
                      <a:lnTo>
                        <a:pt x="17" y="1249"/>
                      </a:lnTo>
                      <a:lnTo>
                        <a:pt x="17" y="1248"/>
                      </a:lnTo>
                      <a:lnTo>
                        <a:pt x="18" y="1247"/>
                      </a:lnTo>
                      <a:lnTo>
                        <a:pt x="19" y="1245"/>
                      </a:lnTo>
                      <a:lnTo>
                        <a:pt x="20" y="1245"/>
                      </a:lnTo>
                      <a:lnTo>
                        <a:pt x="20" y="1243"/>
                      </a:lnTo>
                      <a:lnTo>
                        <a:pt x="22" y="1241"/>
                      </a:lnTo>
                      <a:lnTo>
                        <a:pt x="22" y="1240"/>
                      </a:lnTo>
                      <a:lnTo>
                        <a:pt x="23" y="1239"/>
                      </a:lnTo>
                      <a:lnTo>
                        <a:pt x="24" y="1236"/>
                      </a:lnTo>
                      <a:lnTo>
                        <a:pt x="25" y="1235"/>
                      </a:lnTo>
                      <a:lnTo>
                        <a:pt x="26" y="1233"/>
                      </a:lnTo>
                      <a:lnTo>
                        <a:pt x="27" y="1230"/>
                      </a:lnTo>
                      <a:lnTo>
                        <a:pt x="29" y="1223"/>
                      </a:lnTo>
                      <a:lnTo>
                        <a:pt x="30" y="1221"/>
                      </a:lnTo>
                      <a:lnTo>
                        <a:pt x="31" y="1219"/>
                      </a:lnTo>
                      <a:lnTo>
                        <a:pt x="32" y="1215"/>
                      </a:lnTo>
                      <a:lnTo>
                        <a:pt x="35" y="1206"/>
                      </a:lnTo>
                      <a:lnTo>
                        <a:pt x="35" y="1203"/>
                      </a:lnTo>
                      <a:lnTo>
                        <a:pt x="36" y="1201"/>
                      </a:lnTo>
                      <a:lnTo>
                        <a:pt x="38" y="1195"/>
                      </a:lnTo>
                      <a:lnTo>
                        <a:pt x="40" y="1184"/>
                      </a:lnTo>
                      <a:lnTo>
                        <a:pt x="41" y="1181"/>
                      </a:lnTo>
                      <a:lnTo>
                        <a:pt x="42" y="1178"/>
                      </a:lnTo>
                      <a:lnTo>
                        <a:pt x="43" y="1172"/>
                      </a:lnTo>
                      <a:lnTo>
                        <a:pt x="46" y="1159"/>
                      </a:lnTo>
                      <a:lnTo>
                        <a:pt x="51" y="1132"/>
                      </a:lnTo>
                      <a:lnTo>
                        <a:pt x="52" y="1128"/>
                      </a:lnTo>
                      <a:lnTo>
                        <a:pt x="53" y="1124"/>
                      </a:lnTo>
                      <a:lnTo>
                        <a:pt x="54" y="1117"/>
                      </a:lnTo>
                      <a:lnTo>
                        <a:pt x="57" y="1101"/>
                      </a:lnTo>
                      <a:lnTo>
                        <a:pt x="62" y="1068"/>
                      </a:lnTo>
                      <a:lnTo>
                        <a:pt x="73" y="994"/>
                      </a:lnTo>
                      <a:lnTo>
                        <a:pt x="74" y="989"/>
                      </a:lnTo>
                      <a:lnTo>
                        <a:pt x="74" y="985"/>
                      </a:lnTo>
                      <a:lnTo>
                        <a:pt x="75" y="975"/>
                      </a:lnTo>
                      <a:lnTo>
                        <a:pt x="78" y="957"/>
                      </a:lnTo>
                      <a:lnTo>
                        <a:pt x="83" y="918"/>
                      </a:lnTo>
                      <a:lnTo>
                        <a:pt x="93" y="838"/>
                      </a:lnTo>
                      <a:lnTo>
                        <a:pt x="114" y="671"/>
                      </a:lnTo>
                      <a:lnTo>
                        <a:pt x="114" y="665"/>
                      </a:lnTo>
                      <a:lnTo>
                        <a:pt x="115" y="660"/>
                      </a:lnTo>
                      <a:lnTo>
                        <a:pt x="117" y="648"/>
                      </a:lnTo>
                      <a:lnTo>
                        <a:pt x="119" y="625"/>
                      </a:lnTo>
                      <a:lnTo>
                        <a:pt x="125" y="580"/>
                      </a:lnTo>
                      <a:lnTo>
                        <a:pt x="136" y="490"/>
                      </a:lnTo>
                      <a:lnTo>
                        <a:pt x="137" y="485"/>
                      </a:lnTo>
                      <a:lnTo>
                        <a:pt x="137" y="480"/>
                      </a:lnTo>
                      <a:lnTo>
                        <a:pt x="139" y="469"/>
                      </a:lnTo>
                      <a:lnTo>
                        <a:pt x="141" y="447"/>
                      </a:lnTo>
                      <a:lnTo>
                        <a:pt x="147" y="405"/>
                      </a:lnTo>
                      <a:lnTo>
                        <a:pt x="158" y="325"/>
                      </a:lnTo>
                      <a:lnTo>
                        <a:pt x="159" y="320"/>
                      </a:lnTo>
                      <a:lnTo>
                        <a:pt x="159" y="315"/>
                      </a:lnTo>
                      <a:lnTo>
                        <a:pt x="161" y="306"/>
                      </a:lnTo>
                      <a:lnTo>
                        <a:pt x="164" y="288"/>
                      </a:lnTo>
                      <a:lnTo>
                        <a:pt x="169" y="252"/>
                      </a:lnTo>
                      <a:lnTo>
                        <a:pt x="170" y="248"/>
                      </a:lnTo>
                      <a:lnTo>
                        <a:pt x="170" y="244"/>
                      </a:lnTo>
                      <a:lnTo>
                        <a:pt x="171" y="235"/>
                      </a:lnTo>
                      <a:lnTo>
                        <a:pt x="174" y="219"/>
                      </a:lnTo>
                      <a:lnTo>
                        <a:pt x="180" y="187"/>
                      </a:lnTo>
                      <a:lnTo>
                        <a:pt x="180" y="184"/>
                      </a:lnTo>
                      <a:lnTo>
                        <a:pt x="181" y="180"/>
                      </a:lnTo>
                      <a:lnTo>
                        <a:pt x="182" y="172"/>
                      </a:lnTo>
                      <a:lnTo>
                        <a:pt x="185" y="158"/>
                      </a:lnTo>
                      <a:lnTo>
                        <a:pt x="191" y="131"/>
                      </a:lnTo>
                      <a:lnTo>
                        <a:pt x="191" y="128"/>
                      </a:lnTo>
                      <a:lnTo>
                        <a:pt x="192" y="125"/>
                      </a:lnTo>
                      <a:lnTo>
                        <a:pt x="193" y="118"/>
                      </a:lnTo>
                      <a:lnTo>
                        <a:pt x="196" y="106"/>
                      </a:lnTo>
                      <a:lnTo>
                        <a:pt x="201" y="84"/>
                      </a:lnTo>
                      <a:lnTo>
                        <a:pt x="202" y="82"/>
                      </a:lnTo>
                      <a:lnTo>
                        <a:pt x="203" y="79"/>
                      </a:lnTo>
                      <a:lnTo>
                        <a:pt x="204" y="75"/>
                      </a:lnTo>
                      <a:lnTo>
                        <a:pt x="206" y="66"/>
                      </a:lnTo>
                      <a:lnTo>
                        <a:pt x="207" y="63"/>
                      </a:lnTo>
                      <a:lnTo>
                        <a:pt x="208" y="61"/>
                      </a:lnTo>
                      <a:lnTo>
                        <a:pt x="209" y="57"/>
                      </a:lnTo>
                      <a:lnTo>
                        <a:pt x="212" y="49"/>
                      </a:lnTo>
                      <a:lnTo>
                        <a:pt x="212" y="48"/>
                      </a:lnTo>
                      <a:lnTo>
                        <a:pt x="213" y="46"/>
                      </a:lnTo>
                      <a:lnTo>
                        <a:pt x="214" y="42"/>
                      </a:lnTo>
                      <a:lnTo>
                        <a:pt x="216" y="35"/>
                      </a:lnTo>
                      <a:lnTo>
                        <a:pt x="217" y="34"/>
                      </a:lnTo>
                      <a:lnTo>
                        <a:pt x="218" y="32"/>
                      </a:lnTo>
                      <a:lnTo>
                        <a:pt x="219" y="29"/>
                      </a:lnTo>
                      <a:lnTo>
                        <a:pt x="222" y="24"/>
                      </a:lnTo>
                      <a:lnTo>
                        <a:pt x="222" y="22"/>
                      </a:lnTo>
                      <a:lnTo>
                        <a:pt x="223" y="21"/>
                      </a:lnTo>
                      <a:lnTo>
                        <a:pt x="224" y="19"/>
                      </a:lnTo>
                      <a:lnTo>
                        <a:pt x="225" y="18"/>
                      </a:lnTo>
                      <a:lnTo>
                        <a:pt x="225" y="16"/>
                      </a:lnTo>
                      <a:lnTo>
                        <a:pt x="227" y="14"/>
                      </a:lnTo>
                      <a:lnTo>
                        <a:pt x="227" y="13"/>
                      </a:lnTo>
                      <a:lnTo>
                        <a:pt x="228" y="12"/>
                      </a:lnTo>
                      <a:lnTo>
                        <a:pt x="229" y="10"/>
                      </a:lnTo>
                      <a:lnTo>
                        <a:pt x="230" y="10"/>
                      </a:lnTo>
                      <a:lnTo>
                        <a:pt x="231" y="9"/>
                      </a:lnTo>
                      <a:lnTo>
                        <a:pt x="232" y="7"/>
                      </a:lnTo>
                      <a:lnTo>
                        <a:pt x="233" y="6"/>
                      </a:lnTo>
                      <a:lnTo>
                        <a:pt x="233" y="6"/>
                      </a:lnTo>
                      <a:lnTo>
                        <a:pt x="234" y="5"/>
                      </a:lnTo>
                      <a:lnTo>
                        <a:pt x="234" y="4"/>
                      </a:lnTo>
                      <a:lnTo>
                        <a:pt x="235" y="4"/>
                      </a:lnTo>
                      <a:lnTo>
                        <a:pt x="236" y="3"/>
                      </a:lnTo>
                      <a:lnTo>
                        <a:pt x="237" y="3"/>
                      </a:lnTo>
                      <a:lnTo>
                        <a:pt x="237" y="2"/>
                      </a:lnTo>
                      <a:lnTo>
                        <a:pt x="238" y="2"/>
                      </a:lnTo>
                      <a:lnTo>
                        <a:pt x="239" y="1"/>
                      </a:lnTo>
                      <a:lnTo>
                        <a:pt x="239" y="1"/>
                      </a:lnTo>
                      <a:lnTo>
                        <a:pt x="240" y="1"/>
                      </a:lnTo>
                      <a:lnTo>
                        <a:pt x="240" y="0"/>
                      </a:lnTo>
                      <a:lnTo>
                        <a:pt x="241" y="0"/>
                      </a:lnTo>
                      <a:lnTo>
                        <a:pt x="242" y="0"/>
                      </a:lnTo>
                      <a:lnTo>
                        <a:pt x="243" y="0"/>
                      </a:lnTo>
                      <a:lnTo>
                        <a:pt x="243" y="0"/>
                      </a:lnTo>
                      <a:lnTo>
                        <a:pt x="244" y="0"/>
                      </a:lnTo>
                      <a:lnTo>
                        <a:pt x="245" y="0"/>
                      </a:lnTo>
                      <a:lnTo>
                        <a:pt x="245" y="0"/>
                      </a:lnTo>
                      <a:lnTo>
                        <a:pt x="246" y="0"/>
                      </a:lnTo>
                      <a:lnTo>
                        <a:pt x="247" y="0"/>
                      </a:lnTo>
                      <a:lnTo>
                        <a:pt x="247" y="0"/>
                      </a:lnTo>
                      <a:lnTo>
                        <a:pt x="248" y="0"/>
                      </a:lnTo>
                      <a:lnTo>
                        <a:pt x="249" y="1"/>
                      </a:lnTo>
                      <a:lnTo>
                        <a:pt x="249" y="1"/>
                      </a:lnTo>
                      <a:lnTo>
                        <a:pt x="250" y="1"/>
                      </a:lnTo>
                      <a:lnTo>
                        <a:pt x="251" y="1"/>
                      </a:lnTo>
                      <a:lnTo>
                        <a:pt x="251" y="2"/>
                      </a:lnTo>
                      <a:lnTo>
                        <a:pt x="252" y="2"/>
                      </a:lnTo>
                      <a:lnTo>
                        <a:pt x="253" y="3"/>
                      </a:lnTo>
                      <a:lnTo>
                        <a:pt x="254" y="3"/>
                      </a:lnTo>
                      <a:lnTo>
                        <a:pt x="254" y="4"/>
                      </a:lnTo>
                      <a:lnTo>
                        <a:pt x="255" y="4"/>
                      </a:lnTo>
                      <a:lnTo>
                        <a:pt x="255" y="5"/>
                      </a:lnTo>
                      <a:lnTo>
                        <a:pt x="256" y="6"/>
                      </a:lnTo>
                      <a:lnTo>
                        <a:pt x="257" y="7"/>
                      </a:lnTo>
                      <a:lnTo>
                        <a:pt x="258" y="8"/>
                      </a:lnTo>
                      <a:lnTo>
                        <a:pt x="259" y="9"/>
                      </a:lnTo>
                      <a:lnTo>
                        <a:pt x="260" y="10"/>
                      </a:lnTo>
                      <a:lnTo>
                        <a:pt x="261" y="12"/>
                      </a:lnTo>
                      <a:lnTo>
                        <a:pt x="264" y="16"/>
                      </a:lnTo>
                      <a:lnTo>
                        <a:pt x="264" y="18"/>
                      </a:lnTo>
                      <a:lnTo>
                        <a:pt x="265" y="19"/>
                      </a:lnTo>
                      <a:lnTo>
                        <a:pt x="267" y="21"/>
                      </a:lnTo>
                      <a:lnTo>
                        <a:pt x="269" y="27"/>
                      </a:lnTo>
                      <a:lnTo>
                        <a:pt x="270" y="28"/>
                      </a:lnTo>
                      <a:lnTo>
                        <a:pt x="271" y="30"/>
                      </a:lnTo>
                      <a:lnTo>
                        <a:pt x="272" y="33"/>
                      </a:lnTo>
                      <a:lnTo>
                        <a:pt x="275" y="40"/>
                      </a:lnTo>
                      <a:lnTo>
                        <a:pt x="275" y="42"/>
                      </a:lnTo>
                      <a:lnTo>
                        <a:pt x="276" y="43"/>
                      </a:lnTo>
                      <a:lnTo>
                        <a:pt x="278" y="48"/>
                      </a:lnTo>
                      <a:lnTo>
                        <a:pt x="280" y="55"/>
                      </a:lnTo>
                      <a:lnTo>
                        <a:pt x="286" y="73"/>
                      </a:lnTo>
                      <a:lnTo>
                        <a:pt x="287" y="76"/>
                      </a:lnTo>
                      <a:lnTo>
                        <a:pt x="287" y="78"/>
                      </a:lnTo>
                      <a:lnTo>
                        <a:pt x="288" y="82"/>
                      </a:lnTo>
                      <a:lnTo>
                        <a:pt x="291" y="92"/>
                      </a:lnTo>
                      <a:lnTo>
                        <a:pt x="296" y="112"/>
                      </a:lnTo>
                      <a:lnTo>
                        <a:pt x="297" y="115"/>
                      </a:lnTo>
                      <a:lnTo>
                        <a:pt x="297" y="118"/>
                      </a:lnTo>
                      <a:lnTo>
                        <a:pt x="299" y="123"/>
                      </a:lnTo>
                      <a:lnTo>
                        <a:pt x="301" y="135"/>
                      </a:lnTo>
                      <a:lnTo>
                        <a:pt x="306" y="159"/>
                      </a:lnTo>
                      <a:lnTo>
                        <a:pt x="307" y="162"/>
                      </a:lnTo>
                      <a:lnTo>
                        <a:pt x="308" y="165"/>
                      </a:lnTo>
                      <a:lnTo>
                        <a:pt x="309" y="171"/>
                      </a:lnTo>
                      <a:lnTo>
                        <a:pt x="311" y="184"/>
                      </a:lnTo>
                      <a:lnTo>
                        <a:pt x="317" y="211"/>
                      </a:lnTo>
                      <a:lnTo>
                        <a:pt x="327" y="270"/>
                      </a:lnTo>
                      <a:lnTo>
                        <a:pt x="327" y="274"/>
                      </a:lnTo>
                      <a:lnTo>
                        <a:pt x="328" y="277"/>
                      </a:lnTo>
                      <a:lnTo>
                        <a:pt x="329" y="285"/>
                      </a:lnTo>
                      <a:lnTo>
                        <a:pt x="332" y="300"/>
                      </a:lnTo>
                      <a:lnTo>
                        <a:pt x="337" y="331"/>
                      </a:lnTo>
                      <a:lnTo>
                        <a:pt x="347" y="397"/>
                      </a:lnTo>
                      <a:lnTo>
                        <a:pt x="367" y="534"/>
                      </a:lnTo>
                      <a:lnTo>
                        <a:pt x="368" y="539"/>
                      </a:lnTo>
                      <a:lnTo>
                        <a:pt x="368" y="544"/>
                      </a:lnTo>
                      <a:lnTo>
                        <a:pt x="370" y="553"/>
                      </a:lnTo>
                      <a:lnTo>
                        <a:pt x="372" y="572"/>
                      </a:lnTo>
                      <a:lnTo>
                        <a:pt x="378" y="610"/>
                      </a:lnTo>
                      <a:lnTo>
                        <a:pt x="389" y="687"/>
                      </a:lnTo>
                      <a:lnTo>
                        <a:pt x="411" y="834"/>
                      </a:lnTo>
                      <a:lnTo>
                        <a:pt x="411" y="838"/>
                      </a:lnTo>
                      <a:lnTo>
                        <a:pt x="412" y="842"/>
                      </a:lnTo>
                      <a:lnTo>
                        <a:pt x="413" y="850"/>
                      </a:lnTo>
                      <a:lnTo>
                        <a:pt x="416" y="867"/>
                      </a:lnTo>
                      <a:lnTo>
                        <a:pt x="421" y="898"/>
                      </a:lnTo>
                      <a:lnTo>
                        <a:pt x="431" y="959"/>
                      </a:lnTo>
                      <a:lnTo>
                        <a:pt x="432" y="963"/>
                      </a:lnTo>
                      <a:lnTo>
                        <a:pt x="432" y="966"/>
                      </a:lnTo>
                      <a:lnTo>
                        <a:pt x="434" y="974"/>
                      </a:lnTo>
                      <a:lnTo>
                        <a:pt x="436" y="988"/>
                      </a:lnTo>
                      <a:lnTo>
                        <a:pt x="441" y="1015"/>
                      </a:lnTo>
                      <a:lnTo>
                        <a:pt x="451" y="1067"/>
                      </a:lnTo>
                      <a:lnTo>
                        <a:pt x="452" y="1070"/>
                      </a:lnTo>
                      <a:lnTo>
                        <a:pt x="453" y="1073"/>
                      </a:lnTo>
                      <a:lnTo>
                        <a:pt x="454" y="1080"/>
                      </a:lnTo>
                      <a:lnTo>
                        <a:pt x="457" y="1092"/>
                      </a:lnTo>
                      <a:lnTo>
                        <a:pt x="462" y="1116"/>
                      </a:lnTo>
                      <a:lnTo>
                        <a:pt x="463" y="1119"/>
                      </a:lnTo>
                      <a:lnTo>
                        <a:pt x="464" y="1122"/>
                      </a:lnTo>
                      <a:lnTo>
                        <a:pt x="465" y="1127"/>
                      </a:lnTo>
                      <a:lnTo>
                        <a:pt x="468" y="1138"/>
                      </a:lnTo>
                      <a:lnTo>
                        <a:pt x="473" y="1158"/>
                      </a:lnTo>
                      <a:lnTo>
                        <a:pt x="474" y="1161"/>
                      </a:lnTo>
                      <a:lnTo>
                        <a:pt x="475" y="1163"/>
                      </a:lnTo>
                      <a:lnTo>
                        <a:pt x="476" y="1168"/>
                      </a:lnTo>
                      <a:lnTo>
                        <a:pt x="479" y="1176"/>
                      </a:lnTo>
                      <a:lnTo>
                        <a:pt x="479" y="1179"/>
                      </a:lnTo>
                      <a:lnTo>
                        <a:pt x="480" y="1181"/>
                      </a:lnTo>
                      <a:lnTo>
                        <a:pt x="482" y="1185"/>
                      </a:lnTo>
                      <a:lnTo>
                        <a:pt x="484" y="1193"/>
                      </a:lnTo>
                      <a:lnTo>
                        <a:pt x="485" y="1195"/>
                      </a:lnTo>
                      <a:lnTo>
                        <a:pt x="486" y="1197"/>
                      </a:lnTo>
                      <a:lnTo>
                        <a:pt x="487" y="1200"/>
                      </a:lnTo>
                      <a:lnTo>
                        <a:pt x="490" y="1207"/>
                      </a:lnTo>
                      <a:lnTo>
                        <a:pt x="495" y="1220"/>
                      </a:lnTo>
                      <a:lnTo>
                        <a:pt x="496" y="1221"/>
                      </a:lnTo>
                      <a:lnTo>
                        <a:pt x="497" y="1222"/>
                      </a:lnTo>
                      <a:lnTo>
                        <a:pt x="498" y="1225"/>
                      </a:lnTo>
                      <a:lnTo>
                        <a:pt x="500" y="1230"/>
                      </a:lnTo>
                      <a:lnTo>
                        <a:pt x="501" y="1231"/>
                      </a:lnTo>
                      <a:lnTo>
                        <a:pt x="502" y="1232"/>
                      </a:lnTo>
                      <a:lnTo>
                        <a:pt x="503" y="1234"/>
                      </a:lnTo>
                      <a:lnTo>
                        <a:pt x="506" y="1237"/>
                      </a:lnTo>
                      <a:lnTo>
                        <a:pt x="506" y="1239"/>
                      </a:lnTo>
                      <a:lnTo>
                        <a:pt x="507" y="1239"/>
                      </a:lnTo>
                      <a:lnTo>
                        <a:pt x="508" y="1241"/>
                      </a:lnTo>
                      <a:lnTo>
                        <a:pt x="509" y="1242"/>
                      </a:lnTo>
                      <a:lnTo>
                        <a:pt x="509" y="1242"/>
                      </a:lnTo>
                      <a:lnTo>
                        <a:pt x="511" y="1244"/>
                      </a:lnTo>
                      <a:lnTo>
                        <a:pt x="512" y="1245"/>
                      </a:lnTo>
                      <a:lnTo>
                        <a:pt x="512" y="1245"/>
                      </a:lnTo>
                      <a:lnTo>
                        <a:pt x="513" y="1246"/>
                      </a:lnTo>
                      <a:lnTo>
                        <a:pt x="514" y="1247"/>
                      </a:lnTo>
                      <a:lnTo>
                        <a:pt x="515" y="1248"/>
                      </a:lnTo>
                      <a:lnTo>
                        <a:pt x="516" y="1249"/>
                      </a:lnTo>
                      <a:lnTo>
                        <a:pt x="516" y="1249"/>
                      </a:lnTo>
                      <a:lnTo>
                        <a:pt x="517" y="1249"/>
                      </a:lnTo>
                      <a:lnTo>
                        <a:pt x="518" y="1250"/>
                      </a:lnTo>
                      <a:lnTo>
                        <a:pt x="518" y="1250"/>
                      </a:lnTo>
                      <a:lnTo>
                        <a:pt x="519" y="1251"/>
                      </a:lnTo>
                      <a:lnTo>
                        <a:pt x="520" y="1251"/>
                      </a:lnTo>
                      <a:lnTo>
                        <a:pt x="521" y="1251"/>
                      </a:lnTo>
                      <a:lnTo>
                        <a:pt x="521" y="1251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2"/>
                      </a:lnTo>
                      <a:lnTo>
                        <a:pt x="525" y="1252"/>
                      </a:lnTo>
                      <a:lnTo>
                        <a:pt x="525" y="1252"/>
                      </a:lnTo>
                      <a:lnTo>
                        <a:pt x="526" y="1252"/>
                      </a:lnTo>
                      <a:lnTo>
                        <a:pt x="527" y="1253"/>
                      </a:lnTo>
                      <a:lnTo>
                        <a:pt x="527" y="1253"/>
                      </a:lnTo>
                      <a:lnTo>
                        <a:pt x="528" y="1252"/>
                      </a:lnTo>
                      <a:lnTo>
                        <a:pt x="529" y="1252"/>
                      </a:lnTo>
                      <a:lnTo>
                        <a:pt x="530" y="1252"/>
                      </a:lnTo>
                      <a:lnTo>
                        <a:pt x="530" y="1252"/>
                      </a:lnTo>
                      <a:lnTo>
                        <a:pt x="531" y="1252"/>
                      </a:lnTo>
                      <a:lnTo>
                        <a:pt x="531" y="1252"/>
                      </a:lnTo>
                      <a:lnTo>
                        <a:pt x="532" y="1252"/>
                      </a:lnTo>
                      <a:lnTo>
                        <a:pt x="533" y="1252"/>
                      </a:lnTo>
                      <a:lnTo>
                        <a:pt x="533" y="1252"/>
                      </a:lnTo>
                      <a:lnTo>
                        <a:pt x="534" y="1251"/>
                      </a:lnTo>
                      <a:lnTo>
                        <a:pt x="534" y="1251"/>
                      </a:lnTo>
                      <a:lnTo>
                        <a:pt x="535" y="1251"/>
                      </a:lnTo>
                      <a:lnTo>
                        <a:pt x="536" y="1250"/>
                      </a:lnTo>
                      <a:lnTo>
                        <a:pt x="537" y="1250"/>
                      </a:lnTo>
                      <a:lnTo>
                        <a:pt x="538" y="1249"/>
                      </a:lnTo>
                      <a:lnTo>
                        <a:pt x="539" y="1248"/>
                      </a:lnTo>
                      <a:lnTo>
                        <a:pt x="540" y="1248"/>
                      </a:lnTo>
                      <a:lnTo>
                        <a:pt x="540" y="1248"/>
                      </a:lnTo>
                      <a:lnTo>
                        <a:pt x="542" y="1246"/>
                      </a:lnTo>
                      <a:lnTo>
                        <a:pt x="542" y="1246"/>
                      </a:lnTo>
                      <a:lnTo>
                        <a:pt x="543" y="1245"/>
                      </a:lnTo>
                      <a:lnTo>
                        <a:pt x="544" y="1244"/>
                      </a:lnTo>
                      <a:lnTo>
                        <a:pt x="546" y="1241"/>
                      </a:lnTo>
                      <a:lnTo>
                        <a:pt x="547" y="1240"/>
                      </a:lnTo>
                      <a:lnTo>
                        <a:pt x="548" y="1240"/>
                      </a:lnTo>
                      <a:lnTo>
                        <a:pt x="549" y="1238"/>
                      </a:lnTo>
                      <a:lnTo>
                        <a:pt x="552" y="1235"/>
                      </a:lnTo>
                      <a:lnTo>
                        <a:pt x="552" y="1234"/>
                      </a:lnTo>
                      <a:lnTo>
                        <a:pt x="553" y="1233"/>
                      </a:lnTo>
                      <a:lnTo>
                        <a:pt x="554" y="1231"/>
                      </a:lnTo>
                      <a:lnTo>
                        <a:pt x="557" y="1227"/>
                      </a:lnTo>
                      <a:lnTo>
                        <a:pt x="557" y="1226"/>
                      </a:lnTo>
                      <a:lnTo>
                        <a:pt x="558" y="1225"/>
                      </a:lnTo>
                      <a:lnTo>
                        <a:pt x="559" y="1222"/>
                      </a:lnTo>
                      <a:lnTo>
                        <a:pt x="562" y="1218"/>
                      </a:lnTo>
                      <a:lnTo>
                        <a:pt x="567" y="1207"/>
                      </a:lnTo>
                      <a:lnTo>
                        <a:pt x="567" y="1206"/>
                      </a:lnTo>
                      <a:lnTo>
                        <a:pt x="568" y="1204"/>
                      </a:lnTo>
                      <a:lnTo>
                        <a:pt x="569" y="1201"/>
                      </a:lnTo>
                      <a:lnTo>
                        <a:pt x="572" y="1195"/>
                      </a:lnTo>
                      <a:lnTo>
                        <a:pt x="577" y="1182"/>
                      </a:lnTo>
                      <a:lnTo>
                        <a:pt x="578" y="1180"/>
                      </a:lnTo>
                      <a:lnTo>
                        <a:pt x="578" y="1178"/>
                      </a:lnTo>
                      <a:lnTo>
                        <a:pt x="579" y="1174"/>
                      </a:lnTo>
                      <a:lnTo>
                        <a:pt x="582" y="1167"/>
                      </a:lnTo>
                      <a:lnTo>
                        <a:pt x="588" y="1150"/>
                      </a:lnTo>
                      <a:lnTo>
                        <a:pt x="599" y="1114"/>
                      </a:lnTo>
                      <a:lnTo>
                        <a:pt x="599" y="1111"/>
                      </a:lnTo>
                      <a:lnTo>
                        <a:pt x="600" y="1109"/>
                      </a:lnTo>
                      <a:lnTo>
                        <a:pt x="602" y="1104"/>
                      </a:lnTo>
                      <a:lnTo>
                        <a:pt x="604" y="1094"/>
                      </a:lnTo>
                      <a:lnTo>
                        <a:pt x="610" y="1074"/>
                      </a:lnTo>
                      <a:lnTo>
                        <a:pt x="621" y="1032"/>
                      </a:lnTo>
                      <a:lnTo>
                        <a:pt x="621" y="1029"/>
                      </a:lnTo>
                      <a:lnTo>
                        <a:pt x="622" y="1026"/>
                      </a:lnTo>
                      <a:lnTo>
                        <a:pt x="623" y="1021"/>
                      </a:lnTo>
                      <a:lnTo>
                        <a:pt x="626" y="1011"/>
                      </a:lnTo>
                      <a:lnTo>
                        <a:pt x="631" y="990"/>
                      </a:lnTo>
                      <a:lnTo>
                        <a:pt x="641" y="948"/>
                      </a:lnTo>
                      <a:lnTo>
                        <a:pt x="662" y="863"/>
                      </a:lnTo>
                      <a:lnTo>
                        <a:pt x="662" y="861"/>
                      </a:lnTo>
                      <a:lnTo>
                        <a:pt x="663" y="858"/>
                      </a:lnTo>
                      <a:lnTo>
                        <a:pt x="664" y="852"/>
                      </a:lnTo>
                      <a:lnTo>
                        <a:pt x="667" y="841"/>
                      </a:lnTo>
                      <a:lnTo>
                        <a:pt x="672" y="819"/>
                      </a:lnTo>
                      <a:lnTo>
                        <a:pt x="684" y="777"/>
                      </a:lnTo>
                      <a:lnTo>
                        <a:pt x="684" y="775"/>
                      </a:lnTo>
                      <a:lnTo>
                        <a:pt x="685" y="772"/>
                      </a:lnTo>
                      <a:lnTo>
                        <a:pt x="686" y="767"/>
                      </a:lnTo>
                      <a:lnTo>
                        <a:pt x="689" y="757"/>
                      </a:lnTo>
                      <a:lnTo>
                        <a:pt x="695" y="738"/>
                      </a:lnTo>
                      <a:lnTo>
                        <a:pt x="706" y="703"/>
                      </a:lnTo>
                      <a:lnTo>
                        <a:pt x="707" y="701"/>
                      </a:lnTo>
                      <a:lnTo>
                        <a:pt x="707" y="699"/>
                      </a:lnTo>
                      <a:lnTo>
                        <a:pt x="708" y="695"/>
                      </a:lnTo>
                      <a:lnTo>
                        <a:pt x="711" y="687"/>
                      </a:lnTo>
                      <a:lnTo>
                        <a:pt x="717" y="673"/>
                      </a:lnTo>
                      <a:lnTo>
                        <a:pt x="717" y="671"/>
                      </a:lnTo>
                      <a:lnTo>
                        <a:pt x="718" y="669"/>
                      </a:lnTo>
                      <a:lnTo>
                        <a:pt x="719" y="666"/>
                      </a:lnTo>
                      <a:lnTo>
                        <a:pt x="722" y="659"/>
                      </a:lnTo>
                      <a:lnTo>
                        <a:pt x="728" y="647"/>
                      </a:lnTo>
                      <a:lnTo>
                        <a:pt x="728" y="645"/>
                      </a:lnTo>
                      <a:lnTo>
                        <a:pt x="729" y="644"/>
                      </a:lnTo>
                      <a:lnTo>
                        <a:pt x="730" y="641"/>
                      </a:lnTo>
                      <a:lnTo>
                        <a:pt x="733" y="636"/>
                      </a:lnTo>
                      <a:lnTo>
                        <a:pt x="734" y="634"/>
                      </a:lnTo>
                      <a:lnTo>
                        <a:pt x="734" y="633"/>
                      </a:lnTo>
                      <a:lnTo>
                        <a:pt x="736" y="631"/>
                      </a:lnTo>
                      <a:lnTo>
                        <a:pt x="738" y="626"/>
                      </a:lnTo>
                      <a:lnTo>
                        <a:pt x="739" y="625"/>
                      </a:lnTo>
                      <a:lnTo>
                        <a:pt x="740" y="624"/>
                      </a:lnTo>
                      <a:lnTo>
                        <a:pt x="741" y="621"/>
                      </a:lnTo>
                      <a:lnTo>
                        <a:pt x="744" y="618"/>
                      </a:lnTo>
                      <a:lnTo>
                        <a:pt x="744" y="616"/>
                      </a:lnTo>
                      <a:lnTo>
                        <a:pt x="745" y="616"/>
                      </a:lnTo>
                      <a:lnTo>
                        <a:pt x="747" y="614"/>
                      </a:lnTo>
                      <a:lnTo>
                        <a:pt x="749" y="610"/>
                      </a:lnTo>
                      <a:lnTo>
                        <a:pt x="750" y="610"/>
                      </a:lnTo>
                      <a:lnTo>
                        <a:pt x="750" y="609"/>
                      </a:lnTo>
                      <a:lnTo>
                        <a:pt x="752" y="607"/>
                      </a:lnTo>
                      <a:lnTo>
                        <a:pt x="752" y="607"/>
                      </a:lnTo>
                      <a:lnTo>
                        <a:pt x="753" y="606"/>
                      </a:lnTo>
                      <a:lnTo>
                        <a:pt x="754" y="605"/>
                      </a:lnTo>
                      <a:lnTo>
                        <a:pt x="755" y="604"/>
                      </a:lnTo>
                      <a:lnTo>
                        <a:pt x="756" y="604"/>
                      </a:lnTo>
                      <a:lnTo>
                        <a:pt x="757" y="603"/>
                      </a:lnTo>
                      <a:lnTo>
                        <a:pt x="759" y="601"/>
                      </a:lnTo>
                      <a:lnTo>
                        <a:pt x="760" y="600"/>
                      </a:lnTo>
                      <a:lnTo>
                        <a:pt x="761" y="600"/>
                      </a:lnTo>
                      <a:lnTo>
                        <a:pt x="762" y="599"/>
                      </a:lnTo>
                      <a:lnTo>
                        <a:pt x="762" y="599"/>
                      </a:lnTo>
                      <a:lnTo>
                        <a:pt x="763" y="598"/>
                      </a:lnTo>
                      <a:lnTo>
                        <a:pt x="764" y="598"/>
                      </a:lnTo>
                      <a:lnTo>
                        <a:pt x="765" y="598"/>
                      </a:lnTo>
                      <a:lnTo>
                        <a:pt x="766" y="597"/>
                      </a:lnTo>
                      <a:lnTo>
                        <a:pt x="766" y="597"/>
                      </a:lnTo>
                      <a:lnTo>
                        <a:pt x="767" y="597"/>
                      </a:lnTo>
                      <a:lnTo>
                        <a:pt x="768" y="597"/>
                      </a:lnTo>
                      <a:lnTo>
                        <a:pt x="768" y="597"/>
                      </a:lnTo>
                      <a:lnTo>
                        <a:pt x="769" y="597"/>
                      </a:lnTo>
                      <a:lnTo>
                        <a:pt x="770" y="596"/>
                      </a:lnTo>
                      <a:lnTo>
                        <a:pt x="770" y="596"/>
                      </a:lnTo>
                      <a:lnTo>
                        <a:pt x="771" y="596"/>
                      </a:lnTo>
                      <a:lnTo>
                        <a:pt x="771" y="596"/>
                      </a:lnTo>
                      <a:lnTo>
                        <a:pt x="772" y="596"/>
                      </a:lnTo>
                      <a:lnTo>
                        <a:pt x="773" y="596"/>
                      </a:lnTo>
                      <a:lnTo>
                        <a:pt x="773" y="596"/>
                      </a:lnTo>
                      <a:lnTo>
                        <a:pt x="774" y="596"/>
                      </a:lnTo>
                      <a:lnTo>
                        <a:pt x="774" y="596"/>
                      </a:lnTo>
                      <a:lnTo>
                        <a:pt x="775" y="596"/>
                      </a:lnTo>
                      <a:lnTo>
                        <a:pt x="776" y="596"/>
                      </a:lnTo>
                      <a:lnTo>
                        <a:pt x="776" y="596"/>
                      </a:lnTo>
                      <a:lnTo>
                        <a:pt x="777" y="596"/>
                      </a:lnTo>
                      <a:lnTo>
                        <a:pt x="778" y="596"/>
                      </a:lnTo>
                      <a:lnTo>
                        <a:pt x="779" y="597"/>
                      </a:lnTo>
                      <a:lnTo>
                        <a:pt x="779" y="597"/>
                      </a:lnTo>
                      <a:lnTo>
                        <a:pt x="780" y="597"/>
                      </a:lnTo>
                      <a:lnTo>
                        <a:pt x="780" y="597"/>
                      </a:lnTo>
                      <a:lnTo>
                        <a:pt x="781" y="597"/>
                      </a:lnTo>
                      <a:lnTo>
                        <a:pt x="782" y="597"/>
                      </a:lnTo>
                      <a:lnTo>
                        <a:pt x="782" y="598"/>
                      </a:lnTo>
                      <a:lnTo>
                        <a:pt x="783" y="598"/>
                      </a:lnTo>
                      <a:lnTo>
                        <a:pt x="783" y="598"/>
                      </a:lnTo>
                      <a:lnTo>
                        <a:pt x="785" y="599"/>
                      </a:lnTo>
                      <a:lnTo>
                        <a:pt x="785" y="599"/>
                      </a:lnTo>
                      <a:lnTo>
                        <a:pt x="786" y="600"/>
                      </a:lnTo>
                      <a:lnTo>
                        <a:pt x="787" y="600"/>
                      </a:lnTo>
                      <a:lnTo>
                        <a:pt x="788" y="601"/>
                      </a:lnTo>
                      <a:lnTo>
                        <a:pt x="789" y="601"/>
                      </a:lnTo>
                      <a:lnTo>
                        <a:pt x="790" y="602"/>
                      </a:lnTo>
                      <a:lnTo>
                        <a:pt x="791" y="603"/>
                      </a:lnTo>
                      <a:lnTo>
                        <a:pt x="791" y="603"/>
                      </a:lnTo>
                      <a:lnTo>
                        <a:pt x="792" y="604"/>
                      </a:lnTo>
                      <a:lnTo>
                        <a:pt x="793" y="605"/>
                      </a:lnTo>
                      <a:lnTo>
                        <a:pt x="794" y="606"/>
                      </a:lnTo>
                      <a:lnTo>
                        <a:pt x="795" y="607"/>
                      </a:lnTo>
                      <a:lnTo>
                        <a:pt x="796" y="608"/>
                      </a:lnTo>
                      <a:lnTo>
                        <a:pt x="797" y="608"/>
                      </a:lnTo>
                      <a:lnTo>
                        <a:pt x="798" y="610"/>
                      </a:lnTo>
                      <a:lnTo>
                        <a:pt x="801" y="613"/>
                      </a:lnTo>
                      <a:lnTo>
                        <a:pt x="801" y="614"/>
                      </a:lnTo>
                      <a:lnTo>
                        <a:pt x="802" y="615"/>
                      </a:lnTo>
                      <a:lnTo>
                        <a:pt x="804" y="617"/>
                      </a:lnTo>
                      <a:lnTo>
                        <a:pt x="806" y="621"/>
                      </a:lnTo>
                      <a:lnTo>
                        <a:pt x="812" y="630"/>
                      </a:lnTo>
                      <a:lnTo>
                        <a:pt x="812" y="631"/>
                      </a:lnTo>
                      <a:lnTo>
                        <a:pt x="813" y="632"/>
                      </a:lnTo>
                      <a:lnTo>
                        <a:pt x="815" y="635"/>
                      </a:lnTo>
                      <a:lnTo>
                        <a:pt x="817" y="640"/>
                      </a:lnTo>
                      <a:lnTo>
                        <a:pt x="823" y="651"/>
                      </a:lnTo>
                      <a:lnTo>
                        <a:pt x="824" y="653"/>
                      </a:lnTo>
                      <a:lnTo>
                        <a:pt x="824" y="654"/>
                      </a:lnTo>
                      <a:lnTo>
                        <a:pt x="825" y="657"/>
                      </a:lnTo>
                      <a:lnTo>
                        <a:pt x="828" y="664"/>
                      </a:lnTo>
                      <a:lnTo>
                        <a:pt x="834" y="678"/>
                      </a:lnTo>
                      <a:lnTo>
                        <a:pt x="834" y="679"/>
                      </a:lnTo>
                      <a:lnTo>
                        <a:pt x="835" y="681"/>
                      </a:lnTo>
                      <a:lnTo>
                        <a:pt x="836" y="684"/>
                      </a:lnTo>
                      <a:lnTo>
                        <a:pt x="839" y="691"/>
                      </a:lnTo>
                      <a:lnTo>
                        <a:pt x="844" y="706"/>
                      </a:lnTo>
                      <a:lnTo>
                        <a:pt x="854" y="737"/>
                      </a:lnTo>
                      <a:lnTo>
                        <a:pt x="875" y="807"/>
                      </a:lnTo>
                      <a:lnTo>
                        <a:pt x="875" y="809"/>
                      </a:lnTo>
                      <a:lnTo>
                        <a:pt x="876" y="811"/>
                      </a:lnTo>
                      <a:lnTo>
                        <a:pt x="877" y="816"/>
                      </a:lnTo>
                      <a:lnTo>
                        <a:pt x="880" y="825"/>
                      </a:lnTo>
                      <a:lnTo>
                        <a:pt x="885" y="844"/>
                      </a:lnTo>
                      <a:lnTo>
                        <a:pt x="895" y="882"/>
                      </a:lnTo>
                      <a:lnTo>
                        <a:pt x="915" y="958"/>
                      </a:lnTo>
                      <a:lnTo>
                        <a:pt x="916" y="961"/>
                      </a:lnTo>
                      <a:lnTo>
                        <a:pt x="917" y="964"/>
                      </a:lnTo>
                      <a:lnTo>
                        <a:pt x="918" y="969"/>
                      </a:lnTo>
                      <a:lnTo>
                        <a:pt x="921" y="979"/>
                      </a:lnTo>
                      <a:lnTo>
                        <a:pt x="926" y="999"/>
                      </a:lnTo>
                      <a:lnTo>
                        <a:pt x="937" y="1039"/>
                      </a:lnTo>
                      <a:lnTo>
                        <a:pt x="938" y="1041"/>
                      </a:lnTo>
                      <a:lnTo>
                        <a:pt x="938" y="1044"/>
                      </a:lnTo>
                      <a:lnTo>
                        <a:pt x="940" y="1048"/>
                      </a:lnTo>
                      <a:lnTo>
                        <a:pt x="942" y="1058"/>
                      </a:lnTo>
                      <a:lnTo>
                        <a:pt x="948" y="1077"/>
                      </a:lnTo>
                      <a:lnTo>
                        <a:pt x="959" y="1111"/>
                      </a:lnTo>
                      <a:lnTo>
                        <a:pt x="959" y="1114"/>
                      </a:lnTo>
                      <a:lnTo>
                        <a:pt x="960" y="1116"/>
                      </a:lnTo>
                      <a:lnTo>
                        <a:pt x="961" y="1119"/>
                      </a:lnTo>
                      <a:lnTo>
                        <a:pt x="964" y="1127"/>
                      </a:lnTo>
                      <a:lnTo>
                        <a:pt x="969" y="1141"/>
                      </a:lnTo>
                      <a:lnTo>
                        <a:pt x="969" y="1143"/>
                      </a:lnTo>
                      <a:lnTo>
                        <a:pt x="970" y="1145"/>
                      </a:lnTo>
                      <a:lnTo>
                        <a:pt x="971" y="1149"/>
                      </a:lnTo>
                      <a:lnTo>
                        <a:pt x="974" y="1155"/>
                      </a:lnTo>
                      <a:lnTo>
                        <a:pt x="979" y="1168"/>
                      </a:lnTo>
                      <a:lnTo>
                        <a:pt x="980" y="1170"/>
                      </a:lnTo>
                      <a:lnTo>
                        <a:pt x="980" y="1171"/>
                      </a:lnTo>
                      <a:lnTo>
                        <a:pt x="982" y="1175"/>
                      </a:lnTo>
                      <a:lnTo>
                        <a:pt x="984" y="1181"/>
                      </a:lnTo>
                    </a:path>
                  </a:pathLst>
                </a:custGeom>
                <a:noFill/>
                <a:ln w="25400" cap="flat" cmpd="sng" algn="ctr">
                  <a:solidFill>
                    <a:srgbClr val="68007F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0" name="Group 127"/>
            <p:cNvGrpSpPr/>
            <p:nvPr/>
          </p:nvGrpSpPr>
          <p:grpSpPr>
            <a:xfrm rot="21181802">
              <a:off x="4524293" y="2418458"/>
              <a:ext cx="846826" cy="756380"/>
              <a:chOff x="1340256" y="791716"/>
              <a:chExt cx="1692958" cy="1512139"/>
            </a:xfrm>
          </p:grpSpPr>
          <p:grpSp>
            <p:nvGrpSpPr>
              <p:cNvPr id="44" name="Group 131"/>
              <p:cNvGrpSpPr/>
              <p:nvPr/>
            </p:nvGrpSpPr>
            <p:grpSpPr>
              <a:xfrm flipV="1">
                <a:off x="1340256" y="791716"/>
                <a:ext cx="1692958" cy="180000"/>
                <a:chOff x="4572000" y="914400"/>
                <a:chExt cx="3292475" cy="2028825"/>
              </a:xfrm>
            </p:grpSpPr>
            <p:sp>
              <p:nvSpPr>
                <p:cNvPr id="48" name="Freeform 13"/>
                <p:cNvSpPr>
                  <a:spLocks/>
                </p:cNvSpPr>
                <p:nvPr/>
              </p:nvSpPr>
              <p:spPr bwMode="auto">
                <a:xfrm>
                  <a:off x="4572000" y="914400"/>
                  <a:ext cx="2798763" cy="2028825"/>
                </a:xfrm>
                <a:custGeom>
                  <a:avLst/>
                  <a:gdLst>
                    <a:gd name="T0" fmla="*/ 41 w 1763"/>
                    <a:gd name="T1" fmla="*/ 522 h 1278"/>
                    <a:gd name="T2" fmla="*/ 147 w 1763"/>
                    <a:gd name="T3" fmla="*/ 245 h 1278"/>
                    <a:gd name="T4" fmla="*/ 189 w 1763"/>
                    <a:gd name="T5" fmla="*/ 155 h 1278"/>
                    <a:gd name="T6" fmla="*/ 213 w 1763"/>
                    <a:gd name="T7" fmla="*/ 113 h 1278"/>
                    <a:gd name="T8" fmla="*/ 241 w 1763"/>
                    <a:gd name="T9" fmla="*/ 71 h 1278"/>
                    <a:gd name="T10" fmla="*/ 264 w 1763"/>
                    <a:gd name="T11" fmla="*/ 43 h 1278"/>
                    <a:gd name="T12" fmla="*/ 285 w 1763"/>
                    <a:gd name="T13" fmla="*/ 24 h 1278"/>
                    <a:gd name="T14" fmla="*/ 299 w 1763"/>
                    <a:gd name="T15" fmla="*/ 15 h 1278"/>
                    <a:gd name="T16" fmla="*/ 309 w 1763"/>
                    <a:gd name="T17" fmla="*/ 9 h 1278"/>
                    <a:gd name="T18" fmla="*/ 320 w 1763"/>
                    <a:gd name="T19" fmla="*/ 4 h 1278"/>
                    <a:gd name="T20" fmla="*/ 329 w 1763"/>
                    <a:gd name="T21" fmla="*/ 1 h 1278"/>
                    <a:gd name="T22" fmla="*/ 336 w 1763"/>
                    <a:gd name="T23" fmla="*/ 0 h 1278"/>
                    <a:gd name="T24" fmla="*/ 341 w 1763"/>
                    <a:gd name="T25" fmla="*/ 0 h 1278"/>
                    <a:gd name="T26" fmla="*/ 346 w 1763"/>
                    <a:gd name="T27" fmla="*/ 0 h 1278"/>
                    <a:gd name="T28" fmla="*/ 351 w 1763"/>
                    <a:gd name="T29" fmla="*/ 0 h 1278"/>
                    <a:gd name="T30" fmla="*/ 358 w 1763"/>
                    <a:gd name="T31" fmla="*/ 1 h 1278"/>
                    <a:gd name="T32" fmla="*/ 365 w 1763"/>
                    <a:gd name="T33" fmla="*/ 2 h 1278"/>
                    <a:gd name="T34" fmla="*/ 375 w 1763"/>
                    <a:gd name="T35" fmla="*/ 5 h 1278"/>
                    <a:gd name="T36" fmla="*/ 385 w 1763"/>
                    <a:gd name="T37" fmla="*/ 10 h 1278"/>
                    <a:gd name="T38" fmla="*/ 403 w 1763"/>
                    <a:gd name="T39" fmla="*/ 21 h 1278"/>
                    <a:gd name="T40" fmla="*/ 429 w 1763"/>
                    <a:gd name="T41" fmla="*/ 45 h 1278"/>
                    <a:gd name="T42" fmla="*/ 465 w 1763"/>
                    <a:gd name="T43" fmla="*/ 91 h 1278"/>
                    <a:gd name="T44" fmla="*/ 506 w 1763"/>
                    <a:gd name="T45" fmla="*/ 162 h 1278"/>
                    <a:gd name="T46" fmla="*/ 634 w 1763"/>
                    <a:gd name="T47" fmla="*/ 474 h 1278"/>
                    <a:gd name="T48" fmla="*/ 850 w 1763"/>
                    <a:gd name="T49" fmla="*/ 1060 h 1278"/>
                    <a:gd name="T50" fmla="*/ 880 w 1763"/>
                    <a:gd name="T51" fmla="*/ 1122 h 1278"/>
                    <a:gd name="T52" fmla="*/ 912 w 1763"/>
                    <a:gd name="T53" fmla="*/ 1177 h 1278"/>
                    <a:gd name="T54" fmla="*/ 934 w 1763"/>
                    <a:gd name="T55" fmla="*/ 1209 h 1278"/>
                    <a:gd name="T56" fmla="*/ 954 w 1763"/>
                    <a:gd name="T57" fmla="*/ 1233 h 1278"/>
                    <a:gd name="T58" fmla="*/ 978 w 1763"/>
                    <a:gd name="T59" fmla="*/ 1255 h 1278"/>
                    <a:gd name="T60" fmla="*/ 996 w 1763"/>
                    <a:gd name="T61" fmla="*/ 1267 h 1278"/>
                    <a:gd name="T62" fmla="*/ 1007 w 1763"/>
                    <a:gd name="T63" fmla="*/ 1272 h 1278"/>
                    <a:gd name="T64" fmla="*/ 1017 w 1763"/>
                    <a:gd name="T65" fmla="*/ 1276 h 1278"/>
                    <a:gd name="T66" fmla="*/ 1024 w 1763"/>
                    <a:gd name="T67" fmla="*/ 1277 h 1278"/>
                    <a:gd name="T68" fmla="*/ 1030 w 1763"/>
                    <a:gd name="T69" fmla="*/ 1278 h 1278"/>
                    <a:gd name="T70" fmla="*/ 1035 w 1763"/>
                    <a:gd name="T71" fmla="*/ 1278 h 1278"/>
                    <a:gd name="T72" fmla="*/ 1040 w 1763"/>
                    <a:gd name="T73" fmla="*/ 1278 h 1278"/>
                    <a:gd name="T74" fmla="*/ 1045 w 1763"/>
                    <a:gd name="T75" fmla="*/ 1278 h 1278"/>
                    <a:gd name="T76" fmla="*/ 1052 w 1763"/>
                    <a:gd name="T77" fmla="*/ 1277 h 1278"/>
                    <a:gd name="T78" fmla="*/ 1062 w 1763"/>
                    <a:gd name="T79" fmla="*/ 1274 h 1278"/>
                    <a:gd name="T80" fmla="*/ 1073 w 1763"/>
                    <a:gd name="T81" fmla="*/ 1270 h 1278"/>
                    <a:gd name="T82" fmla="*/ 1091 w 1763"/>
                    <a:gd name="T83" fmla="*/ 1259 h 1278"/>
                    <a:gd name="T84" fmla="*/ 1111 w 1763"/>
                    <a:gd name="T85" fmla="*/ 1243 h 1278"/>
                    <a:gd name="T86" fmla="*/ 1142 w 1763"/>
                    <a:gd name="T87" fmla="*/ 1207 h 1278"/>
                    <a:gd name="T88" fmla="*/ 1187 w 1763"/>
                    <a:gd name="T89" fmla="*/ 1135 h 1278"/>
                    <a:gd name="T90" fmla="*/ 1355 w 1763"/>
                    <a:gd name="T91" fmla="*/ 720 h 1278"/>
                    <a:gd name="T92" fmla="*/ 1529 w 1763"/>
                    <a:gd name="T93" fmla="*/ 246 h 1278"/>
                    <a:gd name="T94" fmla="*/ 1575 w 1763"/>
                    <a:gd name="T95" fmla="*/ 149 h 1278"/>
                    <a:gd name="T96" fmla="*/ 1606 w 1763"/>
                    <a:gd name="T97" fmla="*/ 96 h 1278"/>
                    <a:gd name="T98" fmla="*/ 1630 w 1763"/>
                    <a:gd name="T99" fmla="*/ 63 h 1278"/>
                    <a:gd name="T100" fmla="*/ 1659 w 1763"/>
                    <a:gd name="T101" fmla="*/ 31 h 1278"/>
                    <a:gd name="T102" fmla="*/ 1672 w 1763"/>
                    <a:gd name="T103" fmla="*/ 21 h 1278"/>
                    <a:gd name="T104" fmla="*/ 1691 w 1763"/>
                    <a:gd name="T105" fmla="*/ 9 h 1278"/>
                    <a:gd name="T106" fmla="*/ 1702 w 1763"/>
                    <a:gd name="T107" fmla="*/ 4 h 1278"/>
                    <a:gd name="T108" fmla="*/ 1709 w 1763"/>
                    <a:gd name="T109" fmla="*/ 2 h 1278"/>
                    <a:gd name="T110" fmla="*/ 1718 w 1763"/>
                    <a:gd name="T111" fmla="*/ 0 h 1278"/>
                    <a:gd name="T112" fmla="*/ 1724 w 1763"/>
                    <a:gd name="T113" fmla="*/ 0 h 1278"/>
                    <a:gd name="T114" fmla="*/ 1730 w 1763"/>
                    <a:gd name="T115" fmla="*/ 0 h 1278"/>
                    <a:gd name="T116" fmla="*/ 1735 w 1763"/>
                    <a:gd name="T117" fmla="*/ 0 h 1278"/>
                    <a:gd name="T118" fmla="*/ 1741 w 1763"/>
                    <a:gd name="T119" fmla="*/ 1 h 1278"/>
                    <a:gd name="T120" fmla="*/ 1749 w 1763"/>
                    <a:gd name="T121" fmla="*/ 3 h 1278"/>
                    <a:gd name="T122" fmla="*/ 1757 w 1763"/>
                    <a:gd name="T123" fmla="*/ 5 h 1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763" h="1278">
                      <a:moveTo>
                        <a:pt x="0" y="639"/>
                      </a:moveTo>
                      <a:lnTo>
                        <a:pt x="1" y="637"/>
                      </a:lnTo>
                      <a:lnTo>
                        <a:pt x="2" y="635"/>
                      </a:lnTo>
                      <a:lnTo>
                        <a:pt x="3" y="632"/>
                      </a:lnTo>
                      <a:lnTo>
                        <a:pt x="5" y="624"/>
                      </a:lnTo>
                      <a:lnTo>
                        <a:pt x="11" y="609"/>
                      </a:lnTo>
                      <a:lnTo>
                        <a:pt x="21" y="580"/>
                      </a:lnTo>
                      <a:lnTo>
                        <a:pt x="41" y="522"/>
                      </a:lnTo>
                      <a:lnTo>
                        <a:pt x="85" y="399"/>
                      </a:lnTo>
                      <a:lnTo>
                        <a:pt x="126" y="292"/>
                      </a:lnTo>
                      <a:lnTo>
                        <a:pt x="127" y="291"/>
                      </a:lnTo>
                      <a:lnTo>
                        <a:pt x="128" y="289"/>
                      </a:lnTo>
                      <a:lnTo>
                        <a:pt x="129" y="286"/>
                      </a:lnTo>
                      <a:lnTo>
                        <a:pt x="131" y="280"/>
                      </a:lnTo>
                      <a:lnTo>
                        <a:pt x="137" y="268"/>
                      </a:lnTo>
                      <a:lnTo>
                        <a:pt x="147" y="245"/>
                      </a:lnTo>
                      <a:lnTo>
                        <a:pt x="167" y="200"/>
                      </a:lnTo>
                      <a:lnTo>
                        <a:pt x="167" y="199"/>
                      </a:lnTo>
                      <a:lnTo>
                        <a:pt x="168" y="197"/>
                      </a:lnTo>
                      <a:lnTo>
                        <a:pt x="170" y="195"/>
                      </a:lnTo>
                      <a:lnTo>
                        <a:pt x="172" y="189"/>
                      </a:lnTo>
                      <a:lnTo>
                        <a:pt x="178" y="178"/>
                      </a:lnTo>
                      <a:lnTo>
                        <a:pt x="189" y="156"/>
                      </a:lnTo>
                      <a:lnTo>
                        <a:pt x="189" y="155"/>
                      </a:lnTo>
                      <a:lnTo>
                        <a:pt x="190" y="154"/>
                      </a:lnTo>
                      <a:lnTo>
                        <a:pt x="191" y="151"/>
                      </a:lnTo>
                      <a:lnTo>
                        <a:pt x="194" y="146"/>
                      </a:lnTo>
                      <a:lnTo>
                        <a:pt x="200" y="136"/>
                      </a:lnTo>
                      <a:lnTo>
                        <a:pt x="210" y="117"/>
                      </a:lnTo>
                      <a:lnTo>
                        <a:pt x="211" y="116"/>
                      </a:lnTo>
                      <a:lnTo>
                        <a:pt x="212" y="115"/>
                      </a:lnTo>
                      <a:lnTo>
                        <a:pt x="213" y="113"/>
                      </a:lnTo>
                      <a:lnTo>
                        <a:pt x="216" y="108"/>
                      </a:lnTo>
                      <a:lnTo>
                        <a:pt x="221" y="100"/>
                      </a:lnTo>
                      <a:lnTo>
                        <a:pt x="231" y="85"/>
                      </a:lnTo>
                      <a:lnTo>
                        <a:pt x="232" y="84"/>
                      </a:lnTo>
                      <a:lnTo>
                        <a:pt x="232" y="83"/>
                      </a:lnTo>
                      <a:lnTo>
                        <a:pt x="234" y="81"/>
                      </a:lnTo>
                      <a:lnTo>
                        <a:pt x="236" y="78"/>
                      </a:lnTo>
                      <a:lnTo>
                        <a:pt x="241" y="71"/>
                      </a:lnTo>
                      <a:lnTo>
                        <a:pt x="251" y="58"/>
                      </a:lnTo>
                      <a:lnTo>
                        <a:pt x="252" y="57"/>
                      </a:lnTo>
                      <a:lnTo>
                        <a:pt x="253" y="56"/>
                      </a:lnTo>
                      <a:lnTo>
                        <a:pt x="254" y="54"/>
                      </a:lnTo>
                      <a:lnTo>
                        <a:pt x="257" y="51"/>
                      </a:lnTo>
                      <a:lnTo>
                        <a:pt x="263" y="45"/>
                      </a:lnTo>
                      <a:lnTo>
                        <a:pt x="263" y="44"/>
                      </a:lnTo>
                      <a:lnTo>
                        <a:pt x="264" y="43"/>
                      </a:lnTo>
                      <a:lnTo>
                        <a:pt x="265" y="42"/>
                      </a:lnTo>
                      <a:lnTo>
                        <a:pt x="268" y="39"/>
                      </a:lnTo>
                      <a:lnTo>
                        <a:pt x="273" y="34"/>
                      </a:lnTo>
                      <a:lnTo>
                        <a:pt x="274" y="33"/>
                      </a:lnTo>
                      <a:lnTo>
                        <a:pt x="275" y="33"/>
                      </a:lnTo>
                      <a:lnTo>
                        <a:pt x="276" y="31"/>
                      </a:lnTo>
                      <a:lnTo>
                        <a:pt x="279" y="29"/>
                      </a:lnTo>
                      <a:lnTo>
                        <a:pt x="285" y="24"/>
                      </a:lnTo>
                      <a:lnTo>
                        <a:pt x="285" y="24"/>
                      </a:lnTo>
                      <a:lnTo>
                        <a:pt x="286" y="23"/>
                      </a:lnTo>
                      <a:lnTo>
                        <a:pt x="287" y="22"/>
                      </a:lnTo>
                      <a:lnTo>
                        <a:pt x="290" y="20"/>
                      </a:lnTo>
                      <a:lnTo>
                        <a:pt x="296" y="16"/>
                      </a:lnTo>
                      <a:lnTo>
                        <a:pt x="296" y="16"/>
                      </a:lnTo>
                      <a:lnTo>
                        <a:pt x="297" y="15"/>
                      </a:lnTo>
                      <a:lnTo>
                        <a:pt x="299" y="15"/>
                      </a:lnTo>
                      <a:lnTo>
                        <a:pt x="301" y="13"/>
                      </a:lnTo>
                      <a:lnTo>
                        <a:pt x="302" y="12"/>
                      </a:lnTo>
                      <a:lnTo>
                        <a:pt x="303" y="12"/>
                      </a:lnTo>
                      <a:lnTo>
                        <a:pt x="304" y="11"/>
                      </a:lnTo>
                      <a:lnTo>
                        <a:pt x="307" y="10"/>
                      </a:lnTo>
                      <a:lnTo>
                        <a:pt x="307" y="9"/>
                      </a:lnTo>
                      <a:lnTo>
                        <a:pt x="308" y="9"/>
                      </a:lnTo>
                      <a:lnTo>
                        <a:pt x="309" y="9"/>
                      </a:lnTo>
                      <a:lnTo>
                        <a:pt x="312" y="7"/>
                      </a:lnTo>
                      <a:lnTo>
                        <a:pt x="313" y="7"/>
                      </a:lnTo>
                      <a:lnTo>
                        <a:pt x="314" y="7"/>
                      </a:lnTo>
                      <a:lnTo>
                        <a:pt x="315" y="6"/>
                      </a:lnTo>
                      <a:lnTo>
                        <a:pt x="318" y="5"/>
                      </a:lnTo>
                      <a:lnTo>
                        <a:pt x="318" y="5"/>
                      </a:lnTo>
                      <a:lnTo>
                        <a:pt x="319" y="4"/>
                      </a:lnTo>
                      <a:lnTo>
                        <a:pt x="320" y="4"/>
                      </a:lnTo>
                      <a:lnTo>
                        <a:pt x="321" y="4"/>
                      </a:lnTo>
                      <a:lnTo>
                        <a:pt x="321" y="4"/>
                      </a:lnTo>
                      <a:lnTo>
                        <a:pt x="323" y="3"/>
                      </a:lnTo>
                      <a:lnTo>
                        <a:pt x="324" y="3"/>
                      </a:lnTo>
                      <a:lnTo>
                        <a:pt x="324" y="3"/>
                      </a:lnTo>
                      <a:lnTo>
                        <a:pt x="326" y="3"/>
                      </a:lnTo>
                      <a:lnTo>
                        <a:pt x="329" y="2"/>
                      </a:lnTo>
                      <a:lnTo>
                        <a:pt x="329" y="1"/>
                      </a:lnTo>
                      <a:lnTo>
                        <a:pt x="330" y="1"/>
                      </a:lnTo>
                      <a:lnTo>
                        <a:pt x="331" y="1"/>
                      </a:lnTo>
                      <a:lnTo>
                        <a:pt x="332" y="1"/>
                      </a:lnTo>
                      <a:lnTo>
                        <a:pt x="332" y="1"/>
                      </a:lnTo>
                      <a:lnTo>
                        <a:pt x="334" y="1"/>
                      </a:lnTo>
                      <a:lnTo>
                        <a:pt x="335" y="1"/>
                      </a:lnTo>
                      <a:lnTo>
                        <a:pt x="335" y="0"/>
                      </a:lnTo>
                      <a:lnTo>
                        <a:pt x="336" y="0"/>
                      </a:lnTo>
                      <a:lnTo>
                        <a:pt x="336" y="0"/>
                      </a:lnTo>
                      <a:lnTo>
                        <a:pt x="337" y="0"/>
                      </a:lnTo>
                      <a:lnTo>
                        <a:pt x="338" y="0"/>
                      </a:lnTo>
                      <a:lnTo>
                        <a:pt x="339" y="0"/>
                      </a:lnTo>
                      <a:lnTo>
                        <a:pt x="339" y="0"/>
                      </a:lnTo>
                      <a:lnTo>
                        <a:pt x="340" y="0"/>
                      </a:lnTo>
                      <a:lnTo>
                        <a:pt x="341" y="0"/>
                      </a:lnTo>
                      <a:lnTo>
                        <a:pt x="341" y="0"/>
                      </a:lnTo>
                      <a:lnTo>
                        <a:pt x="342" y="0"/>
                      </a:lnTo>
                      <a:lnTo>
                        <a:pt x="342" y="0"/>
                      </a:lnTo>
                      <a:lnTo>
                        <a:pt x="343" y="0"/>
                      </a:lnTo>
                      <a:lnTo>
                        <a:pt x="344" y="0"/>
                      </a:lnTo>
                      <a:lnTo>
                        <a:pt x="344" y="0"/>
                      </a:lnTo>
                      <a:lnTo>
                        <a:pt x="345" y="0"/>
                      </a:lnTo>
                      <a:lnTo>
                        <a:pt x="345" y="0"/>
                      </a:lnTo>
                      <a:lnTo>
                        <a:pt x="346" y="0"/>
                      </a:lnTo>
                      <a:lnTo>
                        <a:pt x="347" y="0"/>
                      </a:lnTo>
                      <a:lnTo>
                        <a:pt x="348" y="0"/>
                      </a:lnTo>
                      <a:lnTo>
                        <a:pt x="348" y="0"/>
                      </a:lnTo>
                      <a:lnTo>
                        <a:pt x="349" y="0"/>
                      </a:lnTo>
                      <a:lnTo>
                        <a:pt x="350" y="0"/>
                      </a:lnTo>
                      <a:lnTo>
                        <a:pt x="350" y="0"/>
                      </a:lnTo>
                      <a:lnTo>
                        <a:pt x="351" y="0"/>
                      </a:lnTo>
                      <a:lnTo>
                        <a:pt x="351" y="0"/>
                      </a:lnTo>
                      <a:lnTo>
                        <a:pt x="352" y="0"/>
                      </a:lnTo>
                      <a:lnTo>
                        <a:pt x="353" y="0"/>
                      </a:lnTo>
                      <a:lnTo>
                        <a:pt x="353" y="0"/>
                      </a:lnTo>
                      <a:lnTo>
                        <a:pt x="354" y="0"/>
                      </a:lnTo>
                      <a:lnTo>
                        <a:pt x="355" y="0"/>
                      </a:lnTo>
                      <a:lnTo>
                        <a:pt x="356" y="0"/>
                      </a:lnTo>
                      <a:lnTo>
                        <a:pt x="357" y="1"/>
                      </a:lnTo>
                      <a:lnTo>
                        <a:pt x="358" y="1"/>
                      </a:lnTo>
                      <a:lnTo>
                        <a:pt x="358" y="1"/>
                      </a:lnTo>
                      <a:lnTo>
                        <a:pt x="360" y="1"/>
                      </a:lnTo>
                      <a:lnTo>
                        <a:pt x="360" y="1"/>
                      </a:lnTo>
                      <a:lnTo>
                        <a:pt x="361" y="1"/>
                      </a:lnTo>
                      <a:lnTo>
                        <a:pt x="362" y="1"/>
                      </a:lnTo>
                      <a:lnTo>
                        <a:pt x="363" y="1"/>
                      </a:lnTo>
                      <a:lnTo>
                        <a:pt x="363" y="2"/>
                      </a:lnTo>
                      <a:lnTo>
                        <a:pt x="365" y="2"/>
                      </a:lnTo>
                      <a:lnTo>
                        <a:pt x="365" y="2"/>
                      </a:lnTo>
                      <a:lnTo>
                        <a:pt x="366" y="2"/>
                      </a:lnTo>
                      <a:lnTo>
                        <a:pt x="367" y="3"/>
                      </a:lnTo>
                      <a:lnTo>
                        <a:pt x="370" y="3"/>
                      </a:lnTo>
                      <a:lnTo>
                        <a:pt x="370" y="4"/>
                      </a:lnTo>
                      <a:lnTo>
                        <a:pt x="371" y="4"/>
                      </a:lnTo>
                      <a:lnTo>
                        <a:pt x="372" y="4"/>
                      </a:lnTo>
                      <a:lnTo>
                        <a:pt x="375" y="5"/>
                      </a:lnTo>
                      <a:lnTo>
                        <a:pt x="375" y="6"/>
                      </a:lnTo>
                      <a:lnTo>
                        <a:pt x="376" y="6"/>
                      </a:lnTo>
                      <a:lnTo>
                        <a:pt x="377" y="6"/>
                      </a:lnTo>
                      <a:lnTo>
                        <a:pt x="380" y="7"/>
                      </a:lnTo>
                      <a:lnTo>
                        <a:pt x="381" y="7"/>
                      </a:lnTo>
                      <a:lnTo>
                        <a:pt x="381" y="8"/>
                      </a:lnTo>
                      <a:lnTo>
                        <a:pt x="383" y="9"/>
                      </a:lnTo>
                      <a:lnTo>
                        <a:pt x="385" y="10"/>
                      </a:lnTo>
                      <a:lnTo>
                        <a:pt x="391" y="13"/>
                      </a:lnTo>
                      <a:lnTo>
                        <a:pt x="392" y="13"/>
                      </a:lnTo>
                      <a:lnTo>
                        <a:pt x="392" y="14"/>
                      </a:lnTo>
                      <a:lnTo>
                        <a:pt x="393" y="15"/>
                      </a:lnTo>
                      <a:lnTo>
                        <a:pt x="396" y="16"/>
                      </a:lnTo>
                      <a:lnTo>
                        <a:pt x="402" y="20"/>
                      </a:lnTo>
                      <a:lnTo>
                        <a:pt x="402" y="21"/>
                      </a:lnTo>
                      <a:lnTo>
                        <a:pt x="403" y="21"/>
                      </a:lnTo>
                      <a:lnTo>
                        <a:pt x="405" y="22"/>
                      </a:lnTo>
                      <a:lnTo>
                        <a:pt x="407" y="24"/>
                      </a:lnTo>
                      <a:lnTo>
                        <a:pt x="413" y="29"/>
                      </a:lnTo>
                      <a:lnTo>
                        <a:pt x="424" y="39"/>
                      </a:lnTo>
                      <a:lnTo>
                        <a:pt x="425" y="40"/>
                      </a:lnTo>
                      <a:lnTo>
                        <a:pt x="425" y="41"/>
                      </a:lnTo>
                      <a:lnTo>
                        <a:pt x="426" y="42"/>
                      </a:lnTo>
                      <a:lnTo>
                        <a:pt x="429" y="45"/>
                      </a:lnTo>
                      <a:lnTo>
                        <a:pt x="434" y="51"/>
                      </a:lnTo>
                      <a:lnTo>
                        <a:pt x="444" y="63"/>
                      </a:lnTo>
                      <a:lnTo>
                        <a:pt x="445" y="63"/>
                      </a:lnTo>
                      <a:lnTo>
                        <a:pt x="446" y="64"/>
                      </a:lnTo>
                      <a:lnTo>
                        <a:pt x="447" y="66"/>
                      </a:lnTo>
                      <a:lnTo>
                        <a:pt x="450" y="69"/>
                      </a:lnTo>
                      <a:lnTo>
                        <a:pt x="455" y="76"/>
                      </a:lnTo>
                      <a:lnTo>
                        <a:pt x="465" y="91"/>
                      </a:lnTo>
                      <a:lnTo>
                        <a:pt x="465" y="92"/>
                      </a:lnTo>
                      <a:lnTo>
                        <a:pt x="466" y="93"/>
                      </a:lnTo>
                      <a:lnTo>
                        <a:pt x="467" y="95"/>
                      </a:lnTo>
                      <a:lnTo>
                        <a:pt x="470" y="99"/>
                      </a:lnTo>
                      <a:lnTo>
                        <a:pt x="475" y="107"/>
                      </a:lnTo>
                      <a:lnTo>
                        <a:pt x="485" y="123"/>
                      </a:lnTo>
                      <a:lnTo>
                        <a:pt x="505" y="160"/>
                      </a:lnTo>
                      <a:lnTo>
                        <a:pt x="506" y="162"/>
                      </a:lnTo>
                      <a:lnTo>
                        <a:pt x="507" y="163"/>
                      </a:lnTo>
                      <a:lnTo>
                        <a:pt x="508" y="165"/>
                      </a:lnTo>
                      <a:lnTo>
                        <a:pt x="511" y="171"/>
                      </a:lnTo>
                      <a:lnTo>
                        <a:pt x="516" y="182"/>
                      </a:lnTo>
                      <a:lnTo>
                        <a:pt x="527" y="204"/>
                      </a:lnTo>
                      <a:lnTo>
                        <a:pt x="549" y="253"/>
                      </a:lnTo>
                      <a:lnTo>
                        <a:pt x="590" y="354"/>
                      </a:lnTo>
                      <a:lnTo>
                        <a:pt x="634" y="474"/>
                      </a:lnTo>
                      <a:lnTo>
                        <a:pt x="677" y="598"/>
                      </a:lnTo>
                      <a:lnTo>
                        <a:pt x="718" y="715"/>
                      </a:lnTo>
                      <a:lnTo>
                        <a:pt x="762" y="840"/>
                      </a:lnTo>
                      <a:lnTo>
                        <a:pt x="803" y="948"/>
                      </a:lnTo>
                      <a:lnTo>
                        <a:pt x="847" y="1054"/>
                      </a:lnTo>
                      <a:lnTo>
                        <a:pt x="848" y="1056"/>
                      </a:lnTo>
                      <a:lnTo>
                        <a:pt x="848" y="1057"/>
                      </a:lnTo>
                      <a:lnTo>
                        <a:pt x="850" y="1060"/>
                      </a:lnTo>
                      <a:lnTo>
                        <a:pt x="852" y="1066"/>
                      </a:lnTo>
                      <a:lnTo>
                        <a:pt x="858" y="1078"/>
                      </a:lnTo>
                      <a:lnTo>
                        <a:pt x="869" y="1100"/>
                      </a:lnTo>
                      <a:lnTo>
                        <a:pt x="869" y="1102"/>
                      </a:lnTo>
                      <a:lnTo>
                        <a:pt x="870" y="1103"/>
                      </a:lnTo>
                      <a:lnTo>
                        <a:pt x="872" y="1106"/>
                      </a:lnTo>
                      <a:lnTo>
                        <a:pt x="874" y="1111"/>
                      </a:lnTo>
                      <a:lnTo>
                        <a:pt x="880" y="1122"/>
                      </a:lnTo>
                      <a:lnTo>
                        <a:pt x="891" y="1142"/>
                      </a:lnTo>
                      <a:lnTo>
                        <a:pt x="891" y="1143"/>
                      </a:lnTo>
                      <a:lnTo>
                        <a:pt x="892" y="1144"/>
                      </a:lnTo>
                      <a:lnTo>
                        <a:pt x="893" y="1146"/>
                      </a:lnTo>
                      <a:lnTo>
                        <a:pt x="896" y="1151"/>
                      </a:lnTo>
                      <a:lnTo>
                        <a:pt x="901" y="1159"/>
                      </a:lnTo>
                      <a:lnTo>
                        <a:pt x="911" y="1176"/>
                      </a:lnTo>
                      <a:lnTo>
                        <a:pt x="912" y="1177"/>
                      </a:lnTo>
                      <a:lnTo>
                        <a:pt x="912" y="1178"/>
                      </a:lnTo>
                      <a:lnTo>
                        <a:pt x="914" y="1180"/>
                      </a:lnTo>
                      <a:lnTo>
                        <a:pt x="916" y="1184"/>
                      </a:lnTo>
                      <a:lnTo>
                        <a:pt x="921" y="1192"/>
                      </a:lnTo>
                      <a:lnTo>
                        <a:pt x="931" y="1206"/>
                      </a:lnTo>
                      <a:lnTo>
                        <a:pt x="932" y="1207"/>
                      </a:lnTo>
                      <a:lnTo>
                        <a:pt x="933" y="1208"/>
                      </a:lnTo>
                      <a:lnTo>
                        <a:pt x="934" y="1209"/>
                      </a:lnTo>
                      <a:lnTo>
                        <a:pt x="937" y="1213"/>
                      </a:lnTo>
                      <a:lnTo>
                        <a:pt x="942" y="1220"/>
                      </a:lnTo>
                      <a:lnTo>
                        <a:pt x="943" y="1221"/>
                      </a:lnTo>
                      <a:lnTo>
                        <a:pt x="944" y="1222"/>
                      </a:lnTo>
                      <a:lnTo>
                        <a:pt x="945" y="1223"/>
                      </a:lnTo>
                      <a:lnTo>
                        <a:pt x="948" y="1227"/>
                      </a:lnTo>
                      <a:lnTo>
                        <a:pt x="953" y="1233"/>
                      </a:lnTo>
                      <a:lnTo>
                        <a:pt x="954" y="1233"/>
                      </a:lnTo>
                      <a:lnTo>
                        <a:pt x="955" y="1234"/>
                      </a:lnTo>
                      <a:lnTo>
                        <a:pt x="956" y="1236"/>
                      </a:lnTo>
                      <a:lnTo>
                        <a:pt x="959" y="1238"/>
                      </a:lnTo>
                      <a:lnTo>
                        <a:pt x="964" y="1244"/>
                      </a:lnTo>
                      <a:lnTo>
                        <a:pt x="975" y="1253"/>
                      </a:lnTo>
                      <a:lnTo>
                        <a:pt x="976" y="1254"/>
                      </a:lnTo>
                      <a:lnTo>
                        <a:pt x="977" y="1254"/>
                      </a:lnTo>
                      <a:lnTo>
                        <a:pt x="978" y="1255"/>
                      </a:lnTo>
                      <a:lnTo>
                        <a:pt x="980" y="1257"/>
                      </a:lnTo>
                      <a:lnTo>
                        <a:pt x="986" y="1261"/>
                      </a:lnTo>
                      <a:lnTo>
                        <a:pt x="986" y="1261"/>
                      </a:lnTo>
                      <a:lnTo>
                        <a:pt x="987" y="1262"/>
                      </a:lnTo>
                      <a:lnTo>
                        <a:pt x="988" y="1263"/>
                      </a:lnTo>
                      <a:lnTo>
                        <a:pt x="991" y="1264"/>
                      </a:lnTo>
                      <a:lnTo>
                        <a:pt x="996" y="1267"/>
                      </a:lnTo>
                      <a:lnTo>
                        <a:pt x="996" y="1267"/>
                      </a:lnTo>
                      <a:lnTo>
                        <a:pt x="997" y="1268"/>
                      </a:lnTo>
                      <a:lnTo>
                        <a:pt x="998" y="1269"/>
                      </a:lnTo>
                      <a:lnTo>
                        <a:pt x="1001" y="1270"/>
                      </a:lnTo>
                      <a:lnTo>
                        <a:pt x="1002" y="1270"/>
                      </a:lnTo>
                      <a:lnTo>
                        <a:pt x="1002" y="1270"/>
                      </a:lnTo>
                      <a:lnTo>
                        <a:pt x="1004" y="1271"/>
                      </a:lnTo>
                      <a:lnTo>
                        <a:pt x="1006" y="1272"/>
                      </a:lnTo>
                      <a:lnTo>
                        <a:pt x="1007" y="1272"/>
                      </a:lnTo>
                      <a:lnTo>
                        <a:pt x="1007" y="1273"/>
                      </a:lnTo>
                      <a:lnTo>
                        <a:pt x="1009" y="1273"/>
                      </a:lnTo>
                      <a:lnTo>
                        <a:pt x="1011" y="1274"/>
                      </a:lnTo>
                      <a:lnTo>
                        <a:pt x="1012" y="1274"/>
                      </a:lnTo>
                      <a:lnTo>
                        <a:pt x="1013" y="1275"/>
                      </a:lnTo>
                      <a:lnTo>
                        <a:pt x="1014" y="1275"/>
                      </a:lnTo>
                      <a:lnTo>
                        <a:pt x="1016" y="1276"/>
                      </a:lnTo>
                      <a:lnTo>
                        <a:pt x="1017" y="1276"/>
                      </a:lnTo>
                      <a:lnTo>
                        <a:pt x="1018" y="1276"/>
                      </a:lnTo>
                      <a:lnTo>
                        <a:pt x="1019" y="1276"/>
                      </a:lnTo>
                      <a:lnTo>
                        <a:pt x="1020" y="1276"/>
                      </a:lnTo>
                      <a:lnTo>
                        <a:pt x="1020" y="1276"/>
                      </a:lnTo>
                      <a:lnTo>
                        <a:pt x="1022" y="1277"/>
                      </a:lnTo>
                      <a:lnTo>
                        <a:pt x="1022" y="1277"/>
                      </a:lnTo>
                      <a:lnTo>
                        <a:pt x="1023" y="1277"/>
                      </a:lnTo>
                      <a:lnTo>
                        <a:pt x="1024" y="1277"/>
                      </a:lnTo>
                      <a:lnTo>
                        <a:pt x="1025" y="1278"/>
                      </a:lnTo>
                      <a:lnTo>
                        <a:pt x="1025" y="1278"/>
                      </a:lnTo>
                      <a:lnTo>
                        <a:pt x="1026" y="1278"/>
                      </a:lnTo>
                      <a:lnTo>
                        <a:pt x="1027" y="1278"/>
                      </a:lnTo>
                      <a:lnTo>
                        <a:pt x="1028" y="1278"/>
                      </a:lnTo>
                      <a:lnTo>
                        <a:pt x="1028" y="1278"/>
                      </a:lnTo>
                      <a:lnTo>
                        <a:pt x="1029" y="1278"/>
                      </a:lnTo>
                      <a:lnTo>
                        <a:pt x="1030" y="1278"/>
                      </a:lnTo>
                      <a:lnTo>
                        <a:pt x="1030" y="1278"/>
                      </a:lnTo>
                      <a:lnTo>
                        <a:pt x="1031" y="1278"/>
                      </a:lnTo>
                      <a:lnTo>
                        <a:pt x="1032" y="1278"/>
                      </a:lnTo>
                      <a:lnTo>
                        <a:pt x="1032" y="1278"/>
                      </a:lnTo>
                      <a:lnTo>
                        <a:pt x="1033" y="1278"/>
                      </a:lnTo>
                      <a:lnTo>
                        <a:pt x="1034" y="1278"/>
                      </a:lnTo>
                      <a:lnTo>
                        <a:pt x="1034" y="1278"/>
                      </a:lnTo>
                      <a:lnTo>
                        <a:pt x="1035" y="1278"/>
                      </a:lnTo>
                      <a:lnTo>
                        <a:pt x="1035" y="1278"/>
                      </a:lnTo>
                      <a:lnTo>
                        <a:pt x="1036" y="1278"/>
                      </a:lnTo>
                      <a:lnTo>
                        <a:pt x="1037" y="1278"/>
                      </a:lnTo>
                      <a:lnTo>
                        <a:pt x="1037" y="1278"/>
                      </a:lnTo>
                      <a:lnTo>
                        <a:pt x="1038" y="1278"/>
                      </a:lnTo>
                      <a:lnTo>
                        <a:pt x="1038" y="1278"/>
                      </a:lnTo>
                      <a:lnTo>
                        <a:pt x="1039" y="1278"/>
                      </a:lnTo>
                      <a:lnTo>
                        <a:pt x="1040" y="1278"/>
                      </a:lnTo>
                      <a:lnTo>
                        <a:pt x="1040" y="1278"/>
                      </a:lnTo>
                      <a:lnTo>
                        <a:pt x="1041" y="1278"/>
                      </a:lnTo>
                      <a:lnTo>
                        <a:pt x="1042" y="1278"/>
                      </a:lnTo>
                      <a:lnTo>
                        <a:pt x="1042" y="1278"/>
                      </a:lnTo>
                      <a:lnTo>
                        <a:pt x="1043" y="1278"/>
                      </a:lnTo>
                      <a:lnTo>
                        <a:pt x="1044" y="1278"/>
                      </a:lnTo>
                      <a:lnTo>
                        <a:pt x="1044" y="1278"/>
                      </a:lnTo>
                      <a:lnTo>
                        <a:pt x="1045" y="1278"/>
                      </a:lnTo>
                      <a:lnTo>
                        <a:pt x="1046" y="1278"/>
                      </a:lnTo>
                      <a:lnTo>
                        <a:pt x="1047" y="1278"/>
                      </a:lnTo>
                      <a:lnTo>
                        <a:pt x="1047" y="1278"/>
                      </a:lnTo>
                      <a:lnTo>
                        <a:pt x="1048" y="1278"/>
                      </a:lnTo>
                      <a:lnTo>
                        <a:pt x="1049" y="1278"/>
                      </a:lnTo>
                      <a:lnTo>
                        <a:pt x="1050" y="1277"/>
                      </a:lnTo>
                      <a:lnTo>
                        <a:pt x="1050" y="1277"/>
                      </a:lnTo>
                      <a:lnTo>
                        <a:pt x="1052" y="1277"/>
                      </a:lnTo>
                      <a:lnTo>
                        <a:pt x="1052" y="1277"/>
                      </a:lnTo>
                      <a:lnTo>
                        <a:pt x="1053" y="1277"/>
                      </a:lnTo>
                      <a:lnTo>
                        <a:pt x="1054" y="1276"/>
                      </a:lnTo>
                      <a:lnTo>
                        <a:pt x="1057" y="1276"/>
                      </a:lnTo>
                      <a:lnTo>
                        <a:pt x="1058" y="1276"/>
                      </a:lnTo>
                      <a:lnTo>
                        <a:pt x="1058" y="1275"/>
                      </a:lnTo>
                      <a:lnTo>
                        <a:pt x="1059" y="1275"/>
                      </a:lnTo>
                      <a:lnTo>
                        <a:pt x="1062" y="1274"/>
                      </a:lnTo>
                      <a:lnTo>
                        <a:pt x="1063" y="1274"/>
                      </a:lnTo>
                      <a:lnTo>
                        <a:pt x="1064" y="1274"/>
                      </a:lnTo>
                      <a:lnTo>
                        <a:pt x="1065" y="1273"/>
                      </a:lnTo>
                      <a:lnTo>
                        <a:pt x="1068" y="1272"/>
                      </a:lnTo>
                      <a:lnTo>
                        <a:pt x="1068" y="1272"/>
                      </a:lnTo>
                      <a:lnTo>
                        <a:pt x="1069" y="1272"/>
                      </a:lnTo>
                      <a:lnTo>
                        <a:pt x="1070" y="1271"/>
                      </a:lnTo>
                      <a:lnTo>
                        <a:pt x="1073" y="1270"/>
                      </a:lnTo>
                      <a:lnTo>
                        <a:pt x="1079" y="1267"/>
                      </a:lnTo>
                      <a:lnTo>
                        <a:pt x="1079" y="1267"/>
                      </a:lnTo>
                      <a:lnTo>
                        <a:pt x="1080" y="1266"/>
                      </a:lnTo>
                      <a:lnTo>
                        <a:pt x="1082" y="1266"/>
                      </a:lnTo>
                      <a:lnTo>
                        <a:pt x="1084" y="1264"/>
                      </a:lnTo>
                      <a:lnTo>
                        <a:pt x="1090" y="1260"/>
                      </a:lnTo>
                      <a:lnTo>
                        <a:pt x="1090" y="1260"/>
                      </a:lnTo>
                      <a:lnTo>
                        <a:pt x="1091" y="1259"/>
                      </a:lnTo>
                      <a:lnTo>
                        <a:pt x="1092" y="1258"/>
                      </a:lnTo>
                      <a:lnTo>
                        <a:pt x="1095" y="1256"/>
                      </a:lnTo>
                      <a:lnTo>
                        <a:pt x="1101" y="1252"/>
                      </a:lnTo>
                      <a:lnTo>
                        <a:pt x="1101" y="1251"/>
                      </a:lnTo>
                      <a:lnTo>
                        <a:pt x="1102" y="1251"/>
                      </a:lnTo>
                      <a:lnTo>
                        <a:pt x="1103" y="1250"/>
                      </a:lnTo>
                      <a:lnTo>
                        <a:pt x="1106" y="1248"/>
                      </a:lnTo>
                      <a:lnTo>
                        <a:pt x="1111" y="1243"/>
                      </a:lnTo>
                      <a:lnTo>
                        <a:pt x="1121" y="1233"/>
                      </a:lnTo>
                      <a:lnTo>
                        <a:pt x="1122" y="1232"/>
                      </a:lnTo>
                      <a:lnTo>
                        <a:pt x="1122" y="1231"/>
                      </a:lnTo>
                      <a:lnTo>
                        <a:pt x="1124" y="1230"/>
                      </a:lnTo>
                      <a:lnTo>
                        <a:pt x="1126" y="1227"/>
                      </a:lnTo>
                      <a:lnTo>
                        <a:pt x="1131" y="1221"/>
                      </a:lnTo>
                      <a:lnTo>
                        <a:pt x="1142" y="1208"/>
                      </a:lnTo>
                      <a:lnTo>
                        <a:pt x="1142" y="1207"/>
                      </a:lnTo>
                      <a:lnTo>
                        <a:pt x="1143" y="1206"/>
                      </a:lnTo>
                      <a:lnTo>
                        <a:pt x="1144" y="1204"/>
                      </a:lnTo>
                      <a:lnTo>
                        <a:pt x="1147" y="1200"/>
                      </a:lnTo>
                      <a:lnTo>
                        <a:pt x="1152" y="1192"/>
                      </a:lnTo>
                      <a:lnTo>
                        <a:pt x="1164" y="1176"/>
                      </a:lnTo>
                      <a:lnTo>
                        <a:pt x="1186" y="1138"/>
                      </a:lnTo>
                      <a:lnTo>
                        <a:pt x="1187" y="1137"/>
                      </a:lnTo>
                      <a:lnTo>
                        <a:pt x="1187" y="1135"/>
                      </a:lnTo>
                      <a:lnTo>
                        <a:pt x="1188" y="1133"/>
                      </a:lnTo>
                      <a:lnTo>
                        <a:pt x="1191" y="1128"/>
                      </a:lnTo>
                      <a:lnTo>
                        <a:pt x="1197" y="1118"/>
                      </a:lnTo>
                      <a:lnTo>
                        <a:pt x="1208" y="1096"/>
                      </a:lnTo>
                      <a:lnTo>
                        <a:pt x="1229" y="1050"/>
                      </a:lnTo>
                      <a:lnTo>
                        <a:pt x="1270" y="953"/>
                      </a:lnTo>
                      <a:lnTo>
                        <a:pt x="1314" y="837"/>
                      </a:lnTo>
                      <a:lnTo>
                        <a:pt x="1355" y="720"/>
                      </a:lnTo>
                      <a:lnTo>
                        <a:pt x="1395" y="604"/>
                      </a:lnTo>
                      <a:lnTo>
                        <a:pt x="1439" y="478"/>
                      </a:lnTo>
                      <a:lnTo>
                        <a:pt x="1479" y="367"/>
                      </a:lnTo>
                      <a:lnTo>
                        <a:pt x="1523" y="257"/>
                      </a:lnTo>
                      <a:lnTo>
                        <a:pt x="1524" y="256"/>
                      </a:lnTo>
                      <a:lnTo>
                        <a:pt x="1525" y="254"/>
                      </a:lnTo>
                      <a:lnTo>
                        <a:pt x="1526" y="251"/>
                      </a:lnTo>
                      <a:lnTo>
                        <a:pt x="1529" y="246"/>
                      </a:lnTo>
                      <a:lnTo>
                        <a:pt x="1534" y="234"/>
                      </a:lnTo>
                      <a:lnTo>
                        <a:pt x="1544" y="211"/>
                      </a:lnTo>
                      <a:lnTo>
                        <a:pt x="1565" y="168"/>
                      </a:lnTo>
                      <a:lnTo>
                        <a:pt x="1565" y="167"/>
                      </a:lnTo>
                      <a:lnTo>
                        <a:pt x="1566" y="166"/>
                      </a:lnTo>
                      <a:lnTo>
                        <a:pt x="1567" y="163"/>
                      </a:lnTo>
                      <a:lnTo>
                        <a:pt x="1570" y="159"/>
                      </a:lnTo>
                      <a:lnTo>
                        <a:pt x="1575" y="149"/>
                      </a:lnTo>
                      <a:lnTo>
                        <a:pt x="1585" y="131"/>
                      </a:lnTo>
                      <a:lnTo>
                        <a:pt x="1586" y="130"/>
                      </a:lnTo>
                      <a:lnTo>
                        <a:pt x="1586" y="129"/>
                      </a:lnTo>
                      <a:lnTo>
                        <a:pt x="1587" y="126"/>
                      </a:lnTo>
                      <a:lnTo>
                        <a:pt x="1590" y="122"/>
                      </a:lnTo>
                      <a:lnTo>
                        <a:pt x="1595" y="114"/>
                      </a:lnTo>
                      <a:lnTo>
                        <a:pt x="1605" y="97"/>
                      </a:lnTo>
                      <a:lnTo>
                        <a:pt x="1606" y="96"/>
                      </a:lnTo>
                      <a:lnTo>
                        <a:pt x="1607" y="95"/>
                      </a:lnTo>
                      <a:lnTo>
                        <a:pt x="1608" y="93"/>
                      </a:lnTo>
                      <a:lnTo>
                        <a:pt x="1611" y="89"/>
                      </a:lnTo>
                      <a:lnTo>
                        <a:pt x="1616" y="81"/>
                      </a:lnTo>
                      <a:lnTo>
                        <a:pt x="1627" y="66"/>
                      </a:lnTo>
                      <a:lnTo>
                        <a:pt x="1628" y="65"/>
                      </a:lnTo>
                      <a:lnTo>
                        <a:pt x="1628" y="64"/>
                      </a:lnTo>
                      <a:lnTo>
                        <a:pt x="1630" y="63"/>
                      </a:lnTo>
                      <a:lnTo>
                        <a:pt x="1632" y="59"/>
                      </a:lnTo>
                      <a:lnTo>
                        <a:pt x="1638" y="53"/>
                      </a:lnTo>
                      <a:lnTo>
                        <a:pt x="1649" y="41"/>
                      </a:lnTo>
                      <a:lnTo>
                        <a:pt x="1650" y="40"/>
                      </a:lnTo>
                      <a:lnTo>
                        <a:pt x="1650" y="40"/>
                      </a:lnTo>
                      <a:lnTo>
                        <a:pt x="1652" y="38"/>
                      </a:lnTo>
                      <a:lnTo>
                        <a:pt x="1654" y="36"/>
                      </a:lnTo>
                      <a:lnTo>
                        <a:pt x="1659" y="31"/>
                      </a:lnTo>
                      <a:lnTo>
                        <a:pt x="1660" y="30"/>
                      </a:lnTo>
                      <a:lnTo>
                        <a:pt x="1661" y="30"/>
                      </a:lnTo>
                      <a:lnTo>
                        <a:pt x="1662" y="29"/>
                      </a:lnTo>
                      <a:lnTo>
                        <a:pt x="1664" y="27"/>
                      </a:lnTo>
                      <a:lnTo>
                        <a:pt x="1670" y="22"/>
                      </a:lnTo>
                      <a:lnTo>
                        <a:pt x="1670" y="22"/>
                      </a:lnTo>
                      <a:lnTo>
                        <a:pt x="1671" y="21"/>
                      </a:lnTo>
                      <a:lnTo>
                        <a:pt x="1672" y="21"/>
                      </a:lnTo>
                      <a:lnTo>
                        <a:pt x="1674" y="19"/>
                      </a:lnTo>
                      <a:lnTo>
                        <a:pt x="1680" y="15"/>
                      </a:lnTo>
                      <a:lnTo>
                        <a:pt x="1680" y="15"/>
                      </a:lnTo>
                      <a:lnTo>
                        <a:pt x="1681" y="15"/>
                      </a:lnTo>
                      <a:lnTo>
                        <a:pt x="1682" y="14"/>
                      </a:lnTo>
                      <a:lnTo>
                        <a:pt x="1685" y="12"/>
                      </a:lnTo>
                      <a:lnTo>
                        <a:pt x="1690" y="9"/>
                      </a:lnTo>
                      <a:lnTo>
                        <a:pt x="1691" y="9"/>
                      </a:lnTo>
                      <a:lnTo>
                        <a:pt x="1691" y="9"/>
                      </a:lnTo>
                      <a:lnTo>
                        <a:pt x="1693" y="8"/>
                      </a:lnTo>
                      <a:lnTo>
                        <a:pt x="1695" y="7"/>
                      </a:lnTo>
                      <a:lnTo>
                        <a:pt x="1696" y="7"/>
                      </a:lnTo>
                      <a:lnTo>
                        <a:pt x="1697" y="6"/>
                      </a:lnTo>
                      <a:lnTo>
                        <a:pt x="1698" y="6"/>
                      </a:lnTo>
                      <a:lnTo>
                        <a:pt x="1701" y="4"/>
                      </a:lnTo>
                      <a:lnTo>
                        <a:pt x="1702" y="4"/>
                      </a:lnTo>
                      <a:lnTo>
                        <a:pt x="1702" y="4"/>
                      </a:lnTo>
                      <a:lnTo>
                        <a:pt x="1704" y="4"/>
                      </a:lnTo>
                      <a:lnTo>
                        <a:pt x="1704" y="3"/>
                      </a:lnTo>
                      <a:lnTo>
                        <a:pt x="1705" y="3"/>
                      </a:lnTo>
                      <a:lnTo>
                        <a:pt x="1707" y="3"/>
                      </a:lnTo>
                      <a:lnTo>
                        <a:pt x="1707" y="3"/>
                      </a:lnTo>
                      <a:lnTo>
                        <a:pt x="1708" y="3"/>
                      </a:lnTo>
                      <a:lnTo>
                        <a:pt x="1709" y="2"/>
                      </a:lnTo>
                      <a:lnTo>
                        <a:pt x="1712" y="1"/>
                      </a:lnTo>
                      <a:lnTo>
                        <a:pt x="1713" y="1"/>
                      </a:lnTo>
                      <a:lnTo>
                        <a:pt x="1713" y="1"/>
                      </a:lnTo>
                      <a:lnTo>
                        <a:pt x="1715" y="1"/>
                      </a:lnTo>
                      <a:lnTo>
                        <a:pt x="1716" y="1"/>
                      </a:lnTo>
                      <a:lnTo>
                        <a:pt x="1716" y="1"/>
                      </a:lnTo>
                      <a:lnTo>
                        <a:pt x="1718" y="0"/>
                      </a:lnTo>
                      <a:lnTo>
                        <a:pt x="1718" y="0"/>
                      </a:lnTo>
                      <a:lnTo>
                        <a:pt x="1719" y="0"/>
                      </a:lnTo>
                      <a:lnTo>
                        <a:pt x="1720" y="0"/>
                      </a:lnTo>
                      <a:lnTo>
                        <a:pt x="1721" y="0"/>
                      </a:lnTo>
                      <a:lnTo>
                        <a:pt x="1721" y="0"/>
                      </a:lnTo>
                      <a:lnTo>
                        <a:pt x="1722" y="0"/>
                      </a:lnTo>
                      <a:lnTo>
                        <a:pt x="1722" y="0"/>
                      </a:lnTo>
                      <a:lnTo>
                        <a:pt x="1723" y="0"/>
                      </a:lnTo>
                      <a:lnTo>
                        <a:pt x="1724" y="0"/>
                      </a:lnTo>
                      <a:lnTo>
                        <a:pt x="1725" y="0"/>
                      </a:lnTo>
                      <a:lnTo>
                        <a:pt x="1725" y="0"/>
                      </a:lnTo>
                      <a:lnTo>
                        <a:pt x="1726" y="0"/>
                      </a:lnTo>
                      <a:lnTo>
                        <a:pt x="1727" y="0"/>
                      </a:lnTo>
                      <a:lnTo>
                        <a:pt x="1727" y="0"/>
                      </a:lnTo>
                      <a:lnTo>
                        <a:pt x="1728" y="0"/>
                      </a:lnTo>
                      <a:lnTo>
                        <a:pt x="1729" y="0"/>
                      </a:lnTo>
                      <a:lnTo>
                        <a:pt x="1730" y="0"/>
                      </a:lnTo>
                      <a:lnTo>
                        <a:pt x="1730" y="0"/>
                      </a:lnTo>
                      <a:lnTo>
                        <a:pt x="1731" y="0"/>
                      </a:lnTo>
                      <a:lnTo>
                        <a:pt x="1731" y="0"/>
                      </a:lnTo>
                      <a:lnTo>
                        <a:pt x="1732" y="0"/>
                      </a:lnTo>
                      <a:lnTo>
                        <a:pt x="1733" y="0"/>
                      </a:lnTo>
                      <a:lnTo>
                        <a:pt x="1734" y="0"/>
                      </a:lnTo>
                      <a:lnTo>
                        <a:pt x="1734" y="0"/>
                      </a:lnTo>
                      <a:lnTo>
                        <a:pt x="1735" y="0"/>
                      </a:lnTo>
                      <a:lnTo>
                        <a:pt x="1736" y="0"/>
                      </a:lnTo>
                      <a:lnTo>
                        <a:pt x="1736" y="0"/>
                      </a:lnTo>
                      <a:lnTo>
                        <a:pt x="1737" y="0"/>
                      </a:lnTo>
                      <a:lnTo>
                        <a:pt x="1738" y="0"/>
                      </a:lnTo>
                      <a:lnTo>
                        <a:pt x="1738" y="0"/>
                      </a:lnTo>
                      <a:lnTo>
                        <a:pt x="1740" y="1"/>
                      </a:lnTo>
                      <a:lnTo>
                        <a:pt x="1740" y="1"/>
                      </a:lnTo>
                      <a:lnTo>
                        <a:pt x="1741" y="1"/>
                      </a:lnTo>
                      <a:lnTo>
                        <a:pt x="1742" y="1"/>
                      </a:lnTo>
                      <a:lnTo>
                        <a:pt x="1743" y="1"/>
                      </a:lnTo>
                      <a:lnTo>
                        <a:pt x="1744" y="1"/>
                      </a:lnTo>
                      <a:lnTo>
                        <a:pt x="1745" y="1"/>
                      </a:lnTo>
                      <a:lnTo>
                        <a:pt x="1746" y="2"/>
                      </a:lnTo>
                      <a:lnTo>
                        <a:pt x="1746" y="2"/>
                      </a:lnTo>
                      <a:lnTo>
                        <a:pt x="1748" y="2"/>
                      </a:lnTo>
                      <a:lnTo>
                        <a:pt x="1749" y="3"/>
                      </a:lnTo>
                      <a:lnTo>
                        <a:pt x="1749" y="3"/>
                      </a:lnTo>
                      <a:lnTo>
                        <a:pt x="1751" y="3"/>
                      </a:lnTo>
                      <a:lnTo>
                        <a:pt x="1751" y="3"/>
                      </a:lnTo>
                      <a:lnTo>
                        <a:pt x="1752" y="3"/>
                      </a:lnTo>
                      <a:lnTo>
                        <a:pt x="1753" y="4"/>
                      </a:lnTo>
                      <a:lnTo>
                        <a:pt x="1756" y="5"/>
                      </a:lnTo>
                      <a:lnTo>
                        <a:pt x="1757" y="5"/>
                      </a:lnTo>
                      <a:lnTo>
                        <a:pt x="1757" y="5"/>
                      </a:lnTo>
                      <a:lnTo>
                        <a:pt x="1759" y="6"/>
                      </a:lnTo>
                      <a:lnTo>
                        <a:pt x="1761" y="7"/>
                      </a:lnTo>
                      <a:lnTo>
                        <a:pt x="1762" y="7"/>
                      </a:lnTo>
                      <a:lnTo>
                        <a:pt x="1763" y="7"/>
                      </a:lnTo>
                    </a:path>
                  </a:pathLst>
                </a:custGeom>
                <a:noFill/>
                <a:ln w="9525" cap="sq">
                  <a:solidFill>
                    <a:srgbClr val="FFCC99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" name="Freeform 14"/>
                <p:cNvSpPr>
                  <a:spLocks/>
                </p:cNvSpPr>
                <p:nvPr/>
              </p:nvSpPr>
              <p:spPr bwMode="auto">
                <a:xfrm>
                  <a:off x="7370762" y="925512"/>
                  <a:ext cx="493713" cy="1003300"/>
                </a:xfrm>
                <a:custGeom>
                  <a:avLst/>
                  <a:gdLst>
                    <a:gd name="T0" fmla="*/ 1 w 311"/>
                    <a:gd name="T1" fmla="*/ 1 h 632"/>
                    <a:gd name="T2" fmla="*/ 4 w 311"/>
                    <a:gd name="T3" fmla="*/ 3 h 632"/>
                    <a:gd name="T4" fmla="*/ 7 w 311"/>
                    <a:gd name="T5" fmla="*/ 4 h 632"/>
                    <a:gd name="T6" fmla="*/ 15 w 311"/>
                    <a:gd name="T7" fmla="*/ 9 h 632"/>
                    <a:gd name="T8" fmla="*/ 16 w 311"/>
                    <a:gd name="T9" fmla="*/ 9 h 632"/>
                    <a:gd name="T10" fmla="*/ 20 w 311"/>
                    <a:gd name="T11" fmla="*/ 12 h 632"/>
                    <a:gd name="T12" fmla="*/ 25 w 311"/>
                    <a:gd name="T13" fmla="*/ 17 h 632"/>
                    <a:gd name="T14" fmla="*/ 27 w 311"/>
                    <a:gd name="T15" fmla="*/ 18 h 632"/>
                    <a:gd name="T16" fmla="*/ 35 w 311"/>
                    <a:gd name="T17" fmla="*/ 24 h 632"/>
                    <a:gd name="T18" fmla="*/ 36 w 311"/>
                    <a:gd name="T19" fmla="*/ 26 h 632"/>
                    <a:gd name="T20" fmla="*/ 40 w 311"/>
                    <a:gd name="T21" fmla="*/ 29 h 632"/>
                    <a:gd name="T22" fmla="*/ 55 w 311"/>
                    <a:gd name="T23" fmla="*/ 45 h 632"/>
                    <a:gd name="T24" fmla="*/ 57 w 311"/>
                    <a:gd name="T25" fmla="*/ 47 h 632"/>
                    <a:gd name="T26" fmla="*/ 61 w 311"/>
                    <a:gd name="T27" fmla="*/ 52 h 632"/>
                    <a:gd name="T28" fmla="*/ 78 w 311"/>
                    <a:gd name="T29" fmla="*/ 74 h 632"/>
                    <a:gd name="T30" fmla="*/ 79 w 311"/>
                    <a:gd name="T31" fmla="*/ 76 h 632"/>
                    <a:gd name="T32" fmla="*/ 83 w 311"/>
                    <a:gd name="T33" fmla="*/ 82 h 632"/>
                    <a:gd name="T34" fmla="*/ 99 w 311"/>
                    <a:gd name="T35" fmla="*/ 108 h 632"/>
                    <a:gd name="T36" fmla="*/ 101 w 311"/>
                    <a:gd name="T37" fmla="*/ 110 h 632"/>
                    <a:gd name="T38" fmla="*/ 105 w 311"/>
                    <a:gd name="T39" fmla="*/ 117 h 632"/>
                    <a:gd name="T40" fmla="*/ 120 w 311"/>
                    <a:gd name="T41" fmla="*/ 144 h 632"/>
                    <a:gd name="T42" fmla="*/ 141 w 311"/>
                    <a:gd name="T43" fmla="*/ 186 h 632"/>
                    <a:gd name="T44" fmla="*/ 143 w 311"/>
                    <a:gd name="T45" fmla="*/ 190 h 632"/>
                    <a:gd name="T46" fmla="*/ 151 w 311"/>
                    <a:gd name="T47" fmla="*/ 206 h 632"/>
                    <a:gd name="T48" fmla="*/ 181 w 311"/>
                    <a:gd name="T49" fmla="*/ 276 h 632"/>
                    <a:gd name="T50" fmla="*/ 265 w 311"/>
                    <a:gd name="T51" fmla="*/ 501 h 632"/>
                    <a:gd name="T52" fmla="*/ 267 w 311"/>
                    <a:gd name="T53" fmla="*/ 505 h 632"/>
                    <a:gd name="T54" fmla="*/ 271 w 311"/>
                    <a:gd name="T55" fmla="*/ 517 h 632"/>
                    <a:gd name="T56" fmla="*/ 288 w 311"/>
                    <a:gd name="T57" fmla="*/ 566 h 632"/>
                    <a:gd name="T58" fmla="*/ 289 w 311"/>
                    <a:gd name="T59" fmla="*/ 570 h 632"/>
                    <a:gd name="T60" fmla="*/ 294 w 311"/>
                    <a:gd name="T61" fmla="*/ 582 h 632"/>
                    <a:gd name="T62" fmla="*/ 300 w 311"/>
                    <a:gd name="T63" fmla="*/ 601 h 632"/>
                    <a:gd name="T64" fmla="*/ 302 w 311"/>
                    <a:gd name="T65" fmla="*/ 607 h 632"/>
                    <a:gd name="T66" fmla="*/ 306 w 311"/>
                    <a:gd name="T67" fmla="*/ 618 h 632"/>
                    <a:gd name="T68" fmla="*/ 308 w 311"/>
                    <a:gd name="T69" fmla="*/ 624 h 632"/>
                    <a:gd name="T70" fmla="*/ 309 w 311"/>
                    <a:gd name="T71" fmla="*/ 628 h 632"/>
                    <a:gd name="T72" fmla="*/ 311 w 311"/>
                    <a:gd name="T73" fmla="*/ 632 h 6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11" h="632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7" y="4"/>
                      </a:lnTo>
                      <a:lnTo>
                        <a:pt x="9" y="5"/>
                      </a:lnTo>
                      <a:lnTo>
                        <a:pt x="15" y="9"/>
                      </a:lnTo>
                      <a:lnTo>
                        <a:pt x="15" y="9"/>
                      </a:lnTo>
                      <a:lnTo>
                        <a:pt x="16" y="9"/>
                      </a:lnTo>
                      <a:lnTo>
                        <a:pt x="17" y="11"/>
                      </a:lnTo>
                      <a:lnTo>
                        <a:pt x="20" y="12"/>
                      </a:lnTo>
                      <a:lnTo>
                        <a:pt x="25" y="16"/>
                      </a:lnTo>
                      <a:lnTo>
                        <a:pt x="25" y="17"/>
                      </a:lnTo>
                      <a:lnTo>
                        <a:pt x="26" y="17"/>
                      </a:lnTo>
                      <a:lnTo>
                        <a:pt x="27" y="18"/>
                      </a:lnTo>
                      <a:lnTo>
                        <a:pt x="30" y="20"/>
                      </a:lnTo>
                      <a:lnTo>
                        <a:pt x="35" y="24"/>
                      </a:lnTo>
                      <a:lnTo>
                        <a:pt x="36" y="25"/>
                      </a:lnTo>
                      <a:lnTo>
                        <a:pt x="36" y="26"/>
                      </a:lnTo>
                      <a:lnTo>
                        <a:pt x="37" y="27"/>
                      </a:lnTo>
                      <a:lnTo>
                        <a:pt x="40" y="29"/>
                      </a:lnTo>
                      <a:lnTo>
                        <a:pt x="45" y="35"/>
                      </a:lnTo>
                      <a:lnTo>
                        <a:pt x="55" y="45"/>
                      </a:lnTo>
                      <a:lnTo>
                        <a:pt x="56" y="46"/>
                      </a:lnTo>
                      <a:lnTo>
                        <a:pt x="57" y="47"/>
                      </a:lnTo>
                      <a:lnTo>
                        <a:pt x="58" y="49"/>
                      </a:lnTo>
                      <a:lnTo>
                        <a:pt x="61" y="52"/>
                      </a:lnTo>
                      <a:lnTo>
                        <a:pt x="66" y="59"/>
                      </a:lnTo>
                      <a:lnTo>
                        <a:pt x="78" y="74"/>
                      </a:lnTo>
                      <a:lnTo>
                        <a:pt x="78" y="75"/>
                      </a:lnTo>
                      <a:lnTo>
                        <a:pt x="79" y="76"/>
                      </a:lnTo>
                      <a:lnTo>
                        <a:pt x="80" y="78"/>
                      </a:lnTo>
                      <a:lnTo>
                        <a:pt x="83" y="82"/>
                      </a:lnTo>
                      <a:lnTo>
                        <a:pt x="88" y="90"/>
                      </a:lnTo>
                      <a:lnTo>
                        <a:pt x="99" y="108"/>
                      </a:lnTo>
                      <a:lnTo>
                        <a:pt x="100" y="109"/>
                      </a:lnTo>
                      <a:lnTo>
                        <a:pt x="101" y="110"/>
                      </a:lnTo>
                      <a:lnTo>
                        <a:pt x="102" y="112"/>
                      </a:lnTo>
                      <a:lnTo>
                        <a:pt x="105" y="117"/>
                      </a:lnTo>
                      <a:lnTo>
                        <a:pt x="110" y="125"/>
                      </a:lnTo>
                      <a:lnTo>
                        <a:pt x="120" y="144"/>
                      </a:lnTo>
                      <a:lnTo>
                        <a:pt x="141" y="185"/>
                      </a:lnTo>
                      <a:lnTo>
                        <a:pt x="141" y="186"/>
                      </a:lnTo>
                      <a:lnTo>
                        <a:pt x="142" y="188"/>
                      </a:lnTo>
                      <a:lnTo>
                        <a:pt x="143" y="190"/>
                      </a:lnTo>
                      <a:lnTo>
                        <a:pt x="145" y="195"/>
                      </a:lnTo>
                      <a:lnTo>
                        <a:pt x="151" y="206"/>
                      </a:lnTo>
                      <a:lnTo>
                        <a:pt x="161" y="229"/>
                      </a:lnTo>
                      <a:lnTo>
                        <a:pt x="181" y="276"/>
                      </a:lnTo>
                      <a:lnTo>
                        <a:pt x="225" y="387"/>
                      </a:lnTo>
                      <a:lnTo>
                        <a:pt x="265" y="501"/>
                      </a:lnTo>
                      <a:lnTo>
                        <a:pt x="266" y="503"/>
                      </a:lnTo>
                      <a:lnTo>
                        <a:pt x="267" y="505"/>
                      </a:lnTo>
                      <a:lnTo>
                        <a:pt x="268" y="509"/>
                      </a:lnTo>
                      <a:lnTo>
                        <a:pt x="271" y="517"/>
                      </a:lnTo>
                      <a:lnTo>
                        <a:pt x="277" y="533"/>
                      </a:lnTo>
                      <a:lnTo>
                        <a:pt x="288" y="566"/>
                      </a:lnTo>
                      <a:lnTo>
                        <a:pt x="289" y="568"/>
                      </a:lnTo>
                      <a:lnTo>
                        <a:pt x="289" y="570"/>
                      </a:lnTo>
                      <a:lnTo>
                        <a:pt x="291" y="574"/>
                      </a:lnTo>
                      <a:lnTo>
                        <a:pt x="294" y="582"/>
                      </a:lnTo>
                      <a:lnTo>
                        <a:pt x="300" y="599"/>
                      </a:lnTo>
                      <a:lnTo>
                        <a:pt x="300" y="601"/>
                      </a:lnTo>
                      <a:lnTo>
                        <a:pt x="301" y="603"/>
                      </a:lnTo>
                      <a:lnTo>
                        <a:pt x="302" y="607"/>
                      </a:lnTo>
                      <a:lnTo>
                        <a:pt x="305" y="615"/>
                      </a:lnTo>
                      <a:lnTo>
                        <a:pt x="306" y="618"/>
                      </a:lnTo>
                      <a:lnTo>
                        <a:pt x="307" y="620"/>
                      </a:lnTo>
                      <a:lnTo>
                        <a:pt x="308" y="624"/>
                      </a:lnTo>
                      <a:lnTo>
                        <a:pt x="309" y="626"/>
                      </a:lnTo>
                      <a:lnTo>
                        <a:pt x="309" y="628"/>
                      </a:lnTo>
                      <a:lnTo>
                        <a:pt x="310" y="630"/>
                      </a:lnTo>
                      <a:lnTo>
                        <a:pt x="311" y="632"/>
                      </a:lnTo>
                    </a:path>
                  </a:pathLst>
                </a:custGeom>
                <a:noFill/>
                <a:ln w="9525" cap="sq">
                  <a:solidFill>
                    <a:srgbClr val="FFCC99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45" name="Group 132"/>
              <p:cNvGrpSpPr/>
              <p:nvPr/>
            </p:nvGrpSpPr>
            <p:grpSpPr>
              <a:xfrm>
                <a:off x="1340256" y="2123855"/>
                <a:ext cx="1692958" cy="180000"/>
                <a:chOff x="4572000" y="914400"/>
                <a:chExt cx="3292475" cy="2028825"/>
              </a:xfrm>
            </p:grpSpPr>
            <p:sp>
              <p:nvSpPr>
                <p:cNvPr id="46" name="Freeform 13"/>
                <p:cNvSpPr>
                  <a:spLocks/>
                </p:cNvSpPr>
                <p:nvPr/>
              </p:nvSpPr>
              <p:spPr bwMode="auto">
                <a:xfrm>
                  <a:off x="4572000" y="914400"/>
                  <a:ext cx="2798763" cy="2028825"/>
                </a:xfrm>
                <a:custGeom>
                  <a:avLst/>
                  <a:gdLst>
                    <a:gd name="T0" fmla="*/ 41 w 1763"/>
                    <a:gd name="T1" fmla="*/ 522 h 1278"/>
                    <a:gd name="T2" fmla="*/ 147 w 1763"/>
                    <a:gd name="T3" fmla="*/ 245 h 1278"/>
                    <a:gd name="T4" fmla="*/ 189 w 1763"/>
                    <a:gd name="T5" fmla="*/ 155 h 1278"/>
                    <a:gd name="T6" fmla="*/ 213 w 1763"/>
                    <a:gd name="T7" fmla="*/ 113 h 1278"/>
                    <a:gd name="T8" fmla="*/ 241 w 1763"/>
                    <a:gd name="T9" fmla="*/ 71 h 1278"/>
                    <a:gd name="T10" fmla="*/ 264 w 1763"/>
                    <a:gd name="T11" fmla="*/ 43 h 1278"/>
                    <a:gd name="T12" fmla="*/ 285 w 1763"/>
                    <a:gd name="T13" fmla="*/ 24 h 1278"/>
                    <a:gd name="T14" fmla="*/ 299 w 1763"/>
                    <a:gd name="T15" fmla="*/ 15 h 1278"/>
                    <a:gd name="T16" fmla="*/ 309 w 1763"/>
                    <a:gd name="T17" fmla="*/ 9 h 1278"/>
                    <a:gd name="T18" fmla="*/ 320 w 1763"/>
                    <a:gd name="T19" fmla="*/ 4 h 1278"/>
                    <a:gd name="T20" fmla="*/ 329 w 1763"/>
                    <a:gd name="T21" fmla="*/ 1 h 1278"/>
                    <a:gd name="T22" fmla="*/ 336 w 1763"/>
                    <a:gd name="T23" fmla="*/ 0 h 1278"/>
                    <a:gd name="T24" fmla="*/ 341 w 1763"/>
                    <a:gd name="T25" fmla="*/ 0 h 1278"/>
                    <a:gd name="T26" fmla="*/ 346 w 1763"/>
                    <a:gd name="T27" fmla="*/ 0 h 1278"/>
                    <a:gd name="T28" fmla="*/ 351 w 1763"/>
                    <a:gd name="T29" fmla="*/ 0 h 1278"/>
                    <a:gd name="T30" fmla="*/ 358 w 1763"/>
                    <a:gd name="T31" fmla="*/ 1 h 1278"/>
                    <a:gd name="T32" fmla="*/ 365 w 1763"/>
                    <a:gd name="T33" fmla="*/ 2 h 1278"/>
                    <a:gd name="T34" fmla="*/ 375 w 1763"/>
                    <a:gd name="T35" fmla="*/ 5 h 1278"/>
                    <a:gd name="T36" fmla="*/ 385 w 1763"/>
                    <a:gd name="T37" fmla="*/ 10 h 1278"/>
                    <a:gd name="T38" fmla="*/ 403 w 1763"/>
                    <a:gd name="T39" fmla="*/ 21 h 1278"/>
                    <a:gd name="T40" fmla="*/ 429 w 1763"/>
                    <a:gd name="T41" fmla="*/ 45 h 1278"/>
                    <a:gd name="T42" fmla="*/ 465 w 1763"/>
                    <a:gd name="T43" fmla="*/ 91 h 1278"/>
                    <a:gd name="T44" fmla="*/ 506 w 1763"/>
                    <a:gd name="T45" fmla="*/ 162 h 1278"/>
                    <a:gd name="T46" fmla="*/ 634 w 1763"/>
                    <a:gd name="T47" fmla="*/ 474 h 1278"/>
                    <a:gd name="T48" fmla="*/ 850 w 1763"/>
                    <a:gd name="T49" fmla="*/ 1060 h 1278"/>
                    <a:gd name="T50" fmla="*/ 880 w 1763"/>
                    <a:gd name="T51" fmla="*/ 1122 h 1278"/>
                    <a:gd name="T52" fmla="*/ 912 w 1763"/>
                    <a:gd name="T53" fmla="*/ 1177 h 1278"/>
                    <a:gd name="T54" fmla="*/ 934 w 1763"/>
                    <a:gd name="T55" fmla="*/ 1209 h 1278"/>
                    <a:gd name="T56" fmla="*/ 954 w 1763"/>
                    <a:gd name="T57" fmla="*/ 1233 h 1278"/>
                    <a:gd name="T58" fmla="*/ 978 w 1763"/>
                    <a:gd name="T59" fmla="*/ 1255 h 1278"/>
                    <a:gd name="T60" fmla="*/ 996 w 1763"/>
                    <a:gd name="T61" fmla="*/ 1267 h 1278"/>
                    <a:gd name="T62" fmla="*/ 1007 w 1763"/>
                    <a:gd name="T63" fmla="*/ 1272 h 1278"/>
                    <a:gd name="T64" fmla="*/ 1017 w 1763"/>
                    <a:gd name="T65" fmla="*/ 1276 h 1278"/>
                    <a:gd name="T66" fmla="*/ 1024 w 1763"/>
                    <a:gd name="T67" fmla="*/ 1277 h 1278"/>
                    <a:gd name="T68" fmla="*/ 1030 w 1763"/>
                    <a:gd name="T69" fmla="*/ 1278 h 1278"/>
                    <a:gd name="T70" fmla="*/ 1035 w 1763"/>
                    <a:gd name="T71" fmla="*/ 1278 h 1278"/>
                    <a:gd name="T72" fmla="*/ 1040 w 1763"/>
                    <a:gd name="T73" fmla="*/ 1278 h 1278"/>
                    <a:gd name="T74" fmla="*/ 1045 w 1763"/>
                    <a:gd name="T75" fmla="*/ 1278 h 1278"/>
                    <a:gd name="T76" fmla="*/ 1052 w 1763"/>
                    <a:gd name="T77" fmla="*/ 1277 h 1278"/>
                    <a:gd name="T78" fmla="*/ 1062 w 1763"/>
                    <a:gd name="T79" fmla="*/ 1274 h 1278"/>
                    <a:gd name="T80" fmla="*/ 1073 w 1763"/>
                    <a:gd name="T81" fmla="*/ 1270 h 1278"/>
                    <a:gd name="T82" fmla="*/ 1091 w 1763"/>
                    <a:gd name="T83" fmla="*/ 1259 h 1278"/>
                    <a:gd name="T84" fmla="*/ 1111 w 1763"/>
                    <a:gd name="T85" fmla="*/ 1243 h 1278"/>
                    <a:gd name="T86" fmla="*/ 1142 w 1763"/>
                    <a:gd name="T87" fmla="*/ 1207 h 1278"/>
                    <a:gd name="T88" fmla="*/ 1187 w 1763"/>
                    <a:gd name="T89" fmla="*/ 1135 h 1278"/>
                    <a:gd name="T90" fmla="*/ 1355 w 1763"/>
                    <a:gd name="T91" fmla="*/ 720 h 1278"/>
                    <a:gd name="T92" fmla="*/ 1529 w 1763"/>
                    <a:gd name="T93" fmla="*/ 246 h 1278"/>
                    <a:gd name="T94" fmla="*/ 1575 w 1763"/>
                    <a:gd name="T95" fmla="*/ 149 h 1278"/>
                    <a:gd name="T96" fmla="*/ 1606 w 1763"/>
                    <a:gd name="T97" fmla="*/ 96 h 1278"/>
                    <a:gd name="T98" fmla="*/ 1630 w 1763"/>
                    <a:gd name="T99" fmla="*/ 63 h 1278"/>
                    <a:gd name="T100" fmla="*/ 1659 w 1763"/>
                    <a:gd name="T101" fmla="*/ 31 h 1278"/>
                    <a:gd name="T102" fmla="*/ 1672 w 1763"/>
                    <a:gd name="T103" fmla="*/ 21 h 1278"/>
                    <a:gd name="T104" fmla="*/ 1691 w 1763"/>
                    <a:gd name="T105" fmla="*/ 9 h 1278"/>
                    <a:gd name="T106" fmla="*/ 1702 w 1763"/>
                    <a:gd name="T107" fmla="*/ 4 h 1278"/>
                    <a:gd name="T108" fmla="*/ 1709 w 1763"/>
                    <a:gd name="T109" fmla="*/ 2 h 1278"/>
                    <a:gd name="T110" fmla="*/ 1718 w 1763"/>
                    <a:gd name="T111" fmla="*/ 0 h 1278"/>
                    <a:gd name="T112" fmla="*/ 1724 w 1763"/>
                    <a:gd name="T113" fmla="*/ 0 h 1278"/>
                    <a:gd name="T114" fmla="*/ 1730 w 1763"/>
                    <a:gd name="T115" fmla="*/ 0 h 1278"/>
                    <a:gd name="T116" fmla="*/ 1735 w 1763"/>
                    <a:gd name="T117" fmla="*/ 0 h 1278"/>
                    <a:gd name="T118" fmla="*/ 1741 w 1763"/>
                    <a:gd name="T119" fmla="*/ 1 h 1278"/>
                    <a:gd name="T120" fmla="*/ 1749 w 1763"/>
                    <a:gd name="T121" fmla="*/ 3 h 1278"/>
                    <a:gd name="T122" fmla="*/ 1757 w 1763"/>
                    <a:gd name="T123" fmla="*/ 5 h 1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763" h="1278">
                      <a:moveTo>
                        <a:pt x="0" y="639"/>
                      </a:moveTo>
                      <a:lnTo>
                        <a:pt x="1" y="637"/>
                      </a:lnTo>
                      <a:lnTo>
                        <a:pt x="2" y="635"/>
                      </a:lnTo>
                      <a:lnTo>
                        <a:pt x="3" y="632"/>
                      </a:lnTo>
                      <a:lnTo>
                        <a:pt x="5" y="624"/>
                      </a:lnTo>
                      <a:lnTo>
                        <a:pt x="11" y="609"/>
                      </a:lnTo>
                      <a:lnTo>
                        <a:pt x="21" y="580"/>
                      </a:lnTo>
                      <a:lnTo>
                        <a:pt x="41" y="522"/>
                      </a:lnTo>
                      <a:lnTo>
                        <a:pt x="85" y="399"/>
                      </a:lnTo>
                      <a:lnTo>
                        <a:pt x="126" y="292"/>
                      </a:lnTo>
                      <a:lnTo>
                        <a:pt x="127" y="291"/>
                      </a:lnTo>
                      <a:lnTo>
                        <a:pt x="128" y="289"/>
                      </a:lnTo>
                      <a:lnTo>
                        <a:pt x="129" y="286"/>
                      </a:lnTo>
                      <a:lnTo>
                        <a:pt x="131" y="280"/>
                      </a:lnTo>
                      <a:lnTo>
                        <a:pt x="137" y="268"/>
                      </a:lnTo>
                      <a:lnTo>
                        <a:pt x="147" y="245"/>
                      </a:lnTo>
                      <a:lnTo>
                        <a:pt x="167" y="200"/>
                      </a:lnTo>
                      <a:lnTo>
                        <a:pt x="167" y="199"/>
                      </a:lnTo>
                      <a:lnTo>
                        <a:pt x="168" y="197"/>
                      </a:lnTo>
                      <a:lnTo>
                        <a:pt x="170" y="195"/>
                      </a:lnTo>
                      <a:lnTo>
                        <a:pt x="172" y="189"/>
                      </a:lnTo>
                      <a:lnTo>
                        <a:pt x="178" y="178"/>
                      </a:lnTo>
                      <a:lnTo>
                        <a:pt x="189" y="156"/>
                      </a:lnTo>
                      <a:lnTo>
                        <a:pt x="189" y="155"/>
                      </a:lnTo>
                      <a:lnTo>
                        <a:pt x="190" y="154"/>
                      </a:lnTo>
                      <a:lnTo>
                        <a:pt x="191" y="151"/>
                      </a:lnTo>
                      <a:lnTo>
                        <a:pt x="194" y="146"/>
                      </a:lnTo>
                      <a:lnTo>
                        <a:pt x="200" y="136"/>
                      </a:lnTo>
                      <a:lnTo>
                        <a:pt x="210" y="117"/>
                      </a:lnTo>
                      <a:lnTo>
                        <a:pt x="211" y="116"/>
                      </a:lnTo>
                      <a:lnTo>
                        <a:pt x="212" y="115"/>
                      </a:lnTo>
                      <a:lnTo>
                        <a:pt x="213" y="113"/>
                      </a:lnTo>
                      <a:lnTo>
                        <a:pt x="216" y="108"/>
                      </a:lnTo>
                      <a:lnTo>
                        <a:pt x="221" y="100"/>
                      </a:lnTo>
                      <a:lnTo>
                        <a:pt x="231" y="85"/>
                      </a:lnTo>
                      <a:lnTo>
                        <a:pt x="232" y="84"/>
                      </a:lnTo>
                      <a:lnTo>
                        <a:pt x="232" y="83"/>
                      </a:lnTo>
                      <a:lnTo>
                        <a:pt x="234" y="81"/>
                      </a:lnTo>
                      <a:lnTo>
                        <a:pt x="236" y="78"/>
                      </a:lnTo>
                      <a:lnTo>
                        <a:pt x="241" y="71"/>
                      </a:lnTo>
                      <a:lnTo>
                        <a:pt x="251" y="58"/>
                      </a:lnTo>
                      <a:lnTo>
                        <a:pt x="252" y="57"/>
                      </a:lnTo>
                      <a:lnTo>
                        <a:pt x="253" y="56"/>
                      </a:lnTo>
                      <a:lnTo>
                        <a:pt x="254" y="54"/>
                      </a:lnTo>
                      <a:lnTo>
                        <a:pt x="257" y="51"/>
                      </a:lnTo>
                      <a:lnTo>
                        <a:pt x="263" y="45"/>
                      </a:lnTo>
                      <a:lnTo>
                        <a:pt x="263" y="44"/>
                      </a:lnTo>
                      <a:lnTo>
                        <a:pt x="264" y="43"/>
                      </a:lnTo>
                      <a:lnTo>
                        <a:pt x="265" y="42"/>
                      </a:lnTo>
                      <a:lnTo>
                        <a:pt x="268" y="39"/>
                      </a:lnTo>
                      <a:lnTo>
                        <a:pt x="273" y="34"/>
                      </a:lnTo>
                      <a:lnTo>
                        <a:pt x="274" y="33"/>
                      </a:lnTo>
                      <a:lnTo>
                        <a:pt x="275" y="33"/>
                      </a:lnTo>
                      <a:lnTo>
                        <a:pt x="276" y="31"/>
                      </a:lnTo>
                      <a:lnTo>
                        <a:pt x="279" y="29"/>
                      </a:lnTo>
                      <a:lnTo>
                        <a:pt x="285" y="24"/>
                      </a:lnTo>
                      <a:lnTo>
                        <a:pt x="285" y="24"/>
                      </a:lnTo>
                      <a:lnTo>
                        <a:pt x="286" y="23"/>
                      </a:lnTo>
                      <a:lnTo>
                        <a:pt x="287" y="22"/>
                      </a:lnTo>
                      <a:lnTo>
                        <a:pt x="290" y="20"/>
                      </a:lnTo>
                      <a:lnTo>
                        <a:pt x="296" y="16"/>
                      </a:lnTo>
                      <a:lnTo>
                        <a:pt x="296" y="16"/>
                      </a:lnTo>
                      <a:lnTo>
                        <a:pt x="297" y="15"/>
                      </a:lnTo>
                      <a:lnTo>
                        <a:pt x="299" y="15"/>
                      </a:lnTo>
                      <a:lnTo>
                        <a:pt x="301" y="13"/>
                      </a:lnTo>
                      <a:lnTo>
                        <a:pt x="302" y="12"/>
                      </a:lnTo>
                      <a:lnTo>
                        <a:pt x="303" y="12"/>
                      </a:lnTo>
                      <a:lnTo>
                        <a:pt x="304" y="11"/>
                      </a:lnTo>
                      <a:lnTo>
                        <a:pt x="307" y="10"/>
                      </a:lnTo>
                      <a:lnTo>
                        <a:pt x="307" y="9"/>
                      </a:lnTo>
                      <a:lnTo>
                        <a:pt x="308" y="9"/>
                      </a:lnTo>
                      <a:lnTo>
                        <a:pt x="309" y="9"/>
                      </a:lnTo>
                      <a:lnTo>
                        <a:pt x="312" y="7"/>
                      </a:lnTo>
                      <a:lnTo>
                        <a:pt x="313" y="7"/>
                      </a:lnTo>
                      <a:lnTo>
                        <a:pt x="314" y="7"/>
                      </a:lnTo>
                      <a:lnTo>
                        <a:pt x="315" y="6"/>
                      </a:lnTo>
                      <a:lnTo>
                        <a:pt x="318" y="5"/>
                      </a:lnTo>
                      <a:lnTo>
                        <a:pt x="318" y="5"/>
                      </a:lnTo>
                      <a:lnTo>
                        <a:pt x="319" y="4"/>
                      </a:lnTo>
                      <a:lnTo>
                        <a:pt x="320" y="4"/>
                      </a:lnTo>
                      <a:lnTo>
                        <a:pt x="321" y="4"/>
                      </a:lnTo>
                      <a:lnTo>
                        <a:pt x="321" y="4"/>
                      </a:lnTo>
                      <a:lnTo>
                        <a:pt x="323" y="3"/>
                      </a:lnTo>
                      <a:lnTo>
                        <a:pt x="324" y="3"/>
                      </a:lnTo>
                      <a:lnTo>
                        <a:pt x="324" y="3"/>
                      </a:lnTo>
                      <a:lnTo>
                        <a:pt x="326" y="3"/>
                      </a:lnTo>
                      <a:lnTo>
                        <a:pt x="329" y="2"/>
                      </a:lnTo>
                      <a:lnTo>
                        <a:pt x="329" y="1"/>
                      </a:lnTo>
                      <a:lnTo>
                        <a:pt x="330" y="1"/>
                      </a:lnTo>
                      <a:lnTo>
                        <a:pt x="331" y="1"/>
                      </a:lnTo>
                      <a:lnTo>
                        <a:pt x="332" y="1"/>
                      </a:lnTo>
                      <a:lnTo>
                        <a:pt x="332" y="1"/>
                      </a:lnTo>
                      <a:lnTo>
                        <a:pt x="334" y="1"/>
                      </a:lnTo>
                      <a:lnTo>
                        <a:pt x="335" y="1"/>
                      </a:lnTo>
                      <a:lnTo>
                        <a:pt x="335" y="0"/>
                      </a:lnTo>
                      <a:lnTo>
                        <a:pt x="336" y="0"/>
                      </a:lnTo>
                      <a:lnTo>
                        <a:pt x="336" y="0"/>
                      </a:lnTo>
                      <a:lnTo>
                        <a:pt x="337" y="0"/>
                      </a:lnTo>
                      <a:lnTo>
                        <a:pt x="338" y="0"/>
                      </a:lnTo>
                      <a:lnTo>
                        <a:pt x="339" y="0"/>
                      </a:lnTo>
                      <a:lnTo>
                        <a:pt x="339" y="0"/>
                      </a:lnTo>
                      <a:lnTo>
                        <a:pt x="340" y="0"/>
                      </a:lnTo>
                      <a:lnTo>
                        <a:pt x="341" y="0"/>
                      </a:lnTo>
                      <a:lnTo>
                        <a:pt x="341" y="0"/>
                      </a:lnTo>
                      <a:lnTo>
                        <a:pt x="342" y="0"/>
                      </a:lnTo>
                      <a:lnTo>
                        <a:pt x="342" y="0"/>
                      </a:lnTo>
                      <a:lnTo>
                        <a:pt x="343" y="0"/>
                      </a:lnTo>
                      <a:lnTo>
                        <a:pt x="344" y="0"/>
                      </a:lnTo>
                      <a:lnTo>
                        <a:pt x="344" y="0"/>
                      </a:lnTo>
                      <a:lnTo>
                        <a:pt x="345" y="0"/>
                      </a:lnTo>
                      <a:lnTo>
                        <a:pt x="345" y="0"/>
                      </a:lnTo>
                      <a:lnTo>
                        <a:pt x="346" y="0"/>
                      </a:lnTo>
                      <a:lnTo>
                        <a:pt x="347" y="0"/>
                      </a:lnTo>
                      <a:lnTo>
                        <a:pt x="348" y="0"/>
                      </a:lnTo>
                      <a:lnTo>
                        <a:pt x="348" y="0"/>
                      </a:lnTo>
                      <a:lnTo>
                        <a:pt x="349" y="0"/>
                      </a:lnTo>
                      <a:lnTo>
                        <a:pt x="350" y="0"/>
                      </a:lnTo>
                      <a:lnTo>
                        <a:pt x="350" y="0"/>
                      </a:lnTo>
                      <a:lnTo>
                        <a:pt x="351" y="0"/>
                      </a:lnTo>
                      <a:lnTo>
                        <a:pt x="351" y="0"/>
                      </a:lnTo>
                      <a:lnTo>
                        <a:pt x="352" y="0"/>
                      </a:lnTo>
                      <a:lnTo>
                        <a:pt x="353" y="0"/>
                      </a:lnTo>
                      <a:lnTo>
                        <a:pt x="353" y="0"/>
                      </a:lnTo>
                      <a:lnTo>
                        <a:pt x="354" y="0"/>
                      </a:lnTo>
                      <a:lnTo>
                        <a:pt x="355" y="0"/>
                      </a:lnTo>
                      <a:lnTo>
                        <a:pt x="356" y="0"/>
                      </a:lnTo>
                      <a:lnTo>
                        <a:pt x="357" y="1"/>
                      </a:lnTo>
                      <a:lnTo>
                        <a:pt x="358" y="1"/>
                      </a:lnTo>
                      <a:lnTo>
                        <a:pt x="358" y="1"/>
                      </a:lnTo>
                      <a:lnTo>
                        <a:pt x="360" y="1"/>
                      </a:lnTo>
                      <a:lnTo>
                        <a:pt x="360" y="1"/>
                      </a:lnTo>
                      <a:lnTo>
                        <a:pt x="361" y="1"/>
                      </a:lnTo>
                      <a:lnTo>
                        <a:pt x="362" y="1"/>
                      </a:lnTo>
                      <a:lnTo>
                        <a:pt x="363" y="1"/>
                      </a:lnTo>
                      <a:lnTo>
                        <a:pt x="363" y="2"/>
                      </a:lnTo>
                      <a:lnTo>
                        <a:pt x="365" y="2"/>
                      </a:lnTo>
                      <a:lnTo>
                        <a:pt x="365" y="2"/>
                      </a:lnTo>
                      <a:lnTo>
                        <a:pt x="366" y="2"/>
                      </a:lnTo>
                      <a:lnTo>
                        <a:pt x="367" y="3"/>
                      </a:lnTo>
                      <a:lnTo>
                        <a:pt x="370" y="3"/>
                      </a:lnTo>
                      <a:lnTo>
                        <a:pt x="370" y="4"/>
                      </a:lnTo>
                      <a:lnTo>
                        <a:pt x="371" y="4"/>
                      </a:lnTo>
                      <a:lnTo>
                        <a:pt x="372" y="4"/>
                      </a:lnTo>
                      <a:lnTo>
                        <a:pt x="375" y="5"/>
                      </a:lnTo>
                      <a:lnTo>
                        <a:pt x="375" y="6"/>
                      </a:lnTo>
                      <a:lnTo>
                        <a:pt x="376" y="6"/>
                      </a:lnTo>
                      <a:lnTo>
                        <a:pt x="377" y="6"/>
                      </a:lnTo>
                      <a:lnTo>
                        <a:pt x="380" y="7"/>
                      </a:lnTo>
                      <a:lnTo>
                        <a:pt x="381" y="7"/>
                      </a:lnTo>
                      <a:lnTo>
                        <a:pt x="381" y="8"/>
                      </a:lnTo>
                      <a:lnTo>
                        <a:pt x="383" y="9"/>
                      </a:lnTo>
                      <a:lnTo>
                        <a:pt x="385" y="10"/>
                      </a:lnTo>
                      <a:lnTo>
                        <a:pt x="391" y="13"/>
                      </a:lnTo>
                      <a:lnTo>
                        <a:pt x="392" y="13"/>
                      </a:lnTo>
                      <a:lnTo>
                        <a:pt x="392" y="14"/>
                      </a:lnTo>
                      <a:lnTo>
                        <a:pt x="393" y="15"/>
                      </a:lnTo>
                      <a:lnTo>
                        <a:pt x="396" y="16"/>
                      </a:lnTo>
                      <a:lnTo>
                        <a:pt x="402" y="20"/>
                      </a:lnTo>
                      <a:lnTo>
                        <a:pt x="402" y="21"/>
                      </a:lnTo>
                      <a:lnTo>
                        <a:pt x="403" y="21"/>
                      </a:lnTo>
                      <a:lnTo>
                        <a:pt x="405" y="22"/>
                      </a:lnTo>
                      <a:lnTo>
                        <a:pt x="407" y="24"/>
                      </a:lnTo>
                      <a:lnTo>
                        <a:pt x="413" y="29"/>
                      </a:lnTo>
                      <a:lnTo>
                        <a:pt x="424" y="39"/>
                      </a:lnTo>
                      <a:lnTo>
                        <a:pt x="425" y="40"/>
                      </a:lnTo>
                      <a:lnTo>
                        <a:pt x="425" y="41"/>
                      </a:lnTo>
                      <a:lnTo>
                        <a:pt x="426" y="42"/>
                      </a:lnTo>
                      <a:lnTo>
                        <a:pt x="429" y="45"/>
                      </a:lnTo>
                      <a:lnTo>
                        <a:pt x="434" y="51"/>
                      </a:lnTo>
                      <a:lnTo>
                        <a:pt x="444" y="63"/>
                      </a:lnTo>
                      <a:lnTo>
                        <a:pt x="445" y="63"/>
                      </a:lnTo>
                      <a:lnTo>
                        <a:pt x="446" y="64"/>
                      </a:lnTo>
                      <a:lnTo>
                        <a:pt x="447" y="66"/>
                      </a:lnTo>
                      <a:lnTo>
                        <a:pt x="450" y="69"/>
                      </a:lnTo>
                      <a:lnTo>
                        <a:pt x="455" y="76"/>
                      </a:lnTo>
                      <a:lnTo>
                        <a:pt x="465" y="91"/>
                      </a:lnTo>
                      <a:lnTo>
                        <a:pt x="465" y="92"/>
                      </a:lnTo>
                      <a:lnTo>
                        <a:pt x="466" y="93"/>
                      </a:lnTo>
                      <a:lnTo>
                        <a:pt x="467" y="95"/>
                      </a:lnTo>
                      <a:lnTo>
                        <a:pt x="470" y="99"/>
                      </a:lnTo>
                      <a:lnTo>
                        <a:pt x="475" y="107"/>
                      </a:lnTo>
                      <a:lnTo>
                        <a:pt x="485" y="123"/>
                      </a:lnTo>
                      <a:lnTo>
                        <a:pt x="505" y="160"/>
                      </a:lnTo>
                      <a:lnTo>
                        <a:pt x="506" y="162"/>
                      </a:lnTo>
                      <a:lnTo>
                        <a:pt x="507" y="163"/>
                      </a:lnTo>
                      <a:lnTo>
                        <a:pt x="508" y="165"/>
                      </a:lnTo>
                      <a:lnTo>
                        <a:pt x="511" y="171"/>
                      </a:lnTo>
                      <a:lnTo>
                        <a:pt x="516" y="182"/>
                      </a:lnTo>
                      <a:lnTo>
                        <a:pt x="527" y="204"/>
                      </a:lnTo>
                      <a:lnTo>
                        <a:pt x="549" y="253"/>
                      </a:lnTo>
                      <a:lnTo>
                        <a:pt x="590" y="354"/>
                      </a:lnTo>
                      <a:lnTo>
                        <a:pt x="634" y="474"/>
                      </a:lnTo>
                      <a:lnTo>
                        <a:pt x="677" y="598"/>
                      </a:lnTo>
                      <a:lnTo>
                        <a:pt x="718" y="715"/>
                      </a:lnTo>
                      <a:lnTo>
                        <a:pt x="762" y="840"/>
                      </a:lnTo>
                      <a:lnTo>
                        <a:pt x="803" y="948"/>
                      </a:lnTo>
                      <a:lnTo>
                        <a:pt x="847" y="1054"/>
                      </a:lnTo>
                      <a:lnTo>
                        <a:pt x="848" y="1056"/>
                      </a:lnTo>
                      <a:lnTo>
                        <a:pt x="848" y="1057"/>
                      </a:lnTo>
                      <a:lnTo>
                        <a:pt x="850" y="1060"/>
                      </a:lnTo>
                      <a:lnTo>
                        <a:pt x="852" y="1066"/>
                      </a:lnTo>
                      <a:lnTo>
                        <a:pt x="858" y="1078"/>
                      </a:lnTo>
                      <a:lnTo>
                        <a:pt x="869" y="1100"/>
                      </a:lnTo>
                      <a:lnTo>
                        <a:pt x="869" y="1102"/>
                      </a:lnTo>
                      <a:lnTo>
                        <a:pt x="870" y="1103"/>
                      </a:lnTo>
                      <a:lnTo>
                        <a:pt x="872" y="1106"/>
                      </a:lnTo>
                      <a:lnTo>
                        <a:pt x="874" y="1111"/>
                      </a:lnTo>
                      <a:lnTo>
                        <a:pt x="880" y="1122"/>
                      </a:lnTo>
                      <a:lnTo>
                        <a:pt x="891" y="1142"/>
                      </a:lnTo>
                      <a:lnTo>
                        <a:pt x="891" y="1143"/>
                      </a:lnTo>
                      <a:lnTo>
                        <a:pt x="892" y="1144"/>
                      </a:lnTo>
                      <a:lnTo>
                        <a:pt x="893" y="1146"/>
                      </a:lnTo>
                      <a:lnTo>
                        <a:pt x="896" y="1151"/>
                      </a:lnTo>
                      <a:lnTo>
                        <a:pt x="901" y="1159"/>
                      </a:lnTo>
                      <a:lnTo>
                        <a:pt x="911" y="1176"/>
                      </a:lnTo>
                      <a:lnTo>
                        <a:pt x="912" y="1177"/>
                      </a:lnTo>
                      <a:lnTo>
                        <a:pt x="912" y="1178"/>
                      </a:lnTo>
                      <a:lnTo>
                        <a:pt x="914" y="1180"/>
                      </a:lnTo>
                      <a:lnTo>
                        <a:pt x="916" y="1184"/>
                      </a:lnTo>
                      <a:lnTo>
                        <a:pt x="921" y="1192"/>
                      </a:lnTo>
                      <a:lnTo>
                        <a:pt x="931" y="1206"/>
                      </a:lnTo>
                      <a:lnTo>
                        <a:pt x="932" y="1207"/>
                      </a:lnTo>
                      <a:lnTo>
                        <a:pt x="933" y="1208"/>
                      </a:lnTo>
                      <a:lnTo>
                        <a:pt x="934" y="1209"/>
                      </a:lnTo>
                      <a:lnTo>
                        <a:pt x="937" y="1213"/>
                      </a:lnTo>
                      <a:lnTo>
                        <a:pt x="942" y="1220"/>
                      </a:lnTo>
                      <a:lnTo>
                        <a:pt x="943" y="1221"/>
                      </a:lnTo>
                      <a:lnTo>
                        <a:pt x="944" y="1222"/>
                      </a:lnTo>
                      <a:lnTo>
                        <a:pt x="945" y="1223"/>
                      </a:lnTo>
                      <a:lnTo>
                        <a:pt x="948" y="1227"/>
                      </a:lnTo>
                      <a:lnTo>
                        <a:pt x="953" y="1233"/>
                      </a:lnTo>
                      <a:lnTo>
                        <a:pt x="954" y="1233"/>
                      </a:lnTo>
                      <a:lnTo>
                        <a:pt x="955" y="1234"/>
                      </a:lnTo>
                      <a:lnTo>
                        <a:pt x="956" y="1236"/>
                      </a:lnTo>
                      <a:lnTo>
                        <a:pt x="959" y="1238"/>
                      </a:lnTo>
                      <a:lnTo>
                        <a:pt x="964" y="1244"/>
                      </a:lnTo>
                      <a:lnTo>
                        <a:pt x="975" y="1253"/>
                      </a:lnTo>
                      <a:lnTo>
                        <a:pt x="976" y="1254"/>
                      </a:lnTo>
                      <a:lnTo>
                        <a:pt x="977" y="1254"/>
                      </a:lnTo>
                      <a:lnTo>
                        <a:pt x="978" y="1255"/>
                      </a:lnTo>
                      <a:lnTo>
                        <a:pt x="980" y="1257"/>
                      </a:lnTo>
                      <a:lnTo>
                        <a:pt x="986" y="1261"/>
                      </a:lnTo>
                      <a:lnTo>
                        <a:pt x="986" y="1261"/>
                      </a:lnTo>
                      <a:lnTo>
                        <a:pt x="987" y="1262"/>
                      </a:lnTo>
                      <a:lnTo>
                        <a:pt x="988" y="1263"/>
                      </a:lnTo>
                      <a:lnTo>
                        <a:pt x="991" y="1264"/>
                      </a:lnTo>
                      <a:lnTo>
                        <a:pt x="996" y="1267"/>
                      </a:lnTo>
                      <a:lnTo>
                        <a:pt x="996" y="1267"/>
                      </a:lnTo>
                      <a:lnTo>
                        <a:pt x="997" y="1268"/>
                      </a:lnTo>
                      <a:lnTo>
                        <a:pt x="998" y="1269"/>
                      </a:lnTo>
                      <a:lnTo>
                        <a:pt x="1001" y="1270"/>
                      </a:lnTo>
                      <a:lnTo>
                        <a:pt x="1002" y="1270"/>
                      </a:lnTo>
                      <a:lnTo>
                        <a:pt x="1002" y="1270"/>
                      </a:lnTo>
                      <a:lnTo>
                        <a:pt x="1004" y="1271"/>
                      </a:lnTo>
                      <a:lnTo>
                        <a:pt x="1006" y="1272"/>
                      </a:lnTo>
                      <a:lnTo>
                        <a:pt x="1007" y="1272"/>
                      </a:lnTo>
                      <a:lnTo>
                        <a:pt x="1007" y="1273"/>
                      </a:lnTo>
                      <a:lnTo>
                        <a:pt x="1009" y="1273"/>
                      </a:lnTo>
                      <a:lnTo>
                        <a:pt x="1011" y="1274"/>
                      </a:lnTo>
                      <a:lnTo>
                        <a:pt x="1012" y="1274"/>
                      </a:lnTo>
                      <a:lnTo>
                        <a:pt x="1013" y="1275"/>
                      </a:lnTo>
                      <a:lnTo>
                        <a:pt x="1014" y="1275"/>
                      </a:lnTo>
                      <a:lnTo>
                        <a:pt x="1016" y="1276"/>
                      </a:lnTo>
                      <a:lnTo>
                        <a:pt x="1017" y="1276"/>
                      </a:lnTo>
                      <a:lnTo>
                        <a:pt x="1018" y="1276"/>
                      </a:lnTo>
                      <a:lnTo>
                        <a:pt x="1019" y="1276"/>
                      </a:lnTo>
                      <a:lnTo>
                        <a:pt x="1020" y="1276"/>
                      </a:lnTo>
                      <a:lnTo>
                        <a:pt x="1020" y="1276"/>
                      </a:lnTo>
                      <a:lnTo>
                        <a:pt x="1022" y="1277"/>
                      </a:lnTo>
                      <a:lnTo>
                        <a:pt x="1022" y="1277"/>
                      </a:lnTo>
                      <a:lnTo>
                        <a:pt x="1023" y="1277"/>
                      </a:lnTo>
                      <a:lnTo>
                        <a:pt x="1024" y="1277"/>
                      </a:lnTo>
                      <a:lnTo>
                        <a:pt x="1025" y="1278"/>
                      </a:lnTo>
                      <a:lnTo>
                        <a:pt x="1025" y="1278"/>
                      </a:lnTo>
                      <a:lnTo>
                        <a:pt x="1026" y="1278"/>
                      </a:lnTo>
                      <a:lnTo>
                        <a:pt x="1027" y="1278"/>
                      </a:lnTo>
                      <a:lnTo>
                        <a:pt x="1028" y="1278"/>
                      </a:lnTo>
                      <a:lnTo>
                        <a:pt x="1028" y="1278"/>
                      </a:lnTo>
                      <a:lnTo>
                        <a:pt x="1029" y="1278"/>
                      </a:lnTo>
                      <a:lnTo>
                        <a:pt x="1030" y="1278"/>
                      </a:lnTo>
                      <a:lnTo>
                        <a:pt x="1030" y="1278"/>
                      </a:lnTo>
                      <a:lnTo>
                        <a:pt x="1031" y="1278"/>
                      </a:lnTo>
                      <a:lnTo>
                        <a:pt x="1032" y="1278"/>
                      </a:lnTo>
                      <a:lnTo>
                        <a:pt x="1032" y="1278"/>
                      </a:lnTo>
                      <a:lnTo>
                        <a:pt x="1033" y="1278"/>
                      </a:lnTo>
                      <a:lnTo>
                        <a:pt x="1034" y="1278"/>
                      </a:lnTo>
                      <a:lnTo>
                        <a:pt x="1034" y="1278"/>
                      </a:lnTo>
                      <a:lnTo>
                        <a:pt x="1035" y="1278"/>
                      </a:lnTo>
                      <a:lnTo>
                        <a:pt x="1035" y="1278"/>
                      </a:lnTo>
                      <a:lnTo>
                        <a:pt x="1036" y="1278"/>
                      </a:lnTo>
                      <a:lnTo>
                        <a:pt x="1037" y="1278"/>
                      </a:lnTo>
                      <a:lnTo>
                        <a:pt x="1037" y="1278"/>
                      </a:lnTo>
                      <a:lnTo>
                        <a:pt x="1038" y="1278"/>
                      </a:lnTo>
                      <a:lnTo>
                        <a:pt x="1038" y="1278"/>
                      </a:lnTo>
                      <a:lnTo>
                        <a:pt x="1039" y="1278"/>
                      </a:lnTo>
                      <a:lnTo>
                        <a:pt x="1040" y="1278"/>
                      </a:lnTo>
                      <a:lnTo>
                        <a:pt x="1040" y="1278"/>
                      </a:lnTo>
                      <a:lnTo>
                        <a:pt x="1041" y="1278"/>
                      </a:lnTo>
                      <a:lnTo>
                        <a:pt x="1042" y="1278"/>
                      </a:lnTo>
                      <a:lnTo>
                        <a:pt x="1042" y="1278"/>
                      </a:lnTo>
                      <a:lnTo>
                        <a:pt x="1043" y="1278"/>
                      </a:lnTo>
                      <a:lnTo>
                        <a:pt x="1044" y="1278"/>
                      </a:lnTo>
                      <a:lnTo>
                        <a:pt x="1044" y="1278"/>
                      </a:lnTo>
                      <a:lnTo>
                        <a:pt x="1045" y="1278"/>
                      </a:lnTo>
                      <a:lnTo>
                        <a:pt x="1046" y="1278"/>
                      </a:lnTo>
                      <a:lnTo>
                        <a:pt x="1047" y="1278"/>
                      </a:lnTo>
                      <a:lnTo>
                        <a:pt x="1047" y="1278"/>
                      </a:lnTo>
                      <a:lnTo>
                        <a:pt x="1048" y="1278"/>
                      </a:lnTo>
                      <a:lnTo>
                        <a:pt x="1049" y="1278"/>
                      </a:lnTo>
                      <a:lnTo>
                        <a:pt x="1050" y="1277"/>
                      </a:lnTo>
                      <a:lnTo>
                        <a:pt x="1050" y="1277"/>
                      </a:lnTo>
                      <a:lnTo>
                        <a:pt x="1052" y="1277"/>
                      </a:lnTo>
                      <a:lnTo>
                        <a:pt x="1052" y="1277"/>
                      </a:lnTo>
                      <a:lnTo>
                        <a:pt x="1053" y="1277"/>
                      </a:lnTo>
                      <a:lnTo>
                        <a:pt x="1054" y="1276"/>
                      </a:lnTo>
                      <a:lnTo>
                        <a:pt x="1057" y="1276"/>
                      </a:lnTo>
                      <a:lnTo>
                        <a:pt x="1058" y="1276"/>
                      </a:lnTo>
                      <a:lnTo>
                        <a:pt x="1058" y="1275"/>
                      </a:lnTo>
                      <a:lnTo>
                        <a:pt x="1059" y="1275"/>
                      </a:lnTo>
                      <a:lnTo>
                        <a:pt x="1062" y="1274"/>
                      </a:lnTo>
                      <a:lnTo>
                        <a:pt x="1063" y="1274"/>
                      </a:lnTo>
                      <a:lnTo>
                        <a:pt x="1064" y="1274"/>
                      </a:lnTo>
                      <a:lnTo>
                        <a:pt x="1065" y="1273"/>
                      </a:lnTo>
                      <a:lnTo>
                        <a:pt x="1068" y="1272"/>
                      </a:lnTo>
                      <a:lnTo>
                        <a:pt x="1068" y="1272"/>
                      </a:lnTo>
                      <a:lnTo>
                        <a:pt x="1069" y="1272"/>
                      </a:lnTo>
                      <a:lnTo>
                        <a:pt x="1070" y="1271"/>
                      </a:lnTo>
                      <a:lnTo>
                        <a:pt x="1073" y="1270"/>
                      </a:lnTo>
                      <a:lnTo>
                        <a:pt x="1079" y="1267"/>
                      </a:lnTo>
                      <a:lnTo>
                        <a:pt x="1079" y="1267"/>
                      </a:lnTo>
                      <a:lnTo>
                        <a:pt x="1080" y="1266"/>
                      </a:lnTo>
                      <a:lnTo>
                        <a:pt x="1082" y="1266"/>
                      </a:lnTo>
                      <a:lnTo>
                        <a:pt x="1084" y="1264"/>
                      </a:lnTo>
                      <a:lnTo>
                        <a:pt x="1090" y="1260"/>
                      </a:lnTo>
                      <a:lnTo>
                        <a:pt x="1090" y="1260"/>
                      </a:lnTo>
                      <a:lnTo>
                        <a:pt x="1091" y="1259"/>
                      </a:lnTo>
                      <a:lnTo>
                        <a:pt x="1092" y="1258"/>
                      </a:lnTo>
                      <a:lnTo>
                        <a:pt x="1095" y="1256"/>
                      </a:lnTo>
                      <a:lnTo>
                        <a:pt x="1101" y="1252"/>
                      </a:lnTo>
                      <a:lnTo>
                        <a:pt x="1101" y="1251"/>
                      </a:lnTo>
                      <a:lnTo>
                        <a:pt x="1102" y="1251"/>
                      </a:lnTo>
                      <a:lnTo>
                        <a:pt x="1103" y="1250"/>
                      </a:lnTo>
                      <a:lnTo>
                        <a:pt x="1106" y="1248"/>
                      </a:lnTo>
                      <a:lnTo>
                        <a:pt x="1111" y="1243"/>
                      </a:lnTo>
                      <a:lnTo>
                        <a:pt x="1121" y="1233"/>
                      </a:lnTo>
                      <a:lnTo>
                        <a:pt x="1122" y="1232"/>
                      </a:lnTo>
                      <a:lnTo>
                        <a:pt x="1122" y="1231"/>
                      </a:lnTo>
                      <a:lnTo>
                        <a:pt x="1124" y="1230"/>
                      </a:lnTo>
                      <a:lnTo>
                        <a:pt x="1126" y="1227"/>
                      </a:lnTo>
                      <a:lnTo>
                        <a:pt x="1131" y="1221"/>
                      </a:lnTo>
                      <a:lnTo>
                        <a:pt x="1142" y="1208"/>
                      </a:lnTo>
                      <a:lnTo>
                        <a:pt x="1142" y="1207"/>
                      </a:lnTo>
                      <a:lnTo>
                        <a:pt x="1143" y="1206"/>
                      </a:lnTo>
                      <a:lnTo>
                        <a:pt x="1144" y="1204"/>
                      </a:lnTo>
                      <a:lnTo>
                        <a:pt x="1147" y="1200"/>
                      </a:lnTo>
                      <a:lnTo>
                        <a:pt x="1152" y="1192"/>
                      </a:lnTo>
                      <a:lnTo>
                        <a:pt x="1164" y="1176"/>
                      </a:lnTo>
                      <a:lnTo>
                        <a:pt x="1186" y="1138"/>
                      </a:lnTo>
                      <a:lnTo>
                        <a:pt x="1187" y="1137"/>
                      </a:lnTo>
                      <a:lnTo>
                        <a:pt x="1187" y="1135"/>
                      </a:lnTo>
                      <a:lnTo>
                        <a:pt x="1188" y="1133"/>
                      </a:lnTo>
                      <a:lnTo>
                        <a:pt x="1191" y="1128"/>
                      </a:lnTo>
                      <a:lnTo>
                        <a:pt x="1197" y="1118"/>
                      </a:lnTo>
                      <a:lnTo>
                        <a:pt x="1208" y="1096"/>
                      </a:lnTo>
                      <a:lnTo>
                        <a:pt x="1229" y="1050"/>
                      </a:lnTo>
                      <a:lnTo>
                        <a:pt x="1270" y="953"/>
                      </a:lnTo>
                      <a:lnTo>
                        <a:pt x="1314" y="837"/>
                      </a:lnTo>
                      <a:lnTo>
                        <a:pt x="1355" y="720"/>
                      </a:lnTo>
                      <a:lnTo>
                        <a:pt x="1395" y="604"/>
                      </a:lnTo>
                      <a:lnTo>
                        <a:pt x="1439" y="478"/>
                      </a:lnTo>
                      <a:lnTo>
                        <a:pt x="1479" y="367"/>
                      </a:lnTo>
                      <a:lnTo>
                        <a:pt x="1523" y="257"/>
                      </a:lnTo>
                      <a:lnTo>
                        <a:pt x="1524" y="256"/>
                      </a:lnTo>
                      <a:lnTo>
                        <a:pt x="1525" y="254"/>
                      </a:lnTo>
                      <a:lnTo>
                        <a:pt x="1526" y="251"/>
                      </a:lnTo>
                      <a:lnTo>
                        <a:pt x="1529" y="246"/>
                      </a:lnTo>
                      <a:lnTo>
                        <a:pt x="1534" y="234"/>
                      </a:lnTo>
                      <a:lnTo>
                        <a:pt x="1544" y="211"/>
                      </a:lnTo>
                      <a:lnTo>
                        <a:pt x="1565" y="168"/>
                      </a:lnTo>
                      <a:lnTo>
                        <a:pt x="1565" y="167"/>
                      </a:lnTo>
                      <a:lnTo>
                        <a:pt x="1566" y="166"/>
                      </a:lnTo>
                      <a:lnTo>
                        <a:pt x="1567" y="163"/>
                      </a:lnTo>
                      <a:lnTo>
                        <a:pt x="1570" y="159"/>
                      </a:lnTo>
                      <a:lnTo>
                        <a:pt x="1575" y="149"/>
                      </a:lnTo>
                      <a:lnTo>
                        <a:pt x="1585" y="131"/>
                      </a:lnTo>
                      <a:lnTo>
                        <a:pt x="1586" y="130"/>
                      </a:lnTo>
                      <a:lnTo>
                        <a:pt x="1586" y="129"/>
                      </a:lnTo>
                      <a:lnTo>
                        <a:pt x="1587" y="126"/>
                      </a:lnTo>
                      <a:lnTo>
                        <a:pt x="1590" y="122"/>
                      </a:lnTo>
                      <a:lnTo>
                        <a:pt x="1595" y="114"/>
                      </a:lnTo>
                      <a:lnTo>
                        <a:pt x="1605" y="97"/>
                      </a:lnTo>
                      <a:lnTo>
                        <a:pt x="1606" y="96"/>
                      </a:lnTo>
                      <a:lnTo>
                        <a:pt x="1607" y="95"/>
                      </a:lnTo>
                      <a:lnTo>
                        <a:pt x="1608" y="93"/>
                      </a:lnTo>
                      <a:lnTo>
                        <a:pt x="1611" y="89"/>
                      </a:lnTo>
                      <a:lnTo>
                        <a:pt x="1616" y="81"/>
                      </a:lnTo>
                      <a:lnTo>
                        <a:pt x="1627" y="66"/>
                      </a:lnTo>
                      <a:lnTo>
                        <a:pt x="1628" y="65"/>
                      </a:lnTo>
                      <a:lnTo>
                        <a:pt x="1628" y="64"/>
                      </a:lnTo>
                      <a:lnTo>
                        <a:pt x="1630" y="63"/>
                      </a:lnTo>
                      <a:lnTo>
                        <a:pt x="1632" y="59"/>
                      </a:lnTo>
                      <a:lnTo>
                        <a:pt x="1638" y="53"/>
                      </a:lnTo>
                      <a:lnTo>
                        <a:pt x="1649" y="41"/>
                      </a:lnTo>
                      <a:lnTo>
                        <a:pt x="1650" y="40"/>
                      </a:lnTo>
                      <a:lnTo>
                        <a:pt x="1650" y="40"/>
                      </a:lnTo>
                      <a:lnTo>
                        <a:pt x="1652" y="38"/>
                      </a:lnTo>
                      <a:lnTo>
                        <a:pt x="1654" y="36"/>
                      </a:lnTo>
                      <a:lnTo>
                        <a:pt x="1659" y="31"/>
                      </a:lnTo>
                      <a:lnTo>
                        <a:pt x="1660" y="30"/>
                      </a:lnTo>
                      <a:lnTo>
                        <a:pt x="1661" y="30"/>
                      </a:lnTo>
                      <a:lnTo>
                        <a:pt x="1662" y="29"/>
                      </a:lnTo>
                      <a:lnTo>
                        <a:pt x="1664" y="27"/>
                      </a:lnTo>
                      <a:lnTo>
                        <a:pt x="1670" y="22"/>
                      </a:lnTo>
                      <a:lnTo>
                        <a:pt x="1670" y="22"/>
                      </a:lnTo>
                      <a:lnTo>
                        <a:pt x="1671" y="21"/>
                      </a:lnTo>
                      <a:lnTo>
                        <a:pt x="1672" y="21"/>
                      </a:lnTo>
                      <a:lnTo>
                        <a:pt x="1674" y="19"/>
                      </a:lnTo>
                      <a:lnTo>
                        <a:pt x="1680" y="15"/>
                      </a:lnTo>
                      <a:lnTo>
                        <a:pt x="1680" y="15"/>
                      </a:lnTo>
                      <a:lnTo>
                        <a:pt x="1681" y="15"/>
                      </a:lnTo>
                      <a:lnTo>
                        <a:pt x="1682" y="14"/>
                      </a:lnTo>
                      <a:lnTo>
                        <a:pt x="1685" y="12"/>
                      </a:lnTo>
                      <a:lnTo>
                        <a:pt x="1690" y="9"/>
                      </a:lnTo>
                      <a:lnTo>
                        <a:pt x="1691" y="9"/>
                      </a:lnTo>
                      <a:lnTo>
                        <a:pt x="1691" y="9"/>
                      </a:lnTo>
                      <a:lnTo>
                        <a:pt x="1693" y="8"/>
                      </a:lnTo>
                      <a:lnTo>
                        <a:pt x="1695" y="7"/>
                      </a:lnTo>
                      <a:lnTo>
                        <a:pt x="1696" y="7"/>
                      </a:lnTo>
                      <a:lnTo>
                        <a:pt x="1697" y="6"/>
                      </a:lnTo>
                      <a:lnTo>
                        <a:pt x="1698" y="6"/>
                      </a:lnTo>
                      <a:lnTo>
                        <a:pt x="1701" y="4"/>
                      </a:lnTo>
                      <a:lnTo>
                        <a:pt x="1702" y="4"/>
                      </a:lnTo>
                      <a:lnTo>
                        <a:pt x="1702" y="4"/>
                      </a:lnTo>
                      <a:lnTo>
                        <a:pt x="1704" y="4"/>
                      </a:lnTo>
                      <a:lnTo>
                        <a:pt x="1704" y="3"/>
                      </a:lnTo>
                      <a:lnTo>
                        <a:pt x="1705" y="3"/>
                      </a:lnTo>
                      <a:lnTo>
                        <a:pt x="1707" y="3"/>
                      </a:lnTo>
                      <a:lnTo>
                        <a:pt x="1707" y="3"/>
                      </a:lnTo>
                      <a:lnTo>
                        <a:pt x="1708" y="3"/>
                      </a:lnTo>
                      <a:lnTo>
                        <a:pt x="1709" y="2"/>
                      </a:lnTo>
                      <a:lnTo>
                        <a:pt x="1712" y="1"/>
                      </a:lnTo>
                      <a:lnTo>
                        <a:pt x="1713" y="1"/>
                      </a:lnTo>
                      <a:lnTo>
                        <a:pt x="1713" y="1"/>
                      </a:lnTo>
                      <a:lnTo>
                        <a:pt x="1715" y="1"/>
                      </a:lnTo>
                      <a:lnTo>
                        <a:pt x="1716" y="1"/>
                      </a:lnTo>
                      <a:lnTo>
                        <a:pt x="1716" y="1"/>
                      </a:lnTo>
                      <a:lnTo>
                        <a:pt x="1718" y="0"/>
                      </a:lnTo>
                      <a:lnTo>
                        <a:pt x="1718" y="0"/>
                      </a:lnTo>
                      <a:lnTo>
                        <a:pt x="1719" y="0"/>
                      </a:lnTo>
                      <a:lnTo>
                        <a:pt x="1720" y="0"/>
                      </a:lnTo>
                      <a:lnTo>
                        <a:pt x="1721" y="0"/>
                      </a:lnTo>
                      <a:lnTo>
                        <a:pt x="1721" y="0"/>
                      </a:lnTo>
                      <a:lnTo>
                        <a:pt x="1722" y="0"/>
                      </a:lnTo>
                      <a:lnTo>
                        <a:pt x="1722" y="0"/>
                      </a:lnTo>
                      <a:lnTo>
                        <a:pt x="1723" y="0"/>
                      </a:lnTo>
                      <a:lnTo>
                        <a:pt x="1724" y="0"/>
                      </a:lnTo>
                      <a:lnTo>
                        <a:pt x="1725" y="0"/>
                      </a:lnTo>
                      <a:lnTo>
                        <a:pt x="1725" y="0"/>
                      </a:lnTo>
                      <a:lnTo>
                        <a:pt x="1726" y="0"/>
                      </a:lnTo>
                      <a:lnTo>
                        <a:pt x="1727" y="0"/>
                      </a:lnTo>
                      <a:lnTo>
                        <a:pt x="1727" y="0"/>
                      </a:lnTo>
                      <a:lnTo>
                        <a:pt x="1728" y="0"/>
                      </a:lnTo>
                      <a:lnTo>
                        <a:pt x="1729" y="0"/>
                      </a:lnTo>
                      <a:lnTo>
                        <a:pt x="1730" y="0"/>
                      </a:lnTo>
                      <a:lnTo>
                        <a:pt x="1730" y="0"/>
                      </a:lnTo>
                      <a:lnTo>
                        <a:pt x="1731" y="0"/>
                      </a:lnTo>
                      <a:lnTo>
                        <a:pt x="1731" y="0"/>
                      </a:lnTo>
                      <a:lnTo>
                        <a:pt x="1732" y="0"/>
                      </a:lnTo>
                      <a:lnTo>
                        <a:pt x="1733" y="0"/>
                      </a:lnTo>
                      <a:lnTo>
                        <a:pt x="1734" y="0"/>
                      </a:lnTo>
                      <a:lnTo>
                        <a:pt x="1734" y="0"/>
                      </a:lnTo>
                      <a:lnTo>
                        <a:pt x="1735" y="0"/>
                      </a:lnTo>
                      <a:lnTo>
                        <a:pt x="1736" y="0"/>
                      </a:lnTo>
                      <a:lnTo>
                        <a:pt x="1736" y="0"/>
                      </a:lnTo>
                      <a:lnTo>
                        <a:pt x="1737" y="0"/>
                      </a:lnTo>
                      <a:lnTo>
                        <a:pt x="1738" y="0"/>
                      </a:lnTo>
                      <a:lnTo>
                        <a:pt x="1738" y="0"/>
                      </a:lnTo>
                      <a:lnTo>
                        <a:pt x="1740" y="1"/>
                      </a:lnTo>
                      <a:lnTo>
                        <a:pt x="1740" y="1"/>
                      </a:lnTo>
                      <a:lnTo>
                        <a:pt x="1741" y="1"/>
                      </a:lnTo>
                      <a:lnTo>
                        <a:pt x="1742" y="1"/>
                      </a:lnTo>
                      <a:lnTo>
                        <a:pt x="1743" y="1"/>
                      </a:lnTo>
                      <a:lnTo>
                        <a:pt x="1744" y="1"/>
                      </a:lnTo>
                      <a:lnTo>
                        <a:pt x="1745" y="1"/>
                      </a:lnTo>
                      <a:lnTo>
                        <a:pt x="1746" y="2"/>
                      </a:lnTo>
                      <a:lnTo>
                        <a:pt x="1746" y="2"/>
                      </a:lnTo>
                      <a:lnTo>
                        <a:pt x="1748" y="2"/>
                      </a:lnTo>
                      <a:lnTo>
                        <a:pt x="1749" y="3"/>
                      </a:lnTo>
                      <a:lnTo>
                        <a:pt x="1749" y="3"/>
                      </a:lnTo>
                      <a:lnTo>
                        <a:pt x="1751" y="3"/>
                      </a:lnTo>
                      <a:lnTo>
                        <a:pt x="1751" y="3"/>
                      </a:lnTo>
                      <a:lnTo>
                        <a:pt x="1752" y="3"/>
                      </a:lnTo>
                      <a:lnTo>
                        <a:pt x="1753" y="4"/>
                      </a:lnTo>
                      <a:lnTo>
                        <a:pt x="1756" y="5"/>
                      </a:lnTo>
                      <a:lnTo>
                        <a:pt x="1757" y="5"/>
                      </a:lnTo>
                      <a:lnTo>
                        <a:pt x="1757" y="5"/>
                      </a:lnTo>
                      <a:lnTo>
                        <a:pt x="1759" y="6"/>
                      </a:lnTo>
                      <a:lnTo>
                        <a:pt x="1761" y="7"/>
                      </a:lnTo>
                      <a:lnTo>
                        <a:pt x="1762" y="7"/>
                      </a:lnTo>
                      <a:lnTo>
                        <a:pt x="1763" y="7"/>
                      </a:lnTo>
                    </a:path>
                  </a:pathLst>
                </a:custGeom>
                <a:noFill/>
                <a:ln w="9525" cap="sq">
                  <a:solidFill>
                    <a:srgbClr val="FFCC99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7" name="Freeform 14"/>
                <p:cNvSpPr>
                  <a:spLocks/>
                </p:cNvSpPr>
                <p:nvPr/>
              </p:nvSpPr>
              <p:spPr bwMode="auto">
                <a:xfrm>
                  <a:off x="7370762" y="925512"/>
                  <a:ext cx="493713" cy="1003300"/>
                </a:xfrm>
                <a:custGeom>
                  <a:avLst/>
                  <a:gdLst>
                    <a:gd name="T0" fmla="*/ 1 w 311"/>
                    <a:gd name="T1" fmla="*/ 1 h 632"/>
                    <a:gd name="T2" fmla="*/ 4 w 311"/>
                    <a:gd name="T3" fmla="*/ 3 h 632"/>
                    <a:gd name="T4" fmla="*/ 7 w 311"/>
                    <a:gd name="T5" fmla="*/ 4 h 632"/>
                    <a:gd name="T6" fmla="*/ 15 w 311"/>
                    <a:gd name="T7" fmla="*/ 9 h 632"/>
                    <a:gd name="T8" fmla="*/ 16 w 311"/>
                    <a:gd name="T9" fmla="*/ 9 h 632"/>
                    <a:gd name="T10" fmla="*/ 20 w 311"/>
                    <a:gd name="T11" fmla="*/ 12 h 632"/>
                    <a:gd name="T12" fmla="*/ 25 w 311"/>
                    <a:gd name="T13" fmla="*/ 17 h 632"/>
                    <a:gd name="T14" fmla="*/ 27 w 311"/>
                    <a:gd name="T15" fmla="*/ 18 h 632"/>
                    <a:gd name="T16" fmla="*/ 35 w 311"/>
                    <a:gd name="T17" fmla="*/ 24 h 632"/>
                    <a:gd name="T18" fmla="*/ 36 w 311"/>
                    <a:gd name="T19" fmla="*/ 26 h 632"/>
                    <a:gd name="T20" fmla="*/ 40 w 311"/>
                    <a:gd name="T21" fmla="*/ 29 h 632"/>
                    <a:gd name="T22" fmla="*/ 55 w 311"/>
                    <a:gd name="T23" fmla="*/ 45 h 632"/>
                    <a:gd name="T24" fmla="*/ 57 w 311"/>
                    <a:gd name="T25" fmla="*/ 47 h 632"/>
                    <a:gd name="T26" fmla="*/ 61 w 311"/>
                    <a:gd name="T27" fmla="*/ 52 h 632"/>
                    <a:gd name="T28" fmla="*/ 78 w 311"/>
                    <a:gd name="T29" fmla="*/ 74 h 632"/>
                    <a:gd name="T30" fmla="*/ 79 w 311"/>
                    <a:gd name="T31" fmla="*/ 76 h 632"/>
                    <a:gd name="T32" fmla="*/ 83 w 311"/>
                    <a:gd name="T33" fmla="*/ 82 h 632"/>
                    <a:gd name="T34" fmla="*/ 99 w 311"/>
                    <a:gd name="T35" fmla="*/ 108 h 632"/>
                    <a:gd name="T36" fmla="*/ 101 w 311"/>
                    <a:gd name="T37" fmla="*/ 110 h 632"/>
                    <a:gd name="T38" fmla="*/ 105 w 311"/>
                    <a:gd name="T39" fmla="*/ 117 h 632"/>
                    <a:gd name="T40" fmla="*/ 120 w 311"/>
                    <a:gd name="T41" fmla="*/ 144 h 632"/>
                    <a:gd name="T42" fmla="*/ 141 w 311"/>
                    <a:gd name="T43" fmla="*/ 186 h 632"/>
                    <a:gd name="T44" fmla="*/ 143 w 311"/>
                    <a:gd name="T45" fmla="*/ 190 h 632"/>
                    <a:gd name="T46" fmla="*/ 151 w 311"/>
                    <a:gd name="T47" fmla="*/ 206 h 632"/>
                    <a:gd name="T48" fmla="*/ 181 w 311"/>
                    <a:gd name="T49" fmla="*/ 276 h 632"/>
                    <a:gd name="T50" fmla="*/ 265 w 311"/>
                    <a:gd name="T51" fmla="*/ 501 h 632"/>
                    <a:gd name="T52" fmla="*/ 267 w 311"/>
                    <a:gd name="T53" fmla="*/ 505 h 632"/>
                    <a:gd name="T54" fmla="*/ 271 w 311"/>
                    <a:gd name="T55" fmla="*/ 517 h 632"/>
                    <a:gd name="T56" fmla="*/ 288 w 311"/>
                    <a:gd name="T57" fmla="*/ 566 h 632"/>
                    <a:gd name="T58" fmla="*/ 289 w 311"/>
                    <a:gd name="T59" fmla="*/ 570 h 632"/>
                    <a:gd name="T60" fmla="*/ 294 w 311"/>
                    <a:gd name="T61" fmla="*/ 582 h 632"/>
                    <a:gd name="T62" fmla="*/ 300 w 311"/>
                    <a:gd name="T63" fmla="*/ 601 h 632"/>
                    <a:gd name="T64" fmla="*/ 302 w 311"/>
                    <a:gd name="T65" fmla="*/ 607 h 632"/>
                    <a:gd name="T66" fmla="*/ 306 w 311"/>
                    <a:gd name="T67" fmla="*/ 618 h 632"/>
                    <a:gd name="T68" fmla="*/ 308 w 311"/>
                    <a:gd name="T69" fmla="*/ 624 h 632"/>
                    <a:gd name="T70" fmla="*/ 309 w 311"/>
                    <a:gd name="T71" fmla="*/ 628 h 632"/>
                    <a:gd name="T72" fmla="*/ 311 w 311"/>
                    <a:gd name="T73" fmla="*/ 632 h 6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11" h="632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7" y="4"/>
                      </a:lnTo>
                      <a:lnTo>
                        <a:pt x="9" y="5"/>
                      </a:lnTo>
                      <a:lnTo>
                        <a:pt x="15" y="9"/>
                      </a:lnTo>
                      <a:lnTo>
                        <a:pt x="15" y="9"/>
                      </a:lnTo>
                      <a:lnTo>
                        <a:pt x="16" y="9"/>
                      </a:lnTo>
                      <a:lnTo>
                        <a:pt x="17" y="11"/>
                      </a:lnTo>
                      <a:lnTo>
                        <a:pt x="20" y="12"/>
                      </a:lnTo>
                      <a:lnTo>
                        <a:pt x="25" y="16"/>
                      </a:lnTo>
                      <a:lnTo>
                        <a:pt x="25" y="17"/>
                      </a:lnTo>
                      <a:lnTo>
                        <a:pt x="26" y="17"/>
                      </a:lnTo>
                      <a:lnTo>
                        <a:pt x="27" y="18"/>
                      </a:lnTo>
                      <a:lnTo>
                        <a:pt x="30" y="20"/>
                      </a:lnTo>
                      <a:lnTo>
                        <a:pt x="35" y="24"/>
                      </a:lnTo>
                      <a:lnTo>
                        <a:pt x="36" y="25"/>
                      </a:lnTo>
                      <a:lnTo>
                        <a:pt x="36" y="26"/>
                      </a:lnTo>
                      <a:lnTo>
                        <a:pt x="37" y="27"/>
                      </a:lnTo>
                      <a:lnTo>
                        <a:pt x="40" y="29"/>
                      </a:lnTo>
                      <a:lnTo>
                        <a:pt x="45" y="35"/>
                      </a:lnTo>
                      <a:lnTo>
                        <a:pt x="55" y="45"/>
                      </a:lnTo>
                      <a:lnTo>
                        <a:pt x="56" y="46"/>
                      </a:lnTo>
                      <a:lnTo>
                        <a:pt x="57" y="47"/>
                      </a:lnTo>
                      <a:lnTo>
                        <a:pt x="58" y="49"/>
                      </a:lnTo>
                      <a:lnTo>
                        <a:pt x="61" y="52"/>
                      </a:lnTo>
                      <a:lnTo>
                        <a:pt x="66" y="59"/>
                      </a:lnTo>
                      <a:lnTo>
                        <a:pt x="78" y="74"/>
                      </a:lnTo>
                      <a:lnTo>
                        <a:pt x="78" y="75"/>
                      </a:lnTo>
                      <a:lnTo>
                        <a:pt x="79" y="76"/>
                      </a:lnTo>
                      <a:lnTo>
                        <a:pt x="80" y="78"/>
                      </a:lnTo>
                      <a:lnTo>
                        <a:pt x="83" y="82"/>
                      </a:lnTo>
                      <a:lnTo>
                        <a:pt x="88" y="90"/>
                      </a:lnTo>
                      <a:lnTo>
                        <a:pt x="99" y="108"/>
                      </a:lnTo>
                      <a:lnTo>
                        <a:pt x="100" y="109"/>
                      </a:lnTo>
                      <a:lnTo>
                        <a:pt x="101" y="110"/>
                      </a:lnTo>
                      <a:lnTo>
                        <a:pt x="102" y="112"/>
                      </a:lnTo>
                      <a:lnTo>
                        <a:pt x="105" y="117"/>
                      </a:lnTo>
                      <a:lnTo>
                        <a:pt x="110" y="125"/>
                      </a:lnTo>
                      <a:lnTo>
                        <a:pt x="120" y="144"/>
                      </a:lnTo>
                      <a:lnTo>
                        <a:pt x="141" y="185"/>
                      </a:lnTo>
                      <a:lnTo>
                        <a:pt x="141" y="186"/>
                      </a:lnTo>
                      <a:lnTo>
                        <a:pt x="142" y="188"/>
                      </a:lnTo>
                      <a:lnTo>
                        <a:pt x="143" y="190"/>
                      </a:lnTo>
                      <a:lnTo>
                        <a:pt x="145" y="195"/>
                      </a:lnTo>
                      <a:lnTo>
                        <a:pt x="151" y="206"/>
                      </a:lnTo>
                      <a:lnTo>
                        <a:pt x="161" y="229"/>
                      </a:lnTo>
                      <a:lnTo>
                        <a:pt x="181" y="276"/>
                      </a:lnTo>
                      <a:lnTo>
                        <a:pt x="225" y="387"/>
                      </a:lnTo>
                      <a:lnTo>
                        <a:pt x="265" y="501"/>
                      </a:lnTo>
                      <a:lnTo>
                        <a:pt x="266" y="503"/>
                      </a:lnTo>
                      <a:lnTo>
                        <a:pt x="267" y="505"/>
                      </a:lnTo>
                      <a:lnTo>
                        <a:pt x="268" y="509"/>
                      </a:lnTo>
                      <a:lnTo>
                        <a:pt x="271" y="517"/>
                      </a:lnTo>
                      <a:lnTo>
                        <a:pt x="277" y="533"/>
                      </a:lnTo>
                      <a:lnTo>
                        <a:pt x="288" y="566"/>
                      </a:lnTo>
                      <a:lnTo>
                        <a:pt x="289" y="568"/>
                      </a:lnTo>
                      <a:lnTo>
                        <a:pt x="289" y="570"/>
                      </a:lnTo>
                      <a:lnTo>
                        <a:pt x="291" y="574"/>
                      </a:lnTo>
                      <a:lnTo>
                        <a:pt x="294" y="582"/>
                      </a:lnTo>
                      <a:lnTo>
                        <a:pt x="300" y="599"/>
                      </a:lnTo>
                      <a:lnTo>
                        <a:pt x="300" y="601"/>
                      </a:lnTo>
                      <a:lnTo>
                        <a:pt x="301" y="603"/>
                      </a:lnTo>
                      <a:lnTo>
                        <a:pt x="302" y="607"/>
                      </a:lnTo>
                      <a:lnTo>
                        <a:pt x="305" y="615"/>
                      </a:lnTo>
                      <a:lnTo>
                        <a:pt x="306" y="618"/>
                      </a:lnTo>
                      <a:lnTo>
                        <a:pt x="307" y="620"/>
                      </a:lnTo>
                      <a:lnTo>
                        <a:pt x="308" y="624"/>
                      </a:lnTo>
                      <a:lnTo>
                        <a:pt x="309" y="626"/>
                      </a:lnTo>
                      <a:lnTo>
                        <a:pt x="309" y="628"/>
                      </a:lnTo>
                      <a:lnTo>
                        <a:pt x="310" y="630"/>
                      </a:lnTo>
                      <a:lnTo>
                        <a:pt x="311" y="632"/>
                      </a:lnTo>
                    </a:path>
                  </a:pathLst>
                </a:custGeom>
                <a:noFill/>
                <a:ln w="9525" cap="sq">
                  <a:solidFill>
                    <a:srgbClr val="FFCC99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grpSp>
          <p:nvGrpSpPr>
            <p:cNvPr id="41" name="Group 128"/>
            <p:cNvGrpSpPr/>
            <p:nvPr/>
          </p:nvGrpSpPr>
          <p:grpSpPr>
            <a:xfrm rot="21181802">
              <a:off x="4489975" y="2200086"/>
              <a:ext cx="915466" cy="1193122"/>
              <a:chOff x="1271646" y="536564"/>
              <a:chExt cx="1830178" cy="2172355"/>
            </a:xfrm>
            <a:solidFill>
              <a:srgbClr val="D2D2D2">
                <a:lumMod val="50000"/>
              </a:srgbClr>
            </a:solidFill>
            <a:effectLst>
              <a:outerShdw blurRad="76200" dist="76200" dir="19800000" algn="l" rotWithShape="0">
                <a:srgbClr val="E40059">
                  <a:alpha val="50000"/>
                </a:srgbClr>
              </a:outerShdw>
            </a:effectLst>
          </p:grpSpPr>
          <p:sp>
            <p:nvSpPr>
              <p:cNvPr id="42" name="Flowchart: Stored Data 5"/>
              <p:cNvSpPr/>
              <p:nvPr/>
            </p:nvSpPr>
            <p:spPr>
              <a:xfrm>
                <a:off x="1271646" y="536564"/>
                <a:ext cx="330024" cy="2172355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446 w 8779"/>
                  <a:gd name="connsiteY0" fmla="*/ 0 h 10000"/>
                  <a:gd name="connsiteX1" fmla="*/ 8779 w 8779"/>
                  <a:gd name="connsiteY1" fmla="*/ 0 h 10000"/>
                  <a:gd name="connsiteX2" fmla="*/ 7112 w 8779"/>
                  <a:gd name="connsiteY2" fmla="*/ 5000 h 10000"/>
                  <a:gd name="connsiteX3" fmla="*/ 8779 w 8779"/>
                  <a:gd name="connsiteY3" fmla="*/ 10000 h 10000"/>
                  <a:gd name="connsiteX4" fmla="*/ 446 w 8779"/>
                  <a:gd name="connsiteY4" fmla="*/ 10000 h 10000"/>
                  <a:gd name="connsiteX5" fmla="*/ 318 w 8779"/>
                  <a:gd name="connsiteY5" fmla="*/ 5035 h 10000"/>
                  <a:gd name="connsiteX6" fmla="*/ 446 w 8779"/>
                  <a:gd name="connsiteY6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948 w 10440"/>
                  <a:gd name="connsiteY0" fmla="*/ 0 h 10000"/>
                  <a:gd name="connsiteX1" fmla="*/ 10440 w 10440"/>
                  <a:gd name="connsiteY1" fmla="*/ 0 h 10000"/>
                  <a:gd name="connsiteX2" fmla="*/ 8541 w 10440"/>
                  <a:gd name="connsiteY2" fmla="*/ 5000 h 10000"/>
                  <a:gd name="connsiteX3" fmla="*/ 10440 w 10440"/>
                  <a:gd name="connsiteY3" fmla="*/ 10000 h 10000"/>
                  <a:gd name="connsiteX4" fmla="*/ 948 w 10440"/>
                  <a:gd name="connsiteY4" fmla="*/ 10000 h 10000"/>
                  <a:gd name="connsiteX5" fmla="*/ 335 w 10440"/>
                  <a:gd name="connsiteY5" fmla="*/ 5177 h 10000"/>
                  <a:gd name="connsiteX6" fmla="*/ 948 w 10440"/>
                  <a:gd name="connsiteY6" fmla="*/ 0 h 10000"/>
                  <a:gd name="connsiteX0" fmla="*/ 0 w 9492"/>
                  <a:gd name="connsiteY0" fmla="*/ 0 h 10000"/>
                  <a:gd name="connsiteX1" fmla="*/ 9492 w 9492"/>
                  <a:gd name="connsiteY1" fmla="*/ 0 h 10000"/>
                  <a:gd name="connsiteX2" fmla="*/ 7593 w 9492"/>
                  <a:gd name="connsiteY2" fmla="*/ 5000 h 10000"/>
                  <a:gd name="connsiteX3" fmla="*/ 9492 w 9492"/>
                  <a:gd name="connsiteY3" fmla="*/ 10000 h 10000"/>
                  <a:gd name="connsiteX4" fmla="*/ 0 w 9492"/>
                  <a:gd name="connsiteY4" fmla="*/ 10000 h 10000"/>
                  <a:gd name="connsiteX5" fmla="*/ 0 w 9492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7999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3381" y="2239"/>
                      <a:pt x="3381" y="5000"/>
                    </a:cubicBezTo>
                    <a:cubicBezTo>
                      <a:pt x="3381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lowchart: Stored Data 5"/>
              <p:cNvSpPr/>
              <p:nvPr/>
            </p:nvSpPr>
            <p:spPr>
              <a:xfrm flipH="1">
                <a:off x="2771800" y="536564"/>
                <a:ext cx="330024" cy="2172355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446 w 8779"/>
                  <a:gd name="connsiteY0" fmla="*/ 0 h 10000"/>
                  <a:gd name="connsiteX1" fmla="*/ 8779 w 8779"/>
                  <a:gd name="connsiteY1" fmla="*/ 0 h 10000"/>
                  <a:gd name="connsiteX2" fmla="*/ 7112 w 8779"/>
                  <a:gd name="connsiteY2" fmla="*/ 5000 h 10000"/>
                  <a:gd name="connsiteX3" fmla="*/ 8779 w 8779"/>
                  <a:gd name="connsiteY3" fmla="*/ 10000 h 10000"/>
                  <a:gd name="connsiteX4" fmla="*/ 446 w 8779"/>
                  <a:gd name="connsiteY4" fmla="*/ 10000 h 10000"/>
                  <a:gd name="connsiteX5" fmla="*/ 318 w 8779"/>
                  <a:gd name="connsiteY5" fmla="*/ 5035 h 10000"/>
                  <a:gd name="connsiteX6" fmla="*/ 446 w 8779"/>
                  <a:gd name="connsiteY6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948 w 10440"/>
                  <a:gd name="connsiteY0" fmla="*/ 0 h 10000"/>
                  <a:gd name="connsiteX1" fmla="*/ 10440 w 10440"/>
                  <a:gd name="connsiteY1" fmla="*/ 0 h 10000"/>
                  <a:gd name="connsiteX2" fmla="*/ 8541 w 10440"/>
                  <a:gd name="connsiteY2" fmla="*/ 5000 h 10000"/>
                  <a:gd name="connsiteX3" fmla="*/ 10440 w 10440"/>
                  <a:gd name="connsiteY3" fmla="*/ 10000 h 10000"/>
                  <a:gd name="connsiteX4" fmla="*/ 948 w 10440"/>
                  <a:gd name="connsiteY4" fmla="*/ 10000 h 10000"/>
                  <a:gd name="connsiteX5" fmla="*/ 335 w 10440"/>
                  <a:gd name="connsiteY5" fmla="*/ 5177 h 10000"/>
                  <a:gd name="connsiteX6" fmla="*/ 948 w 10440"/>
                  <a:gd name="connsiteY6" fmla="*/ 0 h 10000"/>
                  <a:gd name="connsiteX0" fmla="*/ 0 w 9492"/>
                  <a:gd name="connsiteY0" fmla="*/ 0 h 10000"/>
                  <a:gd name="connsiteX1" fmla="*/ 9492 w 9492"/>
                  <a:gd name="connsiteY1" fmla="*/ 0 h 10000"/>
                  <a:gd name="connsiteX2" fmla="*/ 7593 w 9492"/>
                  <a:gd name="connsiteY2" fmla="*/ 5000 h 10000"/>
                  <a:gd name="connsiteX3" fmla="*/ 9492 w 9492"/>
                  <a:gd name="connsiteY3" fmla="*/ 10000 h 10000"/>
                  <a:gd name="connsiteX4" fmla="*/ 0 w 9492"/>
                  <a:gd name="connsiteY4" fmla="*/ 10000 h 10000"/>
                  <a:gd name="connsiteX5" fmla="*/ 0 w 9492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7999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3381" y="2239"/>
                      <a:pt x="3381" y="5000"/>
                    </a:cubicBezTo>
                    <a:cubicBezTo>
                      <a:pt x="3381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6" name="Group 65"/>
          <p:cNvGrpSpPr/>
          <p:nvPr/>
        </p:nvGrpSpPr>
        <p:grpSpPr>
          <a:xfrm>
            <a:off x="2868910" y="3103430"/>
            <a:ext cx="1121638" cy="1444477"/>
            <a:chOff x="7344363" y="1994921"/>
            <a:chExt cx="1697405" cy="2212222"/>
          </a:xfrm>
        </p:grpSpPr>
        <p:grpSp>
          <p:nvGrpSpPr>
            <p:cNvPr id="67" name="Group 180"/>
            <p:cNvGrpSpPr/>
            <p:nvPr/>
          </p:nvGrpSpPr>
          <p:grpSpPr>
            <a:xfrm>
              <a:off x="7406408" y="2036662"/>
              <a:ext cx="1573312" cy="2128741"/>
              <a:chOff x="1278551" y="548681"/>
              <a:chExt cx="1830178" cy="2176938"/>
            </a:xfrm>
            <a:noFill/>
          </p:grpSpPr>
          <p:sp>
            <p:nvSpPr>
              <p:cNvPr id="93" name="Flowchart: Stored Data 23"/>
              <p:cNvSpPr/>
              <p:nvPr/>
            </p:nvSpPr>
            <p:spPr>
              <a:xfrm rot="5400000" flipV="1">
                <a:off x="1655449" y="1272339"/>
                <a:ext cx="1076382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 cmpd="sng" algn="ctr">
                <a:solidFill>
                  <a:srgbClr val="E40059">
                    <a:lumMod val="40000"/>
                    <a:lumOff val="6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4" name="Flowchart: Stored Data 23"/>
              <p:cNvSpPr/>
              <p:nvPr/>
            </p:nvSpPr>
            <p:spPr>
              <a:xfrm rot="16200000">
                <a:off x="1643362" y="183870"/>
                <a:ext cx="1100556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 cmpd="sng" algn="ctr">
                <a:solidFill>
                  <a:srgbClr val="E40059">
                    <a:lumMod val="40000"/>
                    <a:lumOff val="6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8" name="Group 181"/>
            <p:cNvGrpSpPr/>
            <p:nvPr/>
          </p:nvGrpSpPr>
          <p:grpSpPr>
            <a:xfrm>
              <a:off x="7406408" y="2093370"/>
              <a:ext cx="1573312" cy="2015323"/>
              <a:chOff x="1278551" y="548681"/>
              <a:chExt cx="1830178" cy="2176938"/>
            </a:xfrm>
          </p:grpSpPr>
          <p:sp>
            <p:nvSpPr>
              <p:cNvPr id="91" name="Flowchart: Stored Data 23"/>
              <p:cNvSpPr/>
              <p:nvPr/>
            </p:nvSpPr>
            <p:spPr>
              <a:xfrm rot="5400000" flipV="1">
                <a:off x="1655449" y="1272339"/>
                <a:ext cx="1076382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0">
                <a:gsLst>
                  <a:gs pos="0">
                    <a:srgbClr val="E40059">
                      <a:lumMod val="20000"/>
                      <a:lumOff val="80000"/>
                    </a:srgbClr>
                  </a:gs>
                  <a:gs pos="100000">
                    <a:sysClr val="window" lastClr="FFFFFF"/>
                  </a:gs>
                </a:gsLst>
                <a:lin ang="5400000" scaled="0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2" name="Flowchart: Stored Data 23"/>
              <p:cNvSpPr/>
              <p:nvPr/>
            </p:nvSpPr>
            <p:spPr>
              <a:xfrm rot="16200000">
                <a:off x="1643362" y="183870"/>
                <a:ext cx="1100556" cy="1830178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0 w 8333"/>
                  <a:gd name="connsiteY0" fmla="*/ 0 h 10000"/>
                  <a:gd name="connsiteX1" fmla="*/ 8333 w 8333"/>
                  <a:gd name="connsiteY1" fmla="*/ 0 h 10000"/>
                  <a:gd name="connsiteX2" fmla="*/ 6666 w 8333"/>
                  <a:gd name="connsiteY2" fmla="*/ 5000 h 10000"/>
                  <a:gd name="connsiteX3" fmla="*/ 8333 w 8333"/>
                  <a:gd name="connsiteY3" fmla="*/ 10000 h 10000"/>
                  <a:gd name="connsiteX4" fmla="*/ 0 w 8333"/>
                  <a:gd name="connsiteY4" fmla="*/ 10000 h 10000"/>
                  <a:gd name="connsiteX5" fmla="*/ 0 w 8333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8000" y="2239"/>
                      <a:pt x="8000" y="5000"/>
                    </a:cubicBezTo>
                    <a:cubicBezTo>
                      <a:pt x="8000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0">
                <a:gsLst>
                  <a:gs pos="0">
                    <a:srgbClr val="E40059">
                      <a:lumMod val="20000"/>
                      <a:lumOff val="80000"/>
                    </a:srgbClr>
                  </a:gs>
                  <a:gs pos="100000">
                    <a:sysClr val="window" lastClr="FFFFFF"/>
                  </a:gs>
                </a:gsLst>
                <a:lin ang="16200000" scaled="0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9" name="Group 182"/>
            <p:cNvGrpSpPr/>
            <p:nvPr/>
          </p:nvGrpSpPr>
          <p:grpSpPr>
            <a:xfrm>
              <a:off x="7407995" y="2399815"/>
              <a:ext cx="1570139" cy="1402442"/>
              <a:chOff x="1340256" y="791716"/>
              <a:chExt cx="1692958" cy="1512139"/>
            </a:xfrm>
          </p:grpSpPr>
          <p:grpSp>
            <p:nvGrpSpPr>
              <p:cNvPr id="85" name="Group 196"/>
              <p:cNvGrpSpPr/>
              <p:nvPr/>
            </p:nvGrpSpPr>
            <p:grpSpPr>
              <a:xfrm flipV="1">
                <a:off x="1340256" y="791716"/>
                <a:ext cx="1692958" cy="180000"/>
                <a:chOff x="4572000" y="914400"/>
                <a:chExt cx="3292475" cy="2028825"/>
              </a:xfrm>
            </p:grpSpPr>
            <p:sp>
              <p:nvSpPr>
                <p:cNvPr id="89" name="Freeform 13"/>
                <p:cNvSpPr>
                  <a:spLocks/>
                </p:cNvSpPr>
                <p:nvPr/>
              </p:nvSpPr>
              <p:spPr bwMode="auto">
                <a:xfrm>
                  <a:off x="4572000" y="914400"/>
                  <a:ext cx="2798763" cy="2028825"/>
                </a:xfrm>
                <a:custGeom>
                  <a:avLst/>
                  <a:gdLst>
                    <a:gd name="T0" fmla="*/ 41 w 1763"/>
                    <a:gd name="T1" fmla="*/ 522 h 1278"/>
                    <a:gd name="T2" fmla="*/ 147 w 1763"/>
                    <a:gd name="T3" fmla="*/ 245 h 1278"/>
                    <a:gd name="T4" fmla="*/ 189 w 1763"/>
                    <a:gd name="T5" fmla="*/ 155 h 1278"/>
                    <a:gd name="T6" fmla="*/ 213 w 1763"/>
                    <a:gd name="T7" fmla="*/ 113 h 1278"/>
                    <a:gd name="T8" fmla="*/ 241 w 1763"/>
                    <a:gd name="T9" fmla="*/ 71 h 1278"/>
                    <a:gd name="T10" fmla="*/ 264 w 1763"/>
                    <a:gd name="T11" fmla="*/ 43 h 1278"/>
                    <a:gd name="T12" fmla="*/ 285 w 1763"/>
                    <a:gd name="T13" fmla="*/ 24 h 1278"/>
                    <a:gd name="T14" fmla="*/ 299 w 1763"/>
                    <a:gd name="T15" fmla="*/ 15 h 1278"/>
                    <a:gd name="T16" fmla="*/ 309 w 1763"/>
                    <a:gd name="T17" fmla="*/ 9 h 1278"/>
                    <a:gd name="T18" fmla="*/ 320 w 1763"/>
                    <a:gd name="T19" fmla="*/ 4 h 1278"/>
                    <a:gd name="T20" fmla="*/ 329 w 1763"/>
                    <a:gd name="T21" fmla="*/ 1 h 1278"/>
                    <a:gd name="T22" fmla="*/ 336 w 1763"/>
                    <a:gd name="T23" fmla="*/ 0 h 1278"/>
                    <a:gd name="T24" fmla="*/ 341 w 1763"/>
                    <a:gd name="T25" fmla="*/ 0 h 1278"/>
                    <a:gd name="T26" fmla="*/ 346 w 1763"/>
                    <a:gd name="T27" fmla="*/ 0 h 1278"/>
                    <a:gd name="T28" fmla="*/ 351 w 1763"/>
                    <a:gd name="T29" fmla="*/ 0 h 1278"/>
                    <a:gd name="T30" fmla="*/ 358 w 1763"/>
                    <a:gd name="T31" fmla="*/ 1 h 1278"/>
                    <a:gd name="T32" fmla="*/ 365 w 1763"/>
                    <a:gd name="T33" fmla="*/ 2 h 1278"/>
                    <a:gd name="T34" fmla="*/ 375 w 1763"/>
                    <a:gd name="T35" fmla="*/ 5 h 1278"/>
                    <a:gd name="T36" fmla="*/ 385 w 1763"/>
                    <a:gd name="T37" fmla="*/ 10 h 1278"/>
                    <a:gd name="T38" fmla="*/ 403 w 1763"/>
                    <a:gd name="T39" fmla="*/ 21 h 1278"/>
                    <a:gd name="T40" fmla="*/ 429 w 1763"/>
                    <a:gd name="T41" fmla="*/ 45 h 1278"/>
                    <a:gd name="T42" fmla="*/ 465 w 1763"/>
                    <a:gd name="T43" fmla="*/ 91 h 1278"/>
                    <a:gd name="T44" fmla="*/ 506 w 1763"/>
                    <a:gd name="T45" fmla="*/ 162 h 1278"/>
                    <a:gd name="T46" fmla="*/ 634 w 1763"/>
                    <a:gd name="T47" fmla="*/ 474 h 1278"/>
                    <a:gd name="T48" fmla="*/ 850 w 1763"/>
                    <a:gd name="T49" fmla="*/ 1060 h 1278"/>
                    <a:gd name="T50" fmla="*/ 880 w 1763"/>
                    <a:gd name="T51" fmla="*/ 1122 h 1278"/>
                    <a:gd name="T52" fmla="*/ 912 w 1763"/>
                    <a:gd name="T53" fmla="*/ 1177 h 1278"/>
                    <a:gd name="T54" fmla="*/ 934 w 1763"/>
                    <a:gd name="T55" fmla="*/ 1209 h 1278"/>
                    <a:gd name="T56" fmla="*/ 954 w 1763"/>
                    <a:gd name="T57" fmla="*/ 1233 h 1278"/>
                    <a:gd name="T58" fmla="*/ 978 w 1763"/>
                    <a:gd name="T59" fmla="*/ 1255 h 1278"/>
                    <a:gd name="T60" fmla="*/ 996 w 1763"/>
                    <a:gd name="T61" fmla="*/ 1267 h 1278"/>
                    <a:gd name="T62" fmla="*/ 1007 w 1763"/>
                    <a:gd name="T63" fmla="*/ 1272 h 1278"/>
                    <a:gd name="T64" fmla="*/ 1017 w 1763"/>
                    <a:gd name="T65" fmla="*/ 1276 h 1278"/>
                    <a:gd name="T66" fmla="*/ 1024 w 1763"/>
                    <a:gd name="T67" fmla="*/ 1277 h 1278"/>
                    <a:gd name="T68" fmla="*/ 1030 w 1763"/>
                    <a:gd name="T69" fmla="*/ 1278 h 1278"/>
                    <a:gd name="T70" fmla="*/ 1035 w 1763"/>
                    <a:gd name="T71" fmla="*/ 1278 h 1278"/>
                    <a:gd name="T72" fmla="*/ 1040 w 1763"/>
                    <a:gd name="T73" fmla="*/ 1278 h 1278"/>
                    <a:gd name="T74" fmla="*/ 1045 w 1763"/>
                    <a:gd name="T75" fmla="*/ 1278 h 1278"/>
                    <a:gd name="T76" fmla="*/ 1052 w 1763"/>
                    <a:gd name="T77" fmla="*/ 1277 h 1278"/>
                    <a:gd name="T78" fmla="*/ 1062 w 1763"/>
                    <a:gd name="T79" fmla="*/ 1274 h 1278"/>
                    <a:gd name="T80" fmla="*/ 1073 w 1763"/>
                    <a:gd name="T81" fmla="*/ 1270 h 1278"/>
                    <a:gd name="T82" fmla="*/ 1091 w 1763"/>
                    <a:gd name="T83" fmla="*/ 1259 h 1278"/>
                    <a:gd name="T84" fmla="*/ 1111 w 1763"/>
                    <a:gd name="T85" fmla="*/ 1243 h 1278"/>
                    <a:gd name="T86" fmla="*/ 1142 w 1763"/>
                    <a:gd name="T87" fmla="*/ 1207 h 1278"/>
                    <a:gd name="T88" fmla="*/ 1187 w 1763"/>
                    <a:gd name="T89" fmla="*/ 1135 h 1278"/>
                    <a:gd name="T90" fmla="*/ 1355 w 1763"/>
                    <a:gd name="T91" fmla="*/ 720 h 1278"/>
                    <a:gd name="T92" fmla="*/ 1529 w 1763"/>
                    <a:gd name="T93" fmla="*/ 246 h 1278"/>
                    <a:gd name="T94" fmla="*/ 1575 w 1763"/>
                    <a:gd name="T95" fmla="*/ 149 h 1278"/>
                    <a:gd name="T96" fmla="*/ 1606 w 1763"/>
                    <a:gd name="T97" fmla="*/ 96 h 1278"/>
                    <a:gd name="T98" fmla="*/ 1630 w 1763"/>
                    <a:gd name="T99" fmla="*/ 63 h 1278"/>
                    <a:gd name="T100" fmla="*/ 1659 w 1763"/>
                    <a:gd name="T101" fmla="*/ 31 h 1278"/>
                    <a:gd name="T102" fmla="*/ 1672 w 1763"/>
                    <a:gd name="T103" fmla="*/ 21 h 1278"/>
                    <a:gd name="T104" fmla="*/ 1691 w 1763"/>
                    <a:gd name="T105" fmla="*/ 9 h 1278"/>
                    <a:gd name="T106" fmla="*/ 1702 w 1763"/>
                    <a:gd name="T107" fmla="*/ 4 h 1278"/>
                    <a:gd name="T108" fmla="*/ 1709 w 1763"/>
                    <a:gd name="T109" fmla="*/ 2 h 1278"/>
                    <a:gd name="T110" fmla="*/ 1718 w 1763"/>
                    <a:gd name="T111" fmla="*/ 0 h 1278"/>
                    <a:gd name="T112" fmla="*/ 1724 w 1763"/>
                    <a:gd name="T113" fmla="*/ 0 h 1278"/>
                    <a:gd name="T114" fmla="*/ 1730 w 1763"/>
                    <a:gd name="T115" fmla="*/ 0 h 1278"/>
                    <a:gd name="T116" fmla="*/ 1735 w 1763"/>
                    <a:gd name="T117" fmla="*/ 0 h 1278"/>
                    <a:gd name="T118" fmla="*/ 1741 w 1763"/>
                    <a:gd name="T119" fmla="*/ 1 h 1278"/>
                    <a:gd name="T120" fmla="*/ 1749 w 1763"/>
                    <a:gd name="T121" fmla="*/ 3 h 1278"/>
                    <a:gd name="T122" fmla="*/ 1757 w 1763"/>
                    <a:gd name="T123" fmla="*/ 5 h 1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763" h="1278">
                      <a:moveTo>
                        <a:pt x="0" y="639"/>
                      </a:moveTo>
                      <a:lnTo>
                        <a:pt x="1" y="637"/>
                      </a:lnTo>
                      <a:lnTo>
                        <a:pt x="2" y="635"/>
                      </a:lnTo>
                      <a:lnTo>
                        <a:pt x="3" y="632"/>
                      </a:lnTo>
                      <a:lnTo>
                        <a:pt x="5" y="624"/>
                      </a:lnTo>
                      <a:lnTo>
                        <a:pt x="11" y="609"/>
                      </a:lnTo>
                      <a:lnTo>
                        <a:pt x="21" y="580"/>
                      </a:lnTo>
                      <a:lnTo>
                        <a:pt x="41" y="522"/>
                      </a:lnTo>
                      <a:lnTo>
                        <a:pt x="85" y="399"/>
                      </a:lnTo>
                      <a:lnTo>
                        <a:pt x="126" y="292"/>
                      </a:lnTo>
                      <a:lnTo>
                        <a:pt x="127" y="291"/>
                      </a:lnTo>
                      <a:lnTo>
                        <a:pt x="128" y="289"/>
                      </a:lnTo>
                      <a:lnTo>
                        <a:pt x="129" y="286"/>
                      </a:lnTo>
                      <a:lnTo>
                        <a:pt x="131" y="280"/>
                      </a:lnTo>
                      <a:lnTo>
                        <a:pt x="137" y="268"/>
                      </a:lnTo>
                      <a:lnTo>
                        <a:pt x="147" y="245"/>
                      </a:lnTo>
                      <a:lnTo>
                        <a:pt x="167" y="200"/>
                      </a:lnTo>
                      <a:lnTo>
                        <a:pt x="167" y="199"/>
                      </a:lnTo>
                      <a:lnTo>
                        <a:pt x="168" y="197"/>
                      </a:lnTo>
                      <a:lnTo>
                        <a:pt x="170" y="195"/>
                      </a:lnTo>
                      <a:lnTo>
                        <a:pt x="172" y="189"/>
                      </a:lnTo>
                      <a:lnTo>
                        <a:pt x="178" y="178"/>
                      </a:lnTo>
                      <a:lnTo>
                        <a:pt x="189" y="156"/>
                      </a:lnTo>
                      <a:lnTo>
                        <a:pt x="189" y="155"/>
                      </a:lnTo>
                      <a:lnTo>
                        <a:pt x="190" y="154"/>
                      </a:lnTo>
                      <a:lnTo>
                        <a:pt x="191" y="151"/>
                      </a:lnTo>
                      <a:lnTo>
                        <a:pt x="194" y="146"/>
                      </a:lnTo>
                      <a:lnTo>
                        <a:pt x="200" y="136"/>
                      </a:lnTo>
                      <a:lnTo>
                        <a:pt x="210" y="117"/>
                      </a:lnTo>
                      <a:lnTo>
                        <a:pt x="211" y="116"/>
                      </a:lnTo>
                      <a:lnTo>
                        <a:pt x="212" y="115"/>
                      </a:lnTo>
                      <a:lnTo>
                        <a:pt x="213" y="113"/>
                      </a:lnTo>
                      <a:lnTo>
                        <a:pt x="216" y="108"/>
                      </a:lnTo>
                      <a:lnTo>
                        <a:pt x="221" y="100"/>
                      </a:lnTo>
                      <a:lnTo>
                        <a:pt x="231" y="85"/>
                      </a:lnTo>
                      <a:lnTo>
                        <a:pt x="232" y="84"/>
                      </a:lnTo>
                      <a:lnTo>
                        <a:pt x="232" y="83"/>
                      </a:lnTo>
                      <a:lnTo>
                        <a:pt x="234" y="81"/>
                      </a:lnTo>
                      <a:lnTo>
                        <a:pt x="236" y="78"/>
                      </a:lnTo>
                      <a:lnTo>
                        <a:pt x="241" y="71"/>
                      </a:lnTo>
                      <a:lnTo>
                        <a:pt x="251" y="58"/>
                      </a:lnTo>
                      <a:lnTo>
                        <a:pt x="252" y="57"/>
                      </a:lnTo>
                      <a:lnTo>
                        <a:pt x="253" y="56"/>
                      </a:lnTo>
                      <a:lnTo>
                        <a:pt x="254" y="54"/>
                      </a:lnTo>
                      <a:lnTo>
                        <a:pt x="257" y="51"/>
                      </a:lnTo>
                      <a:lnTo>
                        <a:pt x="263" y="45"/>
                      </a:lnTo>
                      <a:lnTo>
                        <a:pt x="263" y="44"/>
                      </a:lnTo>
                      <a:lnTo>
                        <a:pt x="264" y="43"/>
                      </a:lnTo>
                      <a:lnTo>
                        <a:pt x="265" y="42"/>
                      </a:lnTo>
                      <a:lnTo>
                        <a:pt x="268" y="39"/>
                      </a:lnTo>
                      <a:lnTo>
                        <a:pt x="273" y="34"/>
                      </a:lnTo>
                      <a:lnTo>
                        <a:pt x="274" y="33"/>
                      </a:lnTo>
                      <a:lnTo>
                        <a:pt x="275" y="33"/>
                      </a:lnTo>
                      <a:lnTo>
                        <a:pt x="276" y="31"/>
                      </a:lnTo>
                      <a:lnTo>
                        <a:pt x="279" y="29"/>
                      </a:lnTo>
                      <a:lnTo>
                        <a:pt x="285" y="24"/>
                      </a:lnTo>
                      <a:lnTo>
                        <a:pt x="285" y="24"/>
                      </a:lnTo>
                      <a:lnTo>
                        <a:pt x="286" y="23"/>
                      </a:lnTo>
                      <a:lnTo>
                        <a:pt x="287" y="22"/>
                      </a:lnTo>
                      <a:lnTo>
                        <a:pt x="290" y="20"/>
                      </a:lnTo>
                      <a:lnTo>
                        <a:pt x="296" y="16"/>
                      </a:lnTo>
                      <a:lnTo>
                        <a:pt x="296" y="16"/>
                      </a:lnTo>
                      <a:lnTo>
                        <a:pt x="297" y="15"/>
                      </a:lnTo>
                      <a:lnTo>
                        <a:pt x="299" y="15"/>
                      </a:lnTo>
                      <a:lnTo>
                        <a:pt x="301" y="13"/>
                      </a:lnTo>
                      <a:lnTo>
                        <a:pt x="302" y="12"/>
                      </a:lnTo>
                      <a:lnTo>
                        <a:pt x="303" y="12"/>
                      </a:lnTo>
                      <a:lnTo>
                        <a:pt x="304" y="11"/>
                      </a:lnTo>
                      <a:lnTo>
                        <a:pt x="307" y="10"/>
                      </a:lnTo>
                      <a:lnTo>
                        <a:pt x="307" y="9"/>
                      </a:lnTo>
                      <a:lnTo>
                        <a:pt x="308" y="9"/>
                      </a:lnTo>
                      <a:lnTo>
                        <a:pt x="309" y="9"/>
                      </a:lnTo>
                      <a:lnTo>
                        <a:pt x="312" y="7"/>
                      </a:lnTo>
                      <a:lnTo>
                        <a:pt x="313" y="7"/>
                      </a:lnTo>
                      <a:lnTo>
                        <a:pt x="314" y="7"/>
                      </a:lnTo>
                      <a:lnTo>
                        <a:pt x="315" y="6"/>
                      </a:lnTo>
                      <a:lnTo>
                        <a:pt x="318" y="5"/>
                      </a:lnTo>
                      <a:lnTo>
                        <a:pt x="318" y="5"/>
                      </a:lnTo>
                      <a:lnTo>
                        <a:pt x="319" y="4"/>
                      </a:lnTo>
                      <a:lnTo>
                        <a:pt x="320" y="4"/>
                      </a:lnTo>
                      <a:lnTo>
                        <a:pt x="321" y="4"/>
                      </a:lnTo>
                      <a:lnTo>
                        <a:pt x="321" y="4"/>
                      </a:lnTo>
                      <a:lnTo>
                        <a:pt x="323" y="3"/>
                      </a:lnTo>
                      <a:lnTo>
                        <a:pt x="324" y="3"/>
                      </a:lnTo>
                      <a:lnTo>
                        <a:pt x="324" y="3"/>
                      </a:lnTo>
                      <a:lnTo>
                        <a:pt x="326" y="3"/>
                      </a:lnTo>
                      <a:lnTo>
                        <a:pt x="329" y="2"/>
                      </a:lnTo>
                      <a:lnTo>
                        <a:pt x="329" y="1"/>
                      </a:lnTo>
                      <a:lnTo>
                        <a:pt x="330" y="1"/>
                      </a:lnTo>
                      <a:lnTo>
                        <a:pt x="331" y="1"/>
                      </a:lnTo>
                      <a:lnTo>
                        <a:pt x="332" y="1"/>
                      </a:lnTo>
                      <a:lnTo>
                        <a:pt x="332" y="1"/>
                      </a:lnTo>
                      <a:lnTo>
                        <a:pt x="334" y="1"/>
                      </a:lnTo>
                      <a:lnTo>
                        <a:pt x="335" y="1"/>
                      </a:lnTo>
                      <a:lnTo>
                        <a:pt x="335" y="0"/>
                      </a:lnTo>
                      <a:lnTo>
                        <a:pt x="336" y="0"/>
                      </a:lnTo>
                      <a:lnTo>
                        <a:pt x="336" y="0"/>
                      </a:lnTo>
                      <a:lnTo>
                        <a:pt x="337" y="0"/>
                      </a:lnTo>
                      <a:lnTo>
                        <a:pt x="338" y="0"/>
                      </a:lnTo>
                      <a:lnTo>
                        <a:pt x="339" y="0"/>
                      </a:lnTo>
                      <a:lnTo>
                        <a:pt x="339" y="0"/>
                      </a:lnTo>
                      <a:lnTo>
                        <a:pt x="340" y="0"/>
                      </a:lnTo>
                      <a:lnTo>
                        <a:pt x="341" y="0"/>
                      </a:lnTo>
                      <a:lnTo>
                        <a:pt x="341" y="0"/>
                      </a:lnTo>
                      <a:lnTo>
                        <a:pt x="342" y="0"/>
                      </a:lnTo>
                      <a:lnTo>
                        <a:pt x="342" y="0"/>
                      </a:lnTo>
                      <a:lnTo>
                        <a:pt x="343" y="0"/>
                      </a:lnTo>
                      <a:lnTo>
                        <a:pt x="344" y="0"/>
                      </a:lnTo>
                      <a:lnTo>
                        <a:pt x="344" y="0"/>
                      </a:lnTo>
                      <a:lnTo>
                        <a:pt x="345" y="0"/>
                      </a:lnTo>
                      <a:lnTo>
                        <a:pt x="345" y="0"/>
                      </a:lnTo>
                      <a:lnTo>
                        <a:pt x="346" y="0"/>
                      </a:lnTo>
                      <a:lnTo>
                        <a:pt x="347" y="0"/>
                      </a:lnTo>
                      <a:lnTo>
                        <a:pt x="348" y="0"/>
                      </a:lnTo>
                      <a:lnTo>
                        <a:pt x="348" y="0"/>
                      </a:lnTo>
                      <a:lnTo>
                        <a:pt x="349" y="0"/>
                      </a:lnTo>
                      <a:lnTo>
                        <a:pt x="350" y="0"/>
                      </a:lnTo>
                      <a:lnTo>
                        <a:pt x="350" y="0"/>
                      </a:lnTo>
                      <a:lnTo>
                        <a:pt x="351" y="0"/>
                      </a:lnTo>
                      <a:lnTo>
                        <a:pt x="351" y="0"/>
                      </a:lnTo>
                      <a:lnTo>
                        <a:pt x="352" y="0"/>
                      </a:lnTo>
                      <a:lnTo>
                        <a:pt x="353" y="0"/>
                      </a:lnTo>
                      <a:lnTo>
                        <a:pt x="353" y="0"/>
                      </a:lnTo>
                      <a:lnTo>
                        <a:pt x="354" y="0"/>
                      </a:lnTo>
                      <a:lnTo>
                        <a:pt x="355" y="0"/>
                      </a:lnTo>
                      <a:lnTo>
                        <a:pt x="356" y="0"/>
                      </a:lnTo>
                      <a:lnTo>
                        <a:pt x="357" y="1"/>
                      </a:lnTo>
                      <a:lnTo>
                        <a:pt x="358" y="1"/>
                      </a:lnTo>
                      <a:lnTo>
                        <a:pt x="358" y="1"/>
                      </a:lnTo>
                      <a:lnTo>
                        <a:pt x="360" y="1"/>
                      </a:lnTo>
                      <a:lnTo>
                        <a:pt x="360" y="1"/>
                      </a:lnTo>
                      <a:lnTo>
                        <a:pt x="361" y="1"/>
                      </a:lnTo>
                      <a:lnTo>
                        <a:pt x="362" y="1"/>
                      </a:lnTo>
                      <a:lnTo>
                        <a:pt x="363" y="1"/>
                      </a:lnTo>
                      <a:lnTo>
                        <a:pt x="363" y="2"/>
                      </a:lnTo>
                      <a:lnTo>
                        <a:pt x="365" y="2"/>
                      </a:lnTo>
                      <a:lnTo>
                        <a:pt x="365" y="2"/>
                      </a:lnTo>
                      <a:lnTo>
                        <a:pt x="366" y="2"/>
                      </a:lnTo>
                      <a:lnTo>
                        <a:pt x="367" y="3"/>
                      </a:lnTo>
                      <a:lnTo>
                        <a:pt x="370" y="3"/>
                      </a:lnTo>
                      <a:lnTo>
                        <a:pt x="370" y="4"/>
                      </a:lnTo>
                      <a:lnTo>
                        <a:pt x="371" y="4"/>
                      </a:lnTo>
                      <a:lnTo>
                        <a:pt x="372" y="4"/>
                      </a:lnTo>
                      <a:lnTo>
                        <a:pt x="375" y="5"/>
                      </a:lnTo>
                      <a:lnTo>
                        <a:pt x="375" y="6"/>
                      </a:lnTo>
                      <a:lnTo>
                        <a:pt x="376" y="6"/>
                      </a:lnTo>
                      <a:lnTo>
                        <a:pt x="377" y="6"/>
                      </a:lnTo>
                      <a:lnTo>
                        <a:pt x="380" y="7"/>
                      </a:lnTo>
                      <a:lnTo>
                        <a:pt x="381" y="7"/>
                      </a:lnTo>
                      <a:lnTo>
                        <a:pt x="381" y="8"/>
                      </a:lnTo>
                      <a:lnTo>
                        <a:pt x="383" y="9"/>
                      </a:lnTo>
                      <a:lnTo>
                        <a:pt x="385" y="10"/>
                      </a:lnTo>
                      <a:lnTo>
                        <a:pt x="391" y="13"/>
                      </a:lnTo>
                      <a:lnTo>
                        <a:pt x="392" y="13"/>
                      </a:lnTo>
                      <a:lnTo>
                        <a:pt x="392" y="14"/>
                      </a:lnTo>
                      <a:lnTo>
                        <a:pt x="393" y="15"/>
                      </a:lnTo>
                      <a:lnTo>
                        <a:pt x="396" y="16"/>
                      </a:lnTo>
                      <a:lnTo>
                        <a:pt x="402" y="20"/>
                      </a:lnTo>
                      <a:lnTo>
                        <a:pt x="402" y="21"/>
                      </a:lnTo>
                      <a:lnTo>
                        <a:pt x="403" y="21"/>
                      </a:lnTo>
                      <a:lnTo>
                        <a:pt x="405" y="22"/>
                      </a:lnTo>
                      <a:lnTo>
                        <a:pt x="407" y="24"/>
                      </a:lnTo>
                      <a:lnTo>
                        <a:pt x="413" y="29"/>
                      </a:lnTo>
                      <a:lnTo>
                        <a:pt x="424" y="39"/>
                      </a:lnTo>
                      <a:lnTo>
                        <a:pt x="425" y="40"/>
                      </a:lnTo>
                      <a:lnTo>
                        <a:pt x="425" y="41"/>
                      </a:lnTo>
                      <a:lnTo>
                        <a:pt x="426" y="42"/>
                      </a:lnTo>
                      <a:lnTo>
                        <a:pt x="429" y="45"/>
                      </a:lnTo>
                      <a:lnTo>
                        <a:pt x="434" y="51"/>
                      </a:lnTo>
                      <a:lnTo>
                        <a:pt x="444" y="63"/>
                      </a:lnTo>
                      <a:lnTo>
                        <a:pt x="445" y="63"/>
                      </a:lnTo>
                      <a:lnTo>
                        <a:pt x="446" y="64"/>
                      </a:lnTo>
                      <a:lnTo>
                        <a:pt x="447" y="66"/>
                      </a:lnTo>
                      <a:lnTo>
                        <a:pt x="450" y="69"/>
                      </a:lnTo>
                      <a:lnTo>
                        <a:pt x="455" y="76"/>
                      </a:lnTo>
                      <a:lnTo>
                        <a:pt x="465" y="91"/>
                      </a:lnTo>
                      <a:lnTo>
                        <a:pt x="465" y="92"/>
                      </a:lnTo>
                      <a:lnTo>
                        <a:pt x="466" y="93"/>
                      </a:lnTo>
                      <a:lnTo>
                        <a:pt x="467" y="95"/>
                      </a:lnTo>
                      <a:lnTo>
                        <a:pt x="470" y="99"/>
                      </a:lnTo>
                      <a:lnTo>
                        <a:pt x="475" y="107"/>
                      </a:lnTo>
                      <a:lnTo>
                        <a:pt x="485" y="123"/>
                      </a:lnTo>
                      <a:lnTo>
                        <a:pt x="505" y="160"/>
                      </a:lnTo>
                      <a:lnTo>
                        <a:pt x="506" y="162"/>
                      </a:lnTo>
                      <a:lnTo>
                        <a:pt x="507" y="163"/>
                      </a:lnTo>
                      <a:lnTo>
                        <a:pt x="508" y="165"/>
                      </a:lnTo>
                      <a:lnTo>
                        <a:pt x="511" y="171"/>
                      </a:lnTo>
                      <a:lnTo>
                        <a:pt x="516" y="182"/>
                      </a:lnTo>
                      <a:lnTo>
                        <a:pt x="527" y="204"/>
                      </a:lnTo>
                      <a:lnTo>
                        <a:pt x="549" y="253"/>
                      </a:lnTo>
                      <a:lnTo>
                        <a:pt x="590" y="354"/>
                      </a:lnTo>
                      <a:lnTo>
                        <a:pt x="634" y="474"/>
                      </a:lnTo>
                      <a:lnTo>
                        <a:pt x="677" y="598"/>
                      </a:lnTo>
                      <a:lnTo>
                        <a:pt x="718" y="715"/>
                      </a:lnTo>
                      <a:lnTo>
                        <a:pt x="762" y="840"/>
                      </a:lnTo>
                      <a:lnTo>
                        <a:pt x="803" y="948"/>
                      </a:lnTo>
                      <a:lnTo>
                        <a:pt x="847" y="1054"/>
                      </a:lnTo>
                      <a:lnTo>
                        <a:pt x="848" y="1056"/>
                      </a:lnTo>
                      <a:lnTo>
                        <a:pt x="848" y="1057"/>
                      </a:lnTo>
                      <a:lnTo>
                        <a:pt x="850" y="1060"/>
                      </a:lnTo>
                      <a:lnTo>
                        <a:pt x="852" y="1066"/>
                      </a:lnTo>
                      <a:lnTo>
                        <a:pt x="858" y="1078"/>
                      </a:lnTo>
                      <a:lnTo>
                        <a:pt x="869" y="1100"/>
                      </a:lnTo>
                      <a:lnTo>
                        <a:pt x="869" y="1102"/>
                      </a:lnTo>
                      <a:lnTo>
                        <a:pt x="870" y="1103"/>
                      </a:lnTo>
                      <a:lnTo>
                        <a:pt x="872" y="1106"/>
                      </a:lnTo>
                      <a:lnTo>
                        <a:pt x="874" y="1111"/>
                      </a:lnTo>
                      <a:lnTo>
                        <a:pt x="880" y="1122"/>
                      </a:lnTo>
                      <a:lnTo>
                        <a:pt x="891" y="1142"/>
                      </a:lnTo>
                      <a:lnTo>
                        <a:pt x="891" y="1143"/>
                      </a:lnTo>
                      <a:lnTo>
                        <a:pt x="892" y="1144"/>
                      </a:lnTo>
                      <a:lnTo>
                        <a:pt x="893" y="1146"/>
                      </a:lnTo>
                      <a:lnTo>
                        <a:pt x="896" y="1151"/>
                      </a:lnTo>
                      <a:lnTo>
                        <a:pt x="901" y="1159"/>
                      </a:lnTo>
                      <a:lnTo>
                        <a:pt x="911" y="1176"/>
                      </a:lnTo>
                      <a:lnTo>
                        <a:pt x="912" y="1177"/>
                      </a:lnTo>
                      <a:lnTo>
                        <a:pt x="912" y="1178"/>
                      </a:lnTo>
                      <a:lnTo>
                        <a:pt x="914" y="1180"/>
                      </a:lnTo>
                      <a:lnTo>
                        <a:pt x="916" y="1184"/>
                      </a:lnTo>
                      <a:lnTo>
                        <a:pt x="921" y="1192"/>
                      </a:lnTo>
                      <a:lnTo>
                        <a:pt x="931" y="1206"/>
                      </a:lnTo>
                      <a:lnTo>
                        <a:pt x="932" y="1207"/>
                      </a:lnTo>
                      <a:lnTo>
                        <a:pt x="933" y="1208"/>
                      </a:lnTo>
                      <a:lnTo>
                        <a:pt x="934" y="1209"/>
                      </a:lnTo>
                      <a:lnTo>
                        <a:pt x="937" y="1213"/>
                      </a:lnTo>
                      <a:lnTo>
                        <a:pt x="942" y="1220"/>
                      </a:lnTo>
                      <a:lnTo>
                        <a:pt x="943" y="1221"/>
                      </a:lnTo>
                      <a:lnTo>
                        <a:pt x="944" y="1222"/>
                      </a:lnTo>
                      <a:lnTo>
                        <a:pt x="945" y="1223"/>
                      </a:lnTo>
                      <a:lnTo>
                        <a:pt x="948" y="1227"/>
                      </a:lnTo>
                      <a:lnTo>
                        <a:pt x="953" y="1233"/>
                      </a:lnTo>
                      <a:lnTo>
                        <a:pt x="954" y="1233"/>
                      </a:lnTo>
                      <a:lnTo>
                        <a:pt x="955" y="1234"/>
                      </a:lnTo>
                      <a:lnTo>
                        <a:pt x="956" y="1236"/>
                      </a:lnTo>
                      <a:lnTo>
                        <a:pt x="959" y="1238"/>
                      </a:lnTo>
                      <a:lnTo>
                        <a:pt x="964" y="1244"/>
                      </a:lnTo>
                      <a:lnTo>
                        <a:pt x="975" y="1253"/>
                      </a:lnTo>
                      <a:lnTo>
                        <a:pt x="976" y="1254"/>
                      </a:lnTo>
                      <a:lnTo>
                        <a:pt x="977" y="1254"/>
                      </a:lnTo>
                      <a:lnTo>
                        <a:pt x="978" y="1255"/>
                      </a:lnTo>
                      <a:lnTo>
                        <a:pt x="980" y="1257"/>
                      </a:lnTo>
                      <a:lnTo>
                        <a:pt x="986" y="1261"/>
                      </a:lnTo>
                      <a:lnTo>
                        <a:pt x="986" y="1261"/>
                      </a:lnTo>
                      <a:lnTo>
                        <a:pt x="987" y="1262"/>
                      </a:lnTo>
                      <a:lnTo>
                        <a:pt x="988" y="1263"/>
                      </a:lnTo>
                      <a:lnTo>
                        <a:pt x="991" y="1264"/>
                      </a:lnTo>
                      <a:lnTo>
                        <a:pt x="996" y="1267"/>
                      </a:lnTo>
                      <a:lnTo>
                        <a:pt x="996" y="1267"/>
                      </a:lnTo>
                      <a:lnTo>
                        <a:pt x="997" y="1268"/>
                      </a:lnTo>
                      <a:lnTo>
                        <a:pt x="998" y="1269"/>
                      </a:lnTo>
                      <a:lnTo>
                        <a:pt x="1001" y="1270"/>
                      </a:lnTo>
                      <a:lnTo>
                        <a:pt x="1002" y="1270"/>
                      </a:lnTo>
                      <a:lnTo>
                        <a:pt x="1002" y="1270"/>
                      </a:lnTo>
                      <a:lnTo>
                        <a:pt x="1004" y="1271"/>
                      </a:lnTo>
                      <a:lnTo>
                        <a:pt x="1006" y="1272"/>
                      </a:lnTo>
                      <a:lnTo>
                        <a:pt x="1007" y="1272"/>
                      </a:lnTo>
                      <a:lnTo>
                        <a:pt x="1007" y="1273"/>
                      </a:lnTo>
                      <a:lnTo>
                        <a:pt x="1009" y="1273"/>
                      </a:lnTo>
                      <a:lnTo>
                        <a:pt x="1011" y="1274"/>
                      </a:lnTo>
                      <a:lnTo>
                        <a:pt x="1012" y="1274"/>
                      </a:lnTo>
                      <a:lnTo>
                        <a:pt x="1013" y="1275"/>
                      </a:lnTo>
                      <a:lnTo>
                        <a:pt x="1014" y="1275"/>
                      </a:lnTo>
                      <a:lnTo>
                        <a:pt x="1016" y="1276"/>
                      </a:lnTo>
                      <a:lnTo>
                        <a:pt x="1017" y="1276"/>
                      </a:lnTo>
                      <a:lnTo>
                        <a:pt x="1018" y="1276"/>
                      </a:lnTo>
                      <a:lnTo>
                        <a:pt x="1019" y="1276"/>
                      </a:lnTo>
                      <a:lnTo>
                        <a:pt x="1020" y="1276"/>
                      </a:lnTo>
                      <a:lnTo>
                        <a:pt x="1020" y="1276"/>
                      </a:lnTo>
                      <a:lnTo>
                        <a:pt x="1022" y="1277"/>
                      </a:lnTo>
                      <a:lnTo>
                        <a:pt x="1022" y="1277"/>
                      </a:lnTo>
                      <a:lnTo>
                        <a:pt x="1023" y="1277"/>
                      </a:lnTo>
                      <a:lnTo>
                        <a:pt x="1024" y="1277"/>
                      </a:lnTo>
                      <a:lnTo>
                        <a:pt x="1025" y="1278"/>
                      </a:lnTo>
                      <a:lnTo>
                        <a:pt x="1025" y="1278"/>
                      </a:lnTo>
                      <a:lnTo>
                        <a:pt x="1026" y="1278"/>
                      </a:lnTo>
                      <a:lnTo>
                        <a:pt x="1027" y="1278"/>
                      </a:lnTo>
                      <a:lnTo>
                        <a:pt x="1028" y="1278"/>
                      </a:lnTo>
                      <a:lnTo>
                        <a:pt x="1028" y="1278"/>
                      </a:lnTo>
                      <a:lnTo>
                        <a:pt x="1029" y="1278"/>
                      </a:lnTo>
                      <a:lnTo>
                        <a:pt x="1030" y="1278"/>
                      </a:lnTo>
                      <a:lnTo>
                        <a:pt x="1030" y="1278"/>
                      </a:lnTo>
                      <a:lnTo>
                        <a:pt x="1031" y="1278"/>
                      </a:lnTo>
                      <a:lnTo>
                        <a:pt x="1032" y="1278"/>
                      </a:lnTo>
                      <a:lnTo>
                        <a:pt x="1032" y="1278"/>
                      </a:lnTo>
                      <a:lnTo>
                        <a:pt x="1033" y="1278"/>
                      </a:lnTo>
                      <a:lnTo>
                        <a:pt x="1034" y="1278"/>
                      </a:lnTo>
                      <a:lnTo>
                        <a:pt x="1034" y="1278"/>
                      </a:lnTo>
                      <a:lnTo>
                        <a:pt x="1035" y="1278"/>
                      </a:lnTo>
                      <a:lnTo>
                        <a:pt x="1035" y="1278"/>
                      </a:lnTo>
                      <a:lnTo>
                        <a:pt x="1036" y="1278"/>
                      </a:lnTo>
                      <a:lnTo>
                        <a:pt x="1037" y="1278"/>
                      </a:lnTo>
                      <a:lnTo>
                        <a:pt x="1037" y="1278"/>
                      </a:lnTo>
                      <a:lnTo>
                        <a:pt x="1038" y="1278"/>
                      </a:lnTo>
                      <a:lnTo>
                        <a:pt x="1038" y="1278"/>
                      </a:lnTo>
                      <a:lnTo>
                        <a:pt x="1039" y="1278"/>
                      </a:lnTo>
                      <a:lnTo>
                        <a:pt x="1040" y="1278"/>
                      </a:lnTo>
                      <a:lnTo>
                        <a:pt x="1040" y="1278"/>
                      </a:lnTo>
                      <a:lnTo>
                        <a:pt x="1041" y="1278"/>
                      </a:lnTo>
                      <a:lnTo>
                        <a:pt x="1042" y="1278"/>
                      </a:lnTo>
                      <a:lnTo>
                        <a:pt x="1042" y="1278"/>
                      </a:lnTo>
                      <a:lnTo>
                        <a:pt x="1043" y="1278"/>
                      </a:lnTo>
                      <a:lnTo>
                        <a:pt x="1044" y="1278"/>
                      </a:lnTo>
                      <a:lnTo>
                        <a:pt x="1044" y="1278"/>
                      </a:lnTo>
                      <a:lnTo>
                        <a:pt x="1045" y="1278"/>
                      </a:lnTo>
                      <a:lnTo>
                        <a:pt x="1046" y="1278"/>
                      </a:lnTo>
                      <a:lnTo>
                        <a:pt x="1047" y="1278"/>
                      </a:lnTo>
                      <a:lnTo>
                        <a:pt x="1047" y="1278"/>
                      </a:lnTo>
                      <a:lnTo>
                        <a:pt x="1048" y="1278"/>
                      </a:lnTo>
                      <a:lnTo>
                        <a:pt x="1049" y="1278"/>
                      </a:lnTo>
                      <a:lnTo>
                        <a:pt x="1050" y="1277"/>
                      </a:lnTo>
                      <a:lnTo>
                        <a:pt x="1050" y="1277"/>
                      </a:lnTo>
                      <a:lnTo>
                        <a:pt x="1052" y="1277"/>
                      </a:lnTo>
                      <a:lnTo>
                        <a:pt x="1052" y="1277"/>
                      </a:lnTo>
                      <a:lnTo>
                        <a:pt x="1053" y="1277"/>
                      </a:lnTo>
                      <a:lnTo>
                        <a:pt x="1054" y="1276"/>
                      </a:lnTo>
                      <a:lnTo>
                        <a:pt x="1057" y="1276"/>
                      </a:lnTo>
                      <a:lnTo>
                        <a:pt x="1058" y="1276"/>
                      </a:lnTo>
                      <a:lnTo>
                        <a:pt x="1058" y="1275"/>
                      </a:lnTo>
                      <a:lnTo>
                        <a:pt x="1059" y="1275"/>
                      </a:lnTo>
                      <a:lnTo>
                        <a:pt x="1062" y="1274"/>
                      </a:lnTo>
                      <a:lnTo>
                        <a:pt x="1063" y="1274"/>
                      </a:lnTo>
                      <a:lnTo>
                        <a:pt x="1064" y="1274"/>
                      </a:lnTo>
                      <a:lnTo>
                        <a:pt x="1065" y="1273"/>
                      </a:lnTo>
                      <a:lnTo>
                        <a:pt x="1068" y="1272"/>
                      </a:lnTo>
                      <a:lnTo>
                        <a:pt x="1068" y="1272"/>
                      </a:lnTo>
                      <a:lnTo>
                        <a:pt x="1069" y="1272"/>
                      </a:lnTo>
                      <a:lnTo>
                        <a:pt x="1070" y="1271"/>
                      </a:lnTo>
                      <a:lnTo>
                        <a:pt x="1073" y="1270"/>
                      </a:lnTo>
                      <a:lnTo>
                        <a:pt x="1079" y="1267"/>
                      </a:lnTo>
                      <a:lnTo>
                        <a:pt x="1079" y="1267"/>
                      </a:lnTo>
                      <a:lnTo>
                        <a:pt x="1080" y="1266"/>
                      </a:lnTo>
                      <a:lnTo>
                        <a:pt x="1082" y="1266"/>
                      </a:lnTo>
                      <a:lnTo>
                        <a:pt x="1084" y="1264"/>
                      </a:lnTo>
                      <a:lnTo>
                        <a:pt x="1090" y="1260"/>
                      </a:lnTo>
                      <a:lnTo>
                        <a:pt x="1090" y="1260"/>
                      </a:lnTo>
                      <a:lnTo>
                        <a:pt x="1091" y="1259"/>
                      </a:lnTo>
                      <a:lnTo>
                        <a:pt x="1092" y="1258"/>
                      </a:lnTo>
                      <a:lnTo>
                        <a:pt x="1095" y="1256"/>
                      </a:lnTo>
                      <a:lnTo>
                        <a:pt x="1101" y="1252"/>
                      </a:lnTo>
                      <a:lnTo>
                        <a:pt x="1101" y="1251"/>
                      </a:lnTo>
                      <a:lnTo>
                        <a:pt x="1102" y="1251"/>
                      </a:lnTo>
                      <a:lnTo>
                        <a:pt x="1103" y="1250"/>
                      </a:lnTo>
                      <a:lnTo>
                        <a:pt x="1106" y="1248"/>
                      </a:lnTo>
                      <a:lnTo>
                        <a:pt x="1111" y="1243"/>
                      </a:lnTo>
                      <a:lnTo>
                        <a:pt x="1121" y="1233"/>
                      </a:lnTo>
                      <a:lnTo>
                        <a:pt x="1122" y="1232"/>
                      </a:lnTo>
                      <a:lnTo>
                        <a:pt x="1122" y="1231"/>
                      </a:lnTo>
                      <a:lnTo>
                        <a:pt x="1124" y="1230"/>
                      </a:lnTo>
                      <a:lnTo>
                        <a:pt x="1126" y="1227"/>
                      </a:lnTo>
                      <a:lnTo>
                        <a:pt x="1131" y="1221"/>
                      </a:lnTo>
                      <a:lnTo>
                        <a:pt x="1142" y="1208"/>
                      </a:lnTo>
                      <a:lnTo>
                        <a:pt x="1142" y="1207"/>
                      </a:lnTo>
                      <a:lnTo>
                        <a:pt x="1143" y="1206"/>
                      </a:lnTo>
                      <a:lnTo>
                        <a:pt x="1144" y="1204"/>
                      </a:lnTo>
                      <a:lnTo>
                        <a:pt x="1147" y="1200"/>
                      </a:lnTo>
                      <a:lnTo>
                        <a:pt x="1152" y="1192"/>
                      </a:lnTo>
                      <a:lnTo>
                        <a:pt x="1164" y="1176"/>
                      </a:lnTo>
                      <a:lnTo>
                        <a:pt x="1186" y="1138"/>
                      </a:lnTo>
                      <a:lnTo>
                        <a:pt x="1187" y="1137"/>
                      </a:lnTo>
                      <a:lnTo>
                        <a:pt x="1187" y="1135"/>
                      </a:lnTo>
                      <a:lnTo>
                        <a:pt x="1188" y="1133"/>
                      </a:lnTo>
                      <a:lnTo>
                        <a:pt x="1191" y="1128"/>
                      </a:lnTo>
                      <a:lnTo>
                        <a:pt x="1197" y="1118"/>
                      </a:lnTo>
                      <a:lnTo>
                        <a:pt x="1208" y="1096"/>
                      </a:lnTo>
                      <a:lnTo>
                        <a:pt x="1229" y="1050"/>
                      </a:lnTo>
                      <a:lnTo>
                        <a:pt x="1270" y="953"/>
                      </a:lnTo>
                      <a:lnTo>
                        <a:pt x="1314" y="837"/>
                      </a:lnTo>
                      <a:lnTo>
                        <a:pt x="1355" y="720"/>
                      </a:lnTo>
                      <a:lnTo>
                        <a:pt x="1395" y="604"/>
                      </a:lnTo>
                      <a:lnTo>
                        <a:pt x="1439" y="478"/>
                      </a:lnTo>
                      <a:lnTo>
                        <a:pt x="1479" y="367"/>
                      </a:lnTo>
                      <a:lnTo>
                        <a:pt x="1523" y="257"/>
                      </a:lnTo>
                      <a:lnTo>
                        <a:pt x="1524" y="256"/>
                      </a:lnTo>
                      <a:lnTo>
                        <a:pt x="1525" y="254"/>
                      </a:lnTo>
                      <a:lnTo>
                        <a:pt x="1526" y="251"/>
                      </a:lnTo>
                      <a:lnTo>
                        <a:pt x="1529" y="246"/>
                      </a:lnTo>
                      <a:lnTo>
                        <a:pt x="1534" y="234"/>
                      </a:lnTo>
                      <a:lnTo>
                        <a:pt x="1544" y="211"/>
                      </a:lnTo>
                      <a:lnTo>
                        <a:pt x="1565" y="168"/>
                      </a:lnTo>
                      <a:lnTo>
                        <a:pt x="1565" y="167"/>
                      </a:lnTo>
                      <a:lnTo>
                        <a:pt x="1566" y="166"/>
                      </a:lnTo>
                      <a:lnTo>
                        <a:pt x="1567" y="163"/>
                      </a:lnTo>
                      <a:lnTo>
                        <a:pt x="1570" y="159"/>
                      </a:lnTo>
                      <a:lnTo>
                        <a:pt x="1575" y="149"/>
                      </a:lnTo>
                      <a:lnTo>
                        <a:pt x="1585" y="131"/>
                      </a:lnTo>
                      <a:lnTo>
                        <a:pt x="1586" y="130"/>
                      </a:lnTo>
                      <a:lnTo>
                        <a:pt x="1586" y="129"/>
                      </a:lnTo>
                      <a:lnTo>
                        <a:pt x="1587" y="126"/>
                      </a:lnTo>
                      <a:lnTo>
                        <a:pt x="1590" y="122"/>
                      </a:lnTo>
                      <a:lnTo>
                        <a:pt x="1595" y="114"/>
                      </a:lnTo>
                      <a:lnTo>
                        <a:pt x="1605" y="97"/>
                      </a:lnTo>
                      <a:lnTo>
                        <a:pt x="1606" y="96"/>
                      </a:lnTo>
                      <a:lnTo>
                        <a:pt x="1607" y="95"/>
                      </a:lnTo>
                      <a:lnTo>
                        <a:pt x="1608" y="93"/>
                      </a:lnTo>
                      <a:lnTo>
                        <a:pt x="1611" y="89"/>
                      </a:lnTo>
                      <a:lnTo>
                        <a:pt x="1616" y="81"/>
                      </a:lnTo>
                      <a:lnTo>
                        <a:pt x="1627" y="66"/>
                      </a:lnTo>
                      <a:lnTo>
                        <a:pt x="1628" y="65"/>
                      </a:lnTo>
                      <a:lnTo>
                        <a:pt x="1628" y="64"/>
                      </a:lnTo>
                      <a:lnTo>
                        <a:pt x="1630" y="63"/>
                      </a:lnTo>
                      <a:lnTo>
                        <a:pt x="1632" y="59"/>
                      </a:lnTo>
                      <a:lnTo>
                        <a:pt x="1638" y="53"/>
                      </a:lnTo>
                      <a:lnTo>
                        <a:pt x="1649" y="41"/>
                      </a:lnTo>
                      <a:lnTo>
                        <a:pt x="1650" y="40"/>
                      </a:lnTo>
                      <a:lnTo>
                        <a:pt x="1650" y="40"/>
                      </a:lnTo>
                      <a:lnTo>
                        <a:pt x="1652" y="38"/>
                      </a:lnTo>
                      <a:lnTo>
                        <a:pt x="1654" y="36"/>
                      </a:lnTo>
                      <a:lnTo>
                        <a:pt x="1659" y="31"/>
                      </a:lnTo>
                      <a:lnTo>
                        <a:pt x="1660" y="30"/>
                      </a:lnTo>
                      <a:lnTo>
                        <a:pt x="1661" y="30"/>
                      </a:lnTo>
                      <a:lnTo>
                        <a:pt x="1662" y="29"/>
                      </a:lnTo>
                      <a:lnTo>
                        <a:pt x="1664" y="27"/>
                      </a:lnTo>
                      <a:lnTo>
                        <a:pt x="1670" y="22"/>
                      </a:lnTo>
                      <a:lnTo>
                        <a:pt x="1670" y="22"/>
                      </a:lnTo>
                      <a:lnTo>
                        <a:pt x="1671" y="21"/>
                      </a:lnTo>
                      <a:lnTo>
                        <a:pt x="1672" y="21"/>
                      </a:lnTo>
                      <a:lnTo>
                        <a:pt x="1674" y="19"/>
                      </a:lnTo>
                      <a:lnTo>
                        <a:pt x="1680" y="15"/>
                      </a:lnTo>
                      <a:lnTo>
                        <a:pt x="1680" y="15"/>
                      </a:lnTo>
                      <a:lnTo>
                        <a:pt x="1681" y="15"/>
                      </a:lnTo>
                      <a:lnTo>
                        <a:pt x="1682" y="14"/>
                      </a:lnTo>
                      <a:lnTo>
                        <a:pt x="1685" y="12"/>
                      </a:lnTo>
                      <a:lnTo>
                        <a:pt x="1690" y="9"/>
                      </a:lnTo>
                      <a:lnTo>
                        <a:pt x="1691" y="9"/>
                      </a:lnTo>
                      <a:lnTo>
                        <a:pt x="1691" y="9"/>
                      </a:lnTo>
                      <a:lnTo>
                        <a:pt x="1693" y="8"/>
                      </a:lnTo>
                      <a:lnTo>
                        <a:pt x="1695" y="7"/>
                      </a:lnTo>
                      <a:lnTo>
                        <a:pt x="1696" y="7"/>
                      </a:lnTo>
                      <a:lnTo>
                        <a:pt x="1697" y="6"/>
                      </a:lnTo>
                      <a:lnTo>
                        <a:pt x="1698" y="6"/>
                      </a:lnTo>
                      <a:lnTo>
                        <a:pt x="1701" y="4"/>
                      </a:lnTo>
                      <a:lnTo>
                        <a:pt x="1702" y="4"/>
                      </a:lnTo>
                      <a:lnTo>
                        <a:pt x="1702" y="4"/>
                      </a:lnTo>
                      <a:lnTo>
                        <a:pt x="1704" y="4"/>
                      </a:lnTo>
                      <a:lnTo>
                        <a:pt x="1704" y="3"/>
                      </a:lnTo>
                      <a:lnTo>
                        <a:pt x="1705" y="3"/>
                      </a:lnTo>
                      <a:lnTo>
                        <a:pt x="1707" y="3"/>
                      </a:lnTo>
                      <a:lnTo>
                        <a:pt x="1707" y="3"/>
                      </a:lnTo>
                      <a:lnTo>
                        <a:pt x="1708" y="3"/>
                      </a:lnTo>
                      <a:lnTo>
                        <a:pt x="1709" y="2"/>
                      </a:lnTo>
                      <a:lnTo>
                        <a:pt x="1712" y="1"/>
                      </a:lnTo>
                      <a:lnTo>
                        <a:pt x="1713" y="1"/>
                      </a:lnTo>
                      <a:lnTo>
                        <a:pt x="1713" y="1"/>
                      </a:lnTo>
                      <a:lnTo>
                        <a:pt x="1715" y="1"/>
                      </a:lnTo>
                      <a:lnTo>
                        <a:pt x="1716" y="1"/>
                      </a:lnTo>
                      <a:lnTo>
                        <a:pt x="1716" y="1"/>
                      </a:lnTo>
                      <a:lnTo>
                        <a:pt x="1718" y="0"/>
                      </a:lnTo>
                      <a:lnTo>
                        <a:pt x="1718" y="0"/>
                      </a:lnTo>
                      <a:lnTo>
                        <a:pt x="1719" y="0"/>
                      </a:lnTo>
                      <a:lnTo>
                        <a:pt x="1720" y="0"/>
                      </a:lnTo>
                      <a:lnTo>
                        <a:pt x="1721" y="0"/>
                      </a:lnTo>
                      <a:lnTo>
                        <a:pt x="1721" y="0"/>
                      </a:lnTo>
                      <a:lnTo>
                        <a:pt x="1722" y="0"/>
                      </a:lnTo>
                      <a:lnTo>
                        <a:pt x="1722" y="0"/>
                      </a:lnTo>
                      <a:lnTo>
                        <a:pt x="1723" y="0"/>
                      </a:lnTo>
                      <a:lnTo>
                        <a:pt x="1724" y="0"/>
                      </a:lnTo>
                      <a:lnTo>
                        <a:pt x="1725" y="0"/>
                      </a:lnTo>
                      <a:lnTo>
                        <a:pt x="1725" y="0"/>
                      </a:lnTo>
                      <a:lnTo>
                        <a:pt x="1726" y="0"/>
                      </a:lnTo>
                      <a:lnTo>
                        <a:pt x="1727" y="0"/>
                      </a:lnTo>
                      <a:lnTo>
                        <a:pt x="1727" y="0"/>
                      </a:lnTo>
                      <a:lnTo>
                        <a:pt x="1728" y="0"/>
                      </a:lnTo>
                      <a:lnTo>
                        <a:pt x="1729" y="0"/>
                      </a:lnTo>
                      <a:lnTo>
                        <a:pt x="1730" y="0"/>
                      </a:lnTo>
                      <a:lnTo>
                        <a:pt x="1730" y="0"/>
                      </a:lnTo>
                      <a:lnTo>
                        <a:pt x="1731" y="0"/>
                      </a:lnTo>
                      <a:lnTo>
                        <a:pt x="1731" y="0"/>
                      </a:lnTo>
                      <a:lnTo>
                        <a:pt x="1732" y="0"/>
                      </a:lnTo>
                      <a:lnTo>
                        <a:pt x="1733" y="0"/>
                      </a:lnTo>
                      <a:lnTo>
                        <a:pt x="1734" y="0"/>
                      </a:lnTo>
                      <a:lnTo>
                        <a:pt x="1734" y="0"/>
                      </a:lnTo>
                      <a:lnTo>
                        <a:pt x="1735" y="0"/>
                      </a:lnTo>
                      <a:lnTo>
                        <a:pt x="1736" y="0"/>
                      </a:lnTo>
                      <a:lnTo>
                        <a:pt x="1736" y="0"/>
                      </a:lnTo>
                      <a:lnTo>
                        <a:pt x="1737" y="0"/>
                      </a:lnTo>
                      <a:lnTo>
                        <a:pt x="1738" y="0"/>
                      </a:lnTo>
                      <a:lnTo>
                        <a:pt x="1738" y="0"/>
                      </a:lnTo>
                      <a:lnTo>
                        <a:pt x="1740" y="1"/>
                      </a:lnTo>
                      <a:lnTo>
                        <a:pt x="1740" y="1"/>
                      </a:lnTo>
                      <a:lnTo>
                        <a:pt x="1741" y="1"/>
                      </a:lnTo>
                      <a:lnTo>
                        <a:pt x="1742" y="1"/>
                      </a:lnTo>
                      <a:lnTo>
                        <a:pt x="1743" y="1"/>
                      </a:lnTo>
                      <a:lnTo>
                        <a:pt x="1744" y="1"/>
                      </a:lnTo>
                      <a:lnTo>
                        <a:pt x="1745" y="1"/>
                      </a:lnTo>
                      <a:lnTo>
                        <a:pt x="1746" y="2"/>
                      </a:lnTo>
                      <a:lnTo>
                        <a:pt x="1746" y="2"/>
                      </a:lnTo>
                      <a:lnTo>
                        <a:pt x="1748" y="2"/>
                      </a:lnTo>
                      <a:lnTo>
                        <a:pt x="1749" y="3"/>
                      </a:lnTo>
                      <a:lnTo>
                        <a:pt x="1749" y="3"/>
                      </a:lnTo>
                      <a:lnTo>
                        <a:pt x="1751" y="3"/>
                      </a:lnTo>
                      <a:lnTo>
                        <a:pt x="1751" y="3"/>
                      </a:lnTo>
                      <a:lnTo>
                        <a:pt x="1752" y="3"/>
                      </a:lnTo>
                      <a:lnTo>
                        <a:pt x="1753" y="4"/>
                      </a:lnTo>
                      <a:lnTo>
                        <a:pt x="1756" y="5"/>
                      </a:lnTo>
                      <a:lnTo>
                        <a:pt x="1757" y="5"/>
                      </a:lnTo>
                      <a:lnTo>
                        <a:pt x="1757" y="5"/>
                      </a:lnTo>
                      <a:lnTo>
                        <a:pt x="1759" y="6"/>
                      </a:lnTo>
                      <a:lnTo>
                        <a:pt x="1761" y="7"/>
                      </a:lnTo>
                      <a:lnTo>
                        <a:pt x="1762" y="7"/>
                      </a:lnTo>
                      <a:lnTo>
                        <a:pt x="1763" y="7"/>
                      </a:lnTo>
                    </a:path>
                  </a:pathLst>
                </a:custGeom>
                <a:noFill/>
                <a:ln w="9525" cap="sq">
                  <a:solidFill>
                    <a:srgbClr val="E40059">
                      <a:lumMod val="40000"/>
                      <a:lumOff val="60000"/>
                    </a:srgbClr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0" name="Freeform 14"/>
                <p:cNvSpPr>
                  <a:spLocks/>
                </p:cNvSpPr>
                <p:nvPr/>
              </p:nvSpPr>
              <p:spPr bwMode="auto">
                <a:xfrm>
                  <a:off x="7370762" y="925512"/>
                  <a:ext cx="493713" cy="1003300"/>
                </a:xfrm>
                <a:custGeom>
                  <a:avLst/>
                  <a:gdLst>
                    <a:gd name="T0" fmla="*/ 1 w 311"/>
                    <a:gd name="T1" fmla="*/ 1 h 632"/>
                    <a:gd name="T2" fmla="*/ 4 w 311"/>
                    <a:gd name="T3" fmla="*/ 3 h 632"/>
                    <a:gd name="T4" fmla="*/ 7 w 311"/>
                    <a:gd name="T5" fmla="*/ 4 h 632"/>
                    <a:gd name="T6" fmla="*/ 15 w 311"/>
                    <a:gd name="T7" fmla="*/ 9 h 632"/>
                    <a:gd name="T8" fmla="*/ 16 w 311"/>
                    <a:gd name="T9" fmla="*/ 9 h 632"/>
                    <a:gd name="T10" fmla="*/ 20 w 311"/>
                    <a:gd name="T11" fmla="*/ 12 h 632"/>
                    <a:gd name="T12" fmla="*/ 25 w 311"/>
                    <a:gd name="T13" fmla="*/ 17 h 632"/>
                    <a:gd name="T14" fmla="*/ 27 w 311"/>
                    <a:gd name="T15" fmla="*/ 18 h 632"/>
                    <a:gd name="T16" fmla="*/ 35 w 311"/>
                    <a:gd name="T17" fmla="*/ 24 h 632"/>
                    <a:gd name="T18" fmla="*/ 36 w 311"/>
                    <a:gd name="T19" fmla="*/ 26 h 632"/>
                    <a:gd name="T20" fmla="*/ 40 w 311"/>
                    <a:gd name="T21" fmla="*/ 29 h 632"/>
                    <a:gd name="T22" fmla="*/ 55 w 311"/>
                    <a:gd name="T23" fmla="*/ 45 h 632"/>
                    <a:gd name="T24" fmla="*/ 57 w 311"/>
                    <a:gd name="T25" fmla="*/ 47 h 632"/>
                    <a:gd name="T26" fmla="*/ 61 w 311"/>
                    <a:gd name="T27" fmla="*/ 52 h 632"/>
                    <a:gd name="T28" fmla="*/ 78 w 311"/>
                    <a:gd name="T29" fmla="*/ 74 h 632"/>
                    <a:gd name="T30" fmla="*/ 79 w 311"/>
                    <a:gd name="T31" fmla="*/ 76 h 632"/>
                    <a:gd name="T32" fmla="*/ 83 w 311"/>
                    <a:gd name="T33" fmla="*/ 82 h 632"/>
                    <a:gd name="T34" fmla="*/ 99 w 311"/>
                    <a:gd name="T35" fmla="*/ 108 h 632"/>
                    <a:gd name="T36" fmla="*/ 101 w 311"/>
                    <a:gd name="T37" fmla="*/ 110 h 632"/>
                    <a:gd name="T38" fmla="*/ 105 w 311"/>
                    <a:gd name="T39" fmla="*/ 117 h 632"/>
                    <a:gd name="T40" fmla="*/ 120 w 311"/>
                    <a:gd name="T41" fmla="*/ 144 h 632"/>
                    <a:gd name="T42" fmla="*/ 141 w 311"/>
                    <a:gd name="T43" fmla="*/ 186 h 632"/>
                    <a:gd name="T44" fmla="*/ 143 w 311"/>
                    <a:gd name="T45" fmla="*/ 190 h 632"/>
                    <a:gd name="T46" fmla="*/ 151 w 311"/>
                    <a:gd name="T47" fmla="*/ 206 h 632"/>
                    <a:gd name="T48" fmla="*/ 181 w 311"/>
                    <a:gd name="T49" fmla="*/ 276 h 632"/>
                    <a:gd name="T50" fmla="*/ 265 w 311"/>
                    <a:gd name="T51" fmla="*/ 501 h 632"/>
                    <a:gd name="T52" fmla="*/ 267 w 311"/>
                    <a:gd name="T53" fmla="*/ 505 h 632"/>
                    <a:gd name="T54" fmla="*/ 271 w 311"/>
                    <a:gd name="T55" fmla="*/ 517 h 632"/>
                    <a:gd name="T56" fmla="*/ 288 w 311"/>
                    <a:gd name="T57" fmla="*/ 566 h 632"/>
                    <a:gd name="T58" fmla="*/ 289 w 311"/>
                    <a:gd name="T59" fmla="*/ 570 h 632"/>
                    <a:gd name="T60" fmla="*/ 294 w 311"/>
                    <a:gd name="T61" fmla="*/ 582 h 632"/>
                    <a:gd name="T62" fmla="*/ 300 w 311"/>
                    <a:gd name="T63" fmla="*/ 601 h 632"/>
                    <a:gd name="T64" fmla="*/ 302 w 311"/>
                    <a:gd name="T65" fmla="*/ 607 h 632"/>
                    <a:gd name="T66" fmla="*/ 306 w 311"/>
                    <a:gd name="T67" fmla="*/ 618 h 632"/>
                    <a:gd name="T68" fmla="*/ 308 w 311"/>
                    <a:gd name="T69" fmla="*/ 624 h 632"/>
                    <a:gd name="T70" fmla="*/ 309 w 311"/>
                    <a:gd name="T71" fmla="*/ 628 h 632"/>
                    <a:gd name="T72" fmla="*/ 311 w 311"/>
                    <a:gd name="T73" fmla="*/ 632 h 6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11" h="632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7" y="4"/>
                      </a:lnTo>
                      <a:lnTo>
                        <a:pt x="9" y="5"/>
                      </a:lnTo>
                      <a:lnTo>
                        <a:pt x="15" y="9"/>
                      </a:lnTo>
                      <a:lnTo>
                        <a:pt x="15" y="9"/>
                      </a:lnTo>
                      <a:lnTo>
                        <a:pt x="16" y="9"/>
                      </a:lnTo>
                      <a:lnTo>
                        <a:pt x="17" y="11"/>
                      </a:lnTo>
                      <a:lnTo>
                        <a:pt x="20" y="12"/>
                      </a:lnTo>
                      <a:lnTo>
                        <a:pt x="25" y="16"/>
                      </a:lnTo>
                      <a:lnTo>
                        <a:pt x="25" y="17"/>
                      </a:lnTo>
                      <a:lnTo>
                        <a:pt x="26" y="17"/>
                      </a:lnTo>
                      <a:lnTo>
                        <a:pt x="27" y="18"/>
                      </a:lnTo>
                      <a:lnTo>
                        <a:pt x="30" y="20"/>
                      </a:lnTo>
                      <a:lnTo>
                        <a:pt x="35" y="24"/>
                      </a:lnTo>
                      <a:lnTo>
                        <a:pt x="36" y="25"/>
                      </a:lnTo>
                      <a:lnTo>
                        <a:pt x="36" y="26"/>
                      </a:lnTo>
                      <a:lnTo>
                        <a:pt x="37" y="27"/>
                      </a:lnTo>
                      <a:lnTo>
                        <a:pt x="40" y="29"/>
                      </a:lnTo>
                      <a:lnTo>
                        <a:pt x="45" y="35"/>
                      </a:lnTo>
                      <a:lnTo>
                        <a:pt x="55" y="45"/>
                      </a:lnTo>
                      <a:lnTo>
                        <a:pt x="56" y="46"/>
                      </a:lnTo>
                      <a:lnTo>
                        <a:pt x="57" y="47"/>
                      </a:lnTo>
                      <a:lnTo>
                        <a:pt x="58" y="49"/>
                      </a:lnTo>
                      <a:lnTo>
                        <a:pt x="61" y="52"/>
                      </a:lnTo>
                      <a:lnTo>
                        <a:pt x="66" y="59"/>
                      </a:lnTo>
                      <a:lnTo>
                        <a:pt x="78" y="74"/>
                      </a:lnTo>
                      <a:lnTo>
                        <a:pt x="78" y="75"/>
                      </a:lnTo>
                      <a:lnTo>
                        <a:pt x="79" y="76"/>
                      </a:lnTo>
                      <a:lnTo>
                        <a:pt x="80" y="78"/>
                      </a:lnTo>
                      <a:lnTo>
                        <a:pt x="83" y="82"/>
                      </a:lnTo>
                      <a:lnTo>
                        <a:pt x="88" y="90"/>
                      </a:lnTo>
                      <a:lnTo>
                        <a:pt x="99" y="108"/>
                      </a:lnTo>
                      <a:lnTo>
                        <a:pt x="100" y="109"/>
                      </a:lnTo>
                      <a:lnTo>
                        <a:pt x="101" y="110"/>
                      </a:lnTo>
                      <a:lnTo>
                        <a:pt x="102" y="112"/>
                      </a:lnTo>
                      <a:lnTo>
                        <a:pt x="105" y="117"/>
                      </a:lnTo>
                      <a:lnTo>
                        <a:pt x="110" y="125"/>
                      </a:lnTo>
                      <a:lnTo>
                        <a:pt x="120" y="144"/>
                      </a:lnTo>
                      <a:lnTo>
                        <a:pt x="141" y="185"/>
                      </a:lnTo>
                      <a:lnTo>
                        <a:pt x="141" y="186"/>
                      </a:lnTo>
                      <a:lnTo>
                        <a:pt x="142" y="188"/>
                      </a:lnTo>
                      <a:lnTo>
                        <a:pt x="143" y="190"/>
                      </a:lnTo>
                      <a:lnTo>
                        <a:pt x="145" y="195"/>
                      </a:lnTo>
                      <a:lnTo>
                        <a:pt x="151" y="206"/>
                      </a:lnTo>
                      <a:lnTo>
                        <a:pt x="161" y="229"/>
                      </a:lnTo>
                      <a:lnTo>
                        <a:pt x="181" y="276"/>
                      </a:lnTo>
                      <a:lnTo>
                        <a:pt x="225" y="387"/>
                      </a:lnTo>
                      <a:lnTo>
                        <a:pt x="265" y="501"/>
                      </a:lnTo>
                      <a:lnTo>
                        <a:pt x="266" y="503"/>
                      </a:lnTo>
                      <a:lnTo>
                        <a:pt x="267" y="505"/>
                      </a:lnTo>
                      <a:lnTo>
                        <a:pt x="268" y="509"/>
                      </a:lnTo>
                      <a:lnTo>
                        <a:pt x="271" y="517"/>
                      </a:lnTo>
                      <a:lnTo>
                        <a:pt x="277" y="533"/>
                      </a:lnTo>
                      <a:lnTo>
                        <a:pt x="288" y="566"/>
                      </a:lnTo>
                      <a:lnTo>
                        <a:pt x="289" y="568"/>
                      </a:lnTo>
                      <a:lnTo>
                        <a:pt x="289" y="570"/>
                      </a:lnTo>
                      <a:lnTo>
                        <a:pt x="291" y="574"/>
                      </a:lnTo>
                      <a:lnTo>
                        <a:pt x="294" y="582"/>
                      </a:lnTo>
                      <a:lnTo>
                        <a:pt x="300" y="599"/>
                      </a:lnTo>
                      <a:lnTo>
                        <a:pt x="300" y="601"/>
                      </a:lnTo>
                      <a:lnTo>
                        <a:pt x="301" y="603"/>
                      </a:lnTo>
                      <a:lnTo>
                        <a:pt x="302" y="607"/>
                      </a:lnTo>
                      <a:lnTo>
                        <a:pt x="305" y="615"/>
                      </a:lnTo>
                      <a:lnTo>
                        <a:pt x="306" y="618"/>
                      </a:lnTo>
                      <a:lnTo>
                        <a:pt x="307" y="620"/>
                      </a:lnTo>
                      <a:lnTo>
                        <a:pt x="308" y="624"/>
                      </a:lnTo>
                      <a:lnTo>
                        <a:pt x="309" y="626"/>
                      </a:lnTo>
                      <a:lnTo>
                        <a:pt x="309" y="628"/>
                      </a:lnTo>
                      <a:lnTo>
                        <a:pt x="310" y="630"/>
                      </a:lnTo>
                      <a:lnTo>
                        <a:pt x="311" y="632"/>
                      </a:lnTo>
                    </a:path>
                  </a:pathLst>
                </a:custGeom>
                <a:noFill/>
                <a:ln w="9525" cap="sq">
                  <a:solidFill>
                    <a:srgbClr val="E40059">
                      <a:lumMod val="40000"/>
                      <a:lumOff val="60000"/>
                    </a:srgbClr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86" name="Group 197"/>
              <p:cNvGrpSpPr/>
              <p:nvPr/>
            </p:nvGrpSpPr>
            <p:grpSpPr>
              <a:xfrm>
                <a:off x="1340256" y="2123855"/>
                <a:ext cx="1692958" cy="180000"/>
                <a:chOff x="4572000" y="914400"/>
                <a:chExt cx="3292475" cy="2028825"/>
              </a:xfrm>
            </p:grpSpPr>
            <p:sp>
              <p:nvSpPr>
                <p:cNvPr id="87" name="Freeform 13"/>
                <p:cNvSpPr>
                  <a:spLocks/>
                </p:cNvSpPr>
                <p:nvPr/>
              </p:nvSpPr>
              <p:spPr bwMode="auto">
                <a:xfrm>
                  <a:off x="4572000" y="914400"/>
                  <a:ext cx="2798763" cy="2028825"/>
                </a:xfrm>
                <a:custGeom>
                  <a:avLst/>
                  <a:gdLst>
                    <a:gd name="T0" fmla="*/ 41 w 1763"/>
                    <a:gd name="T1" fmla="*/ 522 h 1278"/>
                    <a:gd name="T2" fmla="*/ 147 w 1763"/>
                    <a:gd name="T3" fmla="*/ 245 h 1278"/>
                    <a:gd name="T4" fmla="*/ 189 w 1763"/>
                    <a:gd name="T5" fmla="*/ 155 h 1278"/>
                    <a:gd name="T6" fmla="*/ 213 w 1763"/>
                    <a:gd name="T7" fmla="*/ 113 h 1278"/>
                    <a:gd name="T8" fmla="*/ 241 w 1763"/>
                    <a:gd name="T9" fmla="*/ 71 h 1278"/>
                    <a:gd name="T10" fmla="*/ 264 w 1763"/>
                    <a:gd name="T11" fmla="*/ 43 h 1278"/>
                    <a:gd name="T12" fmla="*/ 285 w 1763"/>
                    <a:gd name="T13" fmla="*/ 24 h 1278"/>
                    <a:gd name="T14" fmla="*/ 299 w 1763"/>
                    <a:gd name="T15" fmla="*/ 15 h 1278"/>
                    <a:gd name="T16" fmla="*/ 309 w 1763"/>
                    <a:gd name="T17" fmla="*/ 9 h 1278"/>
                    <a:gd name="T18" fmla="*/ 320 w 1763"/>
                    <a:gd name="T19" fmla="*/ 4 h 1278"/>
                    <a:gd name="T20" fmla="*/ 329 w 1763"/>
                    <a:gd name="T21" fmla="*/ 1 h 1278"/>
                    <a:gd name="T22" fmla="*/ 336 w 1763"/>
                    <a:gd name="T23" fmla="*/ 0 h 1278"/>
                    <a:gd name="T24" fmla="*/ 341 w 1763"/>
                    <a:gd name="T25" fmla="*/ 0 h 1278"/>
                    <a:gd name="T26" fmla="*/ 346 w 1763"/>
                    <a:gd name="T27" fmla="*/ 0 h 1278"/>
                    <a:gd name="T28" fmla="*/ 351 w 1763"/>
                    <a:gd name="T29" fmla="*/ 0 h 1278"/>
                    <a:gd name="T30" fmla="*/ 358 w 1763"/>
                    <a:gd name="T31" fmla="*/ 1 h 1278"/>
                    <a:gd name="T32" fmla="*/ 365 w 1763"/>
                    <a:gd name="T33" fmla="*/ 2 h 1278"/>
                    <a:gd name="T34" fmla="*/ 375 w 1763"/>
                    <a:gd name="T35" fmla="*/ 5 h 1278"/>
                    <a:gd name="T36" fmla="*/ 385 w 1763"/>
                    <a:gd name="T37" fmla="*/ 10 h 1278"/>
                    <a:gd name="T38" fmla="*/ 403 w 1763"/>
                    <a:gd name="T39" fmla="*/ 21 h 1278"/>
                    <a:gd name="T40" fmla="*/ 429 w 1763"/>
                    <a:gd name="T41" fmla="*/ 45 h 1278"/>
                    <a:gd name="T42" fmla="*/ 465 w 1763"/>
                    <a:gd name="T43" fmla="*/ 91 h 1278"/>
                    <a:gd name="T44" fmla="*/ 506 w 1763"/>
                    <a:gd name="T45" fmla="*/ 162 h 1278"/>
                    <a:gd name="T46" fmla="*/ 634 w 1763"/>
                    <a:gd name="T47" fmla="*/ 474 h 1278"/>
                    <a:gd name="T48" fmla="*/ 850 w 1763"/>
                    <a:gd name="T49" fmla="*/ 1060 h 1278"/>
                    <a:gd name="T50" fmla="*/ 880 w 1763"/>
                    <a:gd name="T51" fmla="*/ 1122 h 1278"/>
                    <a:gd name="T52" fmla="*/ 912 w 1763"/>
                    <a:gd name="T53" fmla="*/ 1177 h 1278"/>
                    <a:gd name="T54" fmla="*/ 934 w 1763"/>
                    <a:gd name="T55" fmla="*/ 1209 h 1278"/>
                    <a:gd name="T56" fmla="*/ 954 w 1763"/>
                    <a:gd name="T57" fmla="*/ 1233 h 1278"/>
                    <a:gd name="T58" fmla="*/ 978 w 1763"/>
                    <a:gd name="T59" fmla="*/ 1255 h 1278"/>
                    <a:gd name="T60" fmla="*/ 996 w 1763"/>
                    <a:gd name="T61" fmla="*/ 1267 h 1278"/>
                    <a:gd name="T62" fmla="*/ 1007 w 1763"/>
                    <a:gd name="T63" fmla="*/ 1272 h 1278"/>
                    <a:gd name="T64" fmla="*/ 1017 w 1763"/>
                    <a:gd name="T65" fmla="*/ 1276 h 1278"/>
                    <a:gd name="T66" fmla="*/ 1024 w 1763"/>
                    <a:gd name="T67" fmla="*/ 1277 h 1278"/>
                    <a:gd name="T68" fmla="*/ 1030 w 1763"/>
                    <a:gd name="T69" fmla="*/ 1278 h 1278"/>
                    <a:gd name="T70" fmla="*/ 1035 w 1763"/>
                    <a:gd name="T71" fmla="*/ 1278 h 1278"/>
                    <a:gd name="T72" fmla="*/ 1040 w 1763"/>
                    <a:gd name="T73" fmla="*/ 1278 h 1278"/>
                    <a:gd name="T74" fmla="*/ 1045 w 1763"/>
                    <a:gd name="T75" fmla="*/ 1278 h 1278"/>
                    <a:gd name="T76" fmla="*/ 1052 w 1763"/>
                    <a:gd name="T77" fmla="*/ 1277 h 1278"/>
                    <a:gd name="T78" fmla="*/ 1062 w 1763"/>
                    <a:gd name="T79" fmla="*/ 1274 h 1278"/>
                    <a:gd name="T80" fmla="*/ 1073 w 1763"/>
                    <a:gd name="T81" fmla="*/ 1270 h 1278"/>
                    <a:gd name="T82" fmla="*/ 1091 w 1763"/>
                    <a:gd name="T83" fmla="*/ 1259 h 1278"/>
                    <a:gd name="T84" fmla="*/ 1111 w 1763"/>
                    <a:gd name="T85" fmla="*/ 1243 h 1278"/>
                    <a:gd name="T86" fmla="*/ 1142 w 1763"/>
                    <a:gd name="T87" fmla="*/ 1207 h 1278"/>
                    <a:gd name="T88" fmla="*/ 1187 w 1763"/>
                    <a:gd name="T89" fmla="*/ 1135 h 1278"/>
                    <a:gd name="T90" fmla="*/ 1355 w 1763"/>
                    <a:gd name="T91" fmla="*/ 720 h 1278"/>
                    <a:gd name="T92" fmla="*/ 1529 w 1763"/>
                    <a:gd name="T93" fmla="*/ 246 h 1278"/>
                    <a:gd name="T94" fmla="*/ 1575 w 1763"/>
                    <a:gd name="T95" fmla="*/ 149 h 1278"/>
                    <a:gd name="T96" fmla="*/ 1606 w 1763"/>
                    <a:gd name="T97" fmla="*/ 96 h 1278"/>
                    <a:gd name="T98" fmla="*/ 1630 w 1763"/>
                    <a:gd name="T99" fmla="*/ 63 h 1278"/>
                    <a:gd name="T100" fmla="*/ 1659 w 1763"/>
                    <a:gd name="T101" fmla="*/ 31 h 1278"/>
                    <a:gd name="T102" fmla="*/ 1672 w 1763"/>
                    <a:gd name="T103" fmla="*/ 21 h 1278"/>
                    <a:gd name="T104" fmla="*/ 1691 w 1763"/>
                    <a:gd name="T105" fmla="*/ 9 h 1278"/>
                    <a:gd name="T106" fmla="*/ 1702 w 1763"/>
                    <a:gd name="T107" fmla="*/ 4 h 1278"/>
                    <a:gd name="T108" fmla="*/ 1709 w 1763"/>
                    <a:gd name="T109" fmla="*/ 2 h 1278"/>
                    <a:gd name="T110" fmla="*/ 1718 w 1763"/>
                    <a:gd name="T111" fmla="*/ 0 h 1278"/>
                    <a:gd name="T112" fmla="*/ 1724 w 1763"/>
                    <a:gd name="T113" fmla="*/ 0 h 1278"/>
                    <a:gd name="T114" fmla="*/ 1730 w 1763"/>
                    <a:gd name="T115" fmla="*/ 0 h 1278"/>
                    <a:gd name="T116" fmla="*/ 1735 w 1763"/>
                    <a:gd name="T117" fmla="*/ 0 h 1278"/>
                    <a:gd name="T118" fmla="*/ 1741 w 1763"/>
                    <a:gd name="T119" fmla="*/ 1 h 1278"/>
                    <a:gd name="T120" fmla="*/ 1749 w 1763"/>
                    <a:gd name="T121" fmla="*/ 3 h 1278"/>
                    <a:gd name="T122" fmla="*/ 1757 w 1763"/>
                    <a:gd name="T123" fmla="*/ 5 h 1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763" h="1278">
                      <a:moveTo>
                        <a:pt x="0" y="639"/>
                      </a:moveTo>
                      <a:lnTo>
                        <a:pt x="1" y="637"/>
                      </a:lnTo>
                      <a:lnTo>
                        <a:pt x="2" y="635"/>
                      </a:lnTo>
                      <a:lnTo>
                        <a:pt x="3" y="632"/>
                      </a:lnTo>
                      <a:lnTo>
                        <a:pt x="5" y="624"/>
                      </a:lnTo>
                      <a:lnTo>
                        <a:pt x="11" y="609"/>
                      </a:lnTo>
                      <a:lnTo>
                        <a:pt x="21" y="580"/>
                      </a:lnTo>
                      <a:lnTo>
                        <a:pt x="41" y="522"/>
                      </a:lnTo>
                      <a:lnTo>
                        <a:pt x="85" y="399"/>
                      </a:lnTo>
                      <a:lnTo>
                        <a:pt x="126" y="292"/>
                      </a:lnTo>
                      <a:lnTo>
                        <a:pt x="127" y="291"/>
                      </a:lnTo>
                      <a:lnTo>
                        <a:pt x="128" y="289"/>
                      </a:lnTo>
                      <a:lnTo>
                        <a:pt x="129" y="286"/>
                      </a:lnTo>
                      <a:lnTo>
                        <a:pt x="131" y="280"/>
                      </a:lnTo>
                      <a:lnTo>
                        <a:pt x="137" y="268"/>
                      </a:lnTo>
                      <a:lnTo>
                        <a:pt x="147" y="245"/>
                      </a:lnTo>
                      <a:lnTo>
                        <a:pt x="167" y="200"/>
                      </a:lnTo>
                      <a:lnTo>
                        <a:pt x="167" y="199"/>
                      </a:lnTo>
                      <a:lnTo>
                        <a:pt x="168" y="197"/>
                      </a:lnTo>
                      <a:lnTo>
                        <a:pt x="170" y="195"/>
                      </a:lnTo>
                      <a:lnTo>
                        <a:pt x="172" y="189"/>
                      </a:lnTo>
                      <a:lnTo>
                        <a:pt x="178" y="178"/>
                      </a:lnTo>
                      <a:lnTo>
                        <a:pt x="189" y="156"/>
                      </a:lnTo>
                      <a:lnTo>
                        <a:pt x="189" y="155"/>
                      </a:lnTo>
                      <a:lnTo>
                        <a:pt x="190" y="154"/>
                      </a:lnTo>
                      <a:lnTo>
                        <a:pt x="191" y="151"/>
                      </a:lnTo>
                      <a:lnTo>
                        <a:pt x="194" y="146"/>
                      </a:lnTo>
                      <a:lnTo>
                        <a:pt x="200" y="136"/>
                      </a:lnTo>
                      <a:lnTo>
                        <a:pt x="210" y="117"/>
                      </a:lnTo>
                      <a:lnTo>
                        <a:pt x="211" y="116"/>
                      </a:lnTo>
                      <a:lnTo>
                        <a:pt x="212" y="115"/>
                      </a:lnTo>
                      <a:lnTo>
                        <a:pt x="213" y="113"/>
                      </a:lnTo>
                      <a:lnTo>
                        <a:pt x="216" y="108"/>
                      </a:lnTo>
                      <a:lnTo>
                        <a:pt x="221" y="100"/>
                      </a:lnTo>
                      <a:lnTo>
                        <a:pt x="231" y="85"/>
                      </a:lnTo>
                      <a:lnTo>
                        <a:pt x="232" y="84"/>
                      </a:lnTo>
                      <a:lnTo>
                        <a:pt x="232" y="83"/>
                      </a:lnTo>
                      <a:lnTo>
                        <a:pt x="234" y="81"/>
                      </a:lnTo>
                      <a:lnTo>
                        <a:pt x="236" y="78"/>
                      </a:lnTo>
                      <a:lnTo>
                        <a:pt x="241" y="71"/>
                      </a:lnTo>
                      <a:lnTo>
                        <a:pt x="251" y="58"/>
                      </a:lnTo>
                      <a:lnTo>
                        <a:pt x="252" y="57"/>
                      </a:lnTo>
                      <a:lnTo>
                        <a:pt x="253" y="56"/>
                      </a:lnTo>
                      <a:lnTo>
                        <a:pt x="254" y="54"/>
                      </a:lnTo>
                      <a:lnTo>
                        <a:pt x="257" y="51"/>
                      </a:lnTo>
                      <a:lnTo>
                        <a:pt x="263" y="45"/>
                      </a:lnTo>
                      <a:lnTo>
                        <a:pt x="263" y="44"/>
                      </a:lnTo>
                      <a:lnTo>
                        <a:pt x="264" y="43"/>
                      </a:lnTo>
                      <a:lnTo>
                        <a:pt x="265" y="42"/>
                      </a:lnTo>
                      <a:lnTo>
                        <a:pt x="268" y="39"/>
                      </a:lnTo>
                      <a:lnTo>
                        <a:pt x="273" y="34"/>
                      </a:lnTo>
                      <a:lnTo>
                        <a:pt x="274" y="33"/>
                      </a:lnTo>
                      <a:lnTo>
                        <a:pt x="275" y="33"/>
                      </a:lnTo>
                      <a:lnTo>
                        <a:pt x="276" y="31"/>
                      </a:lnTo>
                      <a:lnTo>
                        <a:pt x="279" y="29"/>
                      </a:lnTo>
                      <a:lnTo>
                        <a:pt x="285" y="24"/>
                      </a:lnTo>
                      <a:lnTo>
                        <a:pt x="285" y="24"/>
                      </a:lnTo>
                      <a:lnTo>
                        <a:pt x="286" y="23"/>
                      </a:lnTo>
                      <a:lnTo>
                        <a:pt x="287" y="22"/>
                      </a:lnTo>
                      <a:lnTo>
                        <a:pt x="290" y="20"/>
                      </a:lnTo>
                      <a:lnTo>
                        <a:pt x="296" y="16"/>
                      </a:lnTo>
                      <a:lnTo>
                        <a:pt x="296" y="16"/>
                      </a:lnTo>
                      <a:lnTo>
                        <a:pt x="297" y="15"/>
                      </a:lnTo>
                      <a:lnTo>
                        <a:pt x="299" y="15"/>
                      </a:lnTo>
                      <a:lnTo>
                        <a:pt x="301" y="13"/>
                      </a:lnTo>
                      <a:lnTo>
                        <a:pt x="302" y="12"/>
                      </a:lnTo>
                      <a:lnTo>
                        <a:pt x="303" y="12"/>
                      </a:lnTo>
                      <a:lnTo>
                        <a:pt x="304" y="11"/>
                      </a:lnTo>
                      <a:lnTo>
                        <a:pt x="307" y="10"/>
                      </a:lnTo>
                      <a:lnTo>
                        <a:pt x="307" y="9"/>
                      </a:lnTo>
                      <a:lnTo>
                        <a:pt x="308" y="9"/>
                      </a:lnTo>
                      <a:lnTo>
                        <a:pt x="309" y="9"/>
                      </a:lnTo>
                      <a:lnTo>
                        <a:pt x="312" y="7"/>
                      </a:lnTo>
                      <a:lnTo>
                        <a:pt x="313" y="7"/>
                      </a:lnTo>
                      <a:lnTo>
                        <a:pt x="314" y="7"/>
                      </a:lnTo>
                      <a:lnTo>
                        <a:pt x="315" y="6"/>
                      </a:lnTo>
                      <a:lnTo>
                        <a:pt x="318" y="5"/>
                      </a:lnTo>
                      <a:lnTo>
                        <a:pt x="318" y="5"/>
                      </a:lnTo>
                      <a:lnTo>
                        <a:pt x="319" y="4"/>
                      </a:lnTo>
                      <a:lnTo>
                        <a:pt x="320" y="4"/>
                      </a:lnTo>
                      <a:lnTo>
                        <a:pt x="321" y="4"/>
                      </a:lnTo>
                      <a:lnTo>
                        <a:pt x="321" y="4"/>
                      </a:lnTo>
                      <a:lnTo>
                        <a:pt x="323" y="3"/>
                      </a:lnTo>
                      <a:lnTo>
                        <a:pt x="324" y="3"/>
                      </a:lnTo>
                      <a:lnTo>
                        <a:pt x="324" y="3"/>
                      </a:lnTo>
                      <a:lnTo>
                        <a:pt x="326" y="3"/>
                      </a:lnTo>
                      <a:lnTo>
                        <a:pt x="329" y="2"/>
                      </a:lnTo>
                      <a:lnTo>
                        <a:pt x="329" y="1"/>
                      </a:lnTo>
                      <a:lnTo>
                        <a:pt x="330" y="1"/>
                      </a:lnTo>
                      <a:lnTo>
                        <a:pt x="331" y="1"/>
                      </a:lnTo>
                      <a:lnTo>
                        <a:pt x="332" y="1"/>
                      </a:lnTo>
                      <a:lnTo>
                        <a:pt x="332" y="1"/>
                      </a:lnTo>
                      <a:lnTo>
                        <a:pt x="334" y="1"/>
                      </a:lnTo>
                      <a:lnTo>
                        <a:pt x="335" y="1"/>
                      </a:lnTo>
                      <a:lnTo>
                        <a:pt x="335" y="0"/>
                      </a:lnTo>
                      <a:lnTo>
                        <a:pt x="336" y="0"/>
                      </a:lnTo>
                      <a:lnTo>
                        <a:pt x="336" y="0"/>
                      </a:lnTo>
                      <a:lnTo>
                        <a:pt x="337" y="0"/>
                      </a:lnTo>
                      <a:lnTo>
                        <a:pt x="338" y="0"/>
                      </a:lnTo>
                      <a:lnTo>
                        <a:pt x="339" y="0"/>
                      </a:lnTo>
                      <a:lnTo>
                        <a:pt x="339" y="0"/>
                      </a:lnTo>
                      <a:lnTo>
                        <a:pt x="340" y="0"/>
                      </a:lnTo>
                      <a:lnTo>
                        <a:pt x="341" y="0"/>
                      </a:lnTo>
                      <a:lnTo>
                        <a:pt x="341" y="0"/>
                      </a:lnTo>
                      <a:lnTo>
                        <a:pt x="342" y="0"/>
                      </a:lnTo>
                      <a:lnTo>
                        <a:pt x="342" y="0"/>
                      </a:lnTo>
                      <a:lnTo>
                        <a:pt x="343" y="0"/>
                      </a:lnTo>
                      <a:lnTo>
                        <a:pt x="344" y="0"/>
                      </a:lnTo>
                      <a:lnTo>
                        <a:pt x="344" y="0"/>
                      </a:lnTo>
                      <a:lnTo>
                        <a:pt x="345" y="0"/>
                      </a:lnTo>
                      <a:lnTo>
                        <a:pt x="345" y="0"/>
                      </a:lnTo>
                      <a:lnTo>
                        <a:pt x="346" y="0"/>
                      </a:lnTo>
                      <a:lnTo>
                        <a:pt x="347" y="0"/>
                      </a:lnTo>
                      <a:lnTo>
                        <a:pt x="348" y="0"/>
                      </a:lnTo>
                      <a:lnTo>
                        <a:pt x="348" y="0"/>
                      </a:lnTo>
                      <a:lnTo>
                        <a:pt x="349" y="0"/>
                      </a:lnTo>
                      <a:lnTo>
                        <a:pt x="350" y="0"/>
                      </a:lnTo>
                      <a:lnTo>
                        <a:pt x="350" y="0"/>
                      </a:lnTo>
                      <a:lnTo>
                        <a:pt x="351" y="0"/>
                      </a:lnTo>
                      <a:lnTo>
                        <a:pt x="351" y="0"/>
                      </a:lnTo>
                      <a:lnTo>
                        <a:pt x="352" y="0"/>
                      </a:lnTo>
                      <a:lnTo>
                        <a:pt x="353" y="0"/>
                      </a:lnTo>
                      <a:lnTo>
                        <a:pt x="353" y="0"/>
                      </a:lnTo>
                      <a:lnTo>
                        <a:pt x="354" y="0"/>
                      </a:lnTo>
                      <a:lnTo>
                        <a:pt x="355" y="0"/>
                      </a:lnTo>
                      <a:lnTo>
                        <a:pt x="356" y="0"/>
                      </a:lnTo>
                      <a:lnTo>
                        <a:pt x="357" y="1"/>
                      </a:lnTo>
                      <a:lnTo>
                        <a:pt x="358" y="1"/>
                      </a:lnTo>
                      <a:lnTo>
                        <a:pt x="358" y="1"/>
                      </a:lnTo>
                      <a:lnTo>
                        <a:pt x="360" y="1"/>
                      </a:lnTo>
                      <a:lnTo>
                        <a:pt x="360" y="1"/>
                      </a:lnTo>
                      <a:lnTo>
                        <a:pt x="361" y="1"/>
                      </a:lnTo>
                      <a:lnTo>
                        <a:pt x="362" y="1"/>
                      </a:lnTo>
                      <a:lnTo>
                        <a:pt x="363" y="1"/>
                      </a:lnTo>
                      <a:lnTo>
                        <a:pt x="363" y="2"/>
                      </a:lnTo>
                      <a:lnTo>
                        <a:pt x="365" y="2"/>
                      </a:lnTo>
                      <a:lnTo>
                        <a:pt x="365" y="2"/>
                      </a:lnTo>
                      <a:lnTo>
                        <a:pt x="366" y="2"/>
                      </a:lnTo>
                      <a:lnTo>
                        <a:pt x="367" y="3"/>
                      </a:lnTo>
                      <a:lnTo>
                        <a:pt x="370" y="3"/>
                      </a:lnTo>
                      <a:lnTo>
                        <a:pt x="370" y="4"/>
                      </a:lnTo>
                      <a:lnTo>
                        <a:pt x="371" y="4"/>
                      </a:lnTo>
                      <a:lnTo>
                        <a:pt x="372" y="4"/>
                      </a:lnTo>
                      <a:lnTo>
                        <a:pt x="375" y="5"/>
                      </a:lnTo>
                      <a:lnTo>
                        <a:pt x="375" y="6"/>
                      </a:lnTo>
                      <a:lnTo>
                        <a:pt x="376" y="6"/>
                      </a:lnTo>
                      <a:lnTo>
                        <a:pt x="377" y="6"/>
                      </a:lnTo>
                      <a:lnTo>
                        <a:pt x="380" y="7"/>
                      </a:lnTo>
                      <a:lnTo>
                        <a:pt x="381" y="7"/>
                      </a:lnTo>
                      <a:lnTo>
                        <a:pt x="381" y="8"/>
                      </a:lnTo>
                      <a:lnTo>
                        <a:pt x="383" y="9"/>
                      </a:lnTo>
                      <a:lnTo>
                        <a:pt x="385" y="10"/>
                      </a:lnTo>
                      <a:lnTo>
                        <a:pt x="391" y="13"/>
                      </a:lnTo>
                      <a:lnTo>
                        <a:pt x="392" y="13"/>
                      </a:lnTo>
                      <a:lnTo>
                        <a:pt x="392" y="14"/>
                      </a:lnTo>
                      <a:lnTo>
                        <a:pt x="393" y="15"/>
                      </a:lnTo>
                      <a:lnTo>
                        <a:pt x="396" y="16"/>
                      </a:lnTo>
                      <a:lnTo>
                        <a:pt x="402" y="20"/>
                      </a:lnTo>
                      <a:lnTo>
                        <a:pt x="402" y="21"/>
                      </a:lnTo>
                      <a:lnTo>
                        <a:pt x="403" y="21"/>
                      </a:lnTo>
                      <a:lnTo>
                        <a:pt x="405" y="22"/>
                      </a:lnTo>
                      <a:lnTo>
                        <a:pt x="407" y="24"/>
                      </a:lnTo>
                      <a:lnTo>
                        <a:pt x="413" y="29"/>
                      </a:lnTo>
                      <a:lnTo>
                        <a:pt x="424" y="39"/>
                      </a:lnTo>
                      <a:lnTo>
                        <a:pt x="425" y="40"/>
                      </a:lnTo>
                      <a:lnTo>
                        <a:pt x="425" y="41"/>
                      </a:lnTo>
                      <a:lnTo>
                        <a:pt x="426" y="42"/>
                      </a:lnTo>
                      <a:lnTo>
                        <a:pt x="429" y="45"/>
                      </a:lnTo>
                      <a:lnTo>
                        <a:pt x="434" y="51"/>
                      </a:lnTo>
                      <a:lnTo>
                        <a:pt x="444" y="63"/>
                      </a:lnTo>
                      <a:lnTo>
                        <a:pt x="445" y="63"/>
                      </a:lnTo>
                      <a:lnTo>
                        <a:pt x="446" y="64"/>
                      </a:lnTo>
                      <a:lnTo>
                        <a:pt x="447" y="66"/>
                      </a:lnTo>
                      <a:lnTo>
                        <a:pt x="450" y="69"/>
                      </a:lnTo>
                      <a:lnTo>
                        <a:pt x="455" y="76"/>
                      </a:lnTo>
                      <a:lnTo>
                        <a:pt x="465" y="91"/>
                      </a:lnTo>
                      <a:lnTo>
                        <a:pt x="465" y="92"/>
                      </a:lnTo>
                      <a:lnTo>
                        <a:pt x="466" y="93"/>
                      </a:lnTo>
                      <a:lnTo>
                        <a:pt x="467" y="95"/>
                      </a:lnTo>
                      <a:lnTo>
                        <a:pt x="470" y="99"/>
                      </a:lnTo>
                      <a:lnTo>
                        <a:pt x="475" y="107"/>
                      </a:lnTo>
                      <a:lnTo>
                        <a:pt x="485" y="123"/>
                      </a:lnTo>
                      <a:lnTo>
                        <a:pt x="505" y="160"/>
                      </a:lnTo>
                      <a:lnTo>
                        <a:pt x="506" y="162"/>
                      </a:lnTo>
                      <a:lnTo>
                        <a:pt x="507" y="163"/>
                      </a:lnTo>
                      <a:lnTo>
                        <a:pt x="508" y="165"/>
                      </a:lnTo>
                      <a:lnTo>
                        <a:pt x="511" y="171"/>
                      </a:lnTo>
                      <a:lnTo>
                        <a:pt x="516" y="182"/>
                      </a:lnTo>
                      <a:lnTo>
                        <a:pt x="527" y="204"/>
                      </a:lnTo>
                      <a:lnTo>
                        <a:pt x="549" y="253"/>
                      </a:lnTo>
                      <a:lnTo>
                        <a:pt x="590" y="354"/>
                      </a:lnTo>
                      <a:lnTo>
                        <a:pt x="634" y="474"/>
                      </a:lnTo>
                      <a:lnTo>
                        <a:pt x="677" y="598"/>
                      </a:lnTo>
                      <a:lnTo>
                        <a:pt x="718" y="715"/>
                      </a:lnTo>
                      <a:lnTo>
                        <a:pt x="762" y="840"/>
                      </a:lnTo>
                      <a:lnTo>
                        <a:pt x="803" y="948"/>
                      </a:lnTo>
                      <a:lnTo>
                        <a:pt x="847" y="1054"/>
                      </a:lnTo>
                      <a:lnTo>
                        <a:pt x="848" y="1056"/>
                      </a:lnTo>
                      <a:lnTo>
                        <a:pt x="848" y="1057"/>
                      </a:lnTo>
                      <a:lnTo>
                        <a:pt x="850" y="1060"/>
                      </a:lnTo>
                      <a:lnTo>
                        <a:pt x="852" y="1066"/>
                      </a:lnTo>
                      <a:lnTo>
                        <a:pt x="858" y="1078"/>
                      </a:lnTo>
                      <a:lnTo>
                        <a:pt x="869" y="1100"/>
                      </a:lnTo>
                      <a:lnTo>
                        <a:pt x="869" y="1102"/>
                      </a:lnTo>
                      <a:lnTo>
                        <a:pt x="870" y="1103"/>
                      </a:lnTo>
                      <a:lnTo>
                        <a:pt x="872" y="1106"/>
                      </a:lnTo>
                      <a:lnTo>
                        <a:pt x="874" y="1111"/>
                      </a:lnTo>
                      <a:lnTo>
                        <a:pt x="880" y="1122"/>
                      </a:lnTo>
                      <a:lnTo>
                        <a:pt x="891" y="1142"/>
                      </a:lnTo>
                      <a:lnTo>
                        <a:pt x="891" y="1143"/>
                      </a:lnTo>
                      <a:lnTo>
                        <a:pt x="892" y="1144"/>
                      </a:lnTo>
                      <a:lnTo>
                        <a:pt x="893" y="1146"/>
                      </a:lnTo>
                      <a:lnTo>
                        <a:pt x="896" y="1151"/>
                      </a:lnTo>
                      <a:lnTo>
                        <a:pt x="901" y="1159"/>
                      </a:lnTo>
                      <a:lnTo>
                        <a:pt x="911" y="1176"/>
                      </a:lnTo>
                      <a:lnTo>
                        <a:pt x="912" y="1177"/>
                      </a:lnTo>
                      <a:lnTo>
                        <a:pt x="912" y="1178"/>
                      </a:lnTo>
                      <a:lnTo>
                        <a:pt x="914" y="1180"/>
                      </a:lnTo>
                      <a:lnTo>
                        <a:pt x="916" y="1184"/>
                      </a:lnTo>
                      <a:lnTo>
                        <a:pt x="921" y="1192"/>
                      </a:lnTo>
                      <a:lnTo>
                        <a:pt x="931" y="1206"/>
                      </a:lnTo>
                      <a:lnTo>
                        <a:pt x="932" y="1207"/>
                      </a:lnTo>
                      <a:lnTo>
                        <a:pt x="933" y="1208"/>
                      </a:lnTo>
                      <a:lnTo>
                        <a:pt x="934" y="1209"/>
                      </a:lnTo>
                      <a:lnTo>
                        <a:pt x="937" y="1213"/>
                      </a:lnTo>
                      <a:lnTo>
                        <a:pt x="942" y="1220"/>
                      </a:lnTo>
                      <a:lnTo>
                        <a:pt x="943" y="1221"/>
                      </a:lnTo>
                      <a:lnTo>
                        <a:pt x="944" y="1222"/>
                      </a:lnTo>
                      <a:lnTo>
                        <a:pt x="945" y="1223"/>
                      </a:lnTo>
                      <a:lnTo>
                        <a:pt x="948" y="1227"/>
                      </a:lnTo>
                      <a:lnTo>
                        <a:pt x="953" y="1233"/>
                      </a:lnTo>
                      <a:lnTo>
                        <a:pt x="954" y="1233"/>
                      </a:lnTo>
                      <a:lnTo>
                        <a:pt x="955" y="1234"/>
                      </a:lnTo>
                      <a:lnTo>
                        <a:pt x="956" y="1236"/>
                      </a:lnTo>
                      <a:lnTo>
                        <a:pt x="959" y="1238"/>
                      </a:lnTo>
                      <a:lnTo>
                        <a:pt x="964" y="1244"/>
                      </a:lnTo>
                      <a:lnTo>
                        <a:pt x="975" y="1253"/>
                      </a:lnTo>
                      <a:lnTo>
                        <a:pt x="976" y="1254"/>
                      </a:lnTo>
                      <a:lnTo>
                        <a:pt x="977" y="1254"/>
                      </a:lnTo>
                      <a:lnTo>
                        <a:pt x="978" y="1255"/>
                      </a:lnTo>
                      <a:lnTo>
                        <a:pt x="980" y="1257"/>
                      </a:lnTo>
                      <a:lnTo>
                        <a:pt x="986" y="1261"/>
                      </a:lnTo>
                      <a:lnTo>
                        <a:pt x="986" y="1261"/>
                      </a:lnTo>
                      <a:lnTo>
                        <a:pt x="987" y="1262"/>
                      </a:lnTo>
                      <a:lnTo>
                        <a:pt x="988" y="1263"/>
                      </a:lnTo>
                      <a:lnTo>
                        <a:pt x="991" y="1264"/>
                      </a:lnTo>
                      <a:lnTo>
                        <a:pt x="996" y="1267"/>
                      </a:lnTo>
                      <a:lnTo>
                        <a:pt x="996" y="1267"/>
                      </a:lnTo>
                      <a:lnTo>
                        <a:pt x="997" y="1268"/>
                      </a:lnTo>
                      <a:lnTo>
                        <a:pt x="998" y="1269"/>
                      </a:lnTo>
                      <a:lnTo>
                        <a:pt x="1001" y="1270"/>
                      </a:lnTo>
                      <a:lnTo>
                        <a:pt x="1002" y="1270"/>
                      </a:lnTo>
                      <a:lnTo>
                        <a:pt x="1002" y="1270"/>
                      </a:lnTo>
                      <a:lnTo>
                        <a:pt x="1004" y="1271"/>
                      </a:lnTo>
                      <a:lnTo>
                        <a:pt x="1006" y="1272"/>
                      </a:lnTo>
                      <a:lnTo>
                        <a:pt x="1007" y="1272"/>
                      </a:lnTo>
                      <a:lnTo>
                        <a:pt x="1007" y="1273"/>
                      </a:lnTo>
                      <a:lnTo>
                        <a:pt x="1009" y="1273"/>
                      </a:lnTo>
                      <a:lnTo>
                        <a:pt x="1011" y="1274"/>
                      </a:lnTo>
                      <a:lnTo>
                        <a:pt x="1012" y="1274"/>
                      </a:lnTo>
                      <a:lnTo>
                        <a:pt x="1013" y="1275"/>
                      </a:lnTo>
                      <a:lnTo>
                        <a:pt x="1014" y="1275"/>
                      </a:lnTo>
                      <a:lnTo>
                        <a:pt x="1016" y="1276"/>
                      </a:lnTo>
                      <a:lnTo>
                        <a:pt x="1017" y="1276"/>
                      </a:lnTo>
                      <a:lnTo>
                        <a:pt x="1018" y="1276"/>
                      </a:lnTo>
                      <a:lnTo>
                        <a:pt x="1019" y="1276"/>
                      </a:lnTo>
                      <a:lnTo>
                        <a:pt x="1020" y="1276"/>
                      </a:lnTo>
                      <a:lnTo>
                        <a:pt x="1020" y="1276"/>
                      </a:lnTo>
                      <a:lnTo>
                        <a:pt x="1022" y="1277"/>
                      </a:lnTo>
                      <a:lnTo>
                        <a:pt x="1022" y="1277"/>
                      </a:lnTo>
                      <a:lnTo>
                        <a:pt x="1023" y="1277"/>
                      </a:lnTo>
                      <a:lnTo>
                        <a:pt x="1024" y="1277"/>
                      </a:lnTo>
                      <a:lnTo>
                        <a:pt x="1025" y="1278"/>
                      </a:lnTo>
                      <a:lnTo>
                        <a:pt x="1025" y="1278"/>
                      </a:lnTo>
                      <a:lnTo>
                        <a:pt x="1026" y="1278"/>
                      </a:lnTo>
                      <a:lnTo>
                        <a:pt x="1027" y="1278"/>
                      </a:lnTo>
                      <a:lnTo>
                        <a:pt x="1028" y="1278"/>
                      </a:lnTo>
                      <a:lnTo>
                        <a:pt x="1028" y="1278"/>
                      </a:lnTo>
                      <a:lnTo>
                        <a:pt x="1029" y="1278"/>
                      </a:lnTo>
                      <a:lnTo>
                        <a:pt x="1030" y="1278"/>
                      </a:lnTo>
                      <a:lnTo>
                        <a:pt x="1030" y="1278"/>
                      </a:lnTo>
                      <a:lnTo>
                        <a:pt x="1031" y="1278"/>
                      </a:lnTo>
                      <a:lnTo>
                        <a:pt x="1032" y="1278"/>
                      </a:lnTo>
                      <a:lnTo>
                        <a:pt x="1032" y="1278"/>
                      </a:lnTo>
                      <a:lnTo>
                        <a:pt x="1033" y="1278"/>
                      </a:lnTo>
                      <a:lnTo>
                        <a:pt x="1034" y="1278"/>
                      </a:lnTo>
                      <a:lnTo>
                        <a:pt x="1034" y="1278"/>
                      </a:lnTo>
                      <a:lnTo>
                        <a:pt x="1035" y="1278"/>
                      </a:lnTo>
                      <a:lnTo>
                        <a:pt x="1035" y="1278"/>
                      </a:lnTo>
                      <a:lnTo>
                        <a:pt x="1036" y="1278"/>
                      </a:lnTo>
                      <a:lnTo>
                        <a:pt x="1037" y="1278"/>
                      </a:lnTo>
                      <a:lnTo>
                        <a:pt x="1037" y="1278"/>
                      </a:lnTo>
                      <a:lnTo>
                        <a:pt x="1038" y="1278"/>
                      </a:lnTo>
                      <a:lnTo>
                        <a:pt x="1038" y="1278"/>
                      </a:lnTo>
                      <a:lnTo>
                        <a:pt x="1039" y="1278"/>
                      </a:lnTo>
                      <a:lnTo>
                        <a:pt x="1040" y="1278"/>
                      </a:lnTo>
                      <a:lnTo>
                        <a:pt x="1040" y="1278"/>
                      </a:lnTo>
                      <a:lnTo>
                        <a:pt x="1041" y="1278"/>
                      </a:lnTo>
                      <a:lnTo>
                        <a:pt x="1042" y="1278"/>
                      </a:lnTo>
                      <a:lnTo>
                        <a:pt x="1042" y="1278"/>
                      </a:lnTo>
                      <a:lnTo>
                        <a:pt x="1043" y="1278"/>
                      </a:lnTo>
                      <a:lnTo>
                        <a:pt x="1044" y="1278"/>
                      </a:lnTo>
                      <a:lnTo>
                        <a:pt x="1044" y="1278"/>
                      </a:lnTo>
                      <a:lnTo>
                        <a:pt x="1045" y="1278"/>
                      </a:lnTo>
                      <a:lnTo>
                        <a:pt x="1046" y="1278"/>
                      </a:lnTo>
                      <a:lnTo>
                        <a:pt x="1047" y="1278"/>
                      </a:lnTo>
                      <a:lnTo>
                        <a:pt x="1047" y="1278"/>
                      </a:lnTo>
                      <a:lnTo>
                        <a:pt x="1048" y="1278"/>
                      </a:lnTo>
                      <a:lnTo>
                        <a:pt x="1049" y="1278"/>
                      </a:lnTo>
                      <a:lnTo>
                        <a:pt x="1050" y="1277"/>
                      </a:lnTo>
                      <a:lnTo>
                        <a:pt x="1050" y="1277"/>
                      </a:lnTo>
                      <a:lnTo>
                        <a:pt x="1052" y="1277"/>
                      </a:lnTo>
                      <a:lnTo>
                        <a:pt x="1052" y="1277"/>
                      </a:lnTo>
                      <a:lnTo>
                        <a:pt x="1053" y="1277"/>
                      </a:lnTo>
                      <a:lnTo>
                        <a:pt x="1054" y="1276"/>
                      </a:lnTo>
                      <a:lnTo>
                        <a:pt x="1057" y="1276"/>
                      </a:lnTo>
                      <a:lnTo>
                        <a:pt x="1058" y="1276"/>
                      </a:lnTo>
                      <a:lnTo>
                        <a:pt x="1058" y="1275"/>
                      </a:lnTo>
                      <a:lnTo>
                        <a:pt x="1059" y="1275"/>
                      </a:lnTo>
                      <a:lnTo>
                        <a:pt x="1062" y="1274"/>
                      </a:lnTo>
                      <a:lnTo>
                        <a:pt x="1063" y="1274"/>
                      </a:lnTo>
                      <a:lnTo>
                        <a:pt x="1064" y="1274"/>
                      </a:lnTo>
                      <a:lnTo>
                        <a:pt x="1065" y="1273"/>
                      </a:lnTo>
                      <a:lnTo>
                        <a:pt x="1068" y="1272"/>
                      </a:lnTo>
                      <a:lnTo>
                        <a:pt x="1068" y="1272"/>
                      </a:lnTo>
                      <a:lnTo>
                        <a:pt x="1069" y="1272"/>
                      </a:lnTo>
                      <a:lnTo>
                        <a:pt x="1070" y="1271"/>
                      </a:lnTo>
                      <a:lnTo>
                        <a:pt x="1073" y="1270"/>
                      </a:lnTo>
                      <a:lnTo>
                        <a:pt x="1079" y="1267"/>
                      </a:lnTo>
                      <a:lnTo>
                        <a:pt x="1079" y="1267"/>
                      </a:lnTo>
                      <a:lnTo>
                        <a:pt x="1080" y="1266"/>
                      </a:lnTo>
                      <a:lnTo>
                        <a:pt x="1082" y="1266"/>
                      </a:lnTo>
                      <a:lnTo>
                        <a:pt x="1084" y="1264"/>
                      </a:lnTo>
                      <a:lnTo>
                        <a:pt x="1090" y="1260"/>
                      </a:lnTo>
                      <a:lnTo>
                        <a:pt x="1090" y="1260"/>
                      </a:lnTo>
                      <a:lnTo>
                        <a:pt x="1091" y="1259"/>
                      </a:lnTo>
                      <a:lnTo>
                        <a:pt x="1092" y="1258"/>
                      </a:lnTo>
                      <a:lnTo>
                        <a:pt x="1095" y="1256"/>
                      </a:lnTo>
                      <a:lnTo>
                        <a:pt x="1101" y="1252"/>
                      </a:lnTo>
                      <a:lnTo>
                        <a:pt x="1101" y="1251"/>
                      </a:lnTo>
                      <a:lnTo>
                        <a:pt x="1102" y="1251"/>
                      </a:lnTo>
                      <a:lnTo>
                        <a:pt x="1103" y="1250"/>
                      </a:lnTo>
                      <a:lnTo>
                        <a:pt x="1106" y="1248"/>
                      </a:lnTo>
                      <a:lnTo>
                        <a:pt x="1111" y="1243"/>
                      </a:lnTo>
                      <a:lnTo>
                        <a:pt x="1121" y="1233"/>
                      </a:lnTo>
                      <a:lnTo>
                        <a:pt x="1122" y="1232"/>
                      </a:lnTo>
                      <a:lnTo>
                        <a:pt x="1122" y="1231"/>
                      </a:lnTo>
                      <a:lnTo>
                        <a:pt x="1124" y="1230"/>
                      </a:lnTo>
                      <a:lnTo>
                        <a:pt x="1126" y="1227"/>
                      </a:lnTo>
                      <a:lnTo>
                        <a:pt x="1131" y="1221"/>
                      </a:lnTo>
                      <a:lnTo>
                        <a:pt x="1142" y="1208"/>
                      </a:lnTo>
                      <a:lnTo>
                        <a:pt x="1142" y="1207"/>
                      </a:lnTo>
                      <a:lnTo>
                        <a:pt x="1143" y="1206"/>
                      </a:lnTo>
                      <a:lnTo>
                        <a:pt x="1144" y="1204"/>
                      </a:lnTo>
                      <a:lnTo>
                        <a:pt x="1147" y="1200"/>
                      </a:lnTo>
                      <a:lnTo>
                        <a:pt x="1152" y="1192"/>
                      </a:lnTo>
                      <a:lnTo>
                        <a:pt x="1164" y="1176"/>
                      </a:lnTo>
                      <a:lnTo>
                        <a:pt x="1186" y="1138"/>
                      </a:lnTo>
                      <a:lnTo>
                        <a:pt x="1187" y="1137"/>
                      </a:lnTo>
                      <a:lnTo>
                        <a:pt x="1187" y="1135"/>
                      </a:lnTo>
                      <a:lnTo>
                        <a:pt x="1188" y="1133"/>
                      </a:lnTo>
                      <a:lnTo>
                        <a:pt x="1191" y="1128"/>
                      </a:lnTo>
                      <a:lnTo>
                        <a:pt x="1197" y="1118"/>
                      </a:lnTo>
                      <a:lnTo>
                        <a:pt x="1208" y="1096"/>
                      </a:lnTo>
                      <a:lnTo>
                        <a:pt x="1229" y="1050"/>
                      </a:lnTo>
                      <a:lnTo>
                        <a:pt x="1270" y="953"/>
                      </a:lnTo>
                      <a:lnTo>
                        <a:pt x="1314" y="837"/>
                      </a:lnTo>
                      <a:lnTo>
                        <a:pt x="1355" y="720"/>
                      </a:lnTo>
                      <a:lnTo>
                        <a:pt x="1395" y="604"/>
                      </a:lnTo>
                      <a:lnTo>
                        <a:pt x="1439" y="478"/>
                      </a:lnTo>
                      <a:lnTo>
                        <a:pt x="1479" y="367"/>
                      </a:lnTo>
                      <a:lnTo>
                        <a:pt x="1523" y="257"/>
                      </a:lnTo>
                      <a:lnTo>
                        <a:pt x="1524" y="256"/>
                      </a:lnTo>
                      <a:lnTo>
                        <a:pt x="1525" y="254"/>
                      </a:lnTo>
                      <a:lnTo>
                        <a:pt x="1526" y="251"/>
                      </a:lnTo>
                      <a:lnTo>
                        <a:pt x="1529" y="246"/>
                      </a:lnTo>
                      <a:lnTo>
                        <a:pt x="1534" y="234"/>
                      </a:lnTo>
                      <a:lnTo>
                        <a:pt x="1544" y="211"/>
                      </a:lnTo>
                      <a:lnTo>
                        <a:pt x="1565" y="168"/>
                      </a:lnTo>
                      <a:lnTo>
                        <a:pt x="1565" y="167"/>
                      </a:lnTo>
                      <a:lnTo>
                        <a:pt x="1566" y="166"/>
                      </a:lnTo>
                      <a:lnTo>
                        <a:pt x="1567" y="163"/>
                      </a:lnTo>
                      <a:lnTo>
                        <a:pt x="1570" y="159"/>
                      </a:lnTo>
                      <a:lnTo>
                        <a:pt x="1575" y="149"/>
                      </a:lnTo>
                      <a:lnTo>
                        <a:pt x="1585" y="131"/>
                      </a:lnTo>
                      <a:lnTo>
                        <a:pt x="1586" y="130"/>
                      </a:lnTo>
                      <a:lnTo>
                        <a:pt x="1586" y="129"/>
                      </a:lnTo>
                      <a:lnTo>
                        <a:pt x="1587" y="126"/>
                      </a:lnTo>
                      <a:lnTo>
                        <a:pt x="1590" y="122"/>
                      </a:lnTo>
                      <a:lnTo>
                        <a:pt x="1595" y="114"/>
                      </a:lnTo>
                      <a:lnTo>
                        <a:pt x="1605" y="97"/>
                      </a:lnTo>
                      <a:lnTo>
                        <a:pt x="1606" y="96"/>
                      </a:lnTo>
                      <a:lnTo>
                        <a:pt x="1607" y="95"/>
                      </a:lnTo>
                      <a:lnTo>
                        <a:pt x="1608" y="93"/>
                      </a:lnTo>
                      <a:lnTo>
                        <a:pt x="1611" y="89"/>
                      </a:lnTo>
                      <a:lnTo>
                        <a:pt x="1616" y="81"/>
                      </a:lnTo>
                      <a:lnTo>
                        <a:pt x="1627" y="66"/>
                      </a:lnTo>
                      <a:lnTo>
                        <a:pt x="1628" y="65"/>
                      </a:lnTo>
                      <a:lnTo>
                        <a:pt x="1628" y="64"/>
                      </a:lnTo>
                      <a:lnTo>
                        <a:pt x="1630" y="63"/>
                      </a:lnTo>
                      <a:lnTo>
                        <a:pt x="1632" y="59"/>
                      </a:lnTo>
                      <a:lnTo>
                        <a:pt x="1638" y="53"/>
                      </a:lnTo>
                      <a:lnTo>
                        <a:pt x="1649" y="41"/>
                      </a:lnTo>
                      <a:lnTo>
                        <a:pt x="1650" y="40"/>
                      </a:lnTo>
                      <a:lnTo>
                        <a:pt x="1650" y="40"/>
                      </a:lnTo>
                      <a:lnTo>
                        <a:pt x="1652" y="38"/>
                      </a:lnTo>
                      <a:lnTo>
                        <a:pt x="1654" y="36"/>
                      </a:lnTo>
                      <a:lnTo>
                        <a:pt x="1659" y="31"/>
                      </a:lnTo>
                      <a:lnTo>
                        <a:pt x="1660" y="30"/>
                      </a:lnTo>
                      <a:lnTo>
                        <a:pt x="1661" y="30"/>
                      </a:lnTo>
                      <a:lnTo>
                        <a:pt x="1662" y="29"/>
                      </a:lnTo>
                      <a:lnTo>
                        <a:pt x="1664" y="27"/>
                      </a:lnTo>
                      <a:lnTo>
                        <a:pt x="1670" y="22"/>
                      </a:lnTo>
                      <a:lnTo>
                        <a:pt x="1670" y="22"/>
                      </a:lnTo>
                      <a:lnTo>
                        <a:pt x="1671" y="21"/>
                      </a:lnTo>
                      <a:lnTo>
                        <a:pt x="1672" y="21"/>
                      </a:lnTo>
                      <a:lnTo>
                        <a:pt x="1674" y="19"/>
                      </a:lnTo>
                      <a:lnTo>
                        <a:pt x="1680" y="15"/>
                      </a:lnTo>
                      <a:lnTo>
                        <a:pt x="1680" y="15"/>
                      </a:lnTo>
                      <a:lnTo>
                        <a:pt x="1681" y="15"/>
                      </a:lnTo>
                      <a:lnTo>
                        <a:pt x="1682" y="14"/>
                      </a:lnTo>
                      <a:lnTo>
                        <a:pt x="1685" y="12"/>
                      </a:lnTo>
                      <a:lnTo>
                        <a:pt x="1690" y="9"/>
                      </a:lnTo>
                      <a:lnTo>
                        <a:pt x="1691" y="9"/>
                      </a:lnTo>
                      <a:lnTo>
                        <a:pt x="1691" y="9"/>
                      </a:lnTo>
                      <a:lnTo>
                        <a:pt x="1693" y="8"/>
                      </a:lnTo>
                      <a:lnTo>
                        <a:pt x="1695" y="7"/>
                      </a:lnTo>
                      <a:lnTo>
                        <a:pt x="1696" y="7"/>
                      </a:lnTo>
                      <a:lnTo>
                        <a:pt x="1697" y="6"/>
                      </a:lnTo>
                      <a:lnTo>
                        <a:pt x="1698" y="6"/>
                      </a:lnTo>
                      <a:lnTo>
                        <a:pt x="1701" y="4"/>
                      </a:lnTo>
                      <a:lnTo>
                        <a:pt x="1702" y="4"/>
                      </a:lnTo>
                      <a:lnTo>
                        <a:pt x="1702" y="4"/>
                      </a:lnTo>
                      <a:lnTo>
                        <a:pt x="1704" y="4"/>
                      </a:lnTo>
                      <a:lnTo>
                        <a:pt x="1704" y="3"/>
                      </a:lnTo>
                      <a:lnTo>
                        <a:pt x="1705" y="3"/>
                      </a:lnTo>
                      <a:lnTo>
                        <a:pt x="1707" y="3"/>
                      </a:lnTo>
                      <a:lnTo>
                        <a:pt x="1707" y="3"/>
                      </a:lnTo>
                      <a:lnTo>
                        <a:pt x="1708" y="3"/>
                      </a:lnTo>
                      <a:lnTo>
                        <a:pt x="1709" y="2"/>
                      </a:lnTo>
                      <a:lnTo>
                        <a:pt x="1712" y="1"/>
                      </a:lnTo>
                      <a:lnTo>
                        <a:pt x="1713" y="1"/>
                      </a:lnTo>
                      <a:lnTo>
                        <a:pt x="1713" y="1"/>
                      </a:lnTo>
                      <a:lnTo>
                        <a:pt x="1715" y="1"/>
                      </a:lnTo>
                      <a:lnTo>
                        <a:pt x="1716" y="1"/>
                      </a:lnTo>
                      <a:lnTo>
                        <a:pt x="1716" y="1"/>
                      </a:lnTo>
                      <a:lnTo>
                        <a:pt x="1718" y="0"/>
                      </a:lnTo>
                      <a:lnTo>
                        <a:pt x="1718" y="0"/>
                      </a:lnTo>
                      <a:lnTo>
                        <a:pt x="1719" y="0"/>
                      </a:lnTo>
                      <a:lnTo>
                        <a:pt x="1720" y="0"/>
                      </a:lnTo>
                      <a:lnTo>
                        <a:pt x="1721" y="0"/>
                      </a:lnTo>
                      <a:lnTo>
                        <a:pt x="1721" y="0"/>
                      </a:lnTo>
                      <a:lnTo>
                        <a:pt x="1722" y="0"/>
                      </a:lnTo>
                      <a:lnTo>
                        <a:pt x="1722" y="0"/>
                      </a:lnTo>
                      <a:lnTo>
                        <a:pt x="1723" y="0"/>
                      </a:lnTo>
                      <a:lnTo>
                        <a:pt x="1724" y="0"/>
                      </a:lnTo>
                      <a:lnTo>
                        <a:pt x="1725" y="0"/>
                      </a:lnTo>
                      <a:lnTo>
                        <a:pt x="1725" y="0"/>
                      </a:lnTo>
                      <a:lnTo>
                        <a:pt x="1726" y="0"/>
                      </a:lnTo>
                      <a:lnTo>
                        <a:pt x="1727" y="0"/>
                      </a:lnTo>
                      <a:lnTo>
                        <a:pt x="1727" y="0"/>
                      </a:lnTo>
                      <a:lnTo>
                        <a:pt x="1728" y="0"/>
                      </a:lnTo>
                      <a:lnTo>
                        <a:pt x="1729" y="0"/>
                      </a:lnTo>
                      <a:lnTo>
                        <a:pt x="1730" y="0"/>
                      </a:lnTo>
                      <a:lnTo>
                        <a:pt x="1730" y="0"/>
                      </a:lnTo>
                      <a:lnTo>
                        <a:pt x="1731" y="0"/>
                      </a:lnTo>
                      <a:lnTo>
                        <a:pt x="1731" y="0"/>
                      </a:lnTo>
                      <a:lnTo>
                        <a:pt x="1732" y="0"/>
                      </a:lnTo>
                      <a:lnTo>
                        <a:pt x="1733" y="0"/>
                      </a:lnTo>
                      <a:lnTo>
                        <a:pt x="1734" y="0"/>
                      </a:lnTo>
                      <a:lnTo>
                        <a:pt x="1734" y="0"/>
                      </a:lnTo>
                      <a:lnTo>
                        <a:pt x="1735" y="0"/>
                      </a:lnTo>
                      <a:lnTo>
                        <a:pt x="1736" y="0"/>
                      </a:lnTo>
                      <a:lnTo>
                        <a:pt x="1736" y="0"/>
                      </a:lnTo>
                      <a:lnTo>
                        <a:pt x="1737" y="0"/>
                      </a:lnTo>
                      <a:lnTo>
                        <a:pt x="1738" y="0"/>
                      </a:lnTo>
                      <a:lnTo>
                        <a:pt x="1738" y="0"/>
                      </a:lnTo>
                      <a:lnTo>
                        <a:pt x="1740" y="1"/>
                      </a:lnTo>
                      <a:lnTo>
                        <a:pt x="1740" y="1"/>
                      </a:lnTo>
                      <a:lnTo>
                        <a:pt x="1741" y="1"/>
                      </a:lnTo>
                      <a:lnTo>
                        <a:pt x="1742" y="1"/>
                      </a:lnTo>
                      <a:lnTo>
                        <a:pt x="1743" y="1"/>
                      </a:lnTo>
                      <a:lnTo>
                        <a:pt x="1744" y="1"/>
                      </a:lnTo>
                      <a:lnTo>
                        <a:pt x="1745" y="1"/>
                      </a:lnTo>
                      <a:lnTo>
                        <a:pt x="1746" y="2"/>
                      </a:lnTo>
                      <a:lnTo>
                        <a:pt x="1746" y="2"/>
                      </a:lnTo>
                      <a:lnTo>
                        <a:pt x="1748" y="2"/>
                      </a:lnTo>
                      <a:lnTo>
                        <a:pt x="1749" y="3"/>
                      </a:lnTo>
                      <a:lnTo>
                        <a:pt x="1749" y="3"/>
                      </a:lnTo>
                      <a:lnTo>
                        <a:pt x="1751" y="3"/>
                      </a:lnTo>
                      <a:lnTo>
                        <a:pt x="1751" y="3"/>
                      </a:lnTo>
                      <a:lnTo>
                        <a:pt x="1752" y="3"/>
                      </a:lnTo>
                      <a:lnTo>
                        <a:pt x="1753" y="4"/>
                      </a:lnTo>
                      <a:lnTo>
                        <a:pt x="1756" y="5"/>
                      </a:lnTo>
                      <a:lnTo>
                        <a:pt x="1757" y="5"/>
                      </a:lnTo>
                      <a:lnTo>
                        <a:pt x="1757" y="5"/>
                      </a:lnTo>
                      <a:lnTo>
                        <a:pt x="1759" y="6"/>
                      </a:lnTo>
                      <a:lnTo>
                        <a:pt x="1761" y="7"/>
                      </a:lnTo>
                      <a:lnTo>
                        <a:pt x="1762" y="7"/>
                      </a:lnTo>
                      <a:lnTo>
                        <a:pt x="1763" y="7"/>
                      </a:lnTo>
                    </a:path>
                  </a:pathLst>
                </a:custGeom>
                <a:noFill/>
                <a:ln w="9525" cap="sq">
                  <a:solidFill>
                    <a:srgbClr val="E40059">
                      <a:lumMod val="40000"/>
                      <a:lumOff val="60000"/>
                    </a:srgbClr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8" name="Freeform 14"/>
                <p:cNvSpPr>
                  <a:spLocks/>
                </p:cNvSpPr>
                <p:nvPr/>
              </p:nvSpPr>
              <p:spPr bwMode="auto">
                <a:xfrm>
                  <a:off x="7370762" y="925512"/>
                  <a:ext cx="493713" cy="1003300"/>
                </a:xfrm>
                <a:custGeom>
                  <a:avLst/>
                  <a:gdLst>
                    <a:gd name="T0" fmla="*/ 1 w 311"/>
                    <a:gd name="T1" fmla="*/ 1 h 632"/>
                    <a:gd name="T2" fmla="*/ 4 w 311"/>
                    <a:gd name="T3" fmla="*/ 3 h 632"/>
                    <a:gd name="T4" fmla="*/ 7 w 311"/>
                    <a:gd name="T5" fmla="*/ 4 h 632"/>
                    <a:gd name="T6" fmla="*/ 15 w 311"/>
                    <a:gd name="T7" fmla="*/ 9 h 632"/>
                    <a:gd name="T8" fmla="*/ 16 w 311"/>
                    <a:gd name="T9" fmla="*/ 9 h 632"/>
                    <a:gd name="T10" fmla="*/ 20 w 311"/>
                    <a:gd name="T11" fmla="*/ 12 h 632"/>
                    <a:gd name="T12" fmla="*/ 25 w 311"/>
                    <a:gd name="T13" fmla="*/ 17 h 632"/>
                    <a:gd name="T14" fmla="*/ 27 w 311"/>
                    <a:gd name="T15" fmla="*/ 18 h 632"/>
                    <a:gd name="T16" fmla="*/ 35 w 311"/>
                    <a:gd name="T17" fmla="*/ 24 h 632"/>
                    <a:gd name="T18" fmla="*/ 36 w 311"/>
                    <a:gd name="T19" fmla="*/ 26 h 632"/>
                    <a:gd name="T20" fmla="*/ 40 w 311"/>
                    <a:gd name="T21" fmla="*/ 29 h 632"/>
                    <a:gd name="T22" fmla="*/ 55 w 311"/>
                    <a:gd name="T23" fmla="*/ 45 h 632"/>
                    <a:gd name="T24" fmla="*/ 57 w 311"/>
                    <a:gd name="T25" fmla="*/ 47 h 632"/>
                    <a:gd name="T26" fmla="*/ 61 w 311"/>
                    <a:gd name="T27" fmla="*/ 52 h 632"/>
                    <a:gd name="T28" fmla="*/ 78 w 311"/>
                    <a:gd name="T29" fmla="*/ 74 h 632"/>
                    <a:gd name="T30" fmla="*/ 79 w 311"/>
                    <a:gd name="T31" fmla="*/ 76 h 632"/>
                    <a:gd name="T32" fmla="*/ 83 w 311"/>
                    <a:gd name="T33" fmla="*/ 82 h 632"/>
                    <a:gd name="T34" fmla="*/ 99 w 311"/>
                    <a:gd name="T35" fmla="*/ 108 h 632"/>
                    <a:gd name="T36" fmla="*/ 101 w 311"/>
                    <a:gd name="T37" fmla="*/ 110 h 632"/>
                    <a:gd name="T38" fmla="*/ 105 w 311"/>
                    <a:gd name="T39" fmla="*/ 117 h 632"/>
                    <a:gd name="T40" fmla="*/ 120 w 311"/>
                    <a:gd name="T41" fmla="*/ 144 h 632"/>
                    <a:gd name="T42" fmla="*/ 141 w 311"/>
                    <a:gd name="T43" fmla="*/ 186 h 632"/>
                    <a:gd name="T44" fmla="*/ 143 w 311"/>
                    <a:gd name="T45" fmla="*/ 190 h 632"/>
                    <a:gd name="T46" fmla="*/ 151 w 311"/>
                    <a:gd name="T47" fmla="*/ 206 h 632"/>
                    <a:gd name="T48" fmla="*/ 181 w 311"/>
                    <a:gd name="T49" fmla="*/ 276 h 632"/>
                    <a:gd name="T50" fmla="*/ 265 w 311"/>
                    <a:gd name="T51" fmla="*/ 501 h 632"/>
                    <a:gd name="T52" fmla="*/ 267 w 311"/>
                    <a:gd name="T53" fmla="*/ 505 h 632"/>
                    <a:gd name="T54" fmla="*/ 271 w 311"/>
                    <a:gd name="T55" fmla="*/ 517 h 632"/>
                    <a:gd name="T56" fmla="*/ 288 w 311"/>
                    <a:gd name="T57" fmla="*/ 566 h 632"/>
                    <a:gd name="T58" fmla="*/ 289 w 311"/>
                    <a:gd name="T59" fmla="*/ 570 h 632"/>
                    <a:gd name="T60" fmla="*/ 294 w 311"/>
                    <a:gd name="T61" fmla="*/ 582 h 632"/>
                    <a:gd name="T62" fmla="*/ 300 w 311"/>
                    <a:gd name="T63" fmla="*/ 601 h 632"/>
                    <a:gd name="T64" fmla="*/ 302 w 311"/>
                    <a:gd name="T65" fmla="*/ 607 h 632"/>
                    <a:gd name="T66" fmla="*/ 306 w 311"/>
                    <a:gd name="T67" fmla="*/ 618 h 632"/>
                    <a:gd name="T68" fmla="*/ 308 w 311"/>
                    <a:gd name="T69" fmla="*/ 624 h 632"/>
                    <a:gd name="T70" fmla="*/ 309 w 311"/>
                    <a:gd name="T71" fmla="*/ 628 h 632"/>
                    <a:gd name="T72" fmla="*/ 311 w 311"/>
                    <a:gd name="T73" fmla="*/ 632 h 6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11" h="632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7" y="4"/>
                      </a:lnTo>
                      <a:lnTo>
                        <a:pt x="9" y="5"/>
                      </a:lnTo>
                      <a:lnTo>
                        <a:pt x="15" y="9"/>
                      </a:lnTo>
                      <a:lnTo>
                        <a:pt x="15" y="9"/>
                      </a:lnTo>
                      <a:lnTo>
                        <a:pt x="16" y="9"/>
                      </a:lnTo>
                      <a:lnTo>
                        <a:pt x="17" y="11"/>
                      </a:lnTo>
                      <a:lnTo>
                        <a:pt x="20" y="12"/>
                      </a:lnTo>
                      <a:lnTo>
                        <a:pt x="25" y="16"/>
                      </a:lnTo>
                      <a:lnTo>
                        <a:pt x="25" y="17"/>
                      </a:lnTo>
                      <a:lnTo>
                        <a:pt x="26" y="17"/>
                      </a:lnTo>
                      <a:lnTo>
                        <a:pt x="27" y="18"/>
                      </a:lnTo>
                      <a:lnTo>
                        <a:pt x="30" y="20"/>
                      </a:lnTo>
                      <a:lnTo>
                        <a:pt x="35" y="24"/>
                      </a:lnTo>
                      <a:lnTo>
                        <a:pt x="36" y="25"/>
                      </a:lnTo>
                      <a:lnTo>
                        <a:pt x="36" y="26"/>
                      </a:lnTo>
                      <a:lnTo>
                        <a:pt x="37" y="27"/>
                      </a:lnTo>
                      <a:lnTo>
                        <a:pt x="40" y="29"/>
                      </a:lnTo>
                      <a:lnTo>
                        <a:pt x="45" y="35"/>
                      </a:lnTo>
                      <a:lnTo>
                        <a:pt x="55" y="45"/>
                      </a:lnTo>
                      <a:lnTo>
                        <a:pt x="56" y="46"/>
                      </a:lnTo>
                      <a:lnTo>
                        <a:pt x="57" y="47"/>
                      </a:lnTo>
                      <a:lnTo>
                        <a:pt x="58" y="49"/>
                      </a:lnTo>
                      <a:lnTo>
                        <a:pt x="61" y="52"/>
                      </a:lnTo>
                      <a:lnTo>
                        <a:pt x="66" y="59"/>
                      </a:lnTo>
                      <a:lnTo>
                        <a:pt x="78" y="74"/>
                      </a:lnTo>
                      <a:lnTo>
                        <a:pt x="78" y="75"/>
                      </a:lnTo>
                      <a:lnTo>
                        <a:pt x="79" y="76"/>
                      </a:lnTo>
                      <a:lnTo>
                        <a:pt x="80" y="78"/>
                      </a:lnTo>
                      <a:lnTo>
                        <a:pt x="83" y="82"/>
                      </a:lnTo>
                      <a:lnTo>
                        <a:pt x="88" y="90"/>
                      </a:lnTo>
                      <a:lnTo>
                        <a:pt x="99" y="108"/>
                      </a:lnTo>
                      <a:lnTo>
                        <a:pt x="100" y="109"/>
                      </a:lnTo>
                      <a:lnTo>
                        <a:pt x="101" y="110"/>
                      </a:lnTo>
                      <a:lnTo>
                        <a:pt x="102" y="112"/>
                      </a:lnTo>
                      <a:lnTo>
                        <a:pt x="105" y="117"/>
                      </a:lnTo>
                      <a:lnTo>
                        <a:pt x="110" y="125"/>
                      </a:lnTo>
                      <a:lnTo>
                        <a:pt x="120" y="144"/>
                      </a:lnTo>
                      <a:lnTo>
                        <a:pt x="141" y="185"/>
                      </a:lnTo>
                      <a:lnTo>
                        <a:pt x="141" y="186"/>
                      </a:lnTo>
                      <a:lnTo>
                        <a:pt x="142" y="188"/>
                      </a:lnTo>
                      <a:lnTo>
                        <a:pt x="143" y="190"/>
                      </a:lnTo>
                      <a:lnTo>
                        <a:pt x="145" y="195"/>
                      </a:lnTo>
                      <a:lnTo>
                        <a:pt x="151" y="206"/>
                      </a:lnTo>
                      <a:lnTo>
                        <a:pt x="161" y="229"/>
                      </a:lnTo>
                      <a:lnTo>
                        <a:pt x="181" y="276"/>
                      </a:lnTo>
                      <a:lnTo>
                        <a:pt x="225" y="387"/>
                      </a:lnTo>
                      <a:lnTo>
                        <a:pt x="265" y="501"/>
                      </a:lnTo>
                      <a:lnTo>
                        <a:pt x="266" y="503"/>
                      </a:lnTo>
                      <a:lnTo>
                        <a:pt x="267" y="505"/>
                      </a:lnTo>
                      <a:lnTo>
                        <a:pt x="268" y="509"/>
                      </a:lnTo>
                      <a:lnTo>
                        <a:pt x="271" y="517"/>
                      </a:lnTo>
                      <a:lnTo>
                        <a:pt x="277" y="533"/>
                      </a:lnTo>
                      <a:lnTo>
                        <a:pt x="288" y="566"/>
                      </a:lnTo>
                      <a:lnTo>
                        <a:pt x="289" y="568"/>
                      </a:lnTo>
                      <a:lnTo>
                        <a:pt x="289" y="570"/>
                      </a:lnTo>
                      <a:lnTo>
                        <a:pt x="291" y="574"/>
                      </a:lnTo>
                      <a:lnTo>
                        <a:pt x="294" y="582"/>
                      </a:lnTo>
                      <a:lnTo>
                        <a:pt x="300" y="599"/>
                      </a:lnTo>
                      <a:lnTo>
                        <a:pt x="300" y="601"/>
                      </a:lnTo>
                      <a:lnTo>
                        <a:pt x="301" y="603"/>
                      </a:lnTo>
                      <a:lnTo>
                        <a:pt x="302" y="607"/>
                      </a:lnTo>
                      <a:lnTo>
                        <a:pt x="305" y="615"/>
                      </a:lnTo>
                      <a:lnTo>
                        <a:pt x="306" y="618"/>
                      </a:lnTo>
                      <a:lnTo>
                        <a:pt x="307" y="620"/>
                      </a:lnTo>
                      <a:lnTo>
                        <a:pt x="308" y="624"/>
                      </a:lnTo>
                      <a:lnTo>
                        <a:pt x="309" y="626"/>
                      </a:lnTo>
                      <a:lnTo>
                        <a:pt x="309" y="628"/>
                      </a:lnTo>
                      <a:lnTo>
                        <a:pt x="310" y="630"/>
                      </a:lnTo>
                      <a:lnTo>
                        <a:pt x="311" y="632"/>
                      </a:lnTo>
                    </a:path>
                  </a:pathLst>
                </a:custGeom>
                <a:noFill/>
                <a:ln w="9525" cap="sq">
                  <a:solidFill>
                    <a:srgbClr val="E40059">
                      <a:lumMod val="40000"/>
                      <a:lumOff val="60000"/>
                    </a:srgbClr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grpSp>
          <p:nvGrpSpPr>
            <p:cNvPr id="71" name="Group 184"/>
            <p:cNvGrpSpPr/>
            <p:nvPr/>
          </p:nvGrpSpPr>
          <p:grpSpPr>
            <a:xfrm>
              <a:off x="7402246" y="2708724"/>
              <a:ext cx="1581636" cy="784616"/>
              <a:chOff x="6858281" y="1340820"/>
              <a:chExt cx="1705355" cy="845990"/>
            </a:xfrm>
          </p:grpSpPr>
          <p:grpSp>
            <p:nvGrpSpPr>
              <p:cNvPr id="75" name="Group 188"/>
              <p:cNvGrpSpPr/>
              <p:nvPr/>
            </p:nvGrpSpPr>
            <p:grpSpPr>
              <a:xfrm>
                <a:off x="6858281" y="1340820"/>
                <a:ext cx="1705355" cy="468000"/>
                <a:chOff x="2925763" y="2436813"/>
                <a:chExt cx="3287712" cy="1989138"/>
              </a:xfrm>
            </p:grpSpPr>
            <p:sp>
              <p:nvSpPr>
                <p:cNvPr id="82" name="Freeform 28"/>
                <p:cNvSpPr>
                  <a:spLocks/>
                </p:cNvSpPr>
                <p:nvPr/>
              </p:nvSpPr>
              <p:spPr bwMode="auto">
                <a:xfrm>
                  <a:off x="2925763" y="2732088"/>
                  <a:ext cx="1239838" cy="1238250"/>
                </a:xfrm>
                <a:custGeom>
                  <a:avLst/>
                  <a:gdLst>
                    <a:gd name="T0" fmla="*/ 21 w 781"/>
                    <a:gd name="T1" fmla="*/ 369 h 780"/>
                    <a:gd name="T2" fmla="*/ 44 w 781"/>
                    <a:gd name="T3" fmla="*/ 301 h 780"/>
                    <a:gd name="T4" fmla="*/ 55 w 781"/>
                    <a:gd name="T5" fmla="*/ 276 h 780"/>
                    <a:gd name="T6" fmla="*/ 66 w 781"/>
                    <a:gd name="T7" fmla="*/ 256 h 780"/>
                    <a:gd name="T8" fmla="*/ 72 w 781"/>
                    <a:gd name="T9" fmla="*/ 247 h 780"/>
                    <a:gd name="T10" fmla="*/ 80 w 781"/>
                    <a:gd name="T11" fmla="*/ 241 h 780"/>
                    <a:gd name="T12" fmla="*/ 86 w 781"/>
                    <a:gd name="T13" fmla="*/ 238 h 780"/>
                    <a:gd name="T14" fmla="*/ 91 w 781"/>
                    <a:gd name="T15" fmla="*/ 238 h 780"/>
                    <a:gd name="T16" fmla="*/ 96 w 781"/>
                    <a:gd name="T17" fmla="*/ 240 h 780"/>
                    <a:gd name="T18" fmla="*/ 102 w 781"/>
                    <a:gd name="T19" fmla="*/ 244 h 780"/>
                    <a:gd name="T20" fmla="*/ 111 w 781"/>
                    <a:gd name="T21" fmla="*/ 254 h 780"/>
                    <a:gd name="T22" fmla="*/ 121 w 781"/>
                    <a:gd name="T23" fmla="*/ 272 h 780"/>
                    <a:gd name="T24" fmla="*/ 147 w 781"/>
                    <a:gd name="T25" fmla="*/ 344 h 780"/>
                    <a:gd name="T26" fmla="*/ 169 w 781"/>
                    <a:gd name="T27" fmla="*/ 426 h 780"/>
                    <a:gd name="T28" fmla="*/ 199 w 781"/>
                    <a:gd name="T29" fmla="*/ 543 h 780"/>
                    <a:gd name="T30" fmla="*/ 222 w 781"/>
                    <a:gd name="T31" fmla="*/ 616 h 780"/>
                    <a:gd name="T32" fmla="*/ 236 w 781"/>
                    <a:gd name="T33" fmla="*/ 649 h 780"/>
                    <a:gd name="T34" fmla="*/ 245 w 781"/>
                    <a:gd name="T35" fmla="*/ 663 h 780"/>
                    <a:gd name="T36" fmla="*/ 252 w 781"/>
                    <a:gd name="T37" fmla="*/ 670 h 780"/>
                    <a:gd name="T38" fmla="*/ 257 w 781"/>
                    <a:gd name="T39" fmla="*/ 673 h 780"/>
                    <a:gd name="T40" fmla="*/ 263 w 781"/>
                    <a:gd name="T41" fmla="*/ 674 h 780"/>
                    <a:gd name="T42" fmla="*/ 268 w 781"/>
                    <a:gd name="T43" fmla="*/ 672 h 780"/>
                    <a:gd name="T44" fmla="*/ 275 w 781"/>
                    <a:gd name="T45" fmla="*/ 668 h 780"/>
                    <a:gd name="T46" fmla="*/ 284 w 781"/>
                    <a:gd name="T47" fmla="*/ 654 h 780"/>
                    <a:gd name="T48" fmla="*/ 295 w 781"/>
                    <a:gd name="T49" fmla="*/ 631 h 780"/>
                    <a:gd name="T50" fmla="*/ 309 w 781"/>
                    <a:gd name="T51" fmla="*/ 591 h 780"/>
                    <a:gd name="T52" fmla="*/ 339 w 781"/>
                    <a:gd name="T53" fmla="*/ 471 h 780"/>
                    <a:gd name="T54" fmla="*/ 360 w 781"/>
                    <a:gd name="T55" fmla="*/ 371 h 780"/>
                    <a:gd name="T56" fmla="*/ 385 w 781"/>
                    <a:gd name="T57" fmla="*/ 267 h 780"/>
                    <a:gd name="T58" fmla="*/ 402 w 781"/>
                    <a:gd name="T59" fmla="*/ 208 h 780"/>
                    <a:gd name="T60" fmla="*/ 414 w 781"/>
                    <a:gd name="T61" fmla="*/ 183 h 780"/>
                    <a:gd name="T62" fmla="*/ 421 w 781"/>
                    <a:gd name="T63" fmla="*/ 172 h 780"/>
                    <a:gd name="T64" fmla="*/ 427 w 781"/>
                    <a:gd name="T65" fmla="*/ 166 h 780"/>
                    <a:gd name="T66" fmla="*/ 432 w 781"/>
                    <a:gd name="T67" fmla="*/ 163 h 780"/>
                    <a:gd name="T68" fmla="*/ 437 w 781"/>
                    <a:gd name="T69" fmla="*/ 163 h 780"/>
                    <a:gd name="T70" fmla="*/ 443 w 781"/>
                    <a:gd name="T71" fmla="*/ 166 h 780"/>
                    <a:gd name="T72" fmla="*/ 449 w 781"/>
                    <a:gd name="T73" fmla="*/ 173 h 780"/>
                    <a:gd name="T74" fmla="*/ 460 w 781"/>
                    <a:gd name="T75" fmla="*/ 192 h 780"/>
                    <a:gd name="T76" fmla="*/ 474 w 781"/>
                    <a:gd name="T77" fmla="*/ 234 h 780"/>
                    <a:gd name="T78" fmla="*/ 487 w 781"/>
                    <a:gd name="T79" fmla="*/ 283 h 780"/>
                    <a:gd name="T80" fmla="*/ 515 w 781"/>
                    <a:gd name="T81" fmla="*/ 426 h 780"/>
                    <a:gd name="T82" fmla="*/ 549 w 781"/>
                    <a:gd name="T83" fmla="*/ 609 h 780"/>
                    <a:gd name="T84" fmla="*/ 563 w 781"/>
                    <a:gd name="T85" fmla="*/ 677 h 780"/>
                    <a:gd name="T86" fmla="*/ 576 w 781"/>
                    <a:gd name="T87" fmla="*/ 726 h 780"/>
                    <a:gd name="T88" fmla="*/ 586 w 781"/>
                    <a:gd name="T89" fmla="*/ 754 h 780"/>
                    <a:gd name="T90" fmla="*/ 595 w 781"/>
                    <a:gd name="T91" fmla="*/ 771 h 780"/>
                    <a:gd name="T92" fmla="*/ 601 w 781"/>
                    <a:gd name="T93" fmla="*/ 778 h 780"/>
                    <a:gd name="T94" fmla="*/ 607 w 781"/>
                    <a:gd name="T95" fmla="*/ 780 h 780"/>
                    <a:gd name="T96" fmla="*/ 612 w 781"/>
                    <a:gd name="T97" fmla="*/ 780 h 780"/>
                    <a:gd name="T98" fmla="*/ 618 w 781"/>
                    <a:gd name="T99" fmla="*/ 775 h 780"/>
                    <a:gd name="T100" fmla="*/ 625 w 781"/>
                    <a:gd name="T101" fmla="*/ 765 h 780"/>
                    <a:gd name="T102" fmla="*/ 634 w 781"/>
                    <a:gd name="T103" fmla="*/ 744 h 780"/>
                    <a:gd name="T104" fmla="*/ 644 w 781"/>
                    <a:gd name="T105" fmla="*/ 706 h 780"/>
                    <a:gd name="T106" fmla="*/ 660 w 781"/>
                    <a:gd name="T107" fmla="*/ 633 h 780"/>
                    <a:gd name="T108" fmla="*/ 696 w 781"/>
                    <a:gd name="T109" fmla="*/ 398 h 780"/>
                    <a:gd name="T110" fmla="*/ 718 w 781"/>
                    <a:gd name="T111" fmla="*/ 248 h 780"/>
                    <a:gd name="T112" fmla="*/ 738 w 781"/>
                    <a:gd name="T113" fmla="*/ 124 h 780"/>
                    <a:gd name="T114" fmla="*/ 750 w 781"/>
                    <a:gd name="T115" fmla="*/ 71 h 780"/>
                    <a:gd name="T116" fmla="*/ 761 w 781"/>
                    <a:gd name="T117" fmla="*/ 32 h 780"/>
                    <a:gd name="T118" fmla="*/ 767 w 781"/>
                    <a:gd name="T119" fmla="*/ 16 h 780"/>
                    <a:gd name="T120" fmla="*/ 773 w 781"/>
                    <a:gd name="T121" fmla="*/ 5 h 780"/>
                    <a:gd name="T122" fmla="*/ 779 w 781"/>
                    <a:gd name="T123" fmla="*/ 0 h 7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81" h="780">
                      <a:moveTo>
                        <a:pt x="0" y="440"/>
                      </a:moveTo>
                      <a:lnTo>
                        <a:pt x="1" y="438"/>
                      </a:lnTo>
                      <a:lnTo>
                        <a:pt x="2" y="436"/>
                      </a:lnTo>
                      <a:lnTo>
                        <a:pt x="3" y="432"/>
                      </a:lnTo>
                      <a:lnTo>
                        <a:pt x="5" y="423"/>
                      </a:lnTo>
                      <a:lnTo>
                        <a:pt x="11" y="405"/>
                      </a:lnTo>
                      <a:lnTo>
                        <a:pt x="21" y="371"/>
                      </a:lnTo>
                      <a:lnTo>
                        <a:pt x="21" y="369"/>
                      </a:lnTo>
                      <a:lnTo>
                        <a:pt x="22" y="367"/>
                      </a:lnTo>
                      <a:lnTo>
                        <a:pt x="23" y="363"/>
                      </a:lnTo>
                      <a:lnTo>
                        <a:pt x="26" y="354"/>
                      </a:lnTo>
                      <a:lnTo>
                        <a:pt x="31" y="338"/>
                      </a:lnTo>
                      <a:lnTo>
                        <a:pt x="41" y="309"/>
                      </a:lnTo>
                      <a:lnTo>
                        <a:pt x="42" y="307"/>
                      </a:lnTo>
                      <a:lnTo>
                        <a:pt x="42" y="305"/>
                      </a:lnTo>
                      <a:lnTo>
                        <a:pt x="44" y="301"/>
                      </a:lnTo>
                      <a:lnTo>
                        <a:pt x="47" y="294"/>
                      </a:lnTo>
                      <a:lnTo>
                        <a:pt x="47" y="293"/>
                      </a:lnTo>
                      <a:lnTo>
                        <a:pt x="48" y="291"/>
                      </a:lnTo>
                      <a:lnTo>
                        <a:pt x="49" y="288"/>
                      </a:lnTo>
                      <a:lnTo>
                        <a:pt x="52" y="281"/>
                      </a:lnTo>
                      <a:lnTo>
                        <a:pt x="53" y="280"/>
                      </a:lnTo>
                      <a:lnTo>
                        <a:pt x="53" y="278"/>
                      </a:lnTo>
                      <a:lnTo>
                        <a:pt x="55" y="276"/>
                      </a:lnTo>
                      <a:lnTo>
                        <a:pt x="57" y="270"/>
                      </a:lnTo>
                      <a:lnTo>
                        <a:pt x="58" y="268"/>
                      </a:lnTo>
                      <a:lnTo>
                        <a:pt x="59" y="267"/>
                      </a:lnTo>
                      <a:lnTo>
                        <a:pt x="60" y="265"/>
                      </a:lnTo>
                      <a:lnTo>
                        <a:pt x="63" y="260"/>
                      </a:lnTo>
                      <a:lnTo>
                        <a:pt x="63" y="259"/>
                      </a:lnTo>
                      <a:lnTo>
                        <a:pt x="64" y="258"/>
                      </a:lnTo>
                      <a:lnTo>
                        <a:pt x="66" y="256"/>
                      </a:lnTo>
                      <a:lnTo>
                        <a:pt x="66" y="255"/>
                      </a:lnTo>
                      <a:lnTo>
                        <a:pt x="67" y="254"/>
                      </a:lnTo>
                      <a:lnTo>
                        <a:pt x="68" y="252"/>
                      </a:lnTo>
                      <a:lnTo>
                        <a:pt x="69" y="251"/>
                      </a:lnTo>
                      <a:lnTo>
                        <a:pt x="70" y="250"/>
                      </a:lnTo>
                      <a:lnTo>
                        <a:pt x="71" y="249"/>
                      </a:lnTo>
                      <a:lnTo>
                        <a:pt x="72" y="247"/>
                      </a:lnTo>
                      <a:lnTo>
                        <a:pt x="72" y="247"/>
                      </a:lnTo>
                      <a:lnTo>
                        <a:pt x="74" y="246"/>
                      </a:lnTo>
                      <a:lnTo>
                        <a:pt x="75" y="245"/>
                      </a:lnTo>
                      <a:lnTo>
                        <a:pt x="75" y="244"/>
                      </a:lnTo>
                      <a:lnTo>
                        <a:pt x="77" y="243"/>
                      </a:lnTo>
                      <a:lnTo>
                        <a:pt x="77" y="243"/>
                      </a:lnTo>
                      <a:lnTo>
                        <a:pt x="78" y="242"/>
                      </a:lnTo>
                      <a:lnTo>
                        <a:pt x="80" y="241"/>
                      </a:lnTo>
                      <a:lnTo>
                        <a:pt x="80" y="241"/>
                      </a:lnTo>
                      <a:lnTo>
                        <a:pt x="81" y="240"/>
                      </a:lnTo>
                      <a:lnTo>
                        <a:pt x="81" y="240"/>
                      </a:lnTo>
                      <a:lnTo>
                        <a:pt x="82" y="240"/>
                      </a:lnTo>
                      <a:lnTo>
                        <a:pt x="83" y="239"/>
                      </a:lnTo>
                      <a:lnTo>
                        <a:pt x="84" y="239"/>
                      </a:lnTo>
                      <a:lnTo>
                        <a:pt x="84" y="239"/>
                      </a:lnTo>
                      <a:lnTo>
                        <a:pt x="85" y="238"/>
                      </a:lnTo>
                      <a:lnTo>
                        <a:pt x="86" y="238"/>
                      </a:lnTo>
                      <a:lnTo>
                        <a:pt x="86" y="238"/>
                      </a:lnTo>
                      <a:lnTo>
                        <a:pt x="87" y="238"/>
                      </a:lnTo>
                      <a:lnTo>
                        <a:pt x="87" y="238"/>
                      </a:lnTo>
                      <a:lnTo>
                        <a:pt x="88" y="238"/>
                      </a:lnTo>
                      <a:lnTo>
                        <a:pt x="89" y="238"/>
                      </a:lnTo>
                      <a:lnTo>
                        <a:pt x="89" y="238"/>
                      </a:lnTo>
                      <a:lnTo>
                        <a:pt x="90" y="238"/>
                      </a:lnTo>
                      <a:lnTo>
                        <a:pt x="91" y="238"/>
                      </a:lnTo>
                      <a:lnTo>
                        <a:pt x="92" y="238"/>
                      </a:lnTo>
                      <a:lnTo>
                        <a:pt x="92" y="238"/>
                      </a:lnTo>
                      <a:lnTo>
                        <a:pt x="93" y="238"/>
                      </a:lnTo>
                      <a:lnTo>
                        <a:pt x="93" y="239"/>
                      </a:lnTo>
                      <a:lnTo>
                        <a:pt x="94" y="239"/>
                      </a:lnTo>
                      <a:lnTo>
                        <a:pt x="95" y="239"/>
                      </a:lnTo>
                      <a:lnTo>
                        <a:pt x="95" y="240"/>
                      </a:lnTo>
                      <a:lnTo>
                        <a:pt x="96" y="240"/>
                      </a:lnTo>
                      <a:lnTo>
                        <a:pt x="96" y="240"/>
                      </a:lnTo>
                      <a:lnTo>
                        <a:pt x="97" y="240"/>
                      </a:lnTo>
                      <a:lnTo>
                        <a:pt x="98" y="241"/>
                      </a:lnTo>
                      <a:lnTo>
                        <a:pt x="98" y="241"/>
                      </a:lnTo>
                      <a:lnTo>
                        <a:pt x="99" y="241"/>
                      </a:lnTo>
                      <a:lnTo>
                        <a:pt x="101" y="243"/>
                      </a:lnTo>
                      <a:lnTo>
                        <a:pt x="101" y="243"/>
                      </a:lnTo>
                      <a:lnTo>
                        <a:pt x="102" y="244"/>
                      </a:lnTo>
                      <a:lnTo>
                        <a:pt x="103" y="245"/>
                      </a:lnTo>
                      <a:lnTo>
                        <a:pt x="104" y="245"/>
                      </a:lnTo>
                      <a:lnTo>
                        <a:pt x="104" y="246"/>
                      </a:lnTo>
                      <a:lnTo>
                        <a:pt x="105" y="247"/>
                      </a:lnTo>
                      <a:lnTo>
                        <a:pt x="106" y="248"/>
                      </a:lnTo>
                      <a:lnTo>
                        <a:pt x="107" y="249"/>
                      </a:lnTo>
                      <a:lnTo>
                        <a:pt x="108" y="250"/>
                      </a:lnTo>
                      <a:lnTo>
                        <a:pt x="111" y="254"/>
                      </a:lnTo>
                      <a:lnTo>
                        <a:pt x="111" y="255"/>
                      </a:lnTo>
                      <a:lnTo>
                        <a:pt x="112" y="256"/>
                      </a:lnTo>
                      <a:lnTo>
                        <a:pt x="113" y="258"/>
                      </a:lnTo>
                      <a:lnTo>
                        <a:pt x="116" y="262"/>
                      </a:lnTo>
                      <a:lnTo>
                        <a:pt x="116" y="263"/>
                      </a:lnTo>
                      <a:lnTo>
                        <a:pt x="117" y="265"/>
                      </a:lnTo>
                      <a:lnTo>
                        <a:pt x="119" y="267"/>
                      </a:lnTo>
                      <a:lnTo>
                        <a:pt x="121" y="272"/>
                      </a:lnTo>
                      <a:lnTo>
                        <a:pt x="126" y="283"/>
                      </a:lnTo>
                      <a:lnTo>
                        <a:pt x="127" y="285"/>
                      </a:lnTo>
                      <a:lnTo>
                        <a:pt x="127" y="287"/>
                      </a:lnTo>
                      <a:lnTo>
                        <a:pt x="129" y="290"/>
                      </a:lnTo>
                      <a:lnTo>
                        <a:pt x="131" y="296"/>
                      </a:lnTo>
                      <a:lnTo>
                        <a:pt x="136" y="310"/>
                      </a:lnTo>
                      <a:lnTo>
                        <a:pt x="146" y="342"/>
                      </a:lnTo>
                      <a:lnTo>
                        <a:pt x="147" y="344"/>
                      </a:lnTo>
                      <a:lnTo>
                        <a:pt x="147" y="346"/>
                      </a:lnTo>
                      <a:lnTo>
                        <a:pt x="149" y="350"/>
                      </a:lnTo>
                      <a:lnTo>
                        <a:pt x="151" y="359"/>
                      </a:lnTo>
                      <a:lnTo>
                        <a:pt x="156" y="377"/>
                      </a:lnTo>
                      <a:lnTo>
                        <a:pt x="167" y="415"/>
                      </a:lnTo>
                      <a:lnTo>
                        <a:pt x="167" y="418"/>
                      </a:lnTo>
                      <a:lnTo>
                        <a:pt x="168" y="421"/>
                      </a:lnTo>
                      <a:lnTo>
                        <a:pt x="169" y="426"/>
                      </a:lnTo>
                      <a:lnTo>
                        <a:pt x="172" y="437"/>
                      </a:lnTo>
                      <a:lnTo>
                        <a:pt x="177" y="458"/>
                      </a:lnTo>
                      <a:lnTo>
                        <a:pt x="188" y="501"/>
                      </a:lnTo>
                      <a:lnTo>
                        <a:pt x="189" y="504"/>
                      </a:lnTo>
                      <a:lnTo>
                        <a:pt x="190" y="507"/>
                      </a:lnTo>
                      <a:lnTo>
                        <a:pt x="191" y="512"/>
                      </a:lnTo>
                      <a:lnTo>
                        <a:pt x="194" y="522"/>
                      </a:lnTo>
                      <a:lnTo>
                        <a:pt x="199" y="543"/>
                      </a:lnTo>
                      <a:lnTo>
                        <a:pt x="210" y="581"/>
                      </a:lnTo>
                      <a:lnTo>
                        <a:pt x="211" y="583"/>
                      </a:lnTo>
                      <a:lnTo>
                        <a:pt x="212" y="585"/>
                      </a:lnTo>
                      <a:lnTo>
                        <a:pt x="213" y="589"/>
                      </a:lnTo>
                      <a:lnTo>
                        <a:pt x="215" y="597"/>
                      </a:lnTo>
                      <a:lnTo>
                        <a:pt x="221" y="612"/>
                      </a:lnTo>
                      <a:lnTo>
                        <a:pt x="221" y="614"/>
                      </a:lnTo>
                      <a:lnTo>
                        <a:pt x="222" y="616"/>
                      </a:lnTo>
                      <a:lnTo>
                        <a:pt x="223" y="619"/>
                      </a:lnTo>
                      <a:lnTo>
                        <a:pt x="225" y="626"/>
                      </a:lnTo>
                      <a:lnTo>
                        <a:pt x="231" y="638"/>
                      </a:lnTo>
                      <a:lnTo>
                        <a:pt x="231" y="639"/>
                      </a:lnTo>
                      <a:lnTo>
                        <a:pt x="232" y="641"/>
                      </a:lnTo>
                      <a:lnTo>
                        <a:pt x="233" y="643"/>
                      </a:lnTo>
                      <a:lnTo>
                        <a:pt x="236" y="648"/>
                      </a:lnTo>
                      <a:lnTo>
                        <a:pt x="236" y="649"/>
                      </a:lnTo>
                      <a:lnTo>
                        <a:pt x="237" y="651"/>
                      </a:lnTo>
                      <a:lnTo>
                        <a:pt x="238" y="653"/>
                      </a:lnTo>
                      <a:lnTo>
                        <a:pt x="241" y="657"/>
                      </a:lnTo>
                      <a:lnTo>
                        <a:pt x="242" y="658"/>
                      </a:lnTo>
                      <a:lnTo>
                        <a:pt x="242" y="659"/>
                      </a:lnTo>
                      <a:lnTo>
                        <a:pt x="243" y="661"/>
                      </a:lnTo>
                      <a:lnTo>
                        <a:pt x="244" y="662"/>
                      </a:lnTo>
                      <a:lnTo>
                        <a:pt x="245" y="663"/>
                      </a:lnTo>
                      <a:lnTo>
                        <a:pt x="246" y="664"/>
                      </a:lnTo>
                      <a:lnTo>
                        <a:pt x="246" y="665"/>
                      </a:lnTo>
                      <a:lnTo>
                        <a:pt x="247" y="666"/>
                      </a:lnTo>
                      <a:lnTo>
                        <a:pt x="248" y="667"/>
                      </a:lnTo>
                      <a:lnTo>
                        <a:pt x="249" y="668"/>
                      </a:lnTo>
                      <a:lnTo>
                        <a:pt x="250" y="668"/>
                      </a:lnTo>
                      <a:lnTo>
                        <a:pt x="251" y="669"/>
                      </a:lnTo>
                      <a:lnTo>
                        <a:pt x="252" y="670"/>
                      </a:lnTo>
                      <a:lnTo>
                        <a:pt x="252" y="670"/>
                      </a:lnTo>
                      <a:lnTo>
                        <a:pt x="253" y="671"/>
                      </a:lnTo>
                      <a:lnTo>
                        <a:pt x="254" y="672"/>
                      </a:lnTo>
                      <a:lnTo>
                        <a:pt x="254" y="672"/>
                      </a:lnTo>
                      <a:lnTo>
                        <a:pt x="255" y="672"/>
                      </a:lnTo>
                      <a:lnTo>
                        <a:pt x="256" y="673"/>
                      </a:lnTo>
                      <a:lnTo>
                        <a:pt x="257" y="673"/>
                      </a:lnTo>
                      <a:lnTo>
                        <a:pt x="257" y="673"/>
                      </a:lnTo>
                      <a:lnTo>
                        <a:pt x="258" y="673"/>
                      </a:lnTo>
                      <a:lnTo>
                        <a:pt x="259" y="673"/>
                      </a:lnTo>
                      <a:lnTo>
                        <a:pt x="259" y="674"/>
                      </a:lnTo>
                      <a:lnTo>
                        <a:pt x="260" y="674"/>
                      </a:lnTo>
                      <a:lnTo>
                        <a:pt x="261" y="674"/>
                      </a:lnTo>
                      <a:lnTo>
                        <a:pt x="261" y="674"/>
                      </a:lnTo>
                      <a:lnTo>
                        <a:pt x="262" y="674"/>
                      </a:lnTo>
                      <a:lnTo>
                        <a:pt x="263" y="674"/>
                      </a:lnTo>
                      <a:lnTo>
                        <a:pt x="263" y="674"/>
                      </a:lnTo>
                      <a:lnTo>
                        <a:pt x="264" y="674"/>
                      </a:lnTo>
                      <a:lnTo>
                        <a:pt x="265" y="673"/>
                      </a:lnTo>
                      <a:lnTo>
                        <a:pt x="266" y="673"/>
                      </a:lnTo>
                      <a:lnTo>
                        <a:pt x="266" y="673"/>
                      </a:lnTo>
                      <a:lnTo>
                        <a:pt x="267" y="673"/>
                      </a:lnTo>
                      <a:lnTo>
                        <a:pt x="268" y="673"/>
                      </a:lnTo>
                      <a:lnTo>
                        <a:pt x="268" y="672"/>
                      </a:lnTo>
                      <a:lnTo>
                        <a:pt x="269" y="672"/>
                      </a:lnTo>
                      <a:lnTo>
                        <a:pt x="270" y="672"/>
                      </a:lnTo>
                      <a:lnTo>
                        <a:pt x="270" y="671"/>
                      </a:lnTo>
                      <a:lnTo>
                        <a:pt x="271" y="670"/>
                      </a:lnTo>
                      <a:lnTo>
                        <a:pt x="272" y="670"/>
                      </a:lnTo>
                      <a:lnTo>
                        <a:pt x="273" y="669"/>
                      </a:lnTo>
                      <a:lnTo>
                        <a:pt x="274" y="668"/>
                      </a:lnTo>
                      <a:lnTo>
                        <a:pt x="275" y="668"/>
                      </a:lnTo>
                      <a:lnTo>
                        <a:pt x="276" y="666"/>
                      </a:lnTo>
                      <a:lnTo>
                        <a:pt x="276" y="666"/>
                      </a:lnTo>
                      <a:lnTo>
                        <a:pt x="277" y="664"/>
                      </a:lnTo>
                      <a:lnTo>
                        <a:pt x="279" y="663"/>
                      </a:lnTo>
                      <a:lnTo>
                        <a:pt x="279" y="662"/>
                      </a:lnTo>
                      <a:lnTo>
                        <a:pt x="280" y="661"/>
                      </a:lnTo>
                      <a:lnTo>
                        <a:pt x="281" y="659"/>
                      </a:lnTo>
                      <a:lnTo>
                        <a:pt x="284" y="654"/>
                      </a:lnTo>
                      <a:lnTo>
                        <a:pt x="285" y="653"/>
                      </a:lnTo>
                      <a:lnTo>
                        <a:pt x="285" y="652"/>
                      </a:lnTo>
                      <a:lnTo>
                        <a:pt x="287" y="649"/>
                      </a:lnTo>
                      <a:lnTo>
                        <a:pt x="290" y="644"/>
                      </a:lnTo>
                      <a:lnTo>
                        <a:pt x="290" y="642"/>
                      </a:lnTo>
                      <a:lnTo>
                        <a:pt x="291" y="641"/>
                      </a:lnTo>
                      <a:lnTo>
                        <a:pt x="293" y="638"/>
                      </a:lnTo>
                      <a:lnTo>
                        <a:pt x="295" y="631"/>
                      </a:lnTo>
                      <a:lnTo>
                        <a:pt x="296" y="629"/>
                      </a:lnTo>
                      <a:lnTo>
                        <a:pt x="297" y="628"/>
                      </a:lnTo>
                      <a:lnTo>
                        <a:pt x="298" y="624"/>
                      </a:lnTo>
                      <a:lnTo>
                        <a:pt x="301" y="616"/>
                      </a:lnTo>
                      <a:lnTo>
                        <a:pt x="306" y="600"/>
                      </a:lnTo>
                      <a:lnTo>
                        <a:pt x="307" y="598"/>
                      </a:lnTo>
                      <a:lnTo>
                        <a:pt x="308" y="595"/>
                      </a:lnTo>
                      <a:lnTo>
                        <a:pt x="309" y="591"/>
                      </a:lnTo>
                      <a:lnTo>
                        <a:pt x="312" y="582"/>
                      </a:lnTo>
                      <a:lnTo>
                        <a:pt x="317" y="562"/>
                      </a:lnTo>
                      <a:lnTo>
                        <a:pt x="318" y="559"/>
                      </a:lnTo>
                      <a:lnTo>
                        <a:pt x="318" y="556"/>
                      </a:lnTo>
                      <a:lnTo>
                        <a:pt x="320" y="551"/>
                      </a:lnTo>
                      <a:lnTo>
                        <a:pt x="323" y="541"/>
                      </a:lnTo>
                      <a:lnTo>
                        <a:pt x="328" y="518"/>
                      </a:lnTo>
                      <a:lnTo>
                        <a:pt x="339" y="471"/>
                      </a:lnTo>
                      <a:lnTo>
                        <a:pt x="339" y="468"/>
                      </a:lnTo>
                      <a:lnTo>
                        <a:pt x="340" y="465"/>
                      </a:lnTo>
                      <a:lnTo>
                        <a:pt x="341" y="459"/>
                      </a:lnTo>
                      <a:lnTo>
                        <a:pt x="344" y="447"/>
                      </a:lnTo>
                      <a:lnTo>
                        <a:pt x="349" y="424"/>
                      </a:lnTo>
                      <a:lnTo>
                        <a:pt x="359" y="377"/>
                      </a:lnTo>
                      <a:lnTo>
                        <a:pt x="360" y="374"/>
                      </a:lnTo>
                      <a:lnTo>
                        <a:pt x="360" y="371"/>
                      </a:lnTo>
                      <a:lnTo>
                        <a:pt x="362" y="366"/>
                      </a:lnTo>
                      <a:lnTo>
                        <a:pt x="364" y="354"/>
                      </a:lnTo>
                      <a:lnTo>
                        <a:pt x="369" y="331"/>
                      </a:lnTo>
                      <a:lnTo>
                        <a:pt x="379" y="289"/>
                      </a:lnTo>
                      <a:lnTo>
                        <a:pt x="380" y="286"/>
                      </a:lnTo>
                      <a:lnTo>
                        <a:pt x="381" y="283"/>
                      </a:lnTo>
                      <a:lnTo>
                        <a:pt x="382" y="278"/>
                      </a:lnTo>
                      <a:lnTo>
                        <a:pt x="385" y="267"/>
                      </a:lnTo>
                      <a:lnTo>
                        <a:pt x="390" y="247"/>
                      </a:lnTo>
                      <a:lnTo>
                        <a:pt x="391" y="245"/>
                      </a:lnTo>
                      <a:lnTo>
                        <a:pt x="392" y="242"/>
                      </a:lnTo>
                      <a:lnTo>
                        <a:pt x="393" y="238"/>
                      </a:lnTo>
                      <a:lnTo>
                        <a:pt x="396" y="229"/>
                      </a:lnTo>
                      <a:lnTo>
                        <a:pt x="401" y="212"/>
                      </a:lnTo>
                      <a:lnTo>
                        <a:pt x="402" y="210"/>
                      </a:lnTo>
                      <a:lnTo>
                        <a:pt x="402" y="208"/>
                      </a:lnTo>
                      <a:lnTo>
                        <a:pt x="404" y="205"/>
                      </a:lnTo>
                      <a:lnTo>
                        <a:pt x="407" y="198"/>
                      </a:lnTo>
                      <a:lnTo>
                        <a:pt x="407" y="196"/>
                      </a:lnTo>
                      <a:lnTo>
                        <a:pt x="408" y="195"/>
                      </a:lnTo>
                      <a:lnTo>
                        <a:pt x="410" y="192"/>
                      </a:lnTo>
                      <a:lnTo>
                        <a:pt x="412" y="186"/>
                      </a:lnTo>
                      <a:lnTo>
                        <a:pt x="413" y="185"/>
                      </a:lnTo>
                      <a:lnTo>
                        <a:pt x="414" y="183"/>
                      </a:lnTo>
                      <a:lnTo>
                        <a:pt x="415" y="181"/>
                      </a:lnTo>
                      <a:lnTo>
                        <a:pt x="416" y="180"/>
                      </a:lnTo>
                      <a:lnTo>
                        <a:pt x="416" y="178"/>
                      </a:lnTo>
                      <a:lnTo>
                        <a:pt x="418" y="177"/>
                      </a:lnTo>
                      <a:lnTo>
                        <a:pt x="419" y="175"/>
                      </a:lnTo>
                      <a:lnTo>
                        <a:pt x="419" y="174"/>
                      </a:lnTo>
                      <a:lnTo>
                        <a:pt x="420" y="172"/>
                      </a:lnTo>
                      <a:lnTo>
                        <a:pt x="421" y="172"/>
                      </a:lnTo>
                      <a:lnTo>
                        <a:pt x="422" y="171"/>
                      </a:lnTo>
                      <a:lnTo>
                        <a:pt x="423" y="169"/>
                      </a:lnTo>
                      <a:lnTo>
                        <a:pt x="424" y="169"/>
                      </a:lnTo>
                      <a:lnTo>
                        <a:pt x="425" y="168"/>
                      </a:lnTo>
                      <a:lnTo>
                        <a:pt x="425" y="168"/>
                      </a:lnTo>
                      <a:lnTo>
                        <a:pt x="426" y="167"/>
                      </a:lnTo>
                      <a:lnTo>
                        <a:pt x="426" y="166"/>
                      </a:lnTo>
                      <a:lnTo>
                        <a:pt x="427" y="166"/>
                      </a:lnTo>
                      <a:lnTo>
                        <a:pt x="428" y="165"/>
                      </a:lnTo>
                      <a:lnTo>
                        <a:pt x="428" y="165"/>
                      </a:lnTo>
                      <a:lnTo>
                        <a:pt x="429" y="165"/>
                      </a:lnTo>
                      <a:lnTo>
                        <a:pt x="429" y="165"/>
                      </a:lnTo>
                      <a:lnTo>
                        <a:pt x="430" y="164"/>
                      </a:lnTo>
                      <a:lnTo>
                        <a:pt x="431" y="164"/>
                      </a:lnTo>
                      <a:lnTo>
                        <a:pt x="432" y="164"/>
                      </a:lnTo>
                      <a:lnTo>
                        <a:pt x="432" y="163"/>
                      </a:lnTo>
                      <a:lnTo>
                        <a:pt x="433" y="163"/>
                      </a:lnTo>
                      <a:lnTo>
                        <a:pt x="434" y="163"/>
                      </a:lnTo>
                      <a:lnTo>
                        <a:pt x="434" y="163"/>
                      </a:lnTo>
                      <a:lnTo>
                        <a:pt x="435" y="163"/>
                      </a:lnTo>
                      <a:lnTo>
                        <a:pt x="435" y="163"/>
                      </a:lnTo>
                      <a:lnTo>
                        <a:pt x="436" y="163"/>
                      </a:lnTo>
                      <a:lnTo>
                        <a:pt x="437" y="163"/>
                      </a:lnTo>
                      <a:lnTo>
                        <a:pt x="437" y="163"/>
                      </a:lnTo>
                      <a:lnTo>
                        <a:pt x="438" y="163"/>
                      </a:lnTo>
                      <a:lnTo>
                        <a:pt x="438" y="164"/>
                      </a:lnTo>
                      <a:lnTo>
                        <a:pt x="439" y="164"/>
                      </a:lnTo>
                      <a:lnTo>
                        <a:pt x="440" y="164"/>
                      </a:lnTo>
                      <a:lnTo>
                        <a:pt x="441" y="165"/>
                      </a:lnTo>
                      <a:lnTo>
                        <a:pt x="441" y="165"/>
                      </a:lnTo>
                      <a:lnTo>
                        <a:pt x="442" y="165"/>
                      </a:lnTo>
                      <a:lnTo>
                        <a:pt x="443" y="166"/>
                      </a:lnTo>
                      <a:lnTo>
                        <a:pt x="444" y="167"/>
                      </a:lnTo>
                      <a:lnTo>
                        <a:pt x="444" y="167"/>
                      </a:lnTo>
                      <a:lnTo>
                        <a:pt x="445" y="168"/>
                      </a:lnTo>
                      <a:lnTo>
                        <a:pt x="446" y="169"/>
                      </a:lnTo>
                      <a:lnTo>
                        <a:pt x="447" y="170"/>
                      </a:lnTo>
                      <a:lnTo>
                        <a:pt x="447" y="171"/>
                      </a:lnTo>
                      <a:lnTo>
                        <a:pt x="449" y="172"/>
                      </a:lnTo>
                      <a:lnTo>
                        <a:pt x="449" y="173"/>
                      </a:lnTo>
                      <a:lnTo>
                        <a:pt x="450" y="174"/>
                      </a:lnTo>
                      <a:lnTo>
                        <a:pt x="452" y="176"/>
                      </a:lnTo>
                      <a:lnTo>
                        <a:pt x="454" y="180"/>
                      </a:lnTo>
                      <a:lnTo>
                        <a:pt x="455" y="181"/>
                      </a:lnTo>
                      <a:lnTo>
                        <a:pt x="455" y="182"/>
                      </a:lnTo>
                      <a:lnTo>
                        <a:pt x="456" y="185"/>
                      </a:lnTo>
                      <a:lnTo>
                        <a:pt x="459" y="190"/>
                      </a:lnTo>
                      <a:lnTo>
                        <a:pt x="460" y="192"/>
                      </a:lnTo>
                      <a:lnTo>
                        <a:pt x="461" y="193"/>
                      </a:lnTo>
                      <a:lnTo>
                        <a:pt x="462" y="196"/>
                      </a:lnTo>
                      <a:lnTo>
                        <a:pt x="464" y="202"/>
                      </a:lnTo>
                      <a:lnTo>
                        <a:pt x="465" y="204"/>
                      </a:lnTo>
                      <a:lnTo>
                        <a:pt x="465" y="206"/>
                      </a:lnTo>
                      <a:lnTo>
                        <a:pt x="467" y="210"/>
                      </a:lnTo>
                      <a:lnTo>
                        <a:pt x="469" y="217"/>
                      </a:lnTo>
                      <a:lnTo>
                        <a:pt x="474" y="234"/>
                      </a:lnTo>
                      <a:lnTo>
                        <a:pt x="475" y="235"/>
                      </a:lnTo>
                      <a:lnTo>
                        <a:pt x="476" y="238"/>
                      </a:lnTo>
                      <a:lnTo>
                        <a:pt x="477" y="242"/>
                      </a:lnTo>
                      <a:lnTo>
                        <a:pt x="479" y="252"/>
                      </a:lnTo>
                      <a:lnTo>
                        <a:pt x="484" y="272"/>
                      </a:lnTo>
                      <a:lnTo>
                        <a:pt x="485" y="274"/>
                      </a:lnTo>
                      <a:lnTo>
                        <a:pt x="486" y="277"/>
                      </a:lnTo>
                      <a:lnTo>
                        <a:pt x="487" y="283"/>
                      </a:lnTo>
                      <a:lnTo>
                        <a:pt x="489" y="294"/>
                      </a:lnTo>
                      <a:lnTo>
                        <a:pt x="494" y="317"/>
                      </a:lnTo>
                      <a:lnTo>
                        <a:pt x="504" y="367"/>
                      </a:lnTo>
                      <a:lnTo>
                        <a:pt x="505" y="371"/>
                      </a:lnTo>
                      <a:lnTo>
                        <a:pt x="506" y="375"/>
                      </a:lnTo>
                      <a:lnTo>
                        <a:pt x="507" y="382"/>
                      </a:lnTo>
                      <a:lnTo>
                        <a:pt x="510" y="396"/>
                      </a:lnTo>
                      <a:lnTo>
                        <a:pt x="515" y="426"/>
                      </a:lnTo>
                      <a:lnTo>
                        <a:pt x="526" y="487"/>
                      </a:lnTo>
                      <a:lnTo>
                        <a:pt x="527" y="490"/>
                      </a:lnTo>
                      <a:lnTo>
                        <a:pt x="528" y="495"/>
                      </a:lnTo>
                      <a:lnTo>
                        <a:pt x="529" y="502"/>
                      </a:lnTo>
                      <a:lnTo>
                        <a:pt x="532" y="517"/>
                      </a:lnTo>
                      <a:lnTo>
                        <a:pt x="537" y="547"/>
                      </a:lnTo>
                      <a:lnTo>
                        <a:pt x="548" y="605"/>
                      </a:lnTo>
                      <a:lnTo>
                        <a:pt x="549" y="609"/>
                      </a:lnTo>
                      <a:lnTo>
                        <a:pt x="549" y="612"/>
                      </a:lnTo>
                      <a:lnTo>
                        <a:pt x="551" y="618"/>
                      </a:lnTo>
                      <a:lnTo>
                        <a:pt x="553" y="631"/>
                      </a:lnTo>
                      <a:lnTo>
                        <a:pt x="558" y="655"/>
                      </a:lnTo>
                      <a:lnTo>
                        <a:pt x="559" y="658"/>
                      </a:lnTo>
                      <a:lnTo>
                        <a:pt x="560" y="660"/>
                      </a:lnTo>
                      <a:lnTo>
                        <a:pt x="561" y="666"/>
                      </a:lnTo>
                      <a:lnTo>
                        <a:pt x="563" y="677"/>
                      </a:lnTo>
                      <a:lnTo>
                        <a:pt x="569" y="698"/>
                      </a:lnTo>
                      <a:lnTo>
                        <a:pt x="569" y="700"/>
                      </a:lnTo>
                      <a:lnTo>
                        <a:pt x="570" y="703"/>
                      </a:lnTo>
                      <a:lnTo>
                        <a:pt x="571" y="708"/>
                      </a:lnTo>
                      <a:lnTo>
                        <a:pt x="573" y="717"/>
                      </a:lnTo>
                      <a:lnTo>
                        <a:pt x="574" y="719"/>
                      </a:lnTo>
                      <a:lnTo>
                        <a:pt x="575" y="721"/>
                      </a:lnTo>
                      <a:lnTo>
                        <a:pt x="576" y="726"/>
                      </a:lnTo>
                      <a:lnTo>
                        <a:pt x="579" y="733"/>
                      </a:lnTo>
                      <a:lnTo>
                        <a:pt x="579" y="735"/>
                      </a:lnTo>
                      <a:lnTo>
                        <a:pt x="580" y="737"/>
                      </a:lnTo>
                      <a:lnTo>
                        <a:pt x="581" y="741"/>
                      </a:lnTo>
                      <a:lnTo>
                        <a:pt x="584" y="748"/>
                      </a:lnTo>
                      <a:lnTo>
                        <a:pt x="584" y="750"/>
                      </a:lnTo>
                      <a:lnTo>
                        <a:pt x="585" y="751"/>
                      </a:lnTo>
                      <a:lnTo>
                        <a:pt x="586" y="754"/>
                      </a:lnTo>
                      <a:lnTo>
                        <a:pt x="589" y="760"/>
                      </a:lnTo>
                      <a:lnTo>
                        <a:pt x="590" y="761"/>
                      </a:lnTo>
                      <a:lnTo>
                        <a:pt x="590" y="763"/>
                      </a:lnTo>
                      <a:lnTo>
                        <a:pt x="591" y="765"/>
                      </a:lnTo>
                      <a:lnTo>
                        <a:pt x="592" y="766"/>
                      </a:lnTo>
                      <a:lnTo>
                        <a:pt x="593" y="768"/>
                      </a:lnTo>
                      <a:lnTo>
                        <a:pt x="594" y="770"/>
                      </a:lnTo>
                      <a:lnTo>
                        <a:pt x="595" y="771"/>
                      </a:lnTo>
                      <a:lnTo>
                        <a:pt x="596" y="772"/>
                      </a:lnTo>
                      <a:lnTo>
                        <a:pt x="596" y="773"/>
                      </a:lnTo>
                      <a:lnTo>
                        <a:pt x="597" y="774"/>
                      </a:lnTo>
                      <a:lnTo>
                        <a:pt x="598" y="774"/>
                      </a:lnTo>
                      <a:lnTo>
                        <a:pt x="599" y="775"/>
                      </a:lnTo>
                      <a:lnTo>
                        <a:pt x="600" y="777"/>
                      </a:lnTo>
                      <a:lnTo>
                        <a:pt x="600" y="777"/>
                      </a:lnTo>
                      <a:lnTo>
                        <a:pt x="601" y="778"/>
                      </a:lnTo>
                      <a:lnTo>
                        <a:pt x="602" y="778"/>
                      </a:lnTo>
                      <a:lnTo>
                        <a:pt x="603" y="779"/>
                      </a:lnTo>
                      <a:lnTo>
                        <a:pt x="603" y="779"/>
                      </a:lnTo>
                      <a:lnTo>
                        <a:pt x="604" y="780"/>
                      </a:lnTo>
                      <a:lnTo>
                        <a:pt x="605" y="780"/>
                      </a:lnTo>
                      <a:lnTo>
                        <a:pt x="605" y="780"/>
                      </a:lnTo>
                      <a:lnTo>
                        <a:pt x="606" y="780"/>
                      </a:lnTo>
                      <a:lnTo>
                        <a:pt x="607" y="780"/>
                      </a:lnTo>
                      <a:lnTo>
                        <a:pt x="608" y="780"/>
                      </a:lnTo>
                      <a:lnTo>
                        <a:pt x="608" y="780"/>
                      </a:lnTo>
                      <a:lnTo>
                        <a:pt x="609" y="780"/>
                      </a:lnTo>
                      <a:lnTo>
                        <a:pt x="609" y="780"/>
                      </a:lnTo>
                      <a:lnTo>
                        <a:pt x="610" y="780"/>
                      </a:lnTo>
                      <a:lnTo>
                        <a:pt x="611" y="780"/>
                      </a:lnTo>
                      <a:lnTo>
                        <a:pt x="612" y="780"/>
                      </a:lnTo>
                      <a:lnTo>
                        <a:pt x="612" y="780"/>
                      </a:lnTo>
                      <a:lnTo>
                        <a:pt x="613" y="779"/>
                      </a:lnTo>
                      <a:lnTo>
                        <a:pt x="614" y="779"/>
                      </a:lnTo>
                      <a:lnTo>
                        <a:pt x="614" y="778"/>
                      </a:lnTo>
                      <a:lnTo>
                        <a:pt x="615" y="778"/>
                      </a:lnTo>
                      <a:lnTo>
                        <a:pt x="616" y="777"/>
                      </a:lnTo>
                      <a:lnTo>
                        <a:pt x="617" y="777"/>
                      </a:lnTo>
                      <a:lnTo>
                        <a:pt x="617" y="776"/>
                      </a:lnTo>
                      <a:lnTo>
                        <a:pt x="618" y="775"/>
                      </a:lnTo>
                      <a:lnTo>
                        <a:pt x="618" y="774"/>
                      </a:lnTo>
                      <a:lnTo>
                        <a:pt x="619" y="774"/>
                      </a:lnTo>
                      <a:lnTo>
                        <a:pt x="620" y="773"/>
                      </a:lnTo>
                      <a:lnTo>
                        <a:pt x="621" y="772"/>
                      </a:lnTo>
                      <a:lnTo>
                        <a:pt x="622" y="770"/>
                      </a:lnTo>
                      <a:lnTo>
                        <a:pt x="623" y="769"/>
                      </a:lnTo>
                      <a:lnTo>
                        <a:pt x="623" y="768"/>
                      </a:lnTo>
                      <a:lnTo>
                        <a:pt x="625" y="765"/>
                      </a:lnTo>
                      <a:lnTo>
                        <a:pt x="625" y="764"/>
                      </a:lnTo>
                      <a:lnTo>
                        <a:pt x="626" y="762"/>
                      </a:lnTo>
                      <a:lnTo>
                        <a:pt x="627" y="759"/>
                      </a:lnTo>
                      <a:lnTo>
                        <a:pt x="628" y="758"/>
                      </a:lnTo>
                      <a:lnTo>
                        <a:pt x="629" y="756"/>
                      </a:lnTo>
                      <a:lnTo>
                        <a:pt x="630" y="753"/>
                      </a:lnTo>
                      <a:lnTo>
                        <a:pt x="633" y="746"/>
                      </a:lnTo>
                      <a:lnTo>
                        <a:pt x="634" y="744"/>
                      </a:lnTo>
                      <a:lnTo>
                        <a:pt x="634" y="742"/>
                      </a:lnTo>
                      <a:lnTo>
                        <a:pt x="636" y="738"/>
                      </a:lnTo>
                      <a:lnTo>
                        <a:pt x="638" y="729"/>
                      </a:lnTo>
                      <a:lnTo>
                        <a:pt x="639" y="727"/>
                      </a:lnTo>
                      <a:lnTo>
                        <a:pt x="640" y="724"/>
                      </a:lnTo>
                      <a:lnTo>
                        <a:pt x="641" y="720"/>
                      </a:lnTo>
                      <a:lnTo>
                        <a:pt x="644" y="709"/>
                      </a:lnTo>
                      <a:lnTo>
                        <a:pt x="644" y="706"/>
                      </a:lnTo>
                      <a:lnTo>
                        <a:pt x="645" y="704"/>
                      </a:lnTo>
                      <a:lnTo>
                        <a:pt x="647" y="698"/>
                      </a:lnTo>
                      <a:lnTo>
                        <a:pt x="649" y="687"/>
                      </a:lnTo>
                      <a:lnTo>
                        <a:pt x="654" y="661"/>
                      </a:lnTo>
                      <a:lnTo>
                        <a:pt x="655" y="658"/>
                      </a:lnTo>
                      <a:lnTo>
                        <a:pt x="656" y="654"/>
                      </a:lnTo>
                      <a:lnTo>
                        <a:pt x="657" y="647"/>
                      </a:lnTo>
                      <a:lnTo>
                        <a:pt x="660" y="633"/>
                      </a:lnTo>
                      <a:lnTo>
                        <a:pt x="665" y="603"/>
                      </a:lnTo>
                      <a:lnTo>
                        <a:pt x="676" y="536"/>
                      </a:lnTo>
                      <a:lnTo>
                        <a:pt x="677" y="532"/>
                      </a:lnTo>
                      <a:lnTo>
                        <a:pt x="678" y="528"/>
                      </a:lnTo>
                      <a:lnTo>
                        <a:pt x="679" y="520"/>
                      </a:lnTo>
                      <a:lnTo>
                        <a:pt x="681" y="503"/>
                      </a:lnTo>
                      <a:lnTo>
                        <a:pt x="686" y="469"/>
                      </a:lnTo>
                      <a:lnTo>
                        <a:pt x="696" y="398"/>
                      </a:lnTo>
                      <a:lnTo>
                        <a:pt x="697" y="394"/>
                      </a:lnTo>
                      <a:lnTo>
                        <a:pt x="698" y="389"/>
                      </a:lnTo>
                      <a:lnTo>
                        <a:pt x="699" y="380"/>
                      </a:lnTo>
                      <a:lnTo>
                        <a:pt x="702" y="363"/>
                      </a:lnTo>
                      <a:lnTo>
                        <a:pt x="707" y="327"/>
                      </a:lnTo>
                      <a:lnTo>
                        <a:pt x="717" y="258"/>
                      </a:lnTo>
                      <a:lnTo>
                        <a:pt x="717" y="253"/>
                      </a:lnTo>
                      <a:lnTo>
                        <a:pt x="718" y="248"/>
                      </a:lnTo>
                      <a:lnTo>
                        <a:pt x="719" y="239"/>
                      </a:lnTo>
                      <a:lnTo>
                        <a:pt x="722" y="221"/>
                      </a:lnTo>
                      <a:lnTo>
                        <a:pt x="728" y="187"/>
                      </a:lnTo>
                      <a:lnTo>
                        <a:pt x="728" y="183"/>
                      </a:lnTo>
                      <a:lnTo>
                        <a:pt x="729" y="178"/>
                      </a:lnTo>
                      <a:lnTo>
                        <a:pt x="731" y="170"/>
                      </a:lnTo>
                      <a:lnTo>
                        <a:pt x="733" y="154"/>
                      </a:lnTo>
                      <a:lnTo>
                        <a:pt x="738" y="124"/>
                      </a:lnTo>
                      <a:lnTo>
                        <a:pt x="739" y="120"/>
                      </a:lnTo>
                      <a:lnTo>
                        <a:pt x="740" y="117"/>
                      </a:lnTo>
                      <a:lnTo>
                        <a:pt x="741" y="109"/>
                      </a:lnTo>
                      <a:lnTo>
                        <a:pt x="744" y="96"/>
                      </a:lnTo>
                      <a:lnTo>
                        <a:pt x="745" y="93"/>
                      </a:lnTo>
                      <a:lnTo>
                        <a:pt x="746" y="90"/>
                      </a:lnTo>
                      <a:lnTo>
                        <a:pt x="747" y="83"/>
                      </a:lnTo>
                      <a:lnTo>
                        <a:pt x="750" y="71"/>
                      </a:lnTo>
                      <a:lnTo>
                        <a:pt x="750" y="68"/>
                      </a:lnTo>
                      <a:lnTo>
                        <a:pt x="751" y="66"/>
                      </a:lnTo>
                      <a:lnTo>
                        <a:pt x="752" y="60"/>
                      </a:lnTo>
                      <a:lnTo>
                        <a:pt x="755" y="50"/>
                      </a:lnTo>
                      <a:lnTo>
                        <a:pt x="756" y="47"/>
                      </a:lnTo>
                      <a:lnTo>
                        <a:pt x="756" y="45"/>
                      </a:lnTo>
                      <a:lnTo>
                        <a:pt x="758" y="40"/>
                      </a:lnTo>
                      <a:lnTo>
                        <a:pt x="761" y="32"/>
                      </a:lnTo>
                      <a:lnTo>
                        <a:pt x="761" y="30"/>
                      </a:lnTo>
                      <a:lnTo>
                        <a:pt x="762" y="28"/>
                      </a:lnTo>
                      <a:lnTo>
                        <a:pt x="763" y="25"/>
                      </a:lnTo>
                      <a:lnTo>
                        <a:pt x="764" y="23"/>
                      </a:lnTo>
                      <a:lnTo>
                        <a:pt x="764" y="21"/>
                      </a:lnTo>
                      <a:lnTo>
                        <a:pt x="766" y="18"/>
                      </a:lnTo>
                      <a:lnTo>
                        <a:pt x="766" y="17"/>
                      </a:lnTo>
                      <a:lnTo>
                        <a:pt x="767" y="16"/>
                      </a:lnTo>
                      <a:lnTo>
                        <a:pt x="768" y="13"/>
                      </a:lnTo>
                      <a:lnTo>
                        <a:pt x="769" y="12"/>
                      </a:lnTo>
                      <a:lnTo>
                        <a:pt x="770" y="10"/>
                      </a:lnTo>
                      <a:lnTo>
                        <a:pt x="771" y="9"/>
                      </a:lnTo>
                      <a:lnTo>
                        <a:pt x="771" y="7"/>
                      </a:lnTo>
                      <a:lnTo>
                        <a:pt x="772" y="6"/>
                      </a:lnTo>
                      <a:lnTo>
                        <a:pt x="773" y="6"/>
                      </a:lnTo>
                      <a:lnTo>
                        <a:pt x="773" y="5"/>
                      </a:lnTo>
                      <a:lnTo>
                        <a:pt x="774" y="4"/>
                      </a:lnTo>
                      <a:lnTo>
                        <a:pt x="774" y="3"/>
                      </a:lnTo>
                      <a:lnTo>
                        <a:pt x="775" y="3"/>
                      </a:lnTo>
                      <a:lnTo>
                        <a:pt x="776" y="2"/>
                      </a:lnTo>
                      <a:lnTo>
                        <a:pt x="777" y="1"/>
                      </a:lnTo>
                      <a:lnTo>
                        <a:pt x="777" y="1"/>
                      </a:lnTo>
                      <a:lnTo>
                        <a:pt x="778" y="1"/>
                      </a:lnTo>
                      <a:lnTo>
                        <a:pt x="779" y="0"/>
                      </a:lnTo>
                      <a:lnTo>
                        <a:pt x="779" y="0"/>
                      </a:lnTo>
                      <a:lnTo>
                        <a:pt x="780" y="0"/>
                      </a:lnTo>
                      <a:lnTo>
                        <a:pt x="780" y="0"/>
                      </a:lnTo>
                      <a:lnTo>
                        <a:pt x="781" y="0"/>
                      </a:lnTo>
                    </a:path>
                  </a:pathLst>
                </a:custGeom>
                <a:noFill/>
                <a:ln w="38100" cap="flat" cmpd="sng" algn="ctr">
                  <a:solidFill>
                    <a:srgbClr val="9C007F"/>
                  </a:solidFill>
                  <a:prstDash val="solid"/>
                  <a:headEnd/>
                  <a:tailE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Freeform 29"/>
                <p:cNvSpPr>
                  <a:spLocks/>
                </p:cNvSpPr>
                <p:nvPr/>
              </p:nvSpPr>
              <p:spPr bwMode="auto">
                <a:xfrm>
                  <a:off x="4165600" y="2436813"/>
                  <a:ext cx="1257300" cy="1989138"/>
                </a:xfrm>
                <a:custGeom>
                  <a:avLst/>
                  <a:gdLst>
                    <a:gd name="T0" fmla="*/ 4 w 792"/>
                    <a:gd name="T1" fmla="*/ 186 h 1253"/>
                    <a:gd name="T2" fmla="*/ 10 w 792"/>
                    <a:gd name="T3" fmla="*/ 192 h 1253"/>
                    <a:gd name="T4" fmla="*/ 17 w 792"/>
                    <a:gd name="T5" fmla="*/ 204 h 1253"/>
                    <a:gd name="T6" fmla="*/ 27 w 792"/>
                    <a:gd name="T7" fmla="*/ 237 h 1253"/>
                    <a:gd name="T8" fmla="*/ 43 w 792"/>
                    <a:gd name="T9" fmla="*/ 316 h 1253"/>
                    <a:gd name="T10" fmla="*/ 67 w 792"/>
                    <a:gd name="T11" fmla="*/ 495 h 1253"/>
                    <a:gd name="T12" fmla="*/ 97 w 792"/>
                    <a:gd name="T13" fmla="*/ 772 h 1253"/>
                    <a:gd name="T14" fmla="*/ 120 w 792"/>
                    <a:gd name="T15" fmla="*/ 978 h 1253"/>
                    <a:gd name="T16" fmla="*/ 139 w 792"/>
                    <a:gd name="T17" fmla="*/ 1124 h 1253"/>
                    <a:gd name="T18" fmla="*/ 152 w 792"/>
                    <a:gd name="T19" fmla="*/ 1196 h 1253"/>
                    <a:gd name="T20" fmla="*/ 161 w 792"/>
                    <a:gd name="T21" fmla="*/ 1230 h 1253"/>
                    <a:gd name="T22" fmla="*/ 167 w 792"/>
                    <a:gd name="T23" fmla="*/ 1246 h 1253"/>
                    <a:gd name="T24" fmla="*/ 173 w 792"/>
                    <a:gd name="T25" fmla="*/ 1252 h 1253"/>
                    <a:gd name="T26" fmla="*/ 178 w 792"/>
                    <a:gd name="T27" fmla="*/ 1252 h 1253"/>
                    <a:gd name="T28" fmla="*/ 184 w 792"/>
                    <a:gd name="T29" fmla="*/ 1245 h 1253"/>
                    <a:gd name="T30" fmla="*/ 191 w 792"/>
                    <a:gd name="T31" fmla="*/ 1228 h 1253"/>
                    <a:gd name="T32" fmla="*/ 199 w 792"/>
                    <a:gd name="T33" fmla="*/ 1193 h 1253"/>
                    <a:gd name="T34" fmla="*/ 214 w 792"/>
                    <a:gd name="T35" fmla="*/ 1095 h 1253"/>
                    <a:gd name="T36" fmla="*/ 229 w 792"/>
                    <a:gd name="T37" fmla="*/ 955 h 1253"/>
                    <a:gd name="T38" fmla="*/ 255 w 792"/>
                    <a:gd name="T39" fmla="*/ 624 h 1253"/>
                    <a:gd name="T40" fmla="*/ 277 w 792"/>
                    <a:gd name="T41" fmla="*/ 335 h 1253"/>
                    <a:gd name="T42" fmla="*/ 297 w 792"/>
                    <a:gd name="T43" fmla="*/ 144 h 1253"/>
                    <a:gd name="T44" fmla="*/ 308 w 792"/>
                    <a:gd name="T45" fmla="*/ 70 h 1253"/>
                    <a:gd name="T46" fmla="*/ 315 w 792"/>
                    <a:gd name="T47" fmla="*/ 35 h 1253"/>
                    <a:gd name="T48" fmla="*/ 324 w 792"/>
                    <a:gd name="T49" fmla="*/ 10 h 1253"/>
                    <a:gd name="T50" fmla="*/ 329 w 792"/>
                    <a:gd name="T51" fmla="*/ 2 h 1253"/>
                    <a:gd name="T52" fmla="*/ 334 w 792"/>
                    <a:gd name="T53" fmla="*/ 0 h 1253"/>
                    <a:gd name="T54" fmla="*/ 339 w 792"/>
                    <a:gd name="T55" fmla="*/ 3 h 1253"/>
                    <a:gd name="T56" fmla="*/ 345 w 792"/>
                    <a:gd name="T57" fmla="*/ 13 h 1253"/>
                    <a:gd name="T58" fmla="*/ 354 w 792"/>
                    <a:gd name="T59" fmla="*/ 40 h 1253"/>
                    <a:gd name="T60" fmla="*/ 364 w 792"/>
                    <a:gd name="T61" fmla="*/ 91 h 1253"/>
                    <a:gd name="T62" fmla="*/ 382 w 792"/>
                    <a:gd name="T63" fmla="*/ 214 h 1253"/>
                    <a:gd name="T64" fmla="*/ 409 w 792"/>
                    <a:gd name="T65" fmla="*/ 447 h 1253"/>
                    <a:gd name="T66" fmla="*/ 446 w 792"/>
                    <a:gd name="T67" fmla="*/ 796 h 1253"/>
                    <a:gd name="T68" fmla="*/ 459 w 792"/>
                    <a:gd name="T69" fmla="*/ 891 h 1253"/>
                    <a:gd name="T70" fmla="*/ 473 w 792"/>
                    <a:gd name="T71" fmla="*/ 975 h 1253"/>
                    <a:gd name="T72" fmla="*/ 483 w 792"/>
                    <a:gd name="T73" fmla="*/ 1020 h 1253"/>
                    <a:gd name="T74" fmla="*/ 492 w 792"/>
                    <a:gd name="T75" fmla="*/ 1048 h 1253"/>
                    <a:gd name="T76" fmla="*/ 499 w 792"/>
                    <a:gd name="T77" fmla="*/ 1061 h 1253"/>
                    <a:gd name="T78" fmla="*/ 505 w 792"/>
                    <a:gd name="T79" fmla="*/ 1066 h 1253"/>
                    <a:gd name="T80" fmla="*/ 510 w 792"/>
                    <a:gd name="T81" fmla="*/ 1067 h 1253"/>
                    <a:gd name="T82" fmla="*/ 516 w 792"/>
                    <a:gd name="T83" fmla="*/ 1063 h 1253"/>
                    <a:gd name="T84" fmla="*/ 523 w 792"/>
                    <a:gd name="T85" fmla="*/ 1053 h 1253"/>
                    <a:gd name="T86" fmla="*/ 532 w 792"/>
                    <a:gd name="T87" fmla="*/ 1029 h 1253"/>
                    <a:gd name="T88" fmla="*/ 542 w 792"/>
                    <a:gd name="T89" fmla="*/ 991 h 1253"/>
                    <a:gd name="T90" fmla="*/ 556 w 792"/>
                    <a:gd name="T91" fmla="*/ 916 h 1253"/>
                    <a:gd name="T92" fmla="*/ 592 w 792"/>
                    <a:gd name="T93" fmla="*/ 682 h 1253"/>
                    <a:gd name="T94" fmla="*/ 613 w 792"/>
                    <a:gd name="T95" fmla="*/ 534 h 1253"/>
                    <a:gd name="T96" fmla="*/ 634 w 792"/>
                    <a:gd name="T97" fmla="*/ 415 h 1253"/>
                    <a:gd name="T98" fmla="*/ 645 w 792"/>
                    <a:gd name="T99" fmla="*/ 364 h 1253"/>
                    <a:gd name="T100" fmla="*/ 656 w 792"/>
                    <a:gd name="T101" fmla="*/ 326 h 1253"/>
                    <a:gd name="T102" fmla="*/ 662 w 792"/>
                    <a:gd name="T103" fmla="*/ 309 h 1253"/>
                    <a:gd name="T104" fmla="*/ 671 w 792"/>
                    <a:gd name="T105" fmla="*/ 293 h 1253"/>
                    <a:gd name="T106" fmla="*/ 676 w 792"/>
                    <a:gd name="T107" fmla="*/ 288 h 1253"/>
                    <a:gd name="T108" fmla="*/ 681 w 792"/>
                    <a:gd name="T109" fmla="*/ 286 h 1253"/>
                    <a:gd name="T110" fmla="*/ 686 w 792"/>
                    <a:gd name="T111" fmla="*/ 287 h 1253"/>
                    <a:gd name="T112" fmla="*/ 692 w 792"/>
                    <a:gd name="T113" fmla="*/ 291 h 1253"/>
                    <a:gd name="T114" fmla="*/ 699 w 792"/>
                    <a:gd name="T115" fmla="*/ 302 h 1253"/>
                    <a:gd name="T116" fmla="*/ 708 w 792"/>
                    <a:gd name="T117" fmla="*/ 322 h 1253"/>
                    <a:gd name="T118" fmla="*/ 724 w 792"/>
                    <a:gd name="T119" fmla="*/ 376 h 1253"/>
                    <a:gd name="T120" fmla="*/ 761 w 792"/>
                    <a:gd name="T121" fmla="*/ 562 h 1253"/>
                    <a:gd name="T122" fmla="*/ 783 w 792"/>
                    <a:gd name="T123" fmla="*/ 683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92" h="1253">
                      <a:moveTo>
                        <a:pt x="0" y="186"/>
                      </a:moveTo>
                      <a:lnTo>
                        <a:pt x="1" y="186"/>
                      </a:lnTo>
                      <a:lnTo>
                        <a:pt x="1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lnTo>
                        <a:pt x="3" y="186"/>
                      </a:lnTo>
                      <a:lnTo>
                        <a:pt x="4" y="186"/>
                      </a:lnTo>
                      <a:lnTo>
                        <a:pt x="4" y="186"/>
                      </a:lnTo>
                      <a:lnTo>
                        <a:pt x="5" y="187"/>
                      </a:lnTo>
                      <a:lnTo>
                        <a:pt x="6" y="187"/>
                      </a:lnTo>
                      <a:lnTo>
                        <a:pt x="6" y="187"/>
                      </a:lnTo>
                      <a:lnTo>
                        <a:pt x="7" y="188"/>
                      </a:lnTo>
                      <a:lnTo>
                        <a:pt x="8" y="189"/>
                      </a:lnTo>
                      <a:lnTo>
                        <a:pt x="8" y="189"/>
                      </a:lnTo>
                      <a:lnTo>
                        <a:pt x="9" y="190"/>
                      </a:lnTo>
                      <a:lnTo>
                        <a:pt x="10" y="192"/>
                      </a:lnTo>
                      <a:lnTo>
                        <a:pt x="11" y="193"/>
                      </a:lnTo>
                      <a:lnTo>
                        <a:pt x="11" y="194"/>
                      </a:lnTo>
                      <a:lnTo>
                        <a:pt x="13" y="196"/>
                      </a:lnTo>
                      <a:lnTo>
                        <a:pt x="13" y="197"/>
                      </a:lnTo>
                      <a:lnTo>
                        <a:pt x="14" y="198"/>
                      </a:lnTo>
                      <a:lnTo>
                        <a:pt x="15" y="201"/>
                      </a:lnTo>
                      <a:lnTo>
                        <a:pt x="16" y="202"/>
                      </a:lnTo>
                      <a:lnTo>
                        <a:pt x="17" y="204"/>
                      </a:lnTo>
                      <a:lnTo>
                        <a:pt x="18" y="207"/>
                      </a:lnTo>
                      <a:lnTo>
                        <a:pt x="20" y="214"/>
                      </a:lnTo>
                      <a:lnTo>
                        <a:pt x="21" y="216"/>
                      </a:lnTo>
                      <a:lnTo>
                        <a:pt x="22" y="218"/>
                      </a:lnTo>
                      <a:lnTo>
                        <a:pt x="23" y="222"/>
                      </a:lnTo>
                      <a:lnTo>
                        <a:pt x="26" y="232"/>
                      </a:lnTo>
                      <a:lnTo>
                        <a:pt x="27" y="234"/>
                      </a:lnTo>
                      <a:lnTo>
                        <a:pt x="27" y="237"/>
                      </a:lnTo>
                      <a:lnTo>
                        <a:pt x="29" y="243"/>
                      </a:lnTo>
                      <a:lnTo>
                        <a:pt x="32" y="255"/>
                      </a:lnTo>
                      <a:lnTo>
                        <a:pt x="32" y="258"/>
                      </a:lnTo>
                      <a:lnTo>
                        <a:pt x="33" y="261"/>
                      </a:lnTo>
                      <a:lnTo>
                        <a:pt x="34" y="267"/>
                      </a:lnTo>
                      <a:lnTo>
                        <a:pt x="37" y="281"/>
                      </a:lnTo>
                      <a:lnTo>
                        <a:pt x="43" y="312"/>
                      </a:lnTo>
                      <a:lnTo>
                        <a:pt x="43" y="316"/>
                      </a:lnTo>
                      <a:lnTo>
                        <a:pt x="44" y="321"/>
                      </a:lnTo>
                      <a:lnTo>
                        <a:pt x="45" y="329"/>
                      </a:lnTo>
                      <a:lnTo>
                        <a:pt x="48" y="347"/>
                      </a:lnTo>
                      <a:lnTo>
                        <a:pt x="54" y="386"/>
                      </a:lnTo>
                      <a:lnTo>
                        <a:pt x="65" y="472"/>
                      </a:lnTo>
                      <a:lnTo>
                        <a:pt x="65" y="478"/>
                      </a:lnTo>
                      <a:lnTo>
                        <a:pt x="66" y="484"/>
                      </a:lnTo>
                      <a:lnTo>
                        <a:pt x="67" y="495"/>
                      </a:lnTo>
                      <a:lnTo>
                        <a:pt x="70" y="519"/>
                      </a:lnTo>
                      <a:lnTo>
                        <a:pt x="76" y="567"/>
                      </a:lnTo>
                      <a:lnTo>
                        <a:pt x="86" y="668"/>
                      </a:lnTo>
                      <a:lnTo>
                        <a:pt x="87" y="675"/>
                      </a:lnTo>
                      <a:lnTo>
                        <a:pt x="88" y="681"/>
                      </a:lnTo>
                      <a:lnTo>
                        <a:pt x="89" y="694"/>
                      </a:lnTo>
                      <a:lnTo>
                        <a:pt x="92" y="720"/>
                      </a:lnTo>
                      <a:lnTo>
                        <a:pt x="97" y="772"/>
                      </a:lnTo>
                      <a:lnTo>
                        <a:pt x="108" y="876"/>
                      </a:lnTo>
                      <a:lnTo>
                        <a:pt x="109" y="882"/>
                      </a:lnTo>
                      <a:lnTo>
                        <a:pt x="110" y="887"/>
                      </a:lnTo>
                      <a:lnTo>
                        <a:pt x="111" y="899"/>
                      </a:lnTo>
                      <a:lnTo>
                        <a:pt x="113" y="922"/>
                      </a:lnTo>
                      <a:lnTo>
                        <a:pt x="118" y="967"/>
                      </a:lnTo>
                      <a:lnTo>
                        <a:pt x="119" y="973"/>
                      </a:lnTo>
                      <a:lnTo>
                        <a:pt x="120" y="978"/>
                      </a:lnTo>
                      <a:lnTo>
                        <a:pt x="121" y="989"/>
                      </a:lnTo>
                      <a:lnTo>
                        <a:pt x="124" y="1010"/>
                      </a:lnTo>
                      <a:lnTo>
                        <a:pt x="128" y="1051"/>
                      </a:lnTo>
                      <a:lnTo>
                        <a:pt x="129" y="1056"/>
                      </a:lnTo>
                      <a:lnTo>
                        <a:pt x="130" y="1060"/>
                      </a:lnTo>
                      <a:lnTo>
                        <a:pt x="131" y="1070"/>
                      </a:lnTo>
                      <a:lnTo>
                        <a:pt x="134" y="1089"/>
                      </a:lnTo>
                      <a:lnTo>
                        <a:pt x="139" y="1124"/>
                      </a:lnTo>
                      <a:lnTo>
                        <a:pt x="139" y="1128"/>
                      </a:lnTo>
                      <a:lnTo>
                        <a:pt x="140" y="1132"/>
                      </a:lnTo>
                      <a:lnTo>
                        <a:pt x="141" y="1140"/>
                      </a:lnTo>
                      <a:lnTo>
                        <a:pt x="144" y="1155"/>
                      </a:lnTo>
                      <a:lnTo>
                        <a:pt x="149" y="1183"/>
                      </a:lnTo>
                      <a:lnTo>
                        <a:pt x="149" y="1186"/>
                      </a:lnTo>
                      <a:lnTo>
                        <a:pt x="150" y="1189"/>
                      </a:lnTo>
                      <a:lnTo>
                        <a:pt x="152" y="1196"/>
                      </a:lnTo>
                      <a:lnTo>
                        <a:pt x="152" y="1199"/>
                      </a:lnTo>
                      <a:lnTo>
                        <a:pt x="153" y="1202"/>
                      </a:lnTo>
                      <a:lnTo>
                        <a:pt x="154" y="1208"/>
                      </a:lnTo>
                      <a:lnTo>
                        <a:pt x="155" y="1210"/>
                      </a:lnTo>
                      <a:lnTo>
                        <a:pt x="156" y="1213"/>
                      </a:lnTo>
                      <a:lnTo>
                        <a:pt x="157" y="1218"/>
                      </a:lnTo>
                      <a:lnTo>
                        <a:pt x="160" y="1228"/>
                      </a:lnTo>
                      <a:lnTo>
                        <a:pt x="161" y="1230"/>
                      </a:lnTo>
                      <a:lnTo>
                        <a:pt x="161" y="1232"/>
                      </a:lnTo>
                      <a:lnTo>
                        <a:pt x="163" y="1236"/>
                      </a:lnTo>
                      <a:lnTo>
                        <a:pt x="163" y="1237"/>
                      </a:lnTo>
                      <a:lnTo>
                        <a:pt x="164" y="1239"/>
                      </a:lnTo>
                      <a:lnTo>
                        <a:pt x="166" y="1242"/>
                      </a:lnTo>
                      <a:lnTo>
                        <a:pt x="166" y="1243"/>
                      </a:lnTo>
                      <a:lnTo>
                        <a:pt x="167" y="1245"/>
                      </a:lnTo>
                      <a:lnTo>
                        <a:pt x="167" y="1246"/>
                      </a:lnTo>
                      <a:lnTo>
                        <a:pt x="168" y="1247"/>
                      </a:lnTo>
                      <a:lnTo>
                        <a:pt x="169" y="1248"/>
                      </a:lnTo>
                      <a:lnTo>
                        <a:pt x="170" y="1249"/>
                      </a:lnTo>
                      <a:lnTo>
                        <a:pt x="170" y="1249"/>
                      </a:lnTo>
                      <a:lnTo>
                        <a:pt x="171" y="1250"/>
                      </a:lnTo>
                      <a:lnTo>
                        <a:pt x="172" y="1251"/>
                      </a:lnTo>
                      <a:lnTo>
                        <a:pt x="172" y="1251"/>
                      </a:lnTo>
                      <a:lnTo>
                        <a:pt x="173" y="1252"/>
                      </a:lnTo>
                      <a:lnTo>
                        <a:pt x="174" y="1252"/>
                      </a:lnTo>
                      <a:lnTo>
                        <a:pt x="174" y="1252"/>
                      </a:lnTo>
                      <a:lnTo>
                        <a:pt x="175" y="1252"/>
                      </a:lnTo>
                      <a:lnTo>
                        <a:pt x="176" y="1253"/>
                      </a:lnTo>
                      <a:lnTo>
                        <a:pt x="176" y="1252"/>
                      </a:lnTo>
                      <a:lnTo>
                        <a:pt x="177" y="1252"/>
                      </a:lnTo>
                      <a:lnTo>
                        <a:pt x="178" y="1252"/>
                      </a:lnTo>
                      <a:lnTo>
                        <a:pt x="178" y="1252"/>
                      </a:lnTo>
                      <a:lnTo>
                        <a:pt x="179" y="1251"/>
                      </a:lnTo>
                      <a:lnTo>
                        <a:pt x="180" y="1251"/>
                      </a:lnTo>
                      <a:lnTo>
                        <a:pt x="181" y="1250"/>
                      </a:lnTo>
                      <a:lnTo>
                        <a:pt x="181" y="1249"/>
                      </a:lnTo>
                      <a:lnTo>
                        <a:pt x="182" y="1249"/>
                      </a:lnTo>
                      <a:lnTo>
                        <a:pt x="182" y="1248"/>
                      </a:lnTo>
                      <a:lnTo>
                        <a:pt x="183" y="1246"/>
                      </a:lnTo>
                      <a:lnTo>
                        <a:pt x="184" y="1245"/>
                      </a:lnTo>
                      <a:lnTo>
                        <a:pt x="185" y="1244"/>
                      </a:lnTo>
                      <a:lnTo>
                        <a:pt x="185" y="1243"/>
                      </a:lnTo>
                      <a:lnTo>
                        <a:pt x="186" y="1241"/>
                      </a:lnTo>
                      <a:lnTo>
                        <a:pt x="187" y="1238"/>
                      </a:lnTo>
                      <a:lnTo>
                        <a:pt x="188" y="1236"/>
                      </a:lnTo>
                      <a:lnTo>
                        <a:pt x="189" y="1234"/>
                      </a:lnTo>
                      <a:lnTo>
                        <a:pt x="190" y="1230"/>
                      </a:lnTo>
                      <a:lnTo>
                        <a:pt x="191" y="1228"/>
                      </a:lnTo>
                      <a:lnTo>
                        <a:pt x="191" y="1226"/>
                      </a:lnTo>
                      <a:lnTo>
                        <a:pt x="193" y="1221"/>
                      </a:lnTo>
                      <a:lnTo>
                        <a:pt x="194" y="1219"/>
                      </a:lnTo>
                      <a:lnTo>
                        <a:pt x="194" y="1216"/>
                      </a:lnTo>
                      <a:lnTo>
                        <a:pt x="196" y="1211"/>
                      </a:lnTo>
                      <a:lnTo>
                        <a:pt x="198" y="1200"/>
                      </a:lnTo>
                      <a:lnTo>
                        <a:pt x="199" y="1196"/>
                      </a:lnTo>
                      <a:lnTo>
                        <a:pt x="199" y="1193"/>
                      </a:lnTo>
                      <a:lnTo>
                        <a:pt x="200" y="1186"/>
                      </a:lnTo>
                      <a:lnTo>
                        <a:pt x="203" y="1172"/>
                      </a:lnTo>
                      <a:lnTo>
                        <a:pt x="204" y="1168"/>
                      </a:lnTo>
                      <a:lnTo>
                        <a:pt x="205" y="1164"/>
                      </a:lnTo>
                      <a:lnTo>
                        <a:pt x="206" y="1156"/>
                      </a:lnTo>
                      <a:lnTo>
                        <a:pt x="208" y="1139"/>
                      </a:lnTo>
                      <a:lnTo>
                        <a:pt x="214" y="1101"/>
                      </a:lnTo>
                      <a:lnTo>
                        <a:pt x="214" y="1095"/>
                      </a:lnTo>
                      <a:lnTo>
                        <a:pt x="215" y="1090"/>
                      </a:lnTo>
                      <a:lnTo>
                        <a:pt x="216" y="1080"/>
                      </a:lnTo>
                      <a:lnTo>
                        <a:pt x="218" y="1057"/>
                      </a:lnTo>
                      <a:lnTo>
                        <a:pt x="224" y="1008"/>
                      </a:lnTo>
                      <a:lnTo>
                        <a:pt x="224" y="1002"/>
                      </a:lnTo>
                      <a:lnTo>
                        <a:pt x="225" y="995"/>
                      </a:lnTo>
                      <a:lnTo>
                        <a:pt x="226" y="982"/>
                      </a:lnTo>
                      <a:lnTo>
                        <a:pt x="229" y="955"/>
                      </a:lnTo>
                      <a:lnTo>
                        <a:pt x="234" y="897"/>
                      </a:lnTo>
                      <a:lnTo>
                        <a:pt x="235" y="889"/>
                      </a:lnTo>
                      <a:lnTo>
                        <a:pt x="235" y="882"/>
                      </a:lnTo>
                      <a:lnTo>
                        <a:pt x="236" y="867"/>
                      </a:lnTo>
                      <a:lnTo>
                        <a:pt x="239" y="835"/>
                      </a:lnTo>
                      <a:lnTo>
                        <a:pt x="244" y="771"/>
                      </a:lnTo>
                      <a:lnTo>
                        <a:pt x="254" y="633"/>
                      </a:lnTo>
                      <a:lnTo>
                        <a:pt x="255" y="624"/>
                      </a:lnTo>
                      <a:lnTo>
                        <a:pt x="256" y="615"/>
                      </a:lnTo>
                      <a:lnTo>
                        <a:pt x="257" y="597"/>
                      </a:lnTo>
                      <a:lnTo>
                        <a:pt x="259" y="562"/>
                      </a:lnTo>
                      <a:lnTo>
                        <a:pt x="264" y="494"/>
                      </a:lnTo>
                      <a:lnTo>
                        <a:pt x="274" y="367"/>
                      </a:lnTo>
                      <a:lnTo>
                        <a:pt x="275" y="359"/>
                      </a:lnTo>
                      <a:lnTo>
                        <a:pt x="276" y="351"/>
                      </a:lnTo>
                      <a:lnTo>
                        <a:pt x="277" y="335"/>
                      </a:lnTo>
                      <a:lnTo>
                        <a:pt x="280" y="304"/>
                      </a:lnTo>
                      <a:lnTo>
                        <a:pt x="285" y="247"/>
                      </a:lnTo>
                      <a:lnTo>
                        <a:pt x="286" y="240"/>
                      </a:lnTo>
                      <a:lnTo>
                        <a:pt x="287" y="234"/>
                      </a:lnTo>
                      <a:lnTo>
                        <a:pt x="288" y="220"/>
                      </a:lnTo>
                      <a:lnTo>
                        <a:pt x="291" y="195"/>
                      </a:lnTo>
                      <a:lnTo>
                        <a:pt x="296" y="149"/>
                      </a:lnTo>
                      <a:lnTo>
                        <a:pt x="297" y="144"/>
                      </a:lnTo>
                      <a:lnTo>
                        <a:pt x="298" y="138"/>
                      </a:lnTo>
                      <a:lnTo>
                        <a:pt x="299" y="128"/>
                      </a:lnTo>
                      <a:lnTo>
                        <a:pt x="302" y="109"/>
                      </a:lnTo>
                      <a:lnTo>
                        <a:pt x="302" y="104"/>
                      </a:lnTo>
                      <a:lnTo>
                        <a:pt x="303" y="99"/>
                      </a:lnTo>
                      <a:lnTo>
                        <a:pt x="304" y="91"/>
                      </a:lnTo>
                      <a:lnTo>
                        <a:pt x="307" y="75"/>
                      </a:lnTo>
                      <a:lnTo>
                        <a:pt x="308" y="70"/>
                      </a:lnTo>
                      <a:lnTo>
                        <a:pt x="308" y="67"/>
                      </a:lnTo>
                      <a:lnTo>
                        <a:pt x="310" y="60"/>
                      </a:lnTo>
                      <a:lnTo>
                        <a:pt x="310" y="56"/>
                      </a:lnTo>
                      <a:lnTo>
                        <a:pt x="311" y="53"/>
                      </a:lnTo>
                      <a:lnTo>
                        <a:pt x="313" y="47"/>
                      </a:lnTo>
                      <a:lnTo>
                        <a:pt x="313" y="44"/>
                      </a:lnTo>
                      <a:lnTo>
                        <a:pt x="314" y="41"/>
                      </a:lnTo>
                      <a:lnTo>
                        <a:pt x="315" y="35"/>
                      </a:lnTo>
                      <a:lnTo>
                        <a:pt x="318" y="25"/>
                      </a:lnTo>
                      <a:lnTo>
                        <a:pt x="319" y="23"/>
                      </a:lnTo>
                      <a:lnTo>
                        <a:pt x="319" y="21"/>
                      </a:lnTo>
                      <a:lnTo>
                        <a:pt x="320" y="18"/>
                      </a:lnTo>
                      <a:lnTo>
                        <a:pt x="321" y="16"/>
                      </a:lnTo>
                      <a:lnTo>
                        <a:pt x="322" y="14"/>
                      </a:lnTo>
                      <a:lnTo>
                        <a:pt x="323" y="11"/>
                      </a:lnTo>
                      <a:lnTo>
                        <a:pt x="324" y="10"/>
                      </a:lnTo>
                      <a:lnTo>
                        <a:pt x="324" y="9"/>
                      </a:lnTo>
                      <a:lnTo>
                        <a:pt x="325" y="7"/>
                      </a:lnTo>
                      <a:lnTo>
                        <a:pt x="326" y="6"/>
                      </a:lnTo>
                      <a:lnTo>
                        <a:pt x="326" y="5"/>
                      </a:lnTo>
                      <a:lnTo>
                        <a:pt x="327" y="4"/>
                      </a:lnTo>
                      <a:lnTo>
                        <a:pt x="328" y="4"/>
                      </a:lnTo>
                      <a:lnTo>
                        <a:pt x="328" y="3"/>
                      </a:lnTo>
                      <a:lnTo>
                        <a:pt x="329" y="2"/>
                      </a:lnTo>
                      <a:lnTo>
                        <a:pt x="329" y="1"/>
                      </a:lnTo>
                      <a:lnTo>
                        <a:pt x="330" y="1"/>
                      </a:lnTo>
                      <a:lnTo>
                        <a:pt x="331" y="1"/>
                      </a:lnTo>
                      <a:lnTo>
                        <a:pt x="331" y="0"/>
                      </a:lnTo>
                      <a:lnTo>
                        <a:pt x="332" y="0"/>
                      </a:lnTo>
                      <a:lnTo>
                        <a:pt x="333" y="0"/>
                      </a:lnTo>
                      <a:lnTo>
                        <a:pt x="333" y="0"/>
                      </a:lnTo>
                      <a:lnTo>
                        <a:pt x="334" y="0"/>
                      </a:lnTo>
                      <a:lnTo>
                        <a:pt x="335" y="0"/>
                      </a:lnTo>
                      <a:lnTo>
                        <a:pt x="335" y="0"/>
                      </a:lnTo>
                      <a:lnTo>
                        <a:pt x="336" y="0"/>
                      </a:lnTo>
                      <a:lnTo>
                        <a:pt x="337" y="1"/>
                      </a:lnTo>
                      <a:lnTo>
                        <a:pt x="337" y="1"/>
                      </a:lnTo>
                      <a:lnTo>
                        <a:pt x="338" y="1"/>
                      </a:lnTo>
                      <a:lnTo>
                        <a:pt x="338" y="2"/>
                      </a:lnTo>
                      <a:lnTo>
                        <a:pt x="339" y="3"/>
                      </a:lnTo>
                      <a:lnTo>
                        <a:pt x="340" y="4"/>
                      </a:lnTo>
                      <a:lnTo>
                        <a:pt x="340" y="4"/>
                      </a:lnTo>
                      <a:lnTo>
                        <a:pt x="341" y="5"/>
                      </a:lnTo>
                      <a:lnTo>
                        <a:pt x="341" y="6"/>
                      </a:lnTo>
                      <a:lnTo>
                        <a:pt x="342" y="7"/>
                      </a:lnTo>
                      <a:lnTo>
                        <a:pt x="343" y="10"/>
                      </a:lnTo>
                      <a:lnTo>
                        <a:pt x="344" y="11"/>
                      </a:lnTo>
                      <a:lnTo>
                        <a:pt x="345" y="13"/>
                      </a:lnTo>
                      <a:lnTo>
                        <a:pt x="346" y="16"/>
                      </a:lnTo>
                      <a:lnTo>
                        <a:pt x="347" y="17"/>
                      </a:lnTo>
                      <a:lnTo>
                        <a:pt x="347" y="19"/>
                      </a:lnTo>
                      <a:lnTo>
                        <a:pt x="349" y="22"/>
                      </a:lnTo>
                      <a:lnTo>
                        <a:pt x="349" y="24"/>
                      </a:lnTo>
                      <a:lnTo>
                        <a:pt x="350" y="27"/>
                      </a:lnTo>
                      <a:lnTo>
                        <a:pt x="351" y="31"/>
                      </a:lnTo>
                      <a:lnTo>
                        <a:pt x="354" y="40"/>
                      </a:lnTo>
                      <a:lnTo>
                        <a:pt x="354" y="43"/>
                      </a:lnTo>
                      <a:lnTo>
                        <a:pt x="355" y="45"/>
                      </a:lnTo>
                      <a:lnTo>
                        <a:pt x="356" y="51"/>
                      </a:lnTo>
                      <a:lnTo>
                        <a:pt x="359" y="62"/>
                      </a:lnTo>
                      <a:lnTo>
                        <a:pt x="359" y="66"/>
                      </a:lnTo>
                      <a:lnTo>
                        <a:pt x="360" y="69"/>
                      </a:lnTo>
                      <a:lnTo>
                        <a:pt x="362" y="76"/>
                      </a:lnTo>
                      <a:lnTo>
                        <a:pt x="364" y="91"/>
                      </a:lnTo>
                      <a:lnTo>
                        <a:pt x="370" y="124"/>
                      </a:lnTo>
                      <a:lnTo>
                        <a:pt x="371" y="129"/>
                      </a:lnTo>
                      <a:lnTo>
                        <a:pt x="371" y="133"/>
                      </a:lnTo>
                      <a:lnTo>
                        <a:pt x="373" y="143"/>
                      </a:lnTo>
                      <a:lnTo>
                        <a:pt x="375" y="162"/>
                      </a:lnTo>
                      <a:lnTo>
                        <a:pt x="381" y="204"/>
                      </a:lnTo>
                      <a:lnTo>
                        <a:pt x="382" y="209"/>
                      </a:lnTo>
                      <a:lnTo>
                        <a:pt x="382" y="214"/>
                      </a:lnTo>
                      <a:lnTo>
                        <a:pt x="384" y="225"/>
                      </a:lnTo>
                      <a:lnTo>
                        <a:pt x="386" y="248"/>
                      </a:lnTo>
                      <a:lnTo>
                        <a:pt x="392" y="295"/>
                      </a:lnTo>
                      <a:lnTo>
                        <a:pt x="403" y="396"/>
                      </a:lnTo>
                      <a:lnTo>
                        <a:pt x="404" y="402"/>
                      </a:lnTo>
                      <a:lnTo>
                        <a:pt x="404" y="409"/>
                      </a:lnTo>
                      <a:lnTo>
                        <a:pt x="406" y="421"/>
                      </a:lnTo>
                      <a:lnTo>
                        <a:pt x="409" y="447"/>
                      </a:lnTo>
                      <a:lnTo>
                        <a:pt x="414" y="499"/>
                      </a:lnTo>
                      <a:lnTo>
                        <a:pt x="425" y="603"/>
                      </a:lnTo>
                      <a:lnTo>
                        <a:pt x="425" y="609"/>
                      </a:lnTo>
                      <a:lnTo>
                        <a:pt x="426" y="616"/>
                      </a:lnTo>
                      <a:lnTo>
                        <a:pt x="427" y="628"/>
                      </a:lnTo>
                      <a:lnTo>
                        <a:pt x="430" y="654"/>
                      </a:lnTo>
                      <a:lnTo>
                        <a:pt x="436" y="703"/>
                      </a:lnTo>
                      <a:lnTo>
                        <a:pt x="446" y="796"/>
                      </a:lnTo>
                      <a:lnTo>
                        <a:pt x="447" y="801"/>
                      </a:lnTo>
                      <a:lnTo>
                        <a:pt x="448" y="806"/>
                      </a:lnTo>
                      <a:lnTo>
                        <a:pt x="449" y="816"/>
                      </a:lnTo>
                      <a:lnTo>
                        <a:pt x="451" y="836"/>
                      </a:lnTo>
                      <a:lnTo>
                        <a:pt x="457" y="874"/>
                      </a:lnTo>
                      <a:lnTo>
                        <a:pt x="457" y="878"/>
                      </a:lnTo>
                      <a:lnTo>
                        <a:pt x="458" y="883"/>
                      </a:lnTo>
                      <a:lnTo>
                        <a:pt x="459" y="891"/>
                      </a:lnTo>
                      <a:lnTo>
                        <a:pt x="461" y="908"/>
                      </a:lnTo>
                      <a:lnTo>
                        <a:pt x="467" y="940"/>
                      </a:lnTo>
                      <a:lnTo>
                        <a:pt x="467" y="944"/>
                      </a:lnTo>
                      <a:lnTo>
                        <a:pt x="468" y="948"/>
                      </a:lnTo>
                      <a:lnTo>
                        <a:pt x="469" y="955"/>
                      </a:lnTo>
                      <a:lnTo>
                        <a:pt x="472" y="969"/>
                      </a:lnTo>
                      <a:lnTo>
                        <a:pt x="472" y="972"/>
                      </a:lnTo>
                      <a:lnTo>
                        <a:pt x="473" y="975"/>
                      </a:lnTo>
                      <a:lnTo>
                        <a:pt x="474" y="982"/>
                      </a:lnTo>
                      <a:lnTo>
                        <a:pt x="477" y="994"/>
                      </a:lnTo>
                      <a:lnTo>
                        <a:pt x="478" y="997"/>
                      </a:lnTo>
                      <a:lnTo>
                        <a:pt x="478" y="999"/>
                      </a:lnTo>
                      <a:lnTo>
                        <a:pt x="479" y="1005"/>
                      </a:lnTo>
                      <a:lnTo>
                        <a:pt x="482" y="1015"/>
                      </a:lnTo>
                      <a:lnTo>
                        <a:pt x="482" y="1018"/>
                      </a:lnTo>
                      <a:lnTo>
                        <a:pt x="483" y="1020"/>
                      </a:lnTo>
                      <a:lnTo>
                        <a:pt x="484" y="1024"/>
                      </a:lnTo>
                      <a:lnTo>
                        <a:pt x="487" y="1033"/>
                      </a:lnTo>
                      <a:lnTo>
                        <a:pt x="488" y="1035"/>
                      </a:lnTo>
                      <a:lnTo>
                        <a:pt x="488" y="1037"/>
                      </a:lnTo>
                      <a:lnTo>
                        <a:pt x="490" y="1041"/>
                      </a:lnTo>
                      <a:lnTo>
                        <a:pt x="490" y="1043"/>
                      </a:lnTo>
                      <a:lnTo>
                        <a:pt x="491" y="1045"/>
                      </a:lnTo>
                      <a:lnTo>
                        <a:pt x="492" y="1048"/>
                      </a:lnTo>
                      <a:lnTo>
                        <a:pt x="493" y="1050"/>
                      </a:lnTo>
                      <a:lnTo>
                        <a:pt x="494" y="1051"/>
                      </a:lnTo>
                      <a:lnTo>
                        <a:pt x="495" y="1054"/>
                      </a:lnTo>
                      <a:lnTo>
                        <a:pt x="496" y="1056"/>
                      </a:lnTo>
                      <a:lnTo>
                        <a:pt x="496" y="1057"/>
                      </a:lnTo>
                      <a:lnTo>
                        <a:pt x="498" y="1059"/>
                      </a:lnTo>
                      <a:lnTo>
                        <a:pt x="499" y="1060"/>
                      </a:lnTo>
                      <a:lnTo>
                        <a:pt x="499" y="1061"/>
                      </a:lnTo>
                      <a:lnTo>
                        <a:pt x="500" y="1062"/>
                      </a:lnTo>
                      <a:lnTo>
                        <a:pt x="500" y="1063"/>
                      </a:lnTo>
                      <a:lnTo>
                        <a:pt x="501" y="1063"/>
                      </a:lnTo>
                      <a:lnTo>
                        <a:pt x="502" y="1064"/>
                      </a:lnTo>
                      <a:lnTo>
                        <a:pt x="503" y="1065"/>
                      </a:lnTo>
                      <a:lnTo>
                        <a:pt x="503" y="1065"/>
                      </a:lnTo>
                      <a:lnTo>
                        <a:pt x="504" y="1066"/>
                      </a:lnTo>
                      <a:lnTo>
                        <a:pt x="505" y="1066"/>
                      </a:lnTo>
                      <a:lnTo>
                        <a:pt x="505" y="1066"/>
                      </a:lnTo>
                      <a:lnTo>
                        <a:pt x="506" y="1066"/>
                      </a:lnTo>
                      <a:lnTo>
                        <a:pt x="507" y="1067"/>
                      </a:lnTo>
                      <a:lnTo>
                        <a:pt x="508" y="1067"/>
                      </a:lnTo>
                      <a:lnTo>
                        <a:pt x="508" y="1067"/>
                      </a:lnTo>
                      <a:lnTo>
                        <a:pt x="509" y="1067"/>
                      </a:lnTo>
                      <a:lnTo>
                        <a:pt x="509" y="1067"/>
                      </a:lnTo>
                      <a:lnTo>
                        <a:pt x="510" y="1067"/>
                      </a:lnTo>
                      <a:lnTo>
                        <a:pt x="511" y="1066"/>
                      </a:lnTo>
                      <a:lnTo>
                        <a:pt x="512" y="1066"/>
                      </a:lnTo>
                      <a:lnTo>
                        <a:pt x="512" y="1066"/>
                      </a:lnTo>
                      <a:lnTo>
                        <a:pt x="513" y="1065"/>
                      </a:lnTo>
                      <a:lnTo>
                        <a:pt x="514" y="1065"/>
                      </a:lnTo>
                      <a:lnTo>
                        <a:pt x="514" y="1064"/>
                      </a:lnTo>
                      <a:lnTo>
                        <a:pt x="515" y="1064"/>
                      </a:lnTo>
                      <a:lnTo>
                        <a:pt x="516" y="1063"/>
                      </a:lnTo>
                      <a:lnTo>
                        <a:pt x="517" y="1062"/>
                      </a:lnTo>
                      <a:lnTo>
                        <a:pt x="517" y="1062"/>
                      </a:lnTo>
                      <a:lnTo>
                        <a:pt x="518" y="1060"/>
                      </a:lnTo>
                      <a:lnTo>
                        <a:pt x="518" y="1060"/>
                      </a:lnTo>
                      <a:lnTo>
                        <a:pt x="520" y="1057"/>
                      </a:lnTo>
                      <a:lnTo>
                        <a:pt x="520" y="1056"/>
                      </a:lnTo>
                      <a:lnTo>
                        <a:pt x="521" y="1055"/>
                      </a:lnTo>
                      <a:lnTo>
                        <a:pt x="523" y="1053"/>
                      </a:lnTo>
                      <a:lnTo>
                        <a:pt x="523" y="1051"/>
                      </a:lnTo>
                      <a:lnTo>
                        <a:pt x="524" y="1050"/>
                      </a:lnTo>
                      <a:lnTo>
                        <a:pt x="525" y="1047"/>
                      </a:lnTo>
                      <a:lnTo>
                        <a:pt x="526" y="1045"/>
                      </a:lnTo>
                      <a:lnTo>
                        <a:pt x="527" y="1043"/>
                      </a:lnTo>
                      <a:lnTo>
                        <a:pt x="528" y="1039"/>
                      </a:lnTo>
                      <a:lnTo>
                        <a:pt x="531" y="1032"/>
                      </a:lnTo>
                      <a:lnTo>
                        <a:pt x="532" y="1029"/>
                      </a:lnTo>
                      <a:lnTo>
                        <a:pt x="532" y="1027"/>
                      </a:lnTo>
                      <a:lnTo>
                        <a:pt x="533" y="1023"/>
                      </a:lnTo>
                      <a:lnTo>
                        <a:pt x="536" y="1014"/>
                      </a:lnTo>
                      <a:lnTo>
                        <a:pt x="536" y="1012"/>
                      </a:lnTo>
                      <a:lnTo>
                        <a:pt x="537" y="1009"/>
                      </a:lnTo>
                      <a:lnTo>
                        <a:pt x="538" y="1004"/>
                      </a:lnTo>
                      <a:lnTo>
                        <a:pt x="541" y="994"/>
                      </a:lnTo>
                      <a:lnTo>
                        <a:pt x="542" y="991"/>
                      </a:lnTo>
                      <a:lnTo>
                        <a:pt x="542" y="988"/>
                      </a:lnTo>
                      <a:lnTo>
                        <a:pt x="544" y="982"/>
                      </a:lnTo>
                      <a:lnTo>
                        <a:pt x="546" y="970"/>
                      </a:lnTo>
                      <a:lnTo>
                        <a:pt x="551" y="945"/>
                      </a:lnTo>
                      <a:lnTo>
                        <a:pt x="552" y="941"/>
                      </a:lnTo>
                      <a:lnTo>
                        <a:pt x="553" y="938"/>
                      </a:lnTo>
                      <a:lnTo>
                        <a:pt x="554" y="931"/>
                      </a:lnTo>
                      <a:lnTo>
                        <a:pt x="556" y="916"/>
                      </a:lnTo>
                      <a:lnTo>
                        <a:pt x="562" y="886"/>
                      </a:lnTo>
                      <a:lnTo>
                        <a:pt x="572" y="821"/>
                      </a:lnTo>
                      <a:lnTo>
                        <a:pt x="572" y="817"/>
                      </a:lnTo>
                      <a:lnTo>
                        <a:pt x="573" y="813"/>
                      </a:lnTo>
                      <a:lnTo>
                        <a:pt x="574" y="804"/>
                      </a:lnTo>
                      <a:lnTo>
                        <a:pt x="577" y="787"/>
                      </a:lnTo>
                      <a:lnTo>
                        <a:pt x="582" y="752"/>
                      </a:lnTo>
                      <a:lnTo>
                        <a:pt x="592" y="682"/>
                      </a:lnTo>
                      <a:lnTo>
                        <a:pt x="592" y="677"/>
                      </a:lnTo>
                      <a:lnTo>
                        <a:pt x="593" y="673"/>
                      </a:lnTo>
                      <a:lnTo>
                        <a:pt x="594" y="664"/>
                      </a:lnTo>
                      <a:lnTo>
                        <a:pt x="597" y="646"/>
                      </a:lnTo>
                      <a:lnTo>
                        <a:pt x="602" y="611"/>
                      </a:lnTo>
                      <a:lnTo>
                        <a:pt x="612" y="543"/>
                      </a:lnTo>
                      <a:lnTo>
                        <a:pt x="613" y="539"/>
                      </a:lnTo>
                      <a:lnTo>
                        <a:pt x="613" y="534"/>
                      </a:lnTo>
                      <a:lnTo>
                        <a:pt x="615" y="526"/>
                      </a:lnTo>
                      <a:lnTo>
                        <a:pt x="617" y="508"/>
                      </a:lnTo>
                      <a:lnTo>
                        <a:pt x="623" y="475"/>
                      </a:lnTo>
                      <a:lnTo>
                        <a:pt x="623" y="471"/>
                      </a:lnTo>
                      <a:lnTo>
                        <a:pt x="624" y="467"/>
                      </a:lnTo>
                      <a:lnTo>
                        <a:pt x="626" y="459"/>
                      </a:lnTo>
                      <a:lnTo>
                        <a:pt x="628" y="444"/>
                      </a:lnTo>
                      <a:lnTo>
                        <a:pt x="634" y="415"/>
                      </a:lnTo>
                      <a:lnTo>
                        <a:pt x="634" y="411"/>
                      </a:lnTo>
                      <a:lnTo>
                        <a:pt x="635" y="408"/>
                      </a:lnTo>
                      <a:lnTo>
                        <a:pt x="637" y="401"/>
                      </a:lnTo>
                      <a:lnTo>
                        <a:pt x="639" y="388"/>
                      </a:lnTo>
                      <a:lnTo>
                        <a:pt x="640" y="385"/>
                      </a:lnTo>
                      <a:lnTo>
                        <a:pt x="641" y="382"/>
                      </a:lnTo>
                      <a:lnTo>
                        <a:pt x="642" y="376"/>
                      </a:lnTo>
                      <a:lnTo>
                        <a:pt x="645" y="364"/>
                      </a:lnTo>
                      <a:lnTo>
                        <a:pt x="645" y="362"/>
                      </a:lnTo>
                      <a:lnTo>
                        <a:pt x="646" y="359"/>
                      </a:lnTo>
                      <a:lnTo>
                        <a:pt x="647" y="354"/>
                      </a:lnTo>
                      <a:lnTo>
                        <a:pt x="650" y="343"/>
                      </a:lnTo>
                      <a:lnTo>
                        <a:pt x="651" y="341"/>
                      </a:lnTo>
                      <a:lnTo>
                        <a:pt x="652" y="339"/>
                      </a:lnTo>
                      <a:lnTo>
                        <a:pt x="653" y="334"/>
                      </a:lnTo>
                      <a:lnTo>
                        <a:pt x="656" y="326"/>
                      </a:lnTo>
                      <a:lnTo>
                        <a:pt x="656" y="324"/>
                      </a:lnTo>
                      <a:lnTo>
                        <a:pt x="657" y="322"/>
                      </a:lnTo>
                      <a:lnTo>
                        <a:pt x="658" y="319"/>
                      </a:lnTo>
                      <a:lnTo>
                        <a:pt x="659" y="317"/>
                      </a:lnTo>
                      <a:lnTo>
                        <a:pt x="659" y="315"/>
                      </a:lnTo>
                      <a:lnTo>
                        <a:pt x="661" y="312"/>
                      </a:lnTo>
                      <a:lnTo>
                        <a:pt x="661" y="310"/>
                      </a:lnTo>
                      <a:lnTo>
                        <a:pt x="662" y="309"/>
                      </a:lnTo>
                      <a:lnTo>
                        <a:pt x="663" y="306"/>
                      </a:lnTo>
                      <a:lnTo>
                        <a:pt x="666" y="301"/>
                      </a:lnTo>
                      <a:lnTo>
                        <a:pt x="666" y="300"/>
                      </a:lnTo>
                      <a:lnTo>
                        <a:pt x="667" y="299"/>
                      </a:lnTo>
                      <a:lnTo>
                        <a:pt x="668" y="297"/>
                      </a:lnTo>
                      <a:lnTo>
                        <a:pt x="669" y="296"/>
                      </a:lnTo>
                      <a:lnTo>
                        <a:pt x="670" y="295"/>
                      </a:lnTo>
                      <a:lnTo>
                        <a:pt x="671" y="293"/>
                      </a:lnTo>
                      <a:lnTo>
                        <a:pt x="671" y="292"/>
                      </a:lnTo>
                      <a:lnTo>
                        <a:pt x="672" y="292"/>
                      </a:lnTo>
                      <a:lnTo>
                        <a:pt x="673" y="291"/>
                      </a:lnTo>
                      <a:lnTo>
                        <a:pt x="673" y="290"/>
                      </a:lnTo>
                      <a:lnTo>
                        <a:pt x="674" y="290"/>
                      </a:lnTo>
                      <a:lnTo>
                        <a:pt x="674" y="289"/>
                      </a:lnTo>
                      <a:lnTo>
                        <a:pt x="675" y="289"/>
                      </a:lnTo>
                      <a:lnTo>
                        <a:pt x="676" y="288"/>
                      </a:lnTo>
                      <a:lnTo>
                        <a:pt x="677" y="288"/>
                      </a:lnTo>
                      <a:lnTo>
                        <a:pt x="677" y="287"/>
                      </a:lnTo>
                      <a:lnTo>
                        <a:pt x="678" y="287"/>
                      </a:lnTo>
                      <a:lnTo>
                        <a:pt x="679" y="287"/>
                      </a:lnTo>
                      <a:lnTo>
                        <a:pt x="679" y="286"/>
                      </a:lnTo>
                      <a:lnTo>
                        <a:pt x="680" y="286"/>
                      </a:lnTo>
                      <a:lnTo>
                        <a:pt x="680" y="286"/>
                      </a:lnTo>
                      <a:lnTo>
                        <a:pt x="681" y="286"/>
                      </a:lnTo>
                      <a:lnTo>
                        <a:pt x="682" y="286"/>
                      </a:lnTo>
                      <a:lnTo>
                        <a:pt x="682" y="286"/>
                      </a:lnTo>
                      <a:lnTo>
                        <a:pt x="683" y="286"/>
                      </a:lnTo>
                      <a:lnTo>
                        <a:pt x="683" y="286"/>
                      </a:lnTo>
                      <a:lnTo>
                        <a:pt x="684" y="286"/>
                      </a:lnTo>
                      <a:lnTo>
                        <a:pt x="685" y="286"/>
                      </a:lnTo>
                      <a:lnTo>
                        <a:pt x="685" y="286"/>
                      </a:lnTo>
                      <a:lnTo>
                        <a:pt x="686" y="287"/>
                      </a:lnTo>
                      <a:lnTo>
                        <a:pt x="687" y="287"/>
                      </a:lnTo>
                      <a:lnTo>
                        <a:pt x="687" y="288"/>
                      </a:lnTo>
                      <a:lnTo>
                        <a:pt x="688" y="288"/>
                      </a:lnTo>
                      <a:lnTo>
                        <a:pt x="689" y="288"/>
                      </a:lnTo>
                      <a:lnTo>
                        <a:pt x="689" y="289"/>
                      </a:lnTo>
                      <a:lnTo>
                        <a:pt x="690" y="289"/>
                      </a:lnTo>
                      <a:lnTo>
                        <a:pt x="691" y="291"/>
                      </a:lnTo>
                      <a:lnTo>
                        <a:pt x="692" y="291"/>
                      </a:lnTo>
                      <a:lnTo>
                        <a:pt x="692" y="292"/>
                      </a:lnTo>
                      <a:lnTo>
                        <a:pt x="694" y="294"/>
                      </a:lnTo>
                      <a:lnTo>
                        <a:pt x="694" y="294"/>
                      </a:lnTo>
                      <a:lnTo>
                        <a:pt x="695" y="295"/>
                      </a:lnTo>
                      <a:lnTo>
                        <a:pt x="696" y="297"/>
                      </a:lnTo>
                      <a:lnTo>
                        <a:pt x="697" y="298"/>
                      </a:lnTo>
                      <a:lnTo>
                        <a:pt x="698" y="299"/>
                      </a:lnTo>
                      <a:lnTo>
                        <a:pt x="699" y="302"/>
                      </a:lnTo>
                      <a:lnTo>
                        <a:pt x="700" y="303"/>
                      </a:lnTo>
                      <a:lnTo>
                        <a:pt x="700" y="304"/>
                      </a:lnTo>
                      <a:lnTo>
                        <a:pt x="702" y="307"/>
                      </a:lnTo>
                      <a:lnTo>
                        <a:pt x="703" y="309"/>
                      </a:lnTo>
                      <a:lnTo>
                        <a:pt x="703" y="310"/>
                      </a:lnTo>
                      <a:lnTo>
                        <a:pt x="704" y="313"/>
                      </a:lnTo>
                      <a:lnTo>
                        <a:pt x="707" y="321"/>
                      </a:lnTo>
                      <a:lnTo>
                        <a:pt x="708" y="322"/>
                      </a:lnTo>
                      <a:lnTo>
                        <a:pt x="709" y="324"/>
                      </a:lnTo>
                      <a:lnTo>
                        <a:pt x="710" y="328"/>
                      </a:lnTo>
                      <a:lnTo>
                        <a:pt x="713" y="336"/>
                      </a:lnTo>
                      <a:lnTo>
                        <a:pt x="718" y="355"/>
                      </a:lnTo>
                      <a:lnTo>
                        <a:pt x="719" y="358"/>
                      </a:lnTo>
                      <a:lnTo>
                        <a:pt x="720" y="360"/>
                      </a:lnTo>
                      <a:lnTo>
                        <a:pt x="721" y="366"/>
                      </a:lnTo>
                      <a:lnTo>
                        <a:pt x="724" y="376"/>
                      </a:lnTo>
                      <a:lnTo>
                        <a:pt x="729" y="400"/>
                      </a:lnTo>
                      <a:lnTo>
                        <a:pt x="740" y="452"/>
                      </a:lnTo>
                      <a:lnTo>
                        <a:pt x="741" y="455"/>
                      </a:lnTo>
                      <a:lnTo>
                        <a:pt x="742" y="459"/>
                      </a:lnTo>
                      <a:lnTo>
                        <a:pt x="743" y="465"/>
                      </a:lnTo>
                      <a:lnTo>
                        <a:pt x="745" y="478"/>
                      </a:lnTo>
                      <a:lnTo>
                        <a:pt x="751" y="506"/>
                      </a:lnTo>
                      <a:lnTo>
                        <a:pt x="761" y="562"/>
                      </a:lnTo>
                      <a:lnTo>
                        <a:pt x="761" y="566"/>
                      </a:lnTo>
                      <a:lnTo>
                        <a:pt x="762" y="570"/>
                      </a:lnTo>
                      <a:lnTo>
                        <a:pt x="763" y="577"/>
                      </a:lnTo>
                      <a:lnTo>
                        <a:pt x="766" y="591"/>
                      </a:lnTo>
                      <a:lnTo>
                        <a:pt x="771" y="620"/>
                      </a:lnTo>
                      <a:lnTo>
                        <a:pt x="781" y="676"/>
                      </a:lnTo>
                      <a:lnTo>
                        <a:pt x="782" y="680"/>
                      </a:lnTo>
                      <a:lnTo>
                        <a:pt x="783" y="683"/>
                      </a:lnTo>
                      <a:lnTo>
                        <a:pt x="784" y="690"/>
                      </a:lnTo>
                      <a:lnTo>
                        <a:pt x="787" y="703"/>
                      </a:lnTo>
                      <a:lnTo>
                        <a:pt x="791" y="729"/>
                      </a:lnTo>
                      <a:lnTo>
                        <a:pt x="792" y="732"/>
                      </a:lnTo>
                    </a:path>
                  </a:pathLst>
                </a:custGeom>
                <a:noFill/>
                <a:ln w="38100" cap="flat" cmpd="sng" algn="ctr">
                  <a:solidFill>
                    <a:srgbClr val="9C007F"/>
                  </a:solidFill>
                  <a:prstDash val="solid"/>
                  <a:headEnd/>
                  <a:tailE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Freeform 30"/>
                <p:cNvSpPr>
                  <a:spLocks/>
                </p:cNvSpPr>
                <p:nvPr/>
              </p:nvSpPr>
              <p:spPr bwMode="auto">
                <a:xfrm>
                  <a:off x="5422900" y="3060701"/>
                  <a:ext cx="790575" cy="809625"/>
                </a:xfrm>
                <a:custGeom>
                  <a:avLst/>
                  <a:gdLst>
                    <a:gd name="T0" fmla="*/ 10 w 498"/>
                    <a:gd name="T1" fmla="*/ 386 h 510"/>
                    <a:gd name="T2" fmla="*/ 21 w 498"/>
                    <a:gd name="T3" fmla="*/ 430 h 510"/>
                    <a:gd name="T4" fmla="*/ 32 w 498"/>
                    <a:gd name="T5" fmla="*/ 467 h 510"/>
                    <a:gd name="T6" fmla="*/ 41 w 498"/>
                    <a:gd name="T7" fmla="*/ 488 h 510"/>
                    <a:gd name="T8" fmla="*/ 47 w 498"/>
                    <a:gd name="T9" fmla="*/ 498 h 510"/>
                    <a:gd name="T10" fmla="*/ 52 w 498"/>
                    <a:gd name="T11" fmla="*/ 505 h 510"/>
                    <a:gd name="T12" fmla="*/ 56 w 498"/>
                    <a:gd name="T13" fmla="*/ 508 h 510"/>
                    <a:gd name="T14" fmla="*/ 61 w 498"/>
                    <a:gd name="T15" fmla="*/ 510 h 510"/>
                    <a:gd name="T16" fmla="*/ 65 w 498"/>
                    <a:gd name="T17" fmla="*/ 510 h 510"/>
                    <a:gd name="T18" fmla="*/ 69 w 498"/>
                    <a:gd name="T19" fmla="*/ 509 h 510"/>
                    <a:gd name="T20" fmla="*/ 74 w 498"/>
                    <a:gd name="T21" fmla="*/ 505 h 510"/>
                    <a:gd name="T22" fmla="*/ 79 w 498"/>
                    <a:gd name="T23" fmla="*/ 499 h 510"/>
                    <a:gd name="T24" fmla="*/ 85 w 498"/>
                    <a:gd name="T25" fmla="*/ 489 h 510"/>
                    <a:gd name="T26" fmla="*/ 94 w 498"/>
                    <a:gd name="T27" fmla="*/ 469 h 510"/>
                    <a:gd name="T28" fmla="*/ 105 w 498"/>
                    <a:gd name="T29" fmla="*/ 437 h 510"/>
                    <a:gd name="T30" fmla="*/ 116 w 498"/>
                    <a:gd name="T31" fmla="*/ 397 h 510"/>
                    <a:gd name="T32" fmla="*/ 138 w 498"/>
                    <a:gd name="T33" fmla="*/ 302 h 510"/>
                    <a:gd name="T34" fmla="*/ 160 w 498"/>
                    <a:gd name="T35" fmla="*/ 200 h 510"/>
                    <a:gd name="T36" fmla="*/ 172 w 498"/>
                    <a:gd name="T37" fmla="*/ 147 h 510"/>
                    <a:gd name="T38" fmla="*/ 186 w 498"/>
                    <a:gd name="T39" fmla="*/ 94 h 510"/>
                    <a:gd name="T40" fmla="*/ 202 w 498"/>
                    <a:gd name="T41" fmla="*/ 44 h 510"/>
                    <a:gd name="T42" fmla="*/ 209 w 498"/>
                    <a:gd name="T43" fmla="*/ 29 h 510"/>
                    <a:gd name="T44" fmla="*/ 215 w 498"/>
                    <a:gd name="T45" fmla="*/ 16 h 510"/>
                    <a:gd name="T46" fmla="*/ 221 w 498"/>
                    <a:gd name="T47" fmla="*/ 9 h 510"/>
                    <a:gd name="T48" fmla="*/ 226 w 498"/>
                    <a:gd name="T49" fmla="*/ 4 h 510"/>
                    <a:gd name="T50" fmla="*/ 230 w 498"/>
                    <a:gd name="T51" fmla="*/ 1 h 510"/>
                    <a:gd name="T52" fmla="*/ 234 w 498"/>
                    <a:gd name="T53" fmla="*/ 0 h 510"/>
                    <a:gd name="T54" fmla="*/ 238 w 498"/>
                    <a:gd name="T55" fmla="*/ 0 h 510"/>
                    <a:gd name="T56" fmla="*/ 242 w 498"/>
                    <a:gd name="T57" fmla="*/ 0 h 510"/>
                    <a:gd name="T58" fmla="*/ 245 w 498"/>
                    <a:gd name="T59" fmla="*/ 3 h 510"/>
                    <a:gd name="T60" fmla="*/ 251 w 498"/>
                    <a:gd name="T61" fmla="*/ 8 h 510"/>
                    <a:gd name="T62" fmla="*/ 257 w 498"/>
                    <a:gd name="T63" fmla="*/ 15 h 510"/>
                    <a:gd name="T64" fmla="*/ 265 w 498"/>
                    <a:gd name="T65" fmla="*/ 31 h 510"/>
                    <a:gd name="T66" fmla="*/ 277 w 498"/>
                    <a:gd name="T67" fmla="*/ 60 h 510"/>
                    <a:gd name="T68" fmla="*/ 289 w 498"/>
                    <a:gd name="T69" fmla="*/ 97 h 510"/>
                    <a:gd name="T70" fmla="*/ 329 w 498"/>
                    <a:gd name="T71" fmla="*/ 247 h 510"/>
                    <a:gd name="T72" fmla="*/ 349 w 498"/>
                    <a:gd name="T73" fmla="*/ 322 h 510"/>
                    <a:gd name="T74" fmla="*/ 361 w 498"/>
                    <a:gd name="T75" fmla="*/ 359 h 510"/>
                    <a:gd name="T76" fmla="*/ 374 w 498"/>
                    <a:gd name="T77" fmla="*/ 393 h 510"/>
                    <a:gd name="T78" fmla="*/ 380 w 498"/>
                    <a:gd name="T79" fmla="*/ 408 h 510"/>
                    <a:gd name="T80" fmla="*/ 390 w 498"/>
                    <a:gd name="T81" fmla="*/ 423 h 510"/>
                    <a:gd name="T82" fmla="*/ 395 w 498"/>
                    <a:gd name="T83" fmla="*/ 429 h 510"/>
                    <a:gd name="T84" fmla="*/ 400 w 498"/>
                    <a:gd name="T85" fmla="*/ 432 h 510"/>
                    <a:gd name="T86" fmla="*/ 404 w 498"/>
                    <a:gd name="T87" fmla="*/ 435 h 510"/>
                    <a:gd name="T88" fmla="*/ 408 w 498"/>
                    <a:gd name="T89" fmla="*/ 435 h 510"/>
                    <a:gd name="T90" fmla="*/ 412 w 498"/>
                    <a:gd name="T91" fmla="*/ 435 h 510"/>
                    <a:gd name="T92" fmla="*/ 416 w 498"/>
                    <a:gd name="T93" fmla="*/ 434 h 510"/>
                    <a:gd name="T94" fmla="*/ 420 w 498"/>
                    <a:gd name="T95" fmla="*/ 432 h 510"/>
                    <a:gd name="T96" fmla="*/ 425 w 498"/>
                    <a:gd name="T97" fmla="*/ 427 h 510"/>
                    <a:gd name="T98" fmla="*/ 432 w 498"/>
                    <a:gd name="T99" fmla="*/ 418 h 510"/>
                    <a:gd name="T100" fmla="*/ 439 w 498"/>
                    <a:gd name="T101" fmla="*/ 408 h 510"/>
                    <a:gd name="T102" fmla="*/ 448 w 498"/>
                    <a:gd name="T103" fmla="*/ 390 h 510"/>
                    <a:gd name="T104" fmla="*/ 464 w 498"/>
                    <a:gd name="T105" fmla="*/ 346 h 510"/>
                    <a:gd name="T106" fmla="*/ 487 w 498"/>
                    <a:gd name="T107" fmla="*/ 273 h 510"/>
                    <a:gd name="T108" fmla="*/ 494 w 498"/>
                    <a:gd name="T109" fmla="*/ 248 h 5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498" h="510">
                      <a:moveTo>
                        <a:pt x="0" y="339"/>
                      </a:moveTo>
                      <a:lnTo>
                        <a:pt x="1" y="342"/>
                      </a:lnTo>
                      <a:lnTo>
                        <a:pt x="2" y="348"/>
                      </a:lnTo>
                      <a:lnTo>
                        <a:pt x="5" y="360"/>
                      </a:lnTo>
                      <a:lnTo>
                        <a:pt x="10" y="383"/>
                      </a:lnTo>
                      <a:lnTo>
                        <a:pt x="10" y="386"/>
                      </a:lnTo>
                      <a:lnTo>
                        <a:pt x="11" y="389"/>
                      </a:lnTo>
                      <a:lnTo>
                        <a:pt x="12" y="394"/>
                      </a:lnTo>
                      <a:lnTo>
                        <a:pt x="15" y="405"/>
                      </a:lnTo>
                      <a:lnTo>
                        <a:pt x="20" y="425"/>
                      </a:lnTo>
                      <a:lnTo>
                        <a:pt x="20" y="427"/>
                      </a:lnTo>
                      <a:lnTo>
                        <a:pt x="21" y="430"/>
                      </a:lnTo>
                      <a:lnTo>
                        <a:pt x="22" y="434"/>
                      </a:lnTo>
                      <a:lnTo>
                        <a:pt x="25" y="443"/>
                      </a:lnTo>
                      <a:lnTo>
                        <a:pt x="30" y="459"/>
                      </a:lnTo>
                      <a:lnTo>
                        <a:pt x="31" y="461"/>
                      </a:lnTo>
                      <a:lnTo>
                        <a:pt x="31" y="463"/>
                      </a:lnTo>
                      <a:lnTo>
                        <a:pt x="32" y="467"/>
                      </a:lnTo>
                      <a:lnTo>
                        <a:pt x="35" y="474"/>
                      </a:lnTo>
                      <a:lnTo>
                        <a:pt x="36" y="476"/>
                      </a:lnTo>
                      <a:lnTo>
                        <a:pt x="37" y="478"/>
                      </a:lnTo>
                      <a:lnTo>
                        <a:pt x="38" y="481"/>
                      </a:lnTo>
                      <a:lnTo>
                        <a:pt x="41" y="487"/>
                      </a:lnTo>
                      <a:lnTo>
                        <a:pt x="41" y="488"/>
                      </a:lnTo>
                      <a:lnTo>
                        <a:pt x="42" y="490"/>
                      </a:lnTo>
                      <a:lnTo>
                        <a:pt x="44" y="492"/>
                      </a:lnTo>
                      <a:lnTo>
                        <a:pt x="44" y="493"/>
                      </a:lnTo>
                      <a:lnTo>
                        <a:pt x="45" y="495"/>
                      </a:lnTo>
                      <a:lnTo>
                        <a:pt x="46" y="497"/>
                      </a:lnTo>
                      <a:lnTo>
                        <a:pt x="47" y="498"/>
                      </a:lnTo>
                      <a:lnTo>
                        <a:pt x="48" y="499"/>
                      </a:lnTo>
                      <a:lnTo>
                        <a:pt x="49" y="501"/>
                      </a:lnTo>
                      <a:lnTo>
                        <a:pt x="50" y="502"/>
                      </a:lnTo>
                      <a:lnTo>
                        <a:pt x="50" y="502"/>
                      </a:lnTo>
                      <a:lnTo>
                        <a:pt x="52" y="504"/>
                      </a:lnTo>
                      <a:lnTo>
                        <a:pt x="52" y="505"/>
                      </a:lnTo>
                      <a:lnTo>
                        <a:pt x="53" y="505"/>
                      </a:lnTo>
                      <a:lnTo>
                        <a:pt x="54" y="506"/>
                      </a:lnTo>
                      <a:lnTo>
                        <a:pt x="55" y="507"/>
                      </a:lnTo>
                      <a:lnTo>
                        <a:pt x="55" y="507"/>
                      </a:lnTo>
                      <a:lnTo>
                        <a:pt x="56" y="508"/>
                      </a:lnTo>
                      <a:lnTo>
                        <a:pt x="56" y="508"/>
                      </a:lnTo>
                      <a:lnTo>
                        <a:pt x="57" y="508"/>
                      </a:lnTo>
                      <a:lnTo>
                        <a:pt x="58" y="509"/>
                      </a:lnTo>
                      <a:lnTo>
                        <a:pt x="59" y="509"/>
                      </a:lnTo>
                      <a:lnTo>
                        <a:pt x="59" y="510"/>
                      </a:lnTo>
                      <a:lnTo>
                        <a:pt x="60" y="510"/>
                      </a:lnTo>
                      <a:lnTo>
                        <a:pt x="61" y="510"/>
                      </a:lnTo>
                      <a:lnTo>
                        <a:pt x="61" y="510"/>
                      </a:lnTo>
                      <a:lnTo>
                        <a:pt x="62" y="510"/>
                      </a:lnTo>
                      <a:lnTo>
                        <a:pt x="63" y="510"/>
                      </a:lnTo>
                      <a:lnTo>
                        <a:pt x="63" y="510"/>
                      </a:lnTo>
                      <a:lnTo>
                        <a:pt x="64" y="510"/>
                      </a:lnTo>
                      <a:lnTo>
                        <a:pt x="65" y="510"/>
                      </a:lnTo>
                      <a:lnTo>
                        <a:pt x="65" y="510"/>
                      </a:lnTo>
                      <a:lnTo>
                        <a:pt x="66" y="510"/>
                      </a:lnTo>
                      <a:lnTo>
                        <a:pt x="67" y="510"/>
                      </a:lnTo>
                      <a:lnTo>
                        <a:pt x="67" y="510"/>
                      </a:lnTo>
                      <a:lnTo>
                        <a:pt x="68" y="509"/>
                      </a:lnTo>
                      <a:lnTo>
                        <a:pt x="69" y="509"/>
                      </a:lnTo>
                      <a:lnTo>
                        <a:pt x="70" y="508"/>
                      </a:lnTo>
                      <a:lnTo>
                        <a:pt x="70" y="508"/>
                      </a:lnTo>
                      <a:lnTo>
                        <a:pt x="71" y="508"/>
                      </a:lnTo>
                      <a:lnTo>
                        <a:pt x="71" y="507"/>
                      </a:lnTo>
                      <a:lnTo>
                        <a:pt x="72" y="507"/>
                      </a:lnTo>
                      <a:lnTo>
                        <a:pt x="74" y="505"/>
                      </a:lnTo>
                      <a:lnTo>
                        <a:pt x="74" y="505"/>
                      </a:lnTo>
                      <a:lnTo>
                        <a:pt x="75" y="504"/>
                      </a:lnTo>
                      <a:lnTo>
                        <a:pt x="76" y="503"/>
                      </a:lnTo>
                      <a:lnTo>
                        <a:pt x="77" y="502"/>
                      </a:lnTo>
                      <a:lnTo>
                        <a:pt x="77" y="501"/>
                      </a:lnTo>
                      <a:lnTo>
                        <a:pt x="79" y="499"/>
                      </a:lnTo>
                      <a:lnTo>
                        <a:pt x="79" y="499"/>
                      </a:lnTo>
                      <a:lnTo>
                        <a:pt x="80" y="498"/>
                      </a:lnTo>
                      <a:lnTo>
                        <a:pt x="81" y="496"/>
                      </a:lnTo>
                      <a:lnTo>
                        <a:pt x="84" y="492"/>
                      </a:lnTo>
                      <a:lnTo>
                        <a:pt x="85" y="490"/>
                      </a:lnTo>
                      <a:lnTo>
                        <a:pt x="85" y="489"/>
                      </a:lnTo>
                      <a:lnTo>
                        <a:pt x="86" y="487"/>
                      </a:lnTo>
                      <a:lnTo>
                        <a:pt x="89" y="481"/>
                      </a:lnTo>
                      <a:lnTo>
                        <a:pt x="89" y="480"/>
                      </a:lnTo>
                      <a:lnTo>
                        <a:pt x="90" y="478"/>
                      </a:lnTo>
                      <a:lnTo>
                        <a:pt x="92" y="475"/>
                      </a:lnTo>
                      <a:lnTo>
                        <a:pt x="94" y="469"/>
                      </a:lnTo>
                      <a:lnTo>
                        <a:pt x="95" y="467"/>
                      </a:lnTo>
                      <a:lnTo>
                        <a:pt x="95" y="466"/>
                      </a:lnTo>
                      <a:lnTo>
                        <a:pt x="97" y="462"/>
                      </a:lnTo>
                      <a:lnTo>
                        <a:pt x="99" y="455"/>
                      </a:lnTo>
                      <a:lnTo>
                        <a:pt x="104" y="439"/>
                      </a:lnTo>
                      <a:lnTo>
                        <a:pt x="105" y="437"/>
                      </a:lnTo>
                      <a:lnTo>
                        <a:pt x="106" y="435"/>
                      </a:lnTo>
                      <a:lnTo>
                        <a:pt x="107" y="430"/>
                      </a:lnTo>
                      <a:lnTo>
                        <a:pt x="109" y="421"/>
                      </a:lnTo>
                      <a:lnTo>
                        <a:pt x="115" y="402"/>
                      </a:lnTo>
                      <a:lnTo>
                        <a:pt x="115" y="400"/>
                      </a:lnTo>
                      <a:lnTo>
                        <a:pt x="116" y="397"/>
                      </a:lnTo>
                      <a:lnTo>
                        <a:pt x="117" y="391"/>
                      </a:lnTo>
                      <a:lnTo>
                        <a:pt x="120" y="381"/>
                      </a:lnTo>
                      <a:lnTo>
                        <a:pt x="125" y="357"/>
                      </a:lnTo>
                      <a:lnTo>
                        <a:pt x="137" y="308"/>
                      </a:lnTo>
                      <a:lnTo>
                        <a:pt x="137" y="305"/>
                      </a:lnTo>
                      <a:lnTo>
                        <a:pt x="138" y="302"/>
                      </a:lnTo>
                      <a:lnTo>
                        <a:pt x="139" y="295"/>
                      </a:lnTo>
                      <a:lnTo>
                        <a:pt x="142" y="283"/>
                      </a:lnTo>
                      <a:lnTo>
                        <a:pt x="148" y="257"/>
                      </a:lnTo>
                      <a:lnTo>
                        <a:pt x="159" y="206"/>
                      </a:lnTo>
                      <a:lnTo>
                        <a:pt x="160" y="203"/>
                      </a:lnTo>
                      <a:lnTo>
                        <a:pt x="160" y="200"/>
                      </a:lnTo>
                      <a:lnTo>
                        <a:pt x="161" y="194"/>
                      </a:lnTo>
                      <a:lnTo>
                        <a:pt x="164" y="182"/>
                      </a:lnTo>
                      <a:lnTo>
                        <a:pt x="170" y="158"/>
                      </a:lnTo>
                      <a:lnTo>
                        <a:pt x="170" y="155"/>
                      </a:lnTo>
                      <a:lnTo>
                        <a:pt x="171" y="153"/>
                      </a:lnTo>
                      <a:lnTo>
                        <a:pt x="172" y="147"/>
                      </a:lnTo>
                      <a:lnTo>
                        <a:pt x="175" y="136"/>
                      </a:lnTo>
                      <a:lnTo>
                        <a:pt x="181" y="114"/>
                      </a:lnTo>
                      <a:lnTo>
                        <a:pt x="181" y="112"/>
                      </a:lnTo>
                      <a:lnTo>
                        <a:pt x="182" y="109"/>
                      </a:lnTo>
                      <a:lnTo>
                        <a:pt x="183" y="104"/>
                      </a:lnTo>
                      <a:lnTo>
                        <a:pt x="186" y="94"/>
                      </a:lnTo>
                      <a:lnTo>
                        <a:pt x="191" y="76"/>
                      </a:lnTo>
                      <a:lnTo>
                        <a:pt x="192" y="73"/>
                      </a:lnTo>
                      <a:lnTo>
                        <a:pt x="193" y="72"/>
                      </a:lnTo>
                      <a:lnTo>
                        <a:pt x="194" y="67"/>
                      </a:lnTo>
                      <a:lnTo>
                        <a:pt x="197" y="59"/>
                      </a:lnTo>
                      <a:lnTo>
                        <a:pt x="202" y="44"/>
                      </a:lnTo>
                      <a:lnTo>
                        <a:pt x="203" y="43"/>
                      </a:lnTo>
                      <a:lnTo>
                        <a:pt x="203" y="41"/>
                      </a:lnTo>
                      <a:lnTo>
                        <a:pt x="205" y="38"/>
                      </a:lnTo>
                      <a:lnTo>
                        <a:pt x="207" y="32"/>
                      </a:lnTo>
                      <a:lnTo>
                        <a:pt x="208" y="31"/>
                      </a:lnTo>
                      <a:lnTo>
                        <a:pt x="209" y="29"/>
                      </a:lnTo>
                      <a:lnTo>
                        <a:pt x="210" y="27"/>
                      </a:lnTo>
                      <a:lnTo>
                        <a:pt x="212" y="22"/>
                      </a:lnTo>
                      <a:lnTo>
                        <a:pt x="213" y="21"/>
                      </a:lnTo>
                      <a:lnTo>
                        <a:pt x="214" y="19"/>
                      </a:lnTo>
                      <a:lnTo>
                        <a:pt x="215" y="17"/>
                      </a:lnTo>
                      <a:lnTo>
                        <a:pt x="215" y="16"/>
                      </a:lnTo>
                      <a:lnTo>
                        <a:pt x="216" y="15"/>
                      </a:lnTo>
                      <a:lnTo>
                        <a:pt x="217" y="13"/>
                      </a:lnTo>
                      <a:lnTo>
                        <a:pt x="218" y="12"/>
                      </a:lnTo>
                      <a:lnTo>
                        <a:pt x="219" y="12"/>
                      </a:lnTo>
                      <a:lnTo>
                        <a:pt x="220" y="10"/>
                      </a:lnTo>
                      <a:lnTo>
                        <a:pt x="221" y="9"/>
                      </a:lnTo>
                      <a:lnTo>
                        <a:pt x="221" y="8"/>
                      </a:lnTo>
                      <a:lnTo>
                        <a:pt x="223" y="7"/>
                      </a:lnTo>
                      <a:lnTo>
                        <a:pt x="223" y="6"/>
                      </a:lnTo>
                      <a:lnTo>
                        <a:pt x="224" y="6"/>
                      </a:lnTo>
                      <a:lnTo>
                        <a:pt x="225" y="4"/>
                      </a:lnTo>
                      <a:lnTo>
                        <a:pt x="226" y="4"/>
                      </a:lnTo>
                      <a:lnTo>
                        <a:pt x="226" y="3"/>
                      </a:lnTo>
                      <a:lnTo>
                        <a:pt x="227" y="3"/>
                      </a:lnTo>
                      <a:lnTo>
                        <a:pt x="228" y="2"/>
                      </a:lnTo>
                      <a:lnTo>
                        <a:pt x="229" y="2"/>
                      </a:lnTo>
                      <a:lnTo>
                        <a:pt x="229" y="1"/>
                      </a:lnTo>
                      <a:lnTo>
                        <a:pt x="230" y="1"/>
                      </a:lnTo>
                      <a:lnTo>
                        <a:pt x="231" y="1"/>
                      </a:lnTo>
                      <a:lnTo>
                        <a:pt x="232" y="0"/>
                      </a:lnTo>
                      <a:lnTo>
                        <a:pt x="232" y="0"/>
                      </a:lnTo>
                      <a:lnTo>
                        <a:pt x="233" y="0"/>
                      </a:lnTo>
                      <a:lnTo>
                        <a:pt x="233" y="0"/>
                      </a:lnTo>
                      <a:lnTo>
                        <a:pt x="234" y="0"/>
                      </a:lnTo>
                      <a:lnTo>
                        <a:pt x="235" y="0"/>
                      </a:lnTo>
                      <a:lnTo>
                        <a:pt x="235" y="0"/>
                      </a:lnTo>
                      <a:lnTo>
                        <a:pt x="236" y="0"/>
                      </a:lnTo>
                      <a:lnTo>
                        <a:pt x="236" y="0"/>
                      </a:lnTo>
                      <a:lnTo>
                        <a:pt x="237" y="0"/>
                      </a:lnTo>
                      <a:lnTo>
                        <a:pt x="238" y="0"/>
                      </a:lnTo>
                      <a:lnTo>
                        <a:pt x="238" y="0"/>
                      </a:lnTo>
                      <a:lnTo>
                        <a:pt x="239" y="0"/>
                      </a:lnTo>
                      <a:lnTo>
                        <a:pt x="240" y="0"/>
                      </a:lnTo>
                      <a:lnTo>
                        <a:pt x="240" y="0"/>
                      </a:lnTo>
                      <a:lnTo>
                        <a:pt x="241" y="0"/>
                      </a:lnTo>
                      <a:lnTo>
                        <a:pt x="242" y="0"/>
                      </a:lnTo>
                      <a:lnTo>
                        <a:pt x="242" y="1"/>
                      </a:lnTo>
                      <a:lnTo>
                        <a:pt x="243" y="1"/>
                      </a:lnTo>
                      <a:lnTo>
                        <a:pt x="244" y="1"/>
                      </a:lnTo>
                      <a:lnTo>
                        <a:pt x="244" y="2"/>
                      </a:lnTo>
                      <a:lnTo>
                        <a:pt x="245" y="2"/>
                      </a:lnTo>
                      <a:lnTo>
                        <a:pt x="245" y="3"/>
                      </a:lnTo>
                      <a:lnTo>
                        <a:pt x="246" y="3"/>
                      </a:lnTo>
                      <a:lnTo>
                        <a:pt x="247" y="4"/>
                      </a:lnTo>
                      <a:lnTo>
                        <a:pt x="248" y="5"/>
                      </a:lnTo>
                      <a:lnTo>
                        <a:pt x="249" y="6"/>
                      </a:lnTo>
                      <a:lnTo>
                        <a:pt x="250" y="6"/>
                      </a:lnTo>
                      <a:lnTo>
                        <a:pt x="251" y="8"/>
                      </a:lnTo>
                      <a:lnTo>
                        <a:pt x="252" y="9"/>
                      </a:lnTo>
                      <a:lnTo>
                        <a:pt x="253" y="9"/>
                      </a:lnTo>
                      <a:lnTo>
                        <a:pt x="254" y="11"/>
                      </a:lnTo>
                      <a:lnTo>
                        <a:pt x="254" y="12"/>
                      </a:lnTo>
                      <a:lnTo>
                        <a:pt x="255" y="13"/>
                      </a:lnTo>
                      <a:lnTo>
                        <a:pt x="257" y="15"/>
                      </a:lnTo>
                      <a:lnTo>
                        <a:pt x="259" y="19"/>
                      </a:lnTo>
                      <a:lnTo>
                        <a:pt x="260" y="20"/>
                      </a:lnTo>
                      <a:lnTo>
                        <a:pt x="261" y="22"/>
                      </a:lnTo>
                      <a:lnTo>
                        <a:pt x="262" y="24"/>
                      </a:lnTo>
                      <a:lnTo>
                        <a:pt x="265" y="30"/>
                      </a:lnTo>
                      <a:lnTo>
                        <a:pt x="265" y="31"/>
                      </a:lnTo>
                      <a:lnTo>
                        <a:pt x="266" y="32"/>
                      </a:lnTo>
                      <a:lnTo>
                        <a:pt x="268" y="35"/>
                      </a:lnTo>
                      <a:lnTo>
                        <a:pt x="270" y="42"/>
                      </a:lnTo>
                      <a:lnTo>
                        <a:pt x="276" y="56"/>
                      </a:lnTo>
                      <a:lnTo>
                        <a:pt x="277" y="58"/>
                      </a:lnTo>
                      <a:lnTo>
                        <a:pt x="277" y="60"/>
                      </a:lnTo>
                      <a:lnTo>
                        <a:pt x="278" y="63"/>
                      </a:lnTo>
                      <a:lnTo>
                        <a:pt x="281" y="71"/>
                      </a:lnTo>
                      <a:lnTo>
                        <a:pt x="287" y="88"/>
                      </a:lnTo>
                      <a:lnTo>
                        <a:pt x="287" y="91"/>
                      </a:lnTo>
                      <a:lnTo>
                        <a:pt x="288" y="93"/>
                      </a:lnTo>
                      <a:lnTo>
                        <a:pt x="289" y="97"/>
                      </a:lnTo>
                      <a:lnTo>
                        <a:pt x="292" y="106"/>
                      </a:lnTo>
                      <a:lnTo>
                        <a:pt x="297" y="124"/>
                      </a:lnTo>
                      <a:lnTo>
                        <a:pt x="307" y="162"/>
                      </a:lnTo>
                      <a:lnTo>
                        <a:pt x="328" y="243"/>
                      </a:lnTo>
                      <a:lnTo>
                        <a:pt x="328" y="245"/>
                      </a:lnTo>
                      <a:lnTo>
                        <a:pt x="329" y="247"/>
                      </a:lnTo>
                      <a:lnTo>
                        <a:pt x="330" y="253"/>
                      </a:lnTo>
                      <a:lnTo>
                        <a:pt x="333" y="262"/>
                      </a:lnTo>
                      <a:lnTo>
                        <a:pt x="338" y="282"/>
                      </a:lnTo>
                      <a:lnTo>
                        <a:pt x="348" y="318"/>
                      </a:lnTo>
                      <a:lnTo>
                        <a:pt x="349" y="320"/>
                      </a:lnTo>
                      <a:lnTo>
                        <a:pt x="349" y="322"/>
                      </a:lnTo>
                      <a:lnTo>
                        <a:pt x="350" y="327"/>
                      </a:lnTo>
                      <a:lnTo>
                        <a:pt x="353" y="335"/>
                      </a:lnTo>
                      <a:lnTo>
                        <a:pt x="358" y="351"/>
                      </a:lnTo>
                      <a:lnTo>
                        <a:pt x="359" y="353"/>
                      </a:lnTo>
                      <a:lnTo>
                        <a:pt x="359" y="355"/>
                      </a:lnTo>
                      <a:lnTo>
                        <a:pt x="361" y="359"/>
                      </a:lnTo>
                      <a:lnTo>
                        <a:pt x="363" y="366"/>
                      </a:lnTo>
                      <a:lnTo>
                        <a:pt x="368" y="380"/>
                      </a:lnTo>
                      <a:lnTo>
                        <a:pt x="369" y="381"/>
                      </a:lnTo>
                      <a:lnTo>
                        <a:pt x="370" y="383"/>
                      </a:lnTo>
                      <a:lnTo>
                        <a:pt x="371" y="387"/>
                      </a:lnTo>
                      <a:lnTo>
                        <a:pt x="374" y="393"/>
                      </a:lnTo>
                      <a:lnTo>
                        <a:pt x="374" y="395"/>
                      </a:lnTo>
                      <a:lnTo>
                        <a:pt x="375" y="396"/>
                      </a:lnTo>
                      <a:lnTo>
                        <a:pt x="376" y="399"/>
                      </a:lnTo>
                      <a:lnTo>
                        <a:pt x="379" y="405"/>
                      </a:lnTo>
                      <a:lnTo>
                        <a:pt x="380" y="406"/>
                      </a:lnTo>
                      <a:lnTo>
                        <a:pt x="380" y="408"/>
                      </a:lnTo>
                      <a:lnTo>
                        <a:pt x="382" y="410"/>
                      </a:lnTo>
                      <a:lnTo>
                        <a:pt x="385" y="415"/>
                      </a:lnTo>
                      <a:lnTo>
                        <a:pt x="385" y="416"/>
                      </a:lnTo>
                      <a:lnTo>
                        <a:pt x="386" y="417"/>
                      </a:lnTo>
                      <a:lnTo>
                        <a:pt x="387" y="419"/>
                      </a:lnTo>
                      <a:lnTo>
                        <a:pt x="390" y="423"/>
                      </a:lnTo>
                      <a:lnTo>
                        <a:pt x="391" y="424"/>
                      </a:lnTo>
                      <a:lnTo>
                        <a:pt x="391" y="424"/>
                      </a:lnTo>
                      <a:lnTo>
                        <a:pt x="393" y="426"/>
                      </a:lnTo>
                      <a:lnTo>
                        <a:pt x="393" y="427"/>
                      </a:lnTo>
                      <a:lnTo>
                        <a:pt x="394" y="427"/>
                      </a:lnTo>
                      <a:lnTo>
                        <a:pt x="395" y="429"/>
                      </a:lnTo>
                      <a:lnTo>
                        <a:pt x="396" y="429"/>
                      </a:lnTo>
                      <a:lnTo>
                        <a:pt x="397" y="430"/>
                      </a:lnTo>
                      <a:lnTo>
                        <a:pt x="397" y="430"/>
                      </a:lnTo>
                      <a:lnTo>
                        <a:pt x="398" y="431"/>
                      </a:lnTo>
                      <a:lnTo>
                        <a:pt x="399" y="432"/>
                      </a:lnTo>
                      <a:lnTo>
                        <a:pt x="400" y="432"/>
                      </a:lnTo>
                      <a:lnTo>
                        <a:pt x="401" y="433"/>
                      </a:lnTo>
                      <a:lnTo>
                        <a:pt x="401" y="433"/>
                      </a:lnTo>
                      <a:lnTo>
                        <a:pt x="402" y="433"/>
                      </a:lnTo>
                      <a:lnTo>
                        <a:pt x="403" y="434"/>
                      </a:lnTo>
                      <a:lnTo>
                        <a:pt x="404" y="434"/>
                      </a:lnTo>
                      <a:lnTo>
                        <a:pt x="404" y="435"/>
                      </a:lnTo>
                      <a:lnTo>
                        <a:pt x="405" y="435"/>
                      </a:lnTo>
                      <a:lnTo>
                        <a:pt x="406" y="435"/>
                      </a:lnTo>
                      <a:lnTo>
                        <a:pt x="406" y="435"/>
                      </a:lnTo>
                      <a:lnTo>
                        <a:pt x="407" y="435"/>
                      </a:lnTo>
                      <a:lnTo>
                        <a:pt x="408" y="435"/>
                      </a:lnTo>
                      <a:lnTo>
                        <a:pt x="408" y="435"/>
                      </a:lnTo>
                      <a:lnTo>
                        <a:pt x="409" y="435"/>
                      </a:lnTo>
                      <a:lnTo>
                        <a:pt x="410" y="435"/>
                      </a:lnTo>
                      <a:lnTo>
                        <a:pt x="410" y="435"/>
                      </a:lnTo>
                      <a:lnTo>
                        <a:pt x="411" y="435"/>
                      </a:lnTo>
                      <a:lnTo>
                        <a:pt x="412" y="435"/>
                      </a:lnTo>
                      <a:lnTo>
                        <a:pt x="412" y="435"/>
                      </a:lnTo>
                      <a:lnTo>
                        <a:pt x="413" y="435"/>
                      </a:lnTo>
                      <a:lnTo>
                        <a:pt x="414" y="435"/>
                      </a:lnTo>
                      <a:lnTo>
                        <a:pt x="414" y="435"/>
                      </a:lnTo>
                      <a:lnTo>
                        <a:pt x="415" y="434"/>
                      </a:lnTo>
                      <a:lnTo>
                        <a:pt x="416" y="434"/>
                      </a:lnTo>
                      <a:lnTo>
                        <a:pt x="416" y="434"/>
                      </a:lnTo>
                      <a:lnTo>
                        <a:pt x="417" y="433"/>
                      </a:lnTo>
                      <a:lnTo>
                        <a:pt x="418" y="433"/>
                      </a:lnTo>
                      <a:lnTo>
                        <a:pt x="418" y="433"/>
                      </a:lnTo>
                      <a:lnTo>
                        <a:pt x="419" y="432"/>
                      </a:lnTo>
                      <a:lnTo>
                        <a:pt x="419" y="432"/>
                      </a:lnTo>
                      <a:lnTo>
                        <a:pt x="420" y="432"/>
                      </a:lnTo>
                      <a:lnTo>
                        <a:pt x="421" y="431"/>
                      </a:lnTo>
                      <a:lnTo>
                        <a:pt x="422" y="430"/>
                      </a:lnTo>
                      <a:lnTo>
                        <a:pt x="422" y="430"/>
                      </a:lnTo>
                      <a:lnTo>
                        <a:pt x="423" y="429"/>
                      </a:lnTo>
                      <a:lnTo>
                        <a:pt x="424" y="428"/>
                      </a:lnTo>
                      <a:lnTo>
                        <a:pt x="425" y="427"/>
                      </a:lnTo>
                      <a:lnTo>
                        <a:pt x="426" y="426"/>
                      </a:lnTo>
                      <a:lnTo>
                        <a:pt x="427" y="425"/>
                      </a:lnTo>
                      <a:lnTo>
                        <a:pt x="428" y="424"/>
                      </a:lnTo>
                      <a:lnTo>
                        <a:pt x="428" y="424"/>
                      </a:lnTo>
                      <a:lnTo>
                        <a:pt x="430" y="422"/>
                      </a:lnTo>
                      <a:lnTo>
                        <a:pt x="432" y="418"/>
                      </a:lnTo>
                      <a:lnTo>
                        <a:pt x="433" y="417"/>
                      </a:lnTo>
                      <a:lnTo>
                        <a:pt x="433" y="417"/>
                      </a:lnTo>
                      <a:lnTo>
                        <a:pt x="435" y="414"/>
                      </a:lnTo>
                      <a:lnTo>
                        <a:pt x="437" y="410"/>
                      </a:lnTo>
                      <a:lnTo>
                        <a:pt x="438" y="409"/>
                      </a:lnTo>
                      <a:lnTo>
                        <a:pt x="439" y="408"/>
                      </a:lnTo>
                      <a:lnTo>
                        <a:pt x="440" y="406"/>
                      </a:lnTo>
                      <a:lnTo>
                        <a:pt x="442" y="400"/>
                      </a:lnTo>
                      <a:lnTo>
                        <a:pt x="443" y="399"/>
                      </a:lnTo>
                      <a:lnTo>
                        <a:pt x="443" y="398"/>
                      </a:lnTo>
                      <a:lnTo>
                        <a:pt x="445" y="395"/>
                      </a:lnTo>
                      <a:lnTo>
                        <a:pt x="448" y="390"/>
                      </a:lnTo>
                      <a:lnTo>
                        <a:pt x="452" y="377"/>
                      </a:lnTo>
                      <a:lnTo>
                        <a:pt x="453" y="376"/>
                      </a:lnTo>
                      <a:lnTo>
                        <a:pt x="454" y="374"/>
                      </a:lnTo>
                      <a:lnTo>
                        <a:pt x="455" y="370"/>
                      </a:lnTo>
                      <a:lnTo>
                        <a:pt x="458" y="362"/>
                      </a:lnTo>
                      <a:lnTo>
                        <a:pt x="464" y="346"/>
                      </a:lnTo>
                      <a:lnTo>
                        <a:pt x="475" y="310"/>
                      </a:lnTo>
                      <a:lnTo>
                        <a:pt x="476" y="308"/>
                      </a:lnTo>
                      <a:lnTo>
                        <a:pt x="477" y="306"/>
                      </a:lnTo>
                      <a:lnTo>
                        <a:pt x="478" y="301"/>
                      </a:lnTo>
                      <a:lnTo>
                        <a:pt x="481" y="292"/>
                      </a:lnTo>
                      <a:lnTo>
                        <a:pt x="487" y="273"/>
                      </a:lnTo>
                      <a:lnTo>
                        <a:pt x="487" y="270"/>
                      </a:lnTo>
                      <a:lnTo>
                        <a:pt x="488" y="268"/>
                      </a:lnTo>
                      <a:lnTo>
                        <a:pt x="490" y="263"/>
                      </a:lnTo>
                      <a:lnTo>
                        <a:pt x="492" y="253"/>
                      </a:lnTo>
                      <a:lnTo>
                        <a:pt x="493" y="250"/>
                      </a:lnTo>
                      <a:lnTo>
                        <a:pt x="494" y="248"/>
                      </a:lnTo>
                      <a:lnTo>
                        <a:pt x="495" y="243"/>
                      </a:lnTo>
                      <a:lnTo>
                        <a:pt x="496" y="241"/>
                      </a:lnTo>
                      <a:lnTo>
                        <a:pt x="497" y="238"/>
                      </a:lnTo>
                      <a:lnTo>
                        <a:pt x="497" y="236"/>
                      </a:lnTo>
                      <a:lnTo>
                        <a:pt x="498" y="233"/>
                      </a:lnTo>
                    </a:path>
                  </a:pathLst>
                </a:custGeom>
                <a:noFill/>
                <a:ln w="38100" cap="flat" cmpd="sng" algn="ctr">
                  <a:solidFill>
                    <a:srgbClr val="9C007F"/>
                  </a:solidFill>
                  <a:prstDash val="solid"/>
                  <a:headEnd/>
                  <a:tailE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8" name="Group 189"/>
              <p:cNvGrpSpPr/>
              <p:nvPr/>
            </p:nvGrpSpPr>
            <p:grpSpPr>
              <a:xfrm flipH="1">
                <a:off x="6858281" y="1718810"/>
                <a:ext cx="1705355" cy="468000"/>
                <a:chOff x="2925763" y="2436813"/>
                <a:chExt cx="3287712" cy="1989138"/>
              </a:xfrm>
            </p:grpSpPr>
            <p:sp>
              <p:nvSpPr>
                <p:cNvPr id="79" name="Freeform 28"/>
                <p:cNvSpPr>
                  <a:spLocks/>
                </p:cNvSpPr>
                <p:nvPr/>
              </p:nvSpPr>
              <p:spPr bwMode="auto">
                <a:xfrm>
                  <a:off x="2925763" y="2732088"/>
                  <a:ext cx="1239838" cy="1238250"/>
                </a:xfrm>
                <a:custGeom>
                  <a:avLst/>
                  <a:gdLst>
                    <a:gd name="T0" fmla="*/ 21 w 781"/>
                    <a:gd name="T1" fmla="*/ 369 h 780"/>
                    <a:gd name="T2" fmla="*/ 44 w 781"/>
                    <a:gd name="T3" fmla="*/ 301 h 780"/>
                    <a:gd name="T4" fmla="*/ 55 w 781"/>
                    <a:gd name="T5" fmla="*/ 276 h 780"/>
                    <a:gd name="T6" fmla="*/ 66 w 781"/>
                    <a:gd name="T7" fmla="*/ 256 h 780"/>
                    <a:gd name="T8" fmla="*/ 72 w 781"/>
                    <a:gd name="T9" fmla="*/ 247 h 780"/>
                    <a:gd name="T10" fmla="*/ 80 w 781"/>
                    <a:gd name="T11" fmla="*/ 241 h 780"/>
                    <a:gd name="T12" fmla="*/ 86 w 781"/>
                    <a:gd name="T13" fmla="*/ 238 h 780"/>
                    <a:gd name="T14" fmla="*/ 91 w 781"/>
                    <a:gd name="T15" fmla="*/ 238 h 780"/>
                    <a:gd name="T16" fmla="*/ 96 w 781"/>
                    <a:gd name="T17" fmla="*/ 240 h 780"/>
                    <a:gd name="T18" fmla="*/ 102 w 781"/>
                    <a:gd name="T19" fmla="*/ 244 h 780"/>
                    <a:gd name="T20" fmla="*/ 111 w 781"/>
                    <a:gd name="T21" fmla="*/ 254 h 780"/>
                    <a:gd name="T22" fmla="*/ 121 w 781"/>
                    <a:gd name="T23" fmla="*/ 272 h 780"/>
                    <a:gd name="T24" fmla="*/ 147 w 781"/>
                    <a:gd name="T25" fmla="*/ 344 h 780"/>
                    <a:gd name="T26" fmla="*/ 169 w 781"/>
                    <a:gd name="T27" fmla="*/ 426 h 780"/>
                    <a:gd name="T28" fmla="*/ 199 w 781"/>
                    <a:gd name="T29" fmla="*/ 543 h 780"/>
                    <a:gd name="T30" fmla="*/ 222 w 781"/>
                    <a:gd name="T31" fmla="*/ 616 h 780"/>
                    <a:gd name="T32" fmla="*/ 236 w 781"/>
                    <a:gd name="T33" fmla="*/ 649 h 780"/>
                    <a:gd name="T34" fmla="*/ 245 w 781"/>
                    <a:gd name="T35" fmla="*/ 663 h 780"/>
                    <a:gd name="T36" fmla="*/ 252 w 781"/>
                    <a:gd name="T37" fmla="*/ 670 h 780"/>
                    <a:gd name="T38" fmla="*/ 257 w 781"/>
                    <a:gd name="T39" fmla="*/ 673 h 780"/>
                    <a:gd name="T40" fmla="*/ 263 w 781"/>
                    <a:gd name="T41" fmla="*/ 674 h 780"/>
                    <a:gd name="T42" fmla="*/ 268 w 781"/>
                    <a:gd name="T43" fmla="*/ 672 h 780"/>
                    <a:gd name="T44" fmla="*/ 275 w 781"/>
                    <a:gd name="T45" fmla="*/ 668 h 780"/>
                    <a:gd name="T46" fmla="*/ 284 w 781"/>
                    <a:gd name="T47" fmla="*/ 654 h 780"/>
                    <a:gd name="T48" fmla="*/ 295 w 781"/>
                    <a:gd name="T49" fmla="*/ 631 h 780"/>
                    <a:gd name="T50" fmla="*/ 309 w 781"/>
                    <a:gd name="T51" fmla="*/ 591 h 780"/>
                    <a:gd name="T52" fmla="*/ 339 w 781"/>
                    <a:gd name="T53" fmla="*/ 471 h 780"/>
                    <a:gd name="T54" fmla="*/ 360 w 781"/>
                    <a:gd name="T55" fmla="*/ 371 h 780"/>
                    <a:gd name="T56" fmla="*/ 385 w 781"/>
                    <a:gd name="T57" fmla="*/ 267 h 780"/>
                    <a:gd name="T58" fmla="*/ 402 w 781"/>
                    <a:gd name="T59" fmla="*/ 208 h 780"/>
                    <a:gd name="T60" fmla="*/ 414 w 781"/>
                    <a:gd name="T61" fmla="*/ 183 h 780"/>
                    <a:gd name="T62" fmla="*/ 421 w 781"/>
                    <a:gd name="T63" fmla="*/ 172 h 780"/>
                    <a:gd name="T64" fmla="*/ 427 w 781"/>
                    <a:gd name="T65" fmla="*/ 166 h 780"/>
                    <a:gd name="T66" fmla="*/ 432 w 781"/>
                    <a:gd name="T67" fmla="*/ 163 h 780"/>
                    <a:gd name="T68" fmla="*/ 437 w 781"/>
                    <a:gd name="T69" fmla="*/ 163 h 780"/>
                    <a:gd name="T70" fmla="*/ 443 w 781"/>
                    <a:gd name="T71" fmla="*/ 166 h 780"/>
                    <a:gd name="T72" fmla="*/ 449 w 781"/>
                    <a:gd name="T73" fmla="*/ 173 h 780"/>
                    <a:gd name="T74" fmla="*/ 460 w 781"/>
                    <a:gd name="T75" fmla="*/ 192 h 780"/>
                    <a:gd name="T76" fmla="*/ 474 w 781"/>
                    <a:gd name="T77" fmla="*/ 234 h 780"/>
                    <a:gd name="T78" fmla="*/ 487 w 781"/>
                    <a:gd name="T79" fmla="*/ 283 h 780"/>
                    <a:gd name="T80" fmla="*/ 515 w 781"/>
                    <a:gd name="T81" fmla="*/ 426 h 780"/>
                    <a:gd name="T82" fmla="*/ 549 w 781"/>
                    <a:gd name="T83" fmla="*/ 609 h 780"/>
                    <a:gd name="T84" fmla="*/ 563 w 781"/>
                    <a:gd name="T85" fmla="*/ 677 h 780"/>
                    <a:gd name="T86" fmla="*/ 576 w 781"/>
                    <a:gd name="T87" fmla="*/ 726 h 780"/>
                    <a:gd name="T88" fmla="*/ 586 w 781"/>
                    <a:gd name="T89" fmla="*/ 754 h 780"/>
                    <a:gd name="T90" fmla="*/ 595 w 781"/>
                    <a:gd name="T91" fmla="*/ 771 h 780"/>
                    <a:gd name="T92" fmla="*/ 601 w 781"/>
                    <a:gd name="T93" fmla="*/ 778 h 780"/>
                    <a:gd name="T94" fmla="*/ 607 w 781"/>
                    <a:gd name="T95" fmla="*/ 780 h 780"/>
                    <a:gd name="T96" fmla="*/ 612 w 781"/>
                    <a:gd name="T97" fmla="*/ 780 h 780"/>
                    <a:gd name="T98" fmla="*/ 618 w 781"/>
                    <a:gd name="T99" fmla="*/ 775 h 780"/>
                    <a:gd name="T100" fmla="*/ 625 w 781"/>
                    <a:gd name="T101" fmla="*/ 765 h 780"/>
                    <a:gd name="T102" fmla="*/ 634 w 781"/>
                    <a:gd name="T103" fmla="*/ 744 h 780"/>
                    <a:gd name="T104" fmla="*/ 644 w 781"/>
                    <a:gd name="T105" fmla="*/ 706 h 780"/>
                    <a:gd name="T106" fmla="*/ 660 w 781"/>
                    <a:gd name="T107" fmla="*/ 633 h 780"/>
                    <a:gd name="T108" fmla="*/ 696 w 781"/>
                    <a:gd name="T109" fmla="*/ 398 h 780"/>
                    <a:gd name="T110" fmla="*/ 718 w 781"/>
                    <a:gd name="T111" fmla="*/ 248 h 780"/>
                    <a:gd name="T112" fmla="*/ 738 w 781"/>
                    <a:gd name="T113" fmla="*/ 124 h 780"/>
                    <a:gd name="T114" fmla="*/ 750 w 781"/>
                    <a:gd name="T115" fmla="*/ 71 h 780"/>
                    <a:gd name="T116" fmla="*/ 761 w 781"/>
                    <a:gd name="T117" fmla="*/ 32 h 780"/>
                    <a:gd name="T118" fmla="*/ 767 w 781"/>
                    <a:gd name="T119" fmla="*/ 16 h 780"/>
                    <a:gd name="T120" fmla="*/ 773 w 781"/>
                    <a:gd name="T121" fmla="*/ 5 h 780"/>
                    <a:gd name="T122" fmla="*/ 779 w 781"/>
                    <a:gd name="T123" fmla="*/ 0 h 7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81" h="780">
                      <a:moveTo>
                        <a:pt x="0" y="440"/>
                      </a:moveTo>
                      <a:lnTo>
                        <a:pt x="1" y="438"/>
                      </a:lnTo>
                      <a:lnTo>
                        <a:pt x="2" y="436"/>
                      </a:lnTo>
                      <a:lnTo>
                        <a:pt x="3" y="432"/>
                      </a:lnTo>
                      <a:lnTo>
                        <a:pt x="5" y="423"/>
                      </a:lnTo>
                      <a:lnTo>
                        <a:pt x="11" y="405"/>
                      </a:lnTo>
                      <a:lnTo>
                        <a:pt x="21" y="371"/>
                      </a:lnTo>
                      <a:lnTo>
                        <a:pt x="21" y="369"/>
                      </a:lnTo>
                      <a:lnTo>
                        <a:pt x="22" y="367"/>
                      </a:lnTo>
                      <a:lnTo>
                        <a:pt x="23" y="363"/>
                      </a:lnTo>
                      <a:lnTo>
                        <a:pt x="26" y="354"/>
                      </a:lnTo>
                      <a:lnTo>
                        <a:pt x="31" y="338"/>
                      </a:lnTo>
                      <a:lnTo>
                        <a:pt x="41" y="309"/>
                      </a:lnTo>
                      <a:lnTo>
                        <a:pt x="42" y="307"/>
                      </a:lnTo>
                      <a:lnTo>
                        <a:pt x="42" y="305"/>
                      </a:lnTo>
                      <a:lnTo>
                        <a:pt x="44" y="301"/>
                      </a:lnTo>
                      <a:lnTo>
                        <a:pt x="47" y="294"/>
                      </a:lnTo>
                      <a:lnTo>
                        <a:pt x="47" y="293"/>
                      </a:lnTo>
                      <a:lnTo>
                        <a:pt x="48" y="291"/>
                      </a:lnTo>
                      <a:lnTo>
                        <a:pt x="49" y="288"/>
                      </a:lnTo>
                      <a:lnTo>
                        <a:pt x="52" y="281"/>
                      </a:lnTo>
                      <a:lnTo>
                        <a:pt x="53" y="280"/>
                      </a:lnTo>
                      <a:lnTo>
                        <a:pt x="53" y="278"/>
                      </a:lnTo>
                      <a:lnTo>
                        <a:pt x="55" y="276"/>
                      </a:lnTo>
                      <a:lnTo>
                        <a:pt x="57" y="270"/>
                      </a:lnTo>
                      <a:lnTo>
                        <a:pt x="58" y="268"/>
                      </a:lnTo>
                      <a:lnTo>
                        <a:pt x="59" y="267"/>
                      </a:lnTo>
                      <a:lnTo>
                        <a:pt x="60" y="265"/>
                      </a:lnTo>
                      <a:lnTo>
                        <a:pt x="63" y="260"/>
                      </a:lnTo>
                      <a:lnTo>
                        <a:pt x="63" y="259"/>
                      </a:lnTo>
                      <a:lnTo>
                        <a:pt x="64" y="258"/>
                      </a:lnTo>
                      <a:lnTo>
                        <a:pt x="66" y="256"/>
                      </a:lnTo>
                      <a:lnTo>
                        <a:pt x="66" y="255"/>
                      </a:lnTo>
                      <a:lnTo>
                        <a:pt x="67" y="254"/>
                      </a:lnTo>
                      <a:lnTo>
                        <a:pt x="68" y="252"/>
                      </a:lnTo>
                      <a:lnTo>
                        <a:pt x="69" y="251"/>
                      </a:lnTo>
                      <a:lnTo>
                        <a:pt x="70" y="250"/>
                      </a:lnTo>
                      <a:lnTo>
                        <a:pt x="71" y="249"/>
                      </a:lnTo>
                      <a:lnTo>
                        <a:pt x="72" y="247"/>
                      </a:lnTo>
                      <a:lnTo>
                        <a:pt x="72" y="247"/>
                      </a:lnTo>
                      <a:lnTo>
                        <a:pt x="74" y="246"/>
                      </a:lnTo>
                      <a:lnTo>
                        <a:pt x="75" y="245"/>
                      </a:lnTo>
                      <a:lnTo>
                        <a:pt x="75" y="244"/>
                      </a:lnTo>
                      <a:lnTo>
                        <a:pt x="77" y="243"/>
                      </a:lnTo>
                      <a:lnTo>
                        <a:pt x="77" y="243"/>
                      </a:lnTo>
                      <a:lnTo>
                        <a:pt x="78" y="242"/>
                      </a:lnTo>
                      <a:lnTo>
                        <a:pt x="80" y="241"/>
                      </a:lnTo>
                      <a:lnTo>
                        <a:pt x="80" y="241"/>
                      </a:lnTo>
                      <a:lnTo>
                        <a:pt x="81" y="240"/>
                      </a:lnTo>
                      <a:lnTo>
                        <a:pt x="81" y="240"/>
                      </a:lnTo>
                      <a:lnTo>
                        <a:pt x="82" y="240"/>
                      </a:lnTo>
                      <a:lnTo>
                        <a:pt x="83" y="239"/>
                      </a:lnTo>
                      <a:lnTo>
                        <a:pt x="84" y="239"/>
                      </a:lnTo>
                      <a:lnTo>
                        <a:pt x="84" y="239"/>
                      </a:lnTo>
                      <a:lnTo>
                        <a:pt x="85" y="238"/>
                      </a:lnTo>
                      <a:lnTo>
                        <a:pt x="86" y="238"/>
                      </a:lnTo>
                      <a:lnTo>
                        <a:pt x="86" y="238"/>
                      </a:lnTo>
                      <a:lnTo>
                        <a:pt x="87" y="238"/>
                      </a:lnTo>
                      <a:lnTo>
                        <a:pt x="87" y="238"/>
                      </a:lnTo>
                      <a:lnTo>
                        <a:pt x="88" y="238"/>
                      </a:lnTo>
                      <a:lnTo>
                        <a:pt x="89" y="238"/>
                      </a:lnTo>
                      <a:lnTo>
                        <a:pt x="89" y="238"/>
                      </a:lnTo>
                      <a:lnTo>
                        <a:pt x="90" y="238"/>
                      </a:lnTo>
                      <a:lnTo>
                        <a:pt x="91" y="238"/>
                      </a:lnTo>
                      <a:lnTo>
                        <a:pt x="92" y="238"/>
                      </a:lnTo>
                      <a:lnTo>
                        <a:pt x="92" y="238"/>
                      </a:lnTo>
                      <a:lnTo>
                        <a:pt x="93" y="238"/>
                      </a:lnTo>
                      <a:lnTo>
                        <a:pt x="93" y="239"/>
                      </a:lnTo>
                      <a:lnTo>
                        <a:pt x="94" y="239"/>
                      </a:lnTo>
                      <a:lnTo>
                        <a:pt x="95" y="239"/>
                      </a:lnTo>
                      <a:lnTo>
                        <a:pt x="95" y="240"/>
                      </a:lnTo>
                      <a:lnTo>
                        <a:pt x="96" y="240"/>
                      </a:lnTo>
                      <a:lnTo>
                        <a:pt x="96" y="240"/>
                      </a:lnTo>
                      <a:lnTo>
                        <a:pt x="97" y="240"/>
                      </a:lnTo>
                      <a:lnTo>
                        <a:pt x="98" y="241"/>
                      </a:lnTo>
                      <a:lnTo>
                        <a:pt x="98" y="241"/>
                      </a:lnTo>
                      <a:lnTo>
                        <a:pt x="99" y="241"/>
                      </a:lnTo>
                      <a:lnTo>
                        <a:pt x="101" y="243"/>
                      </a:lnTo>
                      <a:lnTo>
                        <a:pt x="101" y="243"/>
                      </a:lnTo>
                      <a:lnTo>
                        <a:pt x="102" y="244"/>
                      </a:lnTo>
                      <a:lnTo>
                        <a:pt x="103" y="245"/>
                      </a:lnTo>
                      <a:lnTo>
                        <a:pt x="104" y="245"/>
                      </a:lnTo>
                      <a:lnTo>
                        <a:pt x="104" y="246"/>
                      </a:lnTo>
                      <a:lnTo>
                        <a:pt x="105" y="247"/>
                      </a:lnTo>
                      <a:lnTo>
                        <a:pt x="106" y="248"/>
                      </a:lnTo>
                      <a:lnTo>
                        <a:pt x="107" y="249"/>
                      </a:lnTo>
                      <a:lnTo>
                        <a:pt x="108" y="250"/>
                      </a:lnTo>
                      <a:lnTo>
                        <a:pt x="111" y="254"/>
                      </a:lnTo>
                      <a:lnTo>
                        <a:pt x="111" y="255"/>
                      </a:lnTo>
                      <a:lnTo>
                        <a:pt x="112" y="256"/>
                      </a:lnTo>
                      <a:lnTo>
                        <a:pt x="113" y="258"/>
                      </a:lnTo>
                      <a:lnTo>
                        <a:pt x="116" y="262"/>
                      </a:lnTo>
                      <a:lnTo>
                        <a:pt x="116" y="263"/>
                      </a:lnTo>
                      <a:lnTo>
                        <a:pt x="117" y="265"/>
                      </a:lnTo>
                      <a:lnTo>
                        <a:pt x="119" y="267"/>
                      </a:lnTo>
                      <a:lnTo>
                        <a:pt x="121" y="272"/>
                      </a:lnTo>
                      <a:lnTo>
                        <a:pt x="126" y="283"/>
                      </a:lnTo>
                      <a:lnTo>
                        <a:pt x="127" y="285"/>
                      </a:lnTo>
                      <a:lnTo>
                        <a:pt x="127" y="287"/>
                      </a:lnTo>
                      <a:lnTo>
                        <a:pt x="129" y="290"/>
                      </a:lnTo>
                      <a:lnTo>
                        <a:pt x="131" y="296"/>
                      </a:lnTo>
                      <a:lnTo>
                        <a:pt x="136" y="310"/>
                      </a:lnTo>
                      <a:lnTo>
                        <a:pt x="146" y="342"/>
                      </a:lnTo>
                      <a:lnTo>
                        <a:pt x="147" y="344"/>
                      </a:lnTo>
                      <a:lnTo>
                        <a:pt x="147" y="346"/>
                      </a:lnTo>
                      <a:lnTo>
                        <a:pt x="149" y="350"/>
                      </a:lnTo>
                      <a:lnTo>
                        <a:pt x="151" y="359"/>
                      </a:lnTo>
                      <a:lnTo>
                        <a:pt x="156" y="377"/>
                      </a:lnTo>
                      <a:lnTo>
                        <a:pt x="167" y="415"/>
                      </a:lnTo>
                      <a:lnTo>
                        <a:pt x="167" y="418"/>
                      </a:lnTo>
                      <a:lnTo>
                        <a:pt x="168" y="421"/>
                      </a:lnTo>
                      <a:lnTo>
                        <a:pt x="169" y="426"/>
                      </a:lnTo>
                      <a:lnTo>
                        <a:pt x="172" y="437"/>
                      </a:lnTo>
                      <a:lnTo>
                        <a:pt x="177" y="458"/>
                      </a:lnTo>
                      <a:lnTo>
                        <a:pt x="188" y="501"/>
                      </a:lnTo>
                      <a:lnTo>
                        <a:pt x="189" y="504"/>
                      </a:lnTo>
                      <a:lnTo>
                        <a:pt x="190" y="507"/>
                      </a:lnTo>
                      <a:lnTo>
                        <a:pt x="191" y="512"/>
                      </a:lnTo>
                      <a:lnTo>
                        <a:pt x="194" y="522"/>
                      </a:lnTo>
                      <a:lnTo>
                        <a:pt x="199" y="543"/>
                      </a:lnTo>
                      <a:lnTo>
                        <a:pt x="210" y="581"/>
                      </a:lnTo>
                      <a:lnTo>
                        <a:pt x="211" y="583"/>
                      </a:lnTo>
                      <a:lnTo>
                        <a:pt x="212" y="585"/>
                      </a:lnTo>
                      <a:lnTo>
                        <a:pt x="213" y="589"/>
                      </a:lnTo>
                      <a:lnTo>
                        <a:pt x="215" y="597"/>
                      </a:lnTo>
                      <a:lnTo>
                        <a:pt x="221" y="612"/>
                      </a:lnTo>
                      <a:lnTo>
                        <a:pt x="221" y="614"/>
                      </a:lnTo>
                      <a:lnTo>
                        <a:pt x="222" y="616"/>
                      </a:lnTo>
                      <a:lnTo>
                        <a:pt x="223" y="619"/>
                      </a:lnTo>
                      <a:lnTo>
                        <a:pt x="225" y="626"/>
                      </a:lnTo>
                      <a:lnTo>
                        <a:pt x="231" y="638"/>
                      </a:lnTo>
                      <a:lnTo>
                        <a:pt x="231" y="639"/>
                      </a:lnTo>
                      <a:lnTo>
                        <a:pt x="232" y="641"/>
                      </a:lnTo>
                      <a:lnTo>
                        <a:pt x="233" y="643"/>
                      </a:lnTo>
                      <a:lnTo>
                        <a:pt x="236" y="648"/>
                      </a:lnTo>
                      <a:lnTo>
                        <a:pt x="236" y="649"/>
                      </a:lnTo>
                      <a:lnTo>
                        <a:pt x="237" y="651"/>
                      </a:lnTo>
                      <a:lnTo>
                        <a:pt x="238" y="653"/>
                      </a:lnTo>
                      <a:lnTo>
                        <a:pt x="241" y="657"/>
                      </a:lnTo>
                      <a:lnTo>
                        <a:pt x="242" y="658"/>
                      </a:lnTo>
                      <a:lnTo>
                        <a:pt x="242" y="659"/>
                      </a:lnTo>
                      <a:lnTo>
                        <a:pt x="243" y="661"/>
                      </a:lnTo>
                      <a:lnTo>
                        <a:pt x="244" y="662"/>
                      </a:lnTo>
                      <a:lnTo>
                        <a:pt x="245" y="663"/>
                      </a:lnTo>
                      <a:lnTo>
                        <a:pt x="246" y="664"/>
                      </a:lnTo>
                      <a:lnTo>
                        <a:pt x="246" y="665"/>
                      </a:lnTo>
                      <a:lnTo>
                        <a:pt x="247" y="666"/>
                      </a:lnTo>
                      <a:lnTo>
                        <a:pt x="248" y="667"/>
                      </a:lnTo>
                      <a:lnTo>
                        <a:pt x="249" y="668"/>
                      </a:lnTo>
                      <a:lnTo>
                        <a:pt x="250" y="668"/>
                      </a:lnTo>
                      <a:lnTo>
                        <a:pt x="251" y="669"/>
                      </a:lnTo>
                      <a:lnTo>
                        <a:pt x="252" y="670"/>
                      </a:lnTo>
                      <a:lnTo>
                        <a:pt x="252" y="670"/>
                      </a:lnTo>
                      <a:lnTo>
                        <a:pt x="253" y="671"/>
                      </a:lnTo>
                      <a:lnTo>
                        <a:pt x="254" y="672"/>
                      </a:lnTo>
                      <a:lnTo>
                        <a:pt x="254" y="672"/>
                      </a:lnTo>
                      <a:lnTo>
                        <a:pt x="255" y="672"/>
                      </a:lnTo>
                      <a:lnTo>
                        <a:pt x="256" y="673"/>
                      </a:lnTo>
                      <a:lnTo>
                        <a:pt x="257" y="673"/>
                      </a:lnTo>
                      <a:lnTo>
                        <a:pt x="257" y="673"/>
                      </a:lnTo>
                      <a:lnTo>
                        <a:pt x="258" y="673"/>
                      </a:lnTo>
                      <a:lnTo>
                        <a:pt x="259" y="673"/>
                      </a:lnTo>
                      <a:lnTo>
                        <a:pt x="259" y="674"/>
                      </a:lnTo>
                      <a:lnTo>
                        <a:pt x="260" y="674"/>
                      </a:lnTo>
                      <a:lnTo>
                        <a:pt x="261" y="674"/>
                      </a:lnTo>
                      <a:lnTo>
                        <a:pt x="261" y="674"/>
                      </a:lnTo>
                      <a:lnTo>
                        <a:pt x="262" y="674"/>
                      </a:lnTo>
                      <a:lnTo>
                        <a:pt x="263" y="674"/>
                      </a:lnTo>
                      <a:lnTo>
                        <a:pt x="263" y="674"/>
                      </a:lnTo>
                      <a:lnTo>
                        <a:pt x="264" y="674"/>
                      </a:lnTo>
                      <a:lnTo>
                        <a:pt x="265" y="673"/>
                      </a:lnTo>
                      <a:lnTo>
                        <a:pt x="266" y="673"/>
                      </a:lnTo>
                      <a:lnTo>
                        <a:pt x="266" y="673"/>
                      </a:lnTo>
                      <a:lnTo>
                        <a:pt x="267" y="673"/>
                      </a:lnTo>
                      <a:lnTo>
                        <a:pt x="268" y="673"/>
                      </a:lnTo>
                      <a:lnTo>
                        <a:pt x="268" y="672"/>
                      </a:lnTo>
                      <a:lnTo>
                        <a:pt x="269" y="672"/>
                      </a:lnTo>
                      <a:lnTo>
                        <a:pt x="270" y="672"/>
                      </a:lnTo>
                      <a:lnTo>
                        <a:pt x="270" y="671"/>
                      </a:lnTo>
                      <a:lnTo>
                        <a:pt x="271" y="670"/>
                      </a:lnTo>
                      <a:lnTo>
                        <a:pt x="272" y="670"/>
                      </a:lnTo>
                      <a:lnTo>
                        <a:pt x="273" y="669"/>
                      </a:lnTo>
                      <a:lnTo>
                        <a:pt x="274" y="668"/>
                      </a:lnTo>
                      <a:lnTo>
                        <a:pt x="275" y="668"/>
                      </a:lnTo>
                      <a:lnTo>
                        <a:pt x="276" y="666"/>
                      </a:lnTo>
                      <a:lnTo>
                        <a:pt x="276" y="666"/>
                      </a:lnTo>
                      <a:lnTo>
                        <a:pt x="277" y="664"/>
                      </a:lnTo>
                      <a:lnTo>
                        <a:pt x="279" y="663"/>
                      </a:lnTo>
                      <a:lnTo>
                        <a:pt x="279" y="662"/>
                      </a:lnTo>
                      <a:lnTo>
                        <a:pt x="280" y="661"/>
                      </a:lnTo>
                      <a:lnTo>
                        <a:pt x="281" y="659"/>
                      </a:lnTo>
                      <a:lnTo>
                        <a:pt x="284" y="654"/>
                      </a:lnTo>
                      <a:lnTo>
                        <a:pt x="285" y="653"/>
                      </a:lnTo>
                      <a:lnTo>
                        <a:pt x="285" y="652"/>
                      </a:lnTo>
                      <a:lnTo>
                        <a:pt x="287" y="649"/>
                      </a:lnTo>
                      <a:lnTo>
                        <a:pt x="290" y="644"/>
                      </a:lnTo>
                      <a:lnTo>
                        <a:pt x="290" y="642"/>
                      </a:lnTo>
                      <a:lnTo>
                        <a:pt x="291" y="641"/>
                      </a:lnTo>
                      <a:lnTo>
                        <a:pt x="293" y="638"/>
                      </a:lnTo>
                      <a:lnTo>
                        <a:pt x="295" y="631"/>
                      </a:lnTo>
                      <a:lnTo>
                        <a:pt x="296" y="629"/>
                      </a:lnTo>
                      <a:lnTo>
                        <a:pt x="297" y="628"/>
                      </a:lnTo>
                      <a:lnTo>
                        <a:pt x="298" y="624"/>
                      </a:lnTo>
                      <a:lnTo>
                        <a:pt x="301" y="616"/>
                      </a:lnTo>
                      <a:lnTo>
                        <a:pt x="306" y="600"/>
                      </a:lnTo>
                      <a:lnTo>
                        <a:pt x="307" y="598"/>
                      </a:lnTo>
                      <a:lnTo>
                        <a:pt x="308" y="595"/>
                      </a:lnTo>
                      <a:lnTo>
                        <a:pt x="309" y="591"/>
                      </a:lnTo>
                      <a:lnTo>
                        <a:pt x="312" y="582"/>
                      </a:lnTo>
                      <a:lnTo>
                        <a:pt x="317" y="562"/>
                      </a:lnTo>
                      <a:lnTo>
                        <a:pt x="318" y="559"/>
                      </a:lnTo>
                      <a:lnTo>
                        <a:pt x="318" y="556"/>
                      </a:lnTo>
                      <a:lnTo>
                        <a:pt x="320" y="551"/>
                      </a:lnTo>
                      <a:lnTo>
                        <a:pt x="323" y="541"/>
                      </a:lnTo>
                      <a:lnTo>
                        <a:pt x="328" y="518"/>
                      </a:lnTo>
                      <a:lnTo>
                        <a:pt x="339" y="471"/>
                      </a:lnTo>
                      <a:lnTo>
                        <a:pt x="339" y="468"/>
                      </a:lnTo>
                      <a:lnTo>
                        <a:pt x="340" y="465"/>
                      </a:lnTo>
                      <a:lnTo>
                        <a:pt x="341" y="459"/>
                      </a:lnTo>
                      <a:lnTo>
                        <a:pt x="344" y="447"/>
                      </a:lnTo>
                      <a:lnTo>
                        <a:pt x="349" y="424"/>
                      </a:lnTo>
                      <a:lnTo>
                        <a:pt x="359" y="377"/>
                      </a:lnTo>
                      <a:lnTo>
                        <a:pt x="360" y="374"/>
                      </a:lnTo>
                      <a:lnTo>
                        <a:pt x="360" y="371"/>
                      </a:lnTo>
                      <a:lnTo>
                        <a:pt x="362" y="366"/>
                      </a:lnTo>
                      <a:lnTo>
                        <a:pt x="364" y="354"/>
                      </a:lnTo>
                      <a:lnTo>
                        <a:pt x="369" y="331"/>
                      </a:lnTo>
                      <a:lnTo>
                        <a:pt x="379" y="289"/>
                      </a:lnTo>
                      <a:lnTo>
                        <a:pt x="380" y="286"/>
                      </a:lnTo>
                      <a:lnTo>
                        <a:pt x="381" y="283"/>
                      </a:lnTo>
                      <a:lnTo>
                        <a:pt x="382" y="278"/>
                      </a:lnTo>
                      <a:lnTo>
                        <a:pt x="385" y="267"/>
                      </a:lnTo>
                      <a:lnTo>
                        <a:pt x="390" y="247"/>
                      </a:lnTo>
                      <a:lnTo>
                        <a:pt x="391" y="245"/>
                      </a:lnTo>
                      <a:lnTo>
                        <a:pt x="392" y="242"/>
                      </a:lnTo>
                      <a:lnTo>
                        <a:pt x="393" y="238"/>
                      </a:lnTo>
                      <a:lnTo>
                        <a:pt x="396" y="229"/>
                      </a:lnTo>
                      <a:lnTo>
                        <a:pt x="401" y="212"/>
                      </a:lnTo>
                      <a:lnTo>
                        <a:pt x="402" y="210"/>
                      </a:lnTo>
                      <a:lnTo>
                        <a:pt x="402" y="208"/>
                      </a:lnTo>
                      <a:lnTo>
                        <a:pt x="404" y="205"/>
                      </a:lnTo>
                      <a:lnTo>
                        <a:pt x="407" y="198"/>
                      </a:lnTo>
                      <a:lnTo>
                        <a:pt x="407" y="196"/>
                      </a:lnTo>
                      <a:lnTo>
                        <a:pt x="408" y="195"/>
                      </a:lnTo>
                      <a:lnTo>
                        <a:pt x="410" y="192"/>
                      </a:lnTo>
                      <a:lnTo>
                        <a:pt x="412" y="186"/>
                      </a:lnTo>
                      <a:lnTo>
                        <a:pt x="413" y="185"/>
                      </a:lnTo>
                      <a:lnTo>
                        <a:pt x="414" y="183"/>
                      </a:lnTo>
                      <a:lnTo>
                        <a:pt x="415" y="181"/>
                      </a:lnTo>
                      <a:lnTo>
                        <a:pt x="416" y="180"/>
                      </a:lnTo>
                      <a:lnTo>
                        <a:pt x="416" y="178"/>
                      </a:lnTo>
                      <a:lnTo>
                        <a:pt x="418" y="177"/>
                      </a:lnTo>
                      <a:lnTo>
                        <a:pt x="419" y="175"/>
                      </a:lnTo>
                      <a:lnTo>
                        <a:pt x="419" y="174"/>
                      </a:lnTo>
                      <a:lnTo>
                        <a:pt x="420" y="172"/>
                      </a:lnTo>
                      <a:lnTo>
                        <a:pt x="421" y="172"/>
                      </a:lnTo>
                      <a:lnTo>
                        <a:pt x="422" y="171"/>
                      </a:lnTo>
                      <a:lnTo>
                        <a:pt x="423" y="169"/>
                      </a:lnTo>
                      <a:lnTo>
                        <a:pt x="424" y="169"/>
                      </a:lnTo>
                      <a:lnTo>
                        <a:pt x="425" y="168"/>
                      </a:lnTo>
                      <a:lnTo>
                        <a:pt x="425" y="168"/>
                      </a:lnTo>
                      <a:lnTo>
                        <a:pt x="426" y="167"/>
                      </a:lnTo>
                      <a:lnTo>
                        <a:pt x="426" y="166"/>
                      </a:lnTo>
                      <a:lnTo>
                        <a:pt x="427" y="166"/>
                      </a:lnTo>
                      <a:lnTo>
                        <a:pt x="428" y="165"/>
                      </a:lnTo>
                      <a:lnTo>
                        <a:pt x="428" y="165"/>
                      </a:lnTo>
                      <a:lnTo>
                        <a:pt x="429" y="165"/>
                      </a:lnTo>
                      <a:lnTo>
                        <a:pt x="429" y="165"/>
                      </a:lnTo>
                      <a:lnTo>
                        <a:pt x="430" y="164"/>
                      </a:lnTo>
                      <a:lnTo>
                        <a:pt x="431" y="164"/>
                      </a:lnTo>
                      <a:lnTo>
                        <a:pt x="432" y="164"/>
                      </a:lnTo>
                      <a:lnTo>
                        <a:pt x="432" y="163"/>
                      </a:lnTo>
                      <a:lnTo>
                        <a:pt x="433" y="163"/>
                      </a:lnTo>
                      <a:lnTo>
                        <a:pt x="434" y="163"/>
                      </a:lnTo>
                      <a:lnTo>
                        <a:pt x="434" y="163"/>
                      </a:lnTo>
                      <a:lnTo>
                        <a:pt x="435" y="163"/>
                      </a:lnTo>
                      <a:lnTo>
                        <a:pt x="435" y="163"/>
                      </a:lnTo>
                      <a:lnTo>
                        <a:pt x="436" y="163"/>
                      </a:lnTo>
                      <a:lnTo>
                        <a:pt x="437" y="163"/>
                      </a:lnTo>
                      <a:lnTo>
                        <a:pt x="437" y="163"/>
                      </a:lnTo>
                      <a:lnTo>
                        <a:pt x="438" y="163"/>
                      </a:lnTo>
                      <a:lnTo>
                        <a:pt x="438" y="164"/>
                      </a:lnTo>
                      <a:lnTo>
                        <a:pt x="439" y="164"/>
                      </a:lnTo>
                      <a:lnTo>
                        <a:pt x="440" y="164"/>
                      </a:lnTo>
                      <a:lnTo>
                        <a:pt x="441" y="165"/>
                      </a:lnTo>
                      <a:lnTo>
                        <a:pt x="441" y="165"/>
                      </a:lnTo>
                      <a:lnTo>
                        <a:pt x="442" y="165"/>
                      </a:lnTo>
                      <a:lnTo>
                        <a:pt x="443" y="166"/>
                      </a:lnTo>
                      <a:lnTo>
                        <a:pt x="444" y="167"/>
                      </a:lnTo>
                      <a:lnTo>
                        <a:pt x="444" y="167"/>
                      </a:lnTo>
                      <a:lnTo>
                        <a:pt x="445" y="168"/>
                      </a:lnTo>
                      <a:lnTo>
                        <a:pt x="446" y="169"/>
                      </a:lnTo>
                      <a:lnTo>
                        <a:pt x="447" y="170"/>
                      </a:lnTo>
                      <a:lnTo>
                        <a:pt x="447" y="171"/>
                      </a:lnTo>
                      <a:lnTo>
                        <a:pt x="449" y="172"/>
                      </a:lnTo>
                      <a:lnTo>
                        <a:pt x="449" y="173"/>
                      </a:lnTo>
                      <a:lnTo>
                        <a:pt x="450" y="174"/>
                      </a:lnTo>
                      <a:lnTo>
                        <a:pt x="452" y="176"/>
                      </a:lnTo>
                      <a:lnTo>
                        <a:pt x="454" y="180"/>
                      </a:lnTo>
                      <a:lnTo>
                        <a:pt x="455" y="181"/>
                      </a:lnTo>
                      <a:lnTo>
                        <a:pt x="455" y="182"/>
                      </a:lnTo>
                      <a:lnTo>
                        <a:pt x="456" y="185"/>
                      </a:lnTo>
                      <a:lnTo>
                        <a:pt x="459" y="190"/>
                      </a:lnTo>
                      <a:lnTo>
                        <a:pt x="460" y="192"/>
                      </a:lnTo>
                      <a:lnTo>
                        <a:pt x="461" y="193"/>
                      </a:lnTo>
                      <a:lnTo>
                        <a:pt x="462" y="196"/>
                      </a:lnTo>
                      <a:lnTo>
                        <a:pt x="464" y="202"/>
                      </a:lnTo>
                      <a:lnTo>
                        <a:pt x="465" y="204"/>
                      </a:lnTo>
                      <a:lnTo>
                        <a:pt x="465" y="206"/>
                      </a:lnTo>
                      <a:lnTo>
                        <a:pt x="467" y="210"/>
                      </a:lnTo>
                      <a:lnTo>
                        <a:pt x="469" y="217"/>
                      </a:lnTo>
                      <a:lnTo>
                        <a:pt x="474" y="234"/>
                      </a:lnTo>
                      <a:lnTo>
                        <a:pt x="475" y="235"/>
                      </a:lnTo>
                      <a:lnTo>
                        <a:pt x="476" y="238"/>
                      </a:lnTo>
                      <a:lnTo>
                        <a:pt x="477" y="242"/>
                      </a:lnTo>
                      <a:lnTo>
                        <a:pt x="479" y="252"/>
                      </a:lnTo>
                      <a:lnTo>
                        <a:pt x="484" y="272"/>
                      </a:lnTo>
                      <a:lnTo>
                        <a:pt x="485" y="274"/>
                      </a:lnTo>
                      <a:lnTo>
                        <a:pt x="486" y="277"/>
                      </a:lnTo>
                      <a:lnTo>
                        <a:pt x="487" y="283"/>
                      </a:lnTo>
                      <a:lnTo>
                        <a:pt x="489" y="294"/>
                      </a:lnTo>
                      <a:lnTo>
                        <a:pt x="494" y="317"/>
                      </a:lnTo>
                      <a:lnTo>
                        <a:pt x="504" y="367"/>
                      </a:lnTo>
                      <a:lnTo>
                        <a:pt x="505" y="371"/>
                      </a:lnTo>
                      <a:lnTo>
                        <a:pt x="506" y="375"/>
                      </a:lnTo>
                      <a:lnTo>
                        <a:pt x="507" y="382"/>
                      </a:lnTo>
                      <a:lnTo>
                        <a:pt x="510" y="396"/>
                      </a:lnTo>
                      <a:lnTo>
                        <a:pt x="515" y="426"/>
                      </a:lnTo>
                      <a:lnTo>
                        <a:pt x="526" y="487"/>
                      </a:lnTo>
                      <a:lnTo>
                        <a:pt x="527" y="490"/>
                      </a:lnTo>
                      <a:lnTo>
                        <a:pt x="528" y="495"/>
                      </a:lnTo>
                      <a:lnTo>
                        <a:pt x="529" y="502"/>
                      </a:lnTo>
                      <a:lnTo>
                        <a:pt x="532" y="517"/>
                      </a:lnTo>
                      <a:lnTo>
                        <a:pt x="537" y="547"/>
                      </a:lnTo>
                      <a:lnTo>
                        <a:pt x="548" y="605"/>
                      </a:lnTo>
                      <a:lnTo>
                        <a:pt x="549" y="609"/>
                      </a:lnTo>
                      <a:lnTo>
                        <a:pt x="549" y="612"/>
                      </a:lnTo>
                      <a:lnTo>
                        <a:pt x="551" y="618"/>
                      </a:lnTo>
                      <a:lnTo>
                        <a:pt x="553" y="631"/>
                      </a:lnTo>
                      <a:lnTo>
                        <a:pt x="558" y="655"/>
                      </a:lnTo>
                      <a:lnTo>
                        <a:pt x="559" y="658"/>
                      </a:lnTo>
                      <a:lnTo>
                        <a:pt x="560" y="660"/>
                      </a:lnTo>
                      <a:lnTo>
                        <a:pt x="561" y="666"/>
                      </a:lnTo>
                      <a:lnTo>
                        <a:pt x="563" y="677"/>
                      </a:lnTo>
                      <a:lnTo>
                        <a:pt x="569" y="698"/>
                      </a:lnTo>
                      <a:lnTo>
                        <a:pt x="569" y="700"/>
                      </a:lnTo>
                      <a:lnTo>
                        <a:pt x="570" y="703"/>
                      </a:lnTo>
                      <a:lnTo>
                        <a:pt x="571" y="708"/>
                      </a:lnTo>
                      <a:lnTo>
                        <a:pt x="573" y="717"/>
                      </a:lnTo>
                      <a:lnTo>
                        <a:pt x="574" y="719"/>
                      </a:lnTo>
                      <a:lnTo>
                        <a:pt x="575" y="721"/>
                      </a:lnTo>
                      <a:lnTo>
                        <a:pt x="576" y="726"/>
                      </a:lnTo>
                      <a:lnTo>
                        <a:pt x="579" y="733"/>
                      </a:lnTo>
                      <a:lnTo>
                        <a:pt x="579" y="735"/>
                      </a:lnTo>
                      <a:lnTo>
                        <a:pt x="580" y="737"/>
                      </a:lnTo>
                      <a:lnTo>
                        <a:pt x="581" y="741"/>
                      </a:lnTo>
                      <a:lnTo>
                        <a:pt x="584" y="748"/>
                      </a:lnTo>
                      <a:lnTo>
                        <a:pt x="584" y="750"/>
                      </a:lnTo>
                      <a:lnTo>
                        <a:pt x="585" y="751"/>
                      </a:lnTo>
                      <a:lnTo>
                        <a:pt x="586" y="754"/>
                      </a:lnTo>
                      <a:lnTo>
                        <a:pt x="589" y="760"/>
                      </a:lnTo>
                      <a:lnTo>
                        <a:pt x="590" y="761"/>
                      </a:lnTo>
                      <a:lnTo>
                        <a:pt x="590" y="763"/>
                      </a:lnTo>
                      <a:lnTo>
                        <a:pt x="591" y="765"/>
                      </a:lnTo>
                      <a:lnTo>
                        <a:pt x="592" y="766"/>
                      </a:lnTo>
                      <a:lnTo>
                        <a:pt x="593" y="768"/>
                      </a:lnTo>
                      <a:lnTo>
                        <a:pt x="594" y="770"/>
                      </a:lnTo>
                      <a:lnTo>
                        <a:pt x="595" y="771"/>
                      </a:lnTo>
                      <a:lnTo>
                        <a:pt x="596" y="772"/>
                      </a:lnTo>
                      <a:lnTo>
                        <a:pt x="596" y="773"/>
                      </a:lnTo>
                      <a:lnTo>
                        <a:pt x="597" y="774"/>
                      </a:lnTo>
                      <a:lnTo>
                        <a:pt x="598" y="774"/>
                      </a:lnTo>
                      <a:lnTo>
                        <a:pt x="599" y="775"/>
                      </a:lnTo>
                      <a:lnTo>
                        <a:pt x="600" y="777"/>
                      </a:lnTo>
                      <a:lnTo>
                        <a:pt x="600" y="777"/>
                      </a:lnTo>
                      <a:lnTo>
                        <a:pt x="601" y="778"/>
                      </a:lnTo>
                      <a:lnTo>
                        <a:pt x="602" y="778"/>
                      </a:lnTo>
                      <a:lnTo>
                        <a:pt x="603" y="779"/>
                      </a:lnTo>
                      <a:lnTo>
                        <a:pt x="603" y="779"/>
                      </a:lnTo>
                      <a:lnTo>
                        <a:pt x="604" y="780"/>
                      </a:lnTo>
                      <a:lnTo>
                        <a:pt x="605" y="780"/>
                      </a:lnTo>
                      <a:lnTo>
                        <a:pt x="605" y="780"/>
                      </a:lnTo>
                      <a:lnTo>
                        <a:pt x="606" y="780"/>
                      </a:lnTo>
                      <a:lnTo>
                        <a:pt x="607" y="780"/>
                      </a:lnTo>
                      <a:lnTo>
                        <a:pt x="608" y="780"/>
                      </a:lnTo>
                      <a:lnTo>
                        <a:pt x="608" y="780"/>
                      </a:lnTo>
                      <a:lnTo>
                        <a:pt x="609" y="780"/>
                      </a:lnTo>
                      <a:lnTo>
                        <a:pt x="609" y="780"/>
                      </a:lnTo>
                      <a:lnTo>
                        <a:pt x="610" y="780"/>
                      </a:lnTo>
                      <a:lnTo>
                        <a:pt x="611" y="780"/>
                      </a:lnTo>
                      <a:lnTo>
                        <a:pt x="612" y="780"/>
                      </a:lnTo>
                      <a:lnTo>
                        <a:pt x="612" y="780"/>
                      </a:lnTo>
                      <a:lnTo>
                        <a:pt x="613" y="779"/>
                      </a:lnTo>
                      <a:lnTo>
                        <a:pt x="614" y="779"/>
                      </a:lnTo>
                      <a:lnTo>
                        <a:pt x="614" y="778"/>
                      </a:lnTo>
                      <a:lnTo>
                        <a:pt x="615" y="778"/>
                      </a:lnTo>
                      <a:lnTo>
                        <a:pt x="616" y="777"/>
                      </a:lnTo>
                      <a:lnTo>
                        <a:pt x="617" y="777"/>
                      </a:lnTo>
                      <a:lnTo>
                        <a:pt x="617" y="776"/>
                      </a:lnTo>
                      <a:lnTo>
                        <a:pt x="618" y="775"/>
                      </a:lnTo>
                      <a:lnTo>
                        <a:pt x="618" y="774"/>
                      </a:lnTo>
                      <a:lnTo>
                        <a:pt x="619" y="774"/>
                      </a:lnTo>
                      <a:lnTo>
                        <a:pt x="620" y="773"/>
                      </a:lnTo>
                      <a:lnTo>
                        <a:pt x="621" y="772"/>
                      </a:lnTo>
                      <a:lnTo>
                        <a:pt x="622" y="770"/>
                      </a:lnTo>
                      <a:lnTo>
                        <a:pt x="623" y="769"/>
                      </a:lnTo>
                      <a:lnTo>
                        <a:pt x="623" y="768"/>
                      </a:lnTo>
                      <a:lnTo>
                        <a:pt x="625" y="765"/>
                      </a:lnTo>
                      <a:lnTo>
                        <a:pt x="625" y="764"/>
                      </a:lnTo>
                      <a:lnTo>
                        <a:pt x="626" y="762"/>
                      </a:lnTo>
                      <a:lnTo>
                        <a:pt x="627" y="759"/>
                      </a:lnTo>
                      <a:lnTo>
                        <a:pt x="628" y="758"/>
                      </a:lnTo>
                      <a:lnTo>
                        <a:pt x="629" y="756"/>
                      </a:lnTo>
                      <a:lnTo>
                        <a:pt x="630" y="753"/>
                      </a:lnTo>
                      <a:lnTo>
                        <a:pt x="633" y="746"/>
                      </a:lnTo>
                      <a:lnTo>
                        <a:pt x="634" y="744"/>
                      </a:lnTo>
                      <a:lnTo>
                        <a:pt x="634" y="742"/>
                      </a:lnTo>
                      <a:lnTo>
                        <a:pt x="636" y="738"/>
                      </a:lnTo>
                      <a:lnTo>
                        <a:pt x="638" y="729"/>
                      </a:lnTo>
                      <a:lnTo>
                        <a:pt x="639" y="727"/>
                      </a:lnTo>
                      <a:lnTo>
                        <a:pt x="640" y="724"/>
                      </a:lnTo>
                      <a:lnTo>
                        <a:pt x="641" y="720"/>
                      </a:lnTo>
                      <a:lnTo>
                        <a:pt x="644" y="709"/>
                      </a:lnTo>
                      <a:lnTo>
                        <a:pt x="644" y="706"/>
                      </a:lnTo>
                      <a:lnTo>
                        <a:pt x="645" y="704"/>
                      </a:lnTo>
                      <a:lnTo>
                        <a:pt x="647" y="698"/>
                      </a:lnTo>
                      <a:lnTo>
                        <a:pt x="649" y="687"/>
                      </a:lnTo>
                      <a:lnTo>
                        <a:pt x="654" y="661"/>
                      </a:lnTo>
                      <a:lnTo>
                        <a:pt x="655" y="658"/>
                      </a:lnTo>
                      <a:lnTo>
                        <a:pt x="656" y="654"/>
                      </a:lnTo>
                      <a:lnTo>
                        <a:pt x="657" y="647"/>
                      </a:lnTo>
                      <a:lnTo>
                        <a:pt x="660" y="633"/>
                      </a:lnTo>
                      <a:lnTo>
                        <a:pt x="665" y="603"/>
                      </a:lnTo>
                      <a:lnTo>
                        <a:pt x="676" y="536"/>
                      </a:lnTo>
                      <a:lnTo>
                        <a:pt x="677" y="532"/>
                      </a:lnTo>
                      <a:lnTo>
                        <a:pt x="678" y="528"/>
                      </a:lnTo>
                      <a:lnTo>
                        <a:pt x="679" y="520"/>
                      </a:lnTo>
                      <a:lnTo>
                        <a:pt x="681" y="503"/>
                      </a:lnTo>
                      <a:lnTo>
                        <a:pt x="686" y="469"/>
                      </a:lnTo>
                      <a:lnTo>
                        <a:pt x="696" y="398"/>
                      </a:lnTo>
                      <a:lnTo>
                        <a:pt x="697" y="394"/>
                      </a:lnTo>
                      <a:lnTo>
                        <a:pt x="698" y="389"/>
                      </a:lnTo>
                      <a:lnTo>
                        <a:pt x="699" y="380"/>
                      </a:lnTo>
                      <a:lnTo>
                        <a:pt x="702" y="363"/>
                      </a:lnTo>
                      <a:lnTo>
                        <a:pt x="707" y="327"/>
                      </a:lnTo>
                      <a:lnTo>
                        <a:pt x="717" y="258"/>
                      </a:lnTo>
                      <a:lnTo>
                        <a:pt x="717" y="253"/>
                      </a:lnTo>
                      <a:lnTo>
                        <a:pt x="718" y="248"/>
                      </a:lnTo>
                      <a:lnTo>
                        <a:pt x="719" y="239"/>
                      </a:lnTo>
                      <a:lnTo>
                        <a:pt x="722" y="221"/>
                      </a:lnTo>
                      <a:lnTo>
                        <a:pt x="728" y="187"/>
                      </a:lnTo>
                      <a:lnTo>
                        <a:pt x="728" y="183"/>
                      </a:lnTo>
                      <a:lnTo>
                        <a:pt x="729" y="178"/>
                      </a:lnTo>
                      <a:lnTo>
                        <a:pt x="731" y="170"/>
                      </a:lnTo>
                      <a:lnTo>
                        <a:pt x="733" y="154"/>
                      </a:lnTo>
                      <a:lnTo>
                        <a:pt x="738" y="124"/>
                      </a:lnTo>
                      <a:lnTo>
                        <a:pt x="739" y="120"/>
                      </a:lnTo>
                      <a:lnTo>
                        <a:pt x="740" y="117"/>
                      </a:lnTo>
                      <a:lnTo>
                        <a:pt x="741" y="109"/>
                      </a:lnTo>
                      <a:lnTo>
                        <a:pt x="744" y="96"/>
                      </a:lnTo>
                      <a:lnTo>
                        <a:pt x="745" y="93"/>
                      </a:lnTo>
                      <a:lnTo>
                        <a:pt x="746" y="90"/>
                      </a:lnTo>
                      <a:lnTo>
                        <a:pt x="747" y="83"/>
                      </a:lnTo>
                      <a:lnTo>
                        <a:pt x="750" y="71"/>
                      </a:lnTo>
                      <a:lnTo>
                        <a:pt x="750" y="68"/>
                      </a:lnTo>
                      <a:lnTo>
                        <a:pt x="751" y="66"/>
                      </a:lnTo>
                      <a:lnTo>
                        <a:pt x="752" y="60"/>
                      </a:lnTo>
                      <a:lnTo>
                        <a:pt x="755" y="50"/>
                      </a:lnTo>
                      <a:lnTo>
                        <a:pt x="756" y="47"/>
                      </a:lnTo>
                      <a:lnTo>
                        <a:pt x="756" y="45"/>
                      </a:lnTo>
                      <a:lnTo>
                        <a:pt x="758" y="40"/>
                      </a:lnTo>
                      <a:lnTo>
                        <a:pt x="761" y="32"/>
                      </a:lnTo>
                      <a:lnTo>
                        <a:pt x="761" y="30"/>
                      </a:lnTo>
                      <a:lnTo>
                        <a:pt x="762" y="28"/>
                      </a:lnTo>
                      <a:lnTo>
                        <a:pt x="763" y="25"/>
                      </a:lnTo>
                      <a:lnTo>
                        <a:pt x="764" y="23"/>
                      </a:lnTo>
                      <a:lnTo>
                        <a:pt x="764" y="21"/>
                      </a:lnTo>
                      <a:lnTo>
                        <a:pt x="766" y="18"/>
                      </a:lnTo>
                      <a:lnTo>
                        <a:pt x="766" y="17"/>
                      </a:lnTo>
                      <a:lnTo>
                        <a:pt x="767" y="16"/>
                      </a:lnTo>
                      <a:lnTo>
                        <a:pt x="768" y="13"/>
                      </a:lnTo>
                      <a:lnTo>
                        <a:pt x="769" y="12"/>
                      </a:lnTo>
                      <a:lnTo>
                        <a:pt x="770" y="10"/>
                      </a:lnTo>
                      <a:lnTo>
                        <a:pt x="771" y="9"/>
                      </a:lnTo>
                      <a:lnTo>
                        <a:pt x="771" y="7"/>
                      </a:lnTo>
                      <a:lnTo>
                        <a:pt x="772" y="6"/>
                      </a:lnTo>
                      <a:lnTo>
                        <a:pt x="773" y="6"/>
                      </a:lnTo>
                      <a:lnTo>
                        <a:pt x="773" y="5"/>
                      </a:lnTo>
                      <a:lnTo>
                        <a:pt x="774" y="4"/>
                      </a:lnTo>
                      <a:lnTo>
                        <a:pt x="774" y="3"/>
                      </a:lnTo>
                      <a:lnTo>
                        <a:pt x="775" y="3"/>
                      </a:lnTo>
                      <a:lnTo>
                        <a:pt x="776" y="2"/>
                      </a:lnTo>
                      <a:lnTo>
                        <a:pt x="777" y="1"/>
                      </a:lnTo>
                      <a:lnTo>
                        <a:pt x="777" y="1"/>
                      </a:lnTo>
                      <a:lnTo>
                        <a:pt x="778" y="1"/>
                      </a:lnTo>
                      <a:lnTo>
                        <a:pt x="779" y="0"/>
                      </a:lnTo>
                      <a:lnTo>
                        <a:pt x="779" y="0"/>
                      </a:lnTo>
                      <a:lnTo>
                        <a:pt x="780" y="0"/>
                      </a:lnTo>
                      <a:lnTo>
                        <a:pt x="780" y="0"/>
                      </a:lnTo>
                      <a:lnTo>
                        <a:pt x="781" y="0"/>
                      </a:lnTo>
                    </a:path>
                  </a:pathLst>
                </a:custGeom>
                <a:noFill/>
                <a:ln w="38100" cap="flat" cmpd="sng" algn="ctr">
                  <a:solidFill>
                    <a:srgbClr val="9C007F"/>
                  </a:solidFill>
                  <a:prstDash val="solid"/>
                  <a:headEnd/>
                  <a:tailE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Freeform 29"/>
                <p:cNvSpPr>
                  <a:spLocks/>
                </p:cNvSpPr>
                <p:nvPr/>
              </p:nvSpPr>
              <p:spPr bwMode="auto">
                <a:xfrm>
                  <a:off x="4165600" y="2436813"/>
                  <a:ext cx="1257300" cy="1989138"/>
                </a:xfrm>
                <a:custGeom>
                  <a:avLst/>
                  <a:gdLst>
                    <a:gd name="T0" fmla="*/ 4 w 792"/>
                    <a:gd name="T1" fmla="*/ 186 h 1253"/>
                    <a:gd name="T2" fmla="*/ 10 w 792"/>
                    <a:gd name="T3" fmla="*/ 192 h 1253"/>
                    <a:gd name="T4" fmla="*/ 17 w 792"/>
                    <a:gd name="T5" fmla="*/ 204 h 1253"/>
                    <a:gd name="T6" fmla="*/ 27 w 792"/>
                    <a:gd name="T7" fmla="*/ 237 h 1253"/>
                    <a:gd name="T8" fmla="*/ 43 w 792"/>
                    <a:gd name="T9" fmla="*/ 316 h 1253"/>
                    <a:gd name="T10" fmla="*/ 67 w 792"/>
                    <a:gd name="T11" fmla="*/ 495 h 1253"/>
                    <a:gd name="T12" fmla="*/ 97 w 792"/>
                    <a:gd name="T13" fmla="*/ 772 h 1253"/>
                    <a:gd name="T14" fmla="*/ 120 w 792"/>
                    <a:gd name="T15" fmla="*/ 978 h 1253"/>
                    <a:gd name="T16" fmla="*/ 139 w 792"/>
                    <a:gd name="T17" fmla="*/ 1124 h 1253"/>
                    <a:gd name="T18" fmla="*/ 152 w 792"/>
                    <a:gd name="T19" fmla="*/ 1196 h 1253"/>
                    <a:gd name="T20" fmla="*/ 161 w 792"/>
                    <a:gd name="T21" fmla="*/ 1230 h 1253"/>
                    <a:gd name="T22" fmla="*/ 167 w 792"/>
                    <a:gd name="T23" fmla="*/ 1246 h 1253"/>
                    <a:gd name="T24" fmla="*/ 173 w 792"/>
                    <a:gd name="T25" fmla="*/ 1252 h 1253"/>
                    <a:gd name="T26" fmla="*/ 178 w 792"/>
                    <a:gd name="T27" fmla="*/ 1252 h 1253"/>
                    <a:gd name="T28" fmla="*/ 184 w 792"/>
                    <a:gd name="T29" fmla="*/ 1245 h 1253"/>
                    <a:gd name="T30" fmla="*/ 191 w 792"/>
                    <a:gd name="T31" fmla="*/ 1228 h 1253"/>
                    <a:gd name="T32" fmla="*/ 199 w 792"/>
                    <a:gd name="T33" fmla="*/ 1193 h 1253"/>
                    <a:gd name="T34" fmla="*/ 214 w 792"/>
                    <a:gd name="T35" fmla="*/ 1095 h 1253"/>
                    <a:gd name="T36" fmla="*/ 229 w 792"/>
                    <a:gd name="T37" fmla="*/ 955 h 1253"/>
                    <a:gd name="T38" fmla="*/ 255 w 792"/>
                    <a:gd name="T39" fmla="*/ 624 h 1253"/>
                    <a:gd name="T40" fmla="*/ 277 w 792"/>
                    <a:gd name="T41" fmla="*/ 335 h 1253"/>
                    <a:gd name="T42" fmla="*/ 297 w 792"/>
                    <a:gd name="T43" fmla="*/ 144 h 1253"/>
                    <a:gd name="T44" fmla="*/ 308 w 792"/>
                    <a:gd name="T45" fmla="*/ 70 h 1253"/>
                    <a:gd name="T46" fmla="*/ 315 w 792"/>
                    <a:gd name="T47" fmla="*/ 35 h 1253"/>
                    <a:gd name="T48" fmla="*/ 324 w 792"/>
                    <a:gd name="T49" fmla="*/ 10 h 1253"/>
                    <a:gd name="T50" fmla="*/ 329 w 792"/>
                    <a:gd name="T51" fmla="*/ 2 h 1253"/>
                    <a:gd name="T52" fmla="*/ 334 w 792"/>
                    <a:gd name="T53" fmla="*/ 0 h 1253"/>
                    <a:gd name="T54" fmla="*/ 339 w 792"/>
                    <a:gd name="T55" fmla="*/ 3 h 1253"/>
                    <a:gd name="T56" fmla="*/ 345 w 792"/>
                    <a:gd name="T57" fmla="*/ 13 h 1253"/>
                    <a:gd name="T58" fmla="*/ 354 w 792"/>
                    <a:gd name="T59" fmla="*/ 40 h 1253"/>
                    <a:gd name="T60" fmla="*/ 364 w 792"/>
                    <a:gd name="T61" fmla="*/ 91 h 1253"/>
                    <a:gd name="T62" fmla="*/ 382 w 792"/>
                    <a:gd name="T63" fmla="*/ 214 h 1253"/>
                    <a:gd name="T64" fmla="*/ 409 w 792"/>
                    <a:gd name="T65" fmla="*/ 447 h 1253"/>
                    <a:gd name="T66" fmla="*/ 446 w 792"/>
                    <a:gd name="T67" fmla="*/ 796 h 1253"/>
                    <a:gd name="T68" fmla="*/ 459 w 792"/>
                    <a:gd name="T69" fmla="*/ 891 h 1253"/>
                    <a:gd name="T70" fmla="*/ 473 w 792"/>
                    <a:gd name="T71" fmla="*/ 975 h 1253"/>
                    <a:gd name="T72" fmla="*/ 483 w 792"/>
                    <a:gd name="T73" fmla="*/ 1020 h 1253"/>
                    <a:gd name="T74" fmla="*/ 492 w 792"/>
                    <a:gd name="T75" fmla="*/ 1048 h 1253"/>
                    <a:gd name="T76" fmla="*/ 499 w 792"/>
                    <a:gd name="T77" fmla="*/ 1061 h 1253"/>
                    <a:gd name="T78" fmla="*/ 505 w 792"/>
                    <a:gd name="T79" fmla="*/ 1066 h 1253"/>
                    <a:gd name="T80" fmla="*/ 510 w 792"/>
                    <a:gd name="T81" fmla="*/ 1067 h 1253"/>
                    <a:gd name="T82" fmla="*/ 516 w 792"/>
                    <a:gd name="T83" fmla="*/ 1063 h 1253"/>
                    <a:gd name="T84" fmla="*/ 523 w 792"/>
                    <a:gd name="T85" fmla="*/ 1053 h 1253"/>
                    <a:gd name="T86" fmla="*/ 532 w 792"/>
                    <a:gd name="T87" fmla="*/ 1029 h 1253"/>
                    <a:gd name="T88" fmla="*/ 542 w 792"/>
                    <a:gd name="T89" fmla="*/ 991 h 1253"/>
                    <a:gd name="T90" fmla="*/ 556 w 792"/>
                    <a:gd name="T91" fmla="*/ 916 h 1253"/>
                    <a:gd name="T92" fmla="*/ 592 w 792"/>
                    <a:gd name="T93" fmla="*/ 682 h 1253"/>
                    <a:gd name="T94" fmla="*/ 613 w 792"/>
                    <a:gd name="T95" fmla="*/ 534 h 1253"/>
                    <a:gd name="T96" fmla="*/ 634 w 792"/>
                    <a:gd name="T97" fmla="*/ 415 h 1253"/>
                    <a:gd name="T98" fmla="*/ 645 w 792"/>
                    <a:gd name="T99" fmla="*/ 364 h 1253"/>
                    <a:gd name="T100" fmla="*/ 656 w 792"/>
                    <a:gd name="T101" fmla="*/ 326 h 1253"/>
                    <a:gd name="T102" fmla="*/ 662 w 792"/>
                    <a:gd name="T103" fmla="*/ 309 h 1253"/>
                    <a:gd name="T104" fmla="*/ 671 w 792"/>
                    <a:gd name="T105" fmla="*/ 293 h 1253"/>
                    <a:gd name="T106" fmla="*/ 676 w 792"/>
                    <a:gd name="T107" fmla="*/ 288 h 1253"/>
                    <a:gd name="T108" fmla="*/ 681 w 792"/>
                    <a:gd name="T109" fmla="*/ 286 h 1253"/>
                    <a:gd name="T110" fmla="*/ 686 w 792"/>
                    <a:gd name="T111" fmla="*/ 287 h 1253"/>
                    <a:gd name="T112" fmla="*/ 692 w 792"/>
                    <a:gd name="T113" fmla="*/ 291 h 1253"/>
                    <a:gd name="T114" fmla="*/ 699 w 792"/>
                    <a:gd name="T115" fmla="*/ 302 h 1253"/>
                    <a:gd name="T116" fmla="*/ 708 w 792"/>
                    <a:gd name="T117" fmla="*/ 322 h 1253"/>
                    <a:gd name="T118" fmla="*/ 724 w 792"/>
                    <a:gd name="T119" fmla="*/ 376 h 1253"/>
                    <a:gd name="T120" fmla="*/ 761 w 792"/>
                    <a:gd name="T121" fmla="*/ 562 h 1253"/>
                    <a:gd name="T122" fmla="*/ 783 w 792"/>
                    <a:gd name="T123" fmla="*/ 683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92" h="1253">
                      <a:moveTo>
                        <a:pt x="0" y="186"/>
                      </a:moveTo>
                      <a:lnTo>
                        <a:pt x="1" y="186"/>
                      </a:lnTo>
                      <a:lnTo>
                        <a:pt x="1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lnTo>
                        <a:pt x="3" y="186"/>
                      </a:lnTo>
                      <a:lnTo>
                        <a:pt x="4" y="186"/>
                      </a:lnTo>
                      <a:lnTo>
                        <a:pt x="4" y="186"/>
                      </a:lnTo>
                      <a:lnTo>
                        <a:pt x="5" y="187"/>
                      </a:lnTo>
                      <a:lnTo>
                        <a:pt x="6" y="187"/>
                      </a:lnTo>
                      <a:lnTo>
                        <a:pt x="6" y="187"/>
                      </a:lnTo>
                      <a:lnTo>
                        <a:pt x="7" y="188"/>
                      </a:lnTo>
                      <a:lnTo>
                        <a:pt x="8" y="189"/>
                      </a:lnTo>
                      <a:lnTo>
                        <a:pt x="8" y="189"/>
                      </a:lnTo>
                      <a:lnTo>
                        <a:pt x="9" y="190"/>
                      </a:lnTo>
                      <a:lnTo>
                        <a:pt x="10" y="192"/>
                      </a:lnTo>
                      <a:lnTo>
                        <a:pt x="11" y="193"/>
                      </a:lnTo>
                      <a:lnTo>
                        <a:pt x="11" y="194"/>
                      </a:lnTo>
                      <a:lnTo>
                        <a:pt x="13" y="196"/>
                      </a:lnTo>
                      <a:lnTo>
                        <a:pt x="13" y="197"/>
                      </a:lnTo>
                      <a:lnTo>
                        <a:pt x="14" y="198"/>
                      </a:lnTo>
                      <a:lnTo>
                        <a:pt x="15" y="201"/>
                      </a:lnTo>
                      <a:lnTo>
                        <a:pt x="16" y="202"/>
                      </a:lnTo>
                      <a:lnTo>
                        <a:pt x="17" y="204"/>
                      </a:lnTo>
                      <a:lnTo>
                        <a:pt x="18" y="207"/>
                      </a:lnTo>
                      <a:lnTo>
                        <a:pt x="20" y="214"/>
                      </a:lnTo>
                      <a:lnTo>
                        <a:pt x="21" y="216"/>
                      </a:lnTo>
                      <a:lnTo>
                        <a:pt x="22" y="218"/>
                      </a:lnTo>
                      <a:lnTo>
                        <a:pt x="23" y="222"/>
                      </a:lnTo>
                      <a:lnTo>
                        <a:pt x="26" y="232"/>
                      </a:lnTo>
                      <a:lnTo>
                        <a:pt x="27" y="234"/>
                      </a:lnTo>
                      <a:lnTo>
                        <a:pt x="27" y="237"/>
                      </a:lnTo>
                      <a:lnTo>
                        <a:pt x="29" y="243"/>
                      </a:lnTo>
                      <a:lnTo>
                        <a:pt x="32" y="255"/>
                      </a:lnTo>
                      <a:lnTo>
                        <a:pt x="32" y="258"/>
                      </a:lnTo>
                      <a:lnTo>
                        <a:pt x="33" y="261"/>
                      </a:lnTo>
                      <a:lnTo>
                        <a:pt x="34" y="267"/>
                      </a:lnTo>
                      <a:lnTo>
                        <a:pt x="37" y="281"/>
                      </a:lnTo>
                      <a:lnTo>
                        <a:pt x="43" y="312"/>
                      </a:lnTo>
                      <a:lnTo>
                        <a:pt x="43" y="316"/>
                      </a:lnTo>
                      <a:lnTo>
                        <a:pt x="44" y="321"/>
                      </a:lnTo>
                      <a:lnTo>
                        <a:pt x="45" y="329"/>
                      </a:lnTo>
                      <a:lnTo>
                        <a:pt x="48" y="347"/>
                      </a:lnTo>
                      <a:lnTo>
                        <a:pt x="54" y="386"/>
                      </a:lnTo>
                      <a:lnTo>
                        <a:pt x="65" y="472"/>
                      </a:lnTo>
                      <a:lnTo>
                        <a:pt x="65" y="478"/>
                      </a:lnTo>
                      <a:lnTo>
                        <a:pt x="66" y="484"/>
                      </a:lnTo>
                      <a:lnTo>
                        <a:pt x="67" y="495"/>
                      </a:lnTo>
                      <a:lnTo>
                        <a:pt x="70" y="519"/>
                      </a:lnTo>
                      <a:lnTo>
                        <a:pt x="76" y="567"/>
                      </a:lnTo>
                      <a:lnTo>
                        <a:pt x="86" y="668"/>
                      </a:lnTo>
                      <a:lnTo>
                        <a:pt x="87" y="675"/>
                      </a:lnTo>
                      <a:lnTo>
                        <a:pt x="88" y="681"/>
                      </a:lnTo>
                      <a:lnTo>
                        <a:pt x="89" y="694"/>
                      </a:lnTo>
                      <a:lnTo>
                        <a:pt x="92" y="720"/>
                      </a:lnTo>
                      <a:lnTo>
                        <a:pt x="97" y="772"/>
                      </a:lnTo>
                      <a:lnTo>
                        <a:pt x="108" y="876"/>
                      </a:lnTo>
                      <a:lnTo>
                        <a:pt x="109" y="882"/>
                      </a:lnTo>
                      <a:lnTo>
                        <a:pt x="110" y="887"/>
                      </a:lnTo>
                      <a:lnTo>
                        <a:pt x="111" y="899"/>
                      </a:lnTo>
                      <a:lnTo>
                        <a:pt x="113" y="922"/>
                      </a:lnTo>
                      <a:lnTo>
                        <a:pt x="118" y="967"/>
                      </a:lnTo>
                      <a:lnTo>
                        <a:pt x="119" y="973"/>
                      </a:lnTo>
                      <a:lnTo>
                        <a:pt x="120" y="978"/>
                      </a:lnTo>
                      <a:lnTo>
                        <a:pt x="121" y="989"/>
                      </a:lnTo>
                      <a:lnTo>
                        <a:pt x="124" y="1010"/>
                      </a:lnTo>
                      <a:lnTo>
                        <a:pt x="128" y="1051"/>
                      </a:lnTo>
                      <a:lnTo>
                        <a:pt x="129" y="1056"/>
                      </a:lnTo>
                      <a:lnTo>
                        <a:pt x="130" y="1060"/>
                      </a:lnTo>
                      <a:lnTo>
                        <a:pt x="131" y="1070"/>
                      </a:lnTo>
                      <a:lnTo>
                        <a:pt x="134" y="1089"/>
                      </a:lnTo>
                      <a:lnTo>
                        <a:pt x="139" y="1124"/>
                      </a:lnTo>
                      <a:lnTo>
                        <a:pt x="139" y="1128"/>
                      </a:lnTo>
                      <a:lnTo>
                        <a:pt x="140" y="1132"/>
                      </a:lnTo>
                      <a:lnTo>
                        <a:pt x="141" y="1140"/>
                      </a:lnTo>
                      <a:lnTo>
                        <a:pt x="144" y="1155"/>
                      </a:lnTo>
                      <a:lnTo>
                        <a:pt x="149" y="1183"/>
                      </a:lnTo>
                      <a:lnTo>
                        <a:pt x="149" y="1186"/>
                      </a:lnTo>
                      <a:lnTo>
                        <a:pt x="150" y="1189"/>
                      </a:lnTo>
                      <a:lnTo>
                        <a:pt x="152" y="1196"/>
                      </a:lnTo>
                      <a:lnTo>
                        <a:pt x="152" y="1199"/>
                      </a:lnTo>
                      <a:lnTo>
                        <a:pt x="153" y="1202"/>
                      </a:lnTo>
                      <a:lnTo>
                        <a:pt x="154" y="1208"/>
                      </a:lnTo>
                      <a:lnTo>
                        <a:pt x="155" y="1210"/>
                      </a:lnTo>
                      <a:lnTo>
                        <a:pt x="156" y="1213"/>
                      </a:lnTo>
                      <a:lnTo>
                        <a:pt x="157" y="1218"/>
                      </a:lnTo>
                      <a:lnTo>
                        <a:pt x="160" y="1228"/>
                      </a:lnTo>
                      <a:lnTo>
                        <a:pt x="161" y="1230"/>
                      </a:lnTo>
                      <a:lnTo>
                        <a:pt x="161" y="1232"/>
                      </a:lnTo>
                      <a:lnTo>
                        <a:pt x="163" y="1236"/>
                      </a:lnTo>
                      <a:lnTo>
                        <a:pt x="163" y="1237"/>
                      </a:lnTo>
                      <a:lnTo>
                        <a:pt x="164" y="1239"/>
                      </a:lnTo>
                      <a:lnTo>
                        <a:pt x="166" y="1242"/>
                      </a:lnTo>
                      <a:lnTo>
                        <a:pt x="166" y="1243"/>
                      </a:lnTo>
                      <a:lnTo>
                        <a:pt x="167" y="1245"/>
                      </a:lnTo>
                      <a:lnTo>
                        <a:pt x="167" y="1246"/>
                      </a:lnTo>
                      <a:lnTo>
                        <a:pt x="168" y="1247"/>
                      </a:lnTo>
                      <a:lnTo>
                        <a:pt x="169" y="1248"/>
                      </a:lnTo>
                      <a:lnTo>
                        <a:pt x="170" y="1249"/>
                      </a:lnTo>
                      <a:lnTo>
                        <a:pt x="170" y="1249"/>
                      </a:lnTo>
                      <a:lnTo>
                        <a:pt x="171" y="1250"/>
                      </a:lnTo>
                      <a:lnTo>
                        <a:pt x="172" y="1251"/>
                      </a:lnTo>
                      <a:lnTo>
                        <a:pt x="172" y="1251"/>
                      </a:lnTo>
                      <a:lnTo>
                        <a:pt x="173" y="1252"/>
                      </a:lnTo>
                      <a:lnTo>
                        <a:pt x="174" y="1252"/>
                      </a:lnTo>
                      <a:lnTo>
                        <a:pt x="174" y="1252"/>
                      </a:lnTo>
                      <a:lnTo>
                        <a:pt x="175" y="1252"/>
                      </a:lnTo>
                      <a:lnTo>
                        <a:pt x="176" y="1253"/>
                      </a:lnTo>
                      <a:lnTo>
                        <a:pt x="176" y="1252"/>
                      </a:lnTo>
                      <a:lnTo>
                        <a:pt x="177" y="1252"/>
                      </a:lnTo>
                      <a:lnTo>
                        <a:pt x="178" y="1252"/>
                      </a:lnTo>
                      <a:lnTo>
                        <a:pt x="178" y="1252"/>
                      </a:lnTo>
                      <a:lnTo>
                        <a:pt x="179" y="1251"/>
                      </a:lnTo>
                      <a:lnTo>
                        <a:pt x="180" y="1251"/>
                      </a:lnTo>
                      <a:lnTo>
                        <a:pt x="181" y="1250"/>
                      </a:lnTo>
                      <a:lnTo>
                        <a:pt x="181" y="1249"/>
                      </a:lnTo>
                      <a:lnTo>
                        <a:pt x="182" y="1249"/>
                      </a:lnTo>
                      <a:lnTo>
                        <a:pt x="182" y="1248"/>
                      </a:lnTo>
                      <a:lnTo>
                        <a:pt x="183" y="1246"/>
                      </a:lnTo>
                      <a:lnTo>
                        <a:pt x="184" y="1245"/>
                      </a:lnTo>
                      <a:lnTo>
                        <a:pt x="185" y="1244"/>
                      </a:lnTo>
                      <a:lnTo>
                        <a:pt x="185" y="1243"/>
                      </a:lnTo>
                      <a:lnTo>
                        <a:pt x="186" y="1241"/>
                      </a:lnTo>
                      <a:lnTo>
                        <a:pt x="187" y="1238"/>
                      </a:lnTo>
                      <a:lnTo>
                        <a:pt x="188" y="1236"/>
                      </a:lnTo>
                      <a:lnTo>
                        <a:pt x="189" y="1234"/>
                      </a:lnTo>
                      <a:lnTo>
                        <a:pt x="190" y="1230"/>
                      </a:lnTo>
                      <a:lnTo>
                        <a:pt x="191" y="1228"/>
                      </a:lnTo>
                      <a:lnTo>
                        <a:pt x="191" y="1226"/>
                      </a:lnTo>
                      <a:lnTo>
                        <a:pt x="193" y="1221"/>
                      </a:lnTo>
                      <a:lnTo>
                        <a:pt x="194" y="1219"/>
                      </a:lnTo>
                      <a:lnTo>
                        <a:pt x="194" y="1216"/>
                      </a:lnTo>
                      <a:lnTo>
                        <a:pt x="196" y="1211"/>
                      </a:lnTo>
                      <a:lnTo>
                        <a:pt x="198" y="1200"/>
                      </a:lnTo>
                      <a:lnTo>
                        <a:pt x="199" y="1196"/>
                      </a:lnTo>
                      <a:lnTo>
                        <a:pt x="199" y="1193"/>
                      </a:lnTo>
                      <a:lnTo>
                        <a:pt x="200" y="1186"/>
                      </a:lnTo>
                      <a:lnTo>
                        <a:pt x="203" y="1172"/>
                      </a:lnTo>
                      <a:lnTo>
                        <a:pt x="204" y="1168"/>
                      </a:lnTo>
                      <a:lnTo>
                        <a:pt x="205" y="1164"/>
                      </a:lnTo>
                      <a:lnTo>
                        <a:pt x="206" y="1156"/>
                      </a:lnTo>
                      <a:lnTo>
                        <a:pt x="208" y="1139"/>
                      </a:lnTo>
                      <a:lnTo>
                        <a:pt x="214" y="1101"/>
                      </a:lnTo>
                      <a:lnTo>
                        <a:pt x="214" y="1095"/>
                      </a:lnTo>
                      <a:lnTo>
                        <a:pt x="215" y="1090"/>
                      </a:lnTo>
                      <a:lnTo>
                        <a:pt x="216" y="1080"/>
                      </a:lnTo>
                      <a:lnTo>
                        <a:pt x="218" y="1057"/>
                      </a:lnTo>
                      <a:lnTo>
                        <a:pt x="224" y="1008"/>
                      </a:lnTo>
                      <a:lnTo>
                        <a:pt x="224" y="1002"/>
                      </a:lnTo>
                      <a:lnTo>
                        <a:pt x="225" y="995"/>
                      </a:lnTo>
                      <a:lnTo>
                        <a:pt x="226" y="982"/>
                      </a:lnTo>
                      <a:lnTo>
                        <a:pt x="229" y="955"/>
                      </a:lnTo>
                      <a:lnTo>
                        <a:pt x="234" y="897"/>
                      </a:lnTo>
                      <a:lnTo>
                        <a:pt x="235" y="889"/>
                      </a:lnTo>
                      <a:lnTo>
                        <a:pt x="235" y="882"/>
                      </a:lnTo>
                      <a:lnTo>
                        <a:pt x="236" y="867"/>
                      </a:lnTo>
                      <a:lnTo>
                        <a:pt x="239" y="835"/>
                      </a:lnTo>
                      <a:lnTo>
                        <a:pt x="244" y="771"/>
                      </a:lnTo>
                      <a:lnTo>
                        <a:pt x="254" y="633"/>
                      </a:lnTo>
                      <a:lnTo>
                        <a:pt x="255" y="624"/>
                      </a:lnTo>
                      <a:lnTo>
                        <a:pt x="256" y="615"/>
                      </a:lnTo>
                      <a:lnTo>
                        <a:pt x="257" y="597"/>
                      </a:lnTo>
                      <a:lnTo>
                        <a:pt x="259" y="562"/>
                      </a:lnTo>
                      <a:lnTo>
                        <a:pt x="264" y="494"/>
                      </a:lnTo>
                      <a:lnTo>
                        <a:pt x="274" y="367"/>
                      </a:lnTo>
                      <a:lnTo>
                        <a:pt x="275" y="359"/>
                      </a:lnTo>
                      <a:lnTo>
                        <a:pt x="276" y="351"/>
                      </a:lnTo>
                      <a:lnTo>
                        <a:pt x="277" y="335"/>
                      </a:lnTo>
                      <a:lnTo>
                        <a:pt x="280" y="304"/>
                      </a:lnTo>
                      <a:lnTo>
                        <a:pt x="285" y="247"/>
                      </a:lnTo>
                      <a:lnTo>
                        <a:pt x="286" y="240"/>
                      </a:lnTo>
                      <a:lnTo>
                        <a:pt x="287" y="234"/>
                      </a:lnTo>
                      <a:lnTo>
                        <a:pt x="288" y="220"/>
                      </a:lnTo>
                      <a:lnTo>
                        <a:pt x="291" y="195"/>
                      </a:lnTo>
                      <a:lnTo>
                        <a:pt x="296" y="149"/>
                      </a:lnTo>
                      <a:lnTo>
                        <a:pt x="297" y="144"/>
                      </a:lnTo>
                      <a:lnTo>
                        <a:pt x="298" y="138"/>
                      </a:lnTo>
                      <a:lnTo>
                        <a:pt x="299" y="128"/>
                      </a:lnTo>
                      <a:lnTo>
                        <a:pt x="302" y="109"/>
                      </a:lnTo>
                      <a:lnTo>
                        <a:pt x="302" y="104"/>
                      </a:lnTo>
                      <a:lnTo>
                        <a:pt x="303" y="99"/>
                      </a:lnTo>
                      <a:lnTo>
                        <a:pt x="304" y="91"/>
                      </a:lnTo>
                      <a:lnTo>
                        <a:pt x="307" y="75"/>
                      </a:lnTo>
                      <a:lnTo>
                        <a:pt x="308" y="70"/>
                      </a:lnTo>
                      <a:lnTo>
                        <a:pt x="308" y="67"/>
                      </a:lnTo>
                      <a:lnTo>
                        <a:pt x="310" y="60"/>
                      </a:lnTo>
                      <a:lnTo>
                        <a:pt x="310" y="56"/>
                      </a:lnTo>
                      <a:lnTo>
                        <a:pt x="311" y="53"/>
                      </a:lnTo>
                      <a:lnTo>
                        <a:pt x="313" y="47"/>
                      </a:lnTo>
                      <a:lnTo>
                        <a:pt x="313" y="44"/>
                      </a:lnTo>
                      <a:lnTo>
                        <a:pt x="314" y="41"/>
                      </a:lnTo>
                      <a:lnTo>
                        <a:pt x="315" y="35"/>
                      </a:lnTo>
                      <a:lnTo>
                        <a:pt x="318" y="25"/>
                      </a:lnTo>
                      <a:lnTo>
                        <a:pt x="319" y="23"/>
                      </a:lnTo>
                      <a:lnTo>
                        <a:pt x="319" y="21"/>
                      </a:lnTo>
                      <a:lnTo>
                        <a:pt x="320" y="18"/>
                      </a:lnTo>
                      <a:lnTo>
                        <a:pt x="321" y="16"/>
                      </a:lnTo>
                      <a:lnTo>
                        <a:pt x="322" y="14"/>
                      </a:lnTo>
                      <a:lnTo>
                        <a:pt x="323" y="11"/>
                      </a:lnTo>
                      <a:lnTo>
                        <a:pt x="324" y="10"/>
                      </a:lnTo>
                      <a:lnTo>
                        <a:pt x="324" y="9"/>
                      </a:lnTo>
                      <a:lnTo>
                        <a:pt x="325" y="7"/>
                      </a:lnTo>
                      <a:lnTo>
                        <a:pt x="326" y="6"/>
                      </a:lnTo>
                      <a:lnTo>
                        <a:pt x="326" y="5"/>
                      </a:lnTo>
                      <a:lnTo>
                        <a:pt x="327" y="4"/>
                      </a:lnTo>
                      <a:lnTo>
                        <a:pt x="328" y="4"/>
                      </a:lnTo>
                      <a:lnTo>
                        <a:pt x="328" y="3"/>
                      </a:lnTo>
                      <a:lnTo>
                        <a:pt x="329" y="2"/>
                      </a:lnTo>
                      <a:lnTo>
                        <a:pt x="329" y="1"/>
                      </a:lnTo>
                      <a:lnTo>
                        <a:pt x="330" y="1"/>
                      </a:lnTo>
                      <a:lnTo>
                        <a:pt x="331" y="1"/>
                      </a:lnTo>
                      <a:lnTo>
                        <a:pt x="331" y="0"/>
                      </a:lnTo>
                      <a:lnTo>
                        <a:pt x="332" y="0"/>
                      </a:lnTo>
                      <a:lnTo>
                        <a:pt x="333" y="0"/>
                      </a:lnTo>
                      <a:lnTo>
                        <a:pt x="333" y="0"/>
                      </a:lnTo>
                      <a:lnTo>
                        <a:pt x="334" y="0"/>
                      </a:lnTo>
                      <a:lnTo>
                        <a:pt x="335" y="0"/>
                      </a:lnTo>
                      <a:lnTo>
                        <a:pt x="335" y="0"/>
                      </a:lnTo>
                      <a:lnTo>
                        <a:pt x="336" y="0"/>
                      </a:lnTo>
                      <a:lnTo>
                        <a:pt x="337" y="1"/>
                      </a:lnTo>
                      <a:lnTo>
                        <a:pt x="337" y="1"/>
                      </a:lnTo>
                      <a:lnTo>
                        <a:pt x="338" y="1"/>
                      </a:lnTo>
                      <a:lnTo>
                        <a:pt x="338" y="2"/>
                      </a:lnTo>
                      <a:lnTo>
                        <a:pt x="339" y="3"/>
                      </a:lnTo>
                      <a:lnTo>
                        <a:pt x="340" y="4"/>
                      </a:lnTo>
                      <a:lnTo>
                        <a:pt x="340" y="4"/>
                      </a:lnTo>
                      <a:lnTo>
                        <a:pt x="341" y="5"/>
                      </a:lnTo>
                      <a:lnTo>
                        <a:pt x="341" y="6"/>
                      </a:lnTo>
                      <a:lnTo>
                        <a:pt x="342" y="7"/>
                      </a:lnTo>
                      <a:lnTo>
                        <a:pt x="343" y="10"/>
                      </a:lnTo>
                      <a:lnTo>
                        <a:pt x="344" y="11"/>
                      </a:lnTo>
                      <a:lnTo>
                        <a:pt x="345" y="13"/>
                      </a:lnTo>
                      <a:lnTo>
                        <a:pt x="346" y="16"/>
                      </a:lnTo>
                      <a:lnTo>
                        <a:pt x="347" y="17"/>
                      </a:lnTo>
                      <a:lnTo>
                        <a:pt x="347" y="19"/>
                      </a:lnTo>
                      <a:lnTo>
                        <a:pt x="349" y="22"/>
                      </a:lnTo>
                      <a:lnTo>
                        <a:pt x="349" y="24"/>
                      </a:lnTo>
                      <a:lnTo>
                        <a:pt x="350" y="27"/>
                      </a:lnTo>
                      <a:lnTo>
                        <a:pt x="351" y="31"/>
                      </a:lnTo>
                      <a:lnTo>
                        <a:pt x="354" y="40"/>
                      </a:lnTo>
                      <a:lnTo>
                        <a:pt x="354" y="43"/>
                      </a:lnTo>
                      <a:lnTo>
                        <a:pt x="355" y="45"/>
                      </a:lnTo>
                      <a:lnTo>
                        <a:pt x="356" y="51"/>
                      </a:lnTo>
                      <a:lnTo>
                        <a:pt x="359" y="62"/>
                      </a:lnTo>
                      <a:lnTo>
                        <a:pt x="359" y="66"/>
                      </a:lnTo>
                      <a:lnTo>
                        <a:pt x="360" y="69"/>
                      </a:lnTo>
                      <a:lnTo>
                        <a:pt x="362" y="76"/>
                      </a:lnTo>
                      <a:lnTo>
                        <a:pt x="364" y="91"/>
                      </a:lnTo>
                      <a:lnTo>
                        <a:pt x="370" y="124"/>
                      </a:lnTo>
                      <a:lnTo>
                        <a:pt x="371" y="129"/>
                      </a:lnTo>
                      <a:lnTo>
                        <a:pt x="371" y="133"/>
                      </a:lnTo>
                      <a:lnTo>
                        <a:pt x="373" y="143"/>
                      </a:lnTo>
                      <a:lnTo>
                        <a:pt x="375" y="162"/>
                      </a:lnTo>
                      <a:lnTo>
                        <a:pt x="381" y="204"/>
                      </a:lnTo>
                      <a:lnTo>
                        <a:pt x="382" y="209"/>
                      </a:lnTo>
                      <a:lnTo>
                        <a:pt x="382" y="214"/>
                      </a:lnTo>
                      <a:lnTo>
                        <a:pt x="384" y="225"/>
                      </a:lnTo>
                      <a:lnTo>
                        <a:pt x="386" y="248"/>
                      </a:lnTo>
                      <a:lnTo>
                        <a:pt x="392" y="295"/>
                      </a:lnTo>
                      <a:lnTo>
                        <a:pt x="403" y="396"/>
                      </a:lnTo>
                      <a:lnTo>
                        <a:pt x="404" y="402"/>
                      </a:lnTo>
                      <a:lnTo>
                        <a:pt x="404" y="409"/>
                      </a:lnTo>
                      <a:lnTo>
                        <a:pt x="406" y="421"/>
                      </a:lnTo>
                      <a:lnTo>
                        <a:pt x="409" y="447"/>
                      </a:lnTo>
                      <a:lnTo>
                        <a:pt x="414" y="499"/>
                      </a:lnTo>
                      <a:lnTo>
                        <a:pt x="425" y="603"/>
                      </a:lnTo>
                      <a:lnTo>
                        <a:pt x="425" y="609"/>
                      </a:lnTo>
                      <a:lnTo>
                        <a:pt x="426" y="616"/>
                      </a:lnTo>
                      <a:lnTo>
                        <a:pt x="427" y="628"/>
                      </a:lnTo>
                      <a:lnTo>
                        <a:pt x="430" y="654"/>
                      </a:lnTo>
                      <a:lnTo>
                        <a:pt x="436" y="703"/>
                      </a:lnTo>
                      <a:lnTo>
                        <a:pt x="446" y="796"/>
                      </a:lnTo>
                      <a:lnTo>
                        <a:pt x="447" y="801"/>
                      </a:lnTo>
                      <a:lnTo>
                        <a:pt x="448" y="806"/>
                      </a:lnTo>
                      <a:lnTo>
                        <a:pt x="449" y="816"/>
                      </a:lnTo>
                      <a:lnTo>
                        <a:pt x="451" y="836"/>
                      </a:lnTo>
                      <a:lnTo>
                        <a:pt x="457" y="874"/>
                      </a:lnTo>
                      <a:lnTo>
                        <a:pt x="457" y="878"/>
                      </a:lnTo>
                      <a:lnTo>
                        <a:pt x="458" y="883"/>
                      </a:lnTo>
                      <a:lnTo>
                        <a:pt x="459" y="891"/>
                      </a:lnTo>
                      <a:lnTo>
                        <a:pt x="461" y="908"/>
                      </a:lnTo>
                      <a:lnTo>
                        <a:pt x="467" y="940"/>
                      </a:lnTo>
                      <a:lnTo>
                        <a:pt x="467" y="944"/>
                      </a:lnTo>
                      <a:lnTo>
                        <a:pt x="468" y="948"/>
                      </a:lnTo>
                      <a:lnTo>
                        <a:pt x="469" y="955"/>
                      </a:lnTo>
                      <a:lnTo>
                        <a:pt x="472" y="969"/>
                      </a:lnTo>
                      <a:lnTo>
                        <a:pt x="472" y="972"/>
                      </a:lnTo>
                      <a:lnTo>
                        <a:pt x="473" y="975"/>
                      </a:lnTo>
                      <a:lnTo>
                        <a:pt x="474" y="982"/>
                      </a:lnTo>
                      <a:lnTo>
                        <a:pt x="477" y="994"/>
                      </a:lnTo>
                      <a:lnTo>
                        <a:pt x="478" y="997"/>
                      </a:lnTo>
                      <a:lnTo>
                        <a:pt x="478" y="999"/>
                      </a:lnTo>
                      <a:lnTo>
                        <a:pt x="479" y="1005"/>
                      </a:lnTo>
                      <a:lnTo>
                        <a:pt x="482" y="1015"/>
                      </a:lnTo>
                      <a:lnTo>
                        <a:pt x="482" y="1018"/>
                      </a:lnTo>
                      <a:lnTo>
                        <a:pt x="483" y="1020"/>
                      </a:lnTo>
                      <a:lnTo>
                        <a:pt x="484" y="1024"/>
                      </a:lnTo>
                      <a:lnTo>
                        <a:pt x="487" y="1033"/>
                      </a:lnTo>
                      <a:lnTo>
                        <a:pt x="488" y="1035"/>
                      </a:lnTo>
                      <a:lnTo>
                        <a:pt x="488" y="1037"/>
                      </a:lnTo>
                      <a:lnTo>
                        <a:pt x="490" y="1041"/>
                      </a:lnTo>
                      <a:lnTo>
                        <a:pt x="490" y="1043"/>
                      </a:lnTo>
                      <a:lnTo>
                        <a:pt x="491" y="1045"/>
                      </a:lnTo>
                      <a:lnTo>
                        <a:pt x="492" y="1048"/>
                      </a:lnTo>
                      <a:lnTo>
                        <a:pt x="493" y="1050"/>
                      </a:lnTo>
                      <a:lnTo>
                        <a:pt x="494" y="1051"/>
                      </a:lnTo>
                      <a:lnTo>
                        <a:pt x="495" y="1054"/>
                      </a:lnTo>
                      <a:lnTo>
                        <a:pt x="496" y="1056"/>
                      </a:lnTo>
                      <a:lnTo>
                        <a:pt x="496" y="1057"/>
                      </a:lnTo>
                      <a:lnTo>
                        <a:pt x="498" y="1059"/>
                      </a:lnTo>
                      <a:lnTo>
                        <a:pt x="499" y="1060"/>
                      </a:lnTo>
                      <a:lnTo>
                        <a:pt x="499" y="1061"/>
                      </a:lnTo>
                      <a:lnTo>
                        <a:pt x="500" y="1062"/>
                      </a:lnTo>
                      <a:lnTo>
                        <a:pt x="500" y="1063"/>
                      </a:lnTo>
                      <a:lnTo>
                        <a:pt x="501" y="1063"/>
                      </a:lnTo>
                      <a:lnTo>
                        <a:pt x="502" y="1064"/>
                      </a:lnTo>
                      <a:lnTo>
                        <a:pt x="503" y="1065"/>
                      </a:lnTo>
                      <a:lnTo>
                        <a:pt x="503" y="1065"/>
                      </a:lnTo>
                      <a:lnTo>
                        <a:pt x="504" y="1066"/>
                      </a:lnTo>
                      <a:lnTo>
                        <a:pt x="505" y="1066"/>
                      </a:lnTo>
                      <a:lnTo>
                        <a:pt x="505" y="1066"/>
                      </a:lnTo>
                      <a:lnTo>
                        <a:pt x="506" y="1066"/>
                      </a:lnTo>
                      <a:lnTo>
                        <a:pt x="507" y="1067"/>
                      </a:lnTo>
                      <a:lnTo>
                        <a:pt x="508" y="1067"/>
                      </a:lnTo>
                      <a:lnTo>
                        <a:pt x="508" y="1067"/>
                      </a:lnTo>
                      <a:lnTo>
                        <a:pt x="509" y="1067"/>
                      </a:lnTo>
                      <a:lnTo>
                        <a:pt x="509" y="1067"/>
                      </a:lnTo>
                      <a:lnTo>
                        <a:pt x="510" y="1067"/>
                      </a:lnTo>
                      <a:lnTo>
                        <a:pt x="511" y="1066"/>
                      </a:lnTo>
                      <a:lnTo>
                        <a:pt x="512" y="1066"/>
                      </a:lnTo>
                      <a:lnTo>
                        <a:pt x="512" y="1066"/>
                      </a:lnTo>
                      <a:lnTo>
                        <a:pt x="513" y="1065"/>
                      </a:lnTo>
                      <a:lnTo>
                        <a:pt x="514" y="1065"/>
                      </a:lnTo>
                      <a:lnTo>
                        <a:pt x="514" y="1064"/>
                      </a:lnTo>
                      <a:lnTo>
                        <a:pt x="515" y="1064"/>
                      </a:lnTo>
                      <a:lnTo>
                        <a:pt x="516" y="1063"/>
                      </a:lnTo>
                      <a:lnTo>
                        <a:pt x="517" y="1062"/>
                      </a:lnTo>
                      <a:lnTo>
                        <a:pt x="517" y="1062"/>
                      </a:lnTo>
                      <a:lnTo>
                        <a:pt x="518" y="1060"/>
                      </a:lnTo>
                      <a:lnTo>
                        <a:pt x="518" y="1060"/>
                      </a:lnTo>
                      <a:lnTo>
                        <a:pt x="520" y="1057"/>
                      </a:lnTo>
                      <a:lnTo>
                        <a:pt x="520" y="1056"/>
                      </a:lnTo>
                      <a:lnTo>
                        <a:pt x="521" y="1055"/>
                      </a:lnTo>
                      <a:lnTo>
                        <a:pt x="523" y="1053"/>
                      </a:lnTo>
                      <a:lnTo>
                        <a:pt x="523" y="1051"/>
                      </a:lnTo>
                      <a:lnTo>
                        <a:pt x="524" y="1050"/>
                      </a:lnTo>
                      <a:lnTo>
                        <a:pt x="525" y="1047"/>
                      </a:lnTo>
                      <a:lnTo>
                        <a:pt x="526" y="1045"/>
                      </a:lnTo>
                      <a:lnTo>
                        <a:pt x="527" y="1043"/>
                      </a:lnTo>
                      <a:lnTo>
                        <a:pt x="528" y="1039"/>
                      </a:lnTo>
                      <a:lnTo>
                        <a:pt x="531" y="1032"/>
                      </a:lnTo>
                      <a:lnTo>
                        <a:pt x="532" y="1029"/>
                      </a:lnTo>
                      <a:lnTo>
                        <a:pt x="532" y="1027"/>
                      </a:lnTo>
                      <a:lnTo>
                        <a:pt x="533" y="1023"/>
                      </a:lnTo>
                      <a:lnTo>
                        <a:pt x="536" y="1014"/>
                      </a:lnTo>
                      <a:lnTo>
                        <a:pt x="536" y="1012"/>
                      </a:lnTo>
                      <a:lnTo>
                        <a:pt x="537" y="1009"/>
                      </a:lnTo>
                      <a:lnTo>
                        <a:pt x="538" y="1004"/>
                      </a:lnTo>
                      <a:lnTo>
                        <a:pt x="541" y="994"/>
                      </a:lnTo>
                      <a:lnTo>
                        <a:pt x="542" y="991"/>
                      </a:lnTo>
                      <a:lnTo>
                        <a:pt x="542" y="988"/>
                      </a:lnTo>
                      <a:lnTo>
                        <a:pt x="544" y="982"/>
                      </a:lnTo>
                      <a:lnTo>
                        <a:pt x="546" y="970"/>
                      </a:lnTo>
                      <a:lnTo>
                        <a:pt x="551" y="945"/>
                      </a:lnTo>
                      <a:lnTo>
                        <a:pt x="552" y="941"/>
                      </a:lnTo>
                      <a:lnTo>
                        <a:pt x="553" y="938"/>
                      </a:lnTo>
                      <a:lnTo>
                        <a:pt x="554" y="931"/>
                      </a:lnTo>
                      <a:lnTo>
                        <a:pt x="556" y="916"/>
                      </a:lnTo>
                      <a:lnTo>
                        <a:pt x="562" y="886"/>
                      </a:lnTo>
                      <a:lnTo>
                        <a:pt x="572" y="821"/>
                      </a:lnTo>
                      <a:lnTo>
                        <a:pt x="572" y="817"/>
                      </a:lnTo>
                      <a:lnTo>
                        <a:pt x="573" y="813"/>
                      </a:lnTo>
                      <a:lnTo>
                        <a:pt x="574" y="804"/>
                      </a:lnTo>
                      <a:lnTo>
                        <a:pt x="577" y="787"/>
                      </a:lnTo>
                      <a:lnTo>
                        <a:pt x="582" y="752"/>
                      </a:lnTo>
                      <a:lnTo>
                        <a:pt x="592" y="682"/>
                      </a:lnTo>
                      <a:lnTo>
                        <a:pt x="592" y="677"/>
                      </a:lnTo>
                      <a:lnTo>
                        <a:pt x="593" y="673"/>
                      </a:lnTo>
                      <a:lnTo>
                        <a:pt x="594" y="664"/>
                      </a:lnTo>
                      <a:lnTo>
                        <a:pt x="597" y="646"/>
                      </a:lnTo>
                      <a:lnTo>
                        <a:pt x="602" y="611"/>
                      </a:lnTo>
                      <a:lnTo>
                        <a:pt x="612" y="543"/>
                      </a:lnTo>
                      <a:lnTo>
                        <a:pt x="613" y="539"/>
                      </a:lnTo>
                      <a:lnTo>
                        <a:pt x="613" y="534"/>
                      </a:lnTo>
                      <a:lnTo>
                        <a:pt x="615" y="526"/>
                      </a:lnTo>
                      <a:lnTo>
                        <a:pt x="617" y="508"/>
                      </a:lnTo>
                      <a:lnTo>
                        <a:pt x="623" y="475"/>
                      </a:lnTo>
                      <a:lnTo>
                        <a:pt x="623" y="471"/>
                      </a:lnTo>
                      <a:lnTo>
                        <a:pt x="624" y="467"/>
                      </a:lnTo>
                      <a:lnTo>
                        <a:pt x="626" y="459"/>
                      </a:lnTo>
                      <a:lnTo>
                        <a:pt x="628" y="444"/>
                      </a:lnTo>
                      <a:lnTo>
                        <a:pt x="634" y="415"/>
                      </a:lnTo>
                      <a:lnTo>
                        <a:pt x="634" y="411"/>
                      </a:lnTo>
                      <a:lnTo>
                        <a:pt x="635" y="408"/>
                      </a:lnTo>
                      <a:lnTo>
                        <a:pt x="637" y="401"/>
                      </a:lnTo>
                      <a:lnTo>
                        <a:pt x="639" y="388"/>
                      </a:lnTo>
                      <a:lnTo>
                        <a:pt x="640" y="385"/>
                      </a:lnTo>
                      <a:lnTo>
                        <a:pt x="641" y="382"/>
                      </a:lnTo>
                      <a:lnTo>
                        <a:pt x="642" y="376"/>
                      </a:lnTo>
                      <a:lnTo>
                        <a:pt x="645" y="364"/>
                      </a:lnTo>
                      <a:lnTo>
                        <a:pt x="645" y="362"/>
                      </a:lnTo>
                      <a:lnTo>
                        <a:pt x="646" y="359"/>
                      </a:lnTo>
                      <a:lnTo>
                        <a:pt x="647" y="354"/>
                      </a:lnTo>
                      <a:lnTo>
                        <a:pt x="650" y="343"/>
                      </a:lnTo>
                      <a:lnTo>
                        <a:pt x="651" y="341"/>
                      </a:lnTo>
                      <a:lnTo>
                        <a:pt x="652" y="339"/>
                      </a:lnTo>
                      <a:lnTo>
                        <a:pt x="653" y="334"/>
                      </a:lnTo>
                      <a:lnTo>
                        <a:pt x="656" y="326"/>
                      </a:lnTo>
                      <a:lnTo>
                        <a:pt x="656" y="324"/>
                      </a:lnTo>
                      <a:lnTo>
                        <a:pt x="657" y="322"/>
                      </a:lnTo>
                      <a:lnTo>
                        <a:pt x="658" y="319"/>
                      </a:lnTo>
                      <a:lnTo>
                        <a:pt x="659" y="317"/>
                      </a:lnTo>
                      <a:lnTo>
                        <a:pt x="659" y="315"/>
                      </a:lnTo>
                      <a:lnTo>
                        <a:pt x="661" y="312"/>
                      </a:lnTo>
                      <a:lnTo>
                        <a:pt x="661" y="310"/>
                      </a:lnTo>
                      <a:lnTo>
                        <a:pt x="662" y="309"/>
                      </a:lnTo>
                      <a:lnTo>
                        <a:pt x="663" y="306"/>
                      </a:lnTo>
                      <a:lnTo>
                        <a:pt x="666" y="301"/>
                      </a:lnTo>
                      <a:lnTo>
                        <a:pt x="666" y="300"/>
                      </a:lnTo>
                      <a:lnTo>
                        <a:pt x="667" y="299"/>
                      </a:lnTo>
                      <a:lnTo>
                        <a:pt x="668" y="297"/>
                      </a:lnTo>
                      <a:lnTo>
                        <a:pt x="669" y="296"/>
                      </a:lnTo>
                      <a:lnTo>
                        <a:pt x="670" y="295"/>
                      </a:lnTo>
                      <a:lnTo>
                        <a:pt x="671" y="293"/>
                      </a:lnTo>
                      <a:lnTo>
                        <a:pt x="671" y="292"/>
                      </a:lnTo>
                      <a:lnTo>
                        <a:pt x="672" y="292"/>
                      </a:lnTo>
                      <a:lnTo>
                        <a:pt x="673" y="291"/>
                      </a:lnTo>
                      <a:lnTo>
                        <a:pt x="673" y="290"/>
                      </a:lnTo>
                      <a:lnTo>
                        <a:pt x="674" y="290"/>
                      </a:lnTo>
                      <a:lnTo>
                        <a:pt x="674" y="289"/>
                      </a:lnTo>
                      <a:lnTo>
                        <a:pt x="675" y="289"/>
                      </a:lnTo>
                      <a:lnTo>
                        <a:pt x="676" y="288"/>
                      </a:lnTo>
                      <a:lnTo>
                        <a:pt x="677" y="288"/>
                      </a:lnTo>
                      <a:lnTo>
                        <a:pt x="677" y="287"/>
                      </a:lnTo>
                      <a:lnTo>
                        <a:pt x="678" y="287"/>
                      </a:lnTo>
                      <a:lnTo>
                        <a:pt x="679" y="287"/>
                      </a:lnTo>
                      <a:lnTo>
                        <a:pt x="679" y="286"/>
                      </a:lnTo>
                      <a:lnTo>
                        <a:pt x="680" y="286"/>
                      </a:lnTo>
                      <a:lnTo>
                        <a:pt x="680" y="286"/>
                      </a:lnTo>
                      <a:lnTo>
                        <a:pt x="681" y="286"/>
                      </a:lnTo>
                      <a:lnTo>
                        <a:pt x="682" y="286"/>
                      </a:lnTo>
                      <a:lnTo>
                        <a:pt x="682" y="286"/>
                      </a:lnTo>
                      <a:lnTo>
                        <a:pt x="683" y="286"/>
                      </a:lnTo>
                      <a:lnTo>
                        <a:pt x="683" y="286"/>
                      </a:lnTo>
                      <a:lnTo>
                        <a:pt x="684" y="286"/>
                      </a:lnTo>
                      <a:lnTo>
                        <a:pt x="685" y="286"/>
                      </a:lnTo>
                      <a:lnTo>
                        <a:pt x="685" y="286"/>
                      </a:lnTo>
                      <a:lnTo>
                        <a:pt x="686" y="287"/>
                      </a:lnTo>
                      <a:lnTo>
                        <a:pt x="687" y="287"/>
                      </a:lnTo>
                      <a:lnTo>
                        <a:pt x="687" y="288"/>
                      </a:lnTo>
                      <a:lnTo>
                        <a:pt x="688" y="288"/>
                      </a:lnTo>
                      <a:lnTo>
                        <a:pt x="689" y="288"/>
                      </a:lnTo>
                      <a:lnTo>
                        <a:pt x="689" y="289"/>
                      </a:lnTo>
                      <a:lnTo>
                        <a:pt x="690" y="289"/>
                      </a:lnTo>
                      <a:lnTo>
                        <a:pt x="691" y="291"/>
                      </a:lnTo>
                      <a:lnTo>
                        <a:pt x="692" y="291"/>
                      </a:lnTo>
                      <a:lnTo>
                        <a:pt x="692" y="292"/>
                      </a:lnTo>
                      <a:lnTo>
                        <a:pt x="694" y="294"/>
                      </a:lnTo>
                      <a:lnTo>
                        <a:pt x="694" y="294"/>
                      </a:lnTo>
                      <a:lnTo>
                        <a:pt x="695" y="295"/>
                      </a:lnTo>
                      <a:lnTo>
                        <a:pt x="696" y="297"/>
                      </a:lnTo>
                      <a:lnTo>
                        <a:pt x="697" y="298"/>
                      </a:lnTo>
                      <a:lnTo>
                        <a:pt x="698" y="299"/>
                      </a:lnTo>
                      <a:lnTo>
                        <a:pt x="699" y="302"/>
                      </a:lnTo>
                      <a:lnTo>
                        <a:pt x="700" y="303"/>
                      </a:lnTo>
                      <a:lnTo>
                        <a:pt x="700" y="304"/>
                      </a:lnTo>
                      <a:lnTo>
                        <a:pt x="702" y="307"/>
                      </a:lnTo>
                      <a:lnTo>
                        <a:pt x="703" y="309"/>
                      </a:lnTo>
                      <a:lnTo>
                        <a:pt x="703" y="310"/>
                      </a:lnTo>
                      <a:lnTo>
                        <a:pt x="704" y="313"/>
                      </a:lnTo>
                      <a:lnTo>
                        <a:pt x="707" y="321"/>
                      </a:lnTo>
                      <a:lnTo>
                        <a:pt x="708" y="322"/>
                      </a:lnTo>
                      <a:lnTo>
                        <a:pt x="709" y="324"/>
                      </a:lnTo>
                      <a:lnTo>
                        <a:pt x="710" y="328"/>
                      </a:lnTo>
                      <a:lnTo>
                        <a:pt x="713" y="336"/>
                      </a:lnTo>
                      <a:lnTo>
                        <a:pt x="718" y="355"/>
                      </a:lnTo>
                      <a:lnTo>
                        <a:pt x="719" y="358"/>
                      </a:lnTo>
                      <a:lnTo>
                        <a:pt x="720" y="360"/>
                      </a:lnTo>
                      <a:lnTo>
                        <a:pt x="721" y="366"/>
                      </a:lnTo>
                      <a:lnTo>
                        <a:pt x="724" y="376"/>
                      </a:lnTo>
                      <a:lnTo>
                        <a:pt x="729" y="400"/>
                      </a:lnTo>
                      <a:lnTo>
                        <a:pt x="740" y="452"/>
                      </a:lnTo>
                      <a:lnTo>
                        <a:pt x="741" y="455"/>
                      </a:lnTo>
                      <a:lnTo>
                        <a:pt x="742" y="459"/>
                      </a:lnTo>
                      <a:lnTo>
                        <a:pt x="743" y="465"/>
                      </a:lnTo>
                      <a:lnTo>
                        <a:pt x="745" y="478"/>
                      </a:lnTo>
                      <a:lnTo>
                        <a:pt x="751" y="506"/>
                      </a:lnTo>
                      <a:lnTo>
                        <a:pt x="761" y="562"/>
                      </a:lnTo>
                      <a:lnTo>
                        <a:pt x="761" y="566"/>
                      </a:lnTo>
                      <a:lnTo>
                        <a:pt x="762" y="570"/>
                      </a:lnTo>
                      <a:lnTo>
                        <a:pt x="763" y="577"/>
                      </a:lnTo>
                      <a:lnTo>
                        <a:pt x="766" y="591"/>
                      </a:lnTo>
                      <a:lnTo>
                        <a:pt x="771" y="620"/>
                      </a:lnTo>
                      <a:lnTo>
                        <a:pt x="781" y="676"/>
                      </a:lnTo>
                      <a:lnTo>
                        <a:pt x="782" y="680"/>
                      </a:lnTo>
                      <a:lnTo>
                        <a:pt x="783" y="683"/>
                      </a:lnTo>
                      <a:lnTo>
                        <a:pt x="784" y="690"/>
                      </a:lnTo>
                      <a:lnTo>
                        <a:pt x="787" y="703"/>
                      </a:lnTo>
                      <a:lnTo>
                        <a:pt x="791" y="729"/>
                      </a:lnTo>
                      <a:lnTo>
                        <a:pt x="792" y="732"/>
                      </a:lnTo>
                    </a:path>
                  </a:pathLst>
                </a:custGeom>
                <a:noFill/>
                <a:ln w="38100" cap="flat" cmpd="sng" algn="ctr">
                  <a:solidFill>
                    <a:srgbClr val="9C007F"/>
                  </a:solidFill>
                  <a:prstDash val="solid"/>
                  <a:headEnd/>
                  <a:tailE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Freeform 30"/>
                <p:cNvSpPr>
                  <a:spLocks/>
                </p:cNvSpPr>
                <p:nvPr/>
              </p:nvSpPr>
              <p:spPr bwMode="auto">
                <a:xfrm>
                  <a:off x="5422900" y="3060701"/>
                  <a:ext cx="790575" cy="809625"/>
                </a:xfrm>
                <a:custGeom>
                  <a:avLst/>
                  <a:gdLst>
                    <a:gd name="T0" fmla="*/ 10 w 498"/>
                    <a:gd name="T1" fmla="*/ 386 h 510"/>
                    <a:gd name="T2" fmla="*/ 21 w 498"/>
                    <a:gd name="T3" fmla="*/ 430 h 510"/>
                    <a:gd name="T4" fmla="*/ 32 w 498"/>
                    <a:gd name="T5" fmla="*/ 467 h 510"/>
                    <a:gd name="T6" fmla="*/ 41 w 498"/>
                    <a:gd name="T7" fmla="*/ 488 h 510"/>
                    <a:gd name="T8" fmla="*/ 47 w 498"/>
                    <a:gd name="T9" fmla="*/ 498 h 510"/>
                    <a:gd name="T10" fmla="*/ 52 w 498"/>
                    <a:gd name="T11" fmla="*/ 505 h 510"/>
                    <a:gd name="T12" fmla="*/ 56 w 498"/>
                    <a:gd name="T13" fmla="*/ 508 h 510"/>
                    <a:gd name="T14" fmla="*/ 61 w 498"/>
                    <a:gd name="T15" fmla="*/ 510 h 510"/>
                    <a:gd name="T16" fmla="*/ 65 w 498"/>
                    <a:gd name="T17" fmla="*/ 510 h 510"/>
                    <a:gd name="T18" fmla="*/ 69 w 498"/>
                    <a:gd name="T19" fmla="*/ 509 h 510"/>
                    <a:gd name="T20" fmla="*/ 74 w 498"/>
                    <a:gd name="T21" fmla="*/ 505 h 510"/>
                    <a:gd name="T22" fmla="*/ 79 w 498"/>
                    <a:gd name="T23" fmla="*/ 499 h 510"/>
                    <a:gd name="T24" fmla="*/ 85 w 498"/>
                    <a:gd name="T25" fmla="*/ 489 h 510"/>
                    <a:gd name="T26" fmla="*/ 94 w 498"/>
                    <a:gd name="T27" fmla="*/ 469 h 510"/>
                    <a:gd name="T28" fmla="*/ 105 w 498"/>
                    <a:gd name="T29" fmla="*/ 437 h 510"/>
                    <a:gd name="T30" fmla="*/ 116 w 498"/>
                    <a:gd name="T31" fmla="*/ 397 h 510"/>
                    <a:gd name="T32" fmla="*/ 138 w 498"/>
                    <a:gd name="T33" fmla="*/ 302 h 510"/>
                    <a:gd name="T34" fmla="*/ 160 w 498"/>
                    <a:gd name="T35" fmla="*/ 200 h 510"/>
                    <a:gd name="T36" fmla="*/ 172 w 498"/>
                    <a:gd name="T37" fmla="*/ 147 h 510"/>
                    <a:gd name="T38" fmla="*/ 186 w 498"/>
                    <a:gd name="T39" fmla="*/ 94 h 510"/>
                    <a:gd name="T40" fmla="*/ 202 w 498"/>
                    <a:gd name="T41" fmla="*/ 44 h 510"/>
                    <a:gd name="T42" fmla="*/ 209 w 498"/>
                    <a:gd name="T43" fmla="*/ 29 h 510"/>
                    <a:gd name="T44" fmla="*/ 215 w 498"/>
                    <a:gd name="T45" fmla="*/ 16 h 510"/>
                    <a:gd name="T46" fmla="*/ 221 w 498"/>
                    <a:gd name="T47" fmla="*/ 9 h 510"/>
                    <a:gd name="T48" fmla="*/ 226 w 498"/>
                    <a:gd name="T49" fmla="*/ 4 h 510"/>
                    <a:gd name="T50" fmla="*/ 230 w 498"/>
                    <a:gd name="T51" fmla="*/ 1 h 510"/>
                    <a:gd name="T52" fmla="*/ 234 w 498"/>
                    <a:gd name="T53" fmla="*/ 0 h 510"/>
                    <a:gd name="T54" fmla="*/ 238 w 498"/>
                    <a:gd name="T55" fmla="*/ 0 h 510"/>
                    <a:gd name="T56" fmla="*/ 242 w 498"/>
                    <a:gd name="T57" fmla="*/ 0 h 510"/>
                    <a:gd name="T58" fmla="*/ 245 w 498"/>
                    <a:gd name="T59" fmla="*/ 3 h 510"/>
                    <a:gd name="T60" fmla="*/ 251 w 498"/>
                    <a:gd name="T61" fmla="*/ 8 h 510"/>
                    <a:gd name="T62" fmla="*/ 257 w 498"/>
                    <a:gd name="T63" fmla="*/ 15 h 510"/>
                    <a:gd name="T64" fmla="*/ 265 w 498"/>
                    <a:gd name="T65" fmla="*/ 31 h 510"/>
                    <a:gd name="T66" fmla="*/ 277 w 498"/>
                    <a:gd name="T67" fmla="*/ 60 h 510"/>
                    <a:gd name="T68" fmla="*/ 289 w 498"/>
                    <a:gd name="T69" fmla="*/ 97 h 510"/>
                    <a:gd name="T70" fmla="*/ 329 w 498"/>
                    <a:gd name="T71" fmla="*/ 247 h 510"/>
                    <a:gd name="T72" fmla="*/ 349 w 498"/>
                    <a:gd name="T73" fmla="*/ 322 h 510"/>
                    <a:gd name="T74" fmla="*/ 361 w 498"/>
                    <a:gd name="T75" fmla="*/ 359 h 510"/>
                    <a:gd name="T76" fmla="*/ 374 w 498"/>
                    <a:gd name="T77" fmla="*/ 393 h 510"/>
                    <a:gd name="T78" fmla="*/ 380 w 498"/>
                    <a:gd name="T79" fmla="*/ 408 h 510"/>
                    <a:gd name="T80" fmla="*/ 390 w 498"/>
                    <a:gd name="T81" fmla="*/ 423 h 510"/>
                    <a:gd name="T82" fmla="*/ 395 w 498"/>
                    <a:gd name="T83" fmla="*/ 429 h 510"/>
                    <a:gd name="T84" fmla="*/ 400 w 498"/>
                    <a:gd name="T85" fmla="*/ 432 h 510"/>
                    <a:gd name="T86" fmla="*/ 404 w 498"/>
                    <a:gd name="T87" fmla="*/ 435 h 510"/>
                    <a:gd name="T88" fmla="*/ 408 w 498"/>
                    <a:gd name="T89" fmla="*/ 435 h 510"/>
                    <a:gd name="T90" fmla="*/ 412 w 498"/>
                    <a:gd name="T91" fmla="*/ 435 h 510"/>
                    <a:gd name="T92" fmla="*/ 416 w 498"/>
                    <a:gd name="T93" fmla="*/ 434 h 510"/>
                    <a:gd name="T94" fmla="*/ 420 w 498"/>
                    <a:gd name="T95" fmla="*/ 432 h 510"/>
                    <a:gd name="T96" fmla="*/ 425 w 498"/>
                    <a:gd name="T97" fmla="*/ 427 h 510"/>
                    <a:gd name="T98" fmla="*/ 432 w 498"/>
                    <a:gd name="T99" fmla="*/ 418 h 510"/>
                    <a:gd name="T100" fmla="*/ 439 w 498"/>
                    <a:gd name="T101" fmla="*/ 408 h 510"/>
                    <a:gd name="T102" fmla="*/ 448 w 498"/>
                    <a:gd name="T103" fmla="*/ 390 h 510"/>
                    <a:gd name="T104" fmla="*/ 464 w 498"/>
                    <a:gd name="T105" fmla="*/ 346 h 510"/>
                    <a:gd name="T106" fmla="*/ 487 w 498"/>
                    <a:gd name="T107" fmla="*/ 273 h 510"/>
                    <a:gd name="T108" fmla="*/ 494 w 498"/>
                    <a:gd name="T109" fmla="*/ 248 h 5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498" h="510">
                      <a:moveTo>
                        <a:pt x="0" y="339"/>
                      </a:moveTo>
                      <a:lnTo>
                        <a:pt x="1" y="342"/>
                      </a:lnTo>
                      <a:lnTo>
                        <a:pt x="2" y="348"/>
                      </a:lnTo>
                      <a:lnTo>
                        <a:pt x="5" y="360"/>
                      </a:lnTo>
                      <a:lnTo>
                        <a:pt x="10" y="383"/>
                      </a:lnTo>
                      <a:lnTo>
                        <a:pt x="10" y="386"/>
                      </a:lnTo>
                      <a:lnTo>
                        <a:pt x="11" y="389"/>
                      </a:lnTo>
                      <a:lnTo>
                        <a:pt x="12" y="394"/>
                      </a:lnTo>
                      <a:lnTo>
                        <a:pt x="15" y="405"/>
                      </a:lnTo>
                      <a:lnTo>
                        <a:pt x="20" y="425"/>
                      </a:lnTo>
                      <a:lnTo>
                        <a:pt x="20" y="427"/>
                      </a:lnTo>
                      <a:lnTo>
                        <a:pt x="21" y="430"/>
                      </a:lnTo>
                      <a:lnTo>
                        <a:pt x="22" y="434"/>
                      </a:lnTo>
                      <a:lnTo>
                        <a:pt x="25" y="443"/>
                      </a:lnTo>
                      <a:lnTo>
                        <a:pt x="30" y="459"/>
                      </a:lnTo>
                      <a:lnTo>
                        <a:pt x="31" y="461"/>
                      </a:lnTo>
                      <a:lnTo>
                        <a:pt x="31" y="463"/>
                      </a:lnTo>
                      <a:lnTo>
                        <a:pt x="32" y="467"/>
                      </a:lnTo>
                      <a:lnTo>
                        <a:pt x="35" y="474"/>
                      </a:lnTo>
                      <a:lnTo>
                        <a:pt x="36" y="476"/>
                      </a:lnTo>
                      <a:lnTo>
                        <a:pt x="37" y="478"/>
                      </a:lnTo>
                      <a:lnTo>
                        <a:pt x="38" y="481"/>
                      </a:lnTo>
                      <a:lnTo>
                        <a:pt x="41" y="487"/>
                      </a:lnTo>
                      <a:lnTo>
                        <a:pt x="41" y="488"/>
                      </a:lnTo>
                      <a:lnTo>
                        <a:pt x="42" y="490"/>
                      </a:lnTo>
                      <a:lnTo>
                        <a:pt x="44" y="492"/>
                      </a:lnTo>
                      <a:lnTo>
                        <a:pt x="44" y="493"/>
                      </a:lnTo>
                      <a:lnTo>
                        <a:pt x="45" y="495"/>
                      </a:lnTo>
                      <a:lnTo>
                        <a:pt x="46" y="497"/>
                      </a:lnTo>
                      <a:lnTo>
                        <a:pt x="47" y="498"/>
                      </a:lnTo>
                      <a:lnTo>
                        <a:pt x="48" y="499"/>
                      </a:lnTo>
                      <a:lnTo>
                        <a:pt x="49" y="501"/>
                      </a:lnTo>
                      <a:lnTo>
                        <a:pt x="50" y="502"/>
                      </a:lnTo>
                      <a:lnTo>
                        <a:pt x="50" y="502"/>
                      </a:lnTo>
                      <a:lnTo>
                        <a:pt x="52" y="504"/>
                      </a:lnTo>
                      <a:lnTo>
                        <a:pt x="52" y="505"/>
                      </a:lnTo>
                      <a:lnTo>
                        <a:pt x="53" y="505"/>
                      </a:lnTo>
                      <a:lnTo>
                        <a:pt x="54" y="506"/>
                      </a:lnTo>
                      <a:lnTo>
                        <a:pt x="55" y="507"/>
                      </a:lnTo>
                      <a:lnTo>
                        <a:pt x="55" y="507"/>
                      </a:lnTo>
                      <a:lnTo>
                        <a:pt x="56" y="508"/>
                      </a:lnTo>
                      <a:lnTo>
                        <a:pt x="56" y="508"/>
                      </a:lnTo>
                      <a:lnTo>
                        <a:pt x="57" y="508"/>
                      </a:lnTo>
                      <a:lnTo>
                        <a:pt x="58" y="509"/>
                      </a:lnTo>
                      <a:lnTo>
                        <a:pt x="59" y="509"/>
                      </a:lnTo>
                      <a:lnTo>
                        <a:pt x="59" y="510"/>
                      </a:lnTo>
                      <a:lnTo>
                        <a:pt x="60" y="510"/>
                      </a:lnTo>
                      <a:lnTo>
                        <a:pt x="61" y="510"/>
                      </a:lnTo>
                      <a:lnTo>
                        <a:pt x="61" y="510"/>
                      </a:lnTo>
                      <a:lnTo>
                        <a:pt x="62" y="510"/>
                      </a:lnTo>
                      <a:lnTo>
                        <a:pt x="63" y="510"/>
                      </a:lnTo>
                      <a:lnTo>
                        <a:pt x="63" y="510"/>
                      </a:lnTo>
                      <a:lnTo>
                        <a:pt x="64" y="510"/>
                      </a:lnTo>
                      <a:lnTo>
                        <a:pt x="65" y="510"/>
                      </a:lnTo>
                      <a:lnTo>
                        <a:pt x="65" y="510"/>
                      </a:lnTo>
                      <a:lnTo>
                        <a:pt x="66" y="510"/>
                      </a:lnTo>
                      <a:lnTo>
                        <a:pt x="67" y="510"/>
                      </a:lnTo>
                      <a:lnTo>
                        <a:pt x="67" y="510"/>
                      </a:lnTo>
                      <a:lnTo>
                        <a:pt x="68" y="509"/>
                      </a:lnTo>
                      <a:lnTo>
                        <a:pt x="69" y="509"/>
                      </a:lnTo>
                      <a:lnTo>
                        <a:pt x="70" y="508"/>
                      </a:lnTo>
                      <a:lnTo>
                        <a:pt x="70" y="508"/>
                      </a:lnTo>
                      <a:lnTo>
                        <a:pt x="71" y="508"/>
                      </a:lnTo>
                      <a:lnTo>
                        <a:pt x="71" y="507"/>
                      </a:lnTo>
                      <a:lnTo>
                        <a:pt x="72" y="507"/>
                      </a:lnTo>
                      <a:lnTo>
                        <a:pt x="74" y="505"/>
                      </a:lnTo>
                      <a:lnTo>
                        <a:pt x="74" y="505"/>
                      </a:lnTo>
                      <a:lnTo>
                        <a:pt x="75" y="504"/>
                      </a:lnTo>
                      <a:lnTo>
                        <a:pt x="76" y="503"/>
                      </a:lnTo>
                      <a:lnTo>
                        <a:pt x="77" y="502"/>
                      </a:lnTo>
                      <a:lnTo>
                        <a:pt x="77" y="501"/>
                      </a:lnTo>
                      <a:lnTo>
                        <a:pt x="79" y="499"/>
                      </a:lnTo>
                      <a:lnTo>
                        <a:pt x="79" y="499"/>
                      </a:lnTo>
                      <a:lnTo>
                        <a:pt x="80" y="498"/>
                      </a:lnTo>
                      <a:lnTo>
                        <a:pt x="81" y="496"/>
                      </a:lnTo>
                      <a:lnTo>
                        <a:pt x="84" y="492"/>
                      </a:lnTo>
                      <a:lnTo>
                        <a:pt x="85" y="490"/>
                      </a:lnTo>
                      <a:lnTo>
                        <a:pt x="85" y="489"/>
                      </a:lnTo>
                      <a:lnTo>
                        <a:pt x="86" y="487"/>
                      </a:lnTo>
                      <a:lnTo>
                        <a:pt x="89" y="481"/>
                      </a:lnTo>
                      <a:lnTo>
                        <a:pt x="89" y="480"/>
                      </a:lnTo>
                      <a:lnTo>
                        <a:pt x="90" y="478"/>
                      </a:lnTo>
                      <a:lnTo>
                        <a:pt x="92" y="475"/>
                      </a:lnTo>
                      <a:lnTo>
                        <a:pt x="94" y="469"/>
                      </a:lnTo>
                      <a:lnTo>
                        <a:pt x="95" y="467"/>
                      </a:lnTo>
                      <a:lnTo>
                        <a:pt x="95" y="466"/>
                      </a:lnTo>
                      <a:lnTo>
                        <a:pt x="97" y="462"/>
                      </a:lnTo>
                      <a:lnTo>
                        <a:pt x="99" y="455"/>
                      </a:lnTo>
                      <a:lnTo>
                        <a:pt x="104" y="439"/>
                      </a:lnTo>
                      <a:lnTo>
                        <a:pt x="105" y="437"/>
                      </a:lnTo>
                      <a:lnTo>
                        <a:pt x="106" y="435"/>
                      </a:lnTo>
                      <a:lnTo>
                        <a:pt x="107" y="430"/>
                      </a:lnTo>
                      <a:lnTo>
                        <a:pt x="109" y="421"/>
                      </a:lnTo>
                      <a:lnTo>
                        <a:pt x="115" y="402"/>
                      </a:lnTo>
                      <a:lnTo>
                        <a:pt x="115" y="400"/>
                      </a:lnTo>
                      <a:lnTo>
                        <a:pt x="116" y="397"/>
                      </a:lnTo>
                      <a:lnTo>
                        <a:pt x="117" y="391"/>
                      </a:lnTo>
                      <a:lnTo>
                        <a:pt x="120" y="381"/>
                      </a:lnTo>
                      <a:lnTo>
                        <a:pt x="125" y="357"/>
                      </a:lnTo>
                      <a:lnTo>
                        <a:pt x="137" y="308"/>
                      </a:lnTo>
                      <a:lnTo>
                        <a:pt x="137" y="305"/>
                      </a:lnTo>
                      <a:lnTo>
                        <a:pt x="138" y="302"/>
                      </a:lnTo>
                      <a:lnTo>
                        <a:pt x="139" y="295"/>
                      </a:lnTo>
                      <a:lnTo>
                        <a:pt x="142" y="283"/>
                      </a:lnTo>
                      <a:lnTo>
                        <a:pt x="148" y="257"/>
                      </a:lnTo>
                      <a:lnTo>
                        <a:pt x="159" y="206"/>
                      </a:lnTo>
                      <a:lnTo>
                        <a:pt x="160" y="203"/>
                      </a:lnTo>
                      <a:lnTo>
                        <a:pt x="160" y="200"/>
                      </a:lnTo>
                      <a:lnTo>
                        <a:pt x="161" y="194"/>
                      </a:lnTo>
                      <a:lnTo>
                        <a:pt x="164" y="182"/>
                      </a:lnTo>
                      <a:lnTo>
                        <a:pt x="170" y="158"/>
                      </a:lnTo>
                      <a:lnTo>
                        <a:pt x="170" y="155"/>
                      </a:lnTo>
                      <a:lnTo>
                        <a:pt x="171" y="153"/>
                      </a:lnTo>
                      <a:lnTo>
                        <a:pt x="172" y="147"/>
                      </a:lnTo>
                      <a:lnTo>
                        <a:pt x="175" y="136"/>
                      </a:lnTo>
                      <a:lnTo>
                        <a:pt x="181" y="114"/>
                      </a:lnTo>
                      <a:lnTo>
                        <a:pt x="181" y="112"/>
                      </a:lnTo>
                      <a:lnTo>
                        <a:pt x="182" y="109"/>
                      </a:lnTo>
                      <a:lnTo>
                        <a:pt x="183" y="104"/>
                      </a:lnTo>
                      <a:lnTo>
                        <a:pt x="186" y="94"/>
                      </a:lnTo>
                      <a:lnTo>
                        <a:pt x="191" y="76"/>
                      </a:lnTo>
                      <a:lnTo>
                        <a:pt x="192" y="73"/>
                      </a:lnTo>
                      <a:lnTo>
                        <a:pt x="193" y="72"/>
                      </a:lnTo>
                      <a:lnTo>
                        <a:pt x="194" y="67"/>
                      </a:lnTo>
                      <a:lnTo>
                        <a:pt x="197" y="59"/>
                      </a:lnTo>
                      <a:lnTo>
                        <a:pt x="202" y="44"/>
                      </a:lnTo>
                      <a:lnTo>
                        <a:pt x="203" y="43"/>
                      </a:lnTo>
                      <a:lnTo>
                        <a:pt x="203" y="41"/>
                      </a:lnTo>
                      <a:lnTo>
                        <a:pt x="205" y="38"/>
                      </a:lnTo>
                      <a:lnTo>
                        <a:pt x="207" y="32"/>
                      </a:lnTo>
                      <a:lnTo>
                        <a:pt x="208" y="31"/>
                      </a:lnTo>
                      <a:lnTo>
                        <a:pt x="209" y="29"/>
                      </a:lnTo>
                      <a:lnTo>
                        <a:pt x="210" y="27"/>
                      </a:lnTo>
                      <a:lnTo>
                        <a:pt x="212" y="22"/>
                      </a:lnTo>
                      <a:lnTo>
                        <a:pt x="213" y="21"/>
                      </a:lnTo>
                      <a:lnTo>
                        <a:pt x="214" y="19"/>
                      </a:lnTo>
                      <a:lnTo>
                        <a:pt x="215" y="17"/>
                      </a:lnTo>
                      <a:lnTo>
                        <a:pt x="215" y="16"/>
                      </a:lnTo>
                      <a:lnTo>
                        <a:pt x="216" y="15"/>
                      </a:lnTo>
                      <a:lnTo>
                        <a:pt x="217" y="13"/>
                      </a:lnTo>
                      <a:lnTo>
                        <a:pt x="218" y="12"/>
                      </a:lnTo>
                      <a:lnTo>
                        <a:pt x="219" y="12"/>
                      </a:lnTo>
                      <a:lnTo>
                        <a:pt x="220" y="10"/>
                      </a:lnTo>
                      <a:lnTo>
                        <a:pt x="221" y="9"/>
                      </a:lnTo>
                      <a:lnTo>
                        <a:pt x="221" y="8"/>
                      </a:lnTo>
                      <a:lnTo>
                        <a:pt x="223" y="7"/>
                      </a:lnTo>
                      <a:lnTo>
                        <a:pt x="223" y="6"/>
                      </a:lnTo>
                      <a:lnTo>
                        <a:pt x="224" y="6"/>
                      </a:lnTo>
                      <a:lnTo>
                        <a:pt x="225" y="4"/>
                      </a:lnTo>
                      <a:lnTo>
                        <a:pt x="226" y="4"/>
                      </a:lnTo>
                      <a:lnTo>
                        <a:pt x="226" y="3"/>
                      </a:lnTo>
                      <a:lnTo>
                        <a:pt x="227" y="3"/>
                      </a:lnTo>
                      <a:lnTo>
                        <a:pt x="228" y="2"/>
                      </a:lnTo>
                      <a:lnTo>
                        <a:pt x="229" y="2"/>
                      </a:lnTo>
                      <a:lnTo>
                        <a:pt x="229" y="1"/>
                      </a:lnTo>
                      <a:lnTo>
                        <a:pt x="230" y="1"/>
                      </a:lnTo>
                      <a:lnTo>
                        <a:pt x="231" y="1"/>
                      </a:lnTo>
                      <a:lnTo>
                        <a:pt x="232" y="0"/>
                      </a:lnTo>
                      <a:lnTo>
                        <a:pt x="232" y="0"/>
                      </a:lnTo>
                      <a:lnTo>
                        <a:pt x="233" y="0"/>
                      </a:lnTo>
                      <a:lnTo>
                        <a:pt x="233" y="0"/>
                      </a:lnTo>
                      <a:lnTo>
                        <a:pt x="234" y="0"/>
                      </a:lnTo>
                      <a:lnTo>
                        <a:pt x="235" y="0"/>
                      </a:lnTo>
                      <a:lnTo>
                        <a:pt x="235" y="0"/>
                      </a:lnTo>
                      <a:lnTo>
                        <a:pt x="236" y="0"/>
                      </a:lnTo>
                      <a:lnTo>
                        <a:pt x="236" y="0"/>
                      </a:lnTo>
                      <a:lnTo>
                        <a:pt x="237" y="0"/>
                      </a:lnTo>
                      <a:lnTo>
                        <a:pt x="238" y="0"/>
                      </a:lnTo>
                      <a:lnTo>
                        <a:pt x="238" y="0"/>
                      </a:lnTo>
                      <a:lnTo>
                        <a:pt x="239" y="0"/>
                      </a:lnTo>
                      <a:lnTo>
                        <a:pt x="240" y="0"/>
                      </a:lnTo>
                      <a:lnTo>
                        <a:pt x="240" y="0"/>
                      </a:lnTo>
                      <a:lnTo>
                        <a:pt x="241" y="0"/>
                      </a:lnTo>
                      <a:lnTo>
                        <a:pt x="242" y="0"/>
                      </a:lnTo>
                      <a:lnTo>
                        <a:pt x="242" y="1"/>
                      </a:lnTo>
                      <a:lnTo>
                        <a:pt x="243" y="1"/>
                      </a:lnTo>
                      <a:lnTo>
                        <a:pt x="244" y="1"/>
                      </a:lnTo>
                      <a:lnTo>
                        <a:pt x="244" y="2"/>
                      </a:lnTo>
                      <a:lnTo>
                        <a:pt x="245" y="2"/>
                      </a:lnTo>
                      <a:lnTo>
                        <a:pt x="245" y="3"/>
                      </a:lnTo>
                      <a:lnTo>
                        <a:pt x="246" y="3"/>
                      </a:lnTo>
                      <a:lnTo>
                        <a:pt x="247" y="4"/>
                      </a:lnTo>
                      <a:lnTo>
                        <a:pt x="248" y="5"/>
                      </a:lnTo>
                      <a:lnTo>
                        <a:pt x="249" y="6"/>
                      </a:lnTo>
                      <a:lnTo>
                        <a:pt x="250" y="6"/>
                      </a:lnTo>
                      <a:lnTo>
                        <a:pt x="251" y="8"/>
                      </a:lnTo>
                      <a:lnTo>
                        <a:pt x="252" y="9"/>
                      </a:lnTo>
                      <a:lnTo>
                        <a:pt x="253" y="9"/>
                      </a:lnTo>
                      <a:lnTo>
                        <a:pt x="254" y="11"/>
                      </a:lnTo>
                      <a:lnTo>
                        <a:pt x="254" y="12"/>
                      </a:lnTo>
                      <a:lnTo>
                        <a:pt x="255" y="13"/>
                      </a:lnTo>
                      <a:lnTo>
                        <a:pt x="257" y="15"/>
                      </a:lnTo>
                      <a:lnTo>
                        <a:pt x="259" y="19"/>
                      </a:lnTo>
                      <a:lnTo>
                        <a:pt x="260" y="20"/>
                      </a:lnTo>
                      <a:lnTo>
                        <a:pt x="261" y="22"/>
                      </a:lnTo>
                      <a:lnTo>
                        <a:pt x="262" y="24"/>
                      </a:lnTo>
                      <a:lnTo>
                        <a:pt x="265" y="30"/>
                      </a:lnTo>
                      <a:lnTo>
                        <a:pt x="265" y="31"/>
                      </a:lnTo>
                      <a:lnTo>
                        <a:pt x="266" y="32"/>
                      </a:lnTo>
                      <a:lnTo>
                        <a:pt x="268" y="35"/>
                      </a:lnTo>
                      <a:lnTo>
                        <a:pt x="270" y="42"/>
                      </a:lnTo>
                      <a:lnTo>
                        <a:pt x="276" y="56"/>
                      </a:lnTo>
                      <a:lnTo>
                        <a:pt x="277" y="58"/>
                      </a:lnTo>
                      <a:lnTo>
                        <a:pt x="277" y="60"/>
                      </a:lnTo>
                      <a:lnTo>
                        <a:pt x="278" y="63"/>
                      </a:lnTo>
                      <a:lnTo>
                        <a:pt x="281" y="71"/>
                      </a:lnTo>
                      <a:lnTo>
                        <a:pt x="287" y="88"/>
                      </a:lnTo>
                      <a:lnTo>
                        <a:pt x="287" y="91"/>
                      </a:lnTo>
                      <a:lnTo>
                        <a:pt x="288" y="93"/>
                      </a:lnTo>
                      <a:lnTo>
                        <a:pt x="289" y="97"/>
                      </a:lnTo>
                      <a:lnTo>
                        <a:pt x="292" y="106"/>
                      </a:lnTo>
                      <a:lnTo>
                        <a:pt x="297" y="124"/>
                      </a:lnTo>
                      <a:lnTo>
                        <a:pt x="307" y="162"/>
                      </a:lnTo>
                      <a:lnTo>
                        <a:pt x="328" y="243"/>
                      </a:lnTo>
                      <a:lnTo>
                        <a:pt x="328" y="245"/>
                      </a:lnTo>
                      <a:lnTo>
                        <a:pt x="329" y="247"/>
                      </a:lnTo>
                      <a:lnTo>
                        <a:pt x="330" y="253"/>
                      </a:lnTo>
                      <a:lnTo>
                        <a:pt x="333" y="262"/>
                      </a:lnTo>
                      <a:lnTo>
                        <a:pt x="338" y="282"/>
                      </a:lnTo>
                      <a:lnTo>
                        <a:pt x="348" y="318"/>
                      </a:lnTo>
                      <a:lnTo>
                        <a:pt x="349" y="320"/>
                      </a:lnTo>
                      <a:lnTo>
                        <a:pt x="349" y="322"/>
                      </a:lnTo>
                      <a:lnTo>
                        <a:pt x="350" y="327"/>
                      </a:lnTo>
                      <a:lnTo>
                        <a:pt x="353" y="335"/>
                      </a:lnTo>
                      <a:lnTo>
                        <a:pt x="358" y="351"/>
                      </a:lnTo>
                      <a:lnTo>
                        <a:pt x="359" y="353"/>
                      </a:lnTo>
                      <a:lnTo>
                        <a:pt x="359" y="355"/>
                      </a:lnTo>
                      <a:lnTo>
                        <a:pt x="361" y="359"/>
                      </a:lnTo>
                      <a:lnTo>
                        <a:pt x="363" y="366"/>
                      </a:lnTo>
                      <a:lnTo>
                        <a:pt x="368" y="380"/>
                      </a:lnTo>
                      <a:lnTo>
                        <a:pt x="369" y="381"/>
                      </a:lnTo>
                      <a:lnTo>
                        <a:pt x="370" y="383"/>
                      </a:lnTo>
                      <a:lnTo>
                        <a:pt x="371" y="387"/>
                      </a:lnTo>
                      <a:lnTo>
                        <a:pt x="374" y="393"/>
                      </a:lnTo>
                      <a:lnTo>
                        <a:pt x="374" y="395"/>
                      </a:lnTo>
                      <a:lnTo>
                        <a:pt x="375" y="396"/>
                      </a:lnTo>
                      <a:lnTo>
                        <a:pt x="376" y="399"/>
                      </a:lnTo>
                      <a:lnTo>
                        <a:pt x="379" y="405"/>
                      </a:lnTo>
                      <a:lnTo>
                        <a:pt x="380" y="406"/>
                      </a:lnTo>
                      <a:lnTo>
                        <a:pt x="380" y="408"/>
                      </a:lnTo>
                      <a:lnTo>
                        <a:pt x="382" y="410"/>
                      </a:lnTo>
                      <a:lnTo>
                        <a:pt x="385" y="415"/>
                      </a:lnTo>
                      <a:lnTo>
                        <a:pt x="385" y="416"/>
                      </a:lnTo>
                      <a:lnTo>
                        <a:pt x="386" y="417"/>
                      </a:lnTo>
                      <a:lnTo>
                        <a:pt x="387" y="419"/>
                      </a:lnTo>
                      <a:lnTo>
                        <a:pt x="390" y="423"/>
                      </a:lnTo>
                      <a:lnTo>
                        <a:pt x="391" y="424"/>
                      </a:lnTo>
                      <a:lnTo>
                        <a:pt x="391" y="424"/>
                      </a:lnTo>
                      <a:lnTo>
                        <a:pt x="393" y="426"/>
                      </a:lnTo>
                      <a:lnTo>
                        <a:pt x="393" y="427"/>
                      </a:lnTo>
                      <a:lnTo>
                        <a:pt x="394" y="427"/>
                      </a:lnTo>
                      <a:lnTo>
                        <a:pt x="395" y="429"/>
                      </a:lnTo>
                      <a:lnTo>
                        <a:pt x="396" y="429"/>
                      </a:lnTo>
                      <a:lnTo>
                        <a:pt x="397" y="430"/>
                      </a:lnTo>
                      <a:lnTo>
                        <a:pt x="397" y="430"/>
                      </a:lnTo>
                      <a:lnTo>
                        <a:pt x="398" y="431"/>
                      </a:lnTo>
                      <a:lnTo>
                        <a:pt x="399" y="432"/>
                      </a:lnTo>
                      <a:lnTo>
                        <a:pt x="400" y="432"/>
                      </a:lnTo>
                      <a:lnTo>
                        <a:pt x="401" y="433"/>
                      </a:lnTo>
                      <a:lnTo>
                        <a:pt x="401" y="433"/>
                      </a:lnTo>
                      <a:lnTo>
                        <a:pt x="402" y="433"/>
                      </a:lnTo>
                      <a:lnTo>
                        <a:pt x="403" y="434"/>
                      </a:lnTo>
                      <a:lnTo>
                        <a:pt x="404" y="434"/>
                      </a:lnTo>
                      <a:lnTo>
                        <a:pt x="404" y="435"/>
                      </a:lnTo>
                      <a:lnTo>
                        <a:pt x="405" y="435"/>
                      </a:lnTo>
                      <a:lnTo>
                        <a:pt x="406" y="435"/>
                      </a:lnTo>
                      <a:lnTo>
                        <a:pt x="406" y="435"/>
                      </a:lnTo>
                      <a:lnTo>
                        <a:pt x="407" y="435"/>
                      </a:lnTo>
                      <a:lnTo>
                        <a:pt x="408" y="435"/>
                      </a:lnTo>
                      <a:lnTo>
                        <a:pt x="408" y="435"/>
                      </a:lnTo>
                      <a:lnTo>
                        <a:pt x="409" y="435"/>
                      </a:lnTo>
                      <a:lnTo>
                        <a:pt x="410" y="435"/>
                      </a:lnTo>
                      <a:lnTo>
                        <a:pt x="410" y="435"/>
                      </a:lnTo>
                      <a:lnTo>
                        <a:pt x="411" y="435"/>
                      </a:lnTo>
                      <a:lnTo>
                        <a:pt x="412" y="435"/>
                      </a:lnTo>
                      <a:lnTo>
                        <a:pt x="412" y="435"/>
                      </a:lnTo>
                      <a:lnTo>
                        <a:pt x="413" y="435"/>
                      </a:lnTo>
                      <a:lnTo>
                        <a:pt x="414" y="435"/>
                      </a:lnTo>
                      <a:lnTo>
                        <a:pt x="414" y="435"/>
                      </a:lnTo>
                      <a:lnTo>
                        <a:pt x="415" y="434"/>
                      </a:lnTo>
                      <a:lnTo>
                        <a:pt x="416" y="434"/>
                      </a:lnTo>
                      <a:lnTo>
                        <a:pt x="416" y="434"/>
                      </a:lnTo>
                      <a:lnTo>
                        <a:pt x="417" y="433"/>
                      </a:lnTo>
                      <a:lnTo>
                        <a:pt x="418" y="433"/>
                      </a:lnTo>
                      <a:lnTo>
                        <a:pt x="418" y="433"/>
                      </a:lnTo>
                      <a:lnTo>
                        <a:pt x="419" y="432"/>
                      </a:lnTo>
                      <a:lnTo>
                        <a:pt x="419" y="432"/>
                      </a:lnTo>
                      <a:lnTo>
                        <a:pt x="420" y="432"/>
                      </a:lnTo>
                      <a:lnTo>
                        <a:pt x="421" y="431"/>
                      </a:lnTo>
                      <a:lnTo>
                        <a:pt x="422" y="430"/>
                      </a:lnTo>
                      <a:lnTo>
                        <a:pt x="422" y="430"/>
                      </a:lnTo>
                      <a:lnTo>
                        <a:pt x="423" y="429"/>
                      </a:lnTo>
                      <a:lnTo>
                        <a:pt x="424" y="428"/>
                      </a:lnTo>
                      <a:lnTo>
                        <a:pt x="425" y="427"/>
                      </a:lnTo>
                      <a:lnTo>
                        <a:pt x="426" y="426"/>
                      </a:lnTo>
                      <a:lnTo>
                        <a:pt x="427" y="425"/>
                      </a:lnTo>
                      <a:lnTo>
                        <a:pt x="428" y="424"/>
                      </a:lnTo>
                      <a:lnTo>
                        <a:pt x="428" y="424"/>
                      </a:lnTo>
                      <a:lnTo>
                        <a:pt x="430" y="422"/>
                      </a:lnTo>
                      <a:lnTo>
                        <a:pt x="432" y="418"/>
                      </a:lnTo>
                      <a:lnTo>
                        <a:pt x="433" y="417"/>
                      </a:lnTo>
                      <a:lnTo>
                        <a:pt x="433" y="417"/>
                      </a:lnTo>
                      <a:lnTo>
                        <a:pt x="435" y="414"/>
                      </a:lnTo>
                      <a:lnTo>
                        <a:pt x="437" y="410"/>
                      </a:lnTo>
                      <a:lnTo>
                        <a:pt x="438" y="409"/>
                      </a:lnTo>
                      <a:lnTo>
                        <a:pt x="439" y="408"/>
                      </a:lnTo>
                      <a:lnTo>
                        <a:pt x="440" y="406"/>
                      </a:lnTo>
                      <a:lnTo>
                        <a:pt x="442" y="400"/>
                      </a:lnTo>
                      <a:lnTo>
                        <a:pt x="443" y="399"/>
                      </a:lnTo>
                      <a:lnTo>
                        <a:pt x="443" y="398"/>
                      </a:lnTo>
                      <a:lnTo>
                        <a:pt x="445" y="395"/>
                      </a:lnTo>
                      <a:lnTo>
                        <a:pt x="448" y="390"/>
                      </a:lnTo>
                      <a:lnTo>
                        <a:pt x="452" y="377"/>
                      </a:lnTo>
                      <a:lnTo>
                        <a:pt x="453" y="376"/>
                      </a:lnTo>
                      <a:lnTo>
                        <a:pt x="454" y="374"/>
                      </a:lnTo>
                      <a:lnTo>
                        <a:pt x="455" y="370"/>
                      </a:lnTo>
                      <a:lnTo>
                        <a:pt x="458" y="362"/>
                      </a:lnTo>
                      <a:lnTo>
                        <a:pt x="464" y="346"/>
                      </a:lnTo>
                      <a:lnTo>
                        <a:pt x="475" y="310"/>
                      </a:lnTo>
                      <a:lnTo>
                        <a:pt x="476" y="308"/>
                      </a:lnTo>
                      <a:lnTo>
                        <a:pt x="477" y="306"/>
                      </a:lnTo>
                      <a:lnTo>
                        <a:pt x="478" y="301"/>
                      </a:lnTo>
                      <a:lnTo>
                        <a:pt x="481" y="292"/>
                      </a:lnTo>
                      <a:lnTo>
                        <a:pt x="487" y="273"/>
                      </a:lnTo>
                      <a:lnTo>
                        <a:pt x="487" y="270"/>
                      </a:lnTo>
                      <a:lnTo>
                        <a:pt x="488" y="268"/>
                      </a:lnTo>
                      <a:lnTo>
                        <a:pt x="490" y="263"/>
                      </a:lnTo>
                      <a:lnTo>
                        <a:pt x="492" y="253"/>
                      </a:lnTo>
                      <a:lnTo>
                        <a:pt x="493" y="250"/>
                      </a:lnTo>
                      <a:lnTo>
                        <a:pt x="494" y="248"/>
                      </a:lnTo>
                      <a:lnTo>
                        <a:pt x="495" y="243"/>
                      </a:lnTo>
                      <a:lnTo>
                        <a:pt x="496" y="241"/>
                      </a:lnTo>
                      <a:lnTo>
                        <a:pt x="497" y="238"/>
                      </a:lnTo>
                      <a:lnTo>
                        <a:pt x="497" y="236"/>
                      </a:lnTo>
                      <a:lnTo>
                        <a:pt x="498" y="233"/>
                      </a:lnTo>
                    </a:path>
                  </a:pathLst>
                </a:custGeom>
                <a:noFill/>
                <a:ln w="38100" cap="flat" cmpd="sng" algn="ctr">
                  <a:solidFill>
                    <a:srgbClr val="9C007F"/>
                  </a:solidFill>
                  <a:prstDash val="solid"/>
                  <a:headEnd/>
                  <a:tailE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2" name="Group 185"/>
            <p:cNvGrpSpPr/>
            <p:nvPr/>
          </p:nvGrpSpPr>
          <p:grpSpPr>
            <a:xfrm>
              <a:off x="7344363" y="1994921"/>
              <a:ext cx="1697405" cy="2212222"/>
              <a:chOff x="1271646" y="536564"/>
              <a:chExt cx="1830178" cy="2172355"/>
            </a:xfrm>
            <a:solidFill>
              <a:srgbClr val="D2D2D2">
                <a:lumMod val="50000"/>
              </a:srgbClr>
            </a:solidFill>
          </p:grpSpPr>
          <p:sp>
            <p:nvSpPr>
              <p:cNvPr id="73" name="Flowchart: Stored Data 5"/>
              <p:cNvSpPr/>
              <p:nvPr/>
            </p:nvSpPr>
            <p:spPr>
              <a:xfrm>
                <a:off x="1271646" y="536564"/>
                <a:ext cx="330024" cy="2172355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446 w 8779"/>
                  <a:gd name="connsiteY0" fmla="*/ 0 h 10000"/>
                  <a:gd name="connsiteX1" fmla="*/ 8779 w 8779"/>
                  <a:gd name="connsiteY1" fmla="*/ 0 h 10000"/>
                  <a:gd name="connsiteX2" fmla="*/ 7112 w 8779"/>
                  <a:gd name="connsiteY2" fmla="*/ 5000 h 10000"/>
                  <a:gd name="connsiteX3" fmla="*/ 8779 w 8779"/>
                  <a:gd name="connsiteY3" fmla="*/ 10000 h 10000"/>
                  <a:gd name="connsiteX4" fmla="*/ 446 w 8779"/>
                  <a:gd name="connsiteY4" fmla="*/ 10000 h 10000"/>
                  <a:gd name="connsiteX5" fmla="*/ 318 w 8779"/>
                  <a:gd name="connsiteY5" fmla="*/ 5035 h 10000"/>
                  <a:gd name="connsiteX6" fmla="*/ 446 w 8779"/>
                  <a:gd name="connsiteY6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948 w 10440"/>
                  <a:gd name="connsiteY0" fmla="*/ 0 h 10000"/>
                  <a:gd name="connsiteX1" fmla="*/ 10440 w 10440"/>
                  <a:gd name="connsiteY1" fmla="*/ 0 h 10000"/>
                  <a:gd name="connsiteX2" fmla="*/ 8541 w 10440"/>
                  <a:gd name="connsiteY2" fmla="*/ 5000 h 10000"/>
                  <a:gd name="connsiteX3" fmla="*/ 10440 w 10440"/>
                  <a:gd name="connsiteY3" fmla="*/ 10000 h 10000"/>
                  <a:gd name="connsiteX4" fmla="*/ 948 w 10440"/>
                  <a:gd name="connsiteY4" fmla="*/ 10000 h 10000"/>
                  <a:gd name="connsiteX5" fmla="*/ 335 w 10440"/>
                  <a:gd name="connsiteY5" fmla="*/ 5177 h 10000"/>
                  <a:gd name="connsiteX6" fmla="*/ 948 w 10440"/>
                  <a:gd name="connsiteY6" fmla="*/ 0 h 10000"/>
                  <a:gd name="connsiteX0" fmla="*/ 0 w 9492"/>
                  <a:gd name="connsiteY0" fmla="*/ 0 h 10000"/>
                  <a:gd name="connsiteX1" fmla="*/ 9492 w 9492"/>
                  <a:gd name="connsiteY1" fmla="*/ 0 h 10000"/>
                  <a:gd name="connsiteX2" fmla="*/ 7593 w 9492"/>
                  <a:gd name="connsiteY2" fmla="*/ 5000 h 10000"/>
                  <a:gd name="connsiteX3" fmla="*/ 9492 w 9492"/>
                  <a:gd name="connsiteY3" fmla="*/ 10000 h 10000"/>
                  <a:gd name="connsiteX4" fmla="*/ 0 w 9492"/>
                  <a:gd name="connsiteY4" fmla="*/ 10000 h 10000"/>
                  <a:gd name="connsiteX5" fmla="*/ 0 w 9492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7999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3381" y="2239"/>
                      <a:pt x="3381" y="5000"/>
                    </a:cubicBezTo>
                    <a:cubicBezTo>
                      <a:pt x="3381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" name="Flowchart: Stored Data 5"/>
              <p:cNvSpPr/>
              <p:nvPr/>
            </p:nvSpPr>
            <p:spPr>
              <a:xfrm flipH="1">
                <a:off x="2771800" y="536564"/>
                <a:ext cx="330024" cy="2172355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446 w 8779"/>
                  <a:gd name="connsiteY0" fmla="*/ 0 h 10000"/>
                  <a:gd name="connsiteX1" fmla="*/ 8779 w 8779"/>
                  <a:gd name="connsiteY1" fmla="*/ 0 h 10000"/>
                  <a:gd name="connsiteX2" fmla="*/ 7112 w 8779"/>
                  <a:gd name="connsiteY2" fmla="*/ 5000 h 10000"/>
                  <a:gd name="connsiteX3" fmla="*/ 8779 w 8779"/>
                  <a:gd name="connsiteY3" fmla="*/ 10000 h 10000"/>
                  <a:gd name="connsiteX4" fmla="*/ 446 w 8779"/>
                  <a:gd name="connsiteY4" fmla="*/ 10000 h 10000"/>
                  <a:gd name="connsiteX5" fmla="*/ 318 w 8779"/>
                  <a:gd name="connsiteY5" fmla="*/ 5035 h 10000"/>
                  <a:gd name="connsiteX6" fmla="*/ 446 w 8779"/>
                  <a:gd name="connsiteY6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940 w 10432"/>
                  <a:gd name="connsiteY0" fmla="*/ 0 h 10000"/>
                  <a:gd name="connsiteX1" fmla="*/ 10432 w 10432"/>
                  <a:gd name="connsiteY1" fmla="*/ 0 h 10000"/>
                  <a:gd name="connsiteX2" fmla="*/ 8533 w 10432"/>
                  <a:gd name="connsiteY2" fmla="*/ 5000 h 10000"/>
                  <a:gd name="connsiteX3" fmla="*/ 10432 w 10432"/>
                  <a:gd name="connsiteY3" fmla="*/ 10000 h 10000"/>
                  <a:gd name="connsiteX4" fmla="*/ 940 w 10432"/>
                  <a:gd name="connsiteY4" fmla="*/ 10000 h 10000"/>
                  <a:gd name="connsiteX5" fmla="*/ 327 w 10432"/>
                  <a:gd name="connsiteY5" fmla="*/ 5177 h 10000"/>
                  <a:gd name="connsiteX6" fmla="*/ 794 w 10432"/>
                  <a:gd name="connsiteY6" fmla="*/ 5035 h 10000"/>
                  <a:gd name="connsiteX7" fmla="*/ 940 w 10432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5 w 10107"/>
                  <a:gd name="connsiteY0" fmla="*/ 0 h 10000"/>
                  <a:gd name="connsiteX1" fmla="*/ 10107 w 10107"/>
                  <a:gd name="connsiteY1" fmla="*/ 0 h 10000"/>
                  <a:gd name="connsiteX2" fmla="*/ 8208 w 10107"/>
                  <a:gd name="connsiteY2" fmla="*/ 5000 h 10000"/>
                  <a:gd name="connsiteX3" fmla="*/ 10107 w 10107"/>
                  <a:gd name="connsiteY3" fmla="*/ 10000 h 10000"/>
                  <a:gd name="connsiteX4" fmla="*/ 615 w 10107"/>
                  <a:gd name="connsiteY4" fmla="*/ 10000 h 10000"/>
                  <a:gd name="connsiteX5" fmla="*/ 2 w 10107"/>
                  <a:gd name="connsiteY5" fmla="*/ 5177 h 10000"/>
                  <a:gd name="connsiteX6" fmla="*/ 469 w 10107"/>
                  <a:gd name="connsiteY6" fmla="*/ 5035 h 10000"/>
                  <a:gd name="connsiteX7" fmla="*/ 615 w 10107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614 w 10106"/>
                  <a:gd name="connsiteY0" fmla="*/ 0 h 10000"/>
                  <a:gd name="connsiteX1" fmla="*/ 10106 w 10106"/>
                  <a:gd name="connsiteY1" fmla="*/ 0 h 10000"/>
                  <a:gd name="connsiteX2" fmla="*/ 8207 w 10106"/>
                  <a:gd name="connsiteY2" fmla="*/ 5000 h 10000"/>
                  <a:gd name="connsiteX3" fmla="*/ 10106 w 10106"/>
                  <a:gd name="connsiteY3" fmla="*/ 10000 h 10000"/>
                  <a:gd name="connsiteX4" fmla="*/ 614 w 10106"/>
                  <a:gd name="connsiteY4" fmla="*/ 10000 h 10000"/>
                  <a:gd name="connsiteX5" fmla="*/ 1 w 10106"/>
                  <a:gd name="connsiteY5" fmla="*/ 5177 h 10000"/>
                  <a:gd name="connsiteX6" fmla="*/ 468 w 10106"/>
                  <a:gd name="connsiteY6" fmla="*/ 5035 h 10000"/>
                  <a:gd name="connsiteX7" fmla="*/ 614 w 10106"/>
                  <a:gd name="connsiteY7" fmla="*/ 0 h 10000"/>
                  <a:gd name="connsiteX0" fmla="*/ 948 w 10440"/>
                  <a:gd name="connsiteY0" fmla="*/ 0 h 10000"/>
                  <a:gd name="connsiteX1" fmla="*/ 10440 w 10440"/>
                  <a:gd name="connsiteY1" fmla="*/ 0 h 10000"/>
                  <a:gd name="connsiteX2" fmla="*/ 8541 w 10440"/>
                  <a:gd name="connsiteY2" fmla="*/ 5000 h 10000"/>
                  <a:gd name="connsiteX3" fmla="*/ 10440 w 10440"/>
                  <a:gd name="connsiteY3" fmla="*/ 10000 h 10000"/>
                  <a:gd name="connsiteX4" fmla="*/ 948 w 10440"/>
                  <a:gd name="connsiteY4" fmla="*/ 10000 h 10000"/>
                  <a:gd name="connsiteX5" fmla="*/ 335 w 10440"/>
                  <a:gd name="connsiteY5" fmla="*/ 5177 h 10000"/>
                  <a:gd name="connsiteX6" fmla="*/ 948 w 10440"/>
                  <a:gd name="connsiteY6" fmla="*/ 0 h 10000"/>
                  <a:gd name="connsiteX0" fmla="*/ 0 w 9492"/>
                  <a:gd name="connsiteY0" fmla="*/ 0 h 10000"/>
                  <a:gd name="connsiteX1" fmla="*/ 9492 w 9492"/>
                  <a:gd name="connsiteY1" fmla="*/ 0 h 10000"/>
                  <a:gd name="connsiteX2" fmla="*/ 7593 w 9492"/>
                  <a:gd name="connsiteY2" fmla="*/ 5000 h 10000"/>
                  <a:gd name="connsiteX3" fmla="*/ 9492 w 9492"/>
                  <a:gd name="connsiteY3" fmla="*/ 10000 h 10000"/>
                  <a:gd name="connsiteX4" fmla="*/ 0 w 9492"/>
                  <a:gd name="connsiteY4" fmla="*/ 10000 h 10000"/>
                  <a:gd name="connsiteX5" fmla="*/ 0 w 9492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7999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3381 w 10000"/>
                  <a:gd name="connsiteY2" fmla="*/ 5000 h 10000"/>
                  <a:gd name="connsiteX3" fmla="*/ 10000 w 10000"/>
                  <a:gd name="connsiteY3" fmla="*/ 10000 h 10000"/>
                  <a:gd name="connsiteX4" fmla="*/ 0 w 10000"/>
                  <a:gd name="connsiteY4" fmla="*/ 10000 h 10000"/>
                  <a:gd name="connsiteX5" fmla="*/ 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cubicBezTo>
                      <a:pt x="8895" y="0"/>
                      <a:pt x="3381" y="2239"/>
                      <a:pt x="3381" y="5000"/>
                    </a:cubicBezTo>
                    <a:cubicBezTo>
                      <a:pt x="3381" y="7761"/>
                      <a:pt x="8895" y="10000"/>
                      <a:pt x="10000" y="10000"/>
                    </a:cubicBezTo>
                    <a:lnTo>
                      <a:pt x="0" y="100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marL="0" marR="0" lvl="0" indent="0" algn="ctr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5" name="Group 94"/>
          <p:cNvGrpSpPr/>
          <p:nvPr/>
        </p:nvGrpSpPr>
        <p:grpSpPr>
          <a:xfrm flipH="1">
            <a:off x="2203693" y="3498349"/>
            <a:ext cx="1640625" cy="1340771"/>
            <a:chOff x="6810283" y="4005018"/>
            <a:chExt cx="2129193" cy="1760944"/>
          </a:xfrm>
        </p:grpSpPr>
        <p:sp>
          <p:nvSpPr>
            <p:cNvPr id="96" name="Freeform 222"/>
            <p:cNvSpPr>
              <a:spLocks/>
            </p:cNvSpPr>
            <p:nvPr/>
          </p:nvSpPr>
          <p:spPr bwMode="auto">
            <a:xfrm rot="1532323">
              <a:off x="7774397" y="5134314"/>
              <a:ext cx="1165079" cy="631648"/>
            </a:xfrm>
            <a:custGeom>
              <a:avLst/>
              <a:gdLst>
                <a:gd name="T0" fmla="*/ 86 w 1567"/>
                <a:gd name="T1" fmla="*/ 0 h 622"/>
                <a:gd name="T2" fmla="*/ 1522 w 1567"/>
                <a:gd name="T3" fmla="*/ 380 h 622"/>
                <a:gd name="T4" fmla="*/ 1523 w 1567"/>
                <a:gd name="T5" fmla="*/ 380 h 622"/>
                <a:gd name="T6" fmla="*/ 1531 w 1567"/>
                <a:gd name="T7" fmla="*/ 384 h 622"/>
                <a:gd name="T8" fmla="*/ 1535 w 1567"/>
                <a:gd name="T9" fmla="*/ 386 h 622"/>
                <a:gd name="T10" fmla="*/ 1541 w 1567"/>
                <a:gd name="T11" fmla="*/ 390 h 622"/>
                <a:gd name="T12" fmla="*/ 1546 w 1567"/>
                <a:gd name="T13" fmla="*/ 395 h 622"/>
                <a:gd name="T14" fmla="*/ 1552 w 1567"/>
                <a:gd name="T15" fmla="*/ 403 h 622"/>
                <a:gd name="T16" fmla="*/ 1556 w 1567"/>
                <a:gd name="T17" fmla="*/ 410 h 622"/>
                <a:gd name="T18" fmla="*/ 1561 w 1567"/>
                <a:gd name="T19" fmla="*/ 420 h 622"/>
                <a:gd name="T20" fmla="*/ 1563 w 1567"/>
                <a:gd name="T21" fmla="*/ 424 h 622"/>
                <a:gd name="T22" fmla="*/ 1563 w 1567"/>
                <a:gd name="T23" fmla="*/ 431 h 622"/>
                <a:gd name="T24" fmla="*/ 1565 w 1567"/>
                <a:gd name="T25" fmla="*/ 437 h 622"/>
                <a:gd name="T26" fmla="*/ 1567 w 1567"/>
                <a:gd name="T27" fmla="*/ 445 h 622"/>
                <a:gd name="T28" fmla="*/ 1567 w 1567"/>
                <a:gd name="T29" fmla="*/ 450 h 622"/>
                <a:gd name="T30" fmla="*/ 1567 w 1567"/>
                <a:gd name="T31" fmla="*/ 458 h 622"/>
                <a:gd name="T32" fmla="*/ 1567 w 1567"/>
                <a:gd name="T33" fmla="*/ 468 h 622"/>
                <a:gd name="T34" fmla="*/ 1567 w 1567"/>
                <a:gd name="T35" fmla="*/ 477 h 622"/>
                <a:gd name="T36" fmla="*/ 1567 w 1567"/>
                <a:gd name="T37" fmla="*/ 485 h 622"/>
                <a:gd name="T38" fmla="*/ 1565 w 1567"/>
                <a:gd name="T39" fmla="*/ 494 h 622"/>
                <a:gd name="T40" fmla="*/ 1563 w 1567"/>
                <a:gd name="T41" fmla="*/ 506 h 622"/>
                <a:gd name="T42" fmla="*/ 1561 w 1567"/>
                <a:gd name="T43" fmla="*/ 519 h 622"/>
                <a:gd name="T44" fmla="*/ 1558 w 1567"/>
                <a:gd name="T45" fmla="*/ 528 h 622"/>
                <a:gd name="T46" fmla="*/ 1554 w 1567"/>
                <a:gd name="T47" fmla="*/ 540 h 622"/>
                <a:gd name="T48" fmla="*/ 1550 w 1567"/>
                <a:gd name="T49" fmla="*/ 547 h 622"/>
                <a:gd name="T50" fmla="*/ 1546 w 1567"/>
                <a:gd name="T51" fmla="*/ 557 h 622"/>
                <a:gd name="T52" fmla="*/ 1542 w 1567"/>
                <a:gd name="T53" fmla="*/ 565 h 622"/>
                <a:gd name="T54" fmla="*/ 1539 w 1567"/>
                <a:gd name="T55" fmla="*/ 572 h 622"/>
                <a:gd name="T56" fmla="*/ 1535 w 1567"/>
                <a:gd name="T57" fmla="*/ 580 h 622"/>
                <a:gd name="T58" fmla="*/ 1533 w 1567"/>
                <a:gd name="T59" fmla="*/ 585 h 622"/>
                <a:gd name="T60" fmla="*/ 1525 w 1567"/>
                <a:gd name="T61" fmla="*/ 597 h 622"/>
                <a:gd name="T62" fmla="*/ 1518 w 1567"/>
                <a:gd name="T63" fmla="*/ 604 h 622"/>
                <a:gd name="T64" fmla="*/ 1512 w 1567"/>
                <a:gd name="T65" fmla="*/ 610 h 622"/>
                <a:gd name="T66" fmla="*/ 1506 w 1567"/>
                <a:gd name="T67" fmla="*/ 616 h 622"/>
                <a:gd name="T68" fmla="*/ 1499 w 1567"/>
                <a:gd name="T69" fmla="*/ 618 h 622"/>
                <a:gd name="T70" fmla="*/ 1491 w 1567"/>
                <a:gd name="T71" fmla="*/ 620 h 622"/>
                <a:gd name="T72" fmla="*/ 1485 w 1567"/>
                <a:gd name="T73" fmla="*/ 620 h 622"/>
                <a:gd name="T74" fmla="*/ 1482 w 1567"/>
                <a:gd name="T75" fmla="*/ 622 h 622"/>
                <a:gd name="T76" fmla="*/ 1476 w 1567"/>
                <a:gd name="T77" fmla="*/ 620 h 622"/>
                <a:gd name="T78" fmla="*/ 1472 w 1567"/>
                <a:gd name="T79" fmla="*/ 620 h 622"/>
                <a:gd name="T80" fmla="*/ 0 w 1567"/>
                <a:gd name="T81" fmla="*/ 241 h 622"/>
                <a:gd name="T82" fmla="*/ 55 w 1567"/>
                <a:gd name="T83" fmla="*/ 118 h 622"/>
                <a:gd name="T84" fmla="*/ 86 w 1567"/>
                <a:gd name="T85" fmla="*/ 0 h 622"/>
                <a:gd name="T86" fmla="*/ 86 w 1567"/>
                <a:gd name="T87" fmla="*/ 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67" h="622">
                  <a:moveTo>
                    <a:pt x="86" y="0"/>
                  </a:moveTo>
                  <a:lnTo>
                    <a:pt x="1522" y="380"/>
                  </a:lnTo>
                  <a:lnTo>
                    <a:pt x="1523" y="380"/>
                  </a:lnTo>
                  <a:lnTo>
                    <a:pt x="1531" y="384"/>
                  </a:lnTo>
                  <a:lnTo>
                    <a:pt x="1535" y="386"/>
                  </a:lnTo>
                  <a:lnTo>
                    <a:pt x="1541" y="390"/>
                  </a:lnTo>
                  <a:lnTo>
                    <a:pt x="1546" y="395"/>
                  </a:lnTo>
                  <a:lnTo>
                    <a:pt x="1552" y="403"/>
                  </a:lnTo>
                  <a:lnTo>
                    <a:pt x="1556" y="410"/>
                  </a:lnTo>
                  <a:lnTo>
                    <a:pt x="1561" y="420"/>
                  </a:lnTo>
                  <a:lnTo>
                    <a:pt x="1563" y="424"/>
                  </a:lnTo>
                  <a:lnTo>
                    <a:pt x="1563" y="431"/>
                  </a:lnTo>
                  <a:lnTo>
                    <a:pt x="1565" y="437"/>
                  </a:lnTo>
                  <a:lnTo>
                    <a:pt x="1567" y="445"/>
                  </a:lnTo>
                  <a:lnTo>
                    <a:pt x="1567" y="450"/>
                  </a:lnTo>
                  <a:lnTo>
                    <a:pt x="1567" y="458"/>
                  </a:lnTo>
                  <a:lnTo>
                    <a:pt x="1567" y="468"/>
                  </a:lnTo>
                  <a:lnTo>
                    <a:pt x="1567" y="477"/>
                  </a:lnTo>
                  <a:lnTo>
                    <a:pt x="1567" y="485"/>
                  </a:lnTo>
                  <a:lnTo>
                    <a:pt x="1565" y="494"/>
                  </a:lnTo>
                  <a:lnTo>
                    <a:pt x="1563" y="506"/>
                  </a:lnTo>
                  <a:lnTo>
                    <a:pt x="1561" y="519"/>
                  </a:lnTo>
                  <a:lnTo>
                    <a:pt x="1558" y="528"/>
                  </a:lnTo>
                  <a:lnTo>
                    <a:pt x="1554" y="540"/>
                  </a:lnTo>
                  <a:lnTo>
                    <a:pt x="1550" y="547"/>
                  </a:lnTo>
                  <a:lnTo>
                    <a:pt x="1546" y="557"/>
                  </a:lnTo>
                  <a:lnTo>
                    <a:pt x="1542" y="565"/>
                  </a:lnTo>
                  <a:lnTo>
                    <a:pt x="1539" y="572"/>
                  </a:lnTo>
                  <a:lnTo>
                    <a:pt x="1535" y="580"/>
                  </a:lnTo>
                  <a:lnTo>
                    <a:pt x="1533" y="585"/>
                  </a:lnTo>
                  <a:lnTo>
                    <a:pt x="1525" y="597"/>
                  </a:lnTo>
                  <a:lnTo>
                    <a:pt x="1518" y="604"/>
                  </a:lnTo>
                  <a:lnTo>
                    <a:pt x="1512" y="610"/>
                  </a:lnTo>
                  <a:lnTo>
                    <a:pt x="1506" y="616"/>
                  </a:lnTo>
                  <a:lnTo>
                    <a:pt x="1499" y="618"/>
                  </a:lnTo>
                  <a:lnTo>
                    <a:pt x="1491" y="620"/>
                  </a:lnTo>
                  <a:lnTo>
                    <a:pt x="1485" y="620"/>
                  </a:lnTo>
                  <a:lnTo>
                    <a:pt x="1482" y="622"/>
                  </a:lnTo>
                  <a:lnTo>
                    <a:pt x="1476" y="620"/>
                  </a:lnTo>
                  <a:lnTo>
                    <a:pt x="1472" y="620"/>
                  </a:lnTo>
                  <a:lnTo>
                    <a:pt x="0" y="241"/>
                  </a:lnTo>
                  <a:lnTo>
                    <a:pt x="55" y="118"/>
                  </a:lnTo>
                  <a:lnTo>
                    <a:pt x="86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200" dirty="0"/>
            </a:p>
          </p:txBody>
        </p:sp>
        <p:sp>
          <p:nvSpPr>
            <p:cNvPr id="97" name="Freeform 223"/>
            <p:cNvSpPr>
              <a:spLocks/>
            </p:cNvSpPr>
            <p:nvPr/>
          </p:nvSpPr>
          <p:spPr bwMode="auto">
            <a:xfrm rot="1532323">
              <a:off x="7892350" y="4914504"/>
              <a:ext cx="105511" cy="247785"/>
            </a:xfrm>
            <a:custGeom>
              <a:avLst/>
              <a:gdLst>
                <a:gd name="T0" fmla="*/ 26 w 142"/>
                <a:gd name="T1" fmla="*/ 243 h 243"/>
                <a:gd name="T2" fmla="*/ 30 w 142"/>
                <a:gd name="T3" fmla="*/ 243 h 243"/>
                <a:gd name="T4" fmla="*/ 36 w 142"/>
                <a:gd name="T5" fmla="*/ 243 h 243"/>
                <a:gd name="T6" fmla="*/ 43 w 142"/>
                <a:gd name="T7" fmla="*/ 241 h 243"/>
                <a:gd name="T8" fmla="*/ 51 w 142"/>
                <a:gd name="T9" fmla="*/ 239 h 243"/>
                <a:gd name="T10" fmla="*/ 57 w 142"/>
                <a:gd name="T11" fmla="*/ 238 h 243"/>
                <a:gd name="T12" fmla="*/ 64 w 142"/>
                <a:gd name="T13" fmla="*/ 234 h 243"/>
                <a:gd name="T14" fmla="*/ 72 w 142"/>
                <a:gd name="T15" fmla="*/ 226 h 243"/>
                <a:gd name="T16" fmla="*/ 80 w 142"/>
                <a:gd name="T17" fmla="*/ 222 h 243"/>
                <a:gd name="T18" fmla="*/ 85 w 142"/>
                <a:gd name="T19" fmla="*/ 215 h 243"/>
                <a:gd name="T20" fmla="*/ 93 w 142"/>
                <a:gd name="T21" fmla="*/ 207 h 243"/>
                <a:gd name="T22" fmla="*/ 100 w 142"/>
                <a:gd name="T23" fmla="*/ 198 h 243"/>
                <a:gd name="T24" fmla="*/ 108 w 142"/>
                <a:gd name="T25" fmla="*/ 190 h 243"/>
                <a:gd name="T26" fmla="*/ 114 w 142"/>
                <a:gd name="T27" fmla="*/ 179 h 243"/>
                <a:gd name="T28" fmla="*/ 119 w 142"/>
                <a:gd name="T29" fmla="*/ 167 h 243"/>
                <a:gd name="T30" fmla="*/ 125 w 142"/>
                <a:gd name="T31" fmla="*/ 156 h 243"/>
                <a:gd name="T32" fmla="*/ 131 w 142"/>
                <a:gd name="T33" fmla="*/ 144 h 243"/>
                <a:gd name="T34" fmla="*/ 135 w 142"/>
                <a:gd name="T35" fmla="*/ 131 h 243"/>
                <a:gd name="T36" fmla="*/ 138 w 142"/>
                <a:gd name="T37" fmla="*/ 120 h 243"/>
                <a:gd name="T38" fmla="*/ 138 w 142"/>
                <a:gd name="T39" fmla="*/ 106 h 243"/>
                <a:gd name="T40" fmla="*/ 142 w 142"/>
                <a:gd name="T41" fmla="*/ 95 h 243"/>
                <a:gd name="T42" fmla="*/ 142 w 142"/>
                <a:gd name="T43" fmla="*/ 85 h 243"/>
                <a:gd name="T44" fmla="*/ 142 w 142"/>
                <a:gd name="T45" fmla="*/ 74 h 243"/>
                <a:gd name="T46" fmla="*/ 140 w 142"/>
                <a:gd name="T47" fmla="*/ 63 h 243"/>
                <a:gd name="T48" fmla="*/ 140 w 142"/>
                <a:gd name="T49" fmla="*/ 53 h 243"/>
                <a:gd name="T50" fmla="*/ 138 w 142"/>
                <a:gd name="T51" fmla="*/ 42 h 243"/>
                <a:gd name="T52" fmla="*/ 135 w 142"/>
                <a:gd name="T53" fmla="*/ 34 h 243"/>
                <a:gd name="T54" fmla="*/ 131 w 142"/>
                <a:gd name="T55" fmla="*/ 26 h 243"/>
                <a:gd name="T56" fmla="*/ 129 w 142"/>
                <a:gd name="T57" fmla="*/ 21 h 243"/>
                <a:gd name="T58" fmla="*/ 125 w 142"/>
                <a:gd name="T59" fmla="*/ 13 h 243"/>
                <a:gd name="T60" fmla="*/ 121 w 142"/>
                <a:gd name="T61" fmla="*/ 7 h 243"/>
                <a:gd name="T62" fmla="*/ 116 w 142"/>
                <a:gd name="T63" fmla="*/ 4 h 243"/>
                <a:gd name="T64" fmla="*/ 112 w 142"/>
                <a:gd name="T65" fmla="*/ 2 h 243"/>
                <a:gd name="T66" fmla="*/ 100 w 142"/>
                <a:gd name="T67" fmla="*/ 0 h 243"/>
                <a:gd name="T68" fmla="*/ 87 w 142"/>
                <a:gd name="T69" fmla="*/ 4 h 243"/>
                <a:gd name="T70" fmla="*/ 81 w 142"/>
                <a:gd name="T71" fmla="*/ 7 h 243"/>
                <a:gd name="T72" fmla="*/ 74 w 142"/>
                <a:gd name="T73" fmla="*/ 11 h 243"/>
                <a:gd name="T74" fmla="*/ 68 w 142"/>
                <a:gd name="T75" fmla="*/ 17 h 243"/>
                <a:gd name="T76" fmla="*/ 62 w 142"/>
                <a:gd name="T77" fmla="*/ 25 h 243"/>
                <a:gd name="T78" fmla="*/ 55 w 142"/>
                <a:gd name="T79" fmla="*/ 30 h 243"/>
                <a:gd name="T80" fmla="*/ 49 w 142"/>
                <a:gd name="T81" fmla="*/ 40 h 243"/>
                <a:gd name="T82" fmla="*/ 43 w 142"/>
                <a:gd name="T83" fmla="*/ 47 h 243"/>
                <a:gd name="T84" fmla="*/ 38 w 142"/>
                <a:gd name="T85" fmla="*/ 59 h 243"/>
                <a:gd name="T86" fmla="*/ 30 w 142"/>
                <a:gd name="T87" fmla="*/ 68 h 243"/>
                <a:gd name="T88" fmla="*/ 26 w 142"/>
                <a:gd name="T89" fmla="*/ 80 h 243"/>
                <a:gd name="T90" fmla="*/ 21 w 142"/>
                <a:gd name="T91" fmla="*/ 91 h 243"/>
                <a:gd name="T92" fmla="*/ 17 w 142"/>
                <a:gd name="T93" fmla="*/ 104 h 243"/>
                <a:gd name="T94" fmla="*/ 11 w 142"/>
                <a:gd name="T95" fmla="*/ 116 h 243"/>
                <a:gd name="T96" fmla="*/ 7 w 142"/>
                <a:gd name="T97" fmla="*/ 127 h 243"/>
                <a:gd name="T98" fmla="*/ 3 w 142"/>
                <a:gd name="T99" fmla="*/ 139 h 243"/>
                <a:gd name="T100" fmla="*/ 3 w 142"/>
                <a:gd name="T101" fmla="*/ 150 h 243"/>
                <a:gd name="T102" fmla="*/ 0 w 142"/>
                <a:gd name="T103" fmla="*/ 160 h 243"/>
                <a:gd name="T104" fmla="*/ 0 w 142"/>
                <a:gd name="T105" fmla="*/ 171 h 243"/>
                <a:gd name="T106" fmla="*/ 0 w 142"/>
                <a:gd name="T107" fmla="*/ 182 h 243"/>
                <a:gd name="T108" fmla="*/ 0 w 142"/>
                <a:gd name="T109" fmla="*/ 194 h 243"/>
                <a:gd name="T110" fmla="*/ 0 w 142"/>
                <a:gd name="T111" fmla="*/ 201 h 243"/>
                <a:gd name="T112" fmla="*/ 3 w 142"/>
                <a:gd name="T113" fmla="*/ 209 h 243"/>
                <a:gd name="T114" fmla="*/ 3 w 142"/>
                <a:gd name="T115" fmla="*/ 217 h 243"/>
                <a:gd name="T116" fmla="*/ 7 w 142"/>
                <a:gd name="T117" fmla="*/ 224 h 243"/>
                <a:gd name="T118" fmla="*/ 15 w 142"/>
                <a:gd name="T119" fmla="*/ 236 h 243"/>
                <a:gd name="T120" fmla="*/ 26 w 142"/>
                <a:gd name="T121" fmla="*/ 243 h 243"/>
                <a:gd name="T122" fmla="*/ 26 w 142"/>
                <a:gd name="T123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2" h="243">
                  <a:moveTo>
                    <a:pt x="26" y="243"/>
                  </a:moveTo>
                  <a:lnTo>
                    <a:pt x="30" y="243"/>
                  </a:lnTo>
                  <a:lnTo>
                    <a:pt x="36" y="243"/>
                  </a:lnTo>
                  <a:lnTo>
                    <a:pt x="43" y="241"/>
                  </a:lnTo>
                  <a:lnTo>
                    <a:pt x="51" y="239"/>
                  </a:lnTo>
                  <a:lnTo>
                    <a:pt x="57" y="238"/>
                  </a:lnTo>
                  <a:lnTo>
                    <a:pt x="64" y="234"/>
                  </a:lnTo>
                  <a:lnTo>
                    <a:pt x="72" y="226"/>
                  </a:lnTo>
                  <a:lnTo>
                    <a:pt x="80" y="222"/>
                  </a:lnTo>
                  <a:lnTo>
                    <a:pt x="85" y="215"/>
                  </a:lnTo>
                  <a:lnTo>
                    <a:pt x="93" y="207"/>
                  </a:lnTo>
                  <a:lnTo>
                    <a:pt x="100" y="198"/>
                  </a:lnTo>
                  <a:lnTo>
                    <a:pt x="108" y="190"/>
                  </a:lnTo>
                  <a:lnTo>
                    <a:pt x="114" y="179"/>
                  </a:lnTo>
                  <a:lnTo>
                    <a:pt x="119" y="167"/>
                  </a:lnTo>
                  <a:lnTo>
                    <a:pt x="125" y="156"/>
                  </a:lnTo>
                  <a:lnTo>
                    <a:pt x="131" y="144"/>
                  </a:lnTo>
                  <a:lnTo>
                    <a:pt x="135" y="131"/>
                  </a:lnTo>
                  <a:lnTo>
                    <a:pt x="138" y="120"/>
                  </a:lnTo>
                  <a:lnTo>
                    <a:pt x="138" y="106"/>
                  </a:lnTo>
                  <a:lnTo>
                    <a:pt x="142" y="95"/>
                  </a:lnTo>
                  <a:lnTo>
                    <a:pt x="142" y="85"/>
                  </a:lnTo>
                  <a:lnTo>
                    <a:pt x="142" y="74"/>
                  </a:lnTo>
                  <a:lnTo>
                    <a:pt x="140" y="63"/>
                  </a:lnTo>
                  <a:lnTo>
                    <a:pt x="140" y="53"/>
                  </a:lnTo>
                  <a:lnTo>
                    <a:pt x="138" y="42"/>
                  </a:lnTo>
                  <a:lnTo>
                    <a:pt x="135" y="34"/>
                  </a:lnTo>
                  <a:lnTo>
                    <a:pt x="131" y="26"/>
                  </a:lnTo>
                  <a:lnTo>
                    <a:pt x="129" y="21"/>
                  </a:lnTo>
                  <a:lnTo>
                    <a:pt x="125" y="13"/>
                  </a:lnTo>
                  <a:lnTo>
                    <a:pt x="121" y="7"/>
                  </a:lnTo>
                  <a:lnTo>
                    <a:pt x="116" y="4"/>
                  </a:lnTo>
                  <a:lnTo>
                    <a:pt x="112" y="2"/>
                  </a:lnTo>
                  <a:lnTo>
                    <a:pt x="100" y="0"/>
                  </a:lnTo>
                  <a:lnTo>
                    <a:pt x="87" y="4"/>
                  </a:lnTo>
                  <a:lnTo>
                    <a:pt x="81" y="7"/>
                  </a:lnTo>
                  <a:lnTo>
                    <a:pt x="74" y="11"/>
                  </a:lnTo>
                  <a:lnTo>
                    <a:pt x="68" y="17"/>
                  </a:lnTo>
                  <a:lnTo>
                    <a:pt x="62" y="25"/>
                  </a:lnTo>
                  <a:lnTo>
                    <a:pt x="55" y="30"/>
                  </a:lnTo>
                  <a:lnTo>
                    <a:pt x="49" y="40"/>
                  </a:lnTo>
                  <a:lnTo>
                    <a:pt x="43" y="47"/>
                  </a:lnTo>
                  <a:lnTo>
                    <a:pt x="38" y="59"/>
                  </a:lnTo>
                  <a:lnTo>
                    <a:pt x="30" y="68"/>
                  </a:lnTo>
                  <a:lnTo>
                    <a:pt x="26" y="80"/>
                  </a:lnTo>
                  <a:lnTo>
                    <a:pt x="21" y="91"/>
                  </a:lnTo>
                  <a:lnTo>
                    <a:pt x="17" y="104"/>
                  </a:lnTo>
                  <a:lnTo>
                    <a:pt x="11" y="116"/>
                  </a:lnTo>
                  <a:lnTo>
                    <a:pt x="7" y="127"/>
                  </a:lnTo>
                  <a:lnTo>
                    <a:pt x="3" y="139"/>
                  </a:lnTo>
                  <a:lnTo>
                    <a:pt x="3" y="15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0" y="182"/>
                  </a:lnTo>
                  <a:lnTo>
                    <a:pt x="0" y="194"/>
                  </a:lnTo>
                  <a:lnTo>
                    <a:pt x="0" y="201"/>
                  </a:lnTo>
                  <a:lnTo>
                    <a:pt x="3" y="209"/>
                  </a:lnTo>
                  <a:lnTo>
                    <a:pt x="3" y="217"/>
                  </a:lnTo>
                  <a:lnTo>
                    <a:pt x="7" y="224"/>
                  </a:lnTo>
                  <a:lnTo>
                    <a:pt x="15" y="236"/>
                  </a:lnTo>
                  <a:lnTo>
                    <a:pt x="26" y="243"/>
                  </a:lnTo>
                  <a:lnTo>
                    <a:pt x="26" y="243"/>
                  </a:lnTo>
                  <a:close/>
                </a:path>
              </a:pathLst>
            </a:custGeom>
            <a:solidFill>
              <a:srgbClr val="66666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200" dirty="0"/>
            </a:p>
          </p:txBody>
        </p:sp>
        <p:sp>
          <p:nvSpPr>
            <p:cNvPr id="98" name="Freeform 224"/>
            <p:cNvSpPr>
              <a:spLocks/>
            </p:cNvSpPr>
            <p:nvPr/>
          </p:nvSpPr>
          <p:spPr bwMode="auto">
            <a:xfrm rot="1532323">
              <a:off x="7761684" y="4868011"/>
              <a:ext cx="221424" cy="197009"/>
            </a:xfrm>
            <a:custGeom>
              <a:avLst/>
              <a:gdLst>
                <a:gd name="T0" fmla="*/ 75 w 299"/>
                <a:gd name="T1" fmla="*/ 0 h 194"/>
                <a:gd name="T2" fmla="*/ 293 w 299"/>
                <a:gd name="T3" fmla="*/ 65 h 194"/>
                <a:gd name="T4" fmla="*/ 293 w 299"/>
                <a:gd name="T5" fmla="*/ 71 h 194"/>
                <a:gd name="T6" fmla="*/ 295 w 299"/>
                <a:gd name="T7" fmla="*/ 80 h 194"/>
                <a:gd name="T8" fmla="*/ 297 w 299"/>
                <a:gd name="T9" fmla="*/ 88 h 194"/>
                <a:gd name="T10" fmla="*/ 299 w 299"/>
                <a:gd name="T11" fmla="*/ 95 h 194"/>
                <a:gd name="T12" fmla="*/ 299 w 299"/>
                <a:gd name="T13" fmla="*/ 103 h 194"/>
                <a:gd name="T14" fmla="*/ 299 w 299"/>
                <a:gd name="T15" fmla="*/ 113 h 194"/>
                <a:gd name="T16" fmla="*/ 297 w 299"/>
                <a:gd name="T17" fmla="*/ 120 h 194"/>
                <a:gd name="T18" fmla="*/ 295 w 299"/>
                <a:gd name="T19" fmla="*/ 130 h 194"/>
                <a:gd name="T20" fmla="*/ 293 w 299"/>
                <a:gd name="T21" fmla="*/ 135 h 194"/>
                <a:gd name="T22" fmla="*/ 289 w 299"/>
                <a:gd name="T23" fmla="*/ 145 h 194"/>
                <a:gd name="T24" fmla="*/ 284 w 299"/>
                <a:gd name="T25" fmla="*/ 152 h 194"/>
                <a:gd name="T26" fmla="*/ 280 w 299"/>
                <a:gd name="T27" fmla="*/ 162 h 194"/>
                <a:gd name="T28" fmla="*/ 272 w 299"/>
                <a:gd name="T29" fmla="*/ 170 h 194"/>
                <a:gd name="T30" fmla="*/ 265 w 299"/>
                <a:gd name="T31" fmla="*/ 177 h 194"/>
                <a:gd name="T32" fmla="*/ 257 w 299"/>
                <a:gd name="T33" fmla="*/ 187 h 194"/>
                <a:gd name="T34" fmla="*/ 250 w 299"/>
                <a:gd name="T35" fmla="*/ 194 h 194"/>
                <a:gd name="T36" fmla="*/ 0 w 299"/>
                <a:gd name="T37" fmla="*/ 139 h 194"/>
                <a:gd name="T38" fmla="*/ 75 w 299"/>
                <a:gd name="T39" fmla="*/ 0 h 194"/>
                <a:gd name="T40" fmla="*/ 75 w 299"/>
                <a:gd name="T41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9" h="194">
                  <a:moveTo>
                    <a:pt x="75" y="0"/>
                  </a:moveTo>
                  <a:lnTo>
                    <a:pt x="293" y="65"/>
                  </a:lnTo>
                  <a:lnTo>
                    <a:pt x="293" y="71"/>
                  </a:lnTo>
                  <a:lnTo>
                    <a:pt x="295" y="80"/>
                  </a:lnTo>
                  <a:lnTo>
                    <a:pt x="297" y="88"/>
                  </a:lnTo>
                  <a:lnTo>
                    <a:pt x="299" y="95"/>
                  </a:lnTo>
                  <a:lnTo>
                    <a:pt x="299" y="103"/>
                  </a:lnTo>
                  <a:lnTo>
                    <a:pt x="299" y="113"/>
                  </a:lnTo>
                  <a:lnTo>
                    <a:pt x="297" y="120"/>
                  </a:lnTo>
                  <a:lnTo>
                    <a:pt x="295" y="130"/>
                  </a:lnTo>
                  <a:lnTo>
                    <a:pt x="293" y="135"/>
                  </a:lnTo>
                  <a:lnTo>
                    <a:pt x="289" y="145"/>
                  </a:lnTo>
                  <a:lnTo>
                    <a:pt x="284" y="152"/>
                  </a:lnTo>
                  <a:lnTo>
                    <a:pt x="280" y="162"/>
                  </a:lnTo>
                  <a:lnTo>
                    <a:pt x="272" y="170"/>
                  </a:lnTo>
                  <a:lnTo>
                    <a:pt x="265" y="177"/>
                  </a:lnTo>
                  <a:lnTo>
                    <a:pt x="257" y="187"/>
                  </a:lnTo>
                  <a:lnTo>
                    <a:pt x="250" y="194"/>
                  </a:lnTo>
                  <a:lnTo>
                    <a:pt x="0" y="139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200" dirty="0"/>
            </a:p>
          </p:txBody>
        </p:sp>
        <p:sp>
          <p:nvSpPr>
            <p:cNvPr id="99" name="Freeform 225"/>
            <p:cNvSpPr>
              <a:spLocks/>
            </p:cNvSpPr>
            <p:nvPr/>
          </p:nvSpPr>
          <p:spPr bwMode="auto">
            <a:xfrm rot="1532323">
              <a:off x="6810283" y="4005018"/>
              <a:ext cx="1179939" cy="938332"/>
            </a:xfrm>
            <a:custGeom>
              <a:avLst/>
              <a:gdLst>
                <a:gd name="T0" fmla="*/ 791 w 1588"/>
                <a:gd name="T1" fmla="*/ 906 h 925"/>
                <a:gd name="T2" fmla="*/ 902 w 1588"/>
                <a:gd name="T3" fmla="*/ 919 h 925"/>
                <a:gd name="T4" fmla="*/ 1002 w 1588"/>
                <a:gd name="T5" fmla="*/ 923 h 925"/>
                <a:gd name="T6" fmla="*/ 1097 w 1588"/>
                <a:gd name="T7" fmla="*/ 921 h 925"/>
                <a:gd name="T8" fmla="*/ 1187 w 1588"/>
                <a:gd name="T9" fmla="*/ 911 h 925"/>
                <a:gd name="T10" fmla="*/ 1267 w 1588"/>
                <a:gd name="T11" fmla="*/ 894 h 925"/>
                <a:gd name="T12" fmla="*/ 1339 w 1588"/>
                <a:gd name="T13" fmla="*/ 871 h 925"/>
                <a:gd name="T14" fmla="*/ 1402 w 1588"/>
                <a:gd name="T15" fmla="*/ 841 h 925"/>
                <a:gd name="T16" fmla="*/ 1457 w 1588"/>
                <a:gd name="T17" fmla="*/ 807 h 925"/>
                <a:gd name="T18" fmla="*/ 1502 w 1588"/>
                <a:gd name="T19" fmla="*/ 767 h 925"/>
                <a:gd name="T20" fmla="*/ 1539 w 1588"/>
                <a:gd name="T21" fmla="*/ 723 h 925"/>
                <a:gd name="T22" fmla="*/ 1565 w 1588"/>
                <a:gd name="T23" fmla="*/ 674 h 925"/>
                <a:gd name="T24" fmla="*/ 1584 w 1588"/>
                <a:gd name="T25" fmla="*/ 622 h 925"/>
                <a:gd name="T26" fmla="*/ 1588 w 1588"/>
                <a:gd name="T27" fmla="*/ 567 h 925"/>
                <a:gd name="T28" fmla="*/ 1584 w 1588"/>
                <a:gd name="T29" fmla="*/ 512 h 925"/>
                <a:gd name="T30" fmla="*/ 1569 w 1588"/>
                <a:gd name="T31" fmla="*/ 457 h 925"/>
                <a:gd name="T32" fmla="*/ 1544 w 1588"/>
                <a:gd name="T33" fmla="*/ 405 h 925"/>
                <a:gd name="T34" fmla="*/ 1508 w 1588"/>
                <a:gd name="T35" fmla="*/ 354 h 925"/>
                <a:gd name="T36" fmla="*/ 1463 w 1588"/>
                <a:gd name="T37" fmla="*/ 305 h 925"/>
                <a:gd name="T38" fmla="*/ 1406 w 1588"/>
                <a:gd name="T39" fmla="*/ 257 h 925"/>
                <a:gd name="T40" fmla="*/ 1341 w 1588"/>
                <a:gd name="T41" fmla="*/ 213 h 925"/>
                <a:gd name="T42" fmla="*/ 1263 w 1588"/>
                <a:gd name="T43" fmla="*/ 170 h 925"/>
                <a:gd name="T44" fmla="*/ 1177 w 1588"/>
                <a:gd name="T45" fmla="*/ 132 h 925"/>
                <a:gd name="T46" fmla="*/ 1082 w 1588"/>
                <a:gd name="T47" fmla="*/ 95 h 925"/>
                <a:gd name="T48" fmla="*/ 978 w 1588"/>
                <a:gd name="T49" fmla="*/ 63 h 925"/>
                <a:gd name="T50" fmla="*/ 864 w 1588"/>
                <a:gd name="T51" fmla="*/ 37 h 925"/>
                <a:gd name="T52" fmla="*/ 749 w 1588"/>
                <a:gd name="T53" fmla="*/ 16 h 925"/>
                <a:gd name="T54" fmla="*/ 641 w 1588"/>
                <a:gd name="T55" fmla="*/ 4 h 925"/>
                <a:gd name="T56" fmla="*/ 544 w 1588"/>
                <a:gd name="T57" fmla="*/ 0 h 925"/>
                <a:gd name="T58" fmla="*/ 451 w 1588"/>
                <a:gd name="T59" fmla="*/ 2 h 925"/>
                <a:gd name="T60" fmla="*/ 367 w 1588"/>
                <a:gd name="T61" fmla="*/ 14 h 925"/>
                <a:gd name="T62" fmla="*/ 291 w 1588"/>
                <a:gd name="T63" fmla="*/ 33 h 925"/>
                <a:gd name="T64" fmla="*/ 223 w 1588"/>
                <a:gd name="T65" fmla="*/ 56 h 925"/>
                <a:gd name="T66" fmla="*/ 162 w 1588"/>
                <a:gd name="T67" fmla="*/ 84 h 925"/>
                <a:gd name="T68" fmla="*/ 111 w 1588"/>
                <a:gd name="T69" fmla="*/ 120 h 925"/>
                <a:gd name="T70" fmla="*/ 71 w 1588"/>
                <a:gd name="T71" fmla="*/ 160 h 925"/>
                <a:gd name="T72" fmla="*/ 36 w 1588"/>
                <a:gd name="T73" fmla="*/ 206 h 925"/>
                <a:gd name="T74" fmla="*/ 14 w 1588"/>
                <a:gd name="T75" fmla="*/ 257 h 925"/>
                <a:gd name="T76" fmla="*/ 2 w 1588"/>
                <a:gd name="T77" fmla="*/ 310 h 925"/>
                <a:gd name="T78" fmla="*/ 0 w 1588"/>
                <a:gd name="T79" fmla="*/ 365 h 925"/>
                <a:gd name="T80" fmla="*/ 8 w 1588"/>
                <a:gd name="T81" fmla="*/ 421 h 925"/>
                <a:gd name="T82" fmla="*/ 27 w 1588"/>
                <a:gd name="T83" fmla="*/ 476 h 925"/>
                <a:gd name="T84" fmla="*/ 55 w 1588"/>
                <a:gd name="T85" fmla="*/ 531 h 925"/>
                <a:gd name="T86" fmla="*/ 95 w 1588"/>
                <a:gd name="T87" fmla="*/ 582 h 925"/>
                <a:gd name="T88" fmla="*/ 147 w 1588"/>
                <a:gd name="T89" fmla="*/ 636 h 925"/>
                <a:gd name="T90" fmla="*/ 206 w 1588"/>
                <a:gd name="T91" fmla="*/ 681 h 925"/>
                <a:gd name="T92" fmla="*/ 274 w 1588"/>
                <a:gd name="T93" fmla="*/ 727 h 925"/>
                <a:gd name="T94" fmla="*/ 354 w 1588"/>
                <a:gd name="T95" fmla="*/ 771 h 925"/>
                <a:gd name="T96" fmla="*/ 443 w 1588"/>
                <a:gd name="T97" fmla="*/ 811 h 925"/>
                <a:gd name="T98" fmla="*/ 542 w 1588"/>
                <a:gd name="T99" fmla="*/ 845 h 925"/>
                <a:gd name="T100" fmla="*/ 652 w 1588"/>
                <a:gd name="T101" fmla="*/ 875 h 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88" h="925">
                  <a:moveTo>
                    <a:pt x="700" y="888"/>
                  </a:moveTo>
                  <a:lnTo>
                    <a:pt x="723" y="892"/>
                  </a:lnTo>
                  <a:lnTo>
                    <a:pt x="746" y="896"/>
                  </a:lnTo>
                  <a:lnTo>
                    <a:pt x="768" y="900"/>
                  </a:lnTo>
                  <a:lnTo>
                    <a:pt x="791" y="906"/>
                  </a:lnTo>
                  <a:lnTo>
                    <a:pt x="814" y="907"/>
                  </a:lnTo>
                  <a:lnTo>
                    <a:pt x="835" y="911"/>
                  </a:lnTo>
                  <a:lnTo>
                    <a:pt x="858" y="913"/>
                  </a:lnTo>
                  <a:lnTo>
                    <a:pt x="881" y="917"/>
                  </a:lnTo>
                  <a:lnTo>
                    <a:pt x="902" y="919"/>
                  </a:lnTo>
                  <a:lnTo>
                    <a:pt x="921" y="919"/>
                  </a:lnTo>
                  <a:lnTo>
                    <a:pt x="942" y="921"/>
                  </a:lnTo>
                  <a:lnTo>
                    <a:pt x="962" y="923"/>
                  </a:lnTo>
                  <a:lnTo>
                    <a:pt x="981" y="923"/>
                  </a:lnTo>
                  <a:lnTo>
                    <a:pt x="1002" y="923"/>
                  </a:lnTo>
                  <a:lnTo>
                    <a:pt x="1021" y="923"/>
                  </a:lnTo>
                  <a:lnTo>
                    <a:pt x="1042" y="925"/>
                  </a:lnTo>
                  <a:lnTo>
                    <a:pt x="1061" y="923"/>
                  </a:lnTo>
                  <a:lnTo>
                    <a:pt x="1078" y="923"/>
                  </a:lnTo>
                  <a:lnTo>
                    <a:pt x="1097" y="921"/>
                  </a:lnTo>
                  <a:lnTo>
                    <a:pt x="1116" y="919"/>
                  </a:lnTo>
                  <a:lnTo>
                    <a:pt x="1134" y="917"/>
                  </a:lnTo>
                  <a:lnTo>
                    <a:pt x="1153" y="915"/>
                  </a:lnTo>
                  <a:lnTo>
                    <a:pt x="1170" y="913"/>
                  </a:lnTo>
                  <a:lnTo>
                    <a:pt x="1187" y="911"/>
                  </a:lnTo>
                  <a:lnTo>
                    <a:pt x="1204" y="909"/>
                  </a:lnTo>
                  <a:lnTo>
                    <a:pt x="1219" y="906"/>
                  </a:lnTo>
                  <a:lnTo>
                    <a:pt x="1234" y="902"/>
                  </a:lnTo>
                  <a:lnTo>
                    <a:pt x="1251" y="898"/>
                  </a:lnTo>
                  <a:lnTo>
                    <a:pt x="1267" y="894"/>
                  </a:lnTo>
                  <a:lnTo>
                    <a:pt x="1282" y="890"/>
                  </a:lnTo>
                  <a:lnTo>
                    <a:pt x="1297" y="887"/>
                  </a:lnTo>
                  <a:lnTo>
                    <a:pt x="1312" y="883"/>
                  </a:lnTo>
                  <a:lnTo>
                    <a:pt x="1326" y="877"/>
                  </a:lnTo>
                  <a:lnTo>
                    <a:pt x="1339" y="871"/>
                  </a:lnTo>
                  <a:lnTo>
                    <a:pt x="1352" y="866"/>
                  </a:lnTo>
                  <a:lnTo>
                    <a:pt x="1366" y="862"/>
                  </a:lnTo>
                  <a:lnTo>
                    <a:pt x="1379" y="854"/>
                  </a:lnTo>
                  <a:lnTo>
                    <a:pt x="1390" y="849"/>
                  </a:lnTo>
                  <a:lnTo>
                    <a:pt x="1402" y="841"/>
                  </a:lnTo>
                  <a:lnTo>
                    <a:pt x="1415" y="837"/>
                  </a:lnTo>
                  <a:lnTo>
                    <a:pt x="1425" y="830"/>
                  </a:lnTo>
                  <a:lnTo>
                    <a:pt x="1436" y="822"/>
                  </a:lnTo>
                  <a:lnTo>
                    <a:pt x="1447" y="814"/>
                  </a:lnTo>
                  <a:lnTo>
                    <a:pt x="1457" y="807"/>
                  </a:lnTo>
                  <a:lnTo>
                    <a:pt x="1466" y="799"/>
                  </a:lnTo>
                  <a:lnTo>
                    <a:pt x="1476" y="791"/>
                  </a:lnTo>
                  <a:lnTo>
                    <a:pt x="1485" y="784"/>
                  </a:lnTo>
                  <a:lnTo>
                    <a:pt x="1495" y="776"/>
                  </a:lnTo>
                  <a:lnTo>
                    <a:pt x="1502" y="767"/>
                  </a:lnTo>
                  <a:lnTo>
                    <a:pt x="1510" y="757"/>
                  </a:lnTo>
                  <a:lnTo>
                    <a:pt x="1518" y="750"/>
                  </a:lnTo>
                  <a:lnTo>
                    <a:pt x="1525" y="740"/>
                  </a:lnTo>
                  <a:lnTo>
                    <a:pt x="1531" y="731"/>
                  </a:lnTo>
                  <a:lnTo>
                    <a:pt x="1539" y="723"/>
                  </a:lnTo>
                  <a:lnTo>
                    <a:pt x="1544" y="714"/>
                  </a:lnTo>
                  <a:lnTo>
                    <a:pt x="1552" y="704"/>
                  </a:lnTo>
                  <a:lnTo>
                    <a:pt x="1558" y="693"/>
                  </a:lnTo>
                  <a:lnTo>
                    <a:pt x="1561" y="683"/>
                  </a:lnTo>
                  <a:lnTo>
                    <a:pt x="1565" y="674"/>
                  </a:lnTo>
                  <a:lnTo>
                    <a:pt x="1571" y="664"/>
                  </a:lnTo>
                  <a:lnTo>
                    <a:pt x="1575" y="653"/>
                  </a:lnTo>
                  <a:lnTo>
                    <a:pt x="1579" y="643"/>
                  </a:lnTo>
                  <a:lnTo>
                    <a:pt x="1580" y="632"/>
                  </a:lnTo>
                  <a:lnTo>
                    <a:pt x="1584" y="622"/>
                  </a:lnTo>
                  <a:lnTo>
                    <a:pt x="1584" y="611"/>
                  </a:lnTo>
                  <a:lnTo>
                    <a:pt x="1586" y="599"/>
                  </a:lnTo>
                  <a:lnTo>
                    <a:pt x="1588" y="588"/>
                  </a:lnTo>
                  <a:lnTo>
                    <a:pt x="1588" y="578"/>
                  </a:lnTo>
                  <a:lnTo>
                    <a:pt x="1588" y="567"/>
                  </a:lnTo>
                  <a:lnTo>
                    <a:pt x="1588" y="556"/>
                  </a:lnTo>
                  <a:lnTo>
                    <a:pt x="1588" y="544"/>
                  </a:lnTo>
                  <a:lnTo>
                    <a:pt x="1588" y="533"/>
                  </a:lnTo>
                  <a:lnTo>
                    <a:pt x="1584" y="523"/>
                  </a:lnTo>
                  <a:lnTo>
                    <a:pt x="1584" y="512"/>
                  </a:lnTo>
                  <a:lnTo>
                    <a:pt x="1580" y="501"/>
                  </a:lnTo>
                  <a:lnTo>
                    <a:pt x="1580" y="489"/>
                  </a:lnTo>
                  <a:lnTo>
                    <a:pt x="1577" y="480"/>
                  </a:lnTo>
                  <a:lnTo>
                    <a:pt x="1573" y="468"/>
                  </a:lnTo>
                  <a:lnTo>
                    <a:pt x="1569" y="457"/>
                  </a:lnTo>
                  <a:lnTo>
                    <a:pt x="1567" y="447"/>
                  </a:lnTo>
                  <a:lnTo>
                    <a:pt x="1561" y="436"/>
                  </a:lnTo>
                  <a:lnTo>
                    <a:pt x="1556" y="426"/>
                  </a:lnTo>
                  <a:lnTo>
                    <a:pt x="1550" y="415"/>
                  </a:lnTo>
                  <a:lnTo>
                    <a:pt x="1544" y="405"/>
                  </a:lnTo>
                  <a:lnTo>
                    <a:pt x="1537" y="394"/>
                  </a:lnTo>
                  <a:lnTo>
                    <a:pt x="1531" y="385"/>
                  </a:lnTo>
                  <a:lnTo>
                    <a:pt x="1523" y="375"/>
                  </a:lnTo>
                  <a:lnTo>
                    <a:pt x="1518" y="365"/>
                  </a:lnTo>
                  <a:lnTo>
                    <a:pt x="1508" y="354"/>
                  </a:lnTo>
                  <a:lnTo>
                    <a:pt x="1501" y="343"/>
                  </a:lnTo>
                  <a:lnTo>
                    <a:pt x="1491" y="333"/>
                  </a:lnTo>
                  <a:lnTo>
                    <a:pt x="1483" y="324"/>
                  </a:lnTo>
                  <a:lnTo>
                    <a:pt x="1474" y="314"/>
                  </a:lnTo>
                  <a:lnTo>
                    <a:pt x="1463" y="305"/>
                  </a:lnTo>
                  <a:lnTo>
                    <a:pt x="1453" y="293"/>
                  </a:lnTo>
                  <a:lnTo>
                    <a:pt x="1444" y="286"/>
                  </a:lnTo>
                  <a:lnTo>
                    <a:pt x="1430" y="274"/>
                  </a:lnTo>
                  <a:lnTo>
                    <a:pt x="1419" y="267"/>
                  </a:lnTo>
                  <a:lnTo>
                    <a:pt x="1406" y="257"/>
                  </a:lnTo>
                  <a:lnTo>
                    <a:pt x="1394" y="248"/>
                  </a:lnTo>
                  <a:lnTo>
                    <a:pt x="1381" y="238"/>
                  </a:lnTo>
                  <a:lnTo>
                    <a:pt x="1367" y="230"/>
                  </a:lnTo>
                  <a:lnTo>
                    <a:pt x="1354" y="219"/>
                  </a:lnTo>
                  <a:lnTo>
                    <a:pt x="1341" y="213"/>
                  </a:lnTo>
                  <a:lnTo>
                    <a:pt x="1326" y="204"/>
                  </a:lnTo>
                  <a:lnTo>
                    <a:pt x="1310" y="194"/>
                  </a:lnTo>
                  <a:lnTo>
                    <a:pt x="1295" y="187"/>
                  </a:lnTo>
                  <a:lnTo>
                    <a:pt x="1280" y="179"/>
                  </a:lnTo>
                  <a:lnTo>
                    <a:pt x="1263" y="170"/>
                  </a:lnTo>
                  <a:lnTo>
                    <a:pt x="1248" y="162"/>
                  </a:lnTo>
                  <a:lnTo>
                    <a:pt x="1231" y="154"/>
                  </a:lnTo>
                  <a:lnTo>
                    <a:pt x="1213" y="147"/>
                  </a:lnTo>
                  <a:lnTo>
                    <a:pt x="1196" y="139"/>
                  </a:lnTo>
                  <a:lnTo>
                    <a:pt x="1177" y="132"/>
                  </a:lnTo>
                  <a:lnTo>
                    <a:pt x="1160" y="124"/>
                  </a:lnTo>
                  <a:lnTo>
                    <a:pt x="1141" y="116"/>
                  </a:lnTo>
                  <a:lnTo>
                    <a:pt x="1120" y="109"/>
                  </a:lnTo>
                  <a:lnTo>
                    <a:pt x="1101" y="101"/>
                  </a:lnTo>
                  <a:lnTo>
                    <a:pt x="1082" y="95"/>
                  </a:lnTo>
                  <a:lnTo>
                    <a:pt x="1063" y="88"/>
                  </a:lnTo>
                  <a:lnTo>
                    <a:pt x="1040" y="82"/>
                  </a:lnTo>
                  <a:lnTo>
                    <a:pt x="1019" y="75"/>
                  </a:lnTo>
                  <a:lnTo>
                    <a:pt x="999" y="69"/>
                  </a:lnTo>
                  <a:lnTo>
                    <a:pt x="978" y="63"/>
                  </a:lnTo>
                  <a:lnTo>
                    <a:pt x="955" y="57"/>
                  </a:lnTo>
                  <a:lnTo>
                    <a:pt x="932" y="52"/>
                  </a:lnTo>
                  <a:lnTo>
                    <a:pt x="909" y="46"/>
                  </a:lnTo>
                  <a:lnTo>
                    <a:pt x="888" y="42"/>
                  </a:lnTo>
                  <a:lnTo>
                    <a:pt x="864" y="37"/>
                  </a:lnTo>
                  <a:lnTo>
                    <a:pt x="841" y="31"/>
                  </a:lnTo>
                  <a:lnTo>
                    <a:pt x="816" y="27"/>
                  </a:lnTo>
                  <a:lnTo>
                    <a:pt x="793" y="23"/>
                  </a:lnTo>
                  <a:lnTo>
                    <a:pt x="770" y="19"/>
                  </a:lnTo>
                  <a:lnTo>
                    <a:pt x="749" y="16"/>
                  </a:lnTo>
                  <a:lnTo>
                    <a:pt x="727" y="14"/>
                  </a:lnTo>
                  <a:lnTo>
                    <a:pt x="706" y="10"/>
                  </a:lnTo>
                  <a:lnTo>
                    <a:pt x="685" y="6"/>
                  </a:lnTo>
                  <a:lnTo>
                    <a:pt x="662" y="6"/>
                  </a:lnTo>
                  <a:lnTo>
                    <a:pt x="641" y="4"/>
                  </a:lnTo>
                  <a:lnTo>
                    <a:pt x="622" y="2"/>
                  </a:lnTo>
                  <a:lnTo>
                    <a:pt x="601" y="0"/>
                  </a:lnTo>
                  <a:lnTo>
                    <a:pt x="582" y="0"/>
                  </a:lnTo>
                  <a:lnTo>
                    <a:pt x="563" y="0"/>
                  </a:lnTo>
                  <a:lnTo>
                    <a:pt x="544" y="0"/>
                  </a:lnTo>
                  <a:lnTo>
                    <a:pt x="525" y="0"/>
                  </a:lnTo>
                  <a:lnTo>
                    <a:pt x="506" y="0"/>
                  </a:lnTo>
                  <a:lnTo>
                    <a:pt x="487" y="0"/>
                  </a:lnTo>
                  <a:lnTo>
                    <a:pt x="470" y="2"/>
                  </a:lnTo>
                  <a:lnTo>
                    <a:pt x="451" y="2"/>
                  </a:lnTo>
                  <a:lnTo>
                    <a:pt x="434" y="4"/>
                  </a:lnTo>
                  <a:lnTo>
                    <a:pt x="417" y="6"/>
                  </a:lnTo>
                  <a:lnTo>
                    <a:pt x="400" y="10"/>
                  </a:lnTo>
                  <a:lnTo>
                    <a:pt x="382" y="10"/>
                  </a:lnTo>
                  <a:lnTo>
                    <a:pt x="367" y="14"/>
                  </a:lnTo>
                  <a:lnTo>
                    <a:pt x="350" y="17"/>
                  </a:lnTo>
                  <a:lnTo>
                    <a:pt x="337" y="21"/>
                  </a:lnTo>
                  <a:lnTo>
                    <a:pt x="320" y="23"/>
                  </a:lnTo>
                  <a:lnTo>
                    <a:pt x="305" y="27"/>
                  </a:lnTo>
                  <a:lnTo>
                    <a:pt x="291" y="33"/>
                  </a:lnTo>
                  <a:lnTo>
                    <a:pt x="278" y="38"/>
                  </a:lnTo>
                  <a:lnTo>
                    <a:pt x="263" y="40"/>
                  </a:lnTo>
                  <a:lnTo>
                    <a:pt x="247" y="44"/>
                  </a:lnTo>
                  <a:lnTo>
                    <a:pt x="234" y="50"/>
                  </a:lnTo>
                  <a:lnTo>
                    <a:pt x="223" y="56"/>
                  </a:lnTo>
                  <a:lnTo>
                    <a:pt x="209" y="61"/>
                  </a:lnTo>
                  <a:lnTo>
                    <a:pt x="198" y="67"/>
                  </a:lnTo>
                  <a:lnTo>
                    <a:pt x="185" y="73"/>
                  </a:lnTo>
                  <a:lnTo>
                    <a:pt x="173" y="80"/>
                  </a:lnTo>
                  <a:lnTo>
                    <a:pt x="162" y="84"/>
                  </a:lnTo>
                  <a:lnTo>
                    <a:pt x="150" y="92"/>
                  </a:lnTo>
                  <a:lnTo>
                    <a:pt x="141" y="99"/>
                  </a:lnTo>
                  <a:lnTo>
                    <a:pt x="131" y="105"/>
                  </a:lnTo>
                  <a:lnTo>
                    <a:pt x="120" y="113"/>
                  </a:lnTo>
                  <a:lnTo>
                    <a:pt x="111" y="120"/>
                  </a:lnTo>
                  <a:lnTo>
                    <a:pt x="101" y="128"/>
                  </a:lnTo>
                  <a:lnTo>
                    <a:pt x="93" y="137"/>
                  </a:lnTo>
                  <a:lnTo>
                    <a:pt x="84" y="145"/>
                  </a:lnTo>
                  <a:lnTo>
                    <a:pt x="76" y="153"/>
                  </a:lnTo>
                  <a:lnTo>
                    <a:pt x="71" y="160"/>
                  </a:lnTo>
                  <a:lnTo>
                    <a:pt x="63" y="170"/>
                  </a:lnTo>
                  <a:lnTo>
                    <a:pt x="55" y="177"/>
                  </a:lnTo>
                  <a:lnTo>
                    <a:pt x="48" y="187"/>
                  </a:lnTo>
                  <a:lnTo>
                    <a:pt x="42" y="196"/>
                  </a:lnTo>
                  <a:lnTo>
                    <a:pt x="36" y="206"/>
                  </a:lnTo>
                  <a:lnTo>
                    <a:pt x="31" y="215"/>
                  </a:lnTo>
                  <a:lnTo>
                    <a:pt x="27" y="225"/>
                  </a:lnTo>
                  <a:lnTo>
                    <a:pt x="21" y="234"/>
                  </a:lnTo>
                  <a:lnTo>
                    <a:pt x="17" y="246"/>
                  </a:lnTo>
                  <a:lnTo>
                    <a:pt x="14" y="257"/>
                  </a:lnTo>
                  <a:lnTo>
                    <a:pt x="10" y="267"/>
                  </a:lnTo>
                  <a:lnTo>
                    <a:pt x="8" y="278"/>
                  </a:lnTo>
                  <a:lnTo>
                    <a:pt x="6" y="289"/>
                  </a:lnTo>
                  <a:lnTo>
                    <a:pt x="2" y="301"/>
                  </a:lnTo>
                  <a:lnTo>
                    <a:pt x="2" y="310"/>
                  </a:lnTo>
                  <a:lnTo>
                    <a:pt x="0" y="322"/>
                  </a:lnTo>
                  <a:lnTo>
                    <a:pt x="0" y="333"/>
                  </a:lnTo>
                  <a:lnTo>
                    <a:pt x="0" y="345"/>
                  </a:lnTo>
                  <a:lnTo>
                    <a:pt x="0" y="354"/>
                  </a:lnTo>
                  <a:lnTo>
                    <a:pt x="0" y="365"/>
                  </a:lnTo>
                  <a:lnTo>
                    <a:pt x="0" y="377"/>
                  </a:lnTo>
                  <a:lnTo>
                    <a:pt x="0" y="388"/>
                  </a:lnTo>
                  <a:lnTo>
                    <a:pt x="2" y="398"/>
                  </a:lnTo>
                  <a:lnTo>
                    <a:pt x="4" y="409"/>
                  </a:lnTo>
                  <a:lnTo>
                    <a:pt x="8" y="421"/>
                  </a:lnTo>
                  <a:lnTo>
                    <a:pt x="12" y="432"/>
                  </a:lnTo>
                  <a:lnTo>
                    <a:pt x="15" y="443"/>
                  </a:lnTo>
                  <a:lnTo>
                    <a:pt x="19" y="453"/>
                  </a:lnTo>
                  <a:lnTo>
                    <a:pt x="23" y="466"/>
                  </a:lnTo>
                  <a:lnTo>
                    <a:pt x="27" y="476"/>
                  </a:lnTo>
                  <a:lnTo>
                    <a:pt x="33" y="487"/>
                  </a:lnTo>
                  <a:lnTo>
                    <a:pt x="36" y="497"/>
                  </a:lnTo>
                  <a:lnTo>
                    <a:pt x="42" y="508"/>
                  </a:lnTo>
                  <a:lnTo>
                    <a:pt x="50" y="520"/>
                  </a:lnTo>
                  <a:lnTo>
                    <a:pt x="55" y="531"/>
                  </a:lnTo>
                  <a:lnTo>
                    <a:pt x="63" y="540"/>
                  </a:lnTo>
                  <a:lnTo>
                    <a:pt x="71" y="552"/>
                  </a:lnTo>
                  <a:lnTo>
                    <a:pt x="78" y="561"/>
                  </a:lnTo>
                  <a:lnTo>
                    <a:pt x="86" y="573"/>
                  </a:lnTo>
                  <a:lnTo>
                    <a:pt x="95" y="582"/>
                  </a:lnTo>
                  <a:lnTo>
                    <a:pt x="105" y="594"/>
                  </a:lnTo>
                  <a:lnTo>
                    <a:pt x="114" y="603"/>
                  </a:lnTo>
                  <a:lnTo>
                    <a:pt x="124" y="615"/>
                  </a:lnTo>
                  <a:lnTo>
                    <a:pt x="135" y="624"/>
                  </a:lnTo>
                  <a:lnTo>
                    <a:pt x="147" y="636"/>
                  </a:lnTo>
                  <a:lnTo>
                    <a:pt x="158" y="643"/>
                  </a:lnTo>
                  <a:lnTo>
                    <a:pt x="168" y="653"/>
                  </a:lnTo>
                  <a:lnTo>
                    <a:pt x="179" y="662"/>
                  </a:lnTo>
                  <a:lnTo>
                    <a:pt x="192" y="672"/>
                  </a:lnTo>
                  <a:lnTo>
                    <a:pt x="206" y="681"/>
                  </a:lnTo>
                  <a:lnTo>
                    <a:pt x="217" y="691"/>
                  </a:lnTo>
                  <a:lnTo>
                    <a:pt x="232" y="700"/>
                  </a:lnTo>
                  <a:lnTo>
                    <a:pt x="246" y="710"/>
                  </a:lnTo>
                  <a:lnTo>
                    <a:pt x="259" y="719"/>
                  </a:lnTo>
                  <a:lnTo>
                    <a:pt x="274" y="727"/>
                  </a:lnTo>
                  <a:lnTo>
                    <a:pt x="289" y="736"/>
                  </a:lnTo>
                  <a:lnTo>
                    <a:pt x="305" y="746"/>
                  </a:lnTo>
                  <a:lnTo>
                    <a:pt x="320" y="753"/>
                  </a:lnTo>
                  <a:lnTo>
                    <a:pt x="337" y="763"/>
                  </a:lnTo>
                  <a:lnTo>
                    <a:pt x="354" y="771"/>
                  </a:lnTo>
                  <a:lnTo>
                    <a:pt x="373" y="780"/>
                  </a:lnTo>
                  <a:lnTo>
                    <a:pt x="390" y="788"/>
                  </a:lnTo>
                  <a:lnTo>
                    <a:pt x="407" y="793"/>
                  </a:lnTo>
                  <a:lnTo>
                    <a:pt x="424" y="801"/>
                  </a:lnTo>
                  <a:lnTo>
                    <a:pt x="443" y="811"/>
                  </a:lnTo>
                  <a:lnTo>
                    <a:pt x="462" y="818"/>
                  </a:lnTo>
                  <a:lnTo>
                    <a:pt x="481" y="824"/>
                  </a:lnTo>
                  <a:lnTo>
                    <a:pt x="500" y="831"/>
                  </a:lnTo>
                  <a:lnTo>
                    <a:pt x="523" y="839"/>
                  </a:lnTo>
                  <a:lnTo>
                    <a:pt x="542" y="845"/>
                  </a:lnTo>
                  <a:lnTo>
                    <a:pt x="565" y="850"/>
                  </a:lnTo>
                  <a:lnTo>
                    <a:pt x="586" y="858"/>
                  </a:lnTo>
                  <a:lnTo>
                    <a:pt x="609" y="866"/>
                  </a:lnTo>
                  <a:lnTo>
                    <a:pt x="630" y="869"/>
                  </a:lnTo>
                  <a:lnTo>
                    <a:pt x="652" y="875"/>
                  </a:lnTo>
                  <a:lnTo>
                    <a:pt x="675" y="881"/>
                  </a:lnTo>
                  <a:lnTo>
                    <a:pt x="700" y="888"/>
                  </a:lnTo>
                  <a:lnTo>
                    <a:pt x="700" y="888"/>
                  </a:lnTo>
                  <a:close/>
                </a:path>
              </a:pathLst>
            </a:custGeom>
            <a:solidFill>
              <a:srgbClr val="666666">
                <a:alpha val="25098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200" dirty="0"/>
            </a:p>
          </p:txBody>
        </p:sp>
        <p:sp>
          <p:nvSpPr>
            <p:cNvPr id="100" name="Freeform 226"/>
            <p:cNvSpPr>
              <a:spLocks/>
            </p:cNvSpPr>
            <p:nvPr/>
          </p:nvSpPr>
          <p:spPr bwMode="auto">
            <a:xfrm rot="1532323">
              <a:off x="6859490" y="4038869"/>
              <a:ext cx="1133871" cy="792099"/>
            </a:xfrm>
            <a:custGeom>
              <a:avLst/>
              <a:gdLst>
                <a:gd name="T0" fmla="*/ 765 w 1525"/>
                <a:gd name="T1" fmla="*/ 759 h 780"/>
                <a:gd name="T2" fmla="*/ 860 w 1525"/>
                <a:gd name="T3" fmla="*/ 770 h 780"/>
                <a:gd name="T4" fmla="*/ 953 w 1525"/>
                <a:gd name="T5" fmla="*/ 778 h 780"/>
                <a:gd name="T6" fmla="*/ 1038 w 1525"/>
                <a:gd name="T7" fmla="*/ 780 h 780"/>
                <a:gd name="T8" fmla="*/ 1124 w 1525"/>
                <a:gd name="T9" fmla="*/ 776 h 780"/>
                <a:gd name="T10" fmla="*/ 1202 w 1525"/>
                <a:gd name="T11" fmla="*/ 764 h 780"/>
                <a:gd name="T12" fmla="*/ 1272 w 1525"/>
                <a:gd name="T13" fmla="*/ 751 h 780"/>
                <a:gd name="T14" fmla="*/ 1335 w 1525"/>
                <a:gd name="T15" fmla="*/ 730 h 780"/>
                <a:gd name="T16" fmla="*/ 1392 w 1525"/>
                <a:gd name="T17" fmla="*/ 704 h 780"/>
                <a:gd name="T18" fmla="*/ 1440 w 1525"/>
                <a:gd name="T19" fmla="*/ 675 h 780"/>
                <a:gd name="T20" fmla="*/ 1478 w 1525"/>
                <a:gd name="T21" fmla="*/ 639 h 780"/>
                <a:gd name="T22" fmla="*/ 1504 w 1525"/>
                <a:gd name="T23" fmla="*/ 599 h 780"/>
                <a:gd name="T24" fmla="*/ 1521 w 1525"/>
                <a:gd name="T25" fmla="*/ 559 h 780"/>
                <a:gd name="T26" fmla="*/ 1523 w 1525"/>
                <a:gd name="T27" fmla="*/ 512 h 780"/>
                <a:gd name="T28" fmla="*/ 1518 w 1525"/>
                <a:gd name="T29" fmla="*/ 464 h 780"/>
                <a:gd name="T30" fmla="*/ 1497 w 1525"/>
                <a:gd name="T31" fmla="*/ 416 h 780"/>
                <a:gd name="T32" fmla="*/ 1466 w 1525"/>
                <a:gd name="T33" fmla="*/ 369 h 780"/>
                <a:gd name="T34" fmla="*/ 1426 w 1525"/>
                <a:gd name="T35" fmla="*/ 321 h 780"/>
                <a:gd name="T36" fmla="*/ 1375 w 1525"/>
                <a:gd name="T37" fmla="*/ 278 h 780"/>
                <a:gd name="T38" fmla="*/ 1316 w 1525"/>
                <a:gd name="T39" fmla="*/ 232 h 780"/>
                <a:gd name="T40" fmla="*/ 1251 w 1525"/>
                <a:gd name="T41" fmla="*/ 190 h 780"/>
                <a:gd name="T42" fmla="*/ 1175 w 1525"/>
                <a:gd name="T43" fmla="*/ 150 h 780"/>
                <a:gd name="T44" fmla="*/ 1095 w 1525"/>
                <a:gd name="T45" fmla="*/ 116 h 780"/>
                <a:gd name="T46" fmla="*/ 1010 w 1525"/>
                <a:gd name="T47" fmla="*/ 82 h 780"/>
                <a:gd name="T48" fmla="*/ 919 w 1525"/>
                <a:gd name="T49" fmla="*/ 55 h 780"/>
                <a:gd name="T50" fmla="*/ 822 w 1525"/>
                <a:gd name="T51" fmla="*/ 32 h 780"/>
                <a:gd name="T52" fmla="*/ 723 w 1525"/>
                <a:gd name="T53" fmla="*/ 13 h 780"/>
                <a:gd name="T54" fmla="*/ 630 w 1525"/>
                <a:gd name="T55" fmla="*/ 4 h 780"/>
                <a:gd name="T56" fmla="*/ 538 w 1525"/>
                <a:gd name="T57" fmla="*/ 0 h 780"/>
                <a:gd name="T58" fmla="*/ 451 w 1525"/>
                <a:gd name="T59" fmla="*/ 0 h 780"/>
                <a:gd name="T60" fmla="*/ 369 w 1525"/>
                <a:gd name="T61" fmla="*/ 8 h 780"/>
                <a:gd name="T62" fmla="*/ 295 w 1525"/>
                <a:gd name="T63" fmla="*/ 21 h 780"/>
                <a:gd name="T64" fmla="*/ 225 w 1525"/>
                <a:gd name="T65" fmla="*/ 38 h 780"/>
                <a:gd name="T66" fmla="*/ 164 w 1525"/>
                <a:gd name="T67" fmla="*/ 57 h 780"/>
                <a:gd name="T68" fmla="*/ 110 w 1525"/>
                <a:gd name="T69" fmla="*/ 84 h 780"/>
                <a:gd name="T70" fmla="*/ 67 w 1525"/>
                <a:gd name="T71" fmla="*/ 116 h 780"/>
                <a:gd name="T72" fmla="*/ 34 w 1525"/>
                <a:gd name="T73" fmla="*/ 154 h 780"/>
                <a:gd name="T74" fmla="*/ 12 w 1525"/>
                <a:gd name="T75" fmla="*/ 194 h 780"/>
                <a:gd name="T76" fmla="*/ 0 w 1525"/>
                <a:gd name="T77" fmla="*/ 240 h 780"/>
                <a:gd name="T78" fmla="*/ 0 w 1525"/>
                <a:gd name="T79" fmla="*/ 285 h 780"/>
                <a:gd name="T80" fmla="*/ 15 w 1525"/>
                <a:gd name="T81" fmla="*/ 333 h 780"/>
                <a:gd name="T82" fmla="*/ 40 w 1525"/>
                <a:gd name="T83" fmla="*/ 380 h 780"/>
                <a:gd name="T84" fmla="*/ 74 w 1525"/>
                <a:gd name="T85" fmla="*/ 428 h 780"/>
                <a:gd name="T86" fmla="*/ 118 w 1525"/>
                <a:gd name="T87" fmla="*/ 474 h 780"/>
                <a:gd name="T88" fmla="*/ 173 w 1525"/>
                <a:gd name="T89" fmla="*/ 521 h 780"/>
                <a:gd name="T90" fmla="*/ 232 w 1525"/>
                <a:gd name="T91" fmla="*/ 563 h 780"/>
                <a:gd name="T92" fmla="*/ 303 w 1525"/>
                <a:gd name="T93" fmla="*/ 605 h 780"/>
                <a:gd name="T94" fmla="*/ 381 w 1525"/>
                <a:gd name="T95" fmla="*/ 643 h 780"/>
                <a:gd name="T96" fmla="*/ 464 w 1525"/>
                <a:gd name="T97" fmla="*/ 677 h 780"/>
                <a:gd name="T98" fmla="*/ 554 w 1525"/>
                <a:gd name="T99" fmla="*/ 707 h 780"/>
                <a:gd name="T100" fmla="*/ 647 w 1525"/>
                <a:gd name="T101" fmla="*/ 734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25" h="780">
                  <a:moveTo>
                    <a:pt x="687" y="744"/>
                  </a:moveTo>
                  <a:lnTo>
                    <a:pt x="706" y="747"/>
                  </a:lnTo>
                  <a:lnTo>
                    <a:pt x="725" y="751"/>
                  </a:lnTo>
                  <a:lnTo>
                    <a:pt x="744" y="755"/>
                  </a:lnTo>
                  <a:lnTo>
                    <a:pt x="765" y="759"/>
                  </a:lnTo>
                  <a:lnTo>
                    <a:pt x="784" y="761"/>
                  </a:lnTo>
                  <a:lnTo>
                    <a:pt x="803" y="764"/>
                  </a:lnTo>
                  <a:lnTo>
                    <a:pt x="822" y="766"/>
                  </a:lnTo>
                  <a:lnTo>
                    <a:pt x="841" y="770"/>
                  </a:lnTo>
                  <a:lnTo>
                    <a:pt x="860" y="770"/>
                  </a:lnTo>
                  <a:lnTo>
                    <a:pt x="879" y="774"/>
                  </a:lnTo>
                  <a:lnTo>
                    <a:pt x="896" y="774"/>
                  </a:lnTo>
                  <a:lnTo>
                    <a:pt x="915" y="778"/>
                  </a:lnTo>
                  <a:lnTo>
                    <a:pt x="934" y="778"/>
                  </a:lnTo>
                  <a:lnTo>
                    <a:pt x="953" y="778"/>
                  </a:lnTo>
                  <a:lnTo>
                    <a:pt x="970" y="780"/>
                  </a:lnTo>
                  <a:lnTo>
                    <a:pt x="989" y="780"/>
                  </a:lnTo>
                  <a:lnTo>
                    <a:pt x="1006" y="780"/>
                  </a:lnTo>
                  <a:lnTo>
                    <a:pt x="1023" y="780"/>
                  </a:lnTo>
                  <a:lnTo>
                    <a:pt x="1038" y="780"/>
                  </a:lnTo>
                  <a:lnTo>
                    <a:pt x="1057" y="780"/>
                  </a:lnTo>
                  <a:lnTo>
                    <a:pt x="1073" y="778"/>
                  </a:lnTo>
                  <a:lnTo>
                    <a:pt x="1090" y="778"/>
                  </a:lnTo>
                  <a:lnTo>
                    <a:pt x="1107" y="776"/>
                  </a:lnTo>
                  <a:lnTo>
                    <a:pt x="1124" y="776"/>
                  </a:lnTo>
                  <a:lnTo>
                    <a:pt x="1139" y="774"/>
                  </a:lnTo>
                  <a:lnTo>
                    <a:pt x="1154" y="772"/>
                  </a:lnTo>
                  <a:lnTo>
                    <a:pt x="1172" y="770"/>
                  </a:lnTo>
                  <a:lnTo>
                    <a:pt x="1187" y="768"/>
                  </a:lnTo>
                  <a:lnTo>
                    <a:pt x="1202" y="764"/>
                  </a:lnTo>
                  <a:lnTo>
                    <a:pt x="1215" y="764"/>
                  </a:lnTo>
                  <a:lnTo>
                    <a:pt x="1231" y="761"/>
                  </a:lnTo>
                  <a:lnTo>
                    <a:pt x="1246" y="759"/>
                  </a:lnTo>
                  <a:lnTo>
                    <a:pt x="1259" y="755"/>
                  </a:lnTo>
                  <a:lnTo>
                    <a:pt x="1272" y="751"/>
                  </a:lnTo>
                  <a:lnTo>
                    <a:pt x="1286" y="747"/>
                  </a:lnTo>
                  <a:lnTo>
                    <a:pt x="1299" y="744"/>
                  </a:lnTo>
                  <a:lnTo>
                    <a:pt x="1312" y="740"/>
                  </a:lnTo>
                  <a:lnTo>
                    <a:pt x="1324" y="734"/>
                  </a:lnTo>
                  <a:lnTo>
                    <a:pt x="1335" y="730"/>
                  </a:lnTo>
                  <a:lnTo>
                    <a:pt x="1350" y="726"/>
                  </a:lnTo>
                  <a:lnTo>
                    <a:pt x="1360" y="719"/>
                  </a:lnTo>
                  <a:lnTo>
                    <a:pt x="1371" y="715"/>
                  </a:lnTo>
                  <a:lnTo>
                    <a:pt x="1383" y="709"/>
                  </a:lnTo>
                  <a:lnTo>
                    <a:pt x="1392" y="704"/>
                  </a:lnTo>
                  <a:lnTo>
                    <a:pt x="1404" y="698"/>
                  </a:lnTo>
                  <a:lnTo>
                    <a:pt x="1413" y="692"/>
                  </a:lnTo>
                  <a:lnTo>
                    <a:pt x="1423" y="687"/>
                  </a:lnTo>
                  <a:lnTo>
                    <a:pt x="1434" y="683"/>
                  </a:lnTo>
                  <a:lnTo>
                    <a:pt x="1440" y="675"/>
                  </a:lnTo>
                  <a:lnTo>
                    <a:pt x="1449" y="667"/>
                  </a:lnTo>
                  <a:lnTo>
                    <a:pt x="1457" y="660"/>
                  </a:lnTo>
                  <a:lnTo>
                    <a:pt x="1464" y="654"/>
                  </a:lnTo>
                  <a:lnTo>
                    <a:pt x="1470" y="647"/>
                  </a:lnTo>
                  <a:lnTo>
                    <a:pt x="1478" y="639"/>
                  </a:lnTo>
                  <a:lnTo>
                    <a:pt x="1483" y="631"/>
                  </a:lnTo>
                  <a:lnTo>
                    <a:pt x="1491" y="626"/>
                  </a:lnTo>
                  <a:lnTo>
                    <a:pt x="1495" y="616"/>
                  </a:lnTo>
                  <a:lnTo>
                    <a:pt x="1501" y="609"/>
                  </a:lnTo>
                  <a:lnTo>
                    <a:pt x="1504" y="599"/>
                  </a:lnTo>
                  <a:lnTo>
                    <a:pt x="1510" y="591"/>
                  </a:lnTo>
                  <a:lnTo>
                    <a:pt x="1512" y="584"/>
                  </a:lnTo>
                  <a:lnTo>
                    <a:pt x="1516" y="574"/>
                  </a:lnTo>
                  <a:lnTo>
                    <a:pt x="1518" y="567"/>
                  </a:lnTo>
                  <a:lnTo>
                    <a:pt x="1521" y="559"/>
                  </a:lnTo>
                  <a:lnTo>
                    <a:pt x="1523" y="550"/>
                  </a:lnTo>
                  <a:lnTo>
                    <a:pt x="1523" y="540"/>
                  </a:lnTo>
                  <a:lnTo>
                    <a:pt x="1523" y="531"/>
                  </a:lnTo>
                  <a:lnTo>
                    <a:pt x="1525" y="521"/>
                  </a:lnTo>
                  <a:lnTo>
                    <a:pt x="1523" y="512"/>
                  </a:lnTo>
                  <a:lnTo>
                    <a:pt x="1523" y="502"/>
                  </a:lnTo>
                  <a:lnTo>
                    <a:pt x="1523" y="493"/>
                  </a:lnTo>
                  <a:lnTo>
                    <a:pt x="1521" y="483"/>
                  </a:lnTo>
                  <a:lnTo>
                    <a:pt x="1520" y="474"/>
                  </a:lnTo>
                  <a:lnTo>
                    <a:pt x="1518" y="464"/>
                  </a:lnTo>
                  <a:lnTo>
                    <a:pt x="1514" y="453"/>
                  </a:lnTo>
                  <a:lnTo>
                    <a:pt x="1510" y="445"/>
                  </a:lnTo>
                  <a:lnTo>
                    <a:pt x="1506" y="435"/>
                  </a:lnTo>
                  <a:lnTo>
                    <a:pt x="1502" y="426"/>
                  </a:lnTo>
                  <a:lnTo>
                    <a:pt x="1497" y="416"/>
                  </a:lnTo>
                  <a:lnTo>
                    <a:pt x="1493" y="407"/>
                  </a:lnTo>
                  <a:lnTo>
                    <a:pt x="1487" y="396"/>
                  </a:lnTo>
                  <a:lnTo>
                    <a:pt x="1482" y="388"/>
                  </a:lnTo>
                  <a:lnTo>
                    <a:pt x="1474" y="377"/>
                  </a:lnTo>
                  <a:lnTo>
                    <a:pt x="1466" y="369"/>
                  </a:lnTo>
                  <a:lnTo>
                    <a:pt x="1459" y="358"/>
                  </a:lnTo>
                  <a:lnTo>
                    <a:pt x="1451" y="350"/>
                  </a:lnTo>
                  <a:lnTo>
                    <a:pt x="1443" y="340"/>
                  </a:lnTo>
                  <a:lnTo>
                    <a:pt x="1436" y="331"/>
                  </a:lnTo>
                  <a:lnTo>
                    <a:pt x="1426" y="321"/>
                  </a:lnTo>
                  <a:lnTo>
                    <a:pt x="1417" y="314"/>
                  </a:lnTo>
                  <a:lnTo>
                    <a:pt x="1407" y="304"/>
                  </a:lnTo>
                  <a:lnTo>
                    <a:pt x="1396" y="295"/>
                  </a:lnTo>
                  <a:lnTo>
                    <a:pt x="1386" y="285"/>
                  </a:lnTo>
                  <a:lnTo>
                    <a:pt x="1375" y="278"/>
                  </a:lnTo>
                  <a:lnTo>
                    <a:pt x="1364" y="266"/>
                  </a:lnTo>
                  <a:lnTo>
                    <a:pt x="1354" y="261"/>
                  </a:lnTo>
                  <a:lnTo>
                    <a:pt x="1341" y="251"/>
                  </a:lnTo>
                  <a:lnTo>
                    <a:pt x="1329" y="242"/>
                  </a:lnTo>
                  <a:lnTo>
                    <a:pt x="1316" y="232"/>
                  </a:lnTo>
                  <a:lnTo>
                    <a:pt x="1305" y="222"/>
                  </a:lnTo>
                  <a:lnTo>
                    <a:pt x="1291" y="215"/>
                  </a:lnTo>
                  <a:lnTo>
                    <a:pt x="1278" y="205"/>
                  </a:lnTo>
                  <a:lnTo>
                    <a:pt x="1265" y="198"/>
                  </a:lnTo>
                  <a:lnTo>
                    <a:pt x="1251" y="190"/>
                  </a:lnTo>
                  <a:lnTo>
                    <a:pt x="1234" y="183"/>
                  </a:lnTo>
                  <a:lnTo>
                    <a:pt x="1221" y="173"/>
                  </a:lnTo>
                  <a:lnTo>
                    <a:pt x="1206" y="165"/>
                  </a:lnTo>
                  <a:lnTo>
                    <a:pt x="1191" y="158"/>
                  </a:lnTo>
                  <a:lnTo>
                    <a:pt x="1175" y="150"/>
                  </a:lnTo>
                  <a:lnTo>
                    <a:pt x="1160" y="143"/>
                  </a:lnTo>
                  <a:lnTo>
                    <a:pt x="1145" y="135"/>
                  </a:lnTo>
                  <a:lnTo>
                    <a:pt x="1130" y="129"/>
                  </a:lnTo>
                  <a:lnTo>
                    <a:pt x="1113" y="122"/>
                  </a:lnTo>
                  <a:lnTo>
                    <a:pt x="1095" y="116"/>
                  </a:lnTo>
                  <a:lnTo>
                    <a:pt x="1078" y="108"/>
                  </a:lnTo>
                  <a:lnTo>
                    <a:pt x="1061" y="101"/>
                  </a:lnTo>
                  <a:lnTo>
                    <a:pt x="1042" y="95"/>
                  </a:lnTo>
                  <a:lnTo>
                    <a:pt x="1027" y="87"/>
                  </a:lnTo>
                  <a:lnTo>
                    <a:pt x="1010" y="82"/>
                  </a:lnTo>
                  <a:lnTo>
                    <a:pt x="993" y="78"/>
                  </a:lnTo>
                  <a:lnTo>
                    <a:pt x="972" y="70"/>
                  </a:lnTo>
                  <a:lnTo>
                    <a:pt x="955" y="65"/>
                  </a:lnTo>
                  <a:lnTo>
                    <a:pt x="936" y="59"/>
                  </a:lnTo>
                  <a:lnTo>
                    <a:pt x="919" y="55"/>
                  </a:lnTo>
                  <a:lnTo>
                    <a:pt x="898" y="49"/>
                  </a:lnTo>
                  <a:lnTo>
                    <a:pt x="879" y="44"/>
                  </a:lnTo>
                  <a:lnTo>
                    <a:pt x="860" y="40"/>
                  </a:lnTo>
                  <a:lnTo>
                    <a:pt x="841" y="38"/>
                  </a:lnTo>
                  <a:lnTo>
                    <a:pt x="822" y="32"/>
                  </a:lnTo>
                  <a:lnTo>
                    <a:pt x="801" y="27"/>
                  </a:lnTo>
                  <a:lnTo>
                    <a:pt x="780" y="25"/>
                  </a:lnTo>
                  <a:lnTo>
                    <a:pt x="761" y="21"/>
                  </a:lnTo>
                  <a:lnTo>
                    <a:pt x="742" y="17"/>
                  </a:lnTo>
                  <a:lnTo>
                    <a:pt x="723" y="13"/>
                  </a:lnTo>
                  <a:lnTo>
                    <a:pt x="704" y="11"/>
                  </a:lnTo>
                  <a:lnTo>
                    <a:pt x="687" y="11"/>
                  </a:lnTo>
                  <a:lnTo>
                    <a:pt x="666" y="8"/>
                  </a:lnTo>
                  <a:lnTo>
                    <a:pt x="647" y="6"/>
                  </a:lnTo>
                  <a:lnTo>
                    <a:pt x="630" y="4"/>
                  </a:lnTo>
                  <a:lnTo>
                    <a:pt x="611" y="4"/>
                  </a:lnTo>
                  <a:lnTo>
                    <a:pt x="592" y="0"/>
                  </a:lnTo>
                  <a:lnTo>
                    <a:pt x="574" y="0"/>
                  </a:lnTo>
                  <a:lnTo>
                    <a:pt x="555" y="0"/>
                  </a:lnTo>
                  <a:lnTo>
                    <a:pt x="538" y="0"/>
                  </a:lnTo>
                  <a:lnTo>
                    <a:pt x="521" y="0"/>
                  </a:lnTo>
                  <a:lnTo>
                    <a:pt x="502" y="0"/>
                  </a:lnTo>
                  <a:lnTo>
                    <a:pt x="485" y="0"/>
                  </a:lnTo>
                  <a:lnTo>
                    <a:pt x="468" y="0"/>
                  </a:lnTo>
                  <a:lnTo>
                    <a:pt x="451" y="0"/>
                  </a:lnTo>
                  <a:lnTo>
                    <a:pt x="434" y="0"/>
                  </a:lnTo>
                  <a:lnTo>
                    <a:pt x="417" y="2"/>
                  </a:lnTo>
                  <a:lnTo>
                    <a:pt x="403" y="4"/>
                  </a:lnTo>
                  <a:lnTo>
                    <a:pt x="386" y="4"/>
                  </a:lnTo>
                  <a:lnTo>
                    <a:pt x="369" y="8"/>
                  </a:lnTo>
                  <a:lnTo>
                    <a:pt x="354" y="8"/>
                  </a:lnTo>
                  <a:lnTo>
                    <a:pt x="339" y="11"/>
                  </a:lnTo>
                  <a:lnTo>
                    <a:pt x="323" y="13"/>
                  </a:lnTo>
                  <a:lnTo>
                    <a:pt x="310" y="17"/>
                  </a:lnTo>
                  <a:lnTo>
                    <a:pt x="295" y="21"/>
                  </a:lnTo>
                  <a:lnTo>
                    <a:pt x="282" y="25"/>
                  </a:lnTo>
                  <a:lnTo>
                    <a:pt x="266" y="27"/>
                  </a:lnTo>
                  <a:lnTo>
                    <a:pt x="251" y="29"/>
                  </a:lnTo>
                  <a:lnTo>
                    <a:pt x="238" y="32"/>
                  </a:lnTo>
                  <a:lnTo>
                    <a:pt x="225" y="38"/>
                  </a:lnTo>
                  <a:lnTo>
                    <a:pt x="211" y="40"/>
                  </a:lnTo>
                  <a:lnTo>
                    <a:pt x="198" y="44"/>
                  </a:lnTo>
                  <a:lnTo>
                    <a:pt x="187" y="49"/>
                  </a:lnTo>
                  <a:lnTo>
                    <a:pt x="175" y="55"/>
                  </a:lnTo>
                  <a:lnTo>
                    <a:pt x="164" y="57"/>
                  </a:lnTo>
                  <a:lnTo>
                    <a:pt x="150" y="63"/>
                  </a:lnTo>
                  <a:lnTo>
                    <a:pt x="141" y="68"/>
                  </a:lnTo>
                  <a:lnTo>
                    <a:pt x="131" y="74"/>
                  </a:lnTo>
                  <a:lnTo>
                    <a:pt x="120" y="78"/>
                  </a:lnTo>
                  <a:lnTo>
                    <a:pt x="110" y="84"/>
                  </a:lnTo>
                  <a:lnTo>
                    <a:pt x="101" y="91"/>
                  </a:lnTo>
                  <a:lnTo>
                    <a:pt x="93" y="99"/>
                  </a:lnTo>
                  <a:lnTo>
                    <a:pt x="84" y="105"/>
                  </a:lnTo>
                  <a:lnTo>
                    <a:pt x="74" y="110"/>
                  </a:lnTo>
                  <a:lnTo>
                    <a:pt x="67" y="116"/>
                  </a:lnTo>
                  <a:lnTo>
                    <a:pt x="59" y="124"/>
                  </a:lnTo>
                  <a:lnTo>
                    <a:pt x="52" y="131"/>
                  </a:lnTo>
                  <a:lnTo>
                    <a:pt x="44" y="139"/>
                  </a:lnTo>
                  <a:lnTo>
                    <a:pt x="38" y="145"/>
                  </a:lnTo>
                  <a:lnTo>
                    <a:pt x="34" y="154"/>
                  </a:lnTo>
                  <a:lnTo>
                    <a:pt x="27" y="162"/>
                  </a:lnTo>
                  <a:lnTo>
                    <a:pt x="23" y="169"/>
                  </a:lnTo>
                  <a:lnTo>
                    <a:pt x="19" y="177"/>
                  </a:lnTo>
                  <a:lnTo>
                    <a:pt x="15" y="186"/>
                  </a:lnTo>
                  <a:lnTo>
                    <a:pt x="12" y="194"/>
                  </a:lnTo>
                  <a:lnTo>
                    <a:pt x="8" y="203"/>
                  </a:lnTo>
                  <a:lnTo>
                    <a:pt x="6" y="213"/>
                  </a:lnTo>
                  <a:lnTo>
                    <a:pt x="4" y="222"/>
                  </a:lnTo>
                  <a:lnTo>
                    <a:pt x="0" y="230"/>
                  </a:lnTo>
                  <a:lnTo>
                    <a:pt x="0" y="240"/>
                  </a:lnTo>
                  <a:lnTo>
                    <a:pt x="0" y="249"/>
                  </a:lnTo>
                  <a:lnTo>
                    <a:pt x="0" y="259"/>
                  </a:lnTo>
                  <a:lnTo>
                    <a:pt x="0" y="266"/>
                  </a:lnTo>
                  <a:lnTo>
                    <a:pt x="0" y="278"/>
                  </a:lnTo>
                  <a:lnTo>
                    <a:pt x="0" y="285"/>
                  </a:lnTo>
                  <a:lnTo>
                    <a:pt x="4" y="297"/>
                  </a:lnTo>
                  <a:lnTo>
                    <a:pt x="6" y="304"/>
                  </a:lnTo>
                  <a:lnTo>
                    <a:pt x="8" y="314"/>
                  </a:lnTo>
                  <a:lnTo>
                    <a:pt x="12" y="323"/>
                  </a:lnTo>
                  <a:lnTo>
                    <a:pt x="15" y="333"/>
                  </a:lnTo>
                  <a:lnTo>
                    <a:pt x="19" y="340"/>
                  </a:lnTo>
                  <a:lnTo>
                    <a:pt x="23" y="352"/>
                  </a:lnTo>
                  <a:lnTo>
                    <a:pt x="29" y="361"/>
                  </a:lnTo>
                  <a:lnTo>
                    <a:pt x="34" y="371"/>
                  </a:lnTo>
                  <a:lnTo>
                    <a:pt x="40" y="380"/>
                  </a:lnTo>
                  <a:lnTo>
                    <a:pt x="46" y="390"/>
                  </a:lnTo>
                  <a:lnTo>
                    <a:pt x="52" y="399"/>
                  </a:lnTo>
                  <a:lnTo>
                    <a:pt x="59" y="409"/>
                  </a:lnTo>
                  <a:lnTo>
                    <a:pt x="67" y="418"/>
                  </a:lnTo>
                  <a:lnTo>
                    <a:pt x="74" y="428"/>
                  </a:lnTo>
                  <a:lnTo>
                    <a:pt x="80" y="437"/>
                  </a:lnTo>
                  <a:lnTo>
                    <a:pt x="91" y="447"/>
                  </a:lnTo>
                  <a:lnTo>
                    <a:pt x="99" y="456"/>
                  </a:lnTo>
                  <a:lnTo>
                    <a:pt x="109" y="466"/>
                  </a:lnTo>
                  <a:lnTo>
                    <a:pt x="118" y="474"/>
                  </a:lnTo>
                  <a:lnTo>
                    <a:pt x="128" y="483"/>
                  </a:lnTo>
                  <a:lnTo>
                    <a:pt x="139" y="493"/>
                  </a:lnTo>
                  <a:lnTo>
                    <a:pt x="150" y="502"/>
                  </a:lnTo>
                  <a:lnTo>
                    <a:pt x="162" y="512"/>
                  </a:lnTo>
                  <a:lnTo>
                    <a:pt x="173" y="521"/>
                  </a:lnTo>
                  <a:lnTo>
                    <a:pt x="185" y="529"/>
                  </a:lnTo>
                  <a:lnTo>
                    <a:pt x="194" y="538"/>
                  </a:lnTo>
                  <a:lnTo>
                    <a:pt x="207" y="546"/>
                  </a:lnTo>
                  <a:lnTo>
                    <a:pt x="221" y="553"/>
                  </a:lnTo>
                  <a:lnTo>
                    <a:pt x="232" y="563"/>
                  </a:lnTo>
                  <a:lnTo>
                    <a:pt x="245" y="571"/>
                  </a:lnTo>
                  <a:lnTo>
                    <a:pt x="261" y="580"/>
                  </a:lnTo>
                  <a:lnTo>
                    <a:pt x="276" y="588"/>
                  </a:lnTo>
                  <a:lnTo>
                    <a:pt x="289" y="595"/>
                  </a:lnTo>
                  <a:lnTo>
                    <a:pt x="303" y="605"/>
                  </a:lnTo>
                  <a:lnTo>
                    <a:pt x="318" y="610"/>
                  </a:lnTo>
                  <a:lnTo>
                    <a:pt x="333" y="620"/>
                  </a:lnTo>
                  <a:lnTo>
                    <a:pt x="348" y="628"/>
                  </a:lnTo>
                  <a:lnTo>
                    <a:pt x="365" y="635"/>
                  </a:lnTo>
                  <a:lnTo>
                    <a:pt x="381" y="643"/>
                  </a:lnTo>
                  <a:lnTo>
                    <a:pt x="398" y="650"/>
                  </a:lnTo>
                  <a:lnTo>
                    <a:pt x="413" y="656"/>
                  </a:lnTo>
                  <a:lnTo>
                    <a:pt x="430" y="664"/>
                  </a:lnTo>
                  <a:lnTo>
                    <a:pt x="445" y="669"/>
                  </a:lnTo>
                  <a:lnTo>
                    <a:pt x="464" y="677"/>
                  </a:lnTo>
                  <a:lnTo>
                    <a:pt x="481" y="683"/>
                  </a:lnTo>
                  <a:lnTo>
                    <a:pt x="498" y="688"/>
                  </a:lnTo>
                  <a:lnTo>
                    <a:pt x="517" y="696"/>
                  </a:lnTo>
                  <a:lnTo>
                    <a:pt x="535" y="704"/>
                  </a:lnTo>
                  <a:lnTo>
                    <a:pt x="554" y="707"/>
                  </a:lnTo>
                  <a:lnTo>
                    <a:pt x="573" y="713"/>
                  </a:lnTo>
                  <a:lnTo>
                    <a:pt x="590" y="719"/>
                  </a:lnTo>
                  <a:lnTo>
                    <a:pt x="609" y="725"/>
                  </a:lnTo>
                  <a:lnTo>
                    <a:pt x="628" y="728"/>
                  </a:lnTo>
                  <a:lnTo>
                    <a:pt x="647" y="734"/>
                  </a:lnTo>
                  <a:lnTo>
                    <a:pt x="666" y="738"/>
                  </a:lnTo>
                  <a:lnTo>
                    <a:pt x="687" y="744"/>
                  </a:lnTo>
                  <a:lnTo>
                    <a:pt x="687" y="744"/>
                  </a:lnTo>
                  <a:close/>
                </a:path>
              </a:pathLst>
            </a:custGeom>
            <a:solidFill>
              <a:srgbClr val="DBEEF4">
                <a:alpha val="6000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200" dirty="0"/>
            </a:p>
          </p:txBody>
        </p:sp>
        <p:sp>
          <p:nvSpPr>
            <p:cNvPr id="101" name="Freeform 227"/>
            <p:cNvSpPr>
              <a:spLocks/>
            </p:cNvSpPr>
            <p:nvPr/>
          </p:nvSpPr>
          <p:spPr bwMode="auto">
            <a:xfrm rot="1532323">
              <a:off x="7892327" y="5197314"/>
              <a:ext cx="1013499" cy="467135"/>
            </a:xfrm>
            <a:custGeom>
              <a:avLst/>
              <a:gdLst>
                <a:gd name="T0" fmla="*/ 0 w 1363"/>
                <a:gd name="T1" fmla="*/ 0 h 461"/>
                <a:gd name="T2" fmla="*/ 9 w 1363"/>
                <a:gd name="T3" fmla="*/ 4 h 461"/>
                <a:gd name="T4" fmla="*/ 23 w 1363"/>
                <a:gd name="T5" fmla="*/ 8 h 461"/>
                <a:gd name="T6" fmla="*/ 44 w 1363"/>
                <a:gd name="T7" fmla="*/ 16 h 461"/>
                <a:gd name="T8" fmla="*/ 65 w 1363"/>
                <a:gd name="T9" fmla="*/ 21 h 461"/>
                <a:gd name="T10" fmla="*/ 93 w 1363"/>
                <a:gd name="T11" fmla="*/ 31 h 461"/>
                <a:gd name="T12" fmla="*/ 125 w 1363"/>
                <a:gd name="T13" fmla="*/ 42 h 461"/>
                <a:gd name="T14" fmla="*/ 162 w 1363"/>
                <a:gd name="T15" fmla="*/ 56 h 461"/>
                <a:gd name="T16" fmla="*/ 201 w 1363"/>
                <a:gd name="T17" fmla="*/ 69 h 461"/>
                <a:gd name="T18" fmla="*/ 243 w 1363"/>
                <a:gd name="T19" fmla="*/ 82 h 461"/>
                <a:gd name="T20" fmla="*/ 289 w 1363"/>
                <a:gd name="T21" fmla="*/ 97 h 461"/>
                <a:gd name="T22" fmla="*/ 336 w 1363"/>
                <a:gd name="T23" fmla="*/ 116 h 461"/>
                <a:gd name="T24" fmla="*/ 386 w 1363"/>
                <a:gd name="T25" fmla="*/ 132 h 461"/>
                <a:gd name="T26" fmla="*/ 439 w 1363"/>
                <a:gd name="T27" fmla="*/ 149 h 461"/>
                <a:gd name="T28" fmla="*/ 492 w 1363"/>
                <a:gd name="T29" fmla="*/ 168 h 461"/>
                <a:gd name="T30" fmla="*/ 548 w 1363"/>
                <a:gd name="T31" fmla="*/ 187 h 461"/>
                <a:gd name="T32" fmla="*/ 603 w 1363"/>
                <a:gd name="T33" fmla="*/ 206 h 461"/>
                <a:gd name="T34" fmla="*/ 660 w 1363"/>
                <a:gd name="T35" fmla="*/ 225 h 461"/>
                <a:gd name="T36" fmla="*/ 717 w 1363"/>
                <a:gd name="T37" fmla="*/ 244 h 461"/>
                <a:gd name="T38" fmla="*/ 774 w 1363"/>
                <a:gd name="T39" fmla="*/ 265 h 461"/>
                <a:gd name="T40" fmla="*/ 831 w 1363"/>
                <a:gd name="T41" fmla="*/ 282 h 461"/>
                <a:gd name="T42" fmla="*/ 888 w 1363"/>
                <a:gd name="T43" fmla="*/ 301 h 461"/>
                <a:gd name="T44" fmla="*/ 941 w 1363"/>
                <a:gd name="T45" fmla="*/ 322 h 461"/>
                <a:gd name="T46" fmla="*/ 998 w 1363"/>
                <a:gd name="T47" fmla="*/ 341 h 461"/>
                <a:gd name="T48" fmla="*/ 1050 w 1363"/>
                <a:gd name="T49" fmla="*/ 358 h 461"/>
                <a:gd name="T50" fmla="*/ 1101 w 1363"/>
                <a:gd name="T51" fmla="*/ 375 h 461"/>
                <a:gd name="T52" fmla="*/ 1150 w 1363"/>
                <a:gd name="T53" fmla="*/ 390 h 461"/>
                <a:gd name="T54" fmla="*/ 1198 w 1363"/>
                <a:gd name="T55" fmla="*/ 407 h 461"/>
                <a:gd name="T56" fmla="*/ 1242 w 1363"/>
                <a:gd name="T57" fmla="*/ 421 h 461"/>
                <a:gd name="T58" fmla="*/ 1282 w 1363"/>
                <a:gd name="T59" fmla="*/ 436 h 461"/>
                <a:gd name="T60" fmla="*/ 1318 w 1363"/>
                <a:gd name="T61" fmla="*/ 449 h 461"/>
                <a:gd name="T62" fmla="*/ 1354 w 1363"/>
                <a:gd name="T63" fmla="*/ 461 h 461"/>
                <a:gd name="T64" fmla="*/ 1356 w 1363"/>
                <a:gd name="T65" fmla="*/ 457 h 461"/>
                <a:gd name="T66" fmla="*/ 1360 w 1363"/>
                <a:gd name="T67" fmla="*/ 445 h 461"/>
                <a:gd name="T68" fmla="*/ 1363 w 1363"/>
                <a:gd name="T69" fmla="*/ 430 h 461"/>
                <a:gd name="T70" fmla="*/ 1363 w 1363"/>
                <a:gd name="T71" fmla="*/ 415 h 461"/>
                <a:gd name="T72" fmla="*/ 1356 w 1363"/>
                <a:gd name="T73" fmla="*/ 398 h 461"/>
                <a:gd name="T74" fmla="*/ 1344 w 1363"/>
                <a:gd name="T75" fmla="*/ 386 h 461"/>
                <a:gd name="T76" fmla="*/ 1329 w 1363"/>
                <a:gd name="T77" fmla="*/ 375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63" h="461">
                  <a:moveTo>
                    <a:pt x="1329" y="375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9" y="4"/>
                  </a:lnTo>
                  <a:lnTo>
                    <a:pt x="15" y="6"/>
                  </a:lnTo>
                  <a:lnTo>
                    <a:pt x="23" y="8"/>
                  </a:lnTo>
                  <a:lnTo>
                    <a:pt x="32" y="12"/>
                  </a:lnTo>
                  <a:lnTo>
                    <a:pt x="44" y="16"/>
                  </a:lnTo>
                  <a:lnTo>
                    <a:pt x="53" y="17"/>
                  </a:lnTo>
                  <a:lnTo>
                    <a:pt x="65" y="21"/>
                  </a:lnTo>
                  <a:lnTo>
                    <a:pt x="78" y="27"/>
                  </a:lnTo>
                  <a:lnTo>
                    <a:pt x="93" y="31"/>
                  </a:lnTo>
                  <a:lnTo>
                    <a:pt x="108" y="36"/>
                  </a:lnTo>
                  <a:lnTo>
                    <a:pt x="125" y="42"/>
                  </a:lnTo>
                  <a:lnTo>
                    <a:pt x="143" y="48"/>
                  </a:lnTo>
                  <a:lnTo>
                    <a:pt x="162" y="56"/>
                  </a:lnTo>
                  <a:lnTo>
                    <a:pt x="181" y="61"/>
                  </a:lnTo>
                  <a:lnTo>
                    <a:pt x="201" y="69"/>
                  </a:lnTo>
                  <a:lnTo>
                    <a:pt x="222" y="75"/>
                  </a:lnTo>
                  <a:lnTo>
                    <a:pt x="243" y="82"/>
                  </a:lnTo>
                  <a:lnTo>
                    <a:pt x="266" y="90"/>
                  </a:lnTo>
                  <a:lnTo>
                    <a:pt x="289" y="97"/>
                  </a:lnTo>
                  <a:lnTo>
                    <a:pt x="312" y="105"/>
                  </a:lnTo>
                  <a:lnTo>
                    <a:pt x="336" y="116"/>
                  </a:lnTo>
                  <a:lnTo>
                    <a:pt x="361" y="122"/>
                  </a:lnTo>
                  <a:lnTo>
                    <a:pt x="386" y="132"/>
                  </a:lnTo>
                  <a:lnTo>
                    <a:pt x="413" y="139"/>
                  </a:lnTo>
                  <a:lnTo>
                    <a:pt x="439" y="149"/>
                  </a:lnTo>
                  <a:lnTo>
                    <a:pt x="464" y="158"/>
                  </a:lnTo>
                  <a:lnTo>
                    <a:pt x="492" y="168"/>
                  </a:lnTo>
                  <a:lnTo>
                    <a:pt x="519" y="177"/>
                  </a:lnTo>
                  <a:lnTo>
                    <a:pt x="548" y="187"/>
                  </a:lnTo>
                  <a:lnTo>
                    <a:pt x="574" y="196"/>
                  </a:lnTo>
                  <a:lnTo>
                    <a:pt x="603" y="206"/>
                  </a:lnTo>
                  <a:lnTo>
                    <a:pt x="631" y="213"/>
                  </a:lnTo>
                  <a:lnTo>
                    <a:pt x="660" y="225"/>
                  </a:lnTo>
                  <a:lnTo>
                    <a:pt x="688" y="234"/>
                  </a:lnTo>
                  <a:lnTo>
                    <a:pt x="717" y="244"/>
                  </a:lnTo>
                  <a:lnTo>
                    <a:pt x="745" y="253"/>
                  </a:lnTo>
                  <a:lnTo>
                    <a:pt x="774" y="265"/>
                  </a:lnTo>
                  <a:lnTo>
                    <a:pt x="802" y="272"/>
                  </a:lnTo>
                  <a:lnTo>
                    <a:pt x="831" y="282"/>
                  </a:lnTo>
                  <a:lnTo>
                    <a:pt x="858" y="291"/>
                  </a:lnTo>
                  <a:lnTo>
                    <a:pt x="888" y="301"/>
                  </a:lnTo>
                  <a:lnTo>
                    <a:pt x="915" y="312"/>
                  </a:lnTo>
                  <a:lnTo>
                    <a:pt x="941" y="322"/>
                  </a:lnTo>
                  <a:lnTo>
                    <a:pt x="970" y="331"/>
                  </a:lnTo>
                  <a:lnTo>
                    <a:pt x="998" y="341"/>
                  </a:lnTo>
                  <a:lnTo>
                    <a:pt x="1023" y="348"/>
                  </a:lnTo>
                  <a:lnTo>
                    <a:pt x="1050" y="358"/>
                  </a:lnTo>
                  <a:lnTo>
                    <a:pt x="1076" y="365"/>
                  </a:lnTo>
                  <a:lnTo>
                    <a:pt x="1101" y="375"/>
                  </a:lnTo>
                  <a:lnTo>
                    <a:pt x="1126" y="383"/>
                  </a:lnTo>
                  <a:lnTo>
                    <a:pt x="1150" y="390"/>
                  </a:lnTo>
                  <a:lnTo>
                    <a:pt x="1173" y="400"/>
                  </a:lnTo>
                  <a:lnTo>
                    <a:pt x="1198" y="407"/>
                  </a:lnTo>
                  <a:lnTo>
                    <a:pt x="1219" y="413"/>
                  </a:lnTo>
                  <a:lnTo>
                    <a:pt x="1242" y="421"/>
                  </a:lnTo>
                  <a:lnTo>
                    <a:pt x="1261" y="428"/>
                  </a:lnTo>
                  <a:lnTo>
                    <a:pt x="1282" y="436"/>
                  </a:lnTo>
                  <a:lnTo>
                    <a:pt x="1301" y="442"/>
                  </a:lnTo>
                  <a:lnTo>
                    <a:pt x="1318" y="449"/>
                  </a:lnTo>
                  <a:lnTo>
                    <a:pt x="1335" y="455"/>
                  </a:lnTo>
                  <a:lnTo>
                    <a:pt x="1354" y="461"/>
                  </a:lnTo>
                  <a:lnTo>
                    <a:pt x="1354" y="459"/>
                  </a:lnTo>
                  <a:lnTo>
                    <a:pt x="1356" y="457"/>
                  </a:lnTo>
                  <a:lnTo>
                    <a:pt x="1358" y="451"/>
                  </a:lnTo>
                  <a:lnTo>
                    <a:pt x="1360" y="445"/>
                  </a:lnTo>
                  <a:lnTo>
                    <a:pt x="1361" y="438"/>
                  </a:lnTo>
                  <a:lnTo>
                    <a:pt x="1363" y="430"/>
                  </a:lnTo>
                  <a:lnTo>
                    <a:pt x="1363" y="423"/>
                  </a:lnTo>
                  <a:lnTo>
                    <a:pt x="1363" y="415"/>
                  </a:lnTo>
                  <a:lnTo>
                    <a:pt x="1360" y="405"/>
                  </a:lnTo>
                  <a:lnTo>
                    <a:pt x="1356" y="398"/>
                  </a:lnTo>
                  <a:lnTo>
                    <a:pt x="1350" y="390"/>
                  </a:lnTo>
                  <a:lnTo>
                    <a:pt x="1344" y="386"/>
                  </a:lnTo>
                  <a:lnTo>
                    <a:pt x="1333" y="377"/>
                  </a:lnTo>
                  <a:lnTo>
                    <a:pt x="1329" y="375"/>
                  </a:lnTo>
                  <a:lnTo>
                    <a:pt x="1329" y="375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200" dirty="0"/>
            </a:p>
          </p:txBody>
        </p:sp>
        <p:sp>
          <p:nvSpPr>
            <p:cNvPr id="102" name="Freeform 228"/>
            <p:cNvSpPr>
              <a:spLocks/>
            </p:cNvSpPr>
            <p:nvPr/>
          </p:nvSpPr>
          <p:spPr bwMode="auto">
            <a:xfrm rot="1532323">
              <a:off x="6973495" y="4114196"/>
              <a:ext cx="971889" cy="603214"/>
            </a:xfrm>
            <a:custGeom>
              <a:avLst/>
              <a:gdLst>
                <a:gd name="T0" fmla="*/ 1215 w 1308"/>
                <a:gd name="T1" fmla="*/ 285 h 593"/>
                <a:gd name="T2" fmla="*/ 1128 w 1308"/>
                <a:gd name="T3" fmla="*/ 220 h 593"/>
                <a:gd name="T4" fmla="*/ 1054 w 1308"/>
                <a:gd name="T5" fmla="*/ 175 h 593"/>
                <a:gd name="T6" fmla="*/ 970 w 1308"/>
                <a:gd name="T7" fmla="*/ 125 h 593"/>
                <a:gd name="T8" fmla="*/ 877 w 1308"/>
                <a:gd name="T9" fmla="*/ 78 h 593"/>
                <a:gd name="T10" fmla="*/ 782 w 1308"/>
                <a:gd name="T11" fmla="*/ 40 h 593"/>
                <a:gd name="T12" fmla="*/ 685 w 1308"/>
                <a:gd name="T13" fmla="*/ 17 h 593"/>
                <a:gd name="T14" fmla="*/ 590 w 1308"/>
                <a:gd name="T15" fmla="*/ 4 h 593"/>
                <a:gd name="T16" fmla="*/ 498 w 1308"/>
                <a:gd name="T17" fmla="*/ 0 h 593"/>
                <a:gd name="T18" fmla="*/ 411 w 1308"/>
                <a:gd name="T19" fmla="*/ 4 h 593"/>
                <a:gd name="T20" fmla="*/ 331 w 1308"/>
                <a:gd name="T21" fmla="*/ 13 h 593"/>
                <a:gd name="T22" fmla="*/ 253 w 1308"/>
                <a:gd name="T23" fmla="*/ 26 h 593"/>
                <a:gd name="T24" fmla="*/ 181 w 1308"/>
                <a:gd name="T25" fmla="*/ 44 h 593"/>
                <a:gd name="T26" fmla="*/ 69 w 1308"/>
                <a:gd name="T27" fmla="*/ 78 h 593"/>
                <a:gd name="T28" fmla="*/ 0 w 1308"/>
                <a:gd name="T29" fmla="*/ 104 h 593"/>
                <a:gd name="T30" fmla="*/ 69 w 1308"/>
                <a:gd name="T31" fmla="*/ 101 h 593"/>
                <a:gd name="T32" fmla="*/ 175 w 1308"/>
                <a:gd name="T33" fmla="*/ 87 h 593"/>
                <a:gd name="T34" fmla="*/ 245 w 1308"/>
                <a:gd name="T35" fmla="*/ 84 h 593"/>
                <a:gd name="T36" fmla="*/ 321 w 1308"/>
                <a:gd name="T37" fmla="*/ 84 h 593"/>
                <a:gd name="T38" fmla="*/ 398 w 1308"/>
                <a:gd name="T39" fmla="*/ 87 h 593"/>
                <a:gd name="T40" fmla="*/ 468 w 1308"/>
                <a:gd name="T41" fmla="*/ 97 h 593"/>
                <a:gd name="T42" fmla="*/ 574 w 1308"/>
                <a:gd name="T43" fmla="*/ 122 h 593"/>
                <a:gd name="T44" fmla="*/ 603 w 1308"/>
                <a:gd name="T45" fmla="*/ 158 h 593"/>
                <a:gd name="T46" fmla="*/ 508 w 1308"/>
                <a:gd name="T47" fmla="*/ 163 h 593"/>
                <a:gd name="T48" fmla="*/ 436 w 1308"/>
                <a:gd name="T49" fmla="*/ 165 h 593"/>
                <a:gd name="T50" fmla="*/ 354 w 1308"/>
                <a:gd name="T51" fmla="*/ 167 h 593"/>
                <a:gd name="T52" fmla="*/ 270 w 1308"/>
                <a:gd name="T53" fmla="*/ 169 h 593"/>
                <a:gd name="T54" fmla="*/ 192 w 1308"/>
                <a:gd name="T55" fmla="*/ 173 h 593"/>
                <a:gd name="T56" fmla="*/ 124 w 1308"/>
                <a:gd name="T57" fmla="*/ 177 h 593"/>
                <a:gd name="T58" fmla="*/ 29 w 1308"/>
                <a:gd name="T59" fmla="*/ 190 h 593"/>
                <a:gd name="T60" fmla="*/ 42 w 1308"/>
                <a:gd name="T61" fmla="*/ 207 h 593"/>
                <a:gd name="T62" fmla="*/ 114 w 1308"/>
                <a:gd name="T63" fmla="*/ 209 h 593"/>
                <a:gd name="T64" fmla="*/ 200 w 1308"/>
                <a:gd name="T65" fmla="*/ 211 h 593"/>
                <a:gd name="T66" fmla="*/ 301 w 1308"/>
                <a:gd name="T67" fmla="*/ 213 h 593"/>
                <a:gd name="T68" fmla="*/ 407 w 1308"/>
                <a:gd name="T69" fmla="*/ 213 h 593"/>
                <a:gd name="T70" fmla="*/ 517 w 1308"/>
                <a:gd name="T71" fmla="*/ 215 h 593"/>
                <a:gd name="T72" fmla="*/ 622 w 1308"/>
                <a:gd name="T73" fmla="*/ 220 h 593"/>
                <a:gd name="T74" fmla="*/ 707 w 1308"/>
                <a:gd name="T75" fmla="*/ 230 h 593"/>
                <a:gd name="T76" fmla="*/ 795 w 1308"/>
                <a:gd name="T77" fmla="*/ 260 h 593"/>
                <a:gd name="T78" fmla="*/ 732 w 1308"/>
                <a:gd name="T79" fmla="*/ 291 h 593"/>
                <a:gd name="T80" fmla="*/ 635 w 1308"/>
                <a:gd name="T81" fmla="*/ 295 h 593"/>
                <a:gd name="T82" fmla="*/ 531 w 1308"/>
                <a:gd name="T83" fmla="*/ 295 h 593"/>
                <a:gd name="T84" fmla="*/ 437 w 1308"/>
                <a:gd name="T85" fmla="*/ 295 h 593"/>
                <a:gd name="T86" fmla="*/ 411 w 1308"/>
                <a:gd name="T87" fmla="*/ 317 h 593"/>
                <a:gd name="T88" fmla="*/ 495 w 1308"/>
                <a:gd name="T89" fmla="*/ 340 h 593"/>
                <a:gd name="T90" fmla="*/ 584 w 1308"/>
                <a:gd name="T91" fmla="*/ 352 h 593"/>
                <a:gd name="T92" fmla="*/ 668 w 1308"/>
                <a:gd name="T93" fmla="*/ 355 h 593"/>
                <a:gd name="T94" fmla="*/ 765 w 1308"/>
                <a:gd name="T95" fmla="*/ 355 h 593"/>
                <a:gd name="T96" fmla="*/ 842 w 1308"/>
                <a:gd name="T97" fmla="*/ 357 h 593"/>
                <a:gd name="T98" fmla="*/ 922 w 1308"/>
                <a:gd name="T99" fmla="*/ 416 h 593"/>
                <a:gd name="T100" fmla="*/ 892 w 1308"/>
                <a:gd name="T101" fmla="*/ 525 h 593"/>
                <a:gd name="T102" fmla="*/ 936 w 1308"/>
                <a:gd name="T103" fmla="*/ 529 h 593"/>
                <a:gd name="T104" fmla="*/ 1025 w 1308"/>
                <a:gd name="T105" fmla="*/ 487 h 593"/>
                <a:gd name="T106" fmla="*/ 1090 w 1308"/>
                <a:gd name="T107" fmla="*/ 395 h 593"/>
                <a:gd name="T108" fmla="*/ 1082 w 1308"/>
                <a:gd name="T109" fmla="*/ 323 h 593"/>
                <a:gd name="T110" fmla="*/ 1145 w 1308"/>
                <a:gd name="T111" fmla="*/ 348 h 593"/>
                <a:gd name="T112" fmla="*/ 1185 w 1308"/>
                <a:gd name="T113" fmla="*/ 451 h 593"/>
                <a:gd name="T114" fmla="*/ 1175 w 1308"/>
                <a:gd name="T115" fmla="*/ 521 h 593"/>
                <a:gd name="T116" fmla="*/ 1170 w 1308"/>
                <a:gd name="T117" fmla="*/ 593 h 593"/>
                <a:gd name="T118" fmla="*/ 1253 w 1308"/>
                <a:gd name="T119" fmla="*/ 538 h 593"/>
                <a:gd name="T120" fmla="*/ 1305 w 1308"/>
                <a:gd name="T121" fmla="*/ 452 h 593"/>
                <a:gd name="T122" fmla="*/ 1289 w 1308"/>
                <a:gd name="T123" fmla="*/ 365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08" h="593">
                  <a:moveTo>
                    <a:pt x="1289" y="365"/>
                  </a:moveTo>
                  <a:lnTo>
                    <a:pt x="1282" y="352"/>
                  </a:lnTo>
                  <a:lnTo>
                    <a:pt x="1272" y="340"/>
                  </a:lnTo>
                  <a:lnTo>
                    <a:pt x="1265" y="333"/>
                  </a:lnTo>
                  <a:lnTo>
                    <a:pt x="1259" y="325"/>
                  </a:lnTo>
                  <a:lnTo>
                    <a:pt x="1251" y="317"/>
                  </a:lnTo>
                  <a:lnTo>
                    <a:pt x="1244" y="310"/>
                  </a:lnTo>
                  <a:lnTo>
                    <a:pt x="1234" y="302"/>
                  </a:lnTo>
                  <a:lnTo>
                    <a:pt x="1225" y="295"/>
                  </a:lnTo>
                  <a:lnTo>
                    <a:pt x="1215" y="285"/>
                  </a:lnTo>
                  <a:lnTo>
                    <a:pt x="1206" y="277"/>
                  </a:lnTo>
                  <a:lnTo>
                    <a:pt x="1196" y="270"/>
                  </a:lnTo>
                  <a:lnTo>
                    <a:pt x="1185" y="260"/>
                  </a:lnTo>
                  <a:lnTo>
                    <a:pt x="1171" y="253"/>
                  </a:lnTo>
                  <a:lnTo>
                    <a:pt x="1162" y="245"/>
                  </a:lnTo>
                  <a:lnTo>
                    <a:pt x="1154" y="239"/>
                  </a:lnTo>
                  <a:lnTo>
                    <a:pt x="1149" y="236"/>
                  </a:lnTo>
                  <a:lnTo>
                    <a:pt x="1141" y="230"/>
                  </a:lnTo>
                  <a:lnTo>
                    <a:pt x="1135" y="226"/>
                  </a:lnTo>
                  <a:lnTo>
                    <a:pt x="1128" y="220"/>
                  </a:lnTo>
                  <a:lnTo>
                    <a:pt x="1120" y="217"/>
                  </a:lnTo>
                  <a:lnTo>
                    <a:pt x="1113" y="211"/>
                  </a:lnTo>
                  <a:lnTo>
                    <a:pt x="1107" y="207"/>
                  </a:lnTo>
                  <a:lnTo>
                    <a:pt x="1097" y="203"/>
                  </a:lnTo>
                  <a:lnTo>
                    <a:pt x="1092" y="198"/>
                  </a:lnTo>
                  <a:lnTo>
                    <a:pt x="1084" y="192"/>
                  </a:lnTo>
                  <a:lnTo>
                    <a:pt x="1076" y="190"/>
                  </a:lnTo>
                  <a:lnTo>
                    <a:pt x="1067" y="184"/>
                  </a:lnTo>
                  <a:lnTo>
                    <a:pt x="1061" y="179"/>
                  </a:lnTo>
                  <a:lnTo>
                    <a:pt x="1054" y="175"/>
                  </a:lnTo>
                  <a:lnTo>
                    <a:pt x="1046" y="171"/>
                  </a:lnTo>
                  <a:lnTo>
                    <a:pt x="1036" y="165"/>
                  </a:lnTo>
                  <a:lnTo>
                    <a:pt x="1029" y="160"/>
                  </a:lnTo>
                  <a:lnTo>
                    <a:pt x="1021" y="156"/>
                  </a:lnTo>
                  <a:lnTo>
                    <a:pt x="1012" y="150"/>
                  </a:lnTo>
                  <a:lnTo>
                    <a:pt x="1004" y="144"/>
                  </a:lnTo>
                  <a:lnTo>
                    <a:pt x="995" y="141"/>
                  </a:lnTo>
                  <a:lnTo>
                    <a:pt x="987" y="135"/>
                  </a:lnTo>
                  <a:lnTo>
                    <a:pt x="979" y="131"/>
                  </a:lnTo>
                  <a:lnTo>
                    <a:pt x="970" y="125"/>
                  </a:lnTo>
                  <a:lnTo>
                    <a:pt x="960" y="122"/>
                  </a:lnTo>
                  <a:lnTo>
                    <a:pt x="951" y="116"/>
                  </a:lnTo>
                  <a:lnTo>
                    <a:pt x="943" y="112"/>
                  </a:lnTo>
                  <a:lnTo>
                    <a:pt x="934" y="106"/>
                  </a:lnTo>
                  <a:lnTo>
                    <a:pt x="924" y="101"/>
                  </a:lnTo>
                  <a:lnTo>
                    <a:pt x="917" y="97"/>
                  </a:lnTo>
                  <a:lnTo>
                    <a:pt x="907" y="93"/>
                  </a:lnTo>
                  <a:lnTo>
                    <a:pt x="896" y="87"/>
                  </a:lnTo>
                  <a:lnTo>
                    <a:pt x="888" y="82"/>
                  </a:lnTo>
                  <a:lnTo>
                    <a:pt x="877" y="78"/>
                  </a:lnTo>
                  <a:lnTo>
                    <a:pt x="869" y="74"/>
                  </a:lnTo>
                  <a:lnTo>
                    <a:pt x="860" y="70"/>
                  </a:lnTo>
                  <a:lnTo>
                    <a:pt x="848" y="66"/>
                  </a:lnTo>
                  <a:lnTo>
                    <a:pt x="839" y="63"/>
                  </a:lnTo>
                  <a:lnTo>
                    <a:pt x="831" y="59"/>
                  </a:lnTo>
                  <a:lnTo>
                    <a:pt x="820" y="55"/>
                  </a:lnTo>
                  <a:lnTo>
                    <a:pt x="812" y="51"/>
                  </a:lnTo>
                  <a:lnTo>
                    <a:pt x="801" y="47"/>
                  </a:lnTo>
                  <a:lnTo>
                    <a:pt x="791" y="44"/>
                  </a:lnTo>
                  <a:lnTo>
                    <a:pt x="782" y="40"/>
                  </a:lnTo>
                  <a:lnTo>
                    <a:pt x="772" y="38"/>
                  </a:lnTo>
                  <a:lnTo>
                    <a:pt x="763" y="36"/>
                  </a:lnTo>
                  <a:lnTo>
                    <a:pt x="755" y="34"/>
                  </a:lnTo>
                  <a:lnTo>
                    <a:pt x="744" y="30"/>
                  </a:lnTo>
                  <a:lnTo>
                    <a:pt x="734" y="26"/>
                  </a:lnTo>
                  <a:lnTo>
                    <a:pt x="725" y="25"/>
                  </a:lnTo>
                  <a:lnTo>
                    <a:pt x="715" y="23"/>
                  </a:lnTo>
                  <a:lnTo>
                    <a:pt x="704" y="21"/>
                  </a:lnTo>
                  <a:lnTo>
                    <a:pt x="694" y="19"/>
                  </a:lnTo>
                  <a:lnTo>
                    <a:pt x="685" y="17"/>
                  </a:lnTo>
                  <a:lnTo>
                    <a:pt x="677" y="15"/>
                  </a:lnTo>
                  <a:lnTo>
                    <a:pt x="666" y="13"/>
                  </a:lnTo>
                  <a:lnTo>
                    <a:pt x="656" y="11"/>
                  </a:lnTo>
                  <a:lnTo>
                    <a:pt x="647" y="11"/>
                  </a:lnTo>
                  <a:lnTo>
                    <a:pt x="637" y="9"/>
                  </a:lnTo>
                  <a:lnTo>
                    <a:pt x="628" y="7"/>
                  </a:lnTo>
                  <a:lnTo>
                    <a:pt x="620" y="7"/>
                  </a:lnTo>
                  <a:lnTo>
                    <a:pt x="611" y="6"/>
                  </a:lnTo>
                  <a:lnTo>
                    <a:pt x="601" y="6"/>
                  </a:lnTo>
                  <a:lnTo>
                    <a:pt x="590" y="4"/>
                  </a:lnTo>
                  <a:lnTo>
                    <a:pt x="582" y="4"/>
                  </a:lnTo>
                  <a:lnTo>
                    <a:pt x="571" y="2"/>
                  </a:lnTo>
                  <a:lnTo>
                    <a:pt x="563" y="2"/>
                  </a:lnTo>
                  <a:lnTo>
                    <a:pt x="553" y="0"/>
                  </a:lnTo>
                  <a:lnTo>
                    <a:pt x="544" y="0"/>
                  </a:lnTo>
                  <a:lnTo>
                    <a:pt x="534" y="0"/>
                  </a:lnTo>
                  <a:lnTo>
                    <a:pt x="525" y="0"/>
                  </a:lnTo>
                  <a:lnTo>
                    <a:pt x="515" y="0"/>
                  </a:lnTo>
                  <a:lnTo>
                    <a:pt x="508" y="0"/>
                  </a:lnTo>
                  <a:lnTo>
                    <a:pt x="498" y="0"/>
                  </a:lnTo>
                  <a:lnTo>
                    <a:pt x="489" y="0"/>
                  </a:lnTo>
                  <a:lnTo>
                    <a:pt x="479" y="0"/>
                  </a:lnTo>
                  <a:lnTo>
                    <a:pt x="472" y="0"/>
                  </a:lnTo>
                  <a:lnTo>
                    <a:pt x="462" y="0"/>
                  </a:lnTo>
                  <a:lnTo>
                    <a:pt x="455" y="2"/>
                  </a:lnTo>
                  <a:lnTo>
                    <a:pt x="445" y="2"/>
                  </a:lnTo>
                  <a:lnTo>
                    <a:pt x="436" y="2"/>
                  </a:lnTo>
                  <a:lnTo>
                    <a:pt x="428" y="2"/>
                  </a:lnTo>
                  <a:lnTo>
                    <a:pt x="418" y="4"/>
                  </a:lnTo>
                  <a:lnTo>
                    <a:pt x="411" y="4"/>
                  </a:lnTo>
                  <a:lnTo>
                    <a:pt x="401" y="4"/>
                  </a:lnTo>
                  <a:lnTo>
                    <a:pt x="394" y="6"/>
                  </a:lnTo>
                  <a:lnTo>
                    <a:pt x="386" y="7"/>
                  </a:lnTo>
                  <a:lnTo>
                    <a:pt x="377" y="7"/>
                  </a:lnTo>
                  <a:lnTo>
                    <a:pt x="369" y="7"/>
                  </a:lnTo>
                  <a:lnTo>
                    <a:pt x="361" y="9"/>
                  </a:lnTo>
                  <a:lnTo>
                    <a:pt x="354" y="11"/>
                  </a:lnTo>
                  <a:lnTo>
                    <a:pt x="344" y="11"/>
                  </a:lnTo>
                  <a:lnTo>
                    <a:pt x="337" y="13"/>
                  </a:lnTo>
                  <a:lnTo>
                    <a:pt x="331" y="13"/>
                  </a:lnTo>
                  <a:lnTo>
                    <a:pt x="323" y="17"/>
                  </a:lnTo>
                  <a:lnTo>
                    <a:pt x="314" y="17"/>
                  </a:lnTo>
                  <a:lnTo>
                    <a:pt x="306" y="17"/>
                  </a:lnTo>
                  <a:lnTo>
                    <a:pt x="299" y="19"/>
                  </a:lnTo>
                  <a:lnTo>
                    <a:pt x="291" y="21"/>
                  </a:lnTo>
                  <a:lnTo>
                    <a:pt x="283" y="21"/>
                  </a:lnTo>
                  <a:lnTo>
                    <a:pt x="276" y="23"/>
                  </a:lnTo>
                  <a:lnTo>
                    <a:pt x="268" y="23"/>
                  </a:lnTo>
                  <a:lnTo>
                    <a:pt x="261" y="26"/>
                  </a:lnTo>
                  <a:lnTo>
                    <a:pt x="253" y="26"/>
                  </a:lnTo>
                  <a:lnTo>
                    <a:pt x="245" y="28"/>
                  </a:lnTo>
                  <a:lnTo>
                    <a:pt x="238" y="30"/>
                  </a:lnTo>
                  <a:lnTo>
                    <a:pt x="230" y="32"/>
                  </a:lnTo>
                  <a:lnTo>
                    <a:pt x="223" y="34"/>
                  </a:lnTo>
                  <a:lnTo>
                    <a:pt x="217" y="36"/>
                  </a:lnTo>
                  <a:lnTo>
                    <a:pt x="209" y="38"/>
                  </a:lnTo>
                  <a:lnTo>
                    <a:pt x="202" y="40"/>
                  </a:lnTo>
                  <a:lnTo>
                    <a:pt x="196" y="40"/>
                  </a:lnTo>
                  <a:lnTo>
                    <a:pt x="188" y="42"/>
                  </a:lnTo>
                  <a:lnTo>
                    <a:pt x="181" y="44"/>
                  </a:lnTo>
                  <a:lnTo>
                    <a:pt x="175" y="45"/>
                  </a:lnTo>
                  <a:lnTo>
                    <a:pt x="162" y="49"/>
                  </a:lnTo>
                  <a:lnTo>
                    <a:pt x="148" y="53"/>
                  </a:lnTo>
                  <a:lnTo>
                    <a:pt x="135" y="57"/>
                  </a:lnTo>
                  <a:lnTo>
                    <a:pt x="124" y="61"/>
                  </a:lnTo>
                  <a:lnTo>
                    <a:pt x="112" y="65"/>
                  </a:lnTo>
                  <a:lnTo>
                    <a:pt x="101" y="68"/>
                  </a:lnTo>
                  <a:lnTo>
                    <a:pt x="89" y="70"/>
                  </a:lnTo>
                  <a:lnTo>
                    <a:pt x="78" y="74"/>
                  </a:lnTo>
                  <a:lnTo>
                    <a:pt x="69" y="78"/>
                  </a:lnTo>
                  <a:lnTo>
                    <a:pt x="61" y="82"/>
                  </a:lnTo>
                  <a:lnTo>
                    <a:pt x="51" y="84"/>
                  </a:lnTo>
                  <a:lnTo>
                    <a:pt x="42" y="87"/>
                  </a:lnTo>
                  <a:lnTo>
                    <a:pt x="34" y="89"/>
                  </a:lnTo>
                  <a:lnTo>
                    <a:pt x="29" y="93"/>
                  </a:lnTo>
                  <a:lnTo>
                    <a:pt x="21" y="95"/>
                  </a:lnTo>
                  <a:lnTo>
                    <a:pt x="15" y="99"/>
                  </a:lnTo>
                  <a:lnTo>
                    <a:pt x="12" y="99"/>
                  </a:lnTo>
                  <a:lnTo>
                    <a:pt x="8" y="103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4" y="110"/>
                  </a:lnTo>
                  <a:lnTo>
                    <a:pt x="12" y="108"/>
                  </a:lnTo>
                  <a:lnTo>
                    <a:pt x="23" y="108"/>
                  </a:lnTo>
                  <a:lnTo>
                    <a:pt x="29" y="104"/>
                  </a:lnTo>
                  <a:lnTo>
                    <a:pt x="34" y="104"/>
                  </a:lnTo>
                  <a:lnTo>
                    <a:pt x="42" y="103"/>
                  </a:lnTo>
                  <a:lnTo>
                    <a:pt x="51" y="103"/>
                  </a:lnTo>
                  <a:lnTo>
                    <a:pt x="59" y="101"/>
                  </a:lnTo>
                  <a:lnTo>
                    <a:pt x="69" y="101"/>
                  </a:lnTo>
                  <a:lnTo>
                    <a:pt x="80" y="99"/>
                  </a:lnTo>
                  <a:lnTo>
                    <a:pt x="91" y="99"/>
                  </a:lnTo>
                  <a:lnTo>
                    <a:pt x="101" y="95"/>
                  </a:lnTo>
                  <a:lnTo>
                    <a:pt x="112" y="95"/>
                  </a:lnTo>
                  <a:lnTo>
                    <a:pt x="126" y="91"/>
                  </a:lnTo>
                  <a:lnTo>
                    <a:pt x="137" y="91"/>
                  </a:lnTo>
                  <a:lnTo>
                    <a:pt x="148" y="89"/>
                  </a:lnTo>
                  <a:lnTo>
                    <a:pt x="162" y="87"/>
                  </a:lnTo>
                  <a:lnTo>
                    <a:pt x="169" y="87"/>
                  </a:lnTo>
                  <a:lnTo>
                    <a:pt x="175" y="87"/>
                  </a:lnTo>
                  <a:lnTo>
                    <a:pt x="183" y="87"/>
                  </a:lnTo>
                  <a:lnTo>
                    <a:pt x="190" y="87"/>
                  </a:lnTo>
                  <a:lnTo>
                    <a:pt x="196" y="85"/>
                  </a:lnTo>
                  <a:lnTo>
                    <a:pt x="204" y="85"/>
                  </a:lnTo>
                  <a:lnTo>
                    <a:pt x="209" y="84"/>
                  </a:lnTo>
                  <a:lnTo>
                    <a:pt x="217" y="84"/>
                  </a:lnTo>
                  <a:lnTo>
                    <a:pt x="224" y="84"/>
                  </a:lnTo>
                  <a:lnTo>
                    <a:pt x="232" y="84"/>
                  </a:lnTo>
                  <a:lnTo>
                    <a:pt x="240" y="84"/>
                  </a:lnTo>
                  <a:lnTo>
                    <a:pt x="245" y="84"/>
                  </a:lnTo>
                  <a:lnTo>
                    <a:pt x="253" y="84"/>
                  </a:lnTo>
                  <a:lnTo>
                    <a:pt x="261" y="84"/>
                  </a:lnTo>
                  <a:lnTo>
                    <a:pt x="268" y="84"/>
                  </a:lnTo>
                  <a:lnTo>
                    <a:pt x="276" y="84"/>
                  </a:lnTo>
                  <a:lnTo>
                    <a:pt x="283" y="84"/>
                  </a:lnTo>
                  <a:lnTo>
                    <a:pt x="291" y="84"/>
                  </a:lnTo>
                  <a:lnTo>
                    <a:pt x="299" y="84"/>
                  </a:lnTo>
                  <a:lnTo>
                    <a:pt x="306" y="84"/>
                  </a:lnTo>
                  <a:lnTo>
                    <a:pt x="314" y="84"/>
                  </a:lnTo>
                  <a:lnTo>
                    <a:pt x="321" y="84"/>
                  </a:lnTo>
                  <a:lnTo>
                    <a:pt x="329" y="84"/>
                  </a:lnTo>
                  <a:lnTo>
                    <a:pt x="337" y="84"/>
                  </a:lnTo>
                  <a:lnTo>
                    <a:pt x="344" y="84"/>
                  </a:lnTo>
                  <a:lnTo>
                    <a:pt x="350" y="84"/>
                  </a:lnTo>
                  <a:lnTo>
                    <a:pt x="358" y="84"/>
                  </a:lnTo>
                  <a:lnTo>
                    <a:pt x="367" y="85"/>
                  </a:lnTo>
                  <a:lnTo>
                    <a:pt x="375" y="85"/>
                  </a:lnTo>
                  <a:lnTo>
                    <a:pt x="380" y="87"/>
                  </a:lnTo>
                  <a:lnTo>
                    <a:pt x="388" y="87"/>
                  </a:lnTo>
                  <a:lnTo>
                    <a:pt x="398" y="87"/>
                  </a:lnTo>
                  <a:lnTo>
                    <a:pt x="405" y="87"/>
                  </a:lnTo>
                  <a:lnTo>
                    <a:pt x="411" y="89"/>
                  </a:lnTo>
                  <a:lnTo>
                    <a:pt x="418" y="91"/>
                  </a:lnTo>
                  <a:lnTo>
                    <a:pt x="428" y="91"/>
                  </a:lnTo>
                  <a:lnTo>
                    <a:pt x="434" y="91"/>
                  </a:lnTo>
                  <a:lnTo>
                    <a:pt x="441" y="93"/>
                  </a:lnTo>
                  <a:lnTo>
                    <a:pt x="449" y="95"/>
                  </a:lnTo>
                  <a:lnTo>
                    <a:pt x="455" y="95"/>
                  </a:lnTo>
                  <a:lnTo>
                    <a:pt x="462" y="95"/>
                  </a:lnTo>
                  <a:lnTo>
                    <a:pt x="468" y="97"/>
                  </a:lnTo>
                  <a:lnTo>
                    <a:pt x="475" y="99"/>
                  </a:lnTo>
                  <a:lnTo>
                    <a:pt x="483" y="101"/>
                  </a:lnTo>
                  <a:lnTo>
                    <a:pt x="495" y="103"/>
                  </a:lnTo>
                  <a:lnTo>
                    <a:pt x="508" y="104"/>
                  </a:lnTo>
                  <a:lnTo>
                    <a:pt x="521" y="108"/>
                  </a:lnTo>
                  <a:lnTo>
                    <a:pt x="534" y="112"/>
                  </a:lnTo>
                  <a:lnTo>
                    <a:pt x="544" y="112"/>
                  </a:lnTo>
                  <a:lnTo>
                    <a:pt x="555" y="116"/>
                  </a:lnTo>
                  <a:lnTo>
                    <a:pt x="565" y="118"/>
                  </a:lnTo>
                  <a:lnTo>
                    <a:pt x="574" y="122"/>
                  </a:lnTo>
                  <a:lnTo>
                    <a:pt x="582" y="123"/>
                  </a:lnTo>
                  <a:lnTo>
                    <a:pt x="590" y="125"/>
                  </a:lnTo>
                  <a:lnTo>
                    <a:pt x="597" y="129"/>
                  </a:lnTo>
                  <a:lnTo>
                    <a:pt x="605" y="131"/>
                  </a:lnTo>
                  <a:lnTo>
                    <a:pt x="614" y="137"/>
                  </a:lnTo>
                  <a:lnTo>
                    <a:pt x="620" y="142"/>
                  </a:lnTo>
                  <a:lnTo>
                    <a:pt x="624" y="146"/>
                  </a:lnTo>
                  <a:lnTo>
                    <a:pt x="622" y="152"/>
                  </a:lnTo>
                  <a:lnTo>
                    <a:pt x="612" y="156"/>
                  </a:lnTo>
                  <a:lnTo>
                    <a:pt x="603" y="158"/>
                  </a:lnTo>
                  <a:lnTo>
                    <a:pt x="593" y="158"/>
                  </a:lnTo>
                  <a:lnTo>
                    <a:pt x="586" y="160"/>
                  </a:lnTo>
                  <a:lnTo>
                    <a:pt x="576" y="160"/>
                  </a:lnTo>
                  <a:lnTo>
                    <a:pt x="569" y="161"/>
                  </a:lnTo>
                  <a:lnTo>
                    <a:pt x="557" y="161"/>
                  </a:lnTo>
                  <a:lnTo>
                    <a:pt x="546" y="161"/>
                  </a:lnTo>
                  <a:lnTo>
                    <a:pt x="534" y="161"/>
                  </a:lnTo>
                  <a:lnTo>
                    <a:pt x="523" y="163"/>
                  </a:lnTo>
                  <a:lnTo>
                    <a:pt x="515" y="163"/>
                  </a:lnTo>
                  <a:lnTo>
                    <a:pt x="508" y="163"/>
                  </a:lnTo>
                  <a:lnTo>
                    <a:pt x="500" y="163"/>
                  </a:lnTo>
                  <a:lnTo>
                    <a:pt x="495" y="165"/>
                  </a:lnTo>
                  <a:lnTo>
                    <a:pt x="487" y="165"/>
                  </a:lnTo>
                  <a:lnTo>
                    <a:pt x="479" y="165"/>
                  </a:lnTo>
                  <a:lnTo>
                    <a:pt x="472" y="165"/>
                  </a:lnTo>
                  <a:lnTo>
                    <a:pt x="466" y="165"/>
                  </a:lnTo>
                  <a:lnTo>
                    <a:pt x="458" y="165"/>
                  </a:lnTo>
                  <a:lnTo>
                    <a:pt x="451" y="165"/>
                  </a:lnTo>
                  <a:lnTo>
                    <a:pt x="441" y="165"/>
                  </a:lnTo>
                  <a:lnTo>
                    <a:pt x="436" y="165"/>
                  </a:lnTo>
                  <a:lnTo>
                    <a:pt x="426" y="165"/>
                  </a:lnTo>
                  <a:lnTo>
                    <a:pt x="418" y="165"/>
                  </a:lnTo>
                  <a:lnTo>
                    <a:pt x="411" y="165"/>
                  </a:lnTo>
                  <a:lnTo>
                    <a:pt x="403" y="167"/>
                  </a:lnTo>
                  <a:lnTo>
                    <a:pt x="394" y="167"/>
                  </a:lnTo>
                  <a:lnTo>
                    <a:pt x="386" y="167"/>
                  </a:lnTo>
                  <a:lnTo>
                    <a:pt x="377" y="167"/>
                  </a:lnTo>
                  <a:lnTo>
                    <a:pt x="371" y="167"/>
                  </a:lnTo>
                  <a:lnTo>
                    <a:pt x="361" y="167"/>
                  </a:lnTo>
                  <a:lnTo>
                    <a:pt x="354" y="167"/>
                  </a:lnTo>
                  <a:lnTo>
                    <a:pt x="344" y="167"/>
                  </a:lnTo>
                  <a:lnTo>
                    <a:pt x="337" y="169"/>
                  </a:lnTo>
                  <a:lnTo>
                    <a:pt x="327" y="169"/>
                  </a:lnTo>
                  <a:lnTo>
                    <a:pt x="320" y="169"/>
                  </a:lnTo>
                  <a:lnTo>
                    <a:pt x="310" y="169"/>
                  </a:lnTo>
                  <a:lnTo>
                    <a:pt x="304" y="169"/>
                  </a:lnTo>
                  <a:lnTo>
                    <a:pt x="295" y="169"/>
                  </a:lnTo>
                  <a:lnTo>
                    <a:pt x="287" y="169"/>
                  </a:lnTo>
                  <a:lnTo>
                    <a:pt x="278" y="169"/>
                  </a:lnTo>
                  <a:lnTo>
                    <a:pt x="270" y="169"/>
                  </a:lnTo>
                  <a:lnTo>
                    <a:pt x="263" y="169"/>
                  </a:lnTo>
                  <a:lnTo>
                    <a:pt x="253" y="169"/>
                  </a:lnTo>
                  <a:lnTo>
                    <a:pt x="245" y="169"/>
                  </a:lnTo>
                  <a:lnTo>
                    <a:pt x="240" y="171"/>
                  </a:lnTo>
                  <a:lnTo>
                    <a:pt x="230" y="171"/>
                  </a:lnTo>
                  <a:lnTo>
                    <a:pt x="223" y="173"/>
                  </a:lnTo>
                  <a:lnTo>
                    <a:pt x="217" y="173"/>
                  </a:lnTo>
                  <a:lnTo>
                    <a:pt x="209" y="173"/>
                  </a:lnTo>
                  <a:lnTo>
                    <a:pt x="200" y="173"/>
                  </a:lnTo>
                  <a:lnTo>
                    <a:pt x="192" y="173"/>
                  </a:lnTo>
                  <a:lnTo>
                    <a:pt x="186" y="173"/>
                  </a:lnTo>
                  <a:lnTo>
                    <a:pt x="179" y="173"/>
                  </a:lnTo>
                  <a:lnTo>
                    <a:pt x="171" y="173"/>
                  </a:lnTo>
                  <a:lnTo>
                    <a:pt x="164" y="175"/>
                  </a:lnTo>
                  <a:lnTo>
                    <a:pt x="156" y="175"/>
                  </a:lnTo>
                  <a:lnTo>
                    <a:pt x="150" y="177"/>
                  </a:lnTo>
                  <a:lnTo>
                    <a:pt x="143" y="177"/>
                  </a:lnTo>
                  <a:lnTo>
                    <a:pt x="135" y="177"/>
                  </a:lnTo>
                  <a:lnTo>
                    <a:pt x="129" y="177"/>
                  </a:lnTo>
                  <a:lnTo>
                    <a:pt x="124" y="177"/>
                  </a:lnTo>
                  <a:lnTo>
                    <a:pt x="110" y="179"/>
                  </a:lnTo>
                  <a:lnTo>
                    <a:pt x="99" y="179"/>
                  </a:lnTo>
                  <a:lnTo>
                    <a:pt x="88" y="179"/>
                  </a:lnTo>
                  <a:lnTo>
                    <a:pt x="76" y="182"/>
                  </a:lnTo>
                  <a:lnTo>
                    <a:pt x="67" y="182"/>
                  </a:lnTo>
                  <a:lnTo>
                    <a:pt x="57" y="184"/>
                  </a:lnTo>
                  <a:lnTo>
                    <a:pt x="48" y="186"/>
                  </a:lnTo>
                  <a:lnTo>
                    <a:pt x="40" y="186"/>
                  </a:lnTo>
                  <a:lnTo>
                    <a:pt x="34" y="188"/>
                  </a:lnTo>
                  <a:lnTo>
                    <a:pt x="29" y="190"/>
                  </a:lnTo>
                  <a:lnTo>
                    <a:pt x="15" y="192"/>
                  </a:lnTo>
                  <a:lnTo>
                    <a:pt x="8" y="194"/>
                  </a:lnTo>
                  <a:lnTo>
                    <a:pt x="4" y="196"/>
                  </a:lnTo>
                  <a:lnTo>
                    <a:pt x="4" y="200"/>
                  </a:lnTo>
                  <a:lnTo>
                    <a:pt x="8" y="200"/>
                  </a:lnTo>
                  <a:lnTo>
                    <a:pt x="13" y="203"/>
                  </a:lnTo>
                  <a:lnTo>
                    <a:pt x="17" y="203"/>
                  </a:lnTo>
                  <a:lnTo>
                    <a:pt x="25" y="205"/>
                  </a:lnTo>
                  <a:lnTo>
                    <a:pt x="32" y="205"/>
                  </a:lnTo>
                  <a:lnTo>
                    <a:pt x="42" y="207"/>
                  </a:lnTo>
                  <a:lnTo>
                    <a:pt x="50" y="207"/>
                  </a:lnTo>
                  <a:lnTo>
                    <a:pt x="61" y="209"/>
                  </a:lnTo>
                  <a:lnTo>
                    <a:pt x="65" y="209"/>
                  </a:lnTo>
                  <a:lnTo>
                    <a:pt x="70" y="209"/>
                  </a:lnTo>
                  <a:lnTo>
                    <a:pt x="78" y="209"/>
                  </a:lnTo>
                  <a:lnTo>
                    <a:pt x="86" y="209"/>
                  </a:lnTo>
                  <a:lnTo>
                    <a:pt x="91" y="209"/>
                  </a:lnTo>
                  <a:lnTo>
                    <a:pt x="99" y="209"/>
                  </a:lnTo>
                  <a:lnTo>
                    <a:pt x="105" y="209"/>
                  </a:lnTo>
                  <a:lnTo>
                    <a:pt x="114" y="209"/>
                  </a:lnTo>
                  <a:lnTo>
                    <a:pt x="122" y="209"/>
                  </a:lnTo>
                  <a:lnTo>
                    <a:pt x="128" y="209"/>
                  </a:lnTo>
                  <a:lnTo>
                    <a:pt x="137" y="209"/>
                  </a:lnTo>
                  <a:lnTo>
                    <a:pt x="147" y="211"/>
                  </a:lnTo>
                  <a:lnTo>
                    <a:pt x="154" y="211"/>
                  </a:lnTo>
                  <a:lnTo>
                    <a:pt x="162" y="211"/>
                  </a:lnTo>
                  <a:lnTo>
                    <a:pt x="171" y="211"/>
                  </a:lnTo>
                  <a:lnTo>
                    <a:pt x="181" y="211"/>
                  </a:lnTo>
                  <a:lnTo>
                    <a:pt x="188" y="211"/>
                  </a:lnTo>
                  <a:lnTo>
                    <a:pt x="200" y="211"/>
                  </a:lnTo>
                  <a:lnTo>
                    <a:pt x="207" y="211"/>
                  </a:lnTo>
                  <a:lnTo>
                    <a:pt x="219" y="211"/>
                  </a:lnTo>
                  <a:lnTo>
                    <a:pt x="228" y="211"/>
                  </a:lnTo>
                  <a:lnTo>
                    <a:pt x="238" y="211"/>
                  </a:lnTo>
                  <a:lnTo>
                    <a:pt x="247" y="211"/>
                  </a:lnTo>
                  <a:lnTo>
                    <a:pt x="259" y="211"/>
                  </a:lnTo>
                  <a:lnTo>
                    <a:pt x="268" y="211"/>
                  </a:lnTo>
                  <a:lnTo>
                    <a:pt x="280" y="211"/>
                  </a:lnTo>
                  <a:lnTo>
                    <a:pt x="291" y="211"/>
                  </a:lnTo>
                  <a:lnTo>
                    <a:pt x="301" y="213"/>
                  </a:lnTo>
                  <a:lnTo>
                    <a:pt x="310" y="213"/>
                  </a:lnTo>
                  <a:lnTo>
                    <a:pt x="321" y="213"/>
                  </a:lnTo>
                  <a:lnTo>
                    <a:pt x="331" y="213"/>
                  </a:lnTo>
                  <a:lnTo>
                    <a:pt x="342" y="213"/>
                  </a:lnTo>
                  <a:lnTo>
                    <a:pt x="354" y="213"/>
                  </a:lnTo>
                  <a:lnTo>
                    <a:pt x="363" y="213"/>
                  </a:lnTo>
                  <a:lnTo>
                    <a:pt x="375" y="213"/>
                  </a:lnTo>
                  <a:lnTo>
                    <a:pt x="386" y="213"/>
                  </a:lnTo>
                  <a:lnTo>
                    <a:pt x="398" y="213"/>
                  </a:lnTo>
                  <a:lnTo>
                    <a:pt x="407" y="213"/>
                  </a:lnTo>
                  <a:lnTo>
                    <a:pt x="418" y="213"/>
                  </a:lnTo>
                  <a:lnTo>
                    <a:pt x="430" y="213"/>
                  </a:lnTo>
                  <a:lnTo>
                    <a:pt x="441" y="213"/>
                  </a:lnTo>
                  <a:lnTo>
                    <a:pt x="451" y="213"/>
                  </a:lnTo>
                  <a:lnTo>
                    <a:pt x="462" y="213"/>
                  </a:lnTo>
                  <a:lnTo>
                    <a:pt x="475" y="215"/>
                  </a:lnTo>
                  <a:lnTo>
                    <a:pt x="485" y="215"/>
                  </a:lnTo>
                  <a:lnTo>
                    <a:pt x="495" y="215"/>
                  </a:lnTo>
                  <a:lnTo>
                    <a:pt x="506" y="215"/>
                  </a:lnTo>
                  <a:lnTo>
                    <a:pt x="517" y="215"/>
                  </a:lnTo>
                  <a:lnTo>
                    <a:pt x="527" y="215"/>
                  </a:lnTo>
                  <a:lnTo>
                    <a:pt x="538" y="217"/>
                  </a:lnTo>
                  <a:lnTo>
                    <a:pt x="550" y="217"/>
                  </a:lnTo>
                  <a:lnTo>
                    <a:pt x="559" y="217"/>
                  </a:lnTo>
                  <a:lnTo>
                    <a:pt x="569" y="217"/>
                  </a:lnTo>
                  <a:lnTo>
                    <a:pt x="580" y="217"/>
                  </a:lnTo>
                  <a:lnTo>
                    <a:pt x="590" y="219"/>
                  </a:lnTo>
                  <a:lnTo>
                    <a:pt x="601" y="219"/>
                  </a:lnTo>
                  <a:lnTo>
                    <a:pt x="611" y="219"/>
                  </a:lnTo>
                  <a:lnTo>
                    <a:pt x="622" y="220"/>
                  </a:lnTo>
                  <a:lnTo>
                    <a:pt x="631" y="222"/>
                  </a:lnTo>
                  <a:lnTo>
                    <a:pt x="643" y="222"/>
                  </a:lnTo>
                  <a:lnTo>
                    <a:pt x="650" y="222"/>
                  </a:lnTo>
                  <a:lnTo>
                    <a:pt x="660" y="222"/>
                  </a:lnTo>
                  <a:lnTo>
                    <a:pt x="668" y="224"/>
                  </a:lnTo>
                  <a:lnTo>
                    <a:pt x="677" y="226"/>
                  </a:lnTo>
                  <a:lnTo>
                    <a:pt x="685" y="226"/>
                  </a:lnTo>
                  <a:lnTo>
                    <a:pt x="692" y="226"/>
                  </a:lnTo>
                  <a:lnTo>
                    <a:pt x="700" y="228"/>
                  </a:lnTo>
                  <a:lnTo>
                    <a:pt x="707" y="230"/>
                  </a:lnTo>
                  <a:lnTo>
                    <a:pt x="721" y="230"/>
                  </a:lnTo>
                  <a:lnTo>
                    <a:pt x="732" y="234"/>
                  </a:lnTo>
                  <a:lnTo>
                    <a:pt x="744" y="236"/>
                  </a:lnTo>
                  <a:lnTo>
                    <a:pt x="755" y="239"/>
                  </a:lnTo>
                  <a:lnTo>
                    <a:pt x="761" y="239"/>
                  </a:lnTo>
                  <a:lnTo>
                    <a:pt x="770" y="243"/>
                  </a:lnTo>
                  <a:lnTo>
                    <a:pt x="776" y="245"/>
                  </a:lnTo>
                  <a:lnTo>
                    <a:pt x="782" y="249"/>
                  </a:lnTo>
                  <a:lnTo>
                    <a:pt x="791" y="253"/>
                  </a:lnTo>
                  <a:lnTo>
                    <a:pt x="795" y="260"/>
                  </a:lnTo>
                  <a:lnTo>
                    <a:pt x="795" y="262"/>
                  </a:lnTo>
                  <a:lnTo>
                    <a:pt x="795" y="268"/>
                  </a:lnTo>
                  <a:lnTo>
                    <a:pt x="789" y="274"/>
                  </a:lnTo>
                  <a:lnTo>
                    <a:pt x="782" y="277"/>
                  </a:lnTo>
                  <a:lnTo>
                    <a:pt x="770" y="281"/>
                  </a:lnTo>
                  <a:lnTo>
                    <a:pt x="761" y="285"/>
                  </a:lnTo>
                  <a:lnTo>
                    <a:pt x="753" y="287"/>
                  </a:lnTo>
                  <a:lnTo>
                    <a:pt x="746" y="287"/>
                  </a:lnTo>
                  <a:lnTo>
                    <a:pt x="738" y="289"/>
                  </a:lnTo>
                  <a:lnTo>
                    <a:pt x="732" y="291"/>
                  </a:lnTo>
                  <a:lnTo>
                    <a:pt x="723" y="291"/>
                  </a:lnTo>
                  <a:lnTo>
                    <a:pt x="713" y="293"/>
                  </a:lnTo>
                  <a:lnTo>
                    <a:pt x="704" y="293"/>
                  </a:lnTo>
                  <a:lnTo>
                    <a:pt x="696" y="295"/>
                  </a:lnTo>
                  <a:lnTo>
                    <a:pt x="685" y="295"/>
                  </a:lnTo>
                  <a:lnTo>
                    <a:pt x="675" y="295"/>
                  </a:lnTo>
                  <a:lnTo>
                    <a:pt x="666" y="295"/>
                  </a:lnTo>
                  <a:lnTo>
                    <a:pt x="656" y="295"/>
                  </a:lnTo>
                  <a:lnTo>
                    <a:pt x="645" y="295"/>
                  </a:lnTo>
                  <a:lnTo>
                    <a:pt x="635" y="295"/>
                  </a:lnTo>
                  <a:lnTo>
                    <a:pt x="624" y="295"/>
                  </a:lnTo>
                  <a:lnTo>
                    <a:pt x="614" y="295"/>
                  </a:lnTo>
                  <a:lnTo>
                    <a:pt x="603" y="295"/>
                  </a:lnTo>
                  <a:lnTo>
                    <a:pt x="593" y="295"/>
                  </a:lnTo>
                  <a:lnTo>
                    <a:pt x="582" y="295"/>
                  </a:lnTo>
                  <a:lnTo>
                    <a:pt x="572" y="295"/>
                  </a:lnTo>
                  <a:lnTo>
                    <a:pt x="563" y="295"/>
                  </a:lnTo>
                  <a:lnTo>
                    <a:pt x="552" y="295"/>
                  </a:lnTo>
                  <a:lnTo>
                    <a:pt x="540" y="295"/>
                  </a:lnTo>
                  <a:lnTo>
                    <a:pt x="531" y="295"/>
                  </a:lnTo>
                  <a:lnTo>
                    <a:pt x="519" y="295"/>
                  </a:lnTo>
                  <a:lnTo>
                    <a:pt x="510" y="295"/>
                  </a:lnTo>
                  <a:lnTo>
                    <a:pt x="500" y="295"/>
                  </a:lnTo>
                  <a:lnTo>
                    <a:pt x="493" y="295"/>
                  </a:lnTo>
                  <a:lnTo>
                    <a:pt x="481" y="295"/>
                  </a:lnTo>
                  <a:lnTo>
                    <a:pt x="472" y="295"/>
                  </a:lnTo>
                  <a:lnTo>
                    <a:pt x="462" y="295"/>
                  </a:lnTo>
                  <a:lnTo>
                    <a:pt x="455" y="295"/>
                  </a:lnTo>
                  <a:lnTo>
                    <a:pt x="445" y="295"/>
                  </a:lnTo>
                  <a:lnTo>
                    <a:pt x="437" y="295"/>
                  </a:lnTo>
                  <a:lnTo>
                    <a:pt x="432" y="297"/>
                  </a:lnTo>
                  <a:lnTo>
                    <a:pt x="424" y="297"/>
                  </a:lnTo>
                  <a:lnTo>
                    <a:pt x="415" y="297"/>
                  </a:lnTo>
                  <a:lnTo>
                    <a:pt x="409" y="298"/>
                  </a:lnTo>
                  <a:lnTo>
                    <a:pt x="405" y="300"/>
                  </a:lnTo>
                  <a:lnTo>
                    <a:pt x="401" y="302"/>
                  </a:lnTo>
                  <a:lnTo>
                    <a:pt x="398" y="306"/>
                  </a:lnTo>
                  <a:lnTo>
                    <a:pt x="399" y="310"/>
                  </a:lnTo>
                  <a:lnTo>
                    <a:pt x="403" y="314"/>
                  </a:lnTo>
                  <a:lnTo>
                    <a:pt x="411" y="317"/>
                  </a:lnTo>
                  <a:lnTo>
                    <a:pt x="415" y="319"/>
                  </a:lnTo>
                  <a:lnTo>
                    <a:pt x="422" y="323"/>
                  </a:lnTo>
                  <a:lnTo>
                    <a:pt x="430" y="323"/>
                  </a:lnTo>
                  <a:lnTo>
                    <a:pt x="437" y="327"/>
                  </a:lnTo>
                  <a:lnTo>
                    <a:pt x="445" y="329"/>
                  </a:lnTo>
                  <a:lnTo>
                    <a:pt x="455" y="331"/>
                  </a:lnTo>
                  <a:lnTo>
                    <a:pt x="462" y="335"/>
                  </a:lnTo>
                  <a:lnTo>
                    <a:pt x="474" y="336"/>
                  </a:lnTo>
                  <a:lnTo>
                    <a:pt x="483" y="338"/>
                  </a:lnTo>
                  <a:lnTo>
                    <a:pt x="495" y="340"/>
                  </a:lnTo>
                  <a:lnTo>
                    <a:pt x="506" y="342"/>
                  </a:lnTo>
                  <a:lnTo>
                    <a:pt x="519" y="344"/>
                  </a:lnTo>
                  <a:lnTo>
                    <a:pt x="529" y="346"/>
                  </a:lnTo>
                  <a:lnTo>
                    <a:pt x="542" y="348"/>
                  </a:lnTo>
                  <a:lnTo>
                    <a:pt x="550" y="348"/>
                  </a:lnTo>
                  <a:lnTo>
                    <a:pt x="555" y="348"/>
                  </a:lnTo>
                  <a:lnTo>
                    <a:pt x="563" y="350"/>
                  </a:lnTo>
                  <a:lnTo>
                    <a:pt x="571" y="352"/>
                  </a:lnTo>
                  <a:lnTo>
                    <a:pt x="576" y="352"/>
                  </a:lnTo>
                  <a:lnTo>
                    <a:pt x="584" y="352"/>
                  </a:lnTo>
                  <a:lnTo>
                    <a:pt x="591" y="352"/>
                  </a:lnTo>
                  <a:lnTo>
                    <a:pt x="599" y="354"/>
                  </a:lnTo>
                  <a:lnTo>
                    <a:pt x="607" y="354"/>
                  </a:lnTo>
                  <a:lnTo>
                    <a:pt x="612" y="354"/>
                  </a:lnTo>
                  <a:lnTo>
                    <a:pt x="620" y="355"/>
                  </a:lnTo>
                  <a:lnTo>
                    <a:pt x="628" y="355"/>
                  </a:lnTo>
                  <a:lnTo>
                    <a:pt x="639" y="355"/>
                  </a:lnTo>
                  <a:lnTo>
                    <a:pt x="654" y="355"/>
                  </a:lnTo>
                  <a:lnTo>
                    <a:pt x="660" y="355"/>
                  </a:lnTo>
                  <a:lnTo>
                    <a:pt x="668" y="355"/>
                  </a:lnTo>
                  <a:lnTo>
                    <a:pt x="673" y="355"/>
                  </a:lnTo>
                  <a:lnTo>
                    <a:pt x="681" y="355"/>
                  </a:lnTo>
                  <a:lnTo>
                    <a:pt x="690" y="355"/>
                  </a:lnTo>
                  <a:lnTo>
                    <a:pt x="704" y="355"/>
                  </a:lnTo>
                  <a:lnTo>
                    <a:pt x="713" y="355"/>
                  </a:lnTo>
                  <a:lnTo>
                    <a:pt x="727" y="355"/>
                  </a:lnTo>
                  <a:lnTo>
                    <a:pt x="736" y="355"/>
                  </a:lnTo>
                  <a:lnTo>
                    <a:pt x="746" y="355"/>
                  </a:lnTo>
                  <a:lnTo>
                    <a:pt x="755" y="355"/>
                  </a:lnTo>
                  <a:lnTo>
                    <a:pt x="765" y="355"/>
                  </a:lnTo>
                  <a:lnTo>
                    <a:pt x="774" y="355"/>
                  </a:lnTo>
                  <a:lnTo>
                    <a:pt x="782" y="355"/>
                  </a:lnTo>
                  <a:lnTo>
                    <a:pt x="791" y="355"/>
                  </a:lnTo>
                  <a:lnTo>
                    <a:pt x="801" y="355"/>
                  </a:lnTo>
                  <a:lnTo>
                    <a:pt x="808" y="355"/>
                  </a:lnTo>
                  <a:lnTo>
                    <a:pt x="816" y="355"/>
                  </a:lnTo>
                  <a:lnTo>
                    <a:pt x="822" y="355"/>
                  </a:lnTo>
                  <a:lnTo>
                    <a:pt x="829" y="357"/>
                  </a:lnTo>
                  <a:lnTo>
                    <a:pt x="835" y="357"/>
                  </a:lnTo>
                  <a:lnTo>
                    <a:pt x="842" y="357"/>
                  </a:lnTo>
                  <a:lnTo>
                    <a:pt x="848" y="359"/>
                  </a:lnTo>
                  <a:lnTo>
                    <a:pt x="856" y="361"/>
                  </a:lnTo>
                  <a:lnTo>
                    <a:pt x="867" y="365"/>
                  </a:lnTo>
                  <a:lnTo>
                    <a:pt x="879" y="369"/>
                  </a:lnTo>
                  <a:lnTo>
                    <a:pt x="890" y="373"/>
                  </a:lnTo>
                  <a:lnTo>
                    <a:pt x="901" y="380"/>
                  </a:lnTo>
                  <a:lnTo>
                    <a:pt x="909" y="386"/>
                  </a:lnTo>
                  <a:lnTo>
                    <a:pt x="917" y="395"/>
                  </a:lnTo>
                  <a:lnTo>
                    <a:pt x="919" y="405"/>
                  </a:lnTo>
                  <a:lnTo>
                    <a:pt x="922" y="416"/>
                  </a:lnTo>
                  <a:lnTo>
                    <a:pt x="920" y="426"/>
                  </a:lnTo>
                  <a:lnTo>
                    <a:pt x="920" y="439"/>
                  </a:lnTo>
                  <a:lnTo>
                    <a:pt x="919" y="449"/>
                  </a:lnTo>
                  <a:lnTo>
                    <a:pt x="917" y="462"/>
                  </a:lnTo>
                  <a:lnTo>
                    <a:pt x="911" y="473"/>
                  </a:lnTo>
                  <a:lnTo>
                    <a:pt x="907" y="487"/>
                  </a:lnTo>
                  <a:lnTo>
                    <a:pt x="901" y="496"/>
                  </a:lnTo>
                  <a:lnTo>
                    <a:pt x="900" y="508"/>
                  </a:lnTo>
                  <a:lnTo>
                    <a:pt x="896" y="517"/>
                  </a:lnTo>
                  <a:lnTo>
                    <a:pt x="892" y="525"/>
                  </a:lnTo>
                  <a:lnTo>
                    <a:pt x="892" y="532"/>
                  </a:lnTo>
                  <a:lnTo>
                    <a:pt x="892" y="538"/>
                  </a:lnTo>
                  <a:lnTo>
                    <a:pt x="894" y="540"/>
                  </a:lnTo>
                  <a:lnTo>
                    <a:pt x="900" y="540"/>
                  </a:lnTo>
                  <a:lnTo>
                    <a:pt x="903" y="538"/>
                  </a:lnTo>
                  <a:lnTo>
                    <a:pt x="909" y="538"/>
                  </a:lnTo>
                  <a:lnTo>
                    <a:pt x="917" y="536"/>
                  </a:lnTo>
                  <a:lnTo>
                    <a:pt x="922" y="534"/>
                  </a:lnTo>
                  <a:lnTo>
                    <a:pt x="930" y="530"/>
                  </a:lnTo>
                  <a:lnTo>
                    <a:pt x="936" y="529"/>
                  </a:lnTo>
                  <a:lnTo>
                    <a:pt x="945" y="525"/>
                  </a:lnTo>
                  <a:lnTo>
                    <a:pt x="953" y="523"/>
                  </a:lnTo>
                  <a:lnTo>
                    <a:pt x="962" y="517"/>
                  </a:lnTo>
                  <a:lnTo>
                    <a:pt x="972" y="513"/>
                  </a:lnTo>
                  <a:lnTo>
                    <a:pt x="979" y="510"/>
                  </a:lnTo>
                  <a:lnTo>
                    <a:pt x="991" y="506"/>
                  </a:lnTo>
                  <a:lnTo>
                    <a:pt x="998" y="500"/>
                  </a:lnTo>
                  <a:lnTo>
                    <a:pt x="1008" y="496"/>
                  </a:lnTo>
                  <a:lnTo>
                    <a:pt x="1016" y="490"/>
                  </a:lnTo>
                  <a:lnTo>
                    <a:pt x="1025" y="487"/>
                  </a:lnTo>
                  <a:lnTo>
                    <a:pt x="1033" y="479"/>
                  </a:lnTo>
                  <a:lnTo>
                    <a:pt x="1040" y="475"/>
                  </a:lnTo>
                  <a:lnTo>
                    <a:pt x="1048" y="470"/>
                  </a:lnTo>
                  <a:lnTo>
                    <a:pt x="1057" y="464"/>
                  </a:lnTo>
                  <a:lnTo>
                    <a:pt x="1069" y="452"/>
                  </a:lnTo>
                  <a:lnTo>
                    <a:pt x="1078" y="439"/>
                  </a:lnTo>
                  <a:lnTo>
                    <a:pt x="1086" y="430"/>
                  </a:lnTo>
                  <a:lnTo>
                    <a:pt x="1090" y="418"/>
                  </a:lnTo>
                  <a:lnTo>
                    <a:pt x="1090" y="405"/>
                  </a:lnTo>
                  <a:lnTo>
                    <a:pt x="1090" y="395"/>
                  </a:lnTo>
                  <a:lnTo>
                    <a:pt x="1090" y="384"/>
                  </a:lnTo>
                  <a:lnTo>
                    <a:pt x="1090" y="376"/>
                  </a:lnTo>
                  <a:lnTo>
                    <a:pt x="1088" y="367"/>
                  </a:lnTo>
                  <a:lnTo>
                    <a:pt x="1088" y="357"/>
                  </a:lnTo>
                  <a:lnTo>
                    <a:pt x="1086" y="352"/>
                  </a:lnTo>
                  <a:lnTo>
                    <a:pt x="1086" y="344"/>
                  </a:lnTo>
                  <a:lnTo>
                    <a:pt x="1084" y="338"/>
                  </a:lnTo>
                  <a:lnTo>
                    <a:pt x="1082" y="331"/>
                  </a:lnTo>
                  <a:lnTo>
                    <a:pt x="1082" y="327"/>
                  </a:lnTo>
                  <a:lnTo>
                    <a:pt x="1082" y="323"/>
                  </a:lnTo>
                  <a:lnTo>
                    <a:pt x="1084" y="316"/>
                  </a:lnTo>
                  <a:lnTo>
                    <a:pt x="1090" y="312"/>
                  </a:lnTo>
                  <a:lnTo>
                    <a:pt x="1095" y="312"/>
                  </a:lnTo>
                  <a:lnTo>
                    <a:pt x="1107" y="316"/>
                  </a:lnTo>
                  <a:lnTo>
                    <a:pt x="1111" y="319"/>
                  </a:lnTo>
                  <a:lnTo>
                    <a:pt x="1118" y="323"/>
                  </a:lnTo>
                  <a:lnTo>
                    <a:pt x="1124" y="327"/>
                  </a:lnTo>
                  <a:lnTo>
                    <a:pt x="1132" y="335"/>
                  </a:lnTo>
                  <a:lnTo>
                    <a:pt x="1139" y="340"/>
                  </a:lnTo>
                  <a:lnTo>
                    <a:pt x="1145" y="348"/>
                  </a:lnTo>
                  <a:lnTo>
                    <a:pt x="1151" y="355"/>
                  </a:lnTo>
                  <a:lnTo>
                    <a:pt x="1158" y="367"/>
                  </a:lnTo>
                  <a:lnTo>
                    <a:pt x="1162" y="374"/>
                  </a:lnTo>
                  <a:lnTo>
                    <a:pt x="1168" y="388"/>
                  </a:lnTo>
                  <a:lnTo>
                    <a:pt x="1173" y="399"/>
                  </a:lnTo>
                  <a:lnTo>
                    <a:pt x="1179" y="413"/>
                  </a:lnTo>
                  <a:lnTo>
                    <a:pt x="1181" y="424"/>
                  </a:lnTo>
                  <a:lnTo>
                    <a:pt x="1185" y="437"/>
                  </a:lnTo>
                  <a:lnTo>
                    <a:pt x="1185" y="443"/>
                  </a:lnTo>
                  <a:lnTo>
                    <a:pt x="1185" y="451"/>
                  </a:lnTo>
                  <a:lnTo>
                    <a:pt x="1185" y="458"/>
                  </a:lnTo>
                  <a:lnTo>
                    <a:pt x="1185" y="466"/>
                  </a:lnTo>
                  <a:lnTo>
                    <a:pt x="1183" y="471"/>
                  </a:lnTo>
                  <a:lnTo>
                    <a:pt x="1181" y="479"/>
                  </a:lnTo>
                  <a:lnTo>
                    <a:pt x="1181" y="487"/>
                  </a:lnTo>
                  <a:lnTo>
                    <a:pt x="1181" y="492"/>
                  </a:lnTo>
                  <a:lnTo>
                    <a:pt x="1179" y="500"/>
                  </a:lnTo>
                  <a:lnTo>
                    <a:pt x="1179" y="506"/>
                  </a:lnTo>
                  <a:lnTo>
                    <a:pt x="1175" y="513"/>
                  </a:lnTo>
                  <a:lnTo>
                    <a:pt x="1175" y="521"/>
                  </a:lnTo>
                  <a:lnTo>
                    <a:pt x="1171" y="530"/>
                  </a:lnTo>
                  <a:lnTo>
                    <a:pt x="1168" y="544"/>
                  </a:lnTo>
                  <a:lnTo>
                    <a:pt x="1166" y="553"/>
                  </a:lnTo>
                  <a:lnTo>
                    <a:pt x="1164" y="565"/>
                  </a:lnTo>
                  <a:lnTo>
                    <a:pt x="1162" y="570"/>
                  </a:lnTo>
                  <a:lnTo>
                    <a:pt x="1162" y="580"/>
                  </a:lnTo>
                  <a:lnTo>
                    <a:pt x="1162" y="586"/>
                  </a:lnTo>
                  <a:lnTo>
                    <a:pt x="1164" y="591"/>
                  </a:lnTo>
                  <a:lnTo>
                    <a:pt x="1166" y="591"/>
                  </a:lnTo>
                  <a:lnTo>
                    <a:pt x="1170" y="593"/>
                  </a:lnTo>
                  <a:lnTo>
                    <a:pt x="1175" y="591"/>
                  </a:lnTo>
                  <a:lnTo>
                    <a:pt x="1183" y="591"/>
                  </a:lnTo>
                  <a:lnTo>
                    <a:pt x="1190" y="586"/>
                  </a:lnTo>
                  <a:lnTo>
                    <a:pt x="1198" y="582"/>
                  </a:lnTo>
                  <a:lnTo>
                    <a:pt x="1208" y="576"/>
                  </a:lnTo>
                  <a:lnTo>
                    <a:pt x="1217" y="570"/>
                  </a:lnTo>
                  <a:lnTo>
                    <a:pt x="1225" y="563"/>
                  </a:lnTo>
                  <a:lnTo>
                    <a:pt x="1236" y="555"/>
                  </a:lnTo>
                  <a:lnTo>
                    <a:pt x="1244" y="548"/>
                  </a:lnTo>
                  <a:lnTo>
                    <a:pt x="1253" y="538"/>
                  </a:lnTo>
                  <a:lnTo>
                    <a:pt x="1263" y="529"/>
                  </a:lnTo>
                  <a:lnTo>
                    <a:pt x="1270" y="519"/>
                  </a:lnTo>
                  <a:lnTo>
                    <a:pt x="1276" y="510"/>
                  </a:lnTo>
                  <a:lnTo>
                    <a:pt x="1284" y="500"/>
                  </a:lnTo>
                  <a:lnTo>
                    <a:pt x="1287" y="490"/>
                  </a:lnTo>
                  <a:lnTo>
                    <a:pt x="1293" y="483"/>
                  </a:lnTo>
                  <a:lnTo>
                    <a:pt x="1297" y="475"/>
                  </a:lnTo>
                  <a:lnTo>
                    <a:pt x="1299" y="468"/>
                  </a:lnTo>
                  <a:lnTo>
                    <a:pt x="1303" y="460"/>
                  </a:lnTo>
                  <a:lnTo>
                    <a:pt x="1305" y="452"/>
                  </a:lnTo>
                  <a:lnTo>
                    <a:pt x="1306" y="445"/>
                  </a:lnTo>
                  <a:lnTo>
                    <a:pt x="1308" y="439"/>
                  </a:lnTo>
                  <a:lnTo>
                    <a:pt x="1308" y="430"/>
                  </a:lnTo>
                  <a:lnTo>
                    <a:pt x="1308" y="422"/>
                  </a:lnTo>
                  <a:lnTo>
                    <a:pt x="1306" y="414"/>
                  </a:lnTo>
                  <a:lnTo>
                    <a:pt x="1305" y="405"/>
                  </a:lnTo>
                  <a:lnTo>
                    <a:pt x="1301" y="395"/>
                  </a:lnTo>
                  <a:lnTo>
                    <a:pt x="1299" y="388"/>
                  </a:lnTo>
                  <a:lnTo>
                    <a:pt x="1293" y="376"/>
                  </a:lnTo>
                  <a:lnTo>
                    <a:pt x="1289" y="365"/>
                  </a:lnTo>
                  <a:lnTo>
                    <a:pt x="1289" y="365"/>
                  </a:lnTo>
                  <a:close/>
                </a:path>
              </a:pathLst>
            </a:custGeom>
            <a:solidFill>
              <a:srgbClr val="DBEEF4">
                <a:alpha val="6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200" dirty="0"/>
            </a:p>
          </p:txBody>
        </p:sp>
      </p:grpSp>
      <p:cxnSp>
        <p:nvCxnSpPr>
          <p:cNvPr id="104" name="Straight Arrow Connector 103"/>
          <p:cNvCxnSpPr/>
          <p:nvPr/>
        </p:nvCxnSpPr>
        <p:spPr>
          <a:xfrm rot="10800000" flipV="1">
            <a:off x="5410200" y="2051458"/>
            <a:ext cx="815474" cy="5163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980019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146014" y="2450815"/>
            <a:ext cx="5486400" cy="1041969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r>
              <a:rPr lang="en-US" sz="3200" b="1" dirty="0" smtClean="0">
                <a:solidFill>
                  <a:prstClr val="white"/>
                </a:solidFill>
              </a:rPr>
              <a:t>3. </a:t>
            </a:r>
            <a:r>
              <a:rPr lang="en-US" sz="3200" b="1" dirty="0">
                <a:solidFill>
                  <a:prstClr val="white"/>
                </a:solidFill>
              </a:rPr>
              <a:t>The </a:t>
            </a:r>
            <a:r>
              <a:rPr lang="en-US" sz="3200" b="1" dirty="0" smtClean="0">
                <a:solidFill>
                  <a:prstClr val="white"/>
                </a:solidFill>
              </a:rPr>
              <a:t>output</a:t>
            </a:r>
            <a:endParaRPr lang="en-US" sz="3200" dirty="0">
              <a:solidFill>
                <a:prstClr val="white"/>
              </a:solidFill>
            </a:endParaRPr>
          </a:p>
        </p:txBody>
      </p:sp>
      <p:sp>
        <p:nvSpPr>
          <p:cNvPr id="10" name="Title 8"/>
          <p:cNvSpPr txBox="1">
            <a:spLocks/>
          </p:cNvSpPr>
          <p:nvPr/>
        </p:nvSpPr>
        <p:spPr>
          <a:xfrm>
            <a:off x="-324544" y="220563"/>
            <a:ext cx="8403020" cy="6858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solidFill>
                  <a:srgbClr val="7F7F7F"/>
                </a:solidFill>
              </a:rPr>
              <a:t>Relativistic Quantum Metrology</a:t>
            </a:r>
            <a:endParaRPr lang="en-US" sz="4000" dirty="0">
              <a:solidFill>
                <a:srgbClr val="7F7F7F"/>
              </a:solidFill>
              <a:cs typeface="Arial" pitchFamily="34" charset="0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-26888" y="3810000"/>
            <a:ext cx="9170888" cy="5112568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dirty="0" smtClean="0"/>
          </a:p>
          <a:p>
            <a:pPr>
              <a:buFont typeface="Arial"/>
              <a:buChar char="•"/>
            </a:pPr>
            <a:r>
              <a:rPr lang="en-US" sz="2000" dirty="0" smtClean="0"/>
              <a:t>Limits in measuring </a:t>
            </a:r>
            <a:r>
              <a:rPr lang="en-US" sz="2000" dirty="0" err="1" smtClean="0"/>
              <a:t>spacetime</a:t>
            </a:r>
            <a:r>
              <a:rPr lang="en-US" sz="2000" dirty="0" smtClean="0"/>
              <a:t> parameters </a:t>
            </a:r>
            <a:r>
              <a:rPr lang="en-US" sz="2000" dirty="0"/>
              <a:t> </a:t>
            </a:r>
            <a:r>
              <a:rPr lang="en-US" sz="2000" dirty="0" smtClean="0"/>
              <a:t>[</a:t>
            </a:r>
            <a:r>
              <a:rPr lang="en-US" sz="2000" dirty="0" err="1" smtClean="0"/>
              <a:t>Downes</a:t>
            </a:r>
            <a:r>
              <a:rPr lang="en-US" sz="2000" dirty="0" smtClean="0"/>
              <a:t>, Milburn Caves quant-ph 1108.1907]</a:t>
            </a:r>
          </a:p>
          <a:p>
            <a:pPr>
              <a:buFont typeface="Arial"/>
              <a:buChar char="•"/>
            </a:pPr>
            <a:endParaRPr lang="en-US" sz="2000" dirty="0" smtClean="0"/>
          </a:p>
          <a:p>
            <a:pPr>
              <a:buFont typeface="Arial"/>
              <a:buChar char="•"/>
            </a:pPr>
            <a:r>
              <a:rPr lang="en-US" sz="2000" dirty="0" smtClean="0"/>
              <a:t>General framework (M </a:t>
            </a:r>
            <a:r>
              <a:rPr lang="en-US" sz="2000" dirty="0" err="1" smtClean="0"/>
              <a:t>Ahmadi</a:t>
            </a:r>
            <a:r>
              <a:rPr lang="en-US" sz="2000" dirty="0" smtClean="0"/>
              <a:t>)  and new applications </a:t>
            </a:r>
            <a:r>
              <a:rPr lang="en-US" sz="2000" dirty="0"/>
              <a:t> </a:t>
            </a:r>
            <a:r>
              <a:rPr lang="en-US" sz="2000" dirty="0" smtClean="0"/>
              <a:t>(C Sabin and this talk) </a:t>
            </a:r>
            <a:endParaRPr lang="en-US" sz="2000" dirty="0"/>
          </a:p>
        </p:txBody>
      </p:sp>
      <p:pic>
        <p:nvPicPr>
          <p:cNvPr id="4" name="Picture 3" descr="Unknown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876801" y="1340768"/>
            <a:ext cx="4239219" cy="26758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1" y="1340768"/>
            <a:ext cx="4800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000" dirty="0" smtClean="0"/>
              <a:t>Use entanglement to estimate the expansion of the Universe [Ball, Fuentes-</a:t>
            </a:r>
            <a:r>
              <a:rPr lang="en-US" sz="2000" dirty="0" err="1" smtClean="0"/>
              <a:t>Schuller</a:t>
            </a:r>
            <a:r>
              <a:rPr lang="en-US" sz="2000" dirty="0" smtClean="0"/>
              <a:t>, </a:t>
            </a:r>
            <a:r>
              <a:rPr lang="en-US" sz="2000" dirty="0" err="1" smtClean="0"/>
              <a:t>Schuller</a:t>
            </a:r>
            <a:r>
              <a:rPr lang="en-US" sz="2000" dirty="0" smtClean="0"/>
              <a:t> PLA 2006]</a:t>
            </a:r>
          </a:p>
          <a:p>
            <a:pPr>
              <a:buFont typeface="Arial"/>
              <a:buChar char="•"/>
            </a:pPr>
            <a:endParaRPr lang="en-US" sz="2000" dirty="0" smtClean="0"/>
          </a:p>
          <a:p>
            <a:pPr>
              <a:buFont typeface="Arial"/>
              <a:buChar char="•"/>
            </a:pPr>
            <a:r>
              <a:rPr lang="en-US" sz="2000" dirty="0" smtClean="0"/>
              <a:t>Phase estimation techniques to measure the Unruh effect  [</a:t>
            </a:r>
            <a:r>
              <a:rPr lang="en-US" sz="2000" dirty="0" err="1" smtClean="0"/>
              <a:t>Aspachs</a:t>
            </a:r>
            <a:r>
              <a:rPr lang="en-US" sz="2000" dirty="0" smtClean="0"/>
              <a:t>, </a:t>
            </a:r>
            <a:r>
              <a:rPr lang="en-US" sz="2000" dirty="0" err="1" smtClean="0"/>
              <a:t>Adesso</a:t>
            </a:r>
            <a:r>
              <a:rPr lang="en-US" sz="2000" dirty="0" smtClean="0"/>
              <a:t>, Fuentes, PRL 2010]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15653176"/>
      </p:ext>
    </p:extLst>
  </p:cSld>
  <p:clrMapOvr>
    <a:masterClrMapping/>
  </p:clrMapOvr>
  <mc:AlternateContent>
    <mc:Choice xmlns:mv="urn:schemas-microsoft-com:mac:vml"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1600">
        <p14:gallery dir="l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403020" cy="6858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BEC </a:t>
            </a:r>
            <a:r>
              <a:rPr lang="en-US" sz="4800" b="1" dirty="0" smtClean="0">
                <a:solidFill>
                  <a:srgbClr val="7F7F7F"/>
                </a:solidFill>
              </a:rPr>
              <a:t>in </a:t>
            </a:r>
            <a:r>
              <a:rPr lang="en-US" sz="4800" b="1" dirty="0" err="1" smtClean="0">
                <a:solidFill>
                  <a:srgbClr val="7F7F7F"/>
                </a:solidFill>
              </a:rPr>
              <a:t>spacetime</a:t>
            </a:r>
            <a:endParaRPr lang="en-US" sz="4800" b="1" dirty="0">
              <a:solidFill>
                <a:srgbClr val="7F7F7F"/>
              </a:solidFill>
            </a:endParaRPr>
          </a:p>
        </p:txBody>
      </p:sp>
      <p:grpSp>
        <p:nvGrpSpPr>
          <p:cNvPr id="6" name="Group 282"/>
          <p:cNvGrpSpPr/>
          <p:nvPr/>
        </p:nvGrpSpPr>
        <p:grpSpPr>
          <a:xfrm>
            <a:off x="843852" y="1138535"/>
            <a:ext cx="1896228" cy="3742179"/>
            <a:chOff x="104938" y="3375428"/>
            <a:chExt cx="1858864" cy="3666214"/>
          </a:xfrm>
        </p:grpSpPr>
        <p:sp>
          <p:nvSpPr>
            <p:cNvPr id="7" name="Can 6"/>
            <p:cNvSpPr/>
            <p:nvPr/>
          </p:nvSpPr>
          <p:spPr>
            <a:xfrm>
              <a:off x="133622" y="3663372"/>
              <a:ext cx="1830180" cy="3318742"/>
            </a:xfrm>
            <a:prstGeom prst="can">
              <a:avLst>
                <a:gd name="adj" fmla="val 20836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70000"/>
                  </a:srgbClr>
                </a:gs>
                <a:gs pos="50000">
                  <a:srgbClr val="FFFFFF">
                    <a:shade val="67500"/>
                    <a:satMod val="115000"/>
                    <a:alpha val="50000"/>
                  </a:srgbClr>
                </a:gs>
                <a:gs pos="100000">
                  <a:srgbClr val="FFFFFF">
                    <a:shade val="100000"/>
                    <a:satMod val="115000"/>
                    <a:alpha val="0"/>
                  </a:srgbClr>
                </a:gs>
              </a:gsLst>
              <a:lin ang="0" scaled="1"/>
              <a:tileRect/>
            </a:gra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isometricOffAxis2Left">
                <a:rot lat="178185" lon="1859260" rev="41754"/>
              </a:camera>
              <a:lightRig rig="balanced" dir="t"/>
            </a:scene3d>
            <a:sp3d prstMaterial="translucentPowder"/>
          </p:spPr>
          <p:txBody>
            <a:bodyPr rtlCol="0" anchor="ctr"/>
            <a:lstStyle/>
            <a:p>
              <a:pPr marL="0" marR="0" lvl="0" indent="0" algn="ctr" defTabSz="747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5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" name="Picture 125"/>
            <p:cNvPicPr>
              <a:picLocks noChangeAspect="1" noChangeArrowheads="1"/>
            </p:cNvPicPr>
            <p:nvPr/>
          </p:nvPicPr>
          <p:blipFill rotWithShape="1"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rgbClr val="005BD3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 t="-4588"/>
            <a:stretch/>
          </p:blipFill>
          <p:spPr bwMode="auto">
            <a:xfrm>
              <a:off x="359941" y="3375428"/>
              <a:ext cx="1542652" cy="366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 descr="http://paulbourke.net/miscellaneous/functions/gaussian6.gif"/>
            <p:cNvPicPr>
              <a:picLocks noChangeAspect="1" noChangeArrowheads="1"/>
            </p:cNvPicPr>
            <p:nvPr/>
          </p:nvPicPr>
          <p:blipFill>
            <a:blip r:embed="rId3" cstate="email">
              <a:duotone>
                <a:srgbClr val="005BD3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520" y="4794889"/>
              <a:ext cx="1445634" cy="1190830"/>
            </a:xfrm>
            <a:prstGeom prst="rect">
              <a:avLst/>
            </a:prstGeom>
            <a:noFill/>
            <a:extLst/>
          </p:spPr>
        </p:pic>
        <p:sp>
          <p:nvSpPr>
            <p:cNvPr id="10" name="Can 9"/>
            <p:cNvSpPr/>
            <p:nvPr/>
          </p:nvSpPr>
          <p:spPr>
            <a:xfrm>
              <a:off x="104938" y="3663372"/>
              <a:ext cx="1830180" cy="3318742"/>
            </a:xfrm>
            <a:prstGeom prst="can">
              <a:avLst>
                <a:gd name="adj" fmla="val 20836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70000"/>
                  </a:srgbClr>
                </a:gs>
                <a:gs pos="52000">
                  <a:srgbClr val="FFFFFF">
                    <a:shade val="67500"/>
                    <a:satMod val="115000"/>
                    <a:alpha val="0"/>
                  </a:srgbClr>
                </a:gs>
                <a:gs pos="100000">
                  <a:srgbClr val="FFFFFF">
                    <a:shade val="100000"/>
                    <a:satMod val="115000"/>
                    <a:alpha val="0"/>
                  </a:srgbClr>
                </a:gs>
              </a:gsLst>
              <a:lin ang="2700000" scaled="1"/>
              <a:tileRect/>
            </a:gradFill>
            <a:ln w="38100" cap="flat" cmpd="sng" algn="ctr">
              <a:solidFill>
                <a:srgbClr val="7F7F7F">
                  <a:alpha val="69804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isometricOffAxis2Left">
                <a:rot lat="178185" lon="1859260" rev="41754"/>
              </a:camera>
              <a:lightRig rig="balanced" dir="t"/>
            </a:scene3d>
            <a:sp3d prstMaterial="translucentPowder"/>
          </p:spPr>
          <p:txBody>
            <a:bodyPr rtlCol="0" anchor="ctr"/>
            <a:lstStyle/>
            <a:p>
              <a:pPr marL="0" marR="0" lvl="0" indent="0" algn="ctr" defTabSz="747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5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1" name="Group 287"/>
            <p:cNvGrpSpPr/>
            <p:nvPr/>
          </p:nvGrpSpPr>
          <p:grpSpPr>
            <a:xfrm rot="826450">
              <a:off x="1056323" y="4143843"/>
              <a:ext cx="385884" cy="406626"/>
              <a:chOff x="1124134" y="4324041"/>
              <a:chExt cx="445917" cy="442859"/>
            </a:xfrm>
          </p:grpSpPr>
          <p:sp>
            <p:nvSpPr>
              <p:cNvPr id="17" name="Oval 16"/>
              <p:cNvSpPr/>
              <p:nvPr/>
            </p:nvSpPr>
            <p:spPr>
              <a:xfrm rot="260809">
                <a:off x="1124134" y="4324041"/>
                <a:ext cx="445917" cy="442859"/>
              </a:xfrm>
              <a:prstGeom prst="ellipse">
                <a:avLst/>
              </a:prstGeom>
              <a:solidFill>
                <a:srgbClr val="FFFFCC"/>
              </a:solidFill>
              <a:ln w="9525" cap="flat" cmpd="sng" algn="ctr">
                <a:solidFill>
                  <a:srgbClr val="005BD3">
                    <a:lumMod val="60000"/>
                    <a:lumOff val="40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8" name="Group 294"/>
              <p:cNvGrpSpPr/>
              <p:nvPr/>
            </p:nvGrpSpPr>
            <p:grpSpPr>
              <a:xfrm rot="11396125" flipV="1">
                <a:off x="1166694" y="4443345"/>
                <a:ext cx="358793" cy="179701"/>
                <a:chOff x="3135313" y="111460"/>
                <a:chExt cx="3190875" cy="1989138"/>
              </a:xfrm>
            </p:grpSpPr>
            <p:sp>
              <p:nvSpPr>
                <p:cNvPr id="19" name="Freeform 20"/>
                <p:cNvSpPr>
                  <a:spLocks/>
                </p:cNvSpPr>
                <p:nvPr/>
              </p:nvSpPr>
              <p:spPr bwMode="auto">
                <a:xfrm>
                  <a:off x="3135313" y="111460"/>
                  <a:ext cx="1628775" cy="1989138"/>
                </a:xfrm>
                <a:custGeom>
                  <a:avLst/>
                  <a:gdLst>
                    <a:gd name="T0" fmla="*/ 5 w 1026"/>
                    <a:gd name="T1" fmla="*/ 1252 h 1253"/>
                    <a:gd name="T2" fmla="*/ 11 w 1026"/>
                    <a:gd name="T3" fmla="*/ 1251 h 1253"/>
                    <a:gd name="T4" fmla="*/ 17 w 1026"/>
                    <a:gd name="T5" fmla="*/ 1247 h 1253"/>
                    <a:gd name="T6" fmla="*/ 27 w 1026"/>
                    <a:gd name="T7" fmla="*/ 1239 h 1253"/>
                    <a:gd name="T8" fmla="*/ 42 w 1026"/>
                    <a:gd name="T9" fmla="*/ 1219 h 1253"/>
                    <a:gd name="T10" fmla="*/ 57 w 1026"/>
                    <a:gd name="T11" fmla="*/ 1189 h 1253"/>
                    <a:gd name="T12" fmla="*/ 86 w 1026"/>
                    <a:gd name="T13" fmla="*/ 1114 h 1253"/>
                    <a:gd name="T14" fmla="*/ 167 w 1026"/>
                    <a:gd name="T15" fmla="*/ 819 h 1253"/>
                    <a:gd name="T16" fmla="*/ 191 w 1026"/>
                    <a:gd name="T17" fmla="*/ 736 h 1253"/>
                    <a:gd name="T18" fmla="*/ 221 w 1026"/>
                    <a:gd name="T19" fmla="*/ 656 h 1253"/>
                    <a:gd name="T20" fmla="*/ 233 w 1026"/>
                    <a:gd name="T21" fmla="*/ 630 h 1253"/>
                    <a:gd name="T22" fmla="*/ 243 w 1026"/>
                    <a:gd name="T23" fmla="*/ 615 h 1253"/>
                    <a:gd name="T24" fmla="*/ 254 w 1026"/>
                    <a:gd name="T25" fmla="*/ 603 h 1253"/>
                    <a:gd name="T26" fmla="*/ 261 w 1026"/>
                    <a:gd name="T27" fmla="*/ 599 h 1253"/>
                    <a:gd name="T28" fmla="*/ 267 w 1026"/>
                    <a:gd name="T29" fmla="*/ 597 h 1253"/>
                    <a:gd name="T30" fmla="*/ 272 w 1026"/>
                    <a:gd name="T31" fmla="*/ 596 h 1253"/>
                    <a:gd name="T32" fmla="*/ 278 w 1026"/>
                    <a:gd name="T33" fmla="*/ 597 h 1253"/>
                    <a:gd name="T34" fmla="*/ 284 w 1026"/>
                    <a:gd name="T35" fmla="*/ 600 h 1253"/>
                    <a:gd name="T36" fmla="*/ 291 w 1026"/>
                    <a:gd name="T37" fmla="*/ 605 h 1253"/>
                    <a:gd name="T38" fmla="*/ 302 w 1026"/>
                    <a:gd name="T39" fmla="*/ 618 h 1253"/>
                    <a:gd name="T40" fmla="*/ 318 w 1026"/>
                    <a:gd name="T41" fmla="*/ 647 h 1253"/>
                    <a:gd name="T42" fmla="*/ 341 w 1026"/>
                    <a:gd name="T43" fmla="*/ 709 h 1253"/>
                    <a:gd name="T44" fmla="*/ 426 w 1026"/>
                    <a:gd name="T45" fmla="*/ 1036 h 1253"/>
                    <a:gd name="T46" fmla="*/ 454 w 1026"/>
                    <a:gd name="T47" fmla="*/ 1139 h 1253"/>
                    <a:gd name="T48" fmla="*/ 476 w 1026"/>
                    <a:gd name="T49" fmla="*/ 1200 h 1253"/>
                    <a:gd name="T50" fmla="*/ 490 w 1026"/>
                    <a:gd name="T51" fmla="*/ 1229 h 1253"/>
                    <a:gd name="T52" fmla="*/ 498 w 1026"/>
                    <a:gd name="T53" fmla="*/ 1241 h 1253"/>
                    <a:gd name="T54" fmla="*/ 505 w 1026"/>
                    <a:gd name="T55" fmla="*/ 1248 h 1253"/>
                    <a:gd name="T56" fmla="*/ 511 w 1026"/>
                    <a:gd name="T57" fmla="*/ 1251 h 1253"/>
                    <a:gd name="T58" fmla="*/ 517 w 1026"/>
                    <a:gd name="T59" fmla="*/ 1252 h 1253"/>
                    <a:gd name="T60" fmla="*/ 522 w 1026"/>
                    <a:gd name="T61" fmla="*/ 1252 h 1253"/>
                    <a:gd name="T62" fmla="*/ 528 w 1026"/>
                    <a:gd name="T63" fmla="*/ 1250 h 1253"/>
                    <a:gd name="T64" fmla="*/ 534 w 1026"/>
                    <a:gd name="T65" fmla="*/ 1244 h 1253"/>
                    <a:gd name="T66" fmla="*/ 545 w 1026"/>
                    <a:gd name="T67" fmla="*/ 1228 h 1253"/>
                    <a:gd name="T68" fmla="*/ 556 w 1026"/>
                    <a:gd name="T69" fmla="*/ 1206 h 1253"/>
                    <a:gd name="T70" fmla="*/ 570 w 1026"/>
                    <a:gd name="T71" fmla="*/ 1166 h 1253"/>
                    <a:gd name="T72" fmla="*/ 594 w 1026"/>
                    <a:gd name="T73" fmla="*/ 1065 h 1253"/>
                    <a:gd name="T74" fmla="*/ 633 w 1026"/>
                    <a:gd name="T75" fmla="*/ 845 h 1253"/>
                    <a:gd name="T76" fmla="*/ 677 w 1026"/>
                    <a:gd name="T77" fmla="*/ 544 h 1253"/>
                    <a:gd name="T78" fmla="*/ 699 w 1026"/>
                    <a:gd name="T79" fmla="*/ 392 h 1253"/>
                    <a:gd name="T80" fmla="*/ 728 w 1026"/>
                    <a:gd name="T81" fmla="*/ 217 h 1253"/>
                    <a:gd name="T82" fmla="*/ 741 w 1026"/>
                    <a:gd name="T83" fmla="*/ 147 h 1253"/>
                    <a:gd name="T84" fmla="*/ 761 w 1026"/>
                    <a:gd name="T85" fmla="*/ 67 h 1253"/>
                    <a:gd name="T86" fmla="*/ 771 w 1026"/>
                    <a:gd name="T87" fmla="*/ 37 h 1253"/>
                    <a:gd name="T88" fmla="*/ 782 w 1026"/>
                    <a:gd name="T89" fmla="*/ 16 h 1253"/>
                    <a:gd name="T90" fmla="*/ 789 w 1026"/>
                    <a:gd name="T91" fmla="*/ 6 h 1253"/>
                    <a:gd name="T92" fmla="*/ 794 w 1026"/>
                    <a:gd name="T93" fmla="*/ 1 h 1253"/>
                    <a:gd name="T94" fmla="*/ 800 w 1026"/>
                    <a:gd name="T95" fmla="*/ 0 h 1253"/>
                    <a:gd name="T96" fmla="*/ 805 w 1026"/>
                    <a:gd name="T97" fmla="*/ 1 h 1253"/>
                    <a:gd name="T98" fmla="*/ 810 w 1026"/>
                    <a:gd name="T99" fmla="*/ 4 h 1253"/>
                    <a:gd name="T100" fmla="*/ 818 w 1026"/>
                    <a:gd name="T101" fmla="*/ 13 h 1253"/>
                    <a:gd name="T102" fmla="*/ 829 w 1026"/>
                    <a:gd name="T103" fmla="*/ 37 h 1253"/>
                    <a:gd name="T104" fmla="*/ 840 w 1026"/>
                    <a:gd name="T105" fmla="*/ 71 h 1253"/>
                    <a:gd name="T106" fmla="*/ 858 w 1026"/>
                    <a:gd name="T107" fmla="*/ 147 h 1253"/>
                    <a:gd name="T108" fmla="*/ 878 w 1026"/>
                    <a:gd name="T109" fmla="*/ 265 h 1253"/>
                    <a:gd name="T110" fmla="*/ 930 w 1026"/>
                    <a:gd name="T111" fmla="*/ 658 h 1253"/>
                    <a:gd name="T112" fmla="*/ 953 w 1026"/>
                    <a:gd name="T113" fmla="*/ 850 h 1253"/>
                    <a:gd name="T114" fmla="*/ 979 w 1026"/>
                    <a:gd name="T115" fmla="*/ 1041 h 1253"/>
                    <a:gd name="T116" fmla="*/ 996 w 1026"/>
                    <a:gd name="T117" fmla="*/ 1140 h 1253"/>
                    <a:gd name="T118" fmla="*/ 1006 w 1026"/>
                    <a:gd name="T119" fmla="*/ 1188 h 1253"/>
                    <a:gd name="T120" fmla="*/ 1016 w 1026"/>
                    <a:gd name="T121" fmla="*/ 1224 h 1253"/>
                    <a:gd name="T122" fmla="*/ 1023 w 1026"/>
                    <a:gd name="T123" fmla="*/ 1241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026" h="1253">
                      <a:moveTo>
                        <a:pt x="0" y="1253"/>
                      </a:moveTo>
                      <a:lnTo>
                        <a:pt x="1" y="1253"/>
                      </a:lnTo>
                      <a:lnTo>
                        <a:pt x="2" y="1252"/>
                      </a:lnTo>
                      <a:lnTo>
                        <a:pt x="2" y="1252"/>
                      </a:lnTo>
                      <a:lnTo>
                        <a:pt x="3" y="1252"/>
                      </a:lnTo>
                      <a:lnTo>
                        <a:pt x="3" y="1252"/>
                      </a:lnTo>
                      <a:lnTo>
                        <a:pt x="4" y="1252"/>
                      </a:lnTo>
                      <a:lnTo>
                        <a:pt x="5" y="1252"/>
                      </a:lnTo>
                      <a:lnTo>
                        <a:pt x="5" y="1252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1"/>
                      </a:lnTo>
                      <a:lnTo>
                        <a:pt x="9" y="1251"/>
                      </a:lnTo>
                      <a:lnTo>
                        <a:pt x="9" y="1251"/>
                      </a:lnTo>
                      <a:lnTo>
                        <a:pt x="11" y="1251"/>
                      </a:lnTo>
                      <a:lnTo>
                        <a:pt x="11" y="1250"/>
                      </a:lnTo>
                      <a:lnTo>
                        <a:pt x="12" y="1250"/>
                      </a:lnTo>
                      <a:lnTo>
                        <a:pt x="13" y="1249"/>
                      </a:lnTo>
                      <a:lnTo>
                        <a:pt x="14" y="1249"/>
                      </a:lnTo>
                      <a:lnTo>
                        <a:pt x="14" y="1249"/>
                      </a:lnTo>
                      <a:lnTo>
                        <a:pt x="15" y="1248"/>
                      </a:lnTo>
                      <a:lnTo>
                        <a:pt x="16" y="1248"/>
                      </a:lnTo>
                      <a:lnTo>
                        <a:pt x="17" y="1247"/>
                      </a:lnTo>
                      <a:lnTo>
                        <a:pt x="18" y="1246"/>
                      </a:lnTo>
                      <a:lnTo>
                        <a:pt x="21" y="1245"/>
                      </a:lnTo>
                      <a:lnTo>
                        <a:pt x="21" y="1244"/>
                      </a:lnTo>
                      <a:lnTo>
                        <a:pt x="22" y="1243"/>
                      </a:lnTo>
                      <a:lnTo>
                        <a:pt x="23" y="1242"/>
                      </a:lnTo>
                      <a:lnTo>
                        <a:pt x="26" y="1240"/>
                      </a:lnTo>
                      <a:lnTo>
                        <a:pt x="26" y="1239"/>
                      </a:lnTo>
                      <a:lnTo>
                        <a:pt x="27" y="1239"/>
                      </a:lnTo>
                      <a:lnTo>
                        <a:pt x="28" y="1237"/>
                      </a:lnTo>
                      <a:lnTo>
                        <a:pt x="31" y="1234"/>
                      </a:lnTo>
                      <a:lnTo>
                        <a:pt x="31" y="1234"/>
                      </a:lnTo>
                      <a:lnTo>
                        <a:pt x="32" y="1233"/>
                      </a:lnTo>
                      <a:lnTo>
                        <a:pt x="33" y="1231"/>
                      </a:lnTo>
                      <a:lnTo>
                        <a:pt x="36" y="1228"/>
                      </a:lnTo>
                      <a:lnTo>
                        <a:pt x="41" y="1220"/>
                      </a:lnTo>
                      <a:lnTo>
                        <a:pt x="42" y="1219"/>
                      </a:lnTo>
                      <a:lnTo>
                        <a:pt x="42" y="1218"/>
                      </a:lnTo>
                      <a:lnTo>
                        <a:pt x="44" y="1216"/>
                      </a:lnTo>
                      <a:lnTo>
                        <a:pt x="47" y="1211"/>
                      </a:lnTo>
                      <a:lnTo>
                        <a:pt x="52" y="1200"/>
                      </a:lnTo>
                      <a:lnTo>
                        <a:pt x="53" y="1199"/>
                      </a:lnTo>
                      <a:lnTo>
                        <a:pt x="53" y="1198"/>
                      </a:lnTo>
                      <a:lnTo>
                        <a:pt x="55" y="1195"/>
                      </a:lnTo>
                      <a:lnTo>
                        <a:pt x="57" y="1189"/>
                      </a:lnTo>
                      <a:lnTo>
                        <a:pt x="63" y="1176"/>
                      </a:lnTo>
                      <a:lnTo>
                        <a:pt x="63" y="1174"/>
                      </a:lnTo>
                      <a:lnTo>
                        <a:pt x="64" y="1173"/>
                      </a:lnTo>
                      <a:lnTo>
                        <a:pt x="66" y="1170"/>
                      </a:lnTo>
                      <a:lnTo>
                        <a:pt x="68" y="1162"/>
                      </a:lnTo>
                      <a:lnTo>
                        <a:pt x="74" y="1148"/>
                      </a:lnTo>
                      <a:lnTo>
                        <a:pt x="85" y="1116"/>
                      </a:lnTo>
                      <a:lnTo>
                        <a:pt x="86" y="1114"/>
                      </a:lnTo>
                      <a:lnTo>
                        <a:pt x="86" y="1112"/>
                      </a:lnTo>
                      <a:lnTo>
                        <a:pt x="87" y="1108"/>
                      </a:lnTo>
                      <a:lnTo>
                        <a:pt x="90" y="1100"/>
                      </a:lnTo>
                      <a:lnTo>
                        <a:pt x="95" y="1084"/>
                      </a:lnTo>
                      <a:lnTo>
                        <a:pt x="105" y="1049"/>
                      </a:lnTo>
                      <a:lnTo>
                        <a:pt x="126" y="974"/>
                      </a:lnTo>
                      <a:lnTo>
                        <a:pt x="167" y="821"/>
                      </a:lnTo>
                      <a:lnTo>
                        <a:pt x="167" y="819"/>
                      </a:lnTo>
                      <a:lnTo>
                        <a:pt x="168" y="816"/>
                      </a:lnTo>
                      <a:lnTo>
                        <a:pt x="169" y="811"/>
                      </a:lnTo>
                      <a:lnTo>
                        <a:pt x="172" y="801"/>
                      </a:lnTo>
                      <a:lnTo>
                        <a:pt x="177" y="782"/>
                      </a:lnTo>
                      <a:lnTo>
                        <a:pt x="188" y="745"/>
                      </a:lnTo>
                      <a:lnTo>
                        <a:pt x="189" y="743"/>
                      </a:lnTo>
                      <a:lnTo>
                        <a:pt x="190" y="741"/>
                      </a:lnTo>
                      <a:lnTo>
                        <a:pt x="191" y="736"/>
                      </a:lnTo>
                      <a:lnTo>
                        <a:pt x="194" y="728"/>
                      </a:lnTo>
                      <a:lnTo>
                        <a:pt x="199" y="711"/>
                      </a:lnTo>
                      <a:lnTo>
                        <a:pt x="210" y="681"/>
                      </a:lnTo>
                      <a:lnTo>
                        <a:pt x="211" y="679"/>
                      </a:lnTo>
                      <a:lnTo>
                        <a:pt x="212" y="677"/>
                      </a:lnTo>
                      <a:lnTo>
                        <a:pt x="213" y="674"/>
                      </a:lnTo>
                      <a:lnTo>
                        <a:pt x="215" y="668"/>
                      </a:lnTo>
                      <a:lnTo>
                        <a:pt x="221" y="656"/>
                      </a:lnTo>
                      <a:lnTo>
                        <a:pt x="221" y="654"/>
                      </a:lnTo>
                      <a:lnTo>
                        <a:pt x="222" y="653"/>
                      </a:lnTo>
                      <a:lnTo>
                        <a:pt x="223" y="650"/>
                      </a:lnTo>
                      <a:lnTo>
                        <a:pt x="225" y="645"/>
                      </a:lnTo>
                      <a:lnTo>
                        <a:pt x="231" y="635"/>
                      </a:lnTo>
                      <a:lnTo>
                        <a:pt x="231" y="634"/>
                      </a:lnTo>
                      <a:lnTo>
                        <a:pt x="232" y="633"/>
                      </a:lnTo>
                      <a:lnTo>
                        <a:pt x="233" y="630"/>
                      </a:lnTo>
                      <a:lnTo>
                        <a:pt x="236" y="626"/>
                      </a:lnTo>
                      <a:lnTo>
                        <a:pt x="236" y="625"/>
                      </a:lnTo>
                      <a:lnTo>
                        <a:pt x="237" y="624"/>
                      </a:lnTo>
                      <a:lnTo>
                        <a:pt x="238" y="622"/>
                      </a:lnTo>
                      <a:lnTo>
                        <a:pt x="241" y="618"/>
                      </a:lnTo>
                      <a:lnTo>
                        <a:pt x="242" y="617"/>
                      </a:lnTo>
                      <a:lnTo>
                        <a:pt x="242" y="616"/>
                      </a:lnTo>
                      <a:lnTo>
                        <a:pt x="243" y="615"/>
                      </a:lnTo>
                      <a:lnTo>
                        <a:pt x="246" y="611"/>
                      </a:lnTo>
                      <a:lnTo>
                        <a:pt x="246" y="610"/>
                      </a:lnTo>
                      <a:lnTo>
                        <a:pt x="247" y="610"/>
                      </a:lnTo>
                      <a:lnTo>
                        <a:pt x="248" y="609"/>
                      </a:lnTo>
                      <a:lnTo>
                        <a:pt x="251" y="606"/>
                      </a:lnTo>
                      <a:lnTo>
                        <a:pt x="252" y="605"/>
                      </a:lnTo>
                      <a:lnTo>
                        <a:pt x="252" y="604"/>
                      </a:lnTo>
                      <a:lnTo>
                        <a:pt x="254" y="603"/>
                      </a:lnTo>
                      <a:lnTo>
                        <a:pt x="254" y="603"/>
                      </a:lnTo>
                      <a:lnTo>
                        <a:pt x="255" y="602"/>
                      </a:lnTo>
                      <a:lnTo>
                        <a:pt x="257" y="601"/>
                      </a:lnTo>
                      <a:lnTo>
                        <a:pt x="257" y="601"/>
                      </a:lnTo>
                      <a:lnTo>
                        <a:pt x="258" y="600"/>
                      </a:lnTo>
                      <a:lnTo>
                        <a:pt x="259" y="600"/>
                      </a:lnTo>
                      <a:lnTo>
                        <a:pt x="260" y="599"/>
                      </a:lnTo>
                      <a:lnTo>
                        <a:pt x="261" y="599"/>
                      </a:lnTo>
                      <a:lnTo>
                        <a:pt x="262" y="598"/>
                      </a:lnTo>
                      <a:lnTo>
                        <a:pt x="263" y="598"/>
                      </a:lnTo>
                      <a:lnTo>
                        <a:pt x="263" y="597"/>
                      </a:lnTo>
                      <a:lnTo>
                        <a:pt x="264" y="597"/>
                      </a:lnTo>
                      <a:lnTo>
                        <a:pt x="265" y="597"/>
                      </a:lnTo>
                      <a:lnTo>
                        <a:pt x="266" y="597"/>
                      </a:lnTo>
                      <a:lnTo>
                        <a:pt x="266" y="597"/>
                      </a:lnTo>
                      <a:lnTo>
                        <a:pt x="267" y="597"/>
                      </a:lnTo>
                      <a:lnTo>
                        <a:pt x="268" y="596"/>
                      </a:lnTo>
                      <a:lnTo>
                        <a:pt x="268" y="596"/>
                      </a:lnTo>
                      <a:lnTo>
                        <a:pt x="269" y="596"/>
                      </a:lnTo>
                      <a:lnTo>
                        <a:pt x="270" y="596"/>
                      </a:lnTo>
                      <a:lnTo>
                        <a:pt x="270" y="596"/>
                      </a:lnTo>
                      <a:lnTo>
                        <a:pt x="271" y="596"/>
                      </a:lnTo>
                      <a:lnTo>
                        <a:pt x="272" y="596"/>
                      </a:lnTo>
                      <a:lnTo>
                        <a:pt x="272" y="596"/>
                      </a:lnTo>
                      <a:lnTo>
                        <a:pt x="273" y="596"/>
                      </a:lnTo>
                      <a:lnTo>
                        <a:pt x="274" y="596"/>
                      </a:lnTo>
                      <a:lnTo>
                        <a:pt x="275" y="596"/>
                      </a:lnTo>
                      <a:lnTo>
                        <a:pt x="275" y="596"/>
                      </a:lnTo>
                      <a:lnTo>
                        <a:pt x="276" y="596"/>
                      </a:lnTo>
                      <a:lnTo>
                        <a:pt x="276" y="597"/>
                      </a:lnTo>
                      <a:lnTo>
                        <a:pt x="277" y="597"/>
                      </a:lnTo>
                      <a:lnTo>
                        <a:pt x="278" y="597"/>
                      </a:lnTo>
                      <a:lnTo>
                        <a:pt x="279" y="597"/>
                      </a:lnTo>
                      <a:lnTo>
                        <a:pt x="279" y="597"/>
                      </a:lnTo>
                      <a:lnTo>
                        <a:pt x="280" y="598"/>
                      </a:lnTo>
                      <a:lnTo>
                        <a:pt x="281" y="598"/>
                      </a:lnTo>
                      <a:lnTo>
                        <a:pt x="281" y="598"/>
                      </a:lnTo>
                      <a:lnTo>
                        <a:pt x="282" y="599"/>
                      </a:lnTo>
                      <a:lnTo>
                        <a:pt x="283" y="599"/>
                      </a:lnTo>
                      <a:lnTo>
                        <a:pt x="284" y="600"/>
                      </a:lnTo>
                      <a:lnTo>
                        <a:pt x="285" y="600"/>
                      </a:lnTo>
                      <a:lnTo>
                        <a:pt x="285" y="601"/>
                      </a:lnTo>
                      <a:lnTo>
                        <a:pt x="287" y="602"/>
                      </a:lnTo>
                      <a:lnTo>
                        <a:pt x="288" y="602"/>
                      </a:lnTo>
                      <a:lnTo>
                        <a:pt x="288" y="603"/>
                      </a:lnTo>
                      <a:lnTo>
                        <a:pt x="290" y="604"/>
                      </a:lnTo>
                      <a:lnTo>
                        <a:pt x="290" y="604"/>
                      </a:lnTo>
                      <a:lnTo>
                        <a:pt x="291" y="605"/>
                      </a:lnTo>
                      <a:lnTo>
                        <a:pt x="293" y="607"/>
                      </a:lnTo>
                      <a:lnTo>
                        <a:pt x="295" y="610"/>
                      </a:lnTo>
                      <a:lnTo>
                        <a:pt x="296" y="610"/>
                      </a:lnTo>
                      <a:lnTo>
                        <a:pt x="297" y="611"/>
                      </a:lnTo>
                      <a:lnTo>
                        <a:pt x="298" y="613"/>
                      </a:lnTo>
                      <a:lnTo>
                        <a:pt x="301" y="616"/>
                      </a:lnTo>
                      <a:lnTo>
                        <a:pt x="302" y="618"/>
                      </a:lnTo>
                      <a:lnTo>
                        <a:pt x="302" y="618"/>
                      </a:lnTo>
                      <a:lnTo>
                        <a:pt x="303" y="621"/>
                      </a:lnTo>
                      <a:lnTo>
                        <a:pt x="306" y="625"/>
                      </a:lnTo>
                      <a:lnTo>
                        <a:pt x="307" y="626"/>
                      </a:lnTo>
                      <a:lnTo>
                        <a:pt x="308" y="627"/>
                      </a:lnTo>
                      <a:lnTo>
                        <a:pt x="309" y="629"/>
                      </a:lnTo>
                      <a:lnTo>
                        <a:pt x="312" y="634"/>
                      </a:lnTo>
                      <a:lnTo>
                        <a:pt x="317" y="645"/>
                      </a:lnTo>
                      <a:lnTo>
                        <a:pt x="318" y="647"/>
                      </a:lnTo>
                      <a:lnTo>
                        <a:pt x="318" y="648"/>
                      </a:lnTo>
                      <a:lnTo>
                        <a:pt x="320" y="651"/>
                      </a:lnTo>
                      <a:lnTo>
                        <a:pt x="323" y="657"/>
                      </a:lnTo>
                      <a:lnTo>
                        <a:pt x="328" y="671"/>
                      </a:lnTo>
                      <a:lnTo>
                        <a:pt x="339" y="701"/>
                      </a:lnTo>
                      <a:lnTo>
                        <a:pt x="339" y="703"/>
                      </a:lnTo>
                      <a:lnTo>
                        <a:pt x="340" y="705"/>
                      </a:lnTo>
                      <a:lnTo>
                        <a:pt x="341" y="709"/>
                      </a:lnTo>
                      <a:lnTo>
                        <a:pt x="344" y="717"/>
                      </a:lnTo>
                      <a:lnTo>
                        <a:pt x="349" y="733"/>
                      </a:lnTo>
                      <a:lnTo>
                        <a:pt x="359" y="768"/>
                      </a:lnTo>
                      <a:lnTo>
                        <a:pt x="379" y="845"/>
                      </a:lnTo>
                      <a:lnTo>
                        <a:pt x="423" y="1026"/>
                      </a:lnTo>
                      <a:lnTo>
                        <a:pt x="424" y="1029"/>
                      </a:lnTo>
                      <a:lnTo>
                        <a:pt x="425" y="1031"/>
                      </a:lnTo>
                      <a:lnTo>
                        <a:pt x="426" y="1036"/>
                      </a:lnTo>
                      <a:lnTo>
                        <a:pt x="428" y="1046"/>
                      </a:lnTo>
                      <a:lnTo>
                        <a:pt x="434" y="1066"/>
                      </a:lnTo>
                      <a:lnTo>
                        <a:pt x="444" y="1104"/>
                      </a:lnTo>
                      <a:lnTo>
                        <a:pt x="444" y="1107"/>
                      </a:lnTo>
                      <a:lnTo>
                        <a:pt x="445" y="1109"/>
                      </a:lnTo>
                      <a:lnTo>
                        <a:pt x="446" y="1113"/>
                      </a:lnTo>
                      <a:lnTo>
                        <a:pt x="449" y="1122"/>
                      </a:lnTo>
                      <a:lnTo>
                        <a:pt x="454" y="1139"/>
                      </a:lnTo>
                      <a:lnTo>
                        <a:pt x="464" y="1170"/>
                      </a:lnTo>
                      <a:lnTo>
                        <a:pt x="465" y="1172"/>
                      </a:lnTo>
                      <a:lnTo>
                        <a:pt x="465" y="1174"/>
                      </a:lnTo>
                      <a:lnTo>
                        <a:pt x="467" y="1177"/>
                      </a:lnTo>
                      <a:lnTo>
                        <a:pt x="469" y="1184"/>
                      </a:lnTo>
                      <a:lnTo>
                        <a:pt x="474" y="1197"/>
                      </a:lnTo>
                      <a:lnTo>
                        <a:pt x="475" y="1198"/>
                      </a:lnTo>
                      <a:lnTo>
                        <a:pt x="476" y="1200"/>
                      </a:lnTo>
                      <a:lnTo>
                        <a:pt x="477" y="1203"/>
                      </a:lnTo>
                      <a:lnTo>
                        <a:pt x="479" y="1209"/>
                      </a:lnTo>
                      <a:lnTo>
                        <a:pt x="484" y="1219"/>
                      </a:lnTo>
                      <a:lnTo>
                        <a:pt x="485" y="1220"/>
                      </a:lnTo>
                      <a:lnTo>
                        <a:pt x="486" y="1221"/>
                      </a:lnTo>
                      <a:lnTo>
                        <a:pt x="487" y="1224"/>
                      </a:lnTo>
                      <a:lnTo>
                        <a:pt x="489" y="1228"/>
                      </a:lnTo>
                      <a:lnTo>
                        <a:pt x="490" y="1229"/>
                      </a:lnTo>
                      <a:lnTo>
                        <a:pt x="491" y="1230"/>
                      </a:lnTo>
                      <a:lnTo>
                        <a:pt x="492" y="1232"/>
                      </a:lnTo>
                      <a:lnTo>
                        <a:pt x="494" y="1236"/>
                      </a:lnTo>
                      <a:lnTo>
                        <a:pt x="495" y="1237"/>
                      </a:lnTo>
                      <a:lnTo>
                        <a:pt x="496" y="1237"/>
                      </a:lnTo>
                      <a:lnTo>
                        <a:pt x="497" y="1239"/>
                      </a:lnTo>
                      <a:lnTo>
                        <a:pt x="498" y="1240"/>
                      </a:lnTo>
                      <a:lnTo>
                        <a:pt x="498" y="1241"/>
                      </a:lnTo>
                      <a:lnTo>
                        <a:pt x="500" y="1242"/>
                      </a:lnTo>
                      <a:lnTo>
                        <a:pt x="500" y="1243"/>
                      </a:lnTo>
                      <a:lnTo>
                        <a:pt x="501" y="1243"/>
                      </a:lnTo>
                      <a:lnTo>
                        <a:pt x="502" y="1245"/>
                      </a:lnTo>
                      <a:lnTo>
                        <a:pt x="503" y="1245"/>
                      </a:lnTo>
                      <a:lnTo>
                        <a:pt x="503" y="1246"/>
                      </a:lnTo>
                      <a:lnTo>
                        <a:pt x="504" y="1247"/>
                      </a:lnTo>
                      <a:lnTo>
                        <a:pt x="505" y="1248"/>
                      </a:lnTo>
                      <a:lnTo>
                        <a:pt x="506" y="1248"/>
                      </a:lnTo>
                      <a:lnTo>
                        <a:pt x="507" y="1249"/>
                      </a:lnTo>
                      <a:lnTo>
                        <a:pt x="507" y="1249"/>
                      </a:lnTo>
                      <a:lnTo>
                        <a:pt x="508" y="1249"/>
                      </a:lnTo>
                      <a:lnTo>
                        <a:pt x="509" y="1250"/>
                      </a:lnTo>
                      <a:lnTo>
                        <a:pt x="510" y="1251"/>
                      </a:lnTo>
                      <a:lnTo>
                        <a:pt x="510" y="1251"/>
                      </a:lnTo>
                      <a:lnTo>
                        <a:pt x="511" y="1251"/>
                      </a:lnTo>
                      <a:lnTo>
                        <a:pt x="512" y="1252"/>
                      </a:lnTo>
                      <a:lnTo>
                        <a:pt x="513" y="1252"/>
                      </a:lnTo>
                      <a:lnTo>
                        <a:pt x="513" y="1252"/>
                      </a:lnTo>
                      <a:lnTo>
                        <a:pt x="514" y="1252"/>
                      </a:lnTo>
                      <a:lnTo>
                        <a:pt x="515" y="1252"/>
                      </a:lnTo>
                      <a:lnTo>
                        <a:pt x="515" y="1252"/>
                      </a:lnTo>
                      <a:lnTo>
                        <a:pt x="516" y="1252"/>
                      </a:lnTo>
                      <a:lnTo>
                        <a:pt x="517" y="1252"/>
                      </a:lnTo>
                      <a:lnTo>
                        <a:pt x="518" y="1253"/>
                      </a:lnTo>
                      <a:lnTo>
                        <a:pt x="518" y="1253"/>
                      </a:lnTo>
                      <a:lnTo>
                        <a:pt x="519" y="1252"/>
                      </a:lnTo>
                      <a:lnTo>
                        <a:pt x="519" y="1252"/>
                      </a:lnTo>
                      <a:lnTo>
                        <a:pt x="520" y="1252"/>
                      </a:lnTo>
                      <a:lnTo>
                        <a:pt x="521" y="1252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1"/>
                      </a:lnTo>
                      <a:lnTo>
                        <a:pt x="525" y="1251"/>
                      </a:lnTo>
                      <a:lnTo>
                        <a:pt x="525" y="1251"/>
                      </a:lnTo>
                      <a:lnTo>
                        <a:pt x="526" y="1251"/>
                      </a:lnTo>
                      <a:lnTo>
                        <a:pt x="527" y="1250"/>
                      </a:lnTo>
                      <a:lnTo>
                        <a:pt x="528" y="1250"/>
                      </a:lnTo>
                      <a:lnTo>
                        <a:pt x="528" y="1249"/>
                      </a:lnTo>
                      <a:lnTo>
                        <a:pt x="529" y="1249"/>
                      </a:lnTo>
                      <a:lnTo>
                        <a:pt x="530" y="1248"/>
                      </a:lnTo>
                      <a:lnTo>
                        <a:pt x="530" y="1248"/>
                      </a:lnTo>
                      <a:lnTo>
                        <a:pt x="532" y="1246"/>
                      </a:lnTo>
                      <a:lnTo>
                        <a:pt x="533" y="1246"/>
                      </a:lnTo>
                      <a:lnTo>
                        <a:pt x="533" y="1245"/>
                      </a:lnTo>
                      <a:lnTo>
                        <a:pt x="534" y="1244"/>
                      </a:lnTo>
                      <a:lnTo>
                        <a:pt x="537" y="1241"/>
                      </a:lnTo>
                      <a:lnTo>
                        <a:pt x="538" y="1240"/>
                      </a:lnTo>
                      <a:lnTo>
                        <a:pt x="539" y="1239"/>
                      </a:lnTo>
                      <a:lnTo>
                        <a:pt x="540" y="1237"/>
                      </a:lnTo>
                      <a:lnTo>
                        <a:pt x="543" y="1233"/>
                      </a:lnTo>
                      <a:lnTo>
                        <a:pt x="543" y="1232"/>
                      </a:lnTo>
                      <a:lnTo>
                        <a:pt x="544" y="1231"/>
                      </a:lnTo>
                      <a:lnTo>
                        <a:pt x="545" y="1228"/>
                      </a:lnTo>
                      <a:lnTo>
                        <a:pt x="548" y="1223"/>
                      </a:lnTo>
                      <a:lnTo>
                        <a:pt x="549" y="1222"/>
                      </a:lnTo>
                      <a:lnTo>
                        <a:pt x="549" y="1221"/>
                      </a:lnTo>
                      <a:lnTo>
                        <a:pt x="551" y="1218"/>
                      </a:lnTo>
                      <a:lnTo>
                        <a:pt x="553" y="1213"/>
                      </a:lnTo>
                      <a:lnTo>
                        <a:pt x="554" y="1211"/>
                      </a:lnTo>
                      <a:lnTo>
                        <a:pt x="554" y="1210"/>
                      </a:lnTo>
                      <a:lnTo>
                        <a:pt x="556" y="1206"/>
                      </a:lnTo>
                      <a:lnTo>
                        <a:pt x="558" y="1200"/>
                      </a:lnTo>
                      <a:lnTo>
                        <a:pt x="559" y="1198"/>
                      </a:lnTo>
                      <a:lnTo>
                        <a:pt x="560" y="1197"/>
                      </a:lnTo>
                      <a:lnTo>
                        <a:pt x="561" y="1193"/>
                      </a:lnTo>
                      <a:lnTo>
                        <a:pt x="563" y="1186"/>
                      </a:lnTo>
                      <a:lnTo>
                        <a:pt x="569" y="1170"/>
                      </a:lnTo>
                      <a:lnTo>
                        <a:pt x="569" y="1168"/>
                      </a:lnTo>
                      <a:lnTo>
                        <a:pt x="570" y="1166"/>
                      </a:lnTo>
                      <a:lnTo>
                        <a:pt x="571" y="1162"/>
                      </a:lnTo>
                      <a:lnTo>
                        <a:pt x="573" y="1153"/>
                      </a:lnTo>
                      <a:lnTo>
                        <a:pt x="579" y="1134"/>
                      </a:lnTo>
                      <a:lnTo>
                        <a:pt x="589" y="1091"/>
                      </a:lnTo>
                      <a:lnTo>
                        <a:pt x="590" y="1088"/>
                      </a:lnTo>
                      <a:lnTo>
                        <a:pt x="590" y="1084"/>
                      </a:lnTo>
                      <a:lnTo>
                        <a:pt x="591" y="1078"/>
                      </a:lnTo>
                      <a:lnTo>
                        <a:pt x="594" y="1065"/>
                      </a:lnTo>
                      <a:lnTo>
                        <a:pt x="600" y="1038"/>
                      </a:lnTo>
                      <a:lnTo>
                        <a:pt x="611" y="979"/>
                      </a:lnTo>
                      <a:lnTo>
                        <a:pt x="612" y="975"/>
                      </a:lnTo>
                      <a:lnTo>
                        <a:pt x="612" y="971"/>
                      </a:lnTo>
                      <a:lnTo>
                        <a:pt x="614" y="963"/>
                      </a:lnTo>
                      <a:lnTo>
                        <a:pt x="617" y="947"/>
                      </a:lnTo>
                      <a:lnTo>
                        <a:pt x="622" y="914"/>
                      </a:lnTo>
                      <a:lnTo>
                        <a:pt x="633" y="845"/>
                      </a:lnTo>
                      <a:lnTo>
                        <a:pt x="634" y="841"/>
                      </a:lnTo>
                      <a:lnTo>
                        <a:pt x="634" y="837"/>
                      </a:lnTo>
                      <a:lnTo>
                        <a:pt x="636" y="828"/>
                      </a:lnTo>
                      <a:lnTo>
                        <a:pt x="638" y="810"/>
                      </a:lnTo>
                      <a:lnTo>
                        <a:pt x="644" y="774"/>
                      </a:lnTo>
                      <a:lnTo>
                        <a:pt x="654" y="700"/>
                      </a:lnTo>
                      <a:lnTo>
                        <a:pt x="676" y="548"/>
                      </a:lnTo>
                      <a:lnTo>
                        <a:pt x="677" y="544"/>
                      </a:lnTo>
                      <a:lnTo>
                        <a:pt x="678" y="539"/>
                      </a:lnTo>
                      <a:lnTo>
                        <a:pt x="679" y="531"/>
                      </a:lnTo>
                      <a:lnTo>
                        <a:pt x="681" y="513"/>
                      </a:lnTo>
                      <a:lnTo>
                        <a:pt x="686" y="478"/>
                      </a:lnTo>
                      <a:lnTo>
                        <a:pt x="696" y="409"/>
                      </a:lnTo>
                      <a:lnTo>
                        <a:pt x="697" y="405"/>
                      </a:lnTo>
                      <a:lnTo>
                        <a:pt x="698" y="401"/>
                      </a:lnTo>
                      <a:lnTo>
                        <a:pt x="699" y="392"/>
                      </a:lnTo>
                      <a:lnTo>
                        <a:pt x="702" y="376"/>
                      </a:lnTo>
                      <a:lnTo>
                        <a:pt x="707" y="343"/>
                      </a:lnTo>
                      <a:lnTo>
                        <a:pt x="717" y="280"/>
                      </a:lnTo>
                      <a:lnTo>
                        <a:pt x="717" y="276"/>
                      </a:lnTo>
                      <a:lnTo>
                        <a:pt x="718" y="272"/>
                      </a:lnTo>
                      <a:lnTo>
                        <a:pt x="719" y="264"/>
                      </a:lnTo>
                      <a:lnTo>
                        <a:pt x="722" y="248"/>
                      </a:lnTo>
                      <a:lnTo>
                        <a:pt x="728" y="217"/>
                      </a:lnTo>
                      <a:lnTo>
                        <a:pt x="728" y="214"/>
                      </a:lnTo>
                      <a:lnTo>
                        <a:pt x="729" y="210"/>
                      </a:lnTo>
                      <a:lnTo>
                        <a:pt x="731" y="202"/>
                      </a:lnTo>
                      <a:lnTo>
                        <a:pt x="733" y="188"/>
                      </a:lnTo>
                      <a:lnTo>
                        <a:pt x="738" y="160"/>
                      </a:lnTo>
                      <a:lnTo>
                        <a:pt x="739" y="157"/>
                      </a:lnTo>
                      <a:lnTo>
                        <a:pt x="740" y="154"/>
                      </a:lnTo>
                      <a:lnTo>
                        <a:pt x="741" y="147"/>
                      </a:lnTo>
                      <a:lnTo>
                        <a:pt x="744" y="135"/>
                      </a:lnTo>
                      <a:lnTo>
                        <a:pt x="750" y="111"/>
                      </a:lnTo>
                      <a:lnTo>
                        <a:pt x="750" y="108"/>
                      </a:lnTo>
                      <a:lnTo>
                        <a:pt x="751" y="105"/>
                      </a:lnTo>
                      <a:lnTo>
                        <a:pt x="752" y="100"/>
                      </a:lnTo>
                      <a:lnTo>
                        <a:pt x="755" y="89"/>
                      </a:lnTo>
                      <a:lnTo>
                        <a:pt x="761" y="70"/>
                      </a:lnTo>
                      <a:lnTo>
                        <a:pt x="761" y="67"/>
                      </a:lnTo>
                      <a:lnTo>
                        <a:pt x="762" y="65"/>
                      </a:lnTo>
                      <a:lnTo>
                        <a:pt x="763" y="61"/>
                      </a:lnTo>
                      <a:lnTo>
                        <a:pt x="766" y="53"/>
                      </a:lnTo>
                      <a:lnTo>
                        <a:pt x="766" y="51"/>
                      </a:lnTo>
                      <a:lnTo>
                        <a:pt x="767" y="49"/>
                      </a:lnTo>
                      <a:lnTo>
                        <a:pt x="768" y="46"/>
                      </a:lnTo>
                      <a:lnTo>
                        <a:pt x="771" y="39"/>
                      </a:lnTo>
                      <a:lnTo>
                        <a:pt x="771" y="37"/>
                      </a:lnTo>
                      <a:lnTo>
                        <a:pt x="772" y="36"/>
                      </a:lnTo>
                      <a:lnTo>
                        <a:pt x="773" y="33"/>
                      </a:lnTo>
                      <a:lnTo>
                        <a:pt x="776" y="27"/>
                      </a:lnTo>
                      <a:lnTo>
                        <a:pt x="777" y="25"/>
                      </a:lnTo>
                      <a:lnTo>
                        <a:pt x="777" y="24"/>
                      </a:lnTo>
                      <a:lnTo>
                        <a:pt x="779" y="22"/>
                      </a:lnTo>
                      <a:lnTo>
                        <a:pt x="781" y="17"/>
                      </a:lnTo>
                      <a:lnTo>
                        <a:pt x="782" y="16"/>
                      </a:lnTo>
                      <a:lnTo>
                        <a:pt x="782" y="15"/>
                      </a:lnTo>
                      <a:lnTo>
                        <a:pt x="783" y="13"/>
                      </a:lnTo>
                      <a:lnTo>
                        <a:pt x="784" y="12"/>
                      </a:lnTo>
                      <a:lnTo>
                        <a:pt x="785" y="11"/>
                      </a:lnTo>
                      <a:lnTo>
                        <a:pt x="786" y="9"/>
                      </a:lnTo>
                      <a:lnTo>
                        <a:pt x="787" y="9"/>
                      </a:lnTo>
                      <a:lnTo>
                        <a:pt x="787" y="8"/>
                      </a:lnTo>
                      <a:lnTo>
                        <a:pt x="789" y="6"/>
                      </a:lnTo>
                      <a:lnTo>
                        <a:pt x="789" y="6"/>
                      </a:lnTo>
                      <a:lnTo>
                        <a:pt x="790" y="5"/>
                      </a:lnTo>
                      <a:lnTo>
                        <a:pt x="791" y="4"/>
                      </a:lnTo>
                      <a:lnTo>
                        <a:pt x="792" y="3"/>
                      </a:lnTo>
                      <a:lnTo>
                        <a:pt x="792" y="3"/>
                      </a:lnTo>
                      <a:lnTo>
                        <a:pt x="793" y="2"/>
                      </a:lnTo>
                      <a:lnTo>
                        <a:pt x="794" y="2"/>
                      </a:lnTo>
                      <a:lnTo>
                        <a:pt x="794" y="1"/>
                      </a:lnTo>
                      <a:lnTo>
                        <a:pt x="795" y="1"/>
                      </a:lnTo>
                      <a:lnTo>
                        <a:pt x="796" y="1"/>
                      </a:lnTo>
                      <a:lnTo>
                        <a:pt x="796" y="1"/>
                      </a:lnTo>
                      <a:lnTo>
                        <a:pt x="797" y="0"/>
                      </a:lnTo>
                      <a:lnTo>
                        <a:pt x="798" y="0"/>
                      </a:lnTo>
                      <a:lnTo>
                        <a:pt x="798" y="0"/>
                      </a:lnTo>
                      <a:lnTo>
                        <a:pt x="799" y="0"/>
                      </a:lnTo>
                      <a:lnTo>
                        <a:pt x="800" y="0"/>
                      </a:lnTo>
                      <a:lnTo>
                        <a:pt x="800" y="0"/>
                      </a:lnTo>
                      <a:lnTo>
                        <a:pt x="801" y="0"/>
                      </a:lnTo>
                      <a:lnTo>
                        <a:pt x="801" y="0"/>
                      </a:lnTo>
                      <a:lnTo>
                        <a:pt x="802" y="0"/>
                      </a:lnTo>
                      <a:lnTo>
                        <a:pt x="803" y="0"/>
                      </a:lnTo>
                      <a:lnTo>
                        <a:pt x="804" y="0"/>
                      </a:lnTo>
                      <a:lnTo>
                        <a:pt x="804" y="0"/>
                      </a:lnTo>
                      <a:lnTo>
                        <a:pt x="805" y="1"/>
                      </a:lnTo>
                      <a:lnTo>
                        <a:pt x="806" y="1"/>
                      </a:lnTo>
                      <a:lnTo>
                        <a:pt x="806" y="1"/>
                      </a:lnTo>
                      <a:lnTo>
                        <a:pt x="807" y="1"/>
                      </a:lnTo>
                      <a:lnTo>
                        <a:pt x="808" y="2"/>
                      </a:lnTo>
                      <a:lnTo>
                        <a:pt x="808" y="3"/>
                      </a:lnTo>
                      <a:lnTo>
                        <a:pt x="809" y="3"/>
                      </a:lnTo>
                      <a:lnTo>
                        <a:pt x="810" y="3"/>
                      </a:lnTo>
                      <a:lnTo>
                        <a:pt x="810" y="4"/>
                      </a:lnTo>
                      <a:lnTo>
                        <a:pt x="811" y="5"/>
                      </a:lnTo>
                      <a:lnTo>
                        <a:pt x="813" y="6"/>
                      </a:lnTo>
                      <a:lnTo>
                        <a:pt x="813" y="7"/>
                      </a:lnTo>
                      <a:lnTo>
                        <a:pt x="814" y="8"/>
                      </a:lnTo>
                      <a:lnTo>
                        <a:pt x="815" y="9"/>
                      </a:lnTo>
                      <a:lnTo>
                        <a:pt x="816" y="10"/>
                      </a:lnTo>
                      <a:lnTo>
                        <a:pt x="817" y="12"/>
                      </a:lnTo>
                      <a:lnTo>
                        <a:pt x="818" y="13"/>
                      </a:lnTo>
                      <a:lnTo>
                        <a:pt x="819" y="15"/>
                      </a:lnTo>
                      <a:lnTo>
                        <a:pt x="819" y="16"/>
                      </a:lnTo>
                      <a:lnTo>
                        <a:pt x="821" y="18"/>
                      </a:lnTo>
                      <a:lnTo>
                        <a:pt x="824" y="24"/>
                      </a:lnTo>
                      <a:lnTo>
                        <a:pt x="824" y="25"/>
                      </a:lnTo>
                      <a:lnTo>
                        <a:pt x="825" y="27"/>
                      </a:lnTo>
                      <a:lnTo>
                        <a:pt x="826" y="30"/>
                      </a:lnTo>
                      <a:lnTo>
                        <a:pt x="829" y="37"/>
                      </a:lnTo>
                      <a:lnTo>
                        <a:pt x="830" y="39"/>
                      </a:lnTo>
                      <a:lnTo>
                        <a:pt x="831" y="40"/>
                      </a:lnTo>
                      <a:lnTo>
                        <a:pt x="832" y="44"/>
                      </a:lnTo>
                      <a:lnTo>
                        <a:pt x="835" y="52"/>
                      </a:lnTo>
                      <a:lnTo>
                        <a:pt x="835" y="54"/>
                      </a:lnTo>
                      <a:lnTo>
                        <a:pt x="836" y="57"/>
                      </a:lnTo>
                      <a:lnTo>
                        <a:pt x="837" y="61"/>
                      </a:lnTo>
                      <a:lnTo>
                        <a:pt x="840" y="71"/>
                      </a:lnTo>
                      <a:lnTo>
                        <a:pt x="846" y="92"/>
                      </a:lnTo>
                      <a:lnTo>
                        <a:pt x="846" y="94"/>
                      </a:lnTo>
                      <a:lnTo>
                        <a:pt x="847" y="97"/>
                      </a:lnTo>
                      <a:lnTo>
                        <a:pt x="848" y="103"/>
                      </a:lnTo>
                      <a:lnTo>
                        <a:pt x="851" y="115"/>
                      </a:lnTo>
                      <a:lnTo>
                        <a:pt x="857" y="141"/>
                      </a:lnTo>
                      <a:lnTo>
                        <a:pt x="857" y="144"/>
                      </a:lnTo>
                      <a:lnTo>
                        <a:pt x="858" y="147"/>
                      </a:lnTo>
                      <a:lnTo>
                        <a:pt x="859" y="154"/>
                      </a:lnTo>
                      <a:lnTo>
                        <a:pt x="862" y="168"/>
                      </a:lnTo>
                      <a:lnTo>
                        <a:pt x="867" y="199"/>
                      </a:lnTo>
                      <a:lnTo>
                        <a:pt x="868" y="202"/>
                      </a:lnTo>
                      <a:lnTo>
                        <a:pt x="869" y="207"/>
                      </a:lnTo>
                      <a:lnTo>
                        <a:pt x="870" y="214"/>
                      </a:lnTo>
                      <a:lnTo>
                        <a:pt x="873" y="231"/>
                      </a:lnTo>
                      <a:lnTo>
                        <a:pt x="878" y="265"/>
                      </a:lnTo>
                      <a:lnTo>
                        <a:pt x="889" y="339"/>
                      </a:lnTo>
                      <a:lnTo>
                        <a:pt x="890" y="343"/>
                      </a:lnTo>
                      <a:lnTo>
                        <a:pt x="891" y="348"/>
                      </a:lnTo>
                      <a:lnTo>
                        <a:pt x="892" y="357"/>
                      </a:lnTo>
                      <a:lnTo>
                        <a:pt x="894" y="376"/>
                      </a:lnTo>
                      <a:lnTo>
                        <a:pt x="899" y="414"/>
                      </a:lnTo>
                      <a:lnTo>
                        <a:pt x="909" y="492"/>
                      </a:lnTo>
                      <a:lnTo>
                        <a:pt x="930" y="658"/>
                      </a:lnTo>
                      <a:lnTo>
                        <a:pt x="930" y="664"/>
                      </a:lnTo>
                      <a:lnTo>
                        <a:pt x="931" y="670"/>
                      </a:lnTo>
                      <a:lnTo>
                        <a:pt x="933" y="681"/>
                      </a:lnTo>
                      <a:lnTo>
                        <a:pt x="935" y="704"/>
                      </a:lnTo>
                      <a:lnTo>
                        <a:pt x="941" y="749"/>
                      </a:lnTo>
                      <a:lnTo>
                        <a:pt x="952" y="839"/>
                      </a:lnTo>
                      <a:lnTo>
                        <a:pt x="953" y="844"/>
                      </a:lnTo>
                      <a:lnTo>
                        <a:pt x="953" y="850"/>
                      </a:lnTo>
                      <a:lnTo>
                        <a:pt x="955" y="861"/>
                      </a:lnTo>
                      <a:lnTo>
                        <a:pt x="957" y="883"/>
                      </a:lnTo>
                      <a:lnTo>
                        <a:pt x="963" y="925"/>
                      </a:lnTo>
                      <a:lnTo>
                        <a:pt x="974" y="1006"/>
                      </a:lnTo>
                      <a:lnTo>
                        <a:pt x="975" y="1010"/>
                      </a:lnTo>
                      <a:lnTo>
                        <a:pt x="975" y="1014"/>
                      </a:lnTo>
                      <a:lnTo>
                        <a:pt x="977" y="1023"/>
                      </a:lnTo>
                      <a:lnTo>
                        <a:pt x="979" y="1041"/>
                      </a:lnTo>
                      <a:lnTo>
                        <a:pt x="984" y="1074"/>
                      </a:lnTo>
                      <a:lnTo>
                        <a:pt x="985" y="1078"/>
                      </a:lnTo>
                      <a:lnTo>
                        <a:pt x="986" y="1082"/>
                      </a:lnTo>
                      <a:lnTo>
                        <a:pt x="987" y="1090"/>
                      </a:lnTo>
                      <a:lnTo>
                        <a:pt x="989" y="1105"/>
                      </a:lnTo>
                      <a:lnTo>
                        <a:pt x="995" y="1134"/>
                      </a:lnTo>
                      <a:lnTo>
                        <a:pt x="995" y="1137"/>
                      </a:lnTo>
                      <a:lnTo>
                        <a:pt x="996" y="1140"/>
                      </a:lnTo>
                      <a:lnTo>
                        <a:pt x="997" y="1147"/>
                      </a:lnTo>
                      <a:lnTo>
                        <a:pt x="999" y="1160"/>
                      </a:lnTo>
                      <a:lnTo>
                        <a:pt x="1000" y="1163"/>
                      </a:lnTo>
                      <a:lnTo>
                        <a:pt x="1001" y="1166"/>
                      </a:lnTo>
                      <a:lnTo>
                        <a:pt x="1002" y="1172"/>
                      </a:lnTo>
                      <a:lnTo>
                        <a:pt x="1005" y="1183"/>
                      </a:lnTo>
                      <a:lnTo>
                        <a:pt x="1005" y="1186"/>
                      </a:lnTo>
                      <a:lnTo>
                        <a:pt x="1006" y="1188"/>
                      </a:lnTo>
                      <a:lnTo>
                        <a:pt x="1007" y="1194"/>
                      </a:lnTo>
                      <a:lnTo>
                        <a:pt x="1010" y="1203"/>
                      </a:lnTo>
                      <a:lnTo>
                        <a:pt x="1011" y="1206"/>
                      </a:lnTo>
                      <a:lnTo>
                        <a:pt x="1011" y="1208"/>
                      </a:lnTo>
                      <a:lnTo>
                        <a:pt x="1013" y="1212"/>
                      </a:lnTo>
                      <a:lnTo>
                        <a:pt x="1015" y="1221"/>
                      </a:lnTo>
                      <a:lnTo>
                        <a:pt x="1016" y="1222"/>
                      </a:lnTo>
                      <a:lnTo>
                        <a:pt x="1016" y="1224"/>
                      </a:lnTo>
                      <a:lnTo>
                        <a:pt x="1017" y="1228"/>
                      </a:lnTo>
                      <a:lnTo>
                        <a:pt x="1018" y="1229"/>
                      </a:lnTo>
                      <a:lnTo>
                        <a:pt x="1019" y="1231"/>
                      </a:lnTo>
                      <a:lnTo>
                        <a:pt x="1020" y="1234"/>
                      </a:lnTo>
                      <a:lnTo>
                        <a:pt x="1021" y="1236"/>
                      </a:lnTo>
                      <a:lnTo>
                        <a:pt x="1021" y="1237"/>
                      </a:lnTo>
                      <a:lnTo>
                        <a:pt x="1023" y="1239"/>
                      </a:lnTo>
                      <a:lnTo>
                        <a:pt x="1023" y="1241"/>
                      </a:lnTo>
                      <a:lnTo>
                        <a:pt x="1024" y="1242"/>
                      </a:lnTo>
                      <a:lnTo>
                        <a:pt x="1025" y="1244"/>
                      </a:lnTo>
                      <a:lnTo>
                        <a:pt x="1026" y="1245"/>
                      </a:lnTo>
                      <a:lnTo>
                        <a:pt x="1026" y="1246"/>
                      </a:lnTo>
                    </a:path>
                  </a:pathLst>
                </a:custGeom>
                <a:noFill/>
                <a:ln w="25400" cap="flat" cmpd="sng" algn="ctr">
                  <a:solidFill>
                    <a:srgbClr val="005BD3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Freeform 21"/>
                <p:cNvSpPr>
                  <a:spLocks/>
                </p:cNvSpPr>
                <p:nvPr/>
              </p:nvSpPr>
              <p:spPr bwMode="auto">
                <a:xfrm>
                  <a:off x="4764088" y="111460"/>
                  <a:ext cx="1562100" cy="1989138"/>
                </a:xfrm>
                <a:custGeom>
                  <a:avLst/>
                  <a:gdLst>
                    <a:gd name="T0" fmla="*/ 5 w 984"/>
                    <a:gd name="T1" fmla="*/ 1251 h 1253"/>
                    <a:gd name="T2" fmla="*/ 10 w 984"/>
                    <a:gd name="T3" fmla="*/ 1253 h 1253"/>
                    <a:gd name="T4" fmla="*/ 15 w 984"/>
                    <a:gd name="T5" fmla="*/ 1251 h 1253"/>
                    <a:gd name="T6" fmla="*/ 20 w 984"/>
                    <a:gd name="T7" fmla="*/ 1243 h 1253"/>
                    <a:gd name="T8" fmla="*/ 29 w 984"/>
                    <a:gd name="T9" fmla="*/ 1223 h 1253"/>
                    <a:gd name="T10" fmla="*/ 40 w 984"/>
                    <a:gd name="T11" fmla="*/ 1184 h 1253"/>
                    <a:gd name="T12" fmla="*/ 54 w 984"/>
                    <a:gd name="T13" fmla="*/ 1117 h 1253"/>
                    <a:gd name="T14" fmla="*/ 83 w 984"/>
                    <a:gd name="T15" fmla="*/ 918 h 1253"/>
                    <a:gd name="T16" fmla="*/ 136 w 984"/>
                    <a:gd name="T17" fmla="*/ 490 h 1253"/>
                    <a:gd name="T18" fmla="*/ 159 w 984"/>
                    <a:gd name="T19" fmla="*/ 315 h 1253"/>
                    <a:gd name="T20" fmla="*/ 180 w 984"/>
                    <a:gd name="T21" fmla="*/ 187 h 1253"/>
                    <a:gd name="T22" fmla="*/ 193 w 984"/>
                    <a:gd name="T23" fmla="*/ 118 h 1253"/>
                    <a:gd name="T24" fmla="*/ 208 w 984"/>
                    <a:gd name="T25" fmla="*/ 61 h 1253"/>
                    <a:gd name="T26" fmla="*/ 218 w 984"/>
                    <a:gd name="T27" fmla="*/ 32 h 1253"/>
                    <a:gd name="T28" fmla="*/ 227 w 984"/>
                    <a:gd name="T29" fmla="*/ 14 h 1253"/>
                    <a:gd name="T30" fmla="*/ 233 w 984"/>
                    <a:gd name="T31" fmla="*/ 6 h 1253"/>
                    <a:gd name="T32" fmla="*/ 239 w 984"/>
                    <a:gd name="T33" fmla="*/ 1 h 1253"/>
                    <a:gd name="T34" fmla="*/ 244 w 984"/>
                    <a:gd name="T35" fmla="*/ 0 h 1253"/>
                    <a:gd name="T36" fmla="*/ 249 w 984"/>
                    <a:gd name="T37" fmla="*/ 1 h 1253"/>
                    <a:gd name="T38" fmla="*/ 255 w 984"/>
                    <a:gd name="T39" fmla="*/ 4 h 1253"/>
                    <a:gd name="T40" fmla="*/ 264 w 984"/>
                    <a:gd name="T41" fmla="*/ 16 h 1253"/>
                    <a:gd name="T42" fmla="*/ 275 w 984"/>
                    <a:gd name="T43" fmla="*/ 40 h 1253"/>
                    <a:gd name="T44" fmla="*/ 288 w 984"/>
                    <a:gd name="T45" fmla="*/ 82 h 1253"/>
                    <a:gd name="T46" fmla="*/ 307 w 984"/>
                    <a:gd name="T47" fmla="*/ 162 h 1253"/>
                    <a:gd name="T48" fmla="*/ 329 w 984"/>
                    <a:gd name="T49" fmla="*/ 285 h 1253"/>
                    <a:gd name="T50" fmla="*/ 372 w 984"/>
                    <a:gd name="T51" fmla="*/ 572 h 1253"/>
                    <a:gd name="T52" fmla="*/ 421 w 984"/>
                    <a:gd name="T53" fmla="*/ 898 h 1253"/>
                    <a:gd name="T54" fmla="*/ 452 w 984"/>
                    <a:gd name="T55" fmla="*/ 1070 h 1253"/>
                    <a:gd name="T56" fmla="*/ 468 w 984"/>
                    <a:gd name="T57" fmla="*/ 1138 h 1253"/>
                    <a:gd name="T58" fmla="*/ 482 w 984"/>
                    <a:gd name="T59" fmla="*/ 1185 h 1253"/>
                    <a:gd name="T60" fmla="*/ 497 w 984"/>
                    <a:gd name="T61" fmla="*/ 1222 h 1253"/>
                    <a:gd name="T62" fmla="*/ 507 w 984"/>
                    <a:gd name="T63" fmla="*/ 1239 h 1253"/>
                    <a:gd name="T64" fmla="*/ 514 w 984"/>
                    <a:gd name="T65" fmla="*/ 1247 h 1253"/>
                    <a:gd name="T66" fmla="*/ 520 w 984"/>
                    <a:gd name="T67" fmla="*/ 1251 h 1253"/>
                    <a:gd name="T68" fmla="*/ 525 w 984"/>
                    <a:gd name="T69" fmla="*/ 1252 h 1253"/>
                    <a:gd name="T70" fmla="*/ 530 w 984"/>
                    <a:gd name="T71" fmla="*/ 1252 h 1253"/>
                    <a:gd name="T72" fmla="*/ 535 w 984"/>
                    <a:gd name="T73" fmla="*/ 1251 h 1253"/>
                    <a:gd name="T74" fmla="*/ 542 w 984"/>
                    <a:gd name="T75" fmla="*/ 1246 h 1253"/>
                    <a:gd name="T76" fmla="*/ 552 w 984"/>
                    <a:gd name="T77" fmla="*/ 1234 h 1253"/>
                    <a:gd name="T78" fmla="*/ 567 w 984"/>
                    <a:gd name="T79" fmla="*/ 1207 h 1253"/>
                    <a:gd name="T80" fmla="*/ 579 w 984"/>
                    <a:gd name="T81" fmla="*/ 1174 h 1253"/>
                    <a:gd name="T82" fmla="*/ 610 w 984"/>
                    <a:gd name="T83" fmla="*/ 1074 h 1253"/>
                    <a:gd name="T84" fmla="*/ 662 w 984"/>
                    <a:gd name="T85" fmla="*/ 863 h 1253"/>
                    <a:gd name="T86" fmla="*/ 685 w 984"/>
                    <a:gd name="T87" fmla="*/ 772 h 1253"/>
                    <a:gd name="T88" fmla="*/ 711 w 984"/>
                    <a:gd name="T89" fmla="*/ 687 h 1253"/>
                    <a:gd name="T90" fmla="*/ 729 w 984"/>
                    <a:gd name="T91" fmla="*/ 644 h 1253"/>
                    <a:gd name="T92" fmla="*/ 740 w 984"/>
                    <a:gd name="T93" fmla="*/ 624 h 1253"/>
                    <a:gd name="T94" fmla="*/ 750 w 984"/>
                    <a:gd name="T95" fmla="*/ 609 h 1253"/>
                    <a:gd name="T96" fmla="*/ 759 w 984"/>
                    <a:gd name="T97" fmla="*/ 601 h 1253"/>
                    <a:gd name="T98" fmla="*/ 766 w 984"/>
                    <a:gd name="T99" fmla="*/ 597 h 1253"/>
                    <a:gd name="T100" fmla="*/ 771 w 984"/>
                    <a:gd name="T101" fmla="*/ 596 h 1253"/>
                    <a:gd name="T102" fmla="*/ 776 w 984"/>
                    <a:gd name="T103" fmla="*/ 596 h 1253"/>
                    <a:gd name="T104" fmla="*/ 781 w 984"/>
                    <a:gd name="T105" fmla="*/ 597 h 1253"/>
                    <a:gd name="T106" fmla="*/ 787 w 984"/>
                    <a:gd name="T107" fmla="*/ 600 h 1253"/>
                    <a:gd name="T108" fmla="*/ 794 w 984"/>
                    <a:gd name="T109" fmla="*/ 606 h 1253"/>
                    <a:gd name="T110" fmla="*/ 804 w 984"/>
                    <a:gd name="T111" fmla="*/ 617 h 1253"/>
                    <a:gd name="T112" fmla="*/ 824 w 984"/>
                    <a:gd name="T113" fmla="*/ 653 h 1253"/>
                    <a:gd name="T114" fmla="*/ 839 w 984"/>
                    <a:gd name="T115" fmla="*/ 691 h 1253"/>
                    <a:gd name="T116" fmla="*/ 885 w 984"/>
                    <a:gd name="T117" fmla="*/ 844 h 1253"/>
                    <a:gd name="T118" fmla="*/ 937 w 984"/>
                    <a:gd name="T119" fmla="*/ 1039 h 1253"/>
                    <a:gd name="T120" fmla="*/ 960 w 984"/>
                    <a:gd name="T121" fmla="*/ 1116 h 1253"/>
                    <a:gd name="T122" fmla="*/ 979 w 984"/>
                    <a:gd name="T123" fmla="*/ 1168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984" h="1253">
                      <a:moveTo>
                        <a:pt x="0" y="1246"/>
                      </a:moveTo>
                      <a:lnTo>
                        <a:pt x="1" y="1247"/>
                      </a:lnTo>
                      <a:lnTo>
                        <a:pt x="2" y="1248"/>
                      </a:lnTo>
                      <a:lnTo>
                        <a:pt x="2" y="1248"/>
                      </a:lnTo>
                      <a:lnTo>
                        <a:pt x="3" y="1249"/>
                      </a:lnTo>
                      <a:lnTo>
                        <a:pt x="3" y="1250"/>
                      </a:lnTo>
                      <a:lnTo>
                        <a:pt x="4" y="1250"/>
                      </a:lnTo>
                      <a:lnTo>
                        <a:pt x="5" y="1251"/>
                      </a:lnTo>
                      <a:lnTo>
                        <a:pt x="5" y="1251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2"/>
                      </a:lnTo>
                      <a:lnTo>
                        <a:pt x="9" y="1252"/>
                      </a:lnTo>
                      <a:lnTo>
                        <a:pt x="9" y="1252"/>
                      </a:lnTo>
                      <a:lnTo>
                        <a:pt x="10" y="1253"/>
                      </a:lnTo>
                      <a:lnTo>
                        <a:pt x="11" y="1252"/>
                      </a:lnTo>
                      <a:lnTo>
                        <a:pt x="11" y="1252"/>
                      </a:lnTo>
                      <a:lnTo>
                        <a:pt x="12" y="1252"/>
                      </a:lnTo>
                      <a:lnTo>
                        <a:pt x="12" y="1252"/>
                      </a:lnTo>
                      <a:lnTo>
                        <a:pt x="13" y="1252"/>
                      </a:lnTo>
                      <a:lnTo>
                        <a:pt x="14" y="1251"/>
                      </a:lnTo>
                      <a:lnTo>
                        <a:pt x="14" y="1251"/>
                      </a:lnTo>
                      <a:lnTo>
                        <a:pt x="15" y="1251"/>
                      </a:lnTo>
                      <a:lnTo>
                        <a:pt x="15" y="1250"/>
                      </a:lnTo>
                      <a:lnTo>
                        <a:pt x="16" y="1249"/>
                      </a:lnTo>
                      <a:lnTo>
                        <a:pt x="17" y="1249"/>
                      </a:lnTo>
                      <a:lnTo>
                        <a:pt x="17" y="1248"/>
                      </a:lnTo>
                      <a:lnTo>
                        <a:pt x="18" y="1247"/>
                      </a:lnTo>
                      <a:lnTo>
                        <a:pt x="19" y="1245"/>
                      </a:lnTo>
                      <a:lnTo>
                        <a:pt x="20" y="1245"/>
                      </a:lnTo>
                      <a:lnTo>
                        <a:pt x="20" y="1243"/>
                      </a:lnTo>
                      <a:lnTo>
                        <a:pt x="22" y="1241"/>
                      </a:lnTo>
                      <a:lnTo>
                        <a:pt x="22" y="1240"/>
                      </a:lnTo>
                      <a:lnTo>
                        <a:pt x="23" y="1239"/>
                      </a:lnTo>
                      <a:lnTo>
                        <a:pt x="24" y="1236"/>
                      </a:lnTo>
                      <a:lnTo>
                        <a:pt x="25" y="1235"/>
                      </a:lnTo>
                      <a:lnTo>
                        <a:pt x="26" y="1233"/>
                      </a:lnTo>
                      <a:lnTo>
                        <a:pt x="27" y="1230"/>
                      </a:lnTo>
                      <a:lnTo>
                        <a:pt x="29" y="1223"/>
                      </a:lnTo>
                      <a:lnTo>
                        <a:pt x="30" y="1221"/>
                      </a:lnTo>
                      <a:lnTo>
                        <a:pt x="31" y="1219"/>
                      </a:lnTo>
                      <a:lnTo>
                        <a:pt x="32" y="1215"/>
                      </a:lnTo>
                      <a:lnTo>
                        <a:pt x="35" y="1206"/>
                      </a:lnTo>
                      <a:lnTo>
                        <a:pt x="35" y="1203"/>
                      </a:lnTo>
                      <a:lnTo>
                        <a:pt x="36" y="1201"/>
                      </a:lnTo>
                      <a:lnTo>
                        <a:pt x="38" y="1195"/>
                      </a:lnTo>
                      <a:lnTo>
                        <a:pt x="40" y="1184"/>
                      </a:lnTo>
                      <a:lnTo>
                        <a:pt x="41" y="1181"/>
                      </a:lnTo>
                      <a:lnTo>
                        <a:pt x="42" y="1178"/>
                      </a:lnTo>
                      <a:lnTo>
                        <a:pt x="43" y="1172"/>
                      </a:lnTo>
                      <a:lnTo>
                        <a:pt x="46" y="1159"/>
                      </a:lnTo>
                      <a:lnTo>
                        <a:pt x="51" y="1132"/>
                      </a:lnTo>
                      <a:lnTo>
                        <a:pt x="52" y="1128"/>
                      </a:lnTo>
                      <a:lnTo>
                        <a:pt x="53" y="1124"/>
                      </a:lnTo>
                      <a:lnTo>
                        <a:pt x="54" y="1117"/>
                      </a:lnTo>
                      <a:lnTo>
                        <a:pt x="57" y="1101"/>
                      </a:lnTo>
                      <a:lnTo>
                        <a:pt x="62" y="1068"/>
                      </a:lnTo>
                      <a:lnTo>
                        <a:pt x="73" y="994"/>
                      </a:lnTo>
                      <a:lnTo>
                        <a:pt x="74" y="989"/>
                      </a:lnTo>
                      <a:lnTo>
                        <a:pt x="74" y="985"/>
                      </a:lnTo>
                      <a:lnTo>
                        <a:pt x="75" y="975"/>
                      </a:lnTo>
                      <a:lnTo>
                        <a:pt x="78" y="957"/>
                      </a:lnTo>
                      <a:lnTo>
                        <a:pt x="83" y="918"/>
                      </a:lnTo>
                      <a:lnTo>
                        <a:pt x="93" y="838"/>
                      </a:lnTo>
                      <a:lnTo>
                        <a:pt x="114" y="671"/>
                      </a:lnTo>
                      <a:lnTo>
                        <a:pt x="114" y="665"/>
                      </a:lnTo>
                      <a:lnTo>
                        <a:pt x="115" y="660"/>
                      </a:lnTo>
                      <a:lnTo>
                        <a:pt x="117" y="648"/>
                      </a:lnTo>
                      <a:lnTo>
                        <a:pt x="119" y="625"/>
                      </a:lnTo>
                      <a:lnTo>
                        <a:pt x="125" y="580"/>
                      </a:lnTo>
                      <a:lnTo>
                        <a:pt x="136" y="490"/>
                      </a:lnTo>
                      <a:lnTo>
                        <a:pt x="137" y="485"/>
                      </a:lnTo>
                      <a:lnTo>
                        <a:pt x="137" y="480"/>
                      </a:lnTo>
                      <a:lnTo>
                        <a:pt x="139" y="469"/>
                      </a:lnTo>
                      <a:lnTo>
                        <a:pt x="141" y="447"/>
                      </a:lnTo>
                      <a:lnTo>
                        <a:pt x="147" y="405"/>
                      </a:lnTo>
                      <a:lnTo>
                        <a:pt x="158" y="325"/>
                      </a:lnTo>
                      <a:lnTo>
                        <a:pt x="159" y="320"/>
                      </a:lnTo>
                      <a:lnTo>
                        <a:pt x="159" y="315"/>
                      </a:lnTo>
                      <a:lnTo>
                        <a:pt x="161" y="306"/>
                      </a:lnTo>
                      <a:lnTo>
                        <a:pt x="164" y="288"/>
                      </a:lnTo>
                      <a:lnTo>
                        <a:pt x="169" y="252"/>
                      </a:lnTo>
                      <a:lnTo>
                        <a:pt x="170" y="248"/>
                      </a:lnTo>
                      <a:lnTo>
                        <a:pt x="170" y="244"/>
                      </a:lnTo>
                      <a:lnTo>
                        <a:pt x="171" y="235"/>
                      </a:lnTo>
                      <a:lnTo>
                        <a:pt x="174" y="219"/>
                      </a:lnTo>
                      <a:lnTo>
                        <a:pt x="180" y="187"/>
                      </a:lnTo>
                      <a:lnTo>
                        <a:pt x="180" y="184"/>
                      </a:lnTo>
                      <a:lnTo>
                        <a:pt x="181" y="180"/>
                      </a:lnTo>
                      <a:lnTo>
                        <a:pt x="182" y="172"/>
                      </a:lnTo>
                      <a:lnTo>
                        <a:pt x="185" y="158"/>
                      </a:lnTo>
                      <a:lnTo>
                        <a:pt x="191" y="131"/>
                      </a:lnTo>
                      <a:lnTo>
                        <a:pt x="191" y="128"/>
                      </a:lnTo>
                      <a:lnTo>
                        <a:pt x="192" y="125"/>
                      </a:lnTo>
                      <a:lnTo>
                        <a:pt x="193" y="118"/>
                      </a:lnTo>
                      <a:lnTo>
                        <a:pt x="196" y="106"/>
                      </a:lnTo>
                      <a:lnTo>
                        <a:pt x="201" y="84"/>
                      </a:lnTo>
                      <a:lnTo>
                        <a:pt x="202" y="82"/>
                      </a:lnTo>
                      <a:lnTo>
                        <a:pt x="203" y="79"/>
                      </a:lnTo>
                      <a:lnTo>
                        <a:pt x="204" y="75"/>
                      </a:lnTo>
                      <a:lnTo>
                        <a:pt x="206" y="66"/>
                      </a:lnTo>
                      <a:lnTo>
                        <a:pt x="207" y="63"/>
                      </a:lnTo>
                      <a:lnTo>
                        <a:pt x="208" y="61"/>
                      </a:lnTo>
                      <a:lnTo>
                        <a:pt x="209" y="57"/>
                      </a:lnTo>
                      <a:lnTo>
                        <a:pt x="212" y="49"/>
                      </a:lnTo>
                      <a:lnTo>
                        <a:pt x="212" y="48"/>
                      </a:lnTo>
                      <a:lnTo>
                        <a:pt x="213" y="46"/>
                      </a:lnTo>
                      <a:lnTo>
                        <a:pt x="214" y="42"/>
                      </a:lnTo>
                      <a:lnTo>
                        <a:pt x="216" y="35"/>
                      </a:lnTo>
                      <a:lnTo>
                        <a:pt x="217" y="34"/>
                      </a:lnTo>
                      <a:lnTo>
                        <a:pt x="218" y="32"/>
                      </a:lnTo>
                      <a:lnTo>
                        <a:pt x="219" y="29"/>
                      </a:lnTo>
                      <a:lnTo>
                        <a:pt x="222" y="24"/>
                      </a:lnTo>
                      <a:lnTo>
                        <a:pt x="222" y="22"/>
                      </a:lnTo>
                      <a:lnTo>
                        <a:pt x="223" y="21"/>
                      </a:lnTo>
                      <a:lnTo>
                        <a:pt x="224" y="19"/>
                      </a:lnTo>
                      <a:lnTo>
                        <a:pt x="225" y="18"/>
                      </a:lnTo>
                      <a:lnTo>
                        <a:pt x="225" y="16"/>
                      </a:lnTo>
                      <a:lnTo>
                        <a:pt x="227" y="14"/>
                      </a:lnTo>
                      <a:lnTo>
                        <a:pt x="227" y="13"/>
                      </a:lnTo>
                      <a:lnTo>
                        <a:pt x="228" y="12"/>
                      </a:lnTo>
                      <a:lnTo>
                        <a:pt x="229" y="10"/>
                      </a:lnTo>
                      <a:lnTo>
                        <a:pt x="230" y="10"/>
                      </a:lnTo>
                      <a:lnTo>
                        <a:pt x="231" y="9"/>
                      </a:lnTo>
                      <a:lnTo>
                        <a:pt x="232" y="7"/>
                      </a:lnTo>
                      <a:lnTo>
                        <a:pt x="233" y="6"/>
                      </a:lnTo>
                      <a:lnTo>
                        <a:pt x="233" y="6"/>
                      </a:lnTo>
                      <a:lnTo>
                        <a:pt x="234" y="5"/>
                      </a:lnTo>
                      <a:lnTo>
                        <a:pt x="234" y="4"/>
                      </a:lnTo>
                      <a:lnTo>
                        <a:pt x="235" y="4"/>
                      </a:lnTo>
                      <a:lnTo>
                        <a:pt x="236" y="3"/>
                      </a:lnTo>
                      <a:lnTo>
                        <a:pt x="237" y="3"/>
                      </a:lnTo>
                      <a:lnTo>
                        <a:pt x="237" y="2"/>
                      </a:lnTo>
                      <a:lnTo>
                        <a:pt x="238" y="2"/>
                      </a:lnTo>
                      <a:lnTo>
                        <a:pt x="239" y="1"/>
                      </a:lnTo>
                      <a:lnTo>
                        <a:pt x="239" y="1"/>
                      </a:lnTo>
                      <a:lnTo>
                        <a:pt x="240" y="1"/>
                      </a:lnTo>
                      <a:lnTo>
                        <a:pt x="240" y="0"/>
                      </a:lnTo>
                      <a:lnTo>
                        <a:pt x="241" y="0"/>
                      </a:lnTo>
                      <a:lnTo>
                        <a:pt x="242" y="0"/>
                      </a:lnTo>
                      <a:lnTo>
                        <a:pt x="243" y="0"/>
                      </a:lnTo>
                      <a:lnTo>
                        <a:pt x="243" y="0"/>
                      </a:lnTo>
                      <a:lnTo>
                        <a:pt x="244" y="0"/>
                      </a:lnTo>
                      <a:lnTo>
                        <a:pt x="245" y="0"/>
                      </a:lnTo>
                      <a:lnTo>
                        <a:pt x="245" y="0"/>
                      </a:lnTo>
                      <a:lnTo>
                        <a:pt x="246" y="0"/>
                      </a:lnTo>
                      <a:lnTo>
                        <a:pt x="247" y="0"/>
                      </a:lnTo>
                      <a:lnTo>
                        <a:pt x="247" y="0"/>
                      </a:lnTo>
                      <a:lnTo>
                        <a:pt x="248" y="0"/>
                      </a:lnTo>
                      <a:lnTo>
                        <a:pt x="249" y="1"/>
                      </a:lnTo>
                      <a:lnTo>
                        <a:pt x="249" y="1"/>
                      </a:lnTo>
                      <a:lnTo>
                        <a:pt x="250" y="1"/>
                      </a:lnTo>
                      <a:lnTo>
                        <a:pt x="251" y="1"/>
                      </a:lnTo>
                      <a:lnTo>
                        <a:pt x="251" y="2"/>
                      </a:lnTo>
                      <a:lnTo>
                        <a:pt x="252" y="2"/>
                      </a:lnTo>
                      <a:lnTo>
                        <a:pt x="253" y="3"/>
                      </a:lnTo>
                      <a:lnTo>
                        <a:pt x="254" y="3"/>
                      </a:lnTo>
                      <a:lnTo>
                        <a:pt x="254" y="4"/>
                      </a:lnTo>
                      <a:lnTo>
                        <a:pt x="255" y="4"/>
                      </a:lnTo>
                      <a:lnTo>
                        <a:pt x="255" y="5"/>
                      </a:lnTo>
                      <a:lnTo>
                        <a:pt x="256" y="6"/>
                      </a:lnTo>
                      <a:lnTo>
                        <a:pt x="257" y="7"/>
                      </a:lnTo>
                      <a:lnTo>
                        <a:pt x="258" y="8"/>
                      </a:lnTo>
                      <a:lnTo>
                        <a:pt x="259" y="9"/>
                      </a:lnTo>
                      <a:lnTo>
                        <a:pt x="260" y="10"/>
                      </a:lnTo>
                      <a:lnTo>
                        <a:pt x="261" y="12"/>
                      </a:lnTo>
                      <a:lnTo>
                        <a:pt x="264" y="16"/>
                      </a:lnTo>
                      <a:lnTo>
                        <a:pt x="264" y="18"/>
                      </a:lnTo>
                      <a:lnTo>
                        <a:pt x="265" y="19"/>
                      </a:lnTo>
                      <a:lnTo>
                        <a:pt x="267" y="21"/>
                      </a:lnTo>
                      <a:lnTo>
                        <a:pt x="269" y="27"/>
                      </a:lnTo>
                      <a:lnTo>
                        <a:pt x="270" y="28"/>
                      </a:lnTo>
                      <a:lnTo>
                        <a:pt x="271" y="30"/>
                      </a:lnTo>
                      <a:lnTo>
                        <a:pt x="272" y="33"/>
                      </a:lnTo>
                      <a:lnTo>
                        <a:pt x="275" y="40"/>
                      </a:lnTo>
                      <a:lnTo>
                        <a:pt x="275" y="42"/>
                      </a:lnTo>
                      <a:lnTo>
                        <a:pt x="276" y="43"/>
                      </a:lnTo>
                      <a:lnTo>
                        <a:pt x="278" y="48"/>
                      </a:lnTo>
                      <a:lnTo>
                        <a:pt x="280" y="55"/>
                      </a:lnTo>
                      <a:lnTo>
                        <a:pt x="286" y="73"/>
                      </a:lnTo>
                      <a:lnTo>
                        <a:pt x="287" y="76"/>
                      </a:lnTo>
                      <a:lnTo>
                        <a:pt x="287" y="78"/>
                      </a:lnTo>
                      <a:lnTo>
                        <a:pt x="288" y="82"/>
                      </a:lnTo>
                      <a:lnTo>
                        <a:pt x="291" y="92"/>
                      </a:lnTo>
                      <a:lnTo>
                        <a:pt x="296" y="112"/>
                      </a:lnTo>
                      <a:lnTo>
                        <a:pt x="297" y="115"/>
                      </a:lnTo>
                      <a:lnTo>
                        <a:pt x="297" y="118"/>
                      </a:lnTo>
                      <a:lnTo>
                        <a:pt x="299" y="123"/>
                      </a:lnTo>
                      <a:lnTo>
                        <a:pt x="301" y="135"/>
                      </a:lnTo>
                      <a:lnTo>
                        <a:pt x="306" y="159"/>
                      </a:lnTo>
                      <a:lnTo>
                        <a:pt x="307" y="162"/>
                      </a:lnTo>
                      <a:lnTo>
                        <a:pt x="308" y="165"/>
                      </a:lnTo>
                      <a:lnTo>
                        <a:pt x="309" y="171"/>
                      </a:lnTo>
                      <a:lnTo>
                        <a:pt x="311" y="184"/>
                      </a:lnTo>
                      <a:lnTo>
                        <a:pt x="317" y="211"/>
                      </a:lnTo>
                      <a:lnTo>
                        <a:pt x="327" y="270"/>
                      </a:lnTo>
                      <a:lnTo>
                        <a:pt x="327" y="274"/>
                      </a:lnTo>
                      <a:lnTo>
                        <a:pt x="328" y="277"/>
                      </a:lnTo>
                      <a:lnTo>
                        <a:pt x="329" y="285"/>
                      </a:lnTo>
                      <a:lnTo>
                        <a:pt x="332" y="300"/>
                      </a:lnTo>
                      <a:lnTo>
                        <a:pt x="337" y="331"/>
                      </a:lnTo>
                      <a:lnTo>
                        <a:pt x="347" y="397"/>
                      </a:lnTo>
                      <a:lnTo>
                        <a:pt x="367" y="534"/>
                      </a:lnTo>
                      <a:lnTo>
                        <a:pt x="368" y="539"/>
                      </a:lnTo>
                      <a:lnTo>
                        <a:pt x="368" y="544"/>
                      </a:lnTo>
                      <a:lnTo>
                        <a:pt x="370" y="553"/>
                      </a:lnTo>
                      <a:lnTo>
                        <a:pt x="372" y="572"/>
                      </a:lnTo>
                      <a:lnTo>
                        <a:pt x="378" y="610"/>
                      </a:lnTo>
                      <a:lnTo>
                        <a:pt x="389" y="687"/>
                      </a:lnTo>
                      <a:lnTo>
                        <a:pt x="411" y="834"/>
                      </a:lnTo>
                      <a:lnTo>
                        <a:pt x="411" y="838"/>
                      </a:lnTo>
                      <a:lnTo>
                        <a:pt x="412" y="842"/>
                      </a:lnTo>
                      <a:lnTo>
                        <a:pt x="413" y="850"/>
                      </a:lnTo>
                      <a:lnTo>
                        <a:pt x="416" y="867"/>
                      </a:lnTo>
                      <a:lnTo>
                        <a:pt x="421" y="898"/>
                      </a:lnTo>
                      <a:lnTo>
                        <a:pt x="431" y="959"/>
                      </a:lnTo>
                      <a:lnTo>
                        <a:pt x="432" y="963"/>
                      </a:lnTo>
                      <a:lnTo>
                        <a:pt x="432" y="966"/>
                      </a:lnTo>
                      <a:lnTo>
                        <a:pt x="434" y="974"/>
                      </a:lnTo>
                      <a:lnTo>
                        <a:pt x="436" y="988"/>
                      </a:lnTo>
                      <a:lnTo>
                        <a:pt x="441" y="1015"/>
                      </a:lnTo>
                      <a:lnTo>
                        <a:pt x="451" y="1067"/>
                      </a:lnTo>
                      <a:lnTo>
                        <a:pt x="452" y="1070"/>
                      </a:lnTo>
                      <a:lnTo>
                        <a:pt x="453" y="1073"/>
                      </a:lnTo>
                      <a:lnTo>
                        <a:pt x="454" y="1080"/>
                      </a:lnTo>
                      <a:lnTo>
                        <a:pt x="457" y="1092"/>
                      </a:lnTo>
                      <a:lnTo>
                        <a:pt x="462" y="1116"/>
                      </a:lnTo>
                      <a:lnTo>
                        <a:pt x="463" y="1119"/>
                      </a:lnTo>
                      <a:lnTo>
                        <a:pt x="464" y="1122"/>
                      </a:lnTo>
                      <a:lnTo>
                        <a:pt x="465" y="1127"/>
                      </a:lnTo>
                      <a:lnTo>
                        <a:pt x="468" y="1138"/>
                      </a:lnTo>
                      <a:lnTo>
                        <a:pt x="473" y="1158"/>
                      </a:lnTo>
                      <a:lnTo>
                        <a:pt x="474" y="1161"/>
                      </a:lnTo>
                      <a:lnTo>
                        <a:pt x="475" y="1163"/>
                      </a:lnTo>
                      <a:lnTo>
                        <a:pt x="476" y="1168"/>
                      </a:lnTo>
                      <a:lnTo>
                        <a:pt x="479" y="1176"/>
                      </a:lnTo>
                      <a:lnTo>
                        <a:pt x="479" y="1179"/>
                      </a:lnTo>
                      <a:lnTo>
                        <a:pt x="480" y="1181"/>
                      </a:lnTo>
                      <a:lnTo>
                        <a:pt x="482" y="1185"/>
                      </a:lnTo>
                      <a:lnTo>
                        <a:pt x="484" y="1193"/>
                      </a:lnTo>
                      <a:lnTo>
                        <a:pt x="485" y="1195"/>
                      </a:lnTo>
                      <a:lnTo>
                        <a:pt x="486" y="1197"/>
                      </a:lnTo>
                      <a:lnTo>
                        <a:pt x="487" y="1200"/>
                      </a:lnTo>
                      <a:lnTo>
                        <a:pt x="490" y="1207"/>
                      </a:lnTo>
                      <a:lnTo>
                        <a:pt x="495" y="1220"/>
                      </a:lnTo>
                      <a:lnTo>
                        <a:pt x="496" y="1221"/>
                      </a:lnTo>
                      <a:lnTo>
                        <a:pt x="497" y="1222"/>
                      </a:lnTo>
                      <a:lnTo>
                        <a:pt x="498" y="1225"/>
                      </a:lnTo>
                      <a:lnTo>
                        <a:pt x="500" y="1230"/>
                      </a:lnTo>
                      <a:lnTo>
                        <a:pt x="501" y="1231"/>
                      </a:lnTo>
                      <a:lnTo>
                        <a:pt x="502" y="1232"/>
                      </a:lnTo>
                      <a:lnTo>
                        <a:pt x="503" y="1234"/>
                      </a:lnTo>
                      <a:lnTo>
                        <a:pt x="506" y="1237"/>
                      </a:lnTo>
                      <a:lnTo>
                        <a:pt x="506" y="1239"/>
                      </a:lnTo>
                      <a:lnTo>
                        <a:pt x="507" y="1239"/>
                      </a:lnTo>
                      <a:lnTo>
                        <a:pt x="508" y="1241"/>
                      </a:lnTo>
                      <a:lnTo>
                        <a:pt x="509" y="1242"/>
                      </a:lnTo>
                      <a:lnTo>
                        <a:pt x="509" y="1242"/>
                      </a:lnTo>
                      <a:lnTo>
                        <a:pt x="511" y="1244"/>
                      </a:lnTo>
                      <a:lnTo>
                        <a:pt x="512" y="1245"/>
                      </a:lnTo>
                      <a:lnTo>
                        <a:pt x="512" y="1245"/>
                      </a:lnTo>
                      <a:lnTo>
                        <a:pt x="513" y="1246"/>
                      </a:lnTo>
                      <a:lnTo>
                        <a:pt x="514" y="1247"/>
                      </a:lnTo>
                      <a:lnTo>
                        <a:pt x="515" y="1248"/>
                      </a:lnTo>
                      <a:lnTo>
                        <a:pt x="516" y="1249"/>
                      </a:lnTo>
                      <a:lnTo>
                        <a:pt x="516" y="1249"/>
                      </a:lnTo>
                      <a:lnTo>
                        <a:pt x="517" y="1249"/>
                      </a:lnTo>
                      <a:lnTo>
                        <a:pt x="518" y="1250"/>
                      </a:lnTo>
                      <a:lnTo>
                        <a:pt x="518" y="1250"/>
                      </a:lnTo>
                      <a:lnTo>
                        <a:pt x="519" y="1251"/>
                      </a:lnTo>
                      <a:lnTo>
                        <a:pt x="520" y="1251"/>
                      </a:lnTo>
                      <a:lnTo>
                        <a:pt x="521" y="1251"/>
                      </a:lnTo>
                      <a:lnTo>
                        <a:pt x="521" y="1251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2"/>
                      </a:lnTo>
                      <a:lnTo>
                        <a:pt x="525" y="1252"/>
                      </a:lnTo>
                      <a:lnTo>
                        <a:pt x="525" y="1252"/>
                      </a:lnTo>
                      <a:lnTo>
                        <a:pt x="526" y="1252"/>
                      </a:lnTo>
                      <a:lnTo>
                        <a:pt x="527" y="1253"/>
                      </a:lnTo>
                      <a:lnTo>
                        <a:pt x="527" y="1253"/>
                      </a:lnTo>
                      <a:lnTo>
                        <a:pt x="528" y="1252"/>
                      </a:lnTo>
                      <a:lnTo>
                        <a:pt x="529" y="1252"/>
                      </a:lnTo>
                      <a:lnTo>
                        <a:pt x="530" y="1252"/>
                      </a:lnTo>
                      <a:lnTo>
                        <a:pt x="530" y="1252"/>
                      </a:lnTo>
                      <a:lnTo>
                        <a:pt x="531" y="1252"/>
                      </a:lnTo>
                      <a:lnTo>
                        <a:pt x="531" y="1252"/>
                      </a:lnTo>
                      <a:lnTo>
                        <a:pt x="532" y="1252"/>
                      </a:lnTo>
                      <a:lnTo>
                        <a:pt x="533" y="1252"/>
                      </a:lnTo>
                      <a:lnTo>
                        <a:pt x="533" y="1252"/>
                      </a:lnTo>
                      <a:lnTo>
                        <a:pt x="534" y="1251"/>
                      </a:lnTo>
                      <a:lnTo>
                        <a:pt x="534" y="1251"/>
                      </a:lnTo>
                      <a:lnTo>
                        <a:pt x="535" y="1251"/>
                      </a:lnTo>
                      <a:lnTo>
                        <a:pt x="536" y="1250"/>
                      </a:lnTo>
                      <a:lnTo>
                        <a:pt x="537" y="1250"/>
                      </a:lnTo>
                      <a:lnTo>
                        <a:pt x="538" y="1249"/>
                      </a:lnTo>
                      <a:lnTo>
                        <a:pt x="539" y="1248"/>
                      </a:lnTo>
                      <a:lnTo>
                        <a:pt x="540" y="1248"/>
                      </a:lnTo>
                      <a:lnTo>
                        <a:pt x="540" y="1248"/>
                      </a:lnTo>
                      <a:lnTo>
                        <a:pt x="542" y="1246"/>
                      </a:lnTo>
                      <a:lnTo>
                        <a:pt x="542" y="1246"/>
                      </a:lnTo>
                      <a:lnTo>
                        <a:pt x="543" y="1245"/>
                      </a:lnTo>
                      <a:lnTo>
                        <a:pt x="544" y="1244"/>
                      </a:lnTo>
                      <a:lnTo>
                        <a:pt x="546" y="1241"/>
                      </a:lnTo>
                      <a:lnTo>
                        <a:pt x="547" y="1240"/>
                      </a:lnTo>
                      <a:lnTo>
                        <a:pt x="548" y="1240"/>
                      </a:lnTo>
                      <a:lnTo>
                        <a:pt x="549" y="1238"/>
                      </a:lnTo>
                      <a:lnTo>
                        <a:pt x="552" y="1235"/>
                      </a:lnTo>
                      <a:lnTo>
                        <a:pt x="552" y="1234"/>
                      </a:lnTo>
                      <a:lnTo>
                        <a:pt x="553" y="1233"/>
                      </a:lnTo>
                      <a:lnTo>
                        <a:pt x="554" y="1231"/>
                      </a:lnTo>
                      <a:lnTo>
                        <a:pt x="557" y="1227"/>
                      </a:lnTo>
                      <a:lnTo>
                        <a:pt x="557" y="1226"/>
                      </a:lnTo>
                      <a:lnTo>
                        <a:pt x="558" y="1225"/>
                      </a:lnTo>
                      <a:lnTo>
                        <a:pt x="559" y="1222"/>
                      </a:lnTo>
                      <a:lnTo>
                        <a:pt x="562" y="1218"/>
                      </a:lnTo>
                      <a:lnTo>
                        <a:pt x="567" y="1207"/>
                      </a:lnTo>
                      <a:lnTo>
                        <a:pt x="567" y="1206"/>
                      </a:lnTo>
                      <a:lnTo>
                        <a:pt x="568" y="1204"/>
                      </a:lnTo>
                      <a:lnTo>
                        <a:pt x="569" y="1201"/>
                      </a:lnTo>
                      <a:lnTo>
                        <a:pt x="572" y="1195"/>
                      </a:lnTo>
                      <a:lnTo>
                        <a:pt x="577" y="1182"/>
                      </a:lnTo>
                      <a:lnTo>
                        <a:pt x="578" y="1180"/>
                      </a:lnTo>
                      <a:lnTo>
                        <a:pt x="578" y="1178"/>
                      </a:lnTo>
                      <a:lnTo>
                        <a:pt x="579" y="1174"/>
                      </a:lnTo>
                      <a:lnTo>
                        <a:pt x="582" y="1167"/>
                      </a:lnTo>
                      <a:lnTo>
                        <a:pt x="588" y="1150"/>
                      </a:lnTo>
                      <a:lnTo>
                        <a:pt x="599" y="1114"/>
                      </a:lnTo>
                      <a:lnTo>
                        <a:pt x="599" y="1111"/>
                      </a:lnTo>
                      <a:lnTo>
                        <a:pt x="600" y="1109"/>
                      </a:lnTo>
                      <a:lnTo>
                        <a:pt x="602" y="1104"/>
                      </a:lnTo>
                      <a:lnTo>
                        <a:pt x="604" y="1094"/>
                      </a:lnTo>
                      <a:lnTo>
                        <a:pt x="610" y="1074"/>
                      </a:lnTo>
                      <a:lnTo>
                        <a:pt x="621" y="1032"/>
                      </a:lnTo>
                      <a:lnTo>
                        <a:pt x="621" y="1029"/>
                      </a:lnTo>
                      <a:lnTo>
                        <a:pt x="622" y="1026"/>
                      </a:lnTo>
                      <a:lnTo>
                        <a:pt x="623" y="1021"/>
                      </a:lnTo>
                      <a:lnTo>
                        <a:pt x="626" y="1011"/>
                      </a:lnTo>
                      <a:lnTo>
                        <a:pt x="631" y="990"/>
                      </a:lnTo>
                      <a:lnTo>
                        <a:pt x="641" y="948"/>
                      </a:lnTo>
                      <a:lnTo>
                        <a:pt x="662" y="863"/>
                      </a:lnTo>
                      <a:lnTo>
                        <a:pt x="662" y="861"/>
                      </a:lnTo>
                      <a:lnTo>
                        <a:pt x="663" y="858"/>
                      </a:lnTo>
                      <a:lnTo>
                        <a:pt x="664" y="852"/>
                      </a:lnTo>
                      <a:lnTo>
                        <a:pt x="667" y="841"/>
                      </a:lnTo>
                      <a:lnTo>
                        <a:pt x="672" y="819"/>
                      </a:lnTo>
                      <a:lnTo>
                        <a:pt x="684" y="777"/>
                      </a:lnTo>
                      <a:lnTo>
                        <a:pt x="684" y="775"/>
                      </a:lnTo>
                      <a:lnTo>
                        <a:pt x="685" y="772"/>
                      </a:lnTo>
                      <a:lnTo>
                        <a:pt x="686" y="767"/>
                      </a:lnTo>
                      <a:lnTo>
                        <a:pt x="689" y="757"/>
                      </a:lnTo>
                      <a:lnTo>
                        <a:pt x="695" y="738"/>
                      </a:lnTo>
                      <a:lnTo>
                        <a:pt x="706" y="703"/>
                      </a:lnTo>
                      <a:lnTo>
                        <a:pt x="707" y="701"/>
                      </a:lnTo>
                      <a:lnTo>
                        <a:pt x="707" y="699"/>
                      </a:lnTo>
                      <a:lnTo>
                        <a:pt x="708" y="695"/>
                      </a:lnTo>
                      <a:lnTo>
                        <a:pt x="711" y="687"/>
                      </a:lnTo>
                      <a:lnTo>
                        <a:pt x="717" y="673"/>
                      </a:lnTo>
                      <a:lnTo>
                        <a:pt x="717" y="671"/>
                      </a:lnTo>
                      <a:lnTo>
                        <a:pt x="718" y="669"/>
                      </a:lnTo>
                      <a:lnTo>
                        <a:pt x="719" y="666"/>
                      </a:lnTo>
                      <a:lnTo>
                        <a:pt x="722" y="659"/>
                      </a:lnTo>
                      <a:lnTo>
                        <a:pt x="728" y="647"/>
                      </a:lnTo>
                      <a:lnTo>
                        <a:pt x="728" y="645"/>
                      </a:lnTo>
                      <a:lnTo>
                        <a:pt x="729" y="644"/>
                      </a:lnTo>
                      <a:lnTo>
                        <a:pt x="730" y="641"/>
                      </a:lnTo>
                      <a:lnTo>
                        <a:pt x="733" y="636"/>
                      </a:lnTo>
                      <a:lnTo>
                        <a:pt x="734" y="634"/>
                      </a:lnTo>
                      <a:lnTo>
                        <a:pt x="734" y="633"/>
                      </a:lnTo>
                      <a:lnTo>
                        <a:pt x="736" y="631"/>
                      </a:lnTo>
                      <a:lnTo>
                        <a:pt x="738" y="626"/>
                      </a:lnTo>
                      <a:lnTo>
                        <a:pt x="739" y="625"/>
                      </a:lnTo>
                      <a:lnTo>
                        <a:pt x="740" y="624"/>
                      </a:lnTo>
                      <a:lnTo>
                        <a:pt x="741" y="621"/>
                      </a:lnTo>
                      <a:lnTo>
                        <a:pt x="744" y="618"/>
                      </a:lnTo>
                      <a:lnTo>
                        <a:pt x="744" y="616"/>
                      </a:lnTo>
                      <a:lnTo>
                        <a:pt x="745" y="616"/>
                      </a:lnTo>
                      <a:lnTo>
                        <a:pt x="747" y="614"/>
                      </a:lnTo>
                      <a:lnTo>
                        <a:pt x="749" y="610"/>
                      </a:lnTo>
                      <a:lnTo>
                        <a:pt x="750" y="610"/>
                      </a:lnTo>
                      <a:lnTo>
                        <a:pt x="750" y="609"/>
                      </a:lnTo>
                      <a:lnTo>
                        <a:pt x="752" y="607"/>
                      </a:lnTo>
                      <a:lnTo>
                        <a:pt x="752" y="607"/>
                      </a:lnTo>
                      <a:lnTo>
                        <a:pt x="753" y="606"/>
                      </a:lnTo>
                      <a:lnTo>
                        <a:pt x="754" y="605"/>
                      </a:lnTo>
                      <a:lnTo>
                        <a:pt x="755" y="604"/>
                      </a:lnTo>
                      <a:lnTo>
                        <a:pt x="756" y="604"/>
                      </a:lnTo>
                      <a:lnTo>
                        <a:pt x="757" y="603"/>
                      </a:lnTo>
                      <a:lnTo>
                        <a:pt x="759" y="601"/>
                      </a:lnTo>
                      <a:lnTo>
                        <a:pt x="760" y="600"/>
                      </a:lnTo>
                      <a:lnTo>
                        <a:pt x="761" y="600"/>
                      </a:lnTo>
                      <a:lnTo>
                        <a:pt x="762" y="599"/>
                      </a:lnTo>
                      <a:lnTo>
                        <a:pt x="762" y="599"/>
                      </a:lnTo>
                      <a:lnTo>
                        <a:pt x="763" y="598"/>
                      </a:lnTo>
                      <a:lnTo>
                        <a:pt x="764" y="598"/>
                      </a:lnTo>
                      <a:lnTo>
                        <a:pt x="765" y="598"/>
                      </a:lnTo>
                      <a:lnTo>
                        <a:pt x="766" y="597"/>
                      </a:lnTo>
                      <a:lnTo>
                        <a:pt x="766" y="597"/>
                      </a:lnTo>
                      <a:lnTo>
                        <a:pt x="767" y="597"/>
                      </a:lnTo>
                      <a:lnTo>
                        <a:pt x="768" y="597"/>
                      </a:lnTo>
                      <a:lnTo>
                        <a:pt x="768" y="597"/>
                      </a:lnTo>
                      <a:lnTo>
                        <a:pt x="769" y="597"/>
                      </a:lnTo>
                      <a:lnTo>
                        <a:pt x="770" y="596"/>
                      </a:lnTo>
                      <a:lnTo>
                        <a:pt x="770" y="596"/>
                      </a:lnTo>
                      <a:lnTo>
                        <a:pt x="771" y="596"/>
                      </a:lnTo>
                      <a:lnTo>
                        <a:pt x="771" y="596"/>
                      </a:lnTo>
                      <a:lnTo>
                        <a:pt x="772" y="596"/>
                      </a:lnTo>
                      <a:lnTo>
                        <a:pt x="773" y="596"/>
                      </a:lnTo>
                      <a:lnTo>
                        <a:pt x="773" y="596"/>
                      </a:lnTo>
                      <a:lnTo>
                        <a:pt x="774" y="596"/>
                      </a:lnTo>
                      <a:lnTo>
                        <a:pt x="774" y="596"/>
                      </a:lnTo>
                      <a:lnTo>
                        <a:pt x="775" y="596"/>
                      </a:lnTo>
                      <a:lnTo>
                        <a:pt x="776" y="596"/>
                      </a:lnTo>
                      <a:lnTo>
                        <a:pt x="776" y="596"/>
                      </a:lnTo>
                      <a:lnTo>
                        <a:pt x="777" y="596"/>
                      </a:lnTo>
                      <a:lnTo>
                        <a:pt x="778" y="596"/>
                      </a:lnTo>
                      <a:lnTo>
                        <a:pt x="779" y="597"/>
                      </a:lnTo>
                      <a:lnTo>
                        <a:pt x="779" y="597"/>
                      </a:lnTo>
                      <a:lnTo>
                        <a:pt x="780" y="597"/>
                      </a:lnTo>
                      <a:lnTo>
                        <a:pt x="780" y="597"/>
                      </a:lnTo>
                      <a:lnTo>
                        <a:pt x="781" y="597"/>
                      </a:lnTo>
                      <a:lnTo>
                        <a:pt x="782" y="597"/>
                      </a:lnTo>
                      <a:lnTo>
                        <a:pt x="782" y="598"/>
                      </a:lnTo>
                      <a:lnTo>
                        <a:pt x="783" y="598"/>
                      </a:lnTo>
                      <a:lnTo>
                        <a:pt x="783" y="598"/>
                      </a:lnTo>
                      <a:lnTo>
                        <a:pt x="785" y="599"/>
                      </a:lnTo>
                      <a:lnTo>
                        <a:pt x="785" y="599"/>
                      </a:lnTo>
                      <a:lnTo>
                        <a:pt x="786" y="600"/>
                      </a:lnTo>
                      <a:lnTo>
                        <a:pt x="787" y="600"/>
                      </a:lnTo>
                      <a:lnTo>
                        <a:pt x="788" y="601"/>
                      </a:lnTo>
                      <a:lnTo>
                        <a:pt x="789" y="601"/>
                      </a:lnTo>
                      <a:lnTo>
                        <a:pt x="790" y="602"/>
                      </a:lnTo>
                      <a:lnTo>
                        <a:pt x="791" y="603"/>
                      </a:lnTo>
                      <a:lnTo>
                        <a:pt x="791" y="603"/>
                      </a:lnTo>
                      <a:lnTo>
                        <a:pt x="792" y="604"/>
                      </a:lnTo>
                      <a:lnTo>
                        <a:pt x="793" y="605"/>
                      </a:lnTo>
                      <a:lnTo>
                        <a:pt x="794" y="606"/>
                      </a:lnTo>
                      <a:lnTo>
                        <a:pt x="795" y="607"/>
                      </a:lnTo>
                      <a:lnTo>
                        <a:pt x="796" y="608"/>
                      </a:lnTo>
                      <a:lnTo>
                        <a:pt x="797" y="608"/>
                      </a:lnTo>
                      <a:lnTo>
                        <a:pt x="798" y="610"/>
                      </a:lnTo>
                      <a:lnTo>
                        <a:pt x="801" y="613"/>
                      </a:lnTo>
                      <a:lnTo>
                        <a:pt x="801" y="614"/>
                      </a:lnTo>
                      <a:lnTo>
                        <a:pt x="802" y="615"/>
                      </a:lnTo>
                      <a:lnTo>
                        <a:pt x="804" y="617"/>
                      </a:lnTo>
                      <a:lnTo>
                        <a:pt x="806" y="621"/>
                      </a:lnTo>
                      <a:lnTo>
                        <a:pt x="812" y="630"/>
                      </a:lnTo>
                      <a:lnTo>
                        <a:pt x="812" y="631"/>
                      </a:lnTo>
                      <a:lnTo>
                        <a:pt x="813" y="632"/>
                      </a:lnTo>
                      <a:lnTo>
                        <a:pt x="815" y="635"/>
                      </a:lnTo>
                      <a:lnTo>
                        <a:pt x="817" y="640"/>
                      </a:lnTo>
                      <a:lnTo>
                        <a:pt x="823" y="651"/>
                      </a:lnTo>
                      <a:lnTo>
                        <a:pt x="824" y="653"/>
                      </a:lnTo>
                      <a:lnTo>
                        <a:pt x="824" y="654"/>
                      </a:lnTo>
                      <a:lnTo>
                        <a:pt x="825" y="657"/>
                      </a:lnTo>
                      <a:lnTo>
                        <a:pt x="828" y="664"/>
                      </a:lnTo>
                      <a:lnTo>
                        <a:pt x="834" y="678"/>
                      </a:lnTo>
                      <a:lnTo>
                        <a:pt x="834" y="679"/>
                      </a:lnTo>
                      <a:lnTo>
                        <a:pt x="835" y="681"/>
                      </a:lnTo>
                      <a:lnTo>
                        <a:pt x="836" y="684"/>
                      </a:lnTo>
                      <a:lnTo>
                        <a:pt x="839" y="691"/>
                      </a:lnTo>
                      <a:lnTo>
                        <a:pt x="844" y="706"/>
                      </a:lnTo>
                      <a:lnTo>
                        <a:pt x="854" y="737"/>
                      </a:lnTo>
                      <a:lnTo>
                        <a:pt x="875" y="807"/>
                      </a:lnTo>
                      <a:lnTo>
                        <a:pt x="875" y="809"/>
                      </a:lnTo>
                      <a:lnTo>
                        <a:pt x="876" y="811"/>
                      </a:lnTo>
                      <a:lnTo>
                        <a:pt x="877" y="816"/>
                      </a:lnTo>
                      <a:lnTo>
                        <a:pt x="880" y="825"/>
                      </a:lnTo>
                      <a:lnTo>
                        <a:pt x="885" y="844"/>
                      </a:lnTo>
                      <a:lnTo>
                        <a:pt x="895" y="882"/>
                      </a:lnTo>
                      <a:lnTo>
                        <a:pt x="915" y="958"/>
                      </a:lnTo>
                      <a:lnTo>
                        <a:pt x="916" y="961"/>
                      </a:lnTo>
                      <a:lnTo>
                        <a:pt x="917" y="964"/>
                      </a:lnTo>
                      <a:lnTo>
                        <a:pt x="918" y="969"/>
                      </a:lnTo>
                      <a:lnTo>
                        <a:pt x="921" y="979"/>
                      </a:lnTo>
                      <a:lnTo>
                        <a:pt x="926" y="999"/>
                      </a:lnTo>
                      <a:lnTo>
                        <a:pt x="937" y="1039"/>
                      </a:lnTo>
                      <a:lnTo>
                        <a:pt x="938" y="1041"/>
                      </a:lnTo>
                      <a:lnTo>
                        <a:pt x="938" y="1044"/>
                      </a:lnTo>
                      <a:lnTo>
                        <a:pt x="940" y="1048"/>
                      </a:lnTo>
                      <a:lnTo>
                        <a:pt x="942" y="1058"/>
                      </a:lnTo>
                      <a:lnTo>
                        <a:pt x="948" y="1077"/>
                      </a:lnTo>
                      <a:lnTo>
                        <a:pt x="959" y="1111"/>
                      </a:lnTo>
                      <a:lnTo>
                        <a:pt x="959" y="1114"/>
                      </a:lnTo>
                      <a:lnTo>
                        <a:pt x="960" y="1116"/>
                      </a:lnTo>
                      <a:lnTo>
                        <a:pt x="961" y="1119"/>
                      </a:lnTo>
                      <a:lnTo>
                        <a:pt x="964" y="1127"/>
                      </a:lnTo>
                      <a:lnTo>
                        <a:pt x="969" y="1141"/>
                      </a:lnTo>
                      <a:lnTo>
                        <a:pt x="969" y="1143"/>
                      </a:lnTo>
                      <a:lnTo>
                        <a:pt x="970" y="1145"/>
                      </a:lnTo>
                      <a:lnTo>
                        <a:pt x="971" y="1149"/>
                      </a:lnTo>
                      <a:lnTo>
                        <a:pt x="974" y="1155"/>
                      </a:lnTo>
                      <a:lnTo>
                        <a:pt x="979" y="1168"/>
                      </a:lnTo>
                      <a:lnTo>
                        <a:pt x="980" y="1170"/>
                      </a:lnTo>
                      <a:lnTo>
                        <a:pt x="980" y="1171"/>
                      </a:lnTo>
                      <a:lnTo>
                        <a:pt x="982" y="1175"/>
                      </a:lnTo>
                      <a:lnTo>
                        <a:pt x="984" y="1181"/>
                      </a:lnTo>
                    </a:path>
                  </a:pathLst>
                </a:custGeom>
                <a:noFill/>
                <a:ln w="25400" cap="flat" cmpd="sng" algn="ctr">
                  <a:solidFill>
                    <a:srgbClr val="005BD3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2" name="Group 288"/>
            <p:cNvGrpSpPr/>
            <p:nvPr/>
          </p:nvGrpSpPr>
          <p:grpSpPr>
            <a:xfrm rot="19416136">
              <a:off x="656138" y="4469147"/>
              <a:ext cx="385884" cy="406626"/>
              <a:chOff x="1124134" y="4324041"/>
              <a:chExt cx="445917" cy="442859"/>
            </a:xfrm>
          </p:grpSpPr>
          <p:sp>
            <p:nvSpPr>
              <p:cNvPr id="13" name="Oval 12"/>
              <p:cNvSpPr/>
              <p:nvPr/>
            </p:nvSpPr>
            <p:spPr>
              <a:xfrm rot="260809">
                <a:off x="1124134" y="4324041"/>
                <a:ext cx="445917" cy="442859"/>
              </a:xfrm>
              <a:prstGeom prst="ellipse">
                <a:avLst/>
              </a:prstGeom>
              <a:solidFill>
                <a:srgbClr val="FFFFCC"/>
              </a:solidFill>
              <a:ln w="9525" cap="flat" cmpd="sng" algn="ctr">
                <a:solidFill>
                  <a:srgbClr val="005BD3">
                    <a:lumMod val="60000"/>
                    <a:lumOff val="40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4" name="Group 290"/>
              <p:cNvGrpSpPr/>
              <p:nvPr/>
            </p:nvGrpSpPr>
            <p:grpSpPr>
              <a:xfrm rot="11396125" flipV="1">
                <a:off x="1166694" y="4443345"/>
                <a:ext cx="358793" cy="179701"/>
                <a:chOff x="3135313" y="111460"/>
                <a:chExt cx="3190875" cy="1989138"/>
              </a:xfrm>
            </p:grpSpPr>
            <p:sp>
              <p:nvSpPr>
                <p:cNvPr id="15" name="Freeform 20"/>
                <p:cNvSpPr>
                  <a:spLocks/>
                </p:cNvSpPr>
                <p:nvPr/>
              </p:nvSpPr>
              <p:spPr bwMode="auto">
                <a:xfrm>
                  <a:off x="3135313" y="111460"/>
                  <a:ext cx="1628775" cy="1989138"/>
                </a:xfrm>
                <a:custGeom>
                  <a:avLst/>
                  <a:gdLst>
                    <a:gd name="T0" fmla="*/ 5 w 1026"/>
                    <a:gd name="T1" fmla="*/ 1252 h 1253"/>
                    <a:gd name="T2" fmla="*/ 11 w 1026"/>
                    <a:gd name="T3" fmla="*/ 1251 h 1253"/>
                    <a:gd name="T4" fmla="*/ 17 w 1026"/>
                    <a:gd name="T5" fmla="*/ 1247 h 1253"/>
                    <a:gd name="T6" fmla="*/ 27 w 1026"/>
                    <a:gd name="T7" fmla="*/ 1239 h 1253"/>
                    <a:gd name="T8" fmla="*/ 42 w 1026"/>
                    <a:gd name="T9" fmla="*/ 1219 h 1253"/>
                    <a:gd name="T10" fmla="*/ 57 w 1026"/>
                    <a:gd name="T11" fmla="*/ 1189 h 1253"/>
                    <a:gd name="T12" fmla="*/ 86 w 1026"/>
                    <a:gd name="T13" fmla="*/ 1114 h 1253"/>
                    <a:gd name="T14" fmla="*/ 167 w 1026"/>
                    <a:gd name="T15" fmla="*/ 819 h 1253"/>
                    <a:gd name="T16" fmla="*/ 191 w 1026"/>
                    <a:gd name="T17" fmla="*/ 736 h 1253"/>
                    <a:gd name="T18" fmla="*/ 221 w 1026"/>
                    <a:gd name="T19" fmla="*/ 656 h 1253"/>
                    <a:gd name="T20" fmla="*/ 233 w 1026"/>
                    <a:gd name="T21" fmla="*/ 630 h 1253"/>
                    <a:gd name="T22" fmla="*/ 243 w 1026"/>
                    <a:gd name="T23" fmla="*/ 615 h 1253"/>
                    <a:gd name="T24" fmla="*/ 254 w 1026"/>
                    <a:gd name="T25" fmla="*/ 603 h 1253"/>
                    <a:gd name="T26" fmla="*/ 261 w 1026"/>
                    <a:gd name="T27" fmla="*/ 599 h 1253"/>
                    <a:gd name="T28" fmla="*/ 267 w 1026"/>
                    <a:gd name="T29" fmla="*/ 597 h 1253"/>
                    <a:gd name="T30" fmla="*/ 272 w 1026"/>
                    <a:gd name="T31" fmla="*/ 596 h 1253"/>
                    <a:gd name="T32" fmla="*/ 278 w 1026"/>
                    <a:gd name="T33" fmla="*/ 597 h 1253"/>
                    <a:gd name="T34" fmla="*/ 284 w 1026"/>
                    <a:gd name="T35" fmla="*/ 600 h 1253"/>
                    <a:gd name="T36" fmla="*/ 291 w 1026"/>
                    <a:gd name="T37" fmla="*/ 605 h 1253"/>
                    <a:gd name="T38" fmla="*/ 302 w 1026"/>
                    <a:gd name="T39" fmla="*/ 618 h 1253"/>
                    <a:gd name="T40" fmla="*/ 318 w 1026"/>
                    <a:gd name="T41" fmla="*/ 647 h 1253"/>
                    <a:gd name="T42" fmla="*/ 341 w 1026"/>
                    <a:gd name="T43" fmla="*/ 709 h 1253"/>
                    <a:gd name="T44" fmla="*/ 426 w 1026"/>
                    <a:gd name="T45" fmla="*/ 1036 h 1253"/>
                    <a:gd name="T46" fmla="*/ 454 w 1026"/>
                    <a:gd name="T47" fmla="*/ 1139 h 1253"/>
                    <a:gd name="T48" fmla="*/ 476 w 1026"/>
                    <a:gd name="T49" fmla="*/ 1200 h 1253"/>
                    <a:gd name="T50" fmla="*/ 490 w 1026"/>
                    <a:gd name="T51" fmla="*/ 1229 h 1253"/>
                    <a:gd name="T52" fmla="*/ 498 w 1026"/>
                    <a:gd name="T53" fmla="*/ 1241 h 1253"/>
                    <a:gd name="T54" fmla="*/ 505 w 1026"/>
                    <a:gd name="T55" fmla="*/ 1248 h 1253"/>
                    <a:gd name="T56" fmla="*/ 511 w 1026"/>
                    <a:gd name="T57" fmla="*/ 1251 h 1253"/>
                    <a:gd name="T58" fmla="*/ 517 w 1026"/>
                    <a:gd name="T59" fmla="*/ 1252 h 1253"/>
                    <a:gd name="T60" fmla="*/ 522 w 1026"/>
                    <a:gd name="T61" fmla="*/ 1252 h 1253"/>
                    <a:gd name="T62" fmla="*/ 528 w 1026"/>
                    <a:gd name="T63" fmla="*/ 1250 h 1253"/>
                    <a:gd name="T64" fmla="*/ 534 w 1026"/>
                    <a:gd name="T65" fmla="*/ 1244 h 1253"/>
                    <a:gd name="T66" fmla="*/ 545 w 1026"/>
                    <a:gd name="T67" fmla="*/ 1228 h 1253"/>
                    <a:gd name="T68" fmla="*/ 556 w 1026"/>
                    <a:gd name="T69" fmla="*/ 1206 h 1253"/>
                    <a:gd name="T70" fmla="*/ 570 w 1026"/>
                    <a:gd name="T71" fmla="*/ 1166 h 1253"/>
                    <a:gd name="T72" fmla="*/ 594 w 1026"/>
                    <a:gd name="T73" fmla="*/ 1065 h 1253"/>
                    <a:gd name="T74" fmla="*/ 633 w 1026"/>
                    <a:gd name="T75" fmla="*/ 845 h 1253"/>
                    <a:gd name="T76" fmla="*/ 677 w 1026"/>
                    <a:gd name="T77" fmla="*/ 544 h 1253"/>
                    <a:gd name="T78" fmla="*/ 699 w 1026"/>
                    <a:gd name="T79" fmla="*/ 392 h 1253"/>
                    <a:gd name="T80" fmla="*/ 728 w 1026"/>
                    <a:gd name="T81" fmla="*/ 217 h 1253"/>
                    <a:gd name="T82" fmla="*/ 741 w 1026"/>
                    <a:gd name="T83" fmla="*/ 147 h 1253"/>
                    <a:gd name="T84" fmla="*/ 761 w 1026"/>
                    <a:gd name="T85" fmla="*/ 67 h 1253"/>
                    <a:gd name="T86" fmla="*/ 771 w 1026"/>
                    <a:gd name="T87" fmla="*/ 37 h 1253"/>
                    <a:gd name="T88" fmla="*/ 782 w 1026"/>
                    <a:gd name="T89" fmla="*/ 16 h 1253"/>
                    <a:gd name="T90" fmla="*/ 789 w 1026"/>
                    <a:gd name="T91" fmla="*/ 6 h 1253"/>
                    <a:gd name="T92" fmla="*/ 794 w 1026"/>
                    <a:gd name="T93" fmla="*/ 1 h 1253"/>
                    <a:gd name="T94" fmla="*/ 800 w 1026"/>
                    <a:gd name="T95" fmla="*/ 0 h 1253"/>
                    <a:gd name="T96" fmla="*/ 805 w 1026"/>
                    <a:gd name="T97" fmla="*/ 1 h 1253"/>
                    <a:gd name="T98" fmla="*/ 810 w 1026"/>
                    <a:gd name="T99" fmla="*/ 4 h 1253"/>
                    <a:gd name="T100" fmla="*/ 818 w 1026"/>
                    <a:gd name="T101" fmla="*/ 13 h 1253"/>
                    <a:gd name="T102" fmla="*/ 829 w 1026"/>
                    <a:gd name="T103" fmla="*/ 37 h 1253"/>
                    <a:gd name="T104" fmla="*/ 840 w 1026"/>
                    <a:gd name="T105" fmla="*/ 71 h 1253"/>
                    <a:gd name="T106" fmla="*/ 858 w 1026"/>
                    <a:gd name="T107" fmla="*/ 147 h 1253"/>
                    <a:gd name="T108" fmla="*/ 878 w 1026"/>
                    <a:gd name="T109" fmla="*/ 265 h 1253"/>
                    <a:gd name="T110" fmla="*/ 930 w 1026"/>
                    <a:gd name="T111" fmla="*/ 658 h 1253"/>
                    <a:gd name="T112" fmla="*/ 953 w 1026"/>
                    <a:gd name="T113" fmla="*/ 850 h 1253"/>
                    <a:gd name="T114" fmla="*/ 979 w 1026"/>
                    <a:gd name="T115" fmla="*/ 1041 h 1253"/>
                    <a:gd name="T116" fmla="*/ 996 w 1026"/>
                    <a:gd name="T117" fmla="*/ 1140 h 1253"/>
                    <a:gd name="T118" fmla="*/ 1006 w 1026"/>
                    <a:gd name="T119" fmla="*/ 1188 h 1253"/>
                    <a:gd name="T120" fmla="*/ 1016 w 1026"/>
                    <a:gd name="T121" fmla="*/ 1224 h 1253"/>
                    <a:gd name="T122" fmla="*/ 1023 w 1026"/>
                    <a:gd name="T123" fmla="*/ 1241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026" h="1253">
                      <a:moveTo>
                        <a:pt x="0" y="1253"/>
                      </a:moveTo>
                      <a:lnTo>
                        <a:pt x="1" y="1253"/>
                      </a:lnTo>
                      <a:lnTo>
                        <a:pt x="2" y="1252"/>
                      </a:lnTo>
                      <a:lnTo>
                        <a:pt x="2" y="1252"/>
                      </a:lnTo>
                      <a:lnTo>
                        <a:pt x="3" y="1252"/>
                      </a:lnTo>
                      <a:lnTo>
                        <a:pt x="3" y="1252"/>
                      </a:lnTo>
                      <a:lnTo>
                        <a:pt x="4" y="1252"/>
                      </a:lnTo>
                      <a:lnTo>
                        <a:pt x="5" y="1252"/>
                      </a:lnTo>
                      <a:lnTo>
                        <a:pt x="5" y="1252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1"/>
                      </a:lnTo>
                      <a:lnTo>
                        <a:pt x="9" y="1251"/>
                      </a:lnTo>
                      <a:lnTo>
                        <a:pt x="9" y="1251"/>
                      </a:lnTo>
                      <a:lnTo>
                        <a:pt x="11" y="1251"/>
                      </a:lnTo>
                      <a:lnTo>
                        <a:pt x="11" y="1250"/>
                      </a:lnTo>
                      <a:lnTo>
                        <a:pt x="12" y="1250"/>
                      </a:lnTo>
                      <a:lnTo>
                        <a:pt x="13" y="1249"/>
                      </a:lnTo>
                      <a:lnTo>
                        <a:pt x="14" y="1249"/>
                      </a:lnTo>
                      <a:lnTo>
                        <a:pt x="14" y="1249"/>
                      </a:lnTo>
                      <a:lnTo>
                        <a:pt x="15" y="1248"/>
                      </a:lnTo>
                      <a:lnTo>
                        <a:pt x="16" y="1248"/>
                      </a:lnTo>
                      <a:lnTo>
                        <a:pt x="17" y="1247"/>
                      </a:lnTo>
                      <a:lnTo>
                        <a:pt x="18" y="1246"/>
                      </a:lnTo>
                      <a:lnTo>
                        <a:pt x="21" y="1245"/>
                      </a:lnTo>
                      <a:lnTo>
                        <a:pt x="21" y="1244"/>
                      </a:lnTo>
                      <a:lnTo>
                        <a:pt x="22" y="1243"/>
                      </a:lnTo>
                      <a:lnTo>
                        <a:pt x="23" y="1242"/>
                      </a:lnTo>
                      <a:lnTo>
                        <a:pt x="26" y="1240"/>
                      </a:lnTo>
                      <a:lnTo>
                        <a:pt x="26" y="1239"/>
                      </a:lnTo>
                      <a:lnTo>
                        <a:pt x="27" y="1239"/>
                      </a:lnTo>
                      <a:lnTo>
                        <a:pt x="28" y="1237"/>
                      </a:lnTo>
                      <a:lnTo>
                        <a:pt x="31" y="1234"/>
                      </a:lnTo>
                      <a:lnTo>
                        <a:pt x="31" y="1234"/>
                      </a:lnTo>
                      <a:lnTo>
                        <a:pt x="32" y="1233"/>
                      </a:lnTo>
                      <a:lnTo>
                        <a:pt x="33" y="1231"/>
                      </a:lnTo>
                      <a:lnTo>
                        <a:pt x="36" y="1228"/>
                      </a:lnTo>
                      <a:lnTo>
                        <a:pt x="41" y="1220"/>
                      </a:lnTo>
                      <a:lnTo>
                        <a:pt x="42" y="1219"/>
                      </a:lnTo>
                      <a:lnTo>
                        <a:pt x="42" y="1218"/>
                      </a:lnTo>
                      <a:lnTo>
                        <a:pt x="44" y="1216"/>
                      </a:lnTo>
                      <a:lnTo>
                        <a:pt x="47" y="1211"/>
                      </a:lnTo>
                      <a:lnTo>
                        <a:pt x="52" y="1200"/>
                      </a:lnTo>
                      <a:lnTo>
                        <a:pt x="53" y="1199"/>
                      </a:lnTo>
                      <a:lnTo>
                        <a:pt x="53" y="1198"/>
                      </a:lnTo>
                      <a:lnTo>
                        <a:pt x="55" y="1195"/>
                      </a:lnTo>
                      <a:lnTo>
                        <a:pt x="57" y="1189"/>
                      </a:lnTo>
                      <a:lnTo>
                        <a:pt x="63" y="1176"/>
                      </a:lnTo>
                      <a:lnTo>
                        <a:pt x="63" y="1174"/>
                      </a:lnTo>
                      <a:lnTo>
                        <a:pt x="64" y="1173"/>
                      </a:lnTo>
                      <a:lnTo>
                        <a:pt x="66" y="1170"/>
                      </a:lnTo>
                      <a:lnTo>
                        <a:pt x="68" y="1162"/>
                      </a:lnTo>
                      <a:lnTo>
                        <a:pt x="74" y="1148"/>
                      </a:lnTo>
                      <a:lnTo>
                        <a:pt x="85" y="1116"/>
                      </a:lnTo>
                      <a:lnTo>
                        <a:pt x="86" y="1114"/>
                      </a:lnTo>
                      <a:lnTo>
                        <a:pt x="86" y="1112"/>
                      </a:lnTo>
                      <a:lnTo>
                        <a:pt x="87" y="1108"/>
                      </a:lnTo>
                      <a:lnTo>
                        <a:pt x="90" y="1100"/>
                      </a:lnTo>
                      <a:lnTo>
                        <a:pt x="95" y="1084"/>
                      </a:lnTo>
                      <a:lnTo>
                        <a:pt x="105" y="1049"/>
                      </a:lnTo>
                      <a:lnTo>
                        <a:pt x="126" y="974"/>
                      </a:lnTo>
                      <a:lnTo>
                        <a:pt x="167" y="821"/>
                      </a:lnTo>
                      <a:lnTo>
                        <a:pt x="167" y="819"/>
                      </a:lnTo>
                      <a:lnTo>
                        <a:pt x="168" y="816"/>
                      </a:lnTo>
                      <a:lnTo>
                        <a:pt x="169" y="811"/>
                      </a:lnTo>
                      <a:lnTo>
                        <a:pt x="172" y="801"/>
                      </a:lnTo>
                      <a:lnTo>
                        <a:pt x="177" y="782"/>
                      </a:lnTo>
                      <a:lnTo>
                        <a:pt x="188" y="745"/>
                      </a:lnTo>
                      <a:lnTo>
                        <a:pt x="189" y="743"/>
                      </a:lnTo>
                      <a:lnTo>
                        <a:pt x="190" y="741"/>
                      </a:lnTo>
                      <a:lnTo>
                        <a:pt x="191" y="736"/>
                      </a:lnTo>
                      <a:lnTo>
                        <a:pt x="194" y="728"/>
                      </a:lnTo>
                      <a:lnTo>
                        <a:pt x="199" y="711"/>
                      </a:lnTo>
                      <a:lnTo>
                        <a:pt x="210" y="681"/>
                      </a:lnTo>
                      <a:lnTo>
                        <a:pt x="211" y="679"/>
                      </a:lnTo>
                      <a:lnTo>
                        <a:pt x="212" y="677"/>
                      </a:lnTo>
                      <a:lnTo>
                        <a:pt x="213" y="674"/>
                      </a:lnTo>
                      <a:lnTo>
                        <a:pt x="215" y="668"/>
                      </a:lnTo>
                      <a:lnTo>
                        <a:pt x="221" y="656"/>
                      </a:lnTo>
                      <a:lnTo>
                        <a:pt x="221" y="654"/>
                      </a:lnTo>
                      <a:lnTo>
                        <a:pt x="222" y="653"/>
                      </a:lnTo>
                      <a:lnTo>
                        <a:pt x="223" y="650"/>
                      </a:lnTo>
                      <a:lnTo>
                        <a:pt x="225" y="645"/>
                      </a:lnTo>
                      <a:lnTo>
                        <a:pt x="231" y="635"/>
                      </a:lnTo>
                      <a:lnTo>
                        <a:pt x="231" y="634"/>
                      </a:lnTo>
                      <a:lnTo>
                        <a:pt x="232" y="633"/>
                      </a:lnTo>
                      <a:lnTo>
                        <a:pt x="233" y="630"/>
                      </a:lnTo>
                      <a:lnTo>
                        <a:pt x="236" y="626"/>
                      </a:lnTo>
                      <a:lnTo>
                        <a:pt x="236" y="625"/>
                      </a:lnTo>
                      <a:lnTo>
                        <a:pt x="237" y="624"/>
                      </a:lnTo>
                      <a:lnTo>
                        <a:pt x="238" y="622"/>
                      </a:lnTo>
                      <a:lnTo>
                        <a:pt x="241" y="618"/>
                      </a:lnTo>
                      <a:lnTo>
                        <a:pt x="242" y="617"/>
                      </a:lnTo>
                      <a:lnTo>
                        <a:pt x="242" y="616"/>
                      </a:lnTo>
                      <a:lnTo>
                        <a:pt x="243" y="615"/>
                      </a:lnTo>
                      <a:lnTo>
                        <a:pt x="246" y="611"/>
                      </a:lnTo>
                      <a:lnTo>
                        <a:pt x="246" y="610"/>
                      </a:lnTo>
                      <a:lnTo>
                        <a:pt x="247" y="610"/>
                      </a:lnTo>
                      <a:lnTo>
                        <a:pt x="248" y="609"/>
                      </a:lnTo>
                      <a:lnTo>
                        <a:pt x="251" y="606"/>
                      </a:lnTo>
                      <a:lnTo>
                        <a:pt x="252" y="605"/>
                      </a:lnTo>
                      <a:lnTo>
                        <a:pt x="252" y="604"/>
                      </a:lnTo>
                      <a:lnTo>
                        <a:pt x="254" y="603"/>
                      </a:lnTo>
                      <a:lnTo>
                        <a:pt x="254" y="603"/>
                      </a:lnTo>
                      <a:lnTo>
                        <a:pt x="255" y="602"/>
                      </a:lnTo>
                      <a:lnTo>
                        <a:pt x="257" y="601"/>
                      </a:lnTo>
                      <a:lnTo>
                        <a:pt x="257" y="601"/>
                      </a:lnTo>
                      <a:lnTo>
                        <a:pt x="258" y="600"/>
                      </a:lnTo>
                      <a:lnTo>
                        <a:pt x="259" y="600"/>
                      </a:lnTo>
                      <a:lnTo>
                        <a:pt x="260" y="599"/>
                      </a:lnTo>
                      <a:lnTo>
                        <a:pt x="261" y="599"/>
                      </a:lnTo>
                      <a:lnTo>
                        <a:pt x="262" y="598"/>
                      </a:lnTo>
                      <a:lnTo>
                        <a:pt x="263" y="598"/>
                      </a:lnTo>
                      <a:lnTo>
                        <a:pt x="263" y="597"/>
                      </a:lnTo>
                      <a:lnTo>
                        <a:pt x="264" y="597"/>
                      </a:lnTo>
                      <a:lnTo>
                        <a:pt x="265" y="597"/>
                      </a:lnTo>
                      <a:lnTo>
                        <a:pt x="266" y="597"/>
                      </a:lnTo>
                      <a:lnTo>
                        <a:pt x="266" y="597"/>
                      </a:lnTo>
                      <a:lnTo>
                        <a:pt x="267" y="597"/>
                      </a:lnTo>
                      <a:lnTo>
                        <a:pt x="268" y="596"/>
                      </a:lnTo>
                      <a:lnTo>
                        <a:pt x="268" y="596"/>
                      </a:lnTo>
                      <a:lnTo>
                        <a:pt x="269" y="596"/>
                      </a:lnTo>
                      <a:lnTo>
                        <a:pt x="270" y="596"/>
                      </a:lnTo>
                      <a:lnTo>
                        <a:pt x="270" y="596"/>
                      </a:lnTo>
                      <a:lnTo>
                        <a:pt x="271" y="596"/>
                      </a:lnTo>
                      <a:lnTo>
                        <a:pt x="272" y="596"/>
                      </a:lnTo>
                      <a:lnTo>
                        <a:pt x="272" y="596"/>
                      </a:lnTo>
                      <a:lnTo>
                        <a:pt x="273" y="596"/>
                      </a:lnTo>
                      <a:lnTo>
                        <a:pt x="274" y="596"/>
                      </a:lnTo>
                      <a:lnTo>
                        <a:pt x="275" y="596"/>
                      </a:lnTo>
                      <a:lnTo>
                        <a:pt x="275" y="596"/>
                      </a:lnTo>
                      <a:lnTo>
                        <a:pt x="276" y="596"/>
                      </a:lnTo>
                      <a:lnTo>
                        <a:pt x="276" y="597"/>
                      </a:lnTo>
                      <a:lnTo>
                        <a:pt x="277" y="597"/>
                      </a:lnTo>
                      <a:lnTo>
                        <a:pt x="278" y="597"/>
                      </a:lnTo>
                      <a:lnTo>
                        <a:pt x="279" y="597"/>
                      </a:lnTo>
                      <a:lnTo>
                        <a:pt x="279" y="597"/>
                      </a:lnTo>
                      <a:lnTo>
                        <a:pt x="280" y="598"/>
                      </a:lnTo>
                      <a:lnTo>
                        <a:pt x="281" y="598"/>
                      </a:lnTo>
                      <a:lnTo>
                        <a:pt x="281" y="598"/>
                      </a:lnTo>
                      <a:lnTo>
                        <a:pt x="282" y="599"/>
                      </a:lnTo>
                      <a:lnTo>
                        <a:pt x="283" y="599"/>
                      </a:lnTo>
                      <a:lnTo>
                        <a:pt x="284" y="600"/>
                      </a:lnTo>
                      <a:lnTo>
                        <a:pt x="285" y="600"/>
                      </a:lnTo>
                      <a:lnTo>
                        <a:pt x="285" y="601"/>
                      </a:lnTo>
                      <a:lnTo>
                        <a:pt x="287" y="602"/>
                      </a:lnTo>
                      <a:lnTo>
                        <a:pt x="288" y="602"/>
                      </a:lnTo>
                      <a:lnTo>
                        <a:pt x="288" y="603"/>
                      </a:lnTo>
                      <a:lnTo>
                        <a:pt x="290" y="604"/>
                      </a:lnTo>
                      <a:lnTo>
                        <a:pt x="290" y="604"/>
                      </a:lnTo>
                      <a:lnTo>
                        <a:pt x="291" y="605"/>
                      </a:lnTo>
                      <a:lnTo>
                        <a:pt x="293" y="607"/>
                      </a:lnTo>
                      <a:lnTo>
                        <a:pt x="295" y="610"/>
                      </a:lnTo>
                      <a:lnTo>
                        <a:pt x="296" y="610"/>
                      </a:lnTo>
                      <a:lnTo>
                        <a:pt x="297" y="611"/>
                      </a:lnTo>
                      <a:lnTo>
                        <a:pt x="298" y="613"/>
                      </a:lnTo>
                      <a:lnTo>
                        <a:pt x="301" y="616"/>
                      </a:lnTo>
                      <a:lnTo>
                        <a:pt x="302" y="618"/>
                      </a:lnTo>
                      <a:lnTo>
                        <a:pt x="302" y="618"/>
                      </a:lnTo>
                      <a:lnTo>
                        <a:pt x="303" y="621"/>
                      </a:lnTo>
                      <a:lnTo>
                        <a:pt x="306" y="625"/>
                      </a:lnTo>
                      <a:lnTo>
                        <a:pt x="307" y="626"/>
                      </a:lnTo>
                      <a:lnTo>
                        <a:pt x="308" y="627"/>
                      </a:lnTo>
                      <a:lnTo>
                        <a:pt x="309" y="629"/>
                      </a:lnTo>
                      <a:lnTo>
                        <a:pt x="312" y="634"/>
                      </a:lnTo>
                      <a:lnTo>
                        <a:pt x="317" y="645"/>
                      </a:lnTo>
                      <a:lnTo>
                        <a:pt x="318" y="647"/>
                      </a:lnTo>
                      <a:lnTo>
                        <a:pt x="318" y="648"/>
                      </a:lnTo>
                      <a:lnTo>
                        <a:pt x="320" y="651"/>
                      </a:lnTo>
                      <a:lnTo>
                        <a:pt x="323" y="657"/>
                      </a:lnTo>
                      <a:lnTo>
                        <a:pt x="328" y="671"/>
                      </a:lnTo>
                      <a:lnTo>
                        <a:pt x="339" y="701"/>
                      </a:lnTo>
                      <a:lnTo>
                        <a:pt x="339" y="703"/>
                      </a:lnTo>
                      <a:lnTo>
                        <a:pt x="340" y="705"/>
                      </a:lnTo>
                      <a:lnTo>
                        <a:pt x="341" y="709"/>
                      </a:lnTo>
                      <a:lnTo>
                        <a:pt x="344" y="717"/>
                      </a:lnTo>
                      <a:lnTo>
                        <a:pt x="349" y="733"/>
                      </a:lnTo>
                      <a:lnTo>
                        <a:pt x="359" y="768"/>
                      </a:lnTo>
                      <a:lnTo>
                        <a:pt x="379" y="845"/>
                      </a:lnTo>
                      <a:lnTo>
                        <a:pt x="423" y="1026"/>
                      </a:lnTo>
                      <a:lnTo>
                        <a:pt x="424" y="1029"/>
                      </a:lnTo>
                      <a:lnTo>
                        <a:pt x="425" y="1031"/>
                      </a:lnTo>
                      <a:lnTo>
                        <a:pt x="426" y="1036"/>
                      </a:lnTo>
                      <a:lnTo>
                        <a:pt x="428" y="1046"/>
                      </a:lnTo>
                      <a:lnTo>
                        <a:pt x="434" y="1066"/>
                      </a:lnTo>
                      <a:lnTo>
                        <a:pt x="444" y="1104"/>
                      </a:lnTo>
                      <a:lnTo>
                        <a:pt x="444" y="1107"/>
                      </a:lnTo>
                      <a:lnTo>
                        <a:pt x="445" y="1109"/>
                      </a:lnTo>
                      <a:lnTo>
                        <a:pt x="446" y="1113"/>
                      </a:lnTo>
                      <a:lnTo>
                        <a:pt x="449" y="1122"/>
                      </a:lnTo>
                      <a:lnTo>
                        <a:pt x="454" y="1139"/>
                      </a:lnTo>
                      <a:lnTo>
                        <a:pt x="464" y="1170"/>
                      </a:lnTo>
                      <a:lnTo>
                        <a:pt x="465" y="1172"/>
                      </a:lnTo>
                      <a:lnTo>
                        <a:pt x="465" y="1174"/>
                      </a:lnTo>
                      <a:lnTo>
                        <a:pt x="467" y="1177"/>
                      </a:lnTo>
                      <a:lnTo>
                        <a:pt x="469" y="1184"/>
                      </a:lnTo>
                      <a:lnTo>
                        <a:pt x="474" y="1197"/>
                      </a:lnTo>
                      <a:lnTo>
                        <a:pt x="475" y="1198"/>
                      </a:lnTo>
                      <a:lnTo>
                        <a:pt x="476" y="1200"/>
                      </a:lnTo>
                      <a:lnTo>
                        <a:pt x="477" y="1203"/>
                      </a:lnTo>
                      <a:lnTo>
                        <a:pt x="479" y="1209"/>
                      </a:lnTo>
                      <a:lnTo>
                        <a:pt x="484" y="1219"/>
                      </a:lnTo>
                      <a:lnTo>
                        <a:pt x="485" y="1220"/>
                      </a:lnTo>
                      <a:lnTo>
                        <a:pt x="486" y="1221"/>
                      </a:lnTo>
                      <a:lnTo>
                        <a:pt x="487" y="1224"/>
                      </a:lnTo>
                      <a:lnTo>
                        <a:pt x="489" y="1228"/>
                      </a:lnTo>
                      <a:lnTo>
                        <a:pt x="490" y="1229"/>
                      </a:lnTo>
                      <a:lnTo>
                        <a:pt x="491" y="1230"/>
                      </a:lnTo>
                      <a:lnTo>
                        <a:pt x="492" y="1232"/>
                      </a:lnTo>
                      <a:lnTo>
                        <a:pt x="494" y="1236"/>
                      </a:lnTo>
                      <a:lnTo>
                        <a:pt x="495" y="1237"/>
                      </a:lnTo>
                      <a:lnTo>
                        <a:pt x="496" y="1237"/>
                      </a:lnTo>
                      <a:lnTo>
                        <a:pt x="497" y="1239"/>
                      </a:lnTo>
                      <a:lnTo>
                        <a:pt x="498" y="1240"/>
                      </a:lnTo>
                      <a:lnTo>
                        <a:pt x="498" y="1241"/>
                      </a:lnTo>
                      <a:lnTo>
                        <a:pt x="500" y="1242"/>
                      </a:lnTo>
                      <a:lnTo>
                        <a:pt x="500" y="1243"/>
                      </a:lnTo>
                      <a:lnTo>
                        <a:pt x="501" y="1243"/>
                      </a:lnTo>
                      <a:lnTo>
                        <a:pt x="502" y="1245"/>
                      </a:lnTo>
                      <a:lnTo>
                        <a:pt x="503" y="1245"/>
                      </a:lnTo>
                      <a:lnTo>
                        <a:pt x="503" y="1246"/>
                      </a:lnTo>
                      <a:lnTo>
                        <a:pt x="504" y="1247"/>
                      </a:lnTo>
                      <a:lnTo>
                        <a:pt x="505" y="1248"/>
                      </a:lnTo>
                      <a:lnTo>
                        <a:pt x="506" y="1248"/>
                      </a:lnTo>
                      <a:lnTo>
                        <a:pt x="507" y="1249"/>
                      </a:lnTo>
                      <a:lnTo>
                        <a:pt x="507" y="1249"/>
                      </a:lnTo>
                      <a:lnTo>
                        <a:pt x="508" y="1249"/>
                      </a:lnTo>
                      <a:lnTo>
                        <a:pt x="509" y="1250"/>
                      </a:lnTo>
                      <a:lnTo>
                        <a:pt x="510" y="1251"/>
                      </a:lnTo>
                      <a:lnTo>
                        <a:pt x="510" y="1251"/>
                      </a:lnTo>
                      <a:lnTo>
                        <a:pt x="511" y="1251"/>
                      </a:lnTo>
                      <a:lnTo>
                        <a:pt x="512" y="1252"/>
                      </a:lnTo>
                      <a:lnTo>
                        <a:pt x="513" y="1252"/>
                      </a:lnTo>
                      <a:lnTo>
                        <a:pt x="513" y="1252"/>
                      </a:lnTo>
                      <a:lnTo>
                        <a:pt x="514" y="1252"/>
                      </a:lnTo>
                      <a:lnTo>
                        <a:pt x="515" y="1252"/>
                      </a:lnTo>
                      <a:lnTo>
                        <a:pt x="515" y="1252"/>
                      </a:lnTo>
                      <a:lnTo>
                        <a:pt x="516" y="1252"/>
                      </a:lnTo>
                      <a:lnTo>
                        <a:pt x="517" y="1252"/>
                      </a:lnTo>
                      <a:lnTo>
                        <a:pt x="518" y="1253"/>
                      </a:lnTo>
                      <a:lnTo>
                        <a:pt x="518" y="1253"/>
                      </a:lnTo>
                      <a:lnTo>
                        <a:pt x="519" y="1252"/>
                      </a:lnTo>
                      <a:lnTo>
                        <a:pt x="519" y="1252"/>
                      </a:lnTo>
                      <a:lnTo>
                        <a:pt x="520" y="1252"/>
                      </a:lnTo>
                      <a:lnTo>
                        <a:pt x="521" y="1252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1"/>
                      </a:lnTo>
                      <a:lnTo>
                        <a:pt x="525" y="1251"/>
                      </a:lnTo>
                      <a:lnTo>
                        <a:pt x="525" y="1251"/>
                      </a:lnTo>
                      <a:lnTo>
                        <a:pt x="526" y="1251"/>
                      </a:lnTo>
                      <a:lnTo>
                        <a:pt x="527" y="1250"/>
                      </a:lnTo>
                      <a:lnTo>
                        <a:pt x="528" y="1250"/>
                      </a:lnTo>
                      <a:lnTo>
                        <a:pt x="528" y="1249"/>
                      </a:lnTo>
                      <a:lnTo>
                        <a:pt x="529" y="1249"/>
                      </a:lnTo>
                      <a:lnTo>
                        <a:pt x="530" y="1248"/>
                      </a:lnTo>
                      <a:lnTo>
                        <a:pt x="530" y="1248"/>
                      </a:lnTo>
                      <a:lnTo>
                        <a:pt x="532" y="1246"/>
                      </a:lnTo>
                      <a:lnTo>
                        <a:pt x="533" y="1246"/>
                      </a:lnTo>
                      <a:lnTo>
                        <a:pt x="533" y="1245"/>
                      </a:lnTo>
                      <a:lnTo>
                        <a:pt x="534" y="1244"/>
                      </a:lnTo>
                      <a:lnTo>
                        <a:pt x="537" y="1241"/>
                      </a:lnTo>
                      <a:lnTo>
                        <a:pt x="538" y="1240"/>
                      </a:lnTo>
                      <a:lnTo>
                        <a:pt x="539" y="1239"/>
                      </a:lnTo>
                      <a:lnTo>
                        <a:pt x="540" y="1237"/>
                      </a:lnTo>
                      <a:lnTo>
                        <a:pt x="543" y="1233"/>
                      </a:lnTo>
                      <a:lnTo>
                        <a:pt x="543" y="1232"/>
                      </a:lnTo>
                      <a:lnTo>
                        <a:pt x="544" y="1231"/>
                      </a:lnTo>
                      <a:lnTo>
                        <a:pt x="545" y="1228"/>
                      </a:lnTo>
                      <a:lnTo>
                        <a:pt x="548" y="1223"/>
                      </a:lnTo>
                      <a:lnTo>
                        <a:pt x="549" y="1222"/>
                      </a:lnTo>
                      <a:lnTo>
                        <a:pt x="549" y="1221"/>
                      </a:lnTo>
                      <a:lnTo>
                        <a:pt x="551" y="1218"/>
                      </a:lnTo>
                      <a:lnTo>
                        <a:pt x="553" y="1213"/>
                      </a:lnTo>
                      <a:lnTo>
                        <a:pt x="554" y="1211"/>
                      </a:lnTo>
                      <a:lnTo>
                        <a:pt x="554" y="1210"/>
                      </a:lnTo>
                      <a:lnTo>
                        <a:pt x="556" y="1206"/>
                      </a:lnTo>
                      <a:lnTo>
                        <a:pt x="558" y="1200"/>
                      </a:lnTo>
                      <a:lnTo>
                        <a:pt x="559" y="1198"/>
                      </a:lnTo>
                      <a:lnTo>
                        <a:pt x="560" y="1197"/>
                      </a:lnTo>
                      <a:lnTo>
                        <a:pt x="561" y="1193"/>
                      </a:lnTo>
                      <a:lnTo>
                        <a:pt x="563" y="1186"/>
                      </a:lnTo>
                      <a:lnTo>
                        <a:pt x="569" y="1170"/>
                      </a:lnTo>
                      <a:lnTo>
                        <a:pt x="569" y="1168"/>
                      </a:lnTo>
                      <a:lnTo>
                        <a:pt x="570" y="1166"/>
                      </a:lnTo>
                      <a:lnTo>
                        <a:pt x="571" y="1162"/>
                      </a:lnTo>
                      <a:lnTo>
                        <a:pt x="573" y="1153"/>
                      </a:lnTo>
                      <a:lnTo>
                        <a:pt x="579" y="1134"/>
                      </a:lnTo>
                      <a:lnTo>
                        <a:pt x="589" y="1091"/>
                      </a:lnTo>
                      <a:lnTo>
                        <a:pt x="590" y="1088"/>
                      </a:lnTo>
                      <a:lnTo>
                        <a:pt x="590" y="1084"/>
                      </a:lnTo>
                      <a:lnTo>
                        <a:pt x="591" y="1078"/>
                      </a:lnTo>
                      <a:lnTo>
                        <a:pt x="594" y="1065"/>
                      </a:lnTo>
                      <a:lnTo>
                        <a:pt x="600" y="1038"/>
                      </a:lnTo>
                      <a:lnTo>
                        <a:pt x="611" y="979"/>
                      </a:lnTo>
                      <a:lnTo>
                        <a:pt x="612" y="975"/>
                      </a:lnTo>
                      <a:lnTo>
                        <a:pt x="612" y="971"/>
                      </a:lnTo>
                      <a:lnTo>
                        <a:pt x="614" y="963"/>
                      </a:lnTo>
                      <a:lnTo>
                        <a:pt x="617" y="947"/>
                      </a:lnTo>
                      <a:lnTo>
                        <a:pt x="622" y="914"/>
                      </a:lnTo>
                      <a:lnTo>
                        <a:pt x="633" y="845"/>
                      </a:lnTo>
                      <a:lnTo>
                        <a:pt x="634" y="841"/>
                      </a:lnTo>
                      <a:lnTo>
                        <a:pt x="634" y="837"/>
                      </a:lnTo>
                      <a:lnTo>
                        <a:pt x="636" y="828"/>
                      </a:lnTo>
                      <a:lnTo>
                        <a:pt x="638" y="810"/>
                      </a:lnTo>
                      <a:lnTo>
                        <a:pt x="644" y="774"/>
                      </a:lnTo>
                      <a:lnTo>
                        <a:pt x="654" y="700"/>
                      </a:lnTo>
                      <a:lnTo>
                        <a:pt x="676" y="548"/>
                      </a:lnTo>
                      <a:lnTo>
                        <a:pt x="677" y="544"/>
                      </a:lnTo>
                      <a:lnTo>
                        <a:pt x="678" y="539"/>
                      </a:lnTo>
                      <a:lnTo>
                        <a:pt x="679" y="531"/>
                      </a:lnTo>
                      <a:lnTo>
                        <a:pt x="681" y="513"/>
                      </a:lnTo>
                      <a:lnTo>
                        <a:pt x="686" y="478"/>
                      </a:lnTo>
                      <a:lnTo>
                        <a:pt x="696" y="409"/>
                      </a:lnTo>
                      <a:lnTo>
                        <a:pt x="697" y="405"/>
                      </a:lnTo>
                      <a:lnTo>
                        <a:pt x="698" y="401"/>
                      </a:lnTo>
                      <a:lnTo>
                        <a:pt x="699" y="392"/>
                      </a:lnTo>
                      <a:lnTo>
                        <a:pt x="702" y="376"/>
                      </a:lnTo>
                      <a:lnTo>
                        <a:pt x="707" y="343"/>
                      </a:lnTo>
                      <a:lnTo>
                        <a:pt x="717" y="280"/>
                      </a:lnTo>
                      <a:lnTo>
                        <a:pt x="717" y="276"/>
                      </a:lnTo>
                      <a:lnTo>
                        <a:pt x="718" y="272"/>
                      </a:lnTo>
                      <a:lnTo>
                        <a:pt x="719" y="264"/>
                      </a:lnTo>
                      <a:lnTo>
                        <a:pt x="722" y="248"/>
                      </a:lnTo>
                      <a:lnTo>
                        <a:pt x="728" y="217"/>
                      </a:lnTo>
                      <a:lnTo>
                        <a:pt x="728" y="214"/>
                      </a:lnTo>
                      <a:lnTo>
                        <a:pt x="729" y="210"/>
                      </a:lnTo>
                      <a:lnTo>
                        <a:pt x="731" y="202"/>
                      </a:lnTo>
                      <a:lnTo>
                        <a:pt x="733" y="188"/>
                      </a:lnTo>
                      <a:lnTo>
                        <a:pt x="738" y="160"/>
                      </a:lnTo>
                      <a:lnTo>
                        <a:pt x="739" y="157"/>
                      </a:lnTo>
                      <a:lnTo>
                        <a:pt x="740" y="154"/>
                      </a:lnTo>
                      <a:lnTo>
                        <a:pt x="741" y="147"/>
                      </a:lnTo>
                      <a:lnTo>
                        <a:pt x="744" y="135"/>
                      </a:lnTo>
                      <a:lnTo>
                        <a:pt x="750" y="111"/>
                      </a:lnTo>
                      <a:lnTo>
                        <a:pt x="750" y="108"/>
                      </a:lnTo>
                      <a:lnTo>
                        <a:pt x="751" y="105"/>
                      </a:lnTo>
                      <a:lnTo>
                        <a:pt x="752" y="100"/>
                      </a:lnTo>
                      <a:lnTo>
                        <a:pt x="755" y="89"/>
                      </a:lnTo>
                      <a:lnTo>
                        <a:pt x="761" y="70"/>
                      </a:lnTo>
                      <a:lnTo>
                        <a:pt x="761" y="67"/>
                      </a:lnTo>
                      <a:lnTo>
                        <a:pt x="762" y="65"/>
                      </a:lnTo>
                      <a:lnTo>
                        <a:pt x="763" y="61"/>
                      </a:lnTo>
                      <a:lnTo>
                        <a:pt x="766" y="53"/>
                      </a:lnTo>
                      <a:lnTo>
                        <a:pt x="766" y="51"/>
                      </a:lnTo>
                      <a:lnTo>
                        <a:pt x="767" y="49"/>
                      </a:lnTo>
                      <a:lnTo>
                        <a:pt x="768" y="46"/>
                      </a:lnTo>
                      <a:lnTo>
                        <a:pt x="771" y="39"/>
                      </a:lnTo>
                      <a:lnTo>
                        <a:pt x="771" y="37"/>
                      </a:lnTo>
                      <a:lnTo>
                        <a:pt x="772" y="36"/>
                      </a:lnTo>
                      <a:lnTo>
                        <a:pt x="773" y="33"/>
                      </a:lnTo>
                      <a:lnTo>
                        <a:pt x="776" y="27"/>
                      </a:lnTo>
                      <a:lnTo>
                        <a:pt x="777" y="25"/>
                      </a:lnTo>
                      <a:lnTo>
                        <a:pt x="777" y="24"/>
                      </a:lnTo>
                      <a:lnTo>
                        <a:pt x="779" y="22"/>
                      </a:lnTo>
                      <a:lnTo>
                        <a:pt x="781" y="17"/>
                      </a:lnTo>
                      <a:lnTo>
                        <a:pt x="782" y="16"/>
                      </a:lnTo>
                      <a:lnTo>
                        <a:pt x="782" y="15"/>
                      </a:lnTo>
                      <a:lnTo>
                        <a:pt x="783" y="13"/>
                      </a:lnTo>
                      <a:lnTo>
                        <a:pt x="784" y="12"/>
                      </a:lnTo>
                      <a:lnTo>
                        <a:pt x="785" y="11"/>
                      </a:lnTo>
                      <a:lnTo>
                        <a:pt x="786" y="9"/>
                      </a:lnTo>
                      <a:lnTo>
                        <a:pt x="787" y="9"/>
                      </a:lnTo>
                      <a:lnTo>
                        <a:pt x="787" y="8"/>
                      </a:lnTo>
                      <a:lnTo>
                        <a:pt x="789" y="6"/>
                      </a:lnTo>
                      <a:lnTo>
                        <a:pt x="789" y="6"/>
                      </a:lnTo>
                      <a:lnTo>
                        <a:pt x="790" y="5"/>
                      </a:lnTo>
                      <a:lnTo>
                        <a:pt x="791" y="4"/>
                      </a:lnTo>
                      <a:lnTo>
                        <a:pt x="792" y="3"/>
                      </a:lnTo>
                      <a:lnTo>
                        <a:pt x="792" y="3"/>
                      </a:lnTo>
                      <a:lnTo>
                        <a:pt x="793" y="2"/>
                      </a:lnTo>
                      <a:lnTo>
                        <a:pt x="794" y="2"/>
                      </a:lnTo>
                      <a:lnTo>
                        <a:pt x="794" y="1"/>
                      </a:lnTo>
                      <a:lnTo>
                        <a:pt x="795" y="1"/>
                      </a:lnTo>
                      <a:lnTo>
                        <a:pt x="796" y="1"/>
                      </a:lnTo>
                      <a:lnTo>
                        <a:pt x="796" y="1"/>
                      </a:lnTo>
                      <a:lnTo>
                        <a:pt x="797" y="0"/>
                      </a:lnTo>
                      <a:lnTo>
                        <a:pt x="798" y="0"/>
                      </a:lnTo>
                      <a:lnTo>
                        <a:pt x="798" y="0"/>
                      </a:lnTo>
                      <a:lnTo>
                        <a:pt x="799" y="0"/>
                      </a:lnTo>
                      <a:lnTo>
                        <a:pt x="800" y="0"/>
                      </a:lnTo>
                      <a:lnTo>
                        <a:pt x="800" y="0"/>
                      </a:lnTo>
                      <a:lnTo>
                        <a:pt x="801" y="0"/>
                      </a:lnTo>
                      <a:lnTo>
                        <a:pt x="801" y="0"/>
                      </a:lnTo>
                      <a:lnTo>
                        <a:pt x="802" y="0"/>
                      </a:lnTo>
                      <a:lnTo>
                        <a:pt x="803" y="0"/>
                      </a:lnTo>
                      <a:lnTo>
                        <a:pt x="804" y="0"/>
                      </a:lnTo>
                      <a:lnTo>
                        <a:pt x="804" y="0"/>
                      </a:lnTo>
                      <a:lnTo>
                        <a:pt x="805" y="1"/>
                      </a:lnTo>
                      <a:lnTo>
                        <a:pt x="806" y="1"/>
                      </a:lnTo>
                      <a:lnTo>
                        <a:pt x="806" y="1"/>
                      </a:lnTo>
                      <a:lnTo>
                        <a:pt x="807" y="1"/>
                      </a:lnTo>
                      <a:lnTo>
                        <a:pt x="808" y="2"/>
                      </a:lnTo>
                      <a:lnTo>
                        <a:pt x="808" y="3"/>
                      </a:lnTo>
                      <a:lnTo>
                        <a:pt x="809" y="3"/>
                      </a:lnTo>
                      <a:lnTo>
                        <a:pt x="810" y="3"/>
                      </a:lnTo>
                      <a:lnTo>
                        <a:pt x="810" y="4"/>
                      </a:lnTo>
                      <a:lnTo>
                        <a:pt x="811" y="5"/>
                      </a:lnTo>
                      <a:lnTo>
                        <a:pt x="813" y="6"/>
                      </a:lnTo>
                      <a:lnTo>
                        <a:pt x="813" y="7"/>
                      </a:lnTo>
                      <a:lnTo>
                        <a:pt x="814" y="8"/>
                      </a:lnTo>
                      <a:lnTo>
                        <a:pt x="815" y="9"/>
                      </a:lnTo>
                      <a:lnTo>
                        <a:pt x="816" y="10"/>
                      </a:lnTo>
                      <a:lnTo>
                        <a:pt x="817" y="12"/>
                      </a:lnTo>
                      <a:lnTo>
                        <a:pt x="818" y="13"/>
                      </a:lnTo>
                      <a:lnTo>
                        <a:pt x="819" y="15"/>
                      </a:lnTo>
                      <a:lnTo>
                        <a:pt x="819" y="16"/>
                      </a:lnTo>
                      <a:lnTo>
                        <a:pt x="821" y="18"/>
                      </a:lnTo>
                      <a:lnTo>
                        <a:pt x="824" y="24"/>
                      </a:lnTo>
                      <a:lnTo>
                        <a:pt x="824" y="25"/>
                      </a:lnTo>
                      <a:lnTo>
                        <a:pt x="825" y="27"/>
                      </a:lnTo>
                      <a:lnTo>
                        <a:pt x="826" y="30"/>
                      </a:lnTo>
                      <a:lnTo>
                        <a:pt x="829" y="37"/>
                      </a:lnTo>
                      <a:lnTo>
                        <a:pt x="830" y="39"/>
                      </a:lnTo>
                      <a:lnTo>
                        <a:pt x="831" y="40"/>
                      </a:lnTo>
                      <a:lnTo>
                        <a:pt x="832" y="44"/>
                      </a:lnTo>
                      <a:lnTo>
                        <a:pt x="835" y="52"/>
                      </a:lnTo>
                      <a:lnTo>
                        <a:pt x="835" y="54"/>
                      </a:lnTo>
                      <a:lnTo>
                        <a:pt x="836" y="57"/>
                      </a:lnTo>
                      <a:lnTo>
                        <a:pt x="837" y="61"/>
                      </a:lnTo>
                      <a:lnTo>
                        <a:pt x="840" y="71"/>
                      </a:lnTo>
                      <a:lnTo>
                        <a:pt x="846" y="92"/>
                      </a:lnTo>
                      <a:lnTo>
                        <a:pt x="846" y="94"/>
                      </a:lnTo>
                      <a:lnTo>
                        <a:pt x="847" y="97"/>
                      </a:lnTo>
                      <a:lnTo>
                        <a:pt x="848" y="103"/>
                      </a:lnTo>
                      <a:lnTo>
                        <a:pt x="851" y="115"/>
                      </a:lnTo>
                      <a:lnTo>
                        <a:pt x="857" y="141"/>
                      </a:lnTo>
                      <a:lnTo>
                        <a:pt x="857" y="144"/>
                      </a:lnTo>
                      <a:lnTo>
                        <a:pt x="858" y="147"/>
                      </a:lnTo>
                      <a:lnTo>
                        <a:pt x="859" y="154"/>
                      </a:lnTo>
                      <a:lnTo>
                        <a:pt x="862" y="168"/>
                      </a:lnTo>
                      <a:lnTo>
                        <a:pt x="867" y="199"/>
                      </a:lnTo>
                      <a:lnTo>
                        <a:pt x="868" y="202"/>
                      </a:lnTo>
                      <a:lnTo>
                        <a:pt x="869" y="207"/>
                      </a:lnTo>
                      <a:lnTo>
                        <a:pt x="870" y="214"/>
                      </a:lnTo>
                      <a:lnTo>
                        <a:pt x="873" y="231"/>
                      </a:lnTo>
                      <a:lnTo>
                        <a:pt x="878" y="265"/>
                      </a:lnTo>
                      <a:lnTo>
                        <a:pt x="889" y="339"/>
                      </a:lnTo>
                      <a:lnTo>
                        <a:pt x="890" y="343"/>
                      </a:lnTo>
                      <a:lnTo>
                        <a:pt x="891" y="348"/>
                      </a:lnTo>
                      <a:lnTo>
                        <a:pt x="892" y="357"/>
                      </a:lnTo>
                      <a:lnTo>
                        <a:pt x="894" y="376"/>
                      </a:lnTo>
                      <a:lnTo>
                        <a:pt x="899" y="414"/>
                      </a:lnTo>
                      <a:lnTo>
                        <a:pt x="909" y="492"/>
                      </a:lnTo>
                      <a:lnTo>
                        <a:pt x="930" y="658"/>
                      </a:lnTo>
                      <a:lnTo>
                        <a:pt x="930" y="664"/>
                      </a:lnTo>
                      <a:lnTo>
                        <a:pt x="931" y="670"/>
                      </a:lnTo>
                      <a:lnTo>
                        <a:pt x="933" y="681"/>
                      </a:lnTo>
                      <a:lnTo>
                        <a:pt x="935" y="704"/>
                      </a:lnTo>
                      <a:lnTo>
                        <a:pt x="941" y="749"/>
                      </a:lnTo>
                      <a:lnTo>
                        <a:pt x="952" y="839"/>
                      </a:lnTo>
                      <a:lnTo>
                        <a:pt x="953" y="844"/>
                      </a:lnTo>
                      <a:lnTo>
                        <a:pt x="953" y="850"/>
                      </a:lnTo>
                      <a:lnTo>
                        <a:pt x="955" y="861"/>
                      </a:lnTo>
                      <a:lnTo>
                        <a:pt x="957" y="883"/>
                      </a:lnTo>
                      <a:lnTo>
                        <a:pt x="963" y="925"/>
                      </a:lnTo>
                      <a:lnTo>
                        <a:pt x="974" y="1006"/>
                      </a:lnTo>
                      <a:lnTo>
                        <a:pt x="975" y="1010"/>
                      </a:lnTo>
                      <a:lnTo>
                        <a:pt x="975" y="1014"/>
                      </a:lnTo>
                      <a:lnTo>
                        <a:pt x="977" y="1023"/>
                      </a:lnTo>
                      <a:lnTo>
                        <a:pt x="979" y="1041"/>
                      </a:lnTo>
                      <a:lnTo>
                        <a:pt x="984" y="1074"/>
                      </a:lnTo>
                      <a:lnTo>
                        <a:pt x="985" y="1078"/>
                      </a:lnTo>
                      <a:lnTo>
                        <a:pt x="986" y="1082"/>
                      </a:lnTo>
                      <a:lnTo>
                        <a:pt x="987" y="1090"/>
                      </a:lnTo>
                      <a:lnTo>
                        <a:pt x="989" y="1105"/>
                      </a:lnTo>
                      <a:lnTo>
                        <a:pt x="995" y="1134"/>
                      </a:lnTo>
                      <a:lnTo>
                        <a:pt x="995" y="1137"/>
                      </a:lnTo>
                      <a:lnTo>
                        <a:pt x="996" y="1140"/>
                      </a:lnTo>
                      <a:lnTo>
                        <a:pt x="997" y="1147"/>
                      </a:lnTo>
                      <a:lnTo>
                        <a:pt x="999" y="1160"/>
                      </a:lnTo>
                      <a:lnTo>
                        <a:pt x="1000" y="1163"/>
                      </a:lnTo>
                      <a:lnTo>
                        <a:pt x="1001" y="1166"/>
                      </a:lnTo>
                      <a:lnTo>
                        <a:pt x="1002" y="1172"/>
                      </a:lnTo>
                      <a:lnTo>
                        <a:pt x="1005" y="1183"/>
                      </a:lnTo>
                      <a:lnTo>
                        <a:pt x="1005" y="1186"/>
                      </a:lnTo>
                      <a:lnTo>
                        <a:pt x="1006" y="1188"/>
                      </a:lnTo>
                      <a:lnTo>
                        <a:pt x="1007" y="1194"/>
                      </a:lnTo>
                      <a:lnTo>
                        <a:pt x="1010" y="1203"/>
                      </a:lnTo>
                      <a:lnTo>
                        <a:pt x="1011" y="1206"/>
                      </a:lnTo>
                      <a:lnTo>
                        <a:pt x="1011" y="1208"/>
                      </a:lnTo>
                      <a:lnTo>
                        <a:pt x="1013" y="1212"/>
                      </a:lnTo>
                      <a:lnTo>
                        <a:pt x="1015" y="1221"/>
                      </a:lnTo>
                      <a:lnTo>
                        <a:pt x="1016" y="1222"/>
                      </a:lnTo>
                      <a:lnTo>
                        <a:pt x="1016" y="1224"/>
                      </a:lnTo>
                      <a:lnTo>
                        <a:pt x="1017" y="1228"/>
                      </a:lnTo>
                      <a:lnTo>
                        <a:pt x="1018" y="1229"/>
                      </a:lnTo>
                      <a:lnTo>
                        <a:pt x="1019" y="1231"/>
                      </a:lnTo>
                      <a:lnTo>
                        <a:pt x="1020" y="1234"/>
                      </a:lnTo>
                      <a:lnTo>
                        <a:pt x="1021" y="1236"/>
                      </a:lnTo>
                      <a:lnTo>
                        <a:pt x="1021" y="1237"/>
                      </a:lnTo>
                      <a:lnTo>
                        <a:pt x="1023" y="1239"/>
                      </a:lnTo>
                      <a:lnTo>
                        <a:pt x="1023" y="1241"/>
                      </a:lnTo>
                      <a:lnTo>
                        <a:pt x="1024" y="1242"/>
                      </a:lnTo>
                      <a:lnTo>
                        <a:pt x="1025" y="1244"/>
                      </a:lnTo>
                      <a:lnTo>
                        <a:pt x="1026" y="1245"/>
                      </a:lnTo>
                      <a:lnTo>
                        <a:pt x="1026" y="1246"/>
                      </a:lnTo>
                    </a:path>
                  </a:pathLst>
                </a:custGeom>
                <a:noFill/>
                <a:ln w="25400" cap="flat" cmpd="sng" algn="ctr">
                  <a:solidFill>
                    <a:srgbClr val="005BD3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Freeform 21"/>
                <p:cNvSpPr>
                  <a:spLocks/>
                </p:cNvSpPr>
                <p:nvPr/>
              </p:nvSpPr>
              <p:spPr bwMode="auto">
                <a:xfrm>
                  <a:off x="4764088" y="111460"/>
                  <a:ext cx="1562100" cy="1989138"/>
                </a:xfrm>
                <a:custGeom>
                  <a:avLst/>
                  <a:gdLst>
                    <a:gd name="T0" fmla="*/ 5 w 984"/>
                    <a:gd name="T1" fmla="*/ 1251 h 1253"/>
                    <a:gd name="T2" fmla="*/ 10 w 984"/>
                    <a:gd name="T3" fmla="*/ 1253 h 1253"/>
                    <a:gd name="T4" fmla="*/ 15 w 984"/>
                    <a:gd name="T5" fmla="*/ 1251 h 1253"/>
                    <a:gd name="T6" fmla="*/ 20 w 984"/>
                    <a:gd name="T7" fmla="*/ 1243 h 1253"/>
                    <a:gd name="T8" fmla="*/ 29 w 984"/>
                    <a:gd name="T9" fmla="*/ 1223 h 1253"/>
                    <a:gd name="T10" fmla="*/ 40 w 984"/>
                    <a:gd name="T11" fmla="*/ 1184 h 1253"/>
                    <a:gd name="T12" fmla="*/ 54 w 984"/>
                    <a:gd name="T13" fmla="*/ 1117 h 1253"/>
                    <a:gd name="T14" fmla="*/ 83 w 984"/>
                    <a:gd name="T15" fmla="*/ 918 h 1253"/>
                    <a:gd name="T16" fmla="*/ 136 w 984"/>
                    <a:gd name="T17" fmla="*/ 490 h 1253"/>
                    <a:gd name="T18" fmla="*/ 159 w 984"/>
                    <a:gd name="T19" fmla="*/ 315 h 1253"/>
                    <a:gd name="T20" fmla="*/ 180 w 984"/>
                    <a:gd name="T21" fmla="*/ 187 h 1253"/>
                    <a:gd name="T22" fmla="*/ 193 w 984"/>
                    <a:gd name="T23" fmla="*/ 118 h 1253"/>
                    <a:gd name="T24" fmla="*/ 208 w 984"/>
                    <a:gd name="T25" fmla="*/ 61 h 1253"/>
                    <a:gd name="T26" fmla="*/ 218 w 984"/>
                    <a:gd name="T27" fmla="*/ 32 h 1253"/>
                    <a:gd name="T28" fmla="*/ 227 w 984"/>
                    <a:gd name="T29" fmla="*/ 14 h 1253"/>
                    <a:gd name="T30" fmla="*/ 233 w 984"/>
                    <a:gd name="T31" fmla="*/ 6 h 1253"/>
                    <a:gd name="T32" fmla="*/ 239 w 984"/>
                    <a:gd name="T33" fmla="*/ 1 h 1253"/>
                    <a:gd name="T34" fmla="*/ 244 w 984"/>
                    <a:gd name="T35" fmla="*/ 0 h 1253"/>
                    <a:gd name="T36" fmla="*/ 249 w 984"/>
                    <a:gd name="T37" fmla="*/ 1 h 1253"/>
                    <a:gd name="T38" fmla="*/ 255 w 984"/>
                    <a:gd name="T39" fmla="*/ 4 h 1253"/>
                    <a:gd name="T40" fmla="*/ 264 w 984"/>
                    <a:gd name="T41" fmla="*/ 16 h 1253"/>
                    <a:gd name="T42" fmla="*/ 275 w 984"/>
                    <a:gd name="T43" fmla="*/ 40 h 1253"/>
                    <a:gd name="T44" fmla="*/ 288 w 984"/>
                    <a:gd name="T45" fmla="*/ 82 h 1253"/>
                    <a:gd name="T46" fmla="*/ 307 w 984"/>
                    <a:gd name="T47" fmla="*/ 162 h 1253"/>
                    <a:gd name="T48" fmla="*/ 329 w 984"/>
                    <a:gd name="T49" fmla="*/ 285 h 1253"/>
                    <a:gd name="T50" fmla="*/ 372 w 984"/>
                    <a:gd name="T51" fmla="*/ 572 h 1253"/>
                    <a:gd name="T52" fmla="*/ 421 w 984"/>
                    <a:gd name="T53" fmla="*/ 898 h 1253"/>
                    <a:gd name="T54" fmla="*/ 452 w 984"/>
                    <a:gd name="T55" fmla="*/ 1070 h 1253"/>
                    <a:gd name="T56" fmla="*/ 468 w 984"/>
                    <a:gd name="T57" fmla="*/ 1138 h 1253"/>
                    <a:gd name="T58" fmla="*/ 482 w 984"/>
                    <a:gd name="T59" fmla="*/ 1185 h 1253"/>
                    <a:gd name="T60" fmla="*/ 497 w 984"/>
                    <a:gd name="T61" fmla="*/ 1222 h 1253"/>
                    <a:gd name="T62" fmla="*/ 507 w 984"/>
                    <a:gd name="T63" fmla="*/ 1239 h 1253"/>
                    <a:gd name="T64" fmla="*/ 514 w 984"/>
                    <a:gd name="T65" fmla="*/ 1247 h 1253"/>
                    <a:gd name="T66" fmla="*/ 520 w 984"/>
                    <a:gd name="T67" fmla="*/ 1251 h 1253"/>
                    <a:gd name="T68" fmla="*/ 525 w 984"/>
                    <a:gd name="T69" fmla="*/ 1252 h 1253"/>
                    <a:gd name="T70" fmla="*/ 530 w 984"/>
                    <a:gd name="T71" fmla="*/ 1252 h 1253"/>
                    <a:gd name="T72" fmla="*/ 535 w 984"/>
                    <a:gd name="T73" fmla="*/ 1251 h 1253"/>
                    <a:gd name="T74" fmla="*/ 542 w 984"/>
                    <a:gd name="T75" fmla="*/ 1246 h 1253"/>
                    <a:gd name="T76" fmla="*/ 552 w 984"/>
                    <a:gd name="T77" fmla="*/ 1234 h 1253"/>
                    <a:gd name="T78" fmla="*/ 567 w 984"/>
                    <a:gd name="T79" fmla="*/ 1207 h 1253"/>
                    <a:gd name="T80" fmla="*/ 579 w 984"/>
                    <a:gd name="T81" fmla="*/ 1174 h 1253"/>
                    <a:gd name="T82" fmla="*/ 610 w 984"/>
                    <a:gd name="T83" fmla="*/ 1074 h 1253"/>
                    <a:gd name="T84" fmla="*/ 662 w 984"/>
                    <a:gd name="T85" fmla="*/ 863 h 1253"/>
                    <a:gd name="T86" fmla="*/ 685 w 984"/>
                    <a:gd name="T87" fmla="*/ 772 h 1253"/>
                    <a:gd name="T88" fmla="*/ 711 w 984"/>
                    <a:gd name="T89" fmla="*/ 687 h 1253"/>
                    <a:gd name="T90" fmla="*/ 729 w 984"/>
                    <a:gd name="T91" fmla="*/ 644 h 1253"/>
                    <a:gd name="T92" fmla="*/ 740 w 984"/>
                    <a:gd name="T93" fmla="*/ 624 h 1253"/>
                    <a:gd name="T94" fmla="*/ 750 w 984"/>
                    <a:gd name="T95" fmla="*/ 609 h 1253"/>
                    <a:gd name="T96" fmla="*/ 759 w 984"/>
                    <a:gd name="T97" fmla="*/ 601 h 1253"/>
                    <a:gd name="T98" fmla="*/ 766 w 984"/>
                    <a:gd name="T99" fmla="*/ 597 h 1253"/>
                    <a:gd name="T100" fmla="*/ 771 w 984"/>
                    <a:gd name="T101" fmla="*/ 596 h 1253"/>
                    <a:gd name="T102" fmla="*/ 776 w 984"/>
                    <a:gd name="T103" fmla="*/ 596 h 1253"/>
                    <a:gd name="T104" fmla="*/ 781 w 984"/>
                    <a:gd name="T105" fmla="*/ 597 h 1253"/>
                    <a:gd name="T106" fmla="*/ 787 w 984"/>
                    <a:gd name="T107" fmla="*/ 600 h 1253"/>
                    <a:gd name="T108" fmla="*/ 794 w 984"/>
                    <a:gd name="T109" fmla="*/ 606 h 1253"/>
                    <a:gd name="T110" fmla="*/ 804 w 984"/>
                    <a:gd name="T111" fmla="*/ 617 h 1253"/>
                    <a:gd name="T112" fmla="*/ 824 w 984"/>
                    <a:gd name="T113" fmla="*/ 653 h 1253"/>
                    <a:gd name="T114" fmla="*/ 839 w 984"/>
                    <a:gd name="T115" fmla="*/ 691 h 1253"/>
                    <a:gd name="T116" fmla="*/ 885 w 984"/>
                    <a:gd name="T117" fmla="*/ 844 h 1253"/>
                    <a:gd name="T118" fmla="*/ 937 w 984"/>
                    <a:gd name="T119" fmla="*/ 1039 h 1253"/>
                    <a:gd name="T120" fmla="*/ 960 w 984"/>
                    <a:gd name="T121" fmla="*/ 1116 h 1253"/>
                    <a:gd name="T122" fmla="*/ 979 w 984"/>
                    <a:gd name="T123" fmla="*/ 1168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984" h="1253">
                      <a:moveTo>
                        <a:pt x="0" y="1246"/>
                      </a:moveTo>
                      <a:lnTo>
                        <a:pt x="1" y="1247"/>
                      </a:lnTo>
                      <a:lnTo>
                        <a:pt x="2" y="1248"/>
                      </a:lnTo>
                      <a:lnTo>
                        <a:pt x="2" y="1248"/>
                      </a:lnTo>
                      <a:lnTo>
                        <a:pt x="3" y="1249"/>
                      </a:lnTo>
                      <a:lnTo>
                        <a:pt x="3" y="1250"/>
                      </a:lnTo>
                      <a:lnTo>
                        <a:pt x="4" y="1250"/>
                      </a:lnTo>
                      <a:lnTo>
                        <a:pt x="5" y="1251"/>
                      </a:lnTo>
                      <a:lnTo>
                        <a:pt x="5" y="1251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2"/>
                      </a:lnTo>
                      <a:lnTo>
                        <a:pt x="9" y="1252"/>
                      </a:lnTo>
                      <a:lnTo>
                        <a:pt x="9" y="1252"/>
                      </a:lnTo>
                      <a:lnTo>
                        <a:pt x="10" y="1253"/>
                      </a:lnTo>
                      <a:lnTo>
                        <a:pt x="11" y="1252"/>
                      </a:lnTo>
                      <a:lnTo>
                        <a:pt x="11" y="1252"/>
                      </a:lnTo>
                      <a:lnTo>
                        <a:pt x="12" y="1252"/>
                      </a:lnTo>
                      <a:lnTo>
                        <a:pt x="12" y="1252"/>
                      </a:lnTo>
                      <a:lnTo>
                        <a:pt x="13" y="1252"/>
                      </a:lnTo>
                      <a:lnTo>
                        <a:pt x="14" y="1251"/>
                      </a:lnTo>
                      <a:lnTo>
                        <a:pt x="14" y="1251"/>
                      </a:lnTo>
                      <a:lnTo>
                        <a:pt x="15" y="1251"/>
                      </a:lnTo>
                      <a:lnTo>
                        <a:pt x="15" y="1250"/>
                      </a:lnTo>
                      <a:lnTo>
                        <a:pt x="16" y="1249"/>
                      </a:lnTo>
                      <a:lnTo>
                        <a:pt x="17" y="1249"/>
                      </a:lnTo>
                      <a:lnTo>
                        <a:pt x="17" y="1248"/>
                      </a:lnTo>
                      <a:lnTo>
                        <a:pt x="18" y="1247"/>
                      </a:lnTo>
                      <a:lnTo>
                        <a:pt x="19" y="1245"/>
                      </a:lnTo>
                      <a:lnTo>
                        <a:pt x="20" y="1245"/>
                      </a:lnTo>
                      <a:lnTo>
                        <a:pt x="20" y="1243"/>
                      </a:lnTo>
                      <a:lnTo>
                        <a:pt x="22" y="1241"/>
                      </a:lnTo>
                      <a:lnTo>
                        <a:pt x="22" y="1240"/>
                      </a:lnTo>
                      <a:lnTo>
                        <a:pt x="23" y="1239"/>
                      </a:lnTo>
                      <a:lnTo>
                        <a:pt x="24" y="1236"/>
                      </a:lnTo>
                      <a:lnTo>
                        <a:pt x="25" y="1235"/>
                      </a:lnTo>
                      <a:lnTo>
                        <a:pt x="26" y="1233"/>
                      </a:lnTo>
                      <a:lnTo>
                        <a:pt x="27" y="1230"/>
                      </a:lnTo>
                      <a:lnTo>
                        <a:pt x="29" y="1223"/>
                      </a:lnTo>
                      <a:lnTo>
                        <a:pt x="30" y="1221"/>
                      </a:lnTo>
                      <a:lnTo>
                        <a:pt x="31" y="1219"/>
                      </a:lnTo>
                      <a:lnTo>
                        <a:pt x="32" y="1215"/>
                      </a:lnTo>
                      <a:lnTo>
                        <a:pt x="35" y="1206"/>
                      </a:lnTo>
                      <a:lnTo>
                        <a:pt x="35" y="1203"/>
                      </a:lnTo>
                      <a:lnTo>
                        <a:pt x="36" y="1201"/>
                      </a:lnTo>
                      <a:lnTo>
                        <a:pt x="38" y="1195"/>
                      </a:lnTo>
                      <a:lnTo>
                        <a:pt x="40" y="1184"/>
                      </a:lnTo>
                      <a:lnTo>
                        <a:pt x="41" y="1181"/>
                      </a:lnTo>
                      <a:lnTo>
                        <a:pt x="42" y="1178"/>
                      </a:lnTo>
                      <a:lnTo>
                        <a:pt x="43" y="1172"/>
                      </a:lnTo>
                      <a:lnTo>
                        <a:pt x="46" y="1159"/>
                      </a:lnTo>
                      <a:lnTo>
                        <a:pt x="51" y="1132"/>
                      </a:lnTo>
                      <a:lnTo>
                        <a:pt x="52" y="1128"/>
                      </a:lnTo>
                      <a:lnTo>
                        <a:pt x="53" y="1124"/>
                      </a:lnTo>
                      <a:lnTo>
                        <a:pt x="54" y="1117"/>
                      </a:lnTo>
                      <a:lnTo>
                        <a:pt x="57" y="1101"/>
                      </a:lnTo>
                      <a:lnTo>
                        <a:pt x="62" y="1068"/>
                      </a:lnTo>
                      <a:lnTo>
                        <a:pt x="73" y="994"/>
                      </a:lnTo>
                      <a:lnTo>
                        <a:pt x="74" y="989"/>
                      </a:lnTo>
                      <a:lnTo>
                        <a:pt x="74" y="985"/>
                      </a:lnTo>
                      <a:lnTo>
                        <a:pt x="75" y="975"/>
                      </a:lnTo>
                      <a:lnTo>
                        <a:pt x="78" y="957"/>
                      </a:lnTo>
                      <a:lnTo>
                        <a:pt x="83" y="918"/>
                      </a:lnTo>
                      <a:lnTo>
                        <a:pt x="93" y="838"/>
                      </a:lnTo>
                      <a:lnTo>
                        <a:pt x="114" y="671"/>
                      </a:lnTo>
                      <a:lnTo>
                        <a:pt x="114" y="665"/>
                      </a:lnTo>
                      <a:lnTo>
                        <a:pt x="115" y="660"/>
                      </a:lnTo>
                      <a:lnTo>
                        <a:pt x="117" y="648"/>
                      </a:lnTo>
                      <a:lnTo>
                        <a:pt x="119" y="625"/>
                      </a:lnTo>
                      <a:lnTo>
                        <a:pt x="125" y="580"/>
                      </a:lnTo>
                      <a:lnTo>
                        <a:pt x="136" y="490"/>
                      </a:lnTo>
                      <a:lnTo>
                        <a:pt x="137" y="485"/>
                      </a:lnTo>
                      <a:lnTo>
                        <a:pt x="137" y="480"/>
                      </a:lnTo>
                      <a:lnTo>
                        <a:pt x="139" y="469"/>
                      </a:lnTo>
                      <a:lnTo>
                        <a:pt x="141" y="447"/>
                      </a:lnTo>
                      <a:lnTo>
                        <a:pt x="147" y="405"/>
                      </a:lnTo>
                      <a:lnTo>
                        <a:pt x="158" y="325"/>
                      </a:lnTo>
                      <a:lnTo>
                        <a:pt x="159" y="320"/>
                      </a:lnTo>
                      <a:lnTo>
                        <a:pt x="159" y="315"/>
                      </a:lnTo>
                      <a:lnTo>
                        <a:pt x="161" y="306"/>
                      </a:lnTo>
                      <a:lnTo>
                        <a:pt x="164" y="288"/>
                      </a:lnTo>
                      <a:lnTo>
                        <a:pt x="169" y="252"/>
                      </a:lnTo>
                      <a:lnTo>
                        <a:pt x="170" y="248"/>
                      </a:lnTo>
                      <a:lnTo>
                        <a:pt x="170" y="244"/>
                      </a:lnTo>
                      <a:lnTo>
                        <a:pt x="171" y="235"/>
                      </a:lnTo>
                      <a:lnTo>
                        <a:pt x="174" y="219"/>
                      </a:lnTo>
                      <a:lnTo>
                        <a:pt x="180" y="187"/>
                      </a:lnTo>
                      <a:lnTo>
                        <a:pt x="180" y="184"/>
                      </a:lnTo>
                      <a:lnTo>
                        <a:pt x="181" y="180"/>
                      </a:lnTo>
                      <a:lnTo>
                        <a:pt x="182" y="172"/>
                      </a:lnTo>
                      <a:lnTo>
                        <a:pt x="185" y="158"/>
                      </a:lnTo>
                      <a:lnTo>
                        <a:pt x="191" y="131"/>
                      </a:lnTo>
                      <a:lnTo>
                        <a:pt x="191" y="128"/>
                      </a:lnTo>
                      <a:lnTo>
                        <a:pt x="192" y="125"/>
                      </a:lnTo>
                      <a:lnTo>
                        <a:pt x="193" y="118"/>
                      </a:lnTo>
                      <a:lnTo>
                        <a:pt x="196" y="106"/>
                      </a:lnTo>
                      <a:lnTo>
                        <a:pt x="201" y="84"/>
                      </a:lnTo>
                      <a:lnTo>
                        <a:pt x="202" y="82"/>
                      </a:lnTo>
                      <a:lnTo>
                        <a:pt x="203" y="79"/>
                      </a:lnTo>
                      <a:lnTo>
                        <a:pt x="204" y="75"/>
                      </a:lnTo>
                      <a:lnTo>
                        <a:pt x="206" y="66"/>
                      </a:lnTo>
                      <a:lnTo>
                        <a:pt x="207" y="63"/>
                      </a:lnTo>
                      <a:lnTo>
                        <a:pt x="208" y="61"/>
                      </a:lnTo>
                      <a:lnTo>
                        <a:pt x="209" y="57"/>
                      </a:lnTo>
                      <a:lnTo>
                        <a:pt x="212" y="49"/>
                      </a:lnTo>
                      <a:lnTo>
                        <a:pt x="212" y="48"/>
                      </a:lnTo>
                      <a:lnTo>
                        <a:pt x="213" y="46"/>
                      </a:lnTo>
                      <a:lnTo>
                        <a:pt x="214" y="42"/>
                      </a:lnTo>
                      <a:lnTo>
                        <a:pt x="216" y="35"/>
                      </a:lnTo>
                      <a:lnTo>
                        <a:pt x="217" y="34"/>
                      </a:lnTo>
                      <a:lnTo>
                        <a:pt x="218" y="32"/>
                      </a:lnTo>
                      <a:lnTo>
                        <a:pt x="219" y="29"/>
                      </a:lnTo>
                      <a:lnTo>
                        <a:pt x="222" y="24"/>
                      </a:lnTo>
                      <a:lnTo>
                        <a:pt x="222" y="22"/>
                      </a:lnTo>
                      <a:lnTo>
                        <a:pt x="223" y="21"/>
                      </a:lnTo>
                      <a:lnTo>
                        <a:pt x="224" y="19"/>
                      </a:lnTo>
                      <a:lnTo>
                        <a:pt x="225" y="18"/>
                      </a:lnTo>
                      <a:lnTo>
                        <a:pt x="225" y="16"/>
                      </a:lnTo>
                      <a:lnTo>
                        <a:pt x="227" y="14"/>
                      </a:lnTo>
                      <a:lnTo>
                        <a:pt x="227" y="13"/>
                      </a:lnTo>
                      <a:lnTo>
                        <a:pt x="228" y="12"/>
                      </a:lnTo>
                      <a:lnTo>
                        <a:pt x="229" y="10"/>
                      </a:lnTo>
                      <a:lnTo>
                        <a:pt x="230" y="10"/>
                      </a:lnTo>
                      <a:lnTo>
                        <a:pt x="231" y="9"/>
                      </a:lnTo>
                      <a:lnTo>
                        <a:pt x="232" y="7"/>
                      </a:lnTo>
                      <a:lnTo>
                        <a:pt x="233" y="6"/>
                      </a:lnTo>
                      <a:lnTo>
                        <a:pt x="233" y="6"/>
                      </a:lnTo>
                      <a:lnTo>
                        <a:pt x="234" y="5"/>
                      </a:lnTo>
                      <a:lnTo>
                        <a:pt x="234" y="4"/>
                      </a:lnTo>
                      <a:lnTo>
                        <a:pt x="235" y="4"/>
                      </a:lnTo>
                      <a:lnTo>
                        <a:pt x="236" y="3"/>
                      </a:lnTo>
                      <a:lnTo>
                        <a:pt x="237" y="3"/>
                      </a:lnTo>
                      <a:lnTo>
                        <a:pt x="237" y="2"/>
                      </a:lnTo>
                      <a:lnTo>
                        <a:pt x="238" y="2"/>
                      </a:lnTo>
                      <a:lnTo>
                        <a:pt x="239" y="1"/>
                      </a:lnTo>
                      <a:lnTo>
                        <a:pt x="239" y="1"/>
                      </a:lnTo>
                      <a:lnTo>
                        <a:pt x="240" y="1"/>
                      </a:lnTo>
                      <a:lnTo>
                        <a:pt x="240" y="0"/>
                      </a:lnTo>
                      <a:lnTo>
                        <a:pt x="241" y="0"/>
                      </a:lnTo>
                      <a:lnTo>
                        <a:pt x="242" y="0"/>
                      </a:lnTo>
                      <a:lnTo>
                        <a:pt x="243" y="0"/>
                      </a:lnTo>
                      <a:lnTo>
                        <a:pt x="243" y="0"/>
                      </a:lnTo>
                      <a:lnTo>
                        <a:pt x="244" y="0"/>
                      </a:lnTo>
                      <a:lnTo>
                        <a:pt x="245" y="0"/>
                      </a:lnTo>
                      <a:lnTo>
                        <a:pt x="245" y="0"/>
                      </a:lnTo>
                      <a:lnTo>
                        <a:pt x="246" y="0"/>
                      </a:lnTo>
                      <a:lnTo>
                        <a:pt x="247" y="0"/>
                      </a:lnTo>
                      <a:lnTo>
                        <a:pt x="247" y="0"/>
                      </a:lnTo>
                      <a:lnTo>
                        <a:pt x="248" y="0"/>
                      </a:lnTo>
                      <a:lnTo>
                        <a:pt x="249" y="1"/>
                      </a:lnTo>
                      <a:lnTo>
                        <a:pt x="249" y="1"/>
                      </a:lnTo>
                      <a:lnTo>
                        <a:pt x="250" y="1"/>
                      </a:lnTo>
                      <a:lnTo>
                        <a:pt x="251" y="1"/>
                      </a:lnTo>
                      <a:lnTo>
                        <a:pt x="251" y="2"/>
                      </a:lnTo>
                      <a:lnTo>
                        <a:pt x="252" y="2"/>
                      </a:lnTo>
                      <a:lnTo>
                        <a:pt x="253" y="3"/>
                      </a:lnTo>
                      <a:lnTo>
                        <a:pt x="254" y="3"/>
                      </a:lnTo>
                      <a:lnTo>
                        <a:pt x="254" y="4"/>
                      </a:lnTo>
                      <a:lnTo>
                        <a:pt x="255" y="4"/>
                      </a:lnTo>
                      <a:lnTo>
                        <a:pt x="255" y="5"/>
                      </a:lnTo>
                      <a:lnTo>
                        <a:pt x="256" y="6"/>
                      </a:lnTo>
                      <a:lnTo>
                        <a:pt x="257" y="7"/>
                      </a:lnTo>
                      <a:lnTo>
                        <a:pt x="258" y="8"/>
                      </a:lnTo>
                      <a:lnTo>
                        <a:pt x="259" y="9"/>
                      </a:lnTo>
                      <a:lnTo>
                        <a:pt x="260" y="10"/>
                      </a:lnTo>
                      <a:lnTo>
                        <a:pt x="261" y="12"/>
                      </a:lnTo>
                      <a:lnTo>
                        <a:pt x="264" y="16"/>
                      </a:lnTo>
                      <a:lnTo>
                        <a:pt x="264" y="18"/>
                      </a:lnTo>
                      <a:lnTo>
                        <a:pt x="265" y="19"/>
                      </a:lnTo>
                      <a:lnTo>
                        <a:pt x="267" y="21"/>
                      </a:lnTo>
                      <a:lnTo>
                        <a:pt x="269" y="27"/>
                      </a:lnTo>
                      <a:lnTo>
                        <a:pt x="270" y="28"/>
                      </a:lnTo>
                      <a:lnTo>
                        <a:pt x="271" y="30"/>
                      </a:lnTo>
                      <a:lnTo>
                        <a:pt x="272" y="33"/>
                      </a:lnTo>
                      <a:lnTo>
                        <a:pt x="275" y="40"/>
                      </a:lnTo>
                      <a:lnTo>
                        <a:pt x="275" y="42"/>
                      </a:lnTo>
                      <a:lnTo>
                        <a:pt x="276" y="43"/>
                      </a:lnTo>
                      <a:lnTo>
                        <a:pt x="278" y="48"/>
                      </a:lnTo>
                      <a:lnTo>
                        <a:pt x="280" y="55"/>
                      </a:lnTo>
                      <a:lnTo>
                        <a:pt x="286" y="73"/>
                      </a:lnTo>
                      <a:lnTo>
                        <a:pt x="287" y="76"/>
                      </a:lnTo>
                      <a:lnTo>
                        <a:pt x="287" y="78"/>
                      </a:lnTo>
                      <a:lnTo>
                        <a:pt x="288" y="82"/>
                      </a:lnTo>
                      <a:lnTo>
                        <a:pt x="291" y="92"/>
                      </a:lnTo>
                      <a:lnTo>
                        <a:pt x="296" y="112"/>
                      </a:lnTo>
                      <a:lnTo>
                        <a:pt x="297" y="115"/>
                      </a:lnTo>
                      <a:lnTo>
                        <a:pt x="297" y="118"/>
                      </a:lnTo>
                      <a:lnTo>
                        <a:pt x="299" y="123"/>
                      </a:lnTo>
                      <a:lnTo>
                        <a:pt x="301" y="135"/>
                      </a:lnTo>
                      <a:lnTo>
                        <a:pt x="306" y="159"/>
                      </a:lnTo>
                      <a:lnTo>
                        <a:pt x="307" y="162"/>
                      </a:lnTo>
                      <a:lnTo>
                        <a:pt x="308" y="165"/>
                      </a:lnTo>
                      <a:lnTo>
                        <a:pt x="309" y="171"/>
                      </a:lnTo>
                      <a:lnTo>
                        <a:pt x="311" y="184"/>
                      </a:lnTo>
                      <a:lnTo>
                        <a:pt x="317" y="211"/>
                      </a:lnTo>
                      <a:lnTo>
                        <a:pt x="327" y="270"/>
                      </a:lnTo>
                      <a:lnTo>
                        <a:pt x="327" y="274"/>
                      </a:lnTo>
                      <a:lnTo>
                        <a:pt x="328" y="277"/>
                      </a:lnTo>
                      <a:lnTo>
                        <a:pt x="329" y="285"/>
                      </a:lnTo>
                      <a:lnTo>
                        <a:pt x="332" y="300"/>
                      </a:lnTo>
                      <a:lnTo>
                        <a:pt x="337" y="331"/>
                      </a:lnTo>
                      <a:lnTo>
                        <a:pt x="347" y="397"/>
                      </a:lnTo>
                      <a:lnTo>
                        <a:pt x="367" y="534"/>
                      </a:lnTo>
                      <a:lnTo>
                        <a:pt x="368" y="539"/>
                      </a:lnTo>
                      <a:lnTo>
                        <a:pt x="368" y="544"/>
                      </a:lnTo>
                      <a:lnTo>
                        <a:pt x="370" y="553"/>
                      </a:lnTo>
                      <a:lnTo>
                        <a:pt x="372" y="572"/>
                      </a:lnTo>
                      <a:lnTo>
                        <a:pt x="378" y="610"/>
                      </a:lnTo>
                      <a:lnTo>
                        <a:pt x="389" y="687"/>
                      </a:lnTo>
                      <a:lnTo>
                        <a:pt x="411" y="834"/>
                      </a:lnTo>
                      <a:lnTo>
                        <a:pt x="411" y="838"/>
                      </a:lnTo>
                      <a:lnTo>
                        <a:pt x="412" y="842"/>
                      </a:lnTo>
                      <a:lnTo>
                        <a:pt x="413" y="850"/>
                      </a:lnTo>
                      <a:lnTo>
                        <a:pt x="416" y="867"/>
                      </a:lnTo>
                      <a:lnTo>
                        <a:pt x="421" y="898"/>
                      </a:lnTo>
                      <a:lnTo>
                        <a:pt x="431" y="959"/>
                      </a:lnTo>
                      <a:lnTo>
                        <a:pt x="432" y="963"/>
                      </a:lnTo>
                      <a:lnTo>
                        <a:pt x="432" y="966"/>
                      </a:lnTo>
                      <a:lnTo>
                        <a:pt x="434" y="974"/>
                      </a:lnTo>
                      <a:lnTo>
                        <a:pt x="436" y="988"/>
                      </a:lnTo>
                      <a:lnTo>
                        <a:pt x="441" y="1015"/>
                      </a:lnTo>
                      <a:lnTo>
                        <a:pt x="451" y="1067"/>
                      </a:lnTo>
                      <a:lnTo>
                        <a:pt x="452" y="1070"/>
                      </a:lnTo>
                      <a:lnTo>
                        <a:pt x="453" y="1073"/>
                      </a:lnTo>
                      <a:lnTo>
                        <a:pt x="454" y="1080"/>
                      </a:lnTo>
                      <a:lnTo>
                        <a:pt x="457" y="1092"/>
                      </a:lnTo>
                      <a:lnTo>
                        <a:pt x="462" y="1116"/>
                      </a:lnTo>
                      <a:lnTo>
                        <a:pt x="463" y="1119"/>
                      </a:lnTo>
                      <a:lnTo>
                        <a:pt x="464" y="1122"/>
                      </a:lnTo>
                      <a:lnTo>
                        <a:pt x="465" y="1127"/>
                      </a:lnTo>
                      <a:lnTo>
                        <a:pt x="468" y="1138"/>
                      </a:lnTo>
                      <a:lnTo>
                        <a:pt x="473" y="1158"/>
                      </a:lnTo>
                      <a:lnTo>
                        <a:pt x="474" y="1161"/>
                      </a:lnTo>
                      <a:lnTo>
                        <a:pt x="475" y="1163"/>
                      </a:lnTo>
                      <a:lnTo>
                        <a:pt x="476" y="1168"/>
                      </a:lnTo>
                      <a:lnTo>
                        <a:pt x="479" y="1176"/>
                      </a:lnTo>
                      <a:lnTo>
                        <a:pt x="479" y="1179"/>
                      </a:lnTo>
                      <a:lnTo>
                        <a:pt x="480" y="1181"/>
                      </a:lnTo>
                      <a:lnTo>
                        <a:pt x="482" y="1185"/>
                      </a:lnTo>
                      <a:lnTo>
                        <a:pt x="484" y="1193"/>
                      </a:lnTo>
                      <a:lnTo>
                        <a:pt x="485" y="1195"/>
                      </a:lnTo>
                      <a:lnTo>
                        <a:pt x="486" y="1197"/>
                      </a:lnTo>
                      <a:lnTo>
                        <a:pt x="487" y="1200"/>
                      </a:lnTo>
                      <a:lnTo>
                        <a:pt x="490" y="1207"/>
                      </a:lnTo>
                      <a:lnTo>
                        <a:pt x="495" y="1220"/>
                      </a:lnTo>
                      <a:lnTo>
                        <a:pt x="496" y="1221"/>
                      </a:lnTo>
                      <a:lnTo>
                        <a:pt x="497" y="1222"/>
                      </a:lnTo>
                      <a:lnTo>
                        <a:pt x="498" y="1225"/>
                      </a:lnTo>
                      <a:lnTo>
                        <a:pt x="500" y="1230"/>
                      </a:lnTo>
                      <a:lnTo>
                        <a:pt x="501" y="1231"/>
                      </a:lnTo>
                      <a:lnTo>
                        <a:pt x="502" y="1232"/>
                      </a:lnTo>
                      <a:lnTo>
                        <a:pt x="503" y="1234"/>
                      </a:lnTo>
                      <a:lnTo>
                        <a:pt x="506" y="1237"/>
                      </a:lnTo>
                      <a:lnTo>
                        <a:pt x="506" y="1239"/>
                      </a:lnTo>
                      <a:lnTo>
                        <a:pt x="507" y="1239"/>
                      </a:lnTo>
                      <a:lnTo>
                        <a:pt x="508" y="1241"/>
                      </a:lnTo>
                      <a:lnTo>
                        <a:pt x="509" y="1242"/>
                      </a:lnTo>
                      <a:lnTo>
                        <a:pt x="509" y="1242"/>
                      </a:lnTo>
                      <a:lnTo>
                        <a:pt x="511" y="1244"/>
                      </a:lnTo>
                      <a:lnTo>
                        <a:pt x="512" y="1245"/>
                      </a:lnTo>
                      <a:lnTo>
                        <a:pt x="512" y="1245"/>
                      </a:lnTo>
                      <a:lnTo>
                        <a:pt x="513" y="1246"/>
                      </a:lnTo>
                      <a:lnTo>
                        <a:pt x="514" y="1247"/>
                      </a:lnTo>
                      <a:lnTo>
                        <a:pt x="515" y="1248"/>
                      </a:lnTo>
                      <a:lnTo>
                        <a:pt x="516" y="1249"/>
                      </a:lnTo>
                      <a:lnTo>
                        <a:pt x="516" y="1249"/>
                      </a:lnTo>
                      <a:lnTo>
                        <a:pt x="517" y="1249"/>
                      </a:lnTo>
                      <a:lnTo>
                        <a:pt x="518" y="1250"/>
                      </a:lnTo>
                      <a:lnTo>
                        <a:pt x="518" y="1250"/>
                      </a:lnTo>
                      <a:lnTo>
                        <a:pt x="519" y="1251"/>
                      </a:lnTo>
                      <a:lnTo>
                        <a:pt x="520" y="1251"/>
                      </a:lnTo>
                      <a:lnTo>
                        <a:pt x="521" y="1251"/>
                      </a:lnTo>
                      <a:lnTo>
                        <a:pt x="521" y="1251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2"/>
                      </a:lnTo>
                      <a:lnTo>
                        <a:pt x="525" y="1252"/>
                      </a:lnTo>
                      <a:lnTo>
                        <a:pt x="525" y="1252"/>
                      </a:lnTo>
                      <a:lnTo>
                        <a:pt x="526" y="1252"/>
                      </a:lnTo>
                      <a:lnTo>
                        <a:pt x="527" y="1253"/>
                      </a:lnTo>
                      <a:lnTo>
                        <a:pt x="527" y="1253"/>
                      </a:lnTo>
                      <a:lnTo>
                        <a:pt x="528" y="1252"/>
                      </a:lnTo>
                      <a:lnTo>
                        <a:pt x="529" y="1252"/>
                      </a:lnTo>
                      <a:lnTo>
                        <a:pt x="530" y="1252"/>
                      </a:lnTo>
                      <a:lnTo>
                        <a:pt x="530" y="1252"/>
                      </a:lnTo>
                      <a:lnTo>
                        <a:pt x="531" y="1252"/>
                      </a:lnTo>
                      <a:lnTo>
                        <a:pt x="531" y="1252"/>
                      </a:lnTo>
                      <a:lnTo>
                        <a:pt x="532" y="1252"/>
                      </a:lnTo>
                      <a:lnTo>
                        <a:pt x="533" y="1252"/>
                      </a:lnTo>
                      <a:lnTo>
                        <a:pt x="533" y="1252"/>
                      </a:lnTo>
                      <a:lnTo>
                        <a:pt x="534" y="1251"/>
                      </a:lnTo>
                      <a:lnTo>
                        <a:pt x="534" y="1251"/>
                      </a:lnTo>
                      <a:lnTo>
                        <a:pt x="535" y="1251"/>
                      </a:lnTo>
                      <a:lnTo>
                        <a:pt x="536" y="1250"/>
                      </a:lnTo>
                      <a:lnTo>
                        <a:pt x="537" y="1250"/>
                      </a:lnTo>
                      <a:lnTo>
                        <a:pt x="538" y="1249"/>
                      </a:lnTo>
                      <a:lnTo>
                        <a:pt x="539" y="1248"/>
                      </a:lnTo>
                      <a:lnTo>
                        <a:pt x="540" y="1248"/>
                      </a:lnTo>
                      <a:lnTo>
                        <a:pt x="540" y="1248"/>
                      </a:lnTo>
                      <a:lnTo>
                        <a:pt x="542" y="1246"/>
                      </a:lnTo>
                      <a:lnTo>
                        <a:pt x="542" y="1246"/>
                      </a:lnTo>
                      <a:lnTo>
                        <a:pt x="543" y="1245"/>
                      </a:lnTo>
                      <a:lnTo>
                        <a:pt x="544" y="1244"/>
                      </a:lnTo>
                      <a:lnTo>
                        <a:pt x="546" y="1241"/>
                      </a:lnTo>
                      <a:lnTo>
                        <a:pt x="547" y="1240"/>
                      </a:lnTo>
                      <a:lnTo>
                        <a:pt x="548" y="1240"/>
                      </a:lnTo>
                      <a:lnTo>
                        <a:pt x="549" y="1238"/>
                      </a:lnTo>
                      <a:lnTo>
                        <a:pt x="552" y="1235"/>
                      </a:lnTo>
                      <a:lnTo>
                        <a:pt x="552" y="1234"/>
                      </a:lnTo>
                      <a:lnTo>
                        <a:pt x="553" y="1233"/>
                      </a:lnTo>
                      <a:lnTo>
                        <a:pt x="554" y="1231"/>
                      </a:lnTo>
                      <a:lnTo>
                        <a:pt x="557" y="1227"/>
                      </a:lnTo>
                      <a:lnTo>
                        <a:pt x="557" y="1226"/>
                      </a:lnTo>
                      <a:lnTo>
                        <a:pt x="558" y="1225"/>
                      </a:lnTo>
                      <a:lnTo>
                        <a:pt x="559" y="1222"/>
                      </a:lnTo>
                      <a:lnTo>
                        <a:pt x="562" y="1218"/>
                      </a:lnTo>
                      <a:lnTo>
                        <a:pt x="567" y="1207"/>
                      </a:lnTo>
                      <a:lnTo>
                        <a:pt x="567" y="1206"/>
                      </a:lnTo>
                      <a:lnTo>
                        <a:pt x="568" y="1204"/>
                      </a:lnTo>
                      <a:lnTo>
                        <a:pt x="569" y="1201"/>
                      </a:lnTo>
                      <a:lnTo>
                        <a:pt x="572" y="1195"/>
                      </a:lnTo>
                      <a:lnTo>
                        <a:pt x="577" y="1182"/>
                      </a:lnTo>
                      <a:lnTo>
                        <a:pt x="578" y="1180"/>
                      </a:lnTo>
                      <a:lnTo>
                        <a:pt x="578" y="1178"/>
                      </a:lnTo>
                      <a:lnTo>
                        <a:pt x="579" y="1174"/>
                      </a:lnTo>
                      <a:lnTo>
                        <a:pt x="582" y="1167"/>
                      </a:lnTo>
                      <a:lnTo>
                        <a:pt x="588" y="1150"/>
                      </a:lnTo>
                      <a:lnTo>
                        <a:pt x="599" y="1114"/>
                      </a:lnTo>
                      <a:lnTo>
                        <a:pt x="599" y="1111"/>
                      </a:lnTo>
                      <a:lnTo>
                        <a:pt x="600" y="1109"/>
                      </a:lnTo>
                      <a:lnTo>
                        <a:pt x="602" y="1104"/>
                      </a:lnTo>
                      <a:lnTo>
                        <a:pt x="604" y="1094"/>
                      </a:lnTo>
                      <a:lnTo>
                        <a:pt x="610" y="1074"/>
                      </a:lnTo>
                      <a:lnTo>
                        <a:pt x="621" y="1032"/>
                      </a:lnTo>
                      <a:lnTo>
                        <a:pt x="621" y="1029"/>
                      </a:lnTo>
                      <a:lnTo>
                        <a:pt x="622" y="1026"/>
                      </a:lnTo>
                      <a:lnTo>
                        <a:pt x="623" y="1021"/>
                      </a:lnTo>
                      <a:lnTo>
                        <a:pt x="626" y="1011"/>
                      </a:lnTo>
                      <a:lnTo>
                        <a:pt x="631" y="990"/>
                      </a:lnTo>
                      <a:lnTo>
                        <a:pt x="641" y="948"/>
                      </a:lnTo>
                      <a:lnTo>
                        <a:pt x="662" y="863"/>
                      </a:lnTo>
                      <a:lnTo>
                        <a:pt x="662" y="861"/>
                      </a:lnTo>
                      <a:lnTo>
                        <a:pt x="663" y="858"/>
                      </a:lnTo>
                      <a:lnTo>
                        <a:pt x="664" y="852"/>
                      </a:lnTo>
                      <a:lnTo>
                        <a:pt x="667" y="841"/>
                      </a:lnTo>
                      <a:lnTo>
                        <a:pt x="672" y="819"/>
                      </a:lnTo>
                      <a:lnTo>
                        <a:pt x="684" y="777"/>
                      </a:lnTo>
                      <a:lnTo>
                        <a:pt x="684" y="775"/>
                      </a:lnTo>
                      <a:lnTo>
                        <a:pt x="685" y="772"/>
                      </a:lnTo>
                      <a:lnTo>
                        <a:pt x="686" y="767"/>
                      </a:lnTo>
                      <a:lnTo>
                        <a:pt x="689" y="757"/>
                      </a:lnTo>
                      <a:lnTo>
                        <a:pt x="695" y="738"/>
                      </a:lnTo>
                      <a:lnTo>
                        <a:pt x="706" y="703"/>
                      </a:lnTo>
                      <a:lnTo>
                        <a:pt x="707" y="701"/>
                      </a:lnTo>
                      <a:lnTo>
                        <a:pt x="707" y="699"/>
                      </a:lnTo>
                      <a:lnTo>
                        <a:pt x="708" y="695"/>
                      </a:lnTo>
                      <a:lnTo>
                        <a:pt x="711" y="687"/>
                      </a:lnTo>
                      <a:lnTo>
                        <a:pt x="717" y="673"/>
                      </a:lnTo>
                      <a:lnTo>
                        <a:pt x="717" y="671"/>
                      </a:lnTo>
                      <a:lnTo>
                        <a:pt x="718" y="669"/>
                      </a:lnTo>
                      <a:lnTo>
                        <a:pt x="719" y="666"/>
                      </a:lnTo>
                      <a:lnTo>
                        <a:pt x="722" y="659"/>
                      </a:lnTo>
                      <a:lnTo>
                        <a:pt x="728" y="647"/>
                      </a:lnTo>
                      <a:lnTo>
                        <a:pt x="728" y="645"/>
                      </a:lnTo>
                      <a:lnTo>
                        <a:pt x="729" y="644"/>
                      </a:lnTo>
                      <a:lnTo>
                        <a:pt x="730" y="641"/>
                      </a:lnTo>
                      <a:lnTo>
                        <a:pt x="733" y="636"/>
                      </a:lnTo>
                      <a:lnTo>
                        <a:pt x="734" y="634"/>
                      </a:lnTo>
                      <a:lnTo>
                        <a:pt x="734" y="633"/>
                      </a:lnTo>
                      <a:lnTo>
                        <a:pt x="736" y="631"/>
                      </a:lnTo>
                      <a:lnTo>
                        <a:pt x="738" y="626"/>
                      </a:lnTo>
                      <a:lnTo>
                        <a:pt x="739" y="625"/>
                      </a:lnTo>
                      <a:lnTo>
                        <a:pt x="740" y="624"/>
                      </a:lnTo>
                      <a:lnTo>
                        <a:pt x="741" y="621"/>
                      </a:lnTo>
                      <a:lnTo>
                        <a:pt x="744" y="618"/>
                      </a:lnTo>
                      <a:lnTo>
                        <a:pt x="744" y="616"/>
                      </a:lnTo>
                      <a:lnTo>
                        <a:pt x="745" y="616"/>
                      </a:lnTo>
                      <a:lnTo>
                        <a:pt x="747" y="614"/>
                      </a:lnTo>
                      <a:lnTo>
                        <a:pt x="749" y="610"/>
                      </a:lnTo>
                      <a:lnTo>
                        <a:pt x="750" y="610"/>
                      </a:lnTo>
                      <a:lnTo>
                        <a:pt x="750" y="609"/>
                      </a:lnTo>
                      <a:lnTo>
                        <a:pt x="752" y="607"/>
                      </a:lnTo>
                      <a:lnTo>
                        <a:pt x="752" y="607"/>
                      </a:lnTo>
                      <a:lnTo>
                        <a:pt x="753" y="606"/>
                      </a:lnTo>
                      <a:lnTo>
                        <a:pt x="754" y="605"/>
                      </a:lnTo>
                      <a:lnTo>
                        <a:pt x="755" y="604"/>
                      </a:lnTo>
                      <a:lnTo>
                        <a:pt x="756" y="604"/>
                      </a:lnTo>
                      <a:lnTo>
                        <a:pt x="757" y="603"/>
                      </a:lnTo>
                      <a:lnTo>
                        <a:pt x="759" y="601"/>
                      </a:lnTo>
                      <a:lnTo>
                        <a:pt x="760" y="600"/>
                      </a:lnTo>
                      <a:lnTo>
                        <a:pt x="761" y="600"/>
                      </a:lnTo>
                      <a:lnTo>
                        <a:pt x="762" y="599"/>
                      </a:lnTo>
                      <a:lnTo>
                        <a:pt x="762" y="599"/>
                      </a:lnTo>
                      <a:lnTo>
                        <a:pt x="763" y="598"/>
                      </a:lnTo>
                      <a:lnTo>
                        <a:pt x="764" y="598"/>
                      </a:lnTo>
                      <a:lnTo>
                        <a:pt x="765" y="598"/>
                      </a:lnTo>
                      <a:lnTo>
                        <a:pt x="766" y="597"/>
                      </a:lnTo>
                      <a:lnTo>
                        <a:pt x="766" y="597"/>
                      </a:lnTo>
                      <a:lnTo>
                        <a:pt x="767" y="597"/>
                      </a:lnTo>
                      <a:lnTo>
                        <a:pt x="768" y="597"/>
                      </a:lnTo>
                      <a:lnTo>
                        <a:pt x="768" y="597"/>
                      </a:lnTo>
                      <a:lnTo>
                        <a:pt x="769" y="597"/>
                      </a:lnTo>
                      <a:lnTo>
                        <a:pt x="770" y="596"/>
                      </a:lnTo>
                      <a:lnTo>
                        <a:pt x="770" y="596"/>
                      </a:lnTo>
                      <a:lnTo>
                        <a:pt x="771" y="596"/>
                      </a:lnTo>
                      <a:lnTo>
                        <a:pt x="771" y="596"/>
                      </a:lnTo>
                      <a:lnTo>
                        <a:pt x="772" y="596"/>
                      </a:lnTo>
                      <a:lnTo>
                        <a:pt x="773" y="596"/>
                      </a:lnTo>
                      <a:lnTo>
                        <a:pt x="773" y="596"/>
                      </a:lnTo>
                      <a:lnTo>
                        <a:pt x="774" y="596"/>
                      </a:lnTo>
                      <a:lnTo>
                        <a:pt x="774" y="596"/>
                      </a:lnTo>
                      <a:lnTo>
                        <a:pt x="775" y="596"/>
                      </a:lnTo>
                      <a:lnTo>
                        <a:pt x="776" y="596"/>
                      </a:lnTo>
                      <a:lnTo>
                        <a:pt x="776" y="596"/>
                      </a:lnTo>
                      <a:lnTo>
                        <a:pt x="777" y="596"/>
                      </a:lnTo>
                      <a:lnTo>
                        <a:pt x="778" y="596"/>
                      </a:lnTo>
                      <a:lnTo>
                        <a:pt x="779" y="597"/>
                      </a:lnTo>
                      <a:lnTo>
                        <a:pt x="779" y="597"/>
                      </a:lnTo>
                      <a:lnTo>
                        <a:pt x="780" y="597"/>
                      </a:lnTo>
                      <a:lnTo>
                        <a:pt x="780" y="597"/>
                      </a:lnTo>
                      <a:lnTo>
                        <a:pt x="781" y="597"/>
                      </a:lnTo>
                      <a:lnTo>
                        <a:pt x="782" y="597"/>
                      </a:lnTo>
                      <a:lnTo>
                        <a:pt x="782" y="598"/>
                      </a:lnTo>
                      <a:lnTo>
                        <a:pt x="783" y="598"/>
                      </a:lnTo>
                      <a:lnTo>
                        <a:pt x="783" y="598"/>
                      </a:lnTo>
                      <a:lnTo>
                        <a:pt x="785" y="599"/>
                      </a:lnTo>
                      <a:lnTo>
                        <a:pt x="785" y="599"/>
                      </a:lnTo>
                      <a:lnTo>
                        <a:pt x="786" y="600"/>
                      </a:lnTo>
                      <a:lnTo>
                        <a:pt x="787" y="600"/>
                      </a:lnTo>
                      <a:lnTo>
                        <a:pt x="788" y="601"/>
                      </a:lnTo>
                      <a:lnTo>
                        <a:pt x="789" y="601"/>
                      </a:lnTo>
                      <a:lnTo>
                        <a:pt x="790" y="602"/>
                      </a:lnTo>
                      <a:lnTo>
                        <a:pt x="791" y="603"/>
                      </a:lnTo>
                      <a:lnTo>
                        <a:pt x="791" y="603"/>
                      </a:lnTo>
                      <a:lnTo>
                        <a:pt x="792" y="604"/>
                      </a:lnTo>
                      <a:lnTo>
                        <a:pt x="793" y="605"/>
                      </a:lnTo>
                      <a:lnTo>
                        <a:pt x="794" y="606"/>
                      </a:lnTo>
                      <a:lnTo>
                        <a:pt x="795" y="607"/>
                      </a:lnTo>
                      <a:lnTo>
                        <a:pt x="796" y="608"/>
                      </a:lnTo>
                      <a:lnTo>
                        <a:pt x="797" y="608"/>
                      </a:lnTo>
                      <a:lnTo>
                        <a:pt x="798" y="610"/>
                      </a:lnTo>
                      <a:lnTo>
                        <a:pt x="801" y="613"/>
                      </a:lnTo>
                      <a:lnTo>
                        <a:pt x="801" y="614"/>
                      </a:lnTo>
                      <a:lnTo>
                        <a:pt x="802" y="615"/>
                      </a:lnTo>
                      <a:lnTo>
                        <a:pt x="804" y="617"/>
                      </a:lnTo>
                      <a:lnTo>
                        <a:pt x="806" y="621"/>
                      </a:lnTo>
                      <a:lnTo>
                        <a:pt x="812" y="630"/>
                      </a:lnTo>
                      <a:lnTo>
                        <a:pt x="812" y="631"/>
                      </a:lnTo>
                      <a:lnTo>
                        <a:pt x="813" y="632"/>
                      </a:lnTo>
                      <a:lnTo>
                        <a:pt x="815" y="635"/>
                      </a:lnTo>
                      <a:lnTo>
                        <a:pt x="817" y="640"/>
                      </a:lnTo>
                      <a:lnTo>
                        <a:pt x="823" y="651"/>
                      </a:lnTo>
                      <a:lnTo>
                        <a:pt x="824" y="653"/>
                      </a:lnTo>
                      <a:lnTo>
                        <a:pt x="824" y="654"/>
                      </a:lnTo>
                      <a:lnTo>
                        <a:pt x="825" y="657"/>
                      </a:lnTo>
                      <a:lnTo>
                        <a:pt x="828" y="664"/>
                      </a:lnTo>
                      <a:lnTo>
                        <a:pt x="834" y="678"/>
                      </a:lnTo>
                      <a:lnTo>
                        <a:pt x="834" y="679"/>
                      </a:lnTo>
                      <a:lnTo>
                        <a:pt x="835" y="681"/>
                      </a:lnTo>
                      <a:lnTo>
                        <a:pt x="836" y="684"/>
                      </a:lnTo>
                      <a:lnTo>
                        <a:pt x="839" y="691"/>
                      </a:lnTo>
                      <a:lnTo>
                        <a:pt x="844" y="706"/>
                      </a:lnTo>
                      <a:lnTo>
                        <a:pt x="854" y="737"/>
                      </a:lnTo>
                      <a:lnTo>
                        <a:pt x="875" y="807"/>
                      </a:lnTo>
                      <a:lnTo>
                        <a:pt x="875" y="809"/>
                      </a:lnTo>
                      <a:lnTo>
                        <a:pt x="876" y="811"/>
                      </a:lnTo>
                      <a:lnTo>
                        <a:pt x="877" y="816"/>
                      </a:lnTo>
                      <a:lnTo>
                        <a:pt x="880" y="825"/>
                      </a:lnTo>
                      <a:lnTo>
                        <a:pt x="885" y="844"/>
                      </a:lnTo>
                      <a:lnTo>
                        <a:pt x="895" y="882"/>
                      </a:lnTo>
                      <a:lnTo>
                        <a:pt x="915" y="958"/>
                      </a:lnTo>
                      <a:lnTo>
                        <a:pt x="916" y="961"/>
                      </a:lnTo>
                      <a:lnTo>
                        <a:pt x="917" y="964"/>
                      </a:lnTo>
                      <a:lnTo>
                        <a:pt x="918" y="969"/>
                      </a:lnTo>
                      <a:lnTo>
                        <a:pt x="921" y="979"/>
                      </a:lnTo>
                      <a:lnTo>
                        <a:pt x="926" y="999"/>
                      </a:lnTo>
                      <a:lnTo>
                        <a:pt x="937" y="1039"/>
                      </a:lnTo>
                      <a:lnTo>
                        <a:pt x="938" y="1041"/>
                      </a:lnTo>
                      <a:lnTo>
                        <a:pt x="938" y="1044"/>
                      </a:lnTo>
                      <a:lnTo>
                        <a:pt x="940" y="1048"/>
                      </a:lnTo>
                      <a:lnTo>
                        <a:pt x="942" y="1058"/>
                      </a:lnTo>
                      <a:lnTo>
                        <a:pt x="948" y="1077"/>
                      </a:lnTo>
                      <a:lnTo>
                        <a:pt x="959" y="1111"/>
                      </a:lnTo>
                      <a:lnTo>
                        <a:pt x="959" y="1114"/>
                      </a:lnTo>
                      <a:lnTo>
                        <a:pt x="960" y="1116"/>
                      </a:lnTo>
                      <a:lnTo>
                        <a:pt x="961" y="1119"/>
                      </a:lnTo>
                      <a:lnTo>
                        <a:pt x="964" y="1127"/>
                      </a:lnTo>
                      <a:lnTo>
                        <a:pt x="969" y="1141"/>
                      </a:lnTo>
                      <a:lnTo>
                        <a:pt x="969" y="1143"/>
                      </a:lnTo>
                      <a:lnTo>
                        <a:pt x="970" y="1145"/>
                      </a:lnTo>
                      <a:lnTo>
                        <a:pt x="971" y="1149"/>
                      </a:lnTo>
                      <a:lnTo>
                        <a:pt x="974" y="1155"/>
                      </a:lnTo>
                      <a:lnTo>
                        <a:pt x="979" y="1168"/>
                      </a:lnTo>
                      <a:lnTo>
                        <a:pt x="980" y="1170"/>
                      </a:lnTo>
                      <a:lnTo>
                        <a:pt x="980" y="1171"/>
                      </a:lnTo>
                      <a:lnTo>
                        <a:pt x="982" y="1175"/>
                      </a:lnTo>
                      <a:lnTo>
                        <a:pt x="984" y="1181"/>
                      </a:lnTo>
                    </a:path>
                  </a:pathLst>
                </a:custGeom>
                <a:noFill/>
                <a:ln w="25400" cap="flat" cmpd="sng" algn="ctr">
                  <a:solidFill>
                    <a:srgbClr val="005BD3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</p:grpSp>
      <p:pic>
        <p:nvPicPr>
          <p:cNvPr id="22" name="Picture 21" descr="Picture 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8334" y="4747224"/>
            <a:ext cx="3945027" cy="94643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429000" y="1138535"/>
            <a:ext cx="4074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sz="2400" dirty="0" smtClean="0"/>
              <a:t>mean field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69306" y="2542272"/>
            <a:ext cx="4074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sz="2400" dirty="0" smtClean="0"/>
              <a:t>quantum fluctuations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558667" y="4033744"/>
            <a:ext cx="4074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sz="2400" dirty="0" smtClean="0"/>
              <a:t>effective metric</a:t>
            </a:r>
          </a:p>
        </p:txBody>
      </p:sp>
      <p:pic>
        <p:nvPicPr>
          <p:cNvPr id="31" name="Content Placeholder 30" descr="Picture 5.png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267200" y="1762677"/>
            <a:ext cx="1853997" cy="557648"/>
          </a:xfrm>
        </p:spPr>
      </p:pic>
      <p:pic>
        <p:nvPicPr>
          <p:cNvPr id="32" name="Picture 31" descr="Picture 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0178" y="1682524"/>
            <a:ext cx="1327032" cy="374063"/>
          </a:xfrm>
          <a:prstGeom prst="rect">
            <a:avLst/>
          </a:prstGeom>
        </p:spPr>
      </p:pic>
      <p:pic>
        <p:nvPicPr>
          <p:cNvPr id="33" name="Picture 32" descr="Picture 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6200" y="3366925"/>
            <a:ext cx="4074694" cy="480100"/>
          </a:xfrm>
          <a:prstGeom prst="rect">
            <a:avLst/>
          </a:prstGeom>
        </p:spPr>
      </p:pic>
      <p:cxnSp>
        <p:nvCxnSpPr>
          <p:cNvPr id="34" name="Straight Connector 33"/>
          <p:cNvCxnSpPr/>
          <p:nvPr/>
        </p:nvCxnSpPr>
        <p:spPr>
          <a:xfrm>
            <a:off x="4206240" y="1589390"/>
            <a:ext cx="670560" cy="315610"/>
          </a:xfrm>
          <a:prstGeom prst="line">
            <a:avLst/>
          </a:prstGeom>
          <a:ln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16200000" flipH="1">
            <a:off x="5713535" y="2194712"/>
            <a:ext cx="485327" cy="3299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4572000" y="5504856"/>
            <a:ext cx="576064" cy="660448"/>
          </a:xfrm>
          <a:prstGeom prst="line">
            <a:avLst/>
          </a:prstGeom>
          <a:ln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325223" y="6190313"/>
            <a:ext cx="4074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sz="2400" dirty="0"/>
              <a:t>r</a:t>
            </a:r>
            <a:r>
              <a:rPr lang="en-US" sz="2400" dirty="0" smtClean="0"/>
              <a:t>eal </a:t>
            </a:r>
            <a:r>
              <a:rPr lang="en-US" sz="2400" dirty="0" err="1" smtClean="0"/>
              <a:t>spacetime</a:t>
            </a:r>
            <a:r>
              <a:rPr lang="en-US" sz="2400" dirty="0" smtClean="0"/>
              <a:t> metric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rot="16200000" flipH="1">
            <a:off x="6597514" y="5521759"/>
            <a:ext cx="485327" cy="3299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923547" y="5899161"/>
            <a:ext cx="4074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sz="2400" dirty="0"/>
              <a:t>a</a:t>
            </a:r>
            <a:r>
              <a:rPr lang="en-US" sz="2400" dirty="0" smtClean="0"/>
              <a:t>nalogue metric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73472" y="5151705"/>
            <a:ext cx="407469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sz="1600" dirty="0" err="1" smtClean="0">
                <a:solidFill>
                  <a:srgbClr val="7DA124"/>
                </a:solidFill>
              </a:rPr>
              <a:t>Fagnocchi</a:t>
            </a:r>
            <a:r>
              <a:rPr lang="en-US" sz="1600" dirty="0" smtClean="0">
                <a:solidFill>
                  <a:srgbClr val="7DA124"/>
                </a:solidFill>
              </a:rPr>
              <a:t> et. al NJP 2010</a:t>
            </a:r>
          </a:p>
          <a:p>
            <a:pPr>
              <a:buClr>
                <a:schemeClr val="tx2"/>
              </a:buClr>
            </a:pPr>
            <a:r>
              <a:rPr lang="en-US" sz="1600" dirty="0" err="1" smtClean="0">
                <a:solidFill>
                  <a:srgbClr val="7DA124"/>
                </a:solidFill>
              </a:rPr>
              <a:t>Visser</a:t>
            </a:r>
            <a:r>
              <a:rPr lang="en-US" sz="1600" dirty="0" smtClean="0">
                <a:solidFill>
                  <a:srgbClr val="7DA124"/>
                </a:solidFill>
              </a:rPr>
              <a:t> &amp; Molina-Paris  NJP 2010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9080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403020" cy="6858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BEC </a:t>
            </a:r>
            <a:r>
              <a:rPr lang="en-US" sz="4800" b="1" dirty="0" smtClean="0">
                <a:solidFill>
                  <a:srgbClr val="7F7F7F"/>
                </a:solidFill>
              </a:rPr>
              <a:t>in flat </a:t>
            </a:r>
            <a:r>
              <a:rPr lang="en-US" sz="4800" b="1" dirty="0" err="1" smtClean="0">
                <a:solidFill>
                  <a:srgbClr val="7F7F7F"/>
                </a:solidFill>
              </a:rPr>
              <a:t>spacetime</a:t>
            </a:r>
            <a:endParaRPr lang="en-US" sz="4800" b="1" dirty="0">
              <a:solidFill>
                <a:srgbClr val="7F7F7F"/>
              </a:solidFill>
            </a:endParaRPr>
          </a:p>
        </p:txBody>
      </p:sp>
      <p:grpSp>
        <p:nvGrpSpPr>
          <p:cNvPr id="6" name="Group 282"/>
          <p:cNvGrpSpPr/>
          <p:nvPr/>
        </p:nvGrpSpPr>
        <p:grpSpPr>
          <a:xfrm>
            <a:off x="457200" y="902014"/>
            <a:ext cx="2314600" cy="4111162"/>
            <a:chOff x="104938" y="3375428"/>
            <a:chExt cx="1858864" cy="3666214"/>
          </a:xfrm>
        </p:grpSpPr>
        <p:sp>
          <p:nvSpPr>
            <p:cNvPr id="7" name="Can 6"/>
            <p:cNvSpPr/>
            <p:nvPr/>
          </p:nvSpPr>
          <p:spPr>
            <a:xfrm>
              <a:off x="133622" y="3663372"/>
              <a:ext cx="1830180" cy="3318742"/>
            </a:xfrm>
            <a:prstGeom prst="can">
              <a:avLst>
                <a:gd name="adj" fmla="val 20836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70000"/>
                  </a:srgbClr>
                </a:gs>
                <a:gs pos="50000">
                  <a:srgbClr val="FFFFFF">
                    <a:shade val="67500"/>
                    <a:satMod val="115000"/>
                    <a:alpha val="50000"/>
                  </a:srgbClr>
                </a:gs>
                <a:gs pos="100000">
                  <a:srgbClr val="FFFFFF">
                    <a:shade val="100000"/>
                    <a:satMod val="115000"/>
                    <a:alpha val="0"/>
                  </a:srgbClr>
                </a:gs>
              </a:gsLst>
              <a:lin ang="0" scaled="1"/>
              <a:tileRect/>
            </a:gra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isometricOffAxis2Left">
                <a:rot lat="178185" lon="1859260" rev="41754"/>
              </a:camera>
              <a:lightRig rig="balanced" dir="t"/>
            </a:scene3d>
            <a:sp3d prstMaterial="translucentPowder"/>
          </p:spPr>
          <p:txBody>
            <a:bodyPr rtlCol="0" anchor="ctr"/>
            <a:lstStyle/>
            <a:p>
              <a:pPr marL="0" marR="0" lvl="0" indent="0" algn="ctr" defTabSz="747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5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" name="Picture 125"/>
            <p:cNvPicPr>
              <a:picLocks noChangeAspect="1" noChangeArrowheads="1"/>
            </p:cNvPicPr>
            <p:nvPr/>
          </p:nvPicPr>
          <p:blipFill rotWithShape="1"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rgbClr val="005BD3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 t="-4588"/>
            <a:stretch/>
          </p:blipFill>
          <p:spPr bwMode="auto">
            <a:xfrm>
              <a:off x="359941" y="3375428"/>
              <a:ext cx="1542652" cy="366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 descr="http://paulbourke.net/miscellaneous/functions/gaussian6.gif"/>
            <p:cNvPicPr>
              <a:picLocks noChangeAspect="1" noChangeArrowheads="1"/>
            </p:cNvPicPr>
            <p:nvPr/>
          </p:nvPicPr>
          <p:blipFill>
            <a:blip r:embed="rId3" cstate="email">
              <a:duotone>
                <a:srgbClr val="005BD3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520" y="4794889"/>
              <a:ext cx="1445634" cy="1190830"/>
            </a:xfrm>
            <a:prstGeom prst="rect">
              <a:avLst/>
            </a:prstGeom>
            <a:noFill/>
            <a:extLst/>
          </p:spPr>
        </p:pic>
        <p:sp>
          <p:nvSpPr>
            <p:cNvPr id="10" name="Can 9"/>
            <p:cNvSpPr/>
            <p:nvPr/>
          </p:nvSpPr>
          <p:spPr>
            <a:xfrm>
              <a:off x="104938" y="3663372"/>
              <a:ext cx="1830180" cy="3318742"/>
            </a:xfrm>
            <a:prstGeom prst="can">
              <a:avLst>
                <a:gd name="adj" fmla="val 20836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70000"/>
                  </a:srgbClr>
                </a:gs>
                <a:gs pos="52000">
                  <a:srgbClr val="FFFFFF">
                    <a:shade val="67500"/>
                    <a:satMod val="115000"/>
                    <a:alpha val="0"/>
                  </a:srgbClr>
                </a:gs>
                <a:gs pos="100000">
                  <a:srgbClr val="FFFFFF">
                    <a:shade val="100000"/>
                    <a:satMod val="115000"/>
                    <a:alpha val="0"/>
                  </a:srgbClr>
                </a:gs>
              </a:gsLst>
              <a:lin ang="2700000" scaled="1"/>
              <a:tileRect/>
            </a:gradFill>
            <a:ln w="38100" cap="flat" cmpd="sng" algn="ctr">
              <a:solidFill>
                <a:srgbClr val="7F7F7F">
                  <a:alpha val="69804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isometricOffAxis2Left">
                <a:rot lat="178185" lon="1859260" rev="41754"/>
              </a:camera>
              <a:lightRig rig="balanced" dir="t"/>
            </a:scene3d>
            <a:sp3d prstMaterial="translucentPowder"/>
          </p:spPr>
          <p:txBody>
            <a:bodyPr rtlCol="0" anchor="ctr"/>
            <a:lstStyle/>
            <a:p>
              <a:pPr marL="0" marR="0" lvl="0" indent="0" algn="ctr" defTabSz="747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5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1" name="Group 287"/>
            <p:cNvGrpSpPr/>
            <p:nvPr/>
          </p:nvGrpSpPr>
          <p:grpSpPr>
            <a:xfrm rot="826450">
              <a:off x="1056323" y="4143843"/>
              <a:ext cx="385884" cy="406626"/>
              <a:chOff x="1124134" y="4324041"/>
              <a:chExt cx="445917" cy="442859"/>
            </a:xfrm>
          </p:grpSpPr>
          <p:sp>
            <p:nvSpPr>
              <p:cNvPr id="17" name="Oval 16"/>
              <p:cNvSpPr/>
              <p:nvPr/>
            </p:nvSpPr>
            <p:spPr>
              <a:xfrm rot="260809">
                <a:off x="1124134" y="4324041"/>
                <a:ext cx="445917" cy="442859"/>
              </a:xfrm>
              <a:prstGeom prst="ellipse">
                <a:avLst/>
              </a:prstGeom>
              <a:solidFill>
                <a:srgbClr val="FFFFCC"/>
              </a:solidFill>
              <a:ln w="9525" cap="flat" cmpd="sng" algn="ctr">
                <a:solidFill>
                  <a:srgbClr val="005BD3">
                    <a:lumMod val="60000"/>
                    <a:lumOff val="40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8" name="Group 294"/>
              <p:cNvGrpSpPr/>
              <p:nvPr/>
            </p:nvGrpSpPr>
            <p:grpSpPr>
              <a:xfrm rot="11396125" flipV="1">
                <a:off x="1166694" y="4443345"/>
                <a:ext cx="358793" cy="179701"/>
                <a:chOff x="3135313" y="111460"/>
                <a:chExt cx="3190875" cy="1989138"/>
              </a:xfrm>
            </p:grpSpPr>
            <p:sp>
              <p:nvSpPr>
                <p:cNvPr id="19" name="Freeform 20"/>
                <p:cNvSpPr>
                  <a:spLocks/>
                </p:cNvSpPr>
                <p:nvPr/>
              </p:nvSpPr>
              <p:spPr bwMode="auto">
                <a:xfrm>
                  <a:off x="3135313" y="111460"/>
                  <a:ext cx="1628775" cy="1989138"/>
                </a:xfrm>
                <a:custGeom>
                  <a:avLst/>
                  <a:gdLst>
                    <a:gd name="T0" fmla="*/ 5 w 1026"/>
                    <a:gd name="T1" fmla="*/ 1252 h 1253"/>
                    <a:gd name="T2" fmla="*/ 11 w 1026"/>
                    <a:gd name="T3" fmla="*/ 1251 h 1253"/>
                    <a:gd name="T4" fmla="*/ 17 w 1026"/>
                    <a:gd name="T5" fmla="*/ 1247 h 1253"/>
                    <a:gd name="T6" fmla="*/ 27 w 1026"/>
                    <a:gd name="T7" fmla="*/ 1239 h 1253"/>
                    <a:gd name="T8" fmla="*/ 42 w 1026"/>
                    <a:gd name="T9" fmla="*/ 1219 h 1253"/>
                    <a:gd name="T10" fmla="*/ 57 w 1026"/>
                    <a:gd name="T11" fmla="*/ 1189 h 1253"/>
                    <a:gd name="T12" fmla="*/ 86 w 1026"/>
                    <a:gd name="T13" fmla="*/ 1114 h 1253"/>
                    <a:gd name="T14" fmla="*/ 167 w 1026"/>
                    <a:gd name="T15" fmla="*/ 819 h 1253"/>
                    <a:gd name="T16" fmla="*/ 191 w 1026"/>
                    <a:gd name="T17" fmla="*/ 736 h 1253"/>
                    <a:gd name="T18" fmla="*/ 221 w 1026"/>
                    <a:gd name="T19" fmla="*/ 656 h 1253"/>
                    <a:gd name="T20" fmla="*/ 233 w 1026"/>
                    <a:gd name="T21" fmla="*/ 630 h 1253"/>
                    <a:gd name="T22" fmla="*/ 243 w 1026"/>
                    <a:gd name="T23" fmla="*/ 615 h 1253"/>
                    <a:gd name="T24" fmla="*/ 254 w 1026"/>
                    <a:gd name="T25" fmla="*/ 603 h 1253"/>
                    <a:gd name="T26" fmla="*/ 261 w 1026"/>
                    <a:gd name="T27" fmla="*/ 599 h 1253"/>
                    <a:gd name="T28" fmla="*/ 267 w 1026"/>
                    <a:gd name="T29" fmla="*/ 597 h 1253"/>
                    <a:gd name="T30" fmla="*/ 272 w 1026"/>
                    <a:gd name="T31" fmla="*/ 596 h 1253"/>
                    <a:gd name="T32" fmla="*/ 278 w 1026"/>
                    <a:gd name="T33" fmla="*/ 597 h 1253"/>
                    <a:gd name="T34" fmla="*/ 284 w 1026"/>
                    <a:gd name="T35" fmla="*/ 600 h 1253"/>
                    <a:gd name="T36" fmla="*/ 291 w 1026"/>
                    <a:gd name="T37" fmla="*/ 605 h 1253"/>
                    <a:gd name="T38" fmla="*/ 302 w 1026"/>
                    <a:gd name="T39" fmla="*/ 618 h 1253"/>
                    <a:gd name="T40" fmla="*/ 318 w 1026"/>
                    <a:gd name="T41" fmla="*/ 647 h 1253"/>
                    <a:gd name="T42" fmla="*/ 341 w 1026"/>
                    <a:gd name="T43" fmla="*/ 709 h 1253"/>
                    <a:gd name="T44" fmla="*/ 426 w 1026"/>
                    <a:gd name="T45" fmla="*/ 1036 h 1253"/>
                    <a:gd name="T46" fmla="*/ 454 w 1026"/>
                    <a:gd name="T47" fmla="*/ 1139 h 1253"/>
                    <a:gd name="T48" fmla="*/ 476 w 1026"/>
                    <a:gd name="T49" fmla="*/ 1200 h 1253"/>
                    <a:gd name="T50" fmla="*/ 490 w 1026"/>
                    <a:gd name="T51" fmla="*/ 1229 h 1253"/>
                    <a:gd name="T52" fmla="*/ 498 w 1026"/>
                    <a:gd name="T53" fmla="*/ 1241 h 1253"/>
                    <a:gd name="T54" fmla="*/ 505 w 1026"/>
                    <a:gd name="T55" fmla="*/ 1248 h 1253"/>
                    <a:gd name="T56" fmla="*/ 511 w 1026"/>
                    <a:gd name="T57" fmla="*/ 1251 h 1253"/>
                    <a:gd name="T58" fmla="*/ 517 w 1026"/>
                    <a:gd name="T59" fmla="*/ 1252 h 1253"/>
                    <a:gd name="T60" fmla="*/ 522 w 1026"/>
                    <a:gd name="T61" fmla="*/ 1252 h 1253"/>
                    <a:gd name="T62" fmla="*/ 528 w 1026"/>
                    <a:gd name="T63" fmla="*/ 1250 h 1253"/>
                    <a:gd name="T64" fmla="*/ 534 w 1026"/>
                    <a:gd name="T65" fmla="*/ 1244 h 1253"/>
                    <a:gd name="T66" fmla="*/ 545 w 1026"/>
                    <a:gd name="T67" fmla="*/ 1228 h 1253"/>
                    <a:gd name="T68" fmla="*/ 556 w 1026"/>
                    <a:gd name="T69" fmla="*/ 1206 h 1253"/>
                    <a:gd name="T70" fmla="*/ 570 w 1026"/>
                    <a:gd name="T71" fmla="*/ 1166 h 1253"/>
                    <a:gd name="T72" fmla="*/ 594 w 1026"/>
                    <a:gd name="T73" fmla="*/ 1065 h 1253"/>
                    <a:gd name="T74" fmla="*/ 633 w 1026"/>
                    <a:gd name="T75" fmla="*/ 845 h 1253"/>
                    <a:gd name="T76" fmla="*/ 677 w 1026"/>
                    <a:gd name="T77" fmla="*/ 544 h 1253"/>
                    <a:gd name="T78" fmla="*/ 699 w 1026"/>
                    <a:gd name="T79" fmla="*/ 392 h 1253"/>
                    <a:gd name="T80" fmla="*/ 728 w 1026"/>
                    <a:gd name="T81" fmla="*/ 217 h 1253"/>
                    <a:gd name="T82" fmla="*/ 741 w 1026"/>
                    <a:gd name="T83" fmla="*/ 147 h 1253"/>
                    <a:gd name="T84" fmla="*/ 761 w 1026"/>
                    <a:gd name="T85" fmla="*/ 67 h 1253"/>
                    <a:gd name="T86" fmla="*/ 771 w 1026"/>
                    <a:gd name="T87" fmla="*/ 37 h 1253"/>
                    <a:gd name="T88" fmla="*/ 782 w 1026"/>
                    <a:gd name="T89" fmla="*/ 16 h 1253"/>
                    <a:gd name="T90" fmla="*/ 789 w 1026"/>
                    <a:gd name="T91" fmla="*/ 6 h 1253"/>
                    <a:gd name="T92" fmla="*/ 794 w 1026"/>
                    <a:gd name="T93" fmla="*/ 1 h 1253"/>
                    <a:gd name="T94" fmla="*/ 800 w 1026"/>
                    <a:gd name="T95" fmla="*/ 0 h 1253"/>
                    <a:gd name="T96" fmla="*/ 805 w 1026"/>
                    <a:gd name="T97" fmla="*/ 1 h 1253"/>
                    <a:gd name="T98" fmla="*/ 810 w 1026"/>
                    <a:gd name="T99" fmla="*/ 4 h 1253"/>
                    <a:gd name="T100" fmla="*/ 818 w 1026"/>
                    <a:gd name="T101" fmla="*/ 13 h 1253"/>
                    <a:gd name="T102" fmla="*/ 829 w 1026"/>
                    <a:gd name="T103" fmla="*/ 37 h 1253"/>
                    <a:gd name="T104" fmla="*/ 840 w 1026"/>
                    <a:gd name="T105" fmla="*/ 71 h 1253"/>
                    <a:gd name="T106" fmla="*/ 858 w 1026"/>
                    <a:gd name="T107" fmla="*/ 147 h 1253"/>
                    <a:gd name="T108" fmla="*/ 878 w 1026"/>
                    <a:gd name="T109" fmla="*/ 265 h 1253"/>
                    <a:gd name="T110" fmla="*/ 930 w 1026"/>
                    <a:gd name="T111" fmla="*/ 658 h 1253"/>
                    <a:gd name="T112" fmla="*/ 953 w 1026"/>
                    <a:gd name="T113" fmla="*/ 850 h 1253"/>
                    <a:gd name="T114" fmla="*/ 979 w 1026"/>
                    <a:gd name="T115" fmla="*/ 1041 h 1253"/>
                    <a:gd name="T116" fmla="*/ 996 w 1026"/>
                    <a:gd name="T117" fmla="*/ 1140 h 1253"/>
                    <a:gd name="T118" fmla="*/ 1006 w 1026"/>
                    <a:gd name="T119" fmla="*/ 1188 h 1253"/>
                    <a:gd name="T120" fmla="*/ 1016 w 1026"/>
                    <a:gd name="T121" fmla="*/ 1224 h 1253"/>
                    <a:gd name="T122" fmla="*/ 1023 w 1026"/>
                    <a:gd name="T123" fmla="*/ 1241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026" h="1253">
                      <a:moveTo>
                        <a:pt x="0" y="1253"/>
                      </a:moveTo>
                      <a:lnTo>
                        <a:pt x="1" y="1253"/>
                      </a:lnTo>
                      <a:lnTo>
                        <a:pt x="2" y="1252"/>
                      </a:lnTo>
                      <a:lnTo>
                        <a:pt x="2" y="1252"/>
                      </a:lnTo>
                      <a:lnTo>
                        <a:pt x="3" y="1252"/>
                      </a:lnTo>
                      <a:lnTo>
                        <a:pt x="3" y="1252"/>
                      </a:lnTo>
                      <a:lnTo>
                        <a:pt x="4" y="1252"/>
                      </a:lnTo>
                      <a:lnTo>
                        <a:pt x="5" y="1252"/>
                      </a:lnTo>
                      <a:lnTo>
                        <a:pt x="5" y="1252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1"/>
                      </a:lnTo>
                      <a:lnTo>
                        <a:pt x="9" y="1251"/>
                      </a:lnTo>
                      <a:lnTo>
                        <a:pt x="9" y="1251"/>
                      </a:lnTo>
                      <a:lnTo>
                        <a:pt x="11" y="1251"/>
                      </a:lnTo>
                      <a:lnTo>
                        <a:pt x="11" y="1250"/>
                      </a:lnTo>
                      <a:lnTo>
                        <a:pt x="12" y="1250"/>
                      </a:lnTo>
                      <a:lnTo>
                        <a:pt x="13" y="1249"/>
                      </a:lnTo>
                      <a:lnTo>
                        <a:pt x="14" y="1249"/>
                      </a:lnTo>
                      <a:lnTo>
                        <a:pt x="14" y="1249"/>
                      </a:lnTo>
                      <a:lnTo>
                        <a:pt x="15" y="1248"/>
                      </a:lnTo>
                      <a:lnTo>
                        <a:pt x="16" y="1248"/>
                      </a:lnTo>
                      <a:lnTo>
                        <a:pt x="17" y="1247"/>
                      </a:lnTo>
                      <a:lnTo>
                        <a:pt x="18" y="1246"/>
                      </a:lnTo>
                      <a:lnTo>
                        <a:pt x="21" y="1245"/>
                      </a:lnTo>
                      <a:lnTo>
                        <a:pt x="21" y="1244"/>
                      </a:lnTo>
                      <a:lnTo>
                        <a:pt x="22" y="1243"/>
                      </a:lnTo>
                      <a:lnTo>
                        <a:pt x="23" y="1242"/>
                      </a:lnTo>
                      <a:lnTo>
                        <a:pt x="26" y="1240"/>
                      </a:lnTo>
                      <a:lnTo>
                        <a:pt x="26" y="1239"/>
                      </a:lnTo>
                      <a:lnTo>
                        <a:pt x="27" y="1239"/>
                      </a:lnTo>
                      <a:lnTo>
                        <a:pt x="28" y="1237"/>
                      </a:lnTo>
                      <a:lnTo>
                        <a:pt x="31" y="1234"/>
                      </a:lnTo>
                      <a:lnTo>
                        <a:pt x="31" y="1234"/>
                      </a:lnTo>
                      <a:lnTo>
                        <a:pt x="32" y="1233"/>
                      </a:lnTo>
                      <a:lnTo>
                        <a:pt x="33" y="1231"/>
                      </a:lnTo>
                      <a:lnTo>
                        <a:pt x="36" y="1228"/>
                      </a:lnTo>
                      <a:lnTo>
                        <a:pt x="41" y="1220"/>
                      </a:lnTo>
                      <a:lnTo>
                        <a:pt x="42" y="1219"/>
                      </a:lnTo>
                      <a:lnTo>
                        <a:pt x="42" y="1218"/>
                      </a:lnTo>
                      <a:lnTo>
                        <a:pt x="44" y="1216"/>
                      </a:lnTo>
                      <a:lnTo>
                        <a:pt x="47" y="1211"/>
                      </a:lnTo>
                      <a:lnTo>
                        <a:pt x="52" y="1200"/>
                      </a:lnTo>
                      <a:lnTo>
                        <a:pt x="53" y="1199"/>
                      </a:lnTo>
                      <a:lnTo>
                        <a:pt x="53" y="1198"/>
                      </a:lnTo>
                      <a:lnTo>
                        <a:pt x="55" y="1195"/>
                      </a:lnTo>
                      <a:lnTo>
                        <a:pt x="57" y="1189"/>
                      </a:lnTo>
                      <a:lnTo>
                        <a:pt x="63" y="1176"/>
                      </a:lnTo>
                      <a:lnTo>
                        <a:pt x="63" y="1174"/>
                      </a:lnTo>
                      <a:lnTo>
                        <a:pt x="64" y="1173"/>
                      </a:lnTo>
                      <a:lnTo>
                        <a:pt x="66" y="1170"/>
                      </a:lnTo>
                      <a:lnTo>
                        <a:pt x="68" y="1162"/>
                      </a:lnTo>
                      <a:lnTo>
                        <a:pt x="74" y="1148"/>
                      </a:lnTo>
                      <a:lnTo>
                        <a:pt x="85" y="1116"/>
                      </a:lnTo>
                      <a:lnTo>
                        <a:pt x="86" y="1114"/>
                      </a:lnTo>
                      <a:lnTo>
                        <a:pt x="86" y="1112"/>
                      </a:lnTo>
                      <a:lnTo>
                        <a:pt x="87" y="1108"/>
                      </a:lnTo>
                      <a:lnTo>
                        <a:pt x="90" y="1100"/>
                      </a:lnTo>
                      <a:lnTo>
                        <a:pt x="95" y="1084"/>
                      </a:lnTo>
                      <a:lnTo>
                        <a:pt x="105" y="1049"/>
                      </a:lnTo>
                      <a:lnTo>
                        <a:pt x="126" y="974"/>
                      </a:lnTo>
                      <a:lnTo>
                        <a:pt x="167" y="821"/>
                      </a:lnTo>
                      <a:lnTo>
                        <a:pt x="167" y="819"/>
                      </a:lnTo>
                      <a:lnTo>
                        <a:pt x="168" y="816"/>
                      </a:lnTo>
                      <a:lnTo>
                        <a:pt x="169" y="811"/>
                      </a:lnTo>
                      <a:lnTo>
                        <a:pt x="172" y="801"/>
                      </a:lnTo>
                      <a:lnTo>
                        <a:pt x="177" y="782"/>
                      </a:lnTo>
                      <a:lnTo>
                        <a:pt x="188" y="745"/>
                      </a:lnTo>
                      <a:lnTo>
                        <a:pt x="189" y="743"/>
                      </a:lnTo>
                      <a:lnTo>
                        <a:pt x="190" y="741"/>
                      </a:lnTo>
                      <a:lnTo>
                        <a:pt x="191" y="736"/>
                      </a:lnTo>
                      <a:lnTo>
                        <a:pt x="194" y="728"/>
                      </a:lnTo>
                      <a:lnTo>
                        <a:pt x="199" y="711"/>
                      </a:lnTo>
                      <a:lnTo>
                        <a:pt x="210" y="681"/>
                      </a:lnTo>
                      <a:lnTo>
                        <a:pt x="211" y="679"/>
                      </a:lnTo>
                      <a:lnTo>
                        <a:pt x="212" y="677"/>
                      </a:lnTo>
                      <a:lnTo>
                        <a:pt x="213" y="674"/>
                      </a:lnTo>
                      <a:lnTo>
                        <a:pt x="215" y="668"/>
                      </a:lnTo>
                      <a:lnTo>
                        <a:pt x="221" y="656"/>
                      </a:lnTo>
                      <a:lnTo>
                        <a:pt x="221" y="654"/>
                      </a:lnTo>
                      <a:lnTo>
                        <a:pt x="222" y="653"/>
                      </a:lnTo>
                      <a:lnTo>
                        <a:pt x="223" y="650"/>
                      </a:lnTo>
                      <a:lnTo>
                        <a:pt x="225" y="645"/>
                      </a:lnTo>
                      <a:lnTo>
                        <a:pt x="231" y="635"/>
                      </a:lnTo>
                      <a:lnTo>
                        <a:pt x="231" y="634"/>
                      </a:lnTo>
                      <a:lnTo>
                        <a:pt x="232" y="633"/>
                      </a:lnTo>
                      <a:lnTo>
                        <a:pt x="233" y="630"/>
                      </a:lnTo>
                      <a:lnTo>
                        <a:pt x="236" y="626"/>
                      </a:lnTo>
                      <a:lnTo>
                        <a:pt x="236" y="625"/>
                      </a:lnTo>
                      <a:lnTo>
                        <a:pt x="237" y="624"/>
                      </a:lnTo>
                      <a:lnTo>
                        <a:pt x="238" y="622"/>
                      </a:lnTo>
                      <a:lnTo>
                        <a:pt x="241" y="618"/>
                      </a:lnTo>
                      <a:lnTo>
                        <a:pt x="242" y="617"/>
                      </a:lnTo>
                      <a:lnTo>
                        <a:pt x="242" y="616"/>
                      </a:lnTo>
                      <a:lnTo>
                        <a:pt x="243" y="615"/>
                      </a:lnTo>
                      <a:lnTo>
                        <a:pt x="246" y="611"/>
                      </a:lnTo>
                      <a:lnTo>
                        <a:pt x="246" y="610"/>
                      </a:lnTo>
                      <a:lnTo>
                        <a:pt x="247" y="610"/>
                      </a:lnTo>
                      <a:lnTo>
                        <a:pt x="248" y="609"/>
                      </a:lnTo>
                      <a:lnTo>
                        <a:pt x="251" y="606"/>
                      </a:lnTo>
                      <a:lnTo>
                        <a:pt x="252" y="605"/>
                      </a:lnTo>
                      <a:lnTo>
                        <a:pt x="252" y="604"/>
                      </a:lnTo>
                      <a:lnTo>
                        <a:pt x="254" y="603"/>
                      </a:lnTo>
                      <a:lnTo>
                        <a:pt x="254" y="603"/>
                      </a:lnTo>
                      <a:lnTo>
                        <a:pt x="255" y="602"/>
                      </a:lnTo>
                      <a:lnTo>
                        <a:pt x="257" y="601"/>
                      </a:lnTo>
                      <a:lnTo>
                        <a:pt x="257" y="601"/>
                      </a:lnTo>
                      <a:lnTo>
                        <a:pt x="258" y="600"/>
                      </a:lnTo>
                      <a:lnTo>
                        <a:pt x="259" y="600"/>
                      </a:lnTo>
                      <a:lnTo>
                        <a:pt x="260" y="599"/>
                      </a:lnTo>
                      <a:lnTo>
                        <a:pt x="261" y="599"/>
                      </a:lnTo>
                      <a:lnTo>
                        <a:pt x="262" y="598"/>
                      </a:lnTo>
                      <a:lnTo>
                        <a:pt x="263" y="598"/>
                      </a:lnTo>
                      <a:lnTo>
                        <a:pt x="263" y="597"/>
                      </a:lnTo>
                      <a:lnTo>
                        <a:pt x="264" y="597"/>
                      </a:lnTo>
                      <a:lnTo>
                        <a:pt x="265" y="597"/>
                      </a:lnTo>
                      <a:lnTo>
                        <a:pt x="266" y="597"/>
                      </a:lnTo>
                      <a:lnTo>
                        <a:pt x="266" y="597"/>
                      </a:lnTo>
                      <a:lnTo>
                        <a:pt x="267" y="597"/>
                      </a:lnTo>
                      <a:lnTo>
                        <a:pt x="268" y="596"/>
                      </a:lnTo>
                      <a:lnTo>
                        <a:pt x="268" y="596"/>
                      </a:lnTo>
                      <a:lnTo>
                        <a:pt x="269" y="596"/>
                      </a:lnTo>
                      <a:lnTo>
                        <a:pt x="270" y="596"/>
                      </a:lnTo>
                      <a:lnTo>
                        <a:pt x="270" y="596"/>
                      </a:lnTo>
                      <a:lnTo>
                        <a:pt x="271" y="596"/>
                      </a:lnTo>
                      <a:lnTo>
                        <a:pt x="272" y="596"/>
                      </a:lnTo>
                      <a:lnTo>
                        <a:pt x="272" y="596"/>
                      </a:lnTo>
                      <a:lnTo>
                        <a:pt x="273" y="596"/>
                      </a:lnTo>
                      <a:lnTo>
                        <a:pt x="274" y="596"/>
                      </a:lnTo>
                      <a:lnTo>
                        <a:pt x="275" y="596"/>
                      </a:lnTo>
                      <a:lnTo>
                        <a:pt x="275" y="596"/>
                      </a:lnTo>
                      <a:lnTo>
                        <a:pt x="276" y="596"/>
                      </a:lnTo>
                      <a:lnTo>
                        <a:pt x="276" y="597"/>
                      </a:lnTo>
                      <a:lnTo>
                        <a:pt x="277" y="597"/>
                      </a:lnTo>
                      <a:lnTo>
                        <a:pt x="278" y="597"/>
                      </a:lnTo>
                      <a:lnTo>
                        <a:pt x="279" y="597"/>
                      </a:lnTo>
                      <a:lnTo>
                        <a:pt x="279" y="597"/>
                      </a:lnTo>
                      <a:lnTo>
                        <a:pt x="280" y="598"/>
                      </a:lnTo>
                      <a:lnTo>
                        <a:pt x="281" y="598"/>
                      </a:lnTo>
                      <a:lnTo>
                        <a:pt x="281" y="598"/>
                      </a:lnTo>
                      <a:lnTo>
                        <a:pt x="282" y="599"/>
                      </a:lnTo>
                      <a:lnTo>
                        <a:pt x="283" y="599"/>
                      </a:lnTo>
                      <a:lnTo>
                        <a:pt x="284" y="600"/>
                      </a:lnTo>
                      <a:lnTo>
                        <a:pt x="285" y="600"/>
                      </a:lnTo>
                      <a:lnTo>
                        <a:pt x="285" y="601"/>
                      </a:lnTo>
                      <a:lnTo>
                        <a:pt x="287" y="602"/>
                      </a:lnTo>
                      <a:lnTo>
                        <a:pt x="288" y="602"/>
                      </a:lnTo>
                      <a:lnTo>
                        <a:pt x="288" y="603"/>
                      </a:lnTo>
                      <a:lnTo>
                        <a:pt x="290" y="604"/>
                      </a:lnTo>
                      <a:lnTo>
                        <a:pt x="290" y="604"/>
                      </a:lnTo>
                      <a:lnTo>
                        <a:pt x="291" y="605"/>
                      </a:lnTo>
                      <a:lnTo>
                        <a:pt x="293" y="607"/>
                      </a:lnTo>
                      <a:lnTo>
                        <a:pt x="295" y="610"/>
                      </a:lnTo>
                      <a:lnTo>
                        <a:pt x="296" y="610"/>
                      </a:lnTo>
                      <a:lnTo>
                        <a:pt x="297" y="611"/>
                      </a:lnTo>
                      <a:lnTo>
                        <a:pt x="298" y="613"/>
                      </a:lnTo>
                      <a:lnTo>
                        <a:pt x="301" y="616"/>
                      </a:lnTo>
                      <a:lnTo>
                        <a:pt x="302" y="618"/>
                      </a:lnTo>
                      <a:lnTo>
                        <a:pt x="302" y="618"/>
                      </a:lnTo>
                      <a:lnTo>
                        <a:pt x="303" y="621"/>
                      </a:lnTo>
                      <a:lnTo>
                        <a:pt x="306" y="625"/>
                      </a:lnTo>
                      <a:lnTo>
                        <a:pt x="307" y="626"/>
                      </a:lnTo>
                      <a:lnTo>
                        <a:pt x="308" y="627"/>
                      </a:lnTo>
                      <a:lnTo>
                        <a:pt x="309" y="629"/>
                      </a:lnTo>
                      <a:lnTo>
                        <a:pt x="312" y="634"/>
                      </a:lnTo>
                      <a:lnTo>
                        <a:pt x="317" y="645"/>
                      </a:lnTo>
                      <a:lnTo>
                        <a:pt x="318" y="647"/>
                      </a:lnTo>
                      <a:lnTo>
                        <a:pt x="318" y="648"/>
                      </a:lnTo>
                      <a:lnTo>
                        <a:pt x="320" y="651"/>
                      </a:lnTo>
                      <a:lnTo>
                        <a:pt x="323" y="657"/>
                      </a:lnTo>
                      <a:lnTo>
                        <a:pt x="328" y="671"/>
                      </a:lnTo>
                      <a:lnTo>
                        <a:pt x="339" y="701"/>
                      </a:lnTo>
                      <a:lnTo>
                        <a:pt x="339" y="703"/>
                      </a:lnTo>
                      <a:lnTo>
                        <a:pt x="340" y="705"/>
                      </a:lnTo>
                      <a:lnTo>
                        <a:pt x="341" y="709"/>
                      </a:lnTo>
                      <a:lnTo>
                        <a:pt x="344" y="717"/>
                      </a:lnTo>
                      <a:lnTo>
                        <a:pt x="349" y="733"/>
                      </a:lnTo>
                      <a:lnTo>
                        <a:pt x="359" y="768"/>
                      </a:lnTo>
                      <a:lnTo>
                        <a:pt x="379" y="845"/>
                      </a:lnTo>
                      <a:lnTo>
                        <a:pt x="423" y="1026"/>
                      </a:lnTo>
                      <a:lnTo>
                        <a:pt x="424" y="1029"/>
                      </a:lnTo>
                      <a:lnTo>
                        <a:pt x="425" y="1031"/>
                      </a:lnTo>
                      <a:lnTo>
                        <a:pt x="426" y="1036"/>
                      </a:lnTo>
                      <a:lnTo>
                        <a:pt x="428" y="1046"/>
                      </a:lnTo>
                      <a:lnTo>
                        <a:pt x="434" y="1066"/>
                      </a:lnTo>
                      <a:lnTo>
                        <a:pt x="444" y="1104"/>
                      </a:lnTo>
                      <a:lnTo>
                        <a:pt x="444" y="1107"/>
                      </a:lnTo>
                      <a:lnTo>
                        <a:pt x="445" y="1109"/>
                      </a:lnTo>
                      <a:lnTo>
                        <a:pt x="446" y="1113"/>
                      </a:lnTo>
                      <a:lnTo>
                        <a:pt x="449" y="1122"/>
                      </a:lnTo>
                      <a:lnTo>
                        <a:pt x="454" y="1139"/>
                      </a:lnTo>
                      <a:lnTo>
                        <a:pt x="464" y="1170"/>
                      </a:lnTo>
                      <a:lnTo>
                        <a:pt x="465" y="1172"/>
                      </a:lnTo>
                      <a:lnTo>
                        <a:pt x="465" y="1174"/>
                      </a:lnTo>
                      <a:lnTo>
                        <a:pt x="467" y="1177"/>
                      </a:lnTo>
                      <a:lnTo>
                        <a:pt x="469" y="1184"/>
                      </a:lnTo>
                      <a:lnTo>
                        <a:pt x="474" y="1197"/>
                      </a:lnTo>
                      <a:lnTo>
                        <a:pt x="475" y="1198"/>
                      </a:lnTo>
                      <a:lnTo>
                        <a:pt x="476" y="1200"/>
                      </a:lnTo>
                      <a:lnTo>
                        <a:pt x="477" y="1203"/>
                      </a:lnTo>
                      <a:lnTo>
                        <a:pt x="479" y="1209"/>
                      </a:lnTo>
                      <a:lnTo>
                        <a:pt x="484" y="1219"/>
                      </a:lnTo>
                      <a:lnTo>
                        <a:pt x="485" y="1220"/>
                      </a:lnTo>
                      <a:lnTo>
                        <a:pt x="486" y="1221"/>
                      </a:lnTo>
                      <a:lnTo>
                        <a:pt x="487" y="1224"/>
                      </a:lnTo>
                      <a:lnTo>
                        <a:pt x="489" y="1228"/>
                      </a:lnTo>
                      <a:lnTo>
                        <a:pt x="490" y="1229"/>
                      </a:lnTo>
                      <a:lnTo>
                        <a:pt x="491" y="1230"/>
                      </a:lnTo>
                      <a:lnTo>
                        <a:pt x="492" y="1232"/>
                      </a:lnTo>
                      <a:lnTo>
                        <a:pt x="494" y="1236"/>
                      </a:lnTo>
                      <a:lnTo>
                        <a:pt x="495" y="1237"/>
                      </a:lnTo>
                      <a:lnTo>
                        <a:pt x="496" y="1237"/>
                      </a:lnTo>
                      <a:lnTo>
                        <a:pt x="497" y="1239"/>
                      </a:lnTo>
                      <a:lnTo>
                        <a:pt x="498" y="1240"/>
                      </a:lnTo>
                      <a:lnTo>
                        <a:pt x="498" y="1241"/>
                      </a:lnTo>
                      <a:lnTo>
                        <a:pt x="500" y="1242"/>
                      </a:lnTo>
                      <a:lnTo>
                        <a:pt x="500" y="1243"/>
                      </a:lnTo>
                      <a:lnTo>
                        <a:pt x="501" y="1243"/>
                      </a:lnTo>
                      <a:lnTo>
                        <a:pt x="502" y="1245"/>
                      </a:lnTo>
                      <a:lnTo>
                        <a:pt x="503" y="1245"/>
                      </a:lnTo>
                      <a:lnTo>
                        <a:pt x="503" y="1246"/>
                      </a:lnTo>
                      <a:lnTo>
                        <a:pt x="504" y="1247"/>
                      </a:lnTo>
                      <a:lnTo>
                        <a:pt x="505" y="1248"/>
                      </a:lnTo>
                      <a:lnTo>
                        <a:pt x="506" y="1248"/>
                      </a:lnTo>
                      <a:lnTo>
                        <a:pt x="507" y="1249"/>
                      </a:lnTo>
                      <a:lnTo>
                        <a:pt x="507" y="1249"/>
                      </a:lnTo>
                      <a:lnTo>
                        <a:pt x="508" y="1249"/>
                      </a:lnTo>
                      <a:lnTo>
                        <a:pt x="509" y="1250"/>
                      </a:lnTo>
                      <a:lnTo>
                        <a:pt x="510" y="1251"/>
                      </a:lnTo>
                      <a:lnTo>
                        <a:pt x="510" y="1251"/>
                      </a:lnTo>
                      <a:lnTo>
                        <a:pt x="511" y="1251"/>
                      </a:lnTo>
                      <a:lnTo>
                        <a:pt x="512" y="1252"/>
                      </a:lnTo>
                      <a:lnTo>
                        <a:pt x="513" y="1252"/>
                      </a:lnTo>
                      <a:lnTo>
                        <a:pt x="513" y="1252"/>
                      </a:lnTo>
                      <a:lnTo>
                        <a:pt x="514" y="1252"/>
                      </a:lnTo>
                      <a:lnTo>
                        <a:pt x="515" y="1252"/>
                      </a:lnTo>
                      <a:lnTo>
                        <a:pt x="515" y="1252"/>
                      </a:lnTo>
                      <a:lnTo>
                        <a:pt x="516" y="1252"/>
                      </a:lnTo>
                      <a:lnTo>
                        <a:pt x="517" y="1252"/>
                      </a:lnTo>
                      <a:lnTo>
                        <a:pt x="518" y="1253"/>
                      </a:lnTo>
                      <a:lnTo>
                        <a:pt x="518" y="1253"/>
                      </a:lnTo>
                      <a:lnTo>
                        <a:pt x="519" y="1252"/>
                      </a:lnTo>
                      <a:lnTo>
                        <a:pt x="519" y="1252"/>
                      </a:lnTo>
                      <a:lnTo>
                        <a:pt x="520" y="1252"/>
                      </a:lnTo>
                      <a:lnTo>
                        <a:pt x="521" y="1252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1"/>
                      </a:lnTo>
                      <a:lnTo>
                        <a:pt x="525" y="1251"/>
                      </a:lnTo>
                      <a:lnTo>
                        <a:pt x="525" y="1251"/>
                      </a:lnTo>
                      <a:lnTo>
                        <a:pt x="526" y="1251"/>
                      </a:lnTo>
                      <a:lnTo>
                        <a:pt x="527" y="1250"/>
                      </a:lnTo>
                      <a:lnTo>
                        <a:pt x="528" y="1250"/>
                      </a:lnTo>
                      <a:lnTo>
                        <a:pt x="528" y="1249"/>
                      </a:lnTo>
                      <a:lnTo>
                        <a:pt x="529" y="1249"/>
                      </a:lnTo>
                      <a:lnTo>
                        <a:pt x="530" y="1248"/>
                      </a:lnTo>
                      <a:lnTo>
                        <a:pt x="530" y="1248"/>
                      </a:lnTo>
                      <a:lnTo>
                        <a:pt x="532" y="1246"/>
                      </a:lnTo>
                      <a:lnTo>
                        <a:pt x="533" y="1246"/>
                      </a:lnTo>
                      <a:lnTo>
                        <a:pt x="533" y="1245"/>
                      </a:lnTo>
                      <a:lnTo>
                        <a:pt x="534" y="1244"/>
                      </a:lnTo>
                      <a:lnTo>
                        <a:pt x="537" y="1241"/>
                      </a:lnTo>
                      <a:lnTo>
                        <a:pt x="538" y="1240"/>
                      </a:lnTo>
                      <a:lnTo>
                        <a:pt x="539" y="1239"/>
                      </a:lnTo>
                      <a:lnTo>
                        <a:pt x="540" y="1237"/>
                      </a:lnTo>
                      <a:lnTo>
                        <a:pt x="543" y="1233"/>
                      </a:lnTo>
                      <a:lnTo>
                        <a:pt x="543" y="1232"/>
                      </a:lnTo>
                      <a:lnTo>
                        <a:pt x="544" y="1231"/>
                      </a:lnTo>
                      <a:lnTo>
                        <a:pt x="545" y="1228"/>
                      </a:lnTo>
                      <a:lnTo>
                        <a:pt x="548" y="1223"/>
                      </a:lnTo>
                      <a:lnTo>
                        <a:pt x="549" y="1222"/>
                      </a:lnTo>
                      <a:lnTo>
                        <a:pt x="549" y="1221"/>
                      </a:lnTo>
                      <a:lnTo>
                        <a:pt x="551" y="1218"/>
                      </a:lnTo>
                      <a:lnTo>
                        <a:pt x="553" y="1213"/>
                      </a:lnTo>
                      <a:lnTo>
                        <a:pt x="554" y="1211"/>
                      </a:lnTo>
                      <a:lnTo>
                        <a:pt x="554" y="1210"/>
                      </a:lnTo>
                      <a:lnTo>
                        <a:pt x="556" y="1206"/>
                      </a:lnTo>
                      <a:lnTo>
                        <a:pt x="558" y="1200"/>
                      </a:lnTo>
                      <a:lnTo>
                        <a:pt x="559" y="1198"/>
                      </a:lnTo>
                      <a:lnTo>
                        <a:pt x="560" y="1197"/>
                      </a:lnTo>
                      <a:lnTo>
                        <a:pt x="561" y="1193"/>
                      </a:lnTo>
                      <a:lnTo>
                        <a:pt x="563" y="1186"/>
                      </a:lnTo>
                      <a:lnTo>
                        <a:pt x="569" y="1170"/>
                      </a:lnTo>
                      <a:lnTo>
                        <a:pt x="569" y="1168"/>
                      </a:lnTo>
                      <a:lnTo>
                        <a:pt x="570" y="1166"/>
                      </a:lnTo>
                      <a:lnTo>
                        <a:pt x="571" y="1162"/>
                      </a:lnTo>
                      <a:lnTo>
                        <a:pt x="573" y="1153"/>
                      </a:lnTo>
                      <a:lnTo>
                        <a:pt x="579" y="1134"/>
                      </a:lnTo>
                      <a:lnTo>
                        <a:pt x="589" y="1091"/>
                      </a:lnTo>
                      <a:lnTo>
                        <a:pt x="590" y="1088"/>
                      </a:lnTo>
                      <a:lnTo>
                        <a:pt x="590" y="1084"/>
                      </a:lnTo>
                      <a:lnTo>
                        <a:pt x="591" y="1078"/>
                      </a:lnTo>
                      <a:lnTo>
                        <a:pt x="594" y="1065"/>
                      </a:lnTo>
                      <a:lnTo>
                        <a:pt x="600" y="1038"/>
                      </a:lnTo>
                      <a:lnTo>
                        <a:pt x="611" y="979"/>
                      </a:lnTo>
                      <a:lnTo>
                        <a:pt x="612" y="975"/>
                      </a:lnTo>
                      <a:lnTo>
                        <a:pt x="612" y="971"/>
                      </a:lnTo>
                      <a:lnTo>
                        <a:pt x="614" y="963"/>
                      </a:lnTo>
                      <a:lnTo>
                        <a:pt x="617" y="947"/>
                      </a:lnTo>
                      <a:lnTo>
                        <a:pt x="622" y="914"/>
                      </a:lnTo>
                      <a:lnTo>
                        <a:pt x="633" y="845"/>
                      </a:lnTo>
                      <a:lnTo>
                        <a:pt x="634" y="841"/>
                      </a:lnTo>
                      <a:lnTo>
                        <a:pt x="634" y="837"/>
                      </a:lnTo>
                      <a:lnTo>
                        <a:pt x="636" y="828"/>
                      </a:lnTo>
                      <a:lnTo>
                        <a:pt x="638" y="810"/>
                      </a:lnTo>
                      <a:lnTo>
                        <a:pt x="644" y="774"/>
                      </a:lnTo>
                      <a:lnTo>
                        <a:pt x="654" y="700"/>
                      </a:lnTo>
                      <a:lnTo>
                        <a:pt x="676" y="548"/>
                      </a:lnTo>
                      <a:lnTo>
                        <a:pt x="677" y="544"/>
                      </a:lnTo>
                      <a:lnTo>
                        <a:pt x="678" y="539"/>
                      </a:lnTo>
                      <a:lnTo>
                        <a:pt x="679" y="531"/>
                      </a:lnTo>
                      <a:lnTo>
                        <a:pt x="681" y="513"/>
                      </a:lnTo>
                      <a:lnTo>
                        <a:pt x="686" y="478"/>
                      </a:lnTo>
                      <a:lnTo>
                        <a:pt x="696" y="409"/>
                      </a:lnTo>
                      <a:lnTo>
                        <a:pt x="697" y="405"/>
                      </a:lnTo>
                      <a:lnTo>
                        <a:pt x="698" y="401"/>
                      </a:lnTo>
                      <a:lnTo>
                        <a:pt x="699" y="392"/>
                      </a:lnTo>
                      <a:lnTo>
                        <a:pt x="702" y="376"/>
                      </a:lnTo>
                      <a:lnTo>
                        <a:pt x="707" y="343"/>
                      </a:lnTo>
                      <a:lnTo>
                        <a:pt x="717" y="280"/>
                      </a:lnTo>
                      <a:lnTo>
                        <a:pt x="717" y="276"/>
                      </a:lnTo>
                      <a:lnTo>
                        <a:pt x="718" y="272"/>
                      </a:lnTo>
                      <a:lnTo>
                        <a:pt x="719" y="264"/>
                      </a:lnTo>
                      <a:lnTo>
                        <a:pt x="722" y="248"/>
                      </a:lnTo>
                      <a:lnTo>
                        <a:pt x="728" y="217"/>
                      </a:lnTo>
                      <a:lnTo>
                        <a:pt x="728" y="214"/>
                      </a:lnTo>
                      <a:lnTo>
                        <a:pt x="729" y="210"/>
                      </a:lnTo>
                      <a:lnTo>
                        <a:pt x="731" y="202"/>
                      </a:lnTo>
                      <a:lnTo>
                        <a:pt x="733" y="188"/>
                      </a:lnTo>
                      <a:lnTo>
                        <a:pt x="738" y="160"/>
                      </a:lnTo>
                      <a:lnTo>
                        <a:pt x="739" y="157"/>
                      </a:lnTo>
                      <a:lnTo>
                        <a:pt x="740" y="154"/>
                      </a:lnTo>
                      <a:lnTo>
                        <a:pt x="741" y="147"/>
                      </a:lnTo>
                      <a:lnTo>
                        <a:pt x="744" y="135"/>
                      </a:lnTo>
                      <a:lnTo>
                        <a:pt x="750" y="111"/>
                      </a:lnTo>
                      <a:lnTo>
                        <a:pt x="750" y="108"/>
                      </a:lnTo>
                      <a:lnTo>
                        <a:pt x="751" y="105"/>
                      </a:lnTo>
                      <a:lnTo>
                        <a:pt x="752" y="100"/>
                      </a:lnTo>
                      <a:lnTo>
                        <a:pt x="755" y="89"/>
                      </a:lnTo>
                      <a:lnTo>
                        <a:pt x="761" y="70"/>
                      </a:lnTo>
                      <a:lnTo>
                        <a:pt x="761" y="67"/>
                      </a:lnTo>
                      <a:lnTo>
                        <a:pt x="762" y="65"/>
                      </a:lnTo>
                      <a:lnTo>
                        <a:pt x="763" y="61"/>
                      </a:lnTo>
                      <a:lnTo>
                        <a:pt x="766" y="53"/>
                      </a:lnTo>
                      <a:lnTo>
                        <a:pt x="766" y="51"/>
                      </a:lnTo>
                      <a:lnTo>
                        <a:pt x="767" y="49"/>
                      </a:lnTo>
                      <a:lnTo>
                        <a:pt x="768" y="46"/>
                      </a:lnTo>
                      <a:lnTo>
                        <a:pt x="771" y="39"/>
                      </a:lnTo>
                      <a:lnTo>
                        <a:pt x="771" y="37"/>
                      </a:lnTo>
                      <a:lnTo>
                        <a:pt x="772" y="36"/>
                      </a:lnTo>
                      <a:lnTo>
                        <a:pt x="773" y="33"/>
                      </a:lnTo>
                      <a:lnTo>
                        <a:pt x="776" y="27"/>
                      </a:lnTo>
                      <a:lnTo>
                        <a:pt x="777" y="25"/>
                      </a:lnTo>
                      <a:lnTo>
                        <a:pt x="777" y="24"/>
                      </a:lnTo>
                      <a:lnTo>
                        <a:pt x="779" y="22"/>
                      </a:lnTo>
                      <a:lnTo>
                        <a:pt x="781" y="17"/>
                      </a:lnTo>
                      <a:lnTo>
                        <a:pt x="782" y="16"/>
                      </a:lnTo>
                      <a:lnTo>
                        <a:pt x="782" y="15"/>
                      </a:lnTo>
                      <a:lnTo>
                        <a:pt x="783" y="13"/>
                      </a:lnTo>
                      <a:lnTo>
                        <a:pt x="784" y="12"/>
                      </a:lnTo>
                      <a:lnTo>
                        <a:pt x="785" y="11"/>
                      </a:lnTo>
                      <a:lnTo>
                        <a:pt x="786" y="9"/>
                      </a:lnTo>
                      <a:lnTo>
                        <a:pt x="787" y="9"/>
                      </a:lnTo>
                      <a:lnTo>
                        <a:pt x="787" y="8"/>
                      </a:lnTo>
                      <a:lnTo>
                        <a:pt x="789" y="6"/>
                      </a:lnTo>
                      <a:lnTo>
                        <a:pt x="789" y="6"/>
                      </a:lnTo>
                      <a:lnTo>
                        <a:pt x="790" y="5"/>
                      </a:lnTo>
                      <a:lnTo>
                        <a:pt x="791" y="4"/>
                      </a:lnTo>
                      <a:lnTo>
                        <a:pt x="792" y="3"/>
                      </a:lnTo>
                      <a:lnTo>
                        <a:pt x="792" y="3"/>
                      </a:lnTo>
                      <a:lnTo>
                        <a:pt x="793" y="2"/>
                      </a:lnTo>
                      <a:lnTo>
                        <a:pt x="794" y="2"/>
                      </a:lnTo>
                      <a:lnTo>
                        <a:pt x="794" y="1"/>
                      </a:lnTo>
                      <a:lnTo>
                        <a:pt x="795" y="1"/>
                      </a:lnTo>
                      <a:lnTo>
                        <a:pt x="796" y="1"/>
                      </a:lnTo>
                      <a:lnTo>
                        <a:pt x="796" y="1"/>
                      </a:lnTo>
                      <a:lnTo>
                        <a:pt x="797" y="0"/>
                      </a:lnTo>
                      <a:lnTo>
                        <a:pt x="798" y="0"/>
                      </a:lnTo>
                      <a:lnTo>
                        <a:pt x="798" y="0"/>
                      </a:lnTo>
                      <a:lnTo>
                        <a:pt x="799" y="0"/>
                      </a:lnTo>
                      <a:lnTo>
                        <a:pt x="800" y="0"/>
                      </a:lnTo>
                      <a:lnTo>
                        <a:pt x="800" y="0"/>
                      </a:lnTo>
                      <a:lnTo>
                        <a:pt x="801" y="0"/>
                      </a:lnTo>
                      <a:lnTo>
                        <a:pt x="801" y="0"/>
                      </a:lnTo>
                      <a:lnTo>
                        <a:pt x="802" y="0"/>
                      </a:lnTo>
                      <a:lnTo>
                        <a:pt x="803" y="0"/>
                      </a:lnTo>
                      <a:lnTo>
                        <a:pt x="804" y="0"/>
                      </a:lnTo>
                      <a:lnTo>
                        <a:pt x="804" y="0"/>
                      </a:lnTo>
                      <a:lnTo>
                        <a:pt x="805" y="1"/>
                      </a:lnTo>
                      <a:lnTo>
                        <a:pt x="806" y="1"/>
                      </a:lnTo>
                      <a:lnTo>
                        <a:pt x="806" y="1"/>
                      </a:lnTo>
                      <a:lnTo>
                        <a:pt x="807" y="1"/>
                      </a:lnTo>
                      <a:lnTo>
                        <a:pt x="808" y="2"/>
                      </a:lnTo>
                      <a:lnTo>
                        <a:pt x="808" y="3"/>
                      </a:lnTo>
                      <a:lnTo>
                        <a:pt x="809" y="3"/>
                      </a:lnTo>
                      <a:lnTo>
                        <a:pt x="810" y="3"/>
                      </a:lnTo>
                      <a:lnTo>
                        <a:pt x="810" y="4"/>
                      </a:lnTo>
                      <a:lnTo>
                        <a:pt x="811" y="5"/>
                      </a:lnTo>
                      <a:lnTo>
                        <a:pt x="813" y="6"/>
                      </a:lnTo>
                      <a:lnTo>
                        <a:pt x="813" y="7"/>
                      </a:lnTo>
                      <a:lnTo>
                        <a:pt x="814" y="8"/>
                      </a:lnTo>
                      <a:lnTo>
                        <a:pt x="815" y="9"/>
                      </a:lnTo>
                      <a:lnTo>
                        <a:pt x="816" y="10"/>
                      </a:lnTo>
                      <a:lnTo>
                        <a:pt x="817" y="12"/>
                      </a:lnTo>
                      <a:lnTo>
                        <a:pt x="818" y="13"/>
                      </a:lnTo>
                      <a:lnTo>
                        <a:pt x="819" y="15"/>
                      </a:lnTo>
                      <a:lnTo>
                        <a:pt x="819" y="16"/>
                      </a:lnTo>
                      <a:lnTo>
                        <a:pt x="821" y="18"/>
                      </a:lnTo>
                      <a:lnTo>
                        <a:pt x="824" y="24"/>
                      </a:lnTo>
                      <a:lnTo>
                        <a:pt x="824" y="25"/>
                      </a:lnTo>
                      <a:lnTo>
                        <a:pt x="825" y="27"/>
                      </a:lnTo>
                      <a:lnTo>
                        <a:pt x="826" y="30"/>
                      </a:lnTo>
                      <a:lnTo>
                        <a:pt x="829" y="37"/>
                      </a:lnTo>
                      <a:lnTo>
                        <a:pt x="830" y="39"/>
                      </a:lnTo>
                      <a:lnTo>
                        <a:pt x="831" y="40"/>
                      </a:lnTo>
                      <a:lnTo>
                        <a:pt x="832" y="44"/>
                      </a:lnTo>
                      <a:lnTo>
                        <a:pt x="835" y="52"/>
                      </a:lnTo>
                      <a:lnTo>
                        <a:pt x="835" y="54"/>
                      </a:lnTo>
                      <a:lnTo>
                        <a:pt x="836" y="57"/>
                      </a:lnTo>
                      <a:lnTo>
                        <a:pt x="837" y="61"/>
                      </a:lnTo>
                      <a:lnTo>
                        <a:pt x="840" y="71"/>
                      </a:lnTo>
                      <a:lnTo>
                        <a:pt x="846" y="92"/>
                      </a:lnTo>
                      <a:lnTo>
                        <a:pt x="846" y="94"/>
                      </a:lnTo>
                      <a:lnTo>
                        <a:pt x="847" y="97"/>
                      </a:lnTo>
                      <a:lnTo>
                        <a:pt x="848" y="103"/>
                      </a:lnTo>
                      <a:lnTo>
                        <a:pt x="851" y="115"/>
                      </a:lnTo>
                      <a:lnTo>
                        <a:pt x="857" y="141"/>
                      </a:lnTo>
                      <a:lnTo>
                        <a:pt x="857" y="144"/>
                      </a:lnTo>
                      <a:lnTo>
                        <a:pt x="858" y="147"/>
                      </a:lnTo>
                      <a:lnTo>
                        <a:pt x="859" y="154"/>
                      </a:lnTo>
                      <a:lnTo>
                        <a:pt x="862" y="168"/>
                      </a:lnTo>
                      <a:lnTo>
                        <a:pt x="867" y="199"/>
                      </a:lnTo>
                      <a:lnTo>
                        <a:pt x="868" y="202"/>
                      </a:lnTo>
                      <a:lnTo>
                        <a:pt x="869" y="207"/>
                      </a:lnTo>
                      <a:lnTo>
                        <a:pt x="870" y="214"/>
                      </a:lnTo>
                      <a:lnTo>
                        <a:pt x="873" y="231"/>
                      </a:lnTo>
                      <a:lnTo>
                        <a:pt x="878" y="265"/>
                      </a:lnTo>
                      <a:lnTo>
                        <a:pt x="889" y="339"/>
                      </a:lnTo>
                      <a:lnTo>
                        <a:pt x="890" y="343"/>
                      </a:lnTo>
                      <a:lnTo>
                        <a:pt x="891" y="348"/>
                      </a:lnTo>
                      <a:lnTo>
                        <a:pt x="892" y="357"/>
                      </a:lnTo>
                      <a:lnTo>
                        <a:pt x="894" y="376"/>
                      </a:lnTo>
                      <a:lnTo>
                        <a:pt x="899" y="414"/>
                      </a:lnTo>
                      <a:lnTo>
                        <a:pt x="909" y="492"/>
                      </a:lnTo>
                      <a:lnTo>
                        <a:pt x="930" y="658"/>
                      </a:lnTo>
                      <a:lnTo>
                        <a:pt x="930" y="664"/>
                      </a:lnTo>
                      <a:lnTo>
                        <a:pt x="931" y="670"/>
                      </a:lnTo>
                      <a:lnTo>
                        <a:pt x="933" y="681"/>
                      </a:lnTo>
                      <a:lnTo>
                        <a:pt x="935" y="704"/>
                      </a:lnTo>
                      <a:lnTo>
                        <a:pt x="941" y="749"/>
                      </a:lnTo>
                      <a:lnTo>
                        <a:pt x="952" y="839"/>
                      </a:lnTo>
                      <a:lnTo>
                        <a:pt x="953" y="844"/>
                      </a:lnTo>
                      <a:lnTo>
                        <a:pt x="953" y="850"/>
                      </a:lnTo>
                      <a:lnTo>
                        <a:pt x="955" y="861"/>
                      </a:lnTo>
                      <a:lnTo>
                        <a:pt x="957" y="883"/>
                      </a:lnTo>
                      <a:lnTo>
                        <a:pt x="963" y="925"/>
                      </a:lnTo>
                      <a:lnTo>
                        <a:pt x="974" y="1006"/>
                      </a:lnTo>
                      <a:lnTo>
                        <a:pt x="975" y="1010"/>
                      </a:lnTo>
                      <a:lnTo>
                        <a:pt x="975" y="1014"/>
                      </a:lnTo>
                      <a:lnTo>
                        <a:pt x="977" y="1023"/>
                      </a:lnTo>
                      <a:lnTo>
                        <a:pt x="979" y="1041"/>
                      </a:lnTo>
                      <a:lnTo>
                        <a:pt x="984" y="1074"/>
                      </a:lnTo>
                      <a:lnTo>
                        <a:pt x="985" y="1078"/>
                      </a:lnTo>
                      <a:lnTo>
                        <a:pt x="986" y="1082"/>
                      </a:lnTo>
                      <a:lnTo>
                        <a:pt x="987" y="1090"/>
                      </a:lnTo>
                      <a:lnTo>
                        <a:pt x="989" y="1105"/>
                      </a:lnTo>
                      <a:lnTo>
                        <a:pt x="995" y="1134"/>
                      </a:lnTo>
                      <a:lnTo>
                        <a:pt x="995" y="1137"/>
                      </a:lnTo>
                      <a:lnTo>
                        <a:pt x="996" y="1140"/>
                      </a:lnTo>
                      <a:lnTo>
                        <a:pt x="997" y="1147"/>
                      </a:lnTo>
                      <a:lnTo>
                        <a:pt x="999" y="1160"/>
                      </a:lnTo>
                      <a:lnTo>
                        <a:pt x="1000" y="1163"/>
                      </a:lnTo>
                      <a:lnTo>
                        <a:pt x="1001" y="1166"/>
                      </a:lnTo>
                      <a:lnTo>
                        <a:pt x="1002" y="1172"/>
                      </a:lnTo>
                      <a:lnTo>
                        <a:pt x="1005" y="1183"/>
                      </a:lnTo>
                      <a:lnTo>
                        <a:pt x="1005" y="1186"/>
                      </a:lnTo>
                      <a:lnTo>
                        <a:pt x="1006" y="1188"/>
                      </a:lnTo>
                      <a:lnTo>
                        <a:pt x="1007" y="1194"/>
                      </a:lnTo>
                      <a:lnTo>
                        <a:pt x="1010" y="1203"/>
                      </a:lnTo>
                      <a:lnTo>
                        <a:pt x="1011" y="1206"/>
                      </a:lnTo>
                      <a:lnTo>
                        <a:pt x="1011" y="1208"/>
                      </a:lnTo>
                      <a:lnTo>
                        <a:pt x="1013" y="1212"/>
                      </a:lnTo>
                      <a:lnTo>
                        <a:pt x="1015" y="1221"/>
                      </a:lnTo>
                      <a:lnTo>
                        <a:pt x="1016" y="1222"/>
                      </a:lnTo>
                      <a:lnTo>
                        <a:pt x="1016" y="1224"/>
                      </a:lnTo>
                      <a:lnTo>
                        <a:pt x="1017" y="1228"/>
                      </a:lnTo>
                      <a:lnTo>
                        <a:pt x="1018" y="1229"/>
                      </a:lnTo>
                      <a:lnTo>
                        <a:pt x="1019" y="1231"/>
                      </a:lnTo>
                      <a:lnTo>
                        <a:pt x="1020" y="1234"/>
                      </a:lnTo>
                      <a:lnTo>
                        <a:pt x="1021" y="1236"/>
                      </a:lnTo>
                      <a:lnTo>
                        <a:pt x="1021" y="1237"/>
                      </a:lnTo>
                      <a:lnTo>
                        <a:pt x="1023" y="1239"/>
                      </a:lnTo>
                      <a:lnTo>
                        <a:pt x="1023" y="1241"/>
                      </a:lnTo>
                      <a:lnTo>
                        <a:pt x="1024" y="1242"/>
                      </a:lnTo>
                      <a:lnTo>
                        <a:pt x="1025" y="1244"/>
                      </a:lnTo>
                      <a:lnTo>
                        <a:pt x="1026" y="1245"/>
                      </a:lnTo>
                      <a:lnTo>
                        <a:pt x="1026" y="1246"/>
                      </a:lnTo>
                    </a:path>
                  </a:pathLst>
                </a:custGeom>
                <a:noFill/>
                <a:ln w="25400" cap="flat" cmpd="sng" algn="ctr">
                  <a:solidFill>
                    <a:srgbClr val="005BD3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Freeform 21"/>
                <p:cNvSpPr>
                  <a:spLocks/>
                </p:cNvSpPr>
                <p:nvPr/>
              </p:nvSpPr>
              <p:spPr bwMode="auto">
                <a:xfrm>
                  <a:off x="4764088" y="111460"/>
                  <a:ext cx="1562100" cy="1989138"/>
                </a:xfrm>
                <a:custGeom>
                  <a:avLst/>
                  <a:gdLst>
                    <a:gd name="T0" fmla="*/ 5 w 984"/>
                    <a:gd name="T1" fmla="*/ 1251 h 1253"/>
                    <a:gd name="T2" fmla="*/ 10 w 984"/>
                    <a:gd name="T3" fmla="*/ 1253 h 1253"/>
                    <a:gd name="T4" fmla="*/ 15 w 984"/>
                    <a:gd name="T5" fmla="*/ 1251 h 1253"/>
                    <a:gd name="T6" fmla="*/ 20 w 984"/>
                    <a:gd name="T7" fmla="*/ 1243 h 1253"/>
                    <a:gd name="T8" fmla="*/ 29 w 984"/>
                    <a:gd name="T9" fmla="*/ 1223 h 1253"/>
                    <a:gd name="T10" fmla="*/ 40 w 984"/>
                    <a:gd name="T11" fmla="*/ 1184 h 1253"/>
                    <a:gd name="T12" fmla="*/ 54 w 984"/>
                    <a:gd name="T13" fmla="*/ 1117 h 1253"/>
                    <a:gd name="T14" fmla="*/ 83 w 984"/>
                    <a:gd name="T15" fmla="*/ 918 h 1253"/>
                    <a:gd name="T16" fmla="*/ 136 w 984"/>
                    <a:gd name="T17" fmla="*/ 490 h 1253"/>
                    <a:gd name="T18" fmla="*/ 159 w 984"/>
                    <a:gd name="T19" fmla="*/ 315 h 1253"/>
                    <a:gd name="T20" fmla="*/ 180 w 984"/>
                    <a:gd name="T21" fmla="*/ 187 h 1253"/>
                    <a:gd name="T22" fmla="*/ 193 w 984"/>
                    <a:gd name="T23" fmla="*/ 118 h 1253"/>
                    <a:gd name="T24" fmla="*/ 208 w 984"/>
                    <a:gd name="T25" fmla="*/ 61 h 1253"/>
                    <a:gd name="T26" fmla="*/ 218 w 984"/>
                    <a:gd name="T27" fmla="*/ 32 h 1253"/>
                    <a:gd name="T28" fmla="*/ 227 w 984"/>
                    <a:gd name="T29" fmla="*/ 14 h 1253"/>
                    <a:gd name="T30" fmla="*/ 233 w 984"/>
                    <a:gd name="T31" fmla="*/ 6 h 1253"/>
                    <a:gd name="T32" fmla="*/ 239 w 984"/>
                    <a:gd name="T33" fmla="*/ 1 h 1253"/>
                    <a:gd name="T34" fmla="*/ 244 w 984"/>
                    <a:gd name="T35" fmla="*/ 0 h 1253"/>
                    <a:gd name="T36" fmla="*/ 249 w 984"/>
                    <a:gd name="T37" fmla="*/ 1 h 1253"/>
                    <a:gd name="T38" fmla="*/ 255 w 984"/>
                    <a:gd name="T39" fmla="*/ 4 h 1253"/>
                    <a:gd name="T40" fmla="*/ 264 w 984"/>
                    <a:gd name="T41" fmla="*/ 16 h 1253"/>
                    <a:gd name="T42" fmla="*/ 275 w 984"/>
                    <a:gd name="T43" fmla="*/ 40 h 1253"/>
                    <a:gd name="T44" fmla="*/ 288 w 984"/>
                    <a:gd name="T45" fmla="*/ 82 h 1253"/>
                    <a:gd name="T46" fmla="*/ 307 w 984"/>
                    <a:gd name="T47" fmla="*/ 162 h 1253"/>
                    <a:gd name="T48" fmla="*/ 329 w 984"/>
                    <a:gd name="T49" fmla="*/ 285 h 1253"/>
                    <a:gd name="T50" fmla="*/ 372 w 984"/>
                    <a:gd name="T51" fmla="*/ 572 h 1253"/>
                    <a:gd name="T52" fmla="*/ 421 w 984"/>
                    <a:gd name="T53" fmla="*/ 898 h 1253"/>
                    <a:gd name="T54" fmla="*/ 452 w 984"/>
                    <a:gd name="T55" fmla="*/ 1070 h 1253"/>
                    <a:gd name="T56" fmla="*/ 468 w 984"/>
                    <a:gd name="T57" fmla="*/ 1138 h 1253"/>
                    <a:gd name="T58" fmla="*/ 482 w 984"/>
                    <a:gd name="T59" fmla="*/ 1185 h 1253"/>
                    <a:gd name="T60" fmla="*/ 497 w 984"/>
                    <a:gd name="T61" fmla="*/ 1222 h 1253"/>
                    <a:gd name="T62" fmla="*/ 507 w 984"/>
                    <a:gd name="T63" fmla="*/ 1239 h 1253"/>
                    <a:gd name="T64" fmla="*/ 514 w 984"/>
                    <a:gd name="T65" fmla="*/ 1247 h 1253"/>
                    <a:gd name="T66" fmla="*/ 520 w 984"/>
                    <a:gd name="T67" fmla="*/ 1251 h 1253"/>
                    <a:gd name="T68" fmla="*/ 525 w 984"/>
                    <a:gd name="T69" fmla="*/ 1252 h 1253"/>
                    <a:gd name="T70" fmla="*/ 530 w 984"/>
                    <a:gd name="T71" fmla="*/ 1252 h 1253"/>
                    <a:gd name="T72" fmla="*/ 535 w 984"/>
                    <a:gd name="T73" fmla="*/ 1251 h 1253"/>
                    <a:gd name="T74" fmla="*/ 542 w 984"/>
                    <a:gd name="T75" fmla="*/ 1246 h 1253"/>
                    <a:gd name="T76" fmla="*/ 552 w 984"/>
                    <a:gd name="T77" fmla="*/ 1234 h 1253"/>
                    <a:gd name="T78" fmla="*/ 567 w 984"/>
                    <a:gd name="T79" fmla="*/ 1207 h 1253"/>
                    <a:gd name="T80" fmla="*/ 579 w 984"/>
                    <a:gd name="T81" fmla="*/ 1174 h 1253"/>
                    <a:gd name="T82" fmla="*/ 610 w 984"/>
                    <a:gd name="T83" fmla="*/ 1074 h 1253"/>
                    <a:gd name="T84" fmla="*/ 662 w 984"/>
                    <a:gd name="T85" fmla="*/ 863 h 1253"/>
                    <a:gd name="T86" fmla="*/ 685 w 984"/>
                    <a:gd name="T87" fmla="*/ 772 h 1253"/>
                    <a:gd name="T88" fmla="*/ 711 w 984"/>
                    <a:gd name="T89" fmla="*/ 687 h 1253"/>
                    <a:gd name="T90" fmla="*/ 729 w 984"/>
                    <a:gd name="T91" fmla="*/ 644 h 1253"/>
                    <a:gd name="T92" fmla="*/ 740 w 984"/>
                    <a:gd name="T93" fmla="*/ 624 h 1253"/>
                    <a:gd name="T94" fmla="*/ 750 w 984"/>
                    <a:gd name="T95" fmla="*/ 609 h 1253"/>
                    <a:gd name="T96" fmla="*/ 759 w 984"/>
                    <a:gd name="T97" fmla="*/ 601 h 1253"/>
                    <a:gd name="T98" fmla="*/ 766 w 984"/>
                    <a:gd name="T99" fmla="*/ 597 h 1253"/>
                    <a:gd name="T100" fmla="*/ 771 w 984"/>
                    <a:gd name="T101" fmla="*/ 596 h 1253"/>
                    <a:gd name="T102" fmla="*/ 776 w 984"/>
                    <a:gd name="T103" fmla="*/ 596 h 1253"/>
                    <a:gd name="T104" fmla="*/ 781 w 984"/>
                    <a:gd name="T105" fmla="*/ 597 h 1253"/>
                    <a:gd name="T106" fmla="*/ 787 w 984"/>
                    <a:gd name="T107" fmla="*/ 600 h 1253"/>
                    <a:gd name="T108" fmla="*/ 794 w 984"/>
                    <a:gd name="T109" fmla="*/ 606 h 1253"/>
                    <a:gd name="T110" fmla="*/ 804 w 984"/>
                    <a:gd name="T111" fmla="*/ 617 h 1253"/>
                    <a:gd name="T112" fmla="*/ 824 w 984"/>
                    <a:gd name="T113" fmla="*/ 653 h 1253"/>
                    <a:gd name="T114" fmla="*/ 839 w 984"/>
                    <a:gd name="T115" fmla="*/ 691 h 1253"/>
                    <a:gd name="T116" fmla="*/ 885 w 984"/>
                    <a:gd name="T117" fmla="*/ 844 h 1253"/>
                    <a:gd name="T118" fmla="*/ 937 w 984"/>
                    <a:gd name="T119" fmla="*/ 1039 h 1253"/>
                    <a:gd name="T120" fmla="*/ 960 w 984"/>
                    <a:gd name="T121" fmla="*/ 1116 h 1253"/>
                    <a:gd name="T122" fmla="*/ 979 w 984"/>
                    <a:gd name="T123" fmla="*/ 1168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984" h="1253">
                      <a:moveTo>
                        <a:pt x="0" y="1246"/>
                      </a:moveTo>
                      <a:lnTo>
                        <a:pt x="1" y="1247"/>
                      </a:lnTo>
                      <a:lnTo>
                        <a:pt x="2" y="1248"/>
                      </a:lnTo>
                      <a:lnTo>
                        <a:pt x="2" y="1248"/>
                      </a:lnTo>
                      <a:lnTo>
                        <a:pt x="3" y="1249"/>
                      </a:lnTo>
                      <a:lnTo>
                        <a:pt x="3" y="1250"/>
                      </a:lnTo>
                      <a:lnTo>
                        <a:pt x="4" y="1250"/>
                      </a:lnTo>
                      <a:lnTo>
                        <a:pt x="5" y="1251"/>
                      </a:lnTo>
                      <a:lnTo>
                        <a:pt x="5" y="1251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2"/>
                      </a:lnTo>
                      <a:lnTo>
                        <a:pt x="9" y="1252"/>
                      </a:lnTo>
                      <a:lnTo>
                        <a:pt x="9" y="1252"/>
                      </a:lnTo>
                      <a:lnTo>
                        <a:pt x="10" y="1253"/>
                      </a:lnTo>
                      <a:lnTo>
                        <a:pt x="11" y="1252"/>
                      </a:lnTo>
                      <a:lnTo>
                        <a:pt x="11" y="1252"/>
                      </a:lnTo>
                      <a:lnTo>
                        <a:pt x="12" y="1252"/>
                      </a:lnTo>
                      <a:lnTo>
                        <a:pt x="12" y="1252"/>
                      </a:lnTo>
                      <a:lnTo>
                        <a:pt x="13" y="1252"/>
                      </a:lnTo>
                      <a:lnTo>
                        <a:pt x="14" y="1251"/>
                      </a:lnTo>
                      <a:lnTo>
                        <a:pt x="14" y="1251"/>
                      </a:lnTo>
                      <a:lnTo>
                        <a:pt x="15" y="1251"/>
                      </a:lnTo>
                      <a:lnTo>
                        <a:pt x="15" y="1250"/>
                      </a:lnTo>
                      <a:lnTo>
                        <a:pt x="16" y="1249"/>
                      </a:lnTo>
                      <a:lnTo>
                        <a:pt x="17" y="1249"/>
                      </a:lnTo>
                      <a:lnTo>
                        <a:pt x="17" y="1248"/>
                      </a:lnTo>
                      <a:lnTo>
                        <a:pt x="18" y="1247"/>
                      </a:lnTo>
                      <a:lnTo>
                        <a:pt x="19" y="1245"/>
                      </a:lnTo>
                      <a:lnTo>
                        <a:pt x="20" y="1245"/>
                      </a:lnTo>
                      <a:lnTo>
                        <a:pt x="20" y="1243"/>
                      </a:lnTo>
                      <a:lnTo>
                        <a:pt x="22" y="1241"/>
                      </a:lnTo>
                      <a:lnTo>
                        <a:pt x="22" y="1240"/>
                      </a:lnTo>
                      <a:lnTo>
                        <a:pt x="23" y="1239"/>
                      </a:lnTo>
                      <a:lnTo>
                        <a:pt x="24" y="1236"/>
                      </a:lnTo>
                      <a:lnTo>
                        <a:pt x="25" y="1235"/>
                      </a:lnTo>
                      <a:lnTo>
                        <a:pt x="26" y="1233"/>
                      </a:lnTo>
                      <a:lnTo>
                        <a:pt x="27" y="1230"/>
                      </a:lnTo>
                      <a:lnTo>
                        <a:pt x="29" y="1223"/>
                      </a:lnTo>
                      <a:lnTo>
                        <a:pt x="30" y="1221"/>
                      </a:lnTo>
                      <a:lnTo>
                        <a:pt x="31" y="1219"/>
                      </a:lnTo>
                      <a:lnTo>
                        <a:pt x="32" y="1215"/>
                      </a:lnTo>
                      <a:lnTo>
                        <a:pt x="35" y="1206"/>
                      </a:lnTo>
                      <a:lnTo>
                        <a:pt x="35" y="1203"/>
                      </a:lnTo>
                      <a:lnTo>
                        <a:pt x="36" y="1201"/>
                      </a:lnTo>
                      <a:lnTo>
                        <a:pt x="38" y="1195"/>
                      </a:lnTo>
                      <a:lnTo>
                        <a:pt x="40" y="1184"/>
                      </a:lnTo>
                      <a:lnTo>
                        <a:pt x="41" y="1181"/>
                      </a:lnTo>
                      <a:lnTo>
                        <a:pt x="42" y="1178"/>
                      </a:lnTo>
                      <a:lnTo>
                        <a:pt x="43" y="1172"/>
                      </a:lnTo>
                      <a:lnTo>
                        <a:pt x="46" y="1159"/>
                      </a:lnTo>
                      <a:lnTo>
                        <a:pt x="51" y="1132"/>
                      </a:lnTo>
                      <a:lnTo>
                        <a:pt x="52" y="1128"/>
                      </a:lnTo>
                      <a:lnTo>
                        <a:pt x="53" y="1124"/>
                      </a:lnTo>
                      <a:lnTo>
                        <a:pt x="54" y="1117"/>
                      </a:lnTo>
                      <a:lnTo>
                        <a:pt x="57" y="1101"/>
                      </a:lnTo>
                      <a:lnTo>
                        <a:pt x="62" y="1068"/>
                      </a:lnTo>
                      <a:lnTo>
                        <a:pt x="73" y="994"/>
                      </a:lnTo>
                      <a:lnTo>
                        <a:pt x="74" y="989"/>
                      </a:lnTo>
                      <a:lnTo>
                        <a:pt x="74" y="985"/>
                      </a:lnTo>
                      <a:lnTo>
                        <a:pt x="75" y="975"/>
                      </a:lnTo>
                      <a:lnTo>
                        <a:pt x="78" y="957"/>
                      </a:lnTo>
                      <a:lnTo>
                        <a:pt x="83" y="918"/>
                      </a:lnTo>
                      <a:lnTo>
                        <a:pt x="93" y="838"/>
                      </a:lnTo>
                      <a:lnTo>
                        <a:pt x="114" y="671"/>
                      </a:lnTo>
                      <a:lnTo>
                        <a:pt x="114" y="665"/>
                      </a:lnTo>
                      <a:lnTo>
                        <a:pt x="115" y="660"/>
                      </a:lnTo>
                      <a:lnTo>
                        <a:pt x="117" y="648"/>
                      </a:lnTo>
                      <a:lnTo>
                        <a:pt x="119" y="625"/>
                      </a:lnTo>
                      <a:lnTo>
                        <a:pt x="125" y="580"/>
                      </a:lnTo>
                      <a:lnTo>
                        <a:pt x="136" y="490"/>
                      </a:lnTo>
                      <a:lnTo>
                        <a:pt x="137" y="485"/>
                      </a:lnTo>
                      <a:lnTo>
                        <a:pt x="137" y="480"/>
                      </a:lnTo>
                      <a:lnTo>
                        <a:pt x="139" y="469"/>
                      </a:lnTo>
                      <a:lnTo>
                        <a:pt x="141" y="447"/>
                      </a:lnTo>
                      <a:lnTo>
                        <a:pt x="147" y="405"/>
                      </a:lnTo>
                      <a:lnTo>
                        <a:pt x="158" y="325"/>
                      </a:lnTo>
                      <a:lnTo>
                        <a:pt x="159" y="320"/>
                      </a:lnTo>
                      <a:lnTo>
                        <a:pt x="159" y="315"/>
                      </a:lnTo>
                      <a:lnTo>
                        <a:pt x="161" y="306"/>
                      </a:lnTo>
                      <a:lnTo>
                        <a:pt x="164" y="288"/>
                      </a:lnTo>
                      <a:lnTo>
                        <a:pt x="169" y="252"/>
                      </a:lnTo>
                      <a:lnTo>
                        <a:pt x="170" y="248"/>
                      </a:lnTo>
                      <a:lnTo>
                        <a:pt x="170" y="244"/>
                      </a:lnTo>
                      <a:lnTo>
                        <a:pt x="171" y="235"/>
                      </a:lnTo>
                      <a:lnTo>
                        <a:pt x="174" y="219"/>
                      </a:lnTo>
                      <a:lnTo>
                        <a:pt x="180" y="187"/>
                      </a:lnTo>
                      <a:lnTo>
                        <a:pt x="180" y="184"/>
                      </a:lnTo>
                      <a:lnTo>
                        <a:pt x="181" y="180"/>
                      </a:lnTo>
                      <a:lnTo>
                        <a:pt x="182" y="172"/>
                      </a:lnTo>
                      <a:lnTo>
                        <a:pt x="185" y="158"/>
                      </a:lnTo>
                      <a:lnTo>
                        <a:pt x="191" y="131"/>
                      </a:lnTo>
                      <a:lnTo>
                        <a:pt x="191" y="128"/>
                      </a:lnTo>
                      <a:lnTo>
                        <a:pt x="192" y="125"/>
                      </a:lnTo>
                      <a:lnTo>
                        <a:pt x="193" y="118"/>
                      </a:lnTo>
                      <a:lnTo>
                        <a:pt x="196" y="106"/>
                      </a:lnTo>
                      <a:lnTo>
                        <a:pt x="201" y="84"/>
                      </a:lnTo>
                      <a:lnTo>
                        <a:pt x="202" y="82"/>
                      </a:lnTo>
                      <a:lnTo>
                        <a:pt x="203" y="79"/>
                      </a:lnTo>
                      <a:lnTo>
                        <a:pt x="204" y="75"/>
                      </a:lnTo>
                      <a:lnTo>
                        <a:pt x="206" y="66"/>
                      </a:lnTo>
                      <a:lnTo>
                        <a:pt x="207" y="63"/>
                      </a:lnTo>
                      <a:lnTo>
                        <a:pt x="208" y="61"/>
                      </a:lnTo>
                      <a:lnTo>
                        <a:pt x="209" y="57"/>
                      </a:lnTo>
                      <a:lnTo>
                        <a:pt x="212" y="49"/>
                      </a:lnTo>
                      <a:lnTo>
                        <a:pt x="212" y="48"/>
                      </a:lnTo>
                      <a:lnTo>
                        <a:pt x="213" y="46"/>
                      </a:lnTo>
                      <a:lnTo>
                        <a:pt x="214" y="42"/>
                      </a:lnTo>
                      <a:lnTo>
                        <a:pt x="216" y="35"/>
                      </a:lnTo>
                      <a:lnTo>
                        <a:pt x="217" y="34"/>
                      </a:lnTo>
                      <a:lnTo>
                        <a:pt x="218" y="32"/>
                      </a:lnTo>
                      <a:lnTo>
                        <a:pt x="219" y="29"/>
                      </a:lnTo>
                      <a:lnTo>
                        <a:pt x="222" y="24"/>
                      </a:lnTo>
                      <a:lnTo>
                        <a:pt x="222" y="22"/>
                      </a:lnTo>
                      <a:lnTo>
                        <a:pt x="223" y="21"/>
                      </a:lnTo>
                      <a:lnTo>
                        <a:pt x="224" y="19"/>
                      </a:lnTo>
                      <a:lnTo>
                        <a:pt x="225" y="18"/>
                      </a:lnTo>
                      <a:lnTo>
                        <a:pt x="225" y="16"/>
                      </a:lnTo>
                      <a:lnTo>
                        <a:pt x="227" y="14"/>
                      </a:lnTo>
                      <a:lnTo>
                        <a:pt x="227" y="13"/>
                      </a:lnTo>
                      <a:lnTo>
                        <a:pt x="228" y="12"/>
                      </a:lnTo>
                      <a:lnTo>
                        <a:pt x="229" y="10"/>
                      </a:lnTo>
                      <a:lnTo>
                        <a:pt x="230" y="10"/>
                      </a:lnTo>
                      <a:lnTo>
                        <a:pt x="231" y="9"/>
                      </a:lnTo>
                      <a:lnTo>
                        <a:pt x="232" y="7"/>
                      </a:lnTo>
                      <a:lnTo>
                        <a:pt x="233" y="6"/>
                      </a:lnTo>
                      <a:lnTo>
                        <a:pt x="233" y="6"/>
                      </a:lnTo>
                      <a:lnTo>
                        <a:pt x="234" y="5"/>
                      </a:lnTo>
                      <a:lnTo>
                        <a:pt x="234" y="4"/>
                      </a:lnTo>
                      <a:lnTo>
                        <a:pt x="235" y="4"/>
                      </a:lnTo>
                      <a:lnTo>
                        <a:pt x="236" y="3"/>
                      </a:lnTo>
                      <a:lnTo>
                        <a:pt x="237" y="3"/>
                      </a:lnTo>
                      <a:lnTo>
                        <a:pt x="237" y="2"/>
                      </a:lnTo>
                      <a:lnTo>
                        <a:pt x="238" y="2"/>
                      </a:lnTo>
                      <a:lnTo>
                        <a:pt x="239" y="1"/>
                      </a:lnTo>
                      <a:lnTo>
                        <a:pt x="239" y="1"/>
                      </a:lnTo>
                      <a:lnTo>
                        <a:pt x="240" y="1"/>
                      </a:lnTo>
                      <a:lnTo>
                        <a:pt x="240" y="0"/>
                      </a:lnTo>
                      <a:lnTo>
                        <a:pt x="241" y="0"/>
                      </a:lnTo>
                      <a:lnTo>
                        <a:pt x="242" y="0"/>
                      </a:lnTo>
                      <a:lnTo>
                        <a:pt x="243" y="0"/>
                      </a:lnTo>
                      <a:lnTo>
                        <a:pt x="243" y="0"/>
                      </a:lnTo>
                      <a:lnTo>
                        <a:pt x="244" y="0"/>
                      </a:lnTo>
                      <a:lnTo>
                        <a:pt x="245" y="0"/>
                      </a:lnTo>
                      <a:lnTo>
                        <a:pt x="245" y="0"/>
                      </a:lnTo>
                      <a:lnTo>
                        <a:pt x="246" y="0"/>
                      </a:lnTo>
                      <a:lnTo>
                        <a:pt x="247" y="0"/>
                      </a:lnTo>
                      <a:lnTo>
                        <a:pt x="247" y="0"/>
                      </a:lnTo>
                      <a:lnTo>
                        <a:pt x="248" y="0"/>
                      </a:lnTo>
                      <a:lnTo>
                        <a:pt x="249" y="1"/>
                      </a:lnTo>
                      <a:lnTo>
                        <a:pt x="249" y="1"/>
                      </a:lnTo>
                      <a:lnTo>
                        <a:pt x="250" y="1"/>
                      </a:lnTo>
                      <a:lnTo>
                        <a:pt x="251" y="1"/>
                      </a:lnTo>
                      <a:lnTo>
                        <a:pt x="251" y="2"/>
                      </a:lnTo>
                      <a:lnTo>
                        <a:pt x="252" y="2"/>
                      </a:lnTo>
                      <a:lnTo>
                        <a:pt x="253" y="3"/>
                      </a:lnTo>
                      <a:lnTo>
                        <a:pt x="254" y="3"/>
                      </a:lnTo>
                      <a:lnTo>
                        <a:pt x="254" y="4"/>
                      </a:lnTo>
                      <a:lnTo>
                        <a:pt x="255" y="4"/>
                      </a:lnTo>
                      <a:lnTo>
                        <a:pt x="255" y="5"/>
                      </a:lnTo>
                      <a:lnTo>
                        <a:pt x="256" y="6"/>
                      </a:lnTo>
                      <a:lnTo>
                        <a:pt x="257" y="7"/>
                      </a:lnTo>
                      <a:lnTo>
                        <a:pt x="258" y="8"/>
                      </a:lnTo>
                      <a:lnTo>
                        <a:pt x="259" y="9"/>
                      </a:lnTo>
                      <a:lnTo>
                        <a:pt x="260" y="10"/>
                      </a:lnTo>
                      <a:lnTo>
                        <a:pt x="261" y="12"/>
                      </a:lnTo>
                      <a:lnTo>
                        <a:pt x="264" y="16"/>
                      </a:lnTo>
                      <a:lnTo>
                        <a:pt x="264" y="18"/>
                      </a:lnTo>
                      <a:lnTo>
                        <a:pt x="265" y="19"/>
                      </a:lnTo>
                      <a:lnTo>
                        <a:pt x="267" y="21"/>
                      </a:lnTo>
                      <a:lnTo>
                        <a:pt x="269" y="27"/>
                      </a:lnTo>
                      <a:lnTo>
                        <a:pt x="270" y="28"/>
                      </a:lnTo>
                      <a:lnTo>
                        <a:pt x="271" y="30"/>
                      </a:lnTo>
                      <a:lnTo>
                        <a:pt x="272" y="33"/>
                      </a:lnTo>
                      <a:lnTo>
                        <a:pt x="275" y="40"/>
                      </a:lnTo>
                      <a:lnTo>
                        <a:pt x="275" y="42"/>
                      </a:lnTo>
                      <a:lnTo>
                        <a:pt x="276" y="43"/>
                      </a:lnTo>
                      <a:lnTo>
                        <a:pt x="278" y="48"/>
                      </a:lnTo>
                      <a:lnTo>
                        <a:pt x="280" y="55"/>
                      </a:lnTo>
                      <a:lnTo>
                        <a:pt x="286" y="73"/>
                      </a:lnTo>
                      <a:lnTo>
                        <a:pt x="287" y="76"/>
                      </a:lnTo>
                      <a:lnTo>
                        <a:pt x="287" y="78"/>
                      </a:lnTo>
                      <a:lnTo>
                        <a:pt x="288" y="82"/>
                      </a:lnTo>
                      <a:lnTo>
                        <a:pt x="291" y="92"/>
                      </a:lnTo>
                      <a:lnTo>
                        <a:pt x="296" y="112"/>
                      </a:lnTo>
                      <a:lnTo>
                        <a:pt x="297" y="115"/>
                      </a:lnTo>
                      <a:lnTo>
                        <a:pt x="297" y="118"/>
                      </a:lnTo>
                      <a:lnTo>
                        <a:pt x="299" y="123"/>
                      </a:lnTo>
                      <a:lnTo>
                        <a:pt x="301" y="135"/>
                      </a:lnTo>
                      <a:lnTo>
                        <a:pt x="306" y="159"/>
                      </a:lnTo>
                      <a:lnTo>
                        <a:pt x="307" y="162"/>
                      </a:lnTo>
                      <a:lnTo>
                        <a:pt x="308" y="165"/>
                      </a:lnTo>
                      <a:lnTo>
                        <a:pt x="309" y="171"/>
                      </a:lnTo>
                      <a:lnTo>
                        <a:pt x="311" y="184"/>
                      </a:lnTo>
                      <a:lnTo>
                        <a:pt x="317" y="211"/>
                      </a:lnTo>
                      <a:lnTo>
                        <a:pt x="327" y="270"/>
                      </a:lnTo>
                      <a:lnTo>
                        <a:pt x="327" y="274"/>
                      </a:lnTo>
                      <a:lnTo>
                        <a:pt x="328" y="277"/>
                      </a:lnTo>
                      <a:lnTo>
                        <a:pt x="329" y="285"/>
                      </a:lnTo>
                      <a:lnTo>
                        <a:pt x="332" y="300"/>
                      </a:lnTo>
                      <a:lnTo>
                        <a:pt x="337" y="331"/>
                      </a:lnTo>
                      <a:lnTo>
                        <a:pt x="347" y="397"/>
                      </a:lnTo>
                      <a:lnTo>
                        <a:pt x="367" y="534"/>
                      </a:lnTo>
                      <a:lnTo>
                        <a:pt x="368" y="539"/>
                      </a:lnTo>
                      <a:lnTo>
                        <a:pt x="368" y="544"/>
                      </a:lnTo>
                      <a:lnTo>
                        <a:pt x="370" y="553"/>
                      </a:lnTo>
                      <a:lnTo>
                        <a:pt x="372" y="572"/>
                      </a:lnTo>
                      <a:lnTo>
                        <a:pt x="378" y="610"/>
                      </a:lnTo>
                      <a:lnTo>
                        <a:pt x="389" y="687"/>
                      </a:lnTo>
                      <a:lnTo>
                        <a:pt x="411" y="834"/>
                      </a:lnTo>
                      <a:lnTo>
                        <a:pt x="411" y="838"/>
                      </a:lnTo>
                      <a:lnTo>
                        <a:pt x="412" y="842"/>
                      </a:lnTo>
                      <a:lnTo>
                        <a:pt x="413" y="850"/>
                      </a:lnTo>
                      <a:lnTo>
                        <a:pt x="416" y="867"/>
                      </a:lnTo>
                      <a:lnTo>
                        <a:pt x="421" y="898"/>
                      </a:lnTo>
                      <a:lnTo>
                        <a:pt x="431" y="959"/>
                      </a:lnTo>
                      <a:lnTo>
                        <a:pt x="432" y="963"/>
                      </a:lnTo>
                      <a:lnTo>
                        <a:pt x="432" y="966"/>
                      </a:lnTo>
                      <a:lnTo>
                        <a:pt x="434" y="974"/>
                      </a:lnTo>
                      <a:lnTo>
                        <a:pt x="436" y="988"/>
                      </a:lnTo>
                      <a:lnTo>
                        <a:pt x="441" y="1015"/>
                      </a:lnTo>
                      <a:lnTo>
                        <a:pt x="451" y="1067"/>
                      </a:lnTo>
                      <a:lnTo>
                        <a:pt x="452" y="1070"/>
                      </a:lnTo>
                      <a:lnTo>
                        <a:pt x="453" y="1073"/>
                      </a:lnTo>
                      <a:lnTo>
                        <a:pt x="454" y="1080"/>
                      </a:lnTo>
                      <a:lnTo>
                        <a:pt x="457" y="1092"/>
                      </a:lnTo>
                      <a:lnTo>
                        <a:pt x="462" y="1116"/>
                      </a:lnTo>
                      <a:lnTo>
                        <a:pt x="463" y="1119"/>
                      </a:lnTo>
                      <a:lnTo>
                        <a:pt x="464" y="1122"/>
                      </a:lnTo>
                      <a:lnTo>
                        <a:pt x="465" y="1127"/>
                      </a:lnTo>
                      <a:lnTo>
                        <a:pt x="468" y="1138"/>
                      </a:lnTo>
                      <a:lnTo>
                        <a:pt x="473" y="1158"/>
                      </a:lnTo>
                      <a:lnTo>
                        <a:pt x="474" y="1161"/>
                      </a:lnTo>
                      <a:lnTo>
                        <a:pt x="475" y="1163"/>
                      </a:lnTo>
                      <a:lnTo>
                        <a:pt x="476" y="1168"/>
                      </a:lnTo>
                      <a:lnTo>
                        <a:pt x="479" y="1176"/>
                      </a:lnTo>
                      <a:lnTo>
                        <a:pt x="479" y="1179"/>
                      </a:lnTo>
                      <a:lnTo>
                        <a:pt x="480" y="1181"/>
                      </a:lnTo>
                      <a:lnTo>
                        <a:pt x="482" y="1185"/>
                      </a:lnTo>
                      <a:lnTo>
                        <a:pt x="484" y="1193"/>
                      </a:lnTo>
                      <a:lnTo>
                        <a:pt x="485" y="1195"/>
                      </a:lnTo>
                      <a:lnTo>
                        <a:pt x="486" y="1197"/>
                      </a:lnTo>
                      <a:lnTo>
                        <a:pt x="487" y="1200"/>
                      </a:lnTo>
                      <a:lnTo>
                        <a:pt x="490" y="1207"/>
                      </a:lnTo>
                      <a:lnTo>
                        <a:pt x="495" y="1220"/>
                      </a:lnTo>
                      <a:lnTo>
                        <a:pt x="496" y="1221"/>
                      </a:lnTo>
                      <a:lnTo>
                        <a:pt x="497" y="1222"/>
                      </a:lnTo>
                      <a:lnTo>
                        <a:pt x="498" y="1225"/>
                      </a:lnTo>
                      <a:lnTo>
                        <a:pt x="500" y="1230"/>
                      </a:lnTo>
                      <a:lnTo>
                        <a:pt x="501" y="1231"/>
                      </a:lnTo>
                      <a:lnTo>
                        <a:pt x="502" y="1232"/>
                      </a:lnTo>
                      <a:lnTo>
                        <a:pt x="503" y="1234"/>
                      </a:lnTo>
                      <a:lnTo>
                        <a:pt x="506" y="1237"/>
                      </a:lnTo>
                      <a:lnTo>
                        <a:pt x="506" y="1239"/>
                      </a:lnTo>
                      <a:lnTo>
                        <a:pt x="507" y="1239"/>
                      </a:lnTo>
                      <a:lnTo>
                        <a:pt x="508" y="1241"/>
                      </a:lnTo>
                      <a:lnTo>
                        <a:pt x="509" y="1242"/>
                      </a:lnTo>
                      <a:lnTo>
                        <a:pt x="509" y="1242"/>
                      </a:lnTo>
                      <a:lnTo>
                        <a:pt x="511" y="1244"/>
                      </a:lnTo>
                      <a:lnTo>
                        <a:pt x="512" y="1245"/>
                      </a:lnTo>
                      <a:lnTo>
                        <a:pt x="512" y="1245"/>
                      </a:lnTo>
                      <a:lnTo>
                        <a:pt x="513" y="1246"/>
                      </a:lnTo>
                      <a:lnTo>
                        <a:pt x="514" y="1247"/>
                      </a:lnTo>
                      <a:lnTo>
                        <a:pt x="515" y="1248"/>
                      </a:lnTo>
                      <a:lnTo>
                        <a:pt x="516" y="1249"/>
                      </a:lnTo>
                      <a:lnTo>
                        <a:pt x="516" y="1249"/>
                      </a:lnTo>
                      <a:lnTo>
                        <a:pt x="517" y="1249"/>
                      </a:lnTo>
                      <a:lnTo>
                        <a:pt x="518" y="1250"/>
                      </a:lnTo>
                      <a:lnTo>
                        <a:pt x="518" y="1250"/>
                      </a:lnTo>
                      <a:lnTo>
                        <a:pt x="519" y="1251"/>
                      </a:lnTo>
                      <a:lnTo>
                        <a:pt x="520" y="1251"/>
                      </a:lnTo>
                      <a:lnTo>
                        <a:pt x="521" y="1251"/>
                      </a:lnTo>
                      <a:lnTo>
                        <a:pt x="521" y="1251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2"/>
                      </a:lnTo>
                      <a:lnTo>
                        <a:pt x="525" y="1252"/>
                      </a:lnTo>
                      <a:lnTo>
                        <a:pt x="525" y="1252"/>
                      </a:lnTo>
                      <a:lnTo>
                        <a:pt x="526" y="1252"/>
                      </a:lnTo>
                      <a:lnTo>
                        <a:pt x="527" y="1253"/>
                      </a:lnTo>
                      <a:lnTo>
                        <a:pt x="527" y="1253"/>
                      </a:lnTo>
                      <a:lnTo>
                        <a:pt x="528" y="1252"/>
                      </a:lnTo>
                      <a:lnTo>
                        <a:pt x="529" y="1252"/>
                      </a:lnTo>
                      <a:lnTo>
                        <a:pt x="530" y="1252"/>
                      </a:lnTo>
                      <a:lnTo>
                        <a:pt x="530" y="1252"/>
                      </a:lnTo>
                      <a:lnTo>
                        <a:pt x="531" y="1252"/>
                      </a:lnTo>
                      <a:lnTo>
                        <a:pt x="531" y="1252"/>
                      </a:lnTo>
                      <a:lnTo>
                        <a:pt x="532" y="1252"/>
                      </a:lnTo>
                      <a:lnTo>
                        <a:pt x="533" y="1252"/>
                      </a:lnTo>
                      <a:lnTo>
                        <a:pt x="533" y="1252"/>
                      </a:lnTo>
                      <a:lnTo>
                        <a:pt x="534" y="1251"/>
                      </a:lnTo>
                      <a:lnTo>
                        <a:pt x="534" y="1251"/>
                      </a:lnTo>
                      <a:lnTo>
                        <a:pt x="535" y="1251"/>
                      </a:lnTo>
                      <a:lnTo>
                        <a:pt x="536" y="1250"/>
                      </a:lnTo>
                      <a:lnTo>
                        <a:pt x="537" y="1250"/>
                      </a:lnTo>
                      <a:lnTo>
                        <a:pt x="538" y="1249"/>
                      </a:lnTo>
                      <a:lnTo>
                        <a:pt x="539" y="1248"/>
                      </a:lnTo>
                      <a:lnTo>
                        <a:pt x="540" y="1248"/>
                      </a:lnTo>
                      <a:lnTo>
                        <a:pt x="540" y="1248"/>
                      </a:lnTo>
                      <a:lnTo>
                        <a:pt x="542" y="1246"/>
                      </a:lnTo>
                      <a:lnTo>
                        <a:pt x="542" y="1246"/>
                      </a:lnTo>
                      <a:lnTo>
                        <a:pt x="543" y="1245"/>
                      </a:lnTo>
                      <a:lnTo>
                        <a:pt x="544" y="1244"/>
                      </a:lnTo>
                      <a:lnTo>
                        <a:pt x="546" y="1241"/>
                      </a:lnTo>
                      <a:lnTo>
                        <a:pt x="547" y="1240"/>
                      </a:lnTo>
                      <a:lnTo>
                        <a:pt x="548" y="1240"/>
                      </a:lnTo>
                      <a:lnTo>
                        <a:pt x="549" y="1238"/>
                      </a:lnTo>
                      <a:lnTo>
                        <a:pt x="552" y="1235"/>
                      </a:lnTo>
                      <a:lnTo>
                        <a:pt x="552" y="1234"/>
                      </a:lnTo>
                      <a:lnTo>
                        <a:pt x="553" y="1233"/>
                      </a:lnTo>
                      <a:lnTo>
                        <a:pt x="554" y="1231"/>
                      </a:lnTo>
                      <a:lnTo>
                        <a:pt x="557" y="1227"/>
                      </a:lnTo>
                      <a:lnTo>
                        <a:pt x="557" y="1226"/>
                      </a:lnTo>
                      <a:lnTo>
                        <a:pt x="558" y="1225"/>
                      </a:lnTo>
                      <a:lnTo>
                        <a:pt x="559" y="1222"/>
                      </a:lnTo>
                      <a:lnTo>
                        <a:pt x="562" y="1218"/>
                      </a:lnTo>
                      <a:lnTo>
                        <a:pt x="567" y="1207"/>
                      </a:lnTo>
                      <a:lnTo>
                        <a:pt x="567" y="1206"/>
                      </a:lnTo>
                      <a:lnTo>
                        <a:pt x="568" y="1204"/>
                      </a:lnTo>
                      <a:lnTo>
                        <a:pt x="569" y="1201"/>
                      </a:lnTo>
                      <a:lnTo>
                        <a:pt x="572" y="1195"/>
                      </a:lnTo>
                      <a:lnTo>
                        <a:pt x="577" y="1182"/>
                      </a:lnTo>
                      <a:lnTo>
                        <a:pt x="578" y="1180"/>
                      </a:lnTo>
                      <a:lnTo>
                        <a:pt x="578" y="1178"/>
                      </a:lnTo>
                      <a:lnTo>
                        <a:pt x="579" y="1174"/>
                      </a:lnTo>
                      <a:lnTo>
                        <a:pt x="582" y="1167"/>
                      </a:lnTo>
                      <a:lnTo>
                        <a:pt x="588" y="1150"/>
                      </a:lnTo>
                      <a:lnTo>
                        <a:pt x="599" y="1114"/>
                      </a:lnTo>
                      <a:lnTo>
                        <a:pt x="599" y="1111"/>
                      </a:lnTo>
                      <a:lnTo>
                        <a:pt x="600" y="1109"/>
                      </a:lnTo>
                      <a:lnTo>
                        <a:pt x="602" y="1104"/>
                      </a:lnTo>
                      <a:lnTo>
                        <a:pt x="604" y="1094"/>
                      </a:lnTo>
                      <a:lnTo>
                        <a:pt x="610" y="1074"/>
                      </a:lnTo>
                      <a:lnTo>
                        <a:pt x="621" y="1032"/>
                      </a:lnTo>
                      <a:lnTo>
                        <a:pt x="621" y="1029"/>
                      </a:lnTo>
                      <a:lnTo>
                        <a:pt x="622" y="1026"/>
                      </a:lnTo>
                      <a:lnTo>
                        <a:pt x="623" y="1021"/>
                      </a:lnTo>
                      <a:lnTo>
                        <a:pt x="626" y="1011"/>
                      </a:lnTo>
                      <a:lnTo>
                        <a:pt x="631" y="990"/>
                      </a:lnTo>
                      <a:lnTo>
                        <a:pt x="641" y="948"/>
                      </a:lnTo>
                      <a:lnTo>
                        <a:pt x="662" y="863"/>
                      </a:lnTo>
                      <a:lnTo>
                        <a:pt x="662" y="861"/>
                      </a:lnTo>
                      <a:lnTo>
                        <a:pt x="663" y="858"/>
                      </a:lnTo>
                      <a:lnTo>
                        <a:pt x="664" y="852"/>
                      </a:lnTo>
                      <a:lnTo>
                        <a:pt x="667" y="841"/>
                      </a:lnTo>
                      <a:lnTo>
                        <a:pt x="672" y="819"/>
                      </a:lnTo>
                      <a:lnTo>
                        <a:pt x="684" y="777"/>
                      </a:lnTo>
                      <a:lnTo>
                        <a:pt x="684" y="775"/>
                      </a:lnTo>
                      <a:lnTo>
                        <a:pt x="685" y="772"/>
                      </a:lnTo>
                      <a:lnTo>
                        <a:pt x="686" y="767"/>
                      </a:lnTo>
                      <a:lnTo>
                        <a:pt x="689" y="757"/>
                      </a:lnTo>
                      <a:lnTo>
                        <a:pt x="695" y="738"/>
                      </a:lnTo>
                      <a:lnTo>
                        <a:pt x="706" y="703"/>
                      </a:lnTo>
                      <a:lnTo>
                        <a:pt x="707" y="701"/>
                      </a:lnTo>
                      <a:lnTo>
                        <a:pt x="707" y="699"/>
                      </a:lnTo>
                      <a:lnTo>
                        <a:pt x="708" y="695"/>
                      </a:lnTo>
                      <a:lnTo>
                        <a:pt x="711" y="687"/>
                      </a:lnTo>
                      <a:lnTo>
                        <a:pt x="717" y="673"/>
                      </a:lnTo>
                      <a:lnTo>
                        <a:pt x="717" y="671"/>
                      </a:lnTo>
                      <a:lnTo>
                        <a:pt x="718" y="669"/>
                      </a:lnTo>
                      <a:lnTo>
                        <a:pt x="719" y="666"/>
                      </a:lnTo>
                      <a:lnTo>
                        <a:pt x="722" y="659"/>
                      </a:lnTo>
                      <a:lnTo>
                        <a:pt x="728" y="647"/>
                      </a:lnTo>
                      <a:lnTo>
                        <a:pt x="728" y="645"/>
                      </a:lnTo>
                      <a:lnTo>
                        <a:pt x="729" y="644"/>
                      </a:lnTo>
                      <a:lnTo>
                        <a:pt x="730" y="641"/>
                      </a:lnTo>
                      <a:lnTo>
                        <a:pt x="733" y="636"/>
                      </a:lnTo>
                      <a:lnTo>
                        <a:pt x="734" y="634"/>
                      </a:lnTo>
                      <a:lnTo>
                        <a:pt x="734" y="633"/>
                      </a:lnTo>
                      <a:lnTo>
                        <a:pt x="736" y="631"/>
                      </a:lnTo>
                      <a:lnTo>
                        <a:pt x="738" y="626"/>
                      </a:lnTo>
                      <a:lnTo>
                        <a:pt x="739" y="625"/>
                      </a:lnTo>
                      <a:lnTo>
                        <a:pt x="740" y="624"/>
                      </a:lnTo>
                      <a:lnTo>
                        <a:pt x="741" y="621"/>
                      </a:lnTo>
                      <a:lnTo>
                        <a:pt x="744" y="618"/>
                      </a:lnTo>
                      <a:lnTo>
                        <a:pt x="744" y="616"/>
                      </a:lnTo>
                      <a:lnTo>
                        <a:pt x="745" y="616"/>
                      </a:lnTo>
                      <a:lnTo>
                        <a:pt x="747" y="614"/>
                      </a:lnTo>
                      <a:lnTo>
                        <a:pt x="749" y="610"/>
                      </a:lnTo>
                      <a:lnTo>
                        <a:pt x="750" y="610"/>
                      </a:lnTo>
                      <a:lnTo>
                        <a:pt x="750" y="609"/>
                      </a:lnTo>
                      <a:lnTo>
                        <a:pt x="752" y="607"/>
                      </a:lnTo>
                      <a:lnTo>
                        <a:pt x="752" y="607"/>
                      </a:lnTo>
                      <a:lnTo>
                        <a:pt x="753" y="606"/>
                      </a:lnTo>
                      <a:lnTo>
                        <a:pt x="754" y="605"/>
                      </a:lnTo>
                      <a:lnTo>
                        <a:pt x="755" y="604"/>
                      </a:lnTo>
                      <a:lnTo>
                        <a:pt x="756" y="604"/>
                      </a:lnTo>
                      <a:lnTo>
                        <a:pt x="757" y="603"/>
                      </a:lnTo>
                      <a:lnTo>
                        <a:pt x="759" y="601"/>
                      </a:lnTo>
                      <a:lnTo>
                        <a:pt x="760" y="600"/>
                      </a:lnTo>
                      <a:lnTo>
                        <a:pt x="761" y="600"/>
                      </a:lnTo>
                      <a:lnTo>
                        <a:pt x="762" y="599"/>
                      </a:lnTo>
                      <a:lnTo>
                        <a:pt x="762" y="599"/>
                      </a:lnTo>
                      <a:lnTo>
                        <a:pt x="763" y="598"/>
                      </a:lnTo>
                      <a:lnTo>
                        <a:pt x="764" y="598"/>
                      </a:lnTo>
                      <a:lnTo>
                        <a:pt x="765" y="598"/>
                      </a:lnTo>
                      <a:lnTo>
                        <a:pt x="766" y="597"/>
                      </a:lnTo>
                      <a:lnTo>
                        <a:pt x="766" y="597"/>
                      </a:lnTo>
                      <a:lnTo>
                        <a:pt x="767" y="597"/>
                      </a:lnTo>
                      <a:lnTo>
                        <a:pt x="768" y="597"/>
                      </a:lnTo>
                      <a:lnTo>
                        <a:pt x="768" y="597"/>
                      </a:lnTo>
                      <a:lnTo>
                        <a:pt x="769" y="597"/>
                      </a:lnTo>
                      <a:lnTo>
                        <a:pt x="770" y="596"/>
                      </a:lnTo>
                      <a:lnTo>
                        <a:pt x="770" y="596"/>
                      </a:lnTo>
                      <a:lnTo>
                        <a:pt x="771" y="596"/>
                      </a:lnTo>
                      <a:lnTo>
                        <a:pt x="771" y="596"/>
                      </a:lnTo>
                      <a:lnTo>
                        <a:pt x="772" y="596"/>
                      </a:lnTo>
                      <a:lnTo>
                        <a:pt x="773" y="596"/>
                      </a:lnTo>
                      <a:lnTo>
                        <a:pt x="773" y="596"/>
                      </a:lnTo>
                      <a:lnTo>
                        <a:pt x="774" y="596"/>
                      </a:lnTo>
                      <a:lnTo>
                        <a:pt x="774" y="596"/>
                      </a:lnTo>
                      <a:lnTo>
                        <a:pt x="775" y="596"/>
                      </a:lnTo>
                      <a:lnTo>
                        <a:pt x="776" y="596"/>
                      </a:lnTo>
                      <a:lnTo>
                        <a:pt x="776" y="596"/>
                      </a:lnTo>
                      <a:lnTo>
                        <a:pt x="777" y="596"/>
                      </a:lnTo>
                      <a:lnTo>
                        <a:pt x="778" y="596"/>
                      </a:lnTo>
                      <a:lnTo>
                        <a:pt x="779" y="597"/>
                      </a:lnTo>
                      <a:lnTo>
                        <a:pt x="779" y="597"/>
                      </a:lnTo>
                      <a:lnTo>
                        <a:pt x="780" y="597"/>
                      </a:lnTo>
                      <a:lnTo>
                        <a:pt x="780" y="597"/>
                      </a:lnTo>
                      <a:lnTo>
                        <a:pt x="781" y="597"/>
                      </a:lnTo>
                      <a:lnTo>
                        <a:pt x="782" y="597"/>
                      </a:lnTo>
                      <a:lnTo>
                        <a:pt x="782" y="598"/>
                      </a:lnTo>
                      <a:lnTo>
                        <a:pt x="783" y="598"/>
                      </a:lnTo>
                      <a:lnTo>
                        <a:pt x="783" y="598"/>
                      </a:lnTo>
                      <a:lnTo>
                        <a:pt x="785" y="599"/>
                      </a:lnTo>
                      <a:lnTo>
                        <a:pt x="785" y="599"/>
                      </a:lnTo>
                      <a:lnTo>
                        <a:pt x="786" y="600"/>
                      </a:lnTo>
                      <a:lnTo>
                        <a:pt x="787" y="600"/>
                      </a:lnTo>
                      <a:lnTo>
                        <a:pt x="788" y="601"/>
                      </a:lnTo>
                      <a:lnTo>
                        <a:pt x="789" y="601"/>
                      </a:lnTo>
                      <a:lnTo>
                        <a:pt x="790" y="602"/>
                      </a:lnTo>
                      <a:lnTo>
                        <a:pt x="791" y="603"/>
                      </a:lnTo>
                      <a:lnTo>
                        <a:pt x="791" y="603"/>
                      </a:lnTo>
                      <a:lnTo>
                        <a:pt x="792" y="604"/>
                      </a:lnTo>
                      <a:lnTo>
                        <a:pt x="793" y="605"/>
                      </a:lnTo>
                      <a:lnTo>
                        <a:pt x="794" y="606"/>
                      </a:lnTo>
                      <a:lnTo>
                        <a:pt x="795" y="607"/>
                      </a:lnTo>
                      <a:lnTo>
                        <a:pt x="796" y="608"/>
                      </a:lnTo>
                      <a:lnTo>
                        <a:pt x="797" y="608"/>
                      </a:lnTo>
                      <a:lnTo>
                        <a:pt x="798" y="610"/>
                      </a:lnTo>
                      <a:lnTo>
                        <a:pt x="801" y="613"/>
                      </a:lnTo>
                      <a:lnTo>
                        <a:pt x="801" y="614"/>
                      </a:lnTo>
                      <a:lnTo>
                        <a:pt x="802" y="615"/>
                      </a:lnTo>
                      <a:lnTo>
                        <a:pt x="804" y="617"/>
                      </a:lnTo>
                      <a:lnTo>
                        <a:pt x="806" y="621"/>
                      </a:lnTo>
                      <a:lnTo>
                        <a:pt x="812" y="630"/>
                      </a:lnTo>
                      <a:lnTo>
                        <a:pt x="812" y="631"/>
                      </a:lnTo>
                      <a:lnTo>
                        <a:pt x="813" y="632"/>
                      </a:lnTo>
                      <a:lnTo>
                        <a:pt x="815" y="635"/>
                      </a:lnTo>
                      <a:lnTo>
                        <a:pt x="817" y="640"/>
                      </a:lnTo>
                      <a:lnTo>
                        <a:pt x="823" y="651"/>
                      </a:lnTo>
                      <a:lnTo>
                        <a:pt x="824" y="653"/>
                      </a:lnTo>
                      <a:lnTo>
                        <a:pt x="824" y="654"/>
                      </a:lnTo>
                      <a:lnTo>
                        <a:pt x="825" y="657"/>
                      </a:lnTo>
                      <a:lnTo>
                        <a:pt x="828" y="664"/>
                      </a:lnTo>
                      <a:lnTo>
                        <a:pt x="834" y="678"/>
                      </a:lnTo>
                      <a:lnTo>
                        <a:pt x="834" y="679"/>
                      </a:lnTo>
                      <a:lnTo>
                        <a:pt x="835" y="681"/>
                      </a:lnTo>
                      <a:lnTo>
                        <a:pt x="836" y="684"/>
                      </a:lnTo>
                      <a:lnTo>
                        <a:pt x="839" y="691"/>
                      </a:lnTo>
                      <a:lnTo>
                        <a:pt x="844" y="706"/>
                      </a:lnTo>
                      <a:lnTo>
                        <a:pt x="854" y="737"/>
                      </a:lnTo>
                      <a:lnTo>
                        <a:pt x="875" y="807"/>
                      </a:lnTo>
                      <a:lnTo>
                        <a:pt x="875" y="809"/>
                      </a:lnTo>
                      <a:lnTo>
                        <a:pt x="876" y="811"/>
                      </a:lnTo>
                      <a:lnTo>
                        <a:pt x="877" y="816"/>
                      </a:lnTo>
                      <a:lnTo>
                        <a:pt x="880" y="825"/>
                      </a:lnTo>
                      <a:lnTo>
                        <a:pt x="885" y="844"/>
                      </a:lnTo>
                      <a:lnTo>
                        <a:pt x="895" y="882"/>
                      </a:lnTo>
                      <a:lnTo>
                        <a:pt x="915" y="958"/>
                      </a:lnTo>
                      <a:lnTo>
                        <a:pt x="916" y="961"/>
                      </a:lnTo>
                      <a:lnTo>
                        <a:pt x="917" y="964"/>
                      </a:lnTo>
                      <a:lnTo>
                        <a:pt x="918" y="969"/>
                      </a:lnTo>
                      <a:lnTo>
                        <a:pt x="921" y="979"/>
                      </a:lnTo>
                      <a:lnTo>
                        <a:pt x="926" y="999"/>
                      </a:lnTo>
                      <a:lnTo>
                        <a:pt x="937" y="1039"/>
                      </a:lnTo>
                      <a:lnTo>
                        <a:pt x="938" y="1041"/>
                      </a:lnTo>
                      <a:lnTo>
                        <a:pt x="938" y="1044"/>
                      </a:lnTo>
                      <a:lnTo>
                        <a:pt x="940" y="1048"/>
                      </a:lnTo>
                      <a:lnTo>
                        <a:pt x="942" y="1058"/>
                      </a:lnTo>
                      <a:lnTo>
                        <a:pt x="948" y="1077"/>
                      </a:lnTo>
                      <a:lnTo>
                        <a:pt x="959" y="1111"/>
                      </a:lnTo>
                      <a:lnTo>
                        <a:pt x="959" y="1114"/>
                      </a:lnTo>
                      <a:lnTo>
                        <a:pt x="960" y="1116"/>
                      </a:lnTo>
                      <a:lnTo>
                        <a:pt x="961" y="1119"/>
                      </a:lnTo>
                      <a:lnTo>
                        <a:pt x="964" y="1127"/>
                      </a:lnTo>
                      <a:lnTo>
                        <a:pt x="969" y="1141"/>
                      </a:lnTo>
                      <a:lnTo>
                        <a:pt x="969" y="1143"/>
                      </a:lnTo>
                      <a:lnTo>
                        <a:pt x="970" y="1145"/>
                      </a:lnTo>
                      <a:lnTo>
                        <a:pt x="971" y="1149"/>
                      </a:lnTo>
                      <a:lnTo>
                        <a:pt x="974" y="1155"/>
                      </a:lnTo>
                      <a:lnTo>
                        <a:pt x="979" y="1168"/>
                      </a:lnTo>
                      <a:lnTo>
                        <a:pt x="980" y="1170"/>
                      </a:lnTo>
                      <a:lnTo>
                        <a:pt x="980" y="1171"/>
                      </a:lnTo>
                      <a:lnTo>
                        <a:pt x="982" y="1175"/>
                      </a:lnTo>
                      <a:lnTo>
                        <a:pt x="984" y="1181"/>
                      </a:lnTo>
                    </a:path>
                  </a:pathLst>
                </a:custGeom>
                <a:noFill/>
                <a:ln w="25400" cap="flat" cmpd="sng" algn="ctr">
                  <a:solidFill>
                    <a:srgbClr val="005BD3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2" name="Group 288"/>
            <p:cNvGrpSpPr/>
            <p:nvPr/>
          </p:nvGrpSpPr>
          <p:grpSpPr>
            <a:xfrm rot="19416136">
              <a:off x="656138" y="4469147"/>
              <a:ext cx="385884" cy="406626"/>
              <a:chOff x="1124134" y="4324041"/>
              <a:chExt cx="445917" cy="442859"/>
            </a:xfrm>
          </p:grpSpPr>
          <p:sp>
            <p:nvSpPr>
              <p:cNvPr id="13" name="Oval 12"/>
              <p:cNvSpPr/>
              <p:nvPr/>
            </p:nvSpPr>
            <p:spPr>
              <a:xfrm rot="260809">
                <a:off x="1124134" y="4324041"/>
                <a:ext cx="445917" cy="442859"/>
              </a:xfrm>
              <a:prstGeom prst="ellipse">
                <a:avLst/>
              </a:prstGeom>
              <a:solidFill>
                <a:srgbClr val="FFFFCC"/>
              </a:solidFill>
              <a:ln w="9525" cap="flat" cmpd="sng" algn="ctr">
                <a:solidFill>
                  <a:srgbClr val="005BD3">
                    <a:lumMod val="60000"/>
                    <a:lumOff val="40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4" name="Group 290"/>
              <p:cNvGrpSpPr/>
              <p:nvPr/>
            </p:nvGrpSpPr>
            <p:grpSpPr>
              <a:xfrm rot="11396125" flipV="1">
                <a:off x="1166694" y="4443345"/>
                <a:ext cx="358793" cy="179701"/>
                <a:chOff x="3135313" y="111460"/>
                <a:chExt cx="3190875" cy="1989138"/>
              </a:xfrm>
            </p:grpSpPr>
            <p:sp>
              <p:nvSpPr>
                <p:cNvPr id="15" name="Freeform 20"/>
                <p:cNvSpPr>
                  <a:spLocks/>
                </p:cNvSpPr>
                <p:nvPr/>
              </p:nvSpPr>
              <p:spPr bwMode="auto">
                <a:xfrm>
                  <a:off x="3135313" y="111460"/>
                  <a:ext cx="1628775" cy="1989138"/>
                </a:xfrm>
                <a:custGeom>
                  <a:avLst/>
                  <a:gdLst>
                    <a:gd name="T0" fmla="*/ 5 w 1026"/>
                    <a:gd name="T1" fmla="*/ 1252 h 1253"/>
                    <a:gd name="T2" fmla="*/ 11 w 1026"/>
                    <a:gd name="T3" fmla="*/ 1251 h 1253"/>
                    <a:gd name="T4" fmla="*/ 17 w 1026"/>
                    <a:gd name="T5" fmla="*/ 1247 h 1253"/>
                    <a:gd name="T6" fmla="*/ 27 w 1026"/>
                    <a:gd name="T7" fmla="*/ 1239 h 1253"/>
                    <a:gd name="T8" fmla="*/ 42 w 1026"/>
                    <a:gd name="T9" fmla="*/ 1219 h 1253"/>
                    <a:gd name="T10" fmla="*/ 57 w 1026"/>
                    <a:gd name="T11" fmla="*/ 1189 h 1253"/>
                    <a:gd name="T12" fmla="*/ 86 w 1026"/>
                    <a:gd name="T13" fmla="*/ 1114 h 1253"/>
                    <a:gd name="T14" fmla="*/ 167 w 1026"/>
                    <a:gd name="T15" fmla="*/ 819 h 1253"/>
                    <a:gd name="T16" fmla="*/ 191 w 1026"/>
                    <a:gd name="T17" fmla="*/ 736 h 1253"/>
                    <a:gd name="T18" fmla="*/ 221 w 1026"/>
                    <a:gd name="T19" fmla="*/ 656 h 1253"/>
                    <a:gd name="T20" fmla="*/ 233 w 1026"/>
                    <a:gd name="T21" fmla="*/ 630 h 1253"/>
                    <a:gd name="T22" fmla="*/ 243 w 1026"/>
                    <a:gd name="T23" fmla="*/ 615 h 1253"/>
                    <a:gd name="T24" fmla="*/ 254 w 1026"/>
                    <a:gd name="T25" fmla="*/ 603 h 1253"/>
                    <a:gd name="T26" fmla="*/ 261 w 1026"/>
                    <a:gd name="T27" fmla="*/ 599 h 1253"/>
                    <a:gd name="T28" fmla="*/ 267 w 1026"/>
                    <a:gd name="T29" fmla="*/ 597 h 1253"/>
                    <a:gd name="T30" fmla="*/ 272 w 1026"/>
                    <a:gd name="T31" fmla="*/ 596 h 1253"/>
                    <a:gd name="T32" fmla="*/ 278 w 1026"/>
                    <a:gd name="T33" fmla="*/ 597 h 1253"/>
                    <a:gd name="T34" fmla="*/ 284 w 1026"/>
                    <a:gd name="T35" fmla="*/ 600 h 1253"/>
                    <a:gd name="T36" fmla="*/ 291 w 1026"/>
                    <a:gd name="T37" fmla="*/ 605 h 1253"/>
                    <a:gd name="T38" fmla="*/ 302 w 1026"/>
                    <a:gd name="T39" fmla="*/ 618 h 1253"/>
                    <a:gd name="T40" fmla="*/ 318 w 1026"/>
                    <a:gd name="T41" fmla="*/ 647 h 1253"/>
                    <a:gd name="T42" fmla="*/ 341 w 1026"/>
                    <a:gd name="T43" fmla="*/ 709 h 1253"/>
                    <a:gd name="T44" fmla="*/ 426 w 1026"/>
                    <a:gd name="T45" fmla="*/ 1036 h 1253"/>
                    <a:gd name="T46" fmla="*/ 454 w 1026"/>
                    <a:gd name="T47" fmla="*/ 1139 h 1253"/>
                    <a:gd name="T48" fmla="*/ 476 w 1026"/>
                    <a:gd name="T49" fmla="*/ 1200 h 1253"/>
                    <a:gd name="T50" fmla="*/ 490 w 1026"/>
                    <a:gd name="T51" fmla="*/ 1229 h 1253"/>
                    <a:gd name="T52" fmla="*/ 498 w 1026"/>
                    <a:gd name="T53" fmla="*/ 1241 h 1253"/>
                    <a:gd name="T54" fmla="*/ 505 w 1026"/>
                    <a:gd name="T55" fmla="*/ 1248 h 1253"/>
                    <a:gd name="T56" fmla="*/ 511 w 1026"/>
                    <a:gd name="T57" fmla="*/ 1251 h 1253"/>
                    <a:gd name="T58" fmla="*/ 517 w 1026"/>
                    <a:gd name="T59" fmla="*/ 1252 h 1253"/>
                    <a:gd name="T60" fmla="*/ 522 w 1026"/>
                    <a:gd name="T61" fmla="*/ 1252 h 1253"/>
                    <a:gd name="T62" fmla="*/ 528 w 1026"/>
                    <a:gd name="T63" fmla="*/ 1250 h 1253"/>
                    <a:gd name="T64" fmla="*/ 534 w 1026"/>
                    <a:gd name="T65" fmla="*/ 1244 h 1253"/>
                    <a:gd name="T66" fmla="*/ 545 w 1026"/>
                    <a:gd name="T67" fmla="*/ 1228 h 1253"/>
                    <a:gd name="T68" fmla="*/ 556 w 1026"/>
                    <a:gd name="T69" fmla="*/ 1206 h 1253"/>
                    <a:gd name="T70" fmla="*/ 570 w 1026"/>
                    <a:gd name="T71" fmla="*/ 1166 h 1253"/>
                    <a:gd name="T72" fmla="*/ 594 w 1026"/>
                    <a:gd name="T73" fmla="*/ 1065 h 1253"/>
                    <a:gd name="T74" fmla="*/ 633 w 1026"/>
                    <a:gd name="T75" fmla="*/ 845 h 1253"/>
                    <a:gd name="T76" fmla="*/ 677 w 1026"/>
                    <a:gd name="T77" fmla="*/ 544 h 1253"/>
                    <a:gd name="T78" fmla="*/ 699 w 1026"/>
                    <a:gd name="T79" fmla="*/ 392 h 1253"/>
                    <a:gd name="T80" fmla="*/ 728 w 1026"/>
                    <a:gd name="T81" fmla="*/ 217 h 1253"/>
                    <a:gd name="T82" fmla="*/ 741 w 1026"/>
                    <a:gd name="T83" fmla="*/ 147 h 1253"/>
                    <a:gd name="T84" fmla="*/ 761 w 1026"/>
                    <a:gd name="T85" fmla="*/ 67 h 1253"/>
                    <a:gd name="T86" fmla="*/ 771 w 1026"/>
                    <a:gd name="T87" fmla="*/ 37 h 1253"/>
                    <a:gd name="T88" fmla="*/ 782 w 1026"/>
                    <a:gd name="T89" fmla="*/ 16 h 1253"/>
                    <a:gd name="T90" fmla="*/ 789 w 1026"/>
                    <a:gd name="T91" fmla="*/ 6 h 1253"/>
                    <a:gd name="T92" fmla="*/ 794 w 1026"/>
                    <a:gd name="T93" fmla="*/ 1 h 1253"/>
                    <a:gd name="T94" fmla="*/ 800 w 1026"/>
                    <a:gd name="T95" fmla="*/ 0 h 1253"/>
                    <a:gd name="T96" fmla="*/ 805 w 1026"/>
                    <a:gd name="T97" fmla="*/ 1 h 1253"/>
                    <a:gd name="T98" fmla="*/ 810 w 1026"/>
                    <a:gd name="T99" fmla="*/ 4 h 1253"/>
                    <a:gd name="T100" fmla="*/ 818 w 1026"/>
                    <a:gd name="T101" fmla="*/ 13 h 1253"/>
                    <a:gd name="T102" fmla="*/ 829 w 1026"/>
                    <a:gd name="T103" fmla="*/ 37 h 1253"/>
                    <a:gd name="T104" fmla="*/ 840 w 1026"/>
                    <a:gd name="T105" fmla="*/ 71 h 1253"/>
                    <a:gd name="T106" fmla="*/ 858 w 1026"/>
                    <a:gd name="T107" fmla="*/ 147 h 1253"/>
                    <a:gd name="T108" fmla="*/ 878 w 1026"/>
                    <a:gd name="T109" fmla="*/ 265 h 1253"/>
                    <a:gd name="T110" fmla="*/ 930 w 1026"/>
                    <a:gd name="T111" fmla="*/ 658 h 1253"/>
                    <a:gd name="T112" fmla="*/ 953 w 1026"/>
                    <a:gd name="T113" fmla="*/ 850 h 1253"/>
                    <a:gd name="T114" fmla="*/ 979 w 1026"/>
                    <a:gd name="T115" fmla="*/ 1041 h 1253"/>
                    <a:gd name="T116" fmla="*/ 996 w 1026"/>
                    <a:gd name="T117" fmla="*/ 1140 h 1253"/>
                    <a:gd name="T118" fmla="*/ 1006 w 1026"/>
                    <a:gd name="T119" fmla="*/ 1188 h 1253"/>
                    <a:gd name="T120" fmla="*/ 1016 w 1026"/>
                    <a:gd name="T121" fmla="*/ 1224 h 1253"/>
                    <a:gd name="T122" fmla="*/ 1023 w 1026"/>
                    <a:gd name="T123" fmla="*/ 1241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026" h="1253">
                      <a:moveTo>
                        <a:pt x="0" y="1253"/>
                      </a:moveTo>
                      <a:lnTo>
                        <a:pt x="1" y="1253"/>
                      </a:lnTo>
                      <a:lnTo>
                        <a:pt x="2" y="1252"/>
                      </a:lnTo>
                      <a:lnTo>
                        <a:pt x="2" y="1252"/>
                      </a:lnTo>
                      <a:lnTo>
                        <a:pt x="3" y="1252"/>
                      </a:lnTo>
                      <a:lnTo>
                        <a:pt x="3" y="1252"/>
                      </a:lnTo>
                      <a:lnTo>
                        <a:pt x="4" y="1252"/>
                      </a:lnTo>
                      <a:lnTo>
                        <a:pt x="5" y="1252"/>
                      </a:lnTo>
                      <a:lnTo>
                        <a:pt x="5" y="1252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1"/>
                      </a:lnTo>
                      <a:lnTo>
                        <a:pt x="9" y="1251"/>
                      </a:lnTo>
                      <a:lnTo>
                        <a:pt x="9" y="1251"/>
                      </a:lnTo>
                      <a:lnTo>
                        <a:pt x="11" y="1251"/>
                      </a:lnTo>
                      <a:lnTo>
                        <a:pt x="11" y="1250"/>
                      </a:lnTo>
                      <a:lnTo>
                        <a:pt x="12" y="1250"/>
                      </a:lnTo>
                      <a:lnTo>
                        <a:pt x="13" y="1249"/>
                      </a:lnTo>
                      <a:lnTo>
                        <a:pt x="14" y="1249"/>
                      </a:lnTo>
                      <a:lnTo>
                        <a:pt x="14" y="1249"/>
                      </a:lnTo>
                      <a:lnTo>
                        <a:pt x="15" y="1248"/>
                      </a:lnTo>
                      <a:lnTo>
                        <a:pt x="16" y="1248"/>
                      </a:lnTo>
                      <a:lnTo>
                        <a:pt x="17" y="1247"/>
                      </a:lnTo>
                      <a:lnTo>
                        <a:pt x="18" y="1246"/>
                      </a:lnTo>
                      <a:lnTo>
                        <a:pt x="21" y="1245"/>
                      </a:lnTo>
                      <a:lnTo>
                        <a:pt x="21" y="1244"/>
                      </a:lnTo>
                      <a:lnTo>
                        <a:pt x="22" y="1243"/>
                      </a:lnTo>
                      <a:lnTo>
                        <a:pt x="23" y="1242"/>
                      </a:lnTo>
                      <a:lnTo>
                        <a:pt x="26" y="1240"/>
                      </a:lnTo>
                      <a:lnTo>
                        <a:pt x="26" y="1239"/>
                      </a:lnTo>
                      <a:lnTo>
                        <a:pt x="27" y="1239"/>
                      </a:lnTo>
                      <a:lnTo>
                        <a:pt x="28" y="1237"/>
                      </a:lnTo>
                      <a:lnTo>
                        <a:pt x="31" y="1234"/>
                      </a:lnTo>
                      <a:lnTo>
                        <a:pt x="31" y="1234"/>
                      </a:lnTo>
                      <a:lnTo>
                        <a:pt x="32" y="1233"/>
                      </a:lnTo>
                      <a:lnTo>
                        <a:pt x="33" y="1231"/>
                      </a:lnTo>
                      <a:lnTo>
                        <a:pt x="36" y="1228"/>
                      </a:lnTo>
                      <a:lnTo>
                        <a:pt x="41" y="1220"/>
                      </a:lnTo>
                      <a:lnTo>
                        <a:pt x="42" y="1219"/>
                      </a:lnTo>
                      <a:lnTo>
                        <a:pt x="42" y="1218"/>
                      </a:lnTo>
                      <a:lnTo>
                        <a:pt x="44" y="1216"/>
                      </a:lnTo>
                      <a:lnTo>
                        <a:pt x="47" y="1211"/>
                      </a:lnTo>
                      <a:lnTo>
                        <a:pt x="52" y="1200"/>
                      </a:lnTo>
                      <a:lnTo>
                        <a:pt x="53" y="1199"/>
                      </a:lnTo>
                      <a:lnTo>
                        <a:pt x="53" y="1198"/>
                      </a:lnTo>
                      <a:lnTo>
                        <a:pt x="55" y="1195"/>
                      </a:lnTo>
                      <a:lnTo>
                        <a:pt x="57" y="1189"/>
                      </a:lnTo>
                      <a:lnTo>
                        <a:pt x="63" y="1176"/>
                      </a:lnTo>
                      <a:lnTo>
                        <a:pt x="63" y="1174"/>
                      </a:lnTo>
                      <a:lnTo>
                        <a:pt x="64" y="1173"/>
                      </a:lnTo>
                      <a:lnTo>
                        <a:pt x="66" y="1170"/>
                      </a:lnTo>
                      <a:lnTo>
                        <a:pt x="68" y="1162"/>
                      </a:lnTo>
                      <a:lnTo>
                        <a:pt x="74" y="1148"/>
                      </a:lnTo>
                      <a:lnTo>
                        <a:pt x="85" y="1116"/>
                      </a:lnTo>
                      <a:lnTo>
                        <a:pt x="86" y="1114"/>
                      </a:lnTo>
                      <a:lnTo>
                        <a:pt x="86" y="1112"/>
                      </a:lnTo>
                      <a:lnTo>
                        <a:pt x="87" y="1108"/>
                      </a:lnTo>
                      <a:lnTo>
                        <a:pt x="90" y="1100"/>
                      </a:lnTo>
                      <a:lnTo>
                        <a:pt x="95" y="1084"/>
                      </a:lnTo>
                      <a:lnTo>
                        <a:pt x="105" y="1049"/>
                      </a:lnTo>
                      <a:lnTo>
                        <a:pt x="126" y="974"/>
                      </a:lnTo>
                      <a:lnTo>
                        <a:pt x="167" y="821"/>
                      </a:lnTo>
                      <a:lnTo>
                        <a:pt x="167" y="819"/>
                      </a:lnTo>
                      <a:lnTo>
                        <a:pt x="168" y="816"/>
                      </a:lnTo>
                      <a:lnTo>
                        <a:pt x="169" y="811"/>
                      </a:lnTo>
                      <a:lnTo>
                        <a:pt x="172" y="801"/>
                      </a:lnTo>
                      <a:lnTo>
                        <a:pt x="177" y="782"/>
                      </a:lnTo>
                      <a:lnTo>
                        <a:pt x="188" y="745"/>
                      </a:lnTo>
                      <a:lnTo>
                        <a:pt x="189" y="743"/>
                      </a:lnTo>
                      <a:lnTo>
                        <a:pt x="190" y="741"/>
                      </a:lnTo>
                      <a:lnTo>
                        <a:pt x="191" y="736"/>
                      </a:lnTo>
                      <a:lnTo>
                        <a:pt x="194" y="728"/>
                      </a:lnTo>
                      <a:lnTo>
                        <a:pt x="199" y="711"/>
                      </a:lnTo>
                      <a:lnTo>
                        <a:pt x="210" y="681"/>
                      </a:lnTo>
                      <a:lnTo>
                        <a:pt x="211" y="679"/>
                      </a:lnTo>
                      <a:lnTo>
                        <a:pt x="212" y="677"/>
                      </a:lnTo>
                      <a:lnTo>
                        <a:pt x="213" y="674"/>
                      </a:lnTo>
                      <a:lnTo>
                        <a:pt x="215" y="668"/>
                      </a:lnTo>
                      <a:lnTo>
                        <a:pt x="221" y="656"/>
                      </a:lnTo>
                      <a:lnTo>
                        <a:pt x="221" y="654"/>
                      </a:lnTo>
                      <a:lnTo>
                        <a:pt x="222" y="653"/>
                      </a:lnTo>
                      <a:lnTo>
                        <a:pt x="223" y="650"/>
                      </a:lnTo>
                      <a:lnTo>
                        <a:pt x="225" y="645"/>
                      </a:lnTo>
                      <a:lnTo>
                        <a:pt x="231" y="635"/>
                      </a:lnTo>
                      <a:lnTo>
                        <a:pt x="231" y="634"/>
                      </a:lnTo>
                      <a:lnTo>
                        <a:pt x="232" y="633"/>
                      </a:lnTo>
                      <a:lnTo>
                        <a:pt x="233" y="630"/>
                      </a:lnTo>
                      <a:lnTo>
                        <a:pt x="236" y="626"/>
                      </a:lnTo>
                      <a:lnTo>
                        <a:pt x="236" y="625"/>
                      </a:lnTo>
                      <a:lnTo>
                        <a:pt x="237" y="624"/>
                      </a:lnTo>
                      <a:lnTo>
                        <a:pt x="238" y="622"/>
                      </a:lnTo>
                      <a:lnTo>
                        <a:pt x="241" y="618"/>
                      </a:lnTo>
                      <a:lnTo>
                        <a:pt x="242" y="617"/>
                      </a:lnTo>
                      <a:lnTo>
                        <a:pt x="242" y="616"/>
                      </a:lnTo>
                      <a:lnTo>
                        <a:pt x="243" y="615"/>
                      </a:lnTo>
                      <a:lnTo>
                        <a:pt x="246" y="611"/>
                      </a:lnTo>
                      <a:lnTo>
                        <a:pt x="246" y="610"/>
                      </a:lnTo>
                      <a:lnTo>
                        <a:pt x="247" y="610"/>
                      </a:lnTo>
                      <a:lnTo>
                        <a:pt x="248" y="609"/>
                      </a:lnTo>
                      <a:lnTo>
                        <a:pt x="251" y="606"/>
                      </a:lnTo>
                      <a:lnTo>
                        <a:pt x="252" y="605"/>
                      </a:lnTo>
                      <a:lnTo>
                        <a:pt x="252" y="604"/>
                      </a:lnTo>
                      <a:lnTo>
                        <a:pt x="254" y="603"/>
                      </a:lnTo>
                      <a:lnTo>
                        <a:pt x="254" y="603"/>
                      </a:lnTo>
                      <a:lnTo>
                        <a:pt x="255" y="602"/>
                      </a:lnTo>
                      <a:lnTo>
                        <a:pt x="257" y="601"/>
                      </a:lnTo>
                      <a:lnTo>
                        <a:pt x="257" y="601"/>
                      </a:lnTo>
                      <a:lnTo>
                        <a:pt x="258" y="600"/>
                      </a:lnTo>
                      <a:lnTo>
                        <a:pt x="259" y="600"/>
                      </a:lnTo>
                      <a:lnTo>
                        <a:pt x="260" y="599"/>
                      </a:lnTo>
                      <a:lnTo>
                        <a:pt x="261" y="599"/>
                      </a:lnTo>
                      <a:lnTo>
                        <a:pt x="262" y="598"/>
                      </a:lnTo>
                      <a:lnTo>
                        <a:pt x="263" y="598"/>
                      </a:lnTo>
                      <a:lnTo>
                        <a:pt x="263" y="597"/>
                      </a:lnTo>
                      <a:lnTo>
                        <a:pt x="264" y="597"/>
                      </a:lnTo>
                      <a:lnTo>
                        <a:pt x="265" y="597"/>
                      </a:lnTo>
                      <a:lnTo>
                        <a:pt x="266" y="597"/>
                      </a:lnTo>
                      <a:lnTo>
                        <a:pt x="266" y="597"/>
                      </a:lnTo>
                      <a:lnTo>
                        <a:pt x="267" y="597"/>
                      </a:lnTo>
                      <a:lnTo>
                        <a:pt x="268" y="596"/>
                      </a:lnTo>
                      <a:lnTo>
                        <a:pt x="268" y="596"/>
                      </a:lnTo>
                      <a:lnTo>
                        <a:pt x="269" y="596"/>
                      </a:lnTo>
                      <a:lnTo>
                        <a:pt x="270" y="596"/>
                      </a:lnTo>
                      <a:lnTo>
                        <a:pt x="270" y="596"/>
                      </a:lnTo>
                      <a:lnTo>
                        <a:pt x="271" y="596"/>
                      </a:lnTo>
                      <a:lnTo>
                        <a:pt x="272" y="596"/>
                      </a:lnTo>
                      <a:lnTo>
                        <a:pt x="272" y="596"/>
                      </a:lnTo>
                      <a:lnTo>
                        <a:pt x="273" y="596"/>
                      </a:lnTo>
                      <a:lnTo>
                        <a:pt x="274" y="596"/>
                      </a:lnTo>
                      <a:lnTo>
                        <a:pt x="275" y="596"/>
                      </a:lnTo>
                      <a:lnTo>
                        <a:pt x="275" y="596"/>
                      </a:lnTo>
                      <a:lnTo>
                        <a:pt x="276" y="596"/>
                      </a:lnTo>
                      <a:lnTo>
                        <a:pt x="276" y="597"/>
                      </a:lnTo>
                      <a:lnTo>
                        <a:pt x="277" y="597"/>
                      </a:lnTo>
                      <a:lnTo>
                        <a:pt x="278" y="597"/>
                      </a:lnTo>
                      <a:lnTo>
                        <a:pt x="279" y="597"/>
                      </a:lnTo>
                      <a:lnTo>
                        <a:pt x="279" y="597"/>
                      </a:lnTo>
                      <a:lnTo>
                        <a:pt x="280" y="598"/>
                      </a:lnTo>
                      <a:lnTo>
                        <a:pt x="281" y="598"/>
                      </a:lnTo>
                      <a:lnTo>
                        <a:pt x="281" y="598"/>
                      </a:lnTo>
                      <a:lnTo>
                        <a:pt x="282" y="599"/>
                      </a:lnTo>
                      <a:lnTo>
                        <a:pt x="283" y="599"/>
                      </a:lnTo>
                      <a:lnTo>
                        <a:pt x="284" y="600"/>
                      </a:lnTo>
                      <a:lnTo>
                        <a:pt x="285" y="600"/>
                      </a:lnTo>
                      <a:lnTo>
                        <a:pt x="285" y="601"/>
                      </a:lnTo>
                      <a:lnTo>
                        <a:pt x="287" y="602"/>
                      </a:lnTo>
                      <a:lnTo>
                        <a:pt x="288" y="602"/>
                      </a:lnTo>
                      <a:lnTo>
                        <a:pt x="288" y="603"/>
                      </a:lnTo>
                      <a:lnTo>
                        <a:pt x="290" y="604"/>
                      </a:lnTo>
                      <a:lnTo>
                        <a:pt x="290" y="604"/>
                      </a:lnTo>
                      <a:lnTo>
                        <a:pt x="291" y="605"/>
                      </a:lnTo>
                      <a:lnTo>
                        <a:pt x="293" y="607"/>
                      </a:lnTo>
                      <a:lnTo>
                        <a:pt x="295" y="610"/>
                      </a:lnTo>
                      <a:lnTo>
                        <a:pt x="296" y="610"/>
                      </a:lnTo>
                      <a:lnTo>
                        <a:pt x="297" y="611"/>
                      </a:lnTo>
                      <a:lnTo>
                        <a:pt x="298" y="613"/>
                      </a:lnTo>
                      <a:lnTo>
                        <a:pt x="301" y="616"/>
                      </a:lnTo>
                      <a:lnTo>
                        <a:pt x="302" y="618"/>
                      </a:lnTo>
                      <a:lnTo>
                        <a:pt x="302" y="618"/>
                      </a:lnTo>
                      <a:lnTo>
                        <a:pt x="303" y="621"/>
                      </a:lnTo>
                      <a:lnTo>
                        <a:pt x="306" y="625"/>
                      </a:lnTo>
                      <a:lnTo>
                        <a:pt x="307" y="626"/>
                      </a:lnTo>
                      <a:lnTo>
                        <a:pt x="308" y="627"/>
                      </a:lnTo>
                      <a:lnTo>
                        <a:pt x="309" y="629"/>
                      </a:lnTo>
                      <a:lnTo>
                        <a:pt x="312" y="634"/>
                      </a:lnTo>
                      <a:lnTo>
                        <a:pt x="317" y="645"/>
                      </a:lnTo>
                      <a:lnTo>
                        <a:pt x="318" y="647"/>
                      </a:lnTo>
                      <a:lnTo>
                        <a:pt x="318" y="648"/>
                      </a:lnTo>
                      <a:lnTo>
                        <a:pt x="320" y="651"/>
                      </a:lnTo>
                      <a:lnTo>
                        <a:pt x="323" y="657"/>
                      </a:lnTo>
                      <a:lnTo>
                        <a:pt x="328" y="671"/>
                      </a:lnTo>
                      <a:lnTo>
                        <a:pt x="339" y="701"/>
                      </a:lnTo>
                      <a:lnTo>
                        <a:pt x="339" y="703"/>
                      </a:lnTo>
                      <a:lnTo>
                        <a:pt x="340" y="705"/>
                      </a:lnTo>
                      <a:lnTo>
                        <a:pt x="341" y="709"/>
                      </a:lnTo>
                      <a:lnTo>
                        <a:pt x="344" y="717"/>
                      </a:lnTo>
                      <a:lnTo>
                        <a:pt x="349" y="733"/>
                      </a:lnTo>
                      <a:lnTo>
                        <a:pt x="359" y="768"/>
                      </a:lnTo>
                      <a:lnTo>
                        <a:pt x="379" y="845"/>
                      </a:lnTo>
                      <a:lnTo>
                        <a:pt x="423" y="1026"/>
                      </a:lnTo>
                      <a:lnTo>
                        <a:pt x="424" y="1029"/>
                      </a:lnTo>
                      <a:lnTo>
                        <a:pt x="425" y="1031"/>
                      </a:lnTo>
                      <a:lnTo>
                        <a:pt x="426" y="1036"/>
                      </a:lnTo>
                      <a:lnTo>
                        <a:pt x="428" y="1046"/>
                      </a:lnTo>
                      <a:lnTo>
                        <a:pt x="434" y="1066"/>
                      </a:lnTo>
                      <a:lnTo>
                        <a:pt x="444" y="1104"/>
                      </a:lnTo>
                      <a:lnTo>
                        <a:pt x="444" y="1107"/>
                      </a:lnTo>
                      <a:lnTo>
                        <a:pt x="445" y="1109"/>
                      </a:lnTo>
                      <a:lnTo>
                        <a:pt x="446" y="1113"/>
                      </a:lnTo>
                      <a:lnTo>
                        <a:pt x="449" y="1122"/>
                      </a:lnTo>
                      <a:lnTo>
                        <a:pt x="454" y="1139"/>
                      </a:lnTo>
                      <a:lnTo>
                        <a:pt x="464" y="1170"/>
                      </a:lnTo>
                      <a:lnTo>
                        <a:pt x="465" y="1172"/>
                      </a:lnTo>
                      <a:lnTo>
                        <a:pt x="465" y="1174"/>
                      </a:lnTo>
                      <a:lnTo>
                        <a:pt x="467" y="1177"/>
                      </a:lnTo>
                      <a:lnTo>
                        <a:pt x="469" y="1184"/>
                      </a:lnTo>
                      <a:lnTo>
                        <a:pt x="474" y="1197"/>
                      </a:lnTo>
                      <a:lnTo>
                        <a:pt x="475" y="1198"/>
                      </a:lnTo>
                      <a:lnTo>
                        <a:pt x="476" y="1200"/>
                      </a:lnTo>
                      <a:lnTo>
                        <a:pt x="477" y="1203"/>
                      </a:lnTo>
                      <a:lnTo>
                        <a:pt x="479" y="1209"/>
                      </a:lnTo>
                      <a:lnTo>
                        <a:pt x="484" y="1219"/>
                      </a:lnTo>
                      <a:lnTo>
                        <a:pt x="485" y="1220"/>
                      </a:lnTo>
                      <a:lnTo>
                        <a:pt x="486" y="1221"/>
                      </a:lnTo>
                      <a:lnTo>
                        <a:pt x="487" y="1224"/>
                      </a:lnTo>
                      <a:lnTo>
                        <a:pt x="489" y="1228"/>
                      </a:lnTo>
                      <a:lnTo>
                        <a:pt x="490" y="1229"/>
                      </a:lnTo>
                      <a:lnTo>
                        <a:pt x="491" y="1230"/>
                      </a:lnTo>
                      <a:lnTo>
                        <a:pt x="492" y="1232"/>
                      </a:lnTo>
                      <a:lnTo>
                        <a:pt x="494" y="1236"/>
                      </a:lnTo>
                      <a:lnTo>
                        <a:pt x="495" y="1237"/>
                      </a:lnTo>
                      <a:lnTo>
                        <a:pt x="496" y="1237"/>
                      </a:lnTo>
                      <a:lnTo>
                        <a:pt x="497" y="1239"/>
                      </a:lnTo>
                      <a:lnTo>
                        <a:pt x="498" y="1240"/>
                      </a:lnTo>
                      <a:lnTo>
                        <a:pt x="498" y="1241"/>
                      </a:lnTo>
                      <a:lnTo>
                        <a:pt x="500" y="1242"/>
                      </a:lnTo>
                      <a:lnTo>
                        <a:pt x="500" y="1243"/>
                      </a:lnTo>
                      <a:lnTo>
                        <a:pt x="501" y="1243"/>
                      </a:lnTo>
                      <a:lnTo>
                        <a:pt x="502" y="1245"/>
                      </a:lnTo>
                      <a:lnTo>
                        <a:pt x="503" y="1245"/>
                      </a:lnTo>
                      <a:lnTo>
                        <a:pt x="503" y="1246"/>
                      </a:lnTo>
                      <a:lnTo>
                        <a:pt x="504" y="1247"/>
                      </a:lnTo>
                      <a:lnTo>
                        <a:pt x="505" y="1248"/>
                      </a:lnTo>
                      <a:lnTo>
                        <a:pt x="506" y="1248"/>
                      </a:lnTo>
                      <a:lnTo>
                        <a:pt x="507" y="1249"/>
                      </a:lnTo>
                      <a:lnTo>
                        <a:pt x="507" y="1249"/>
                      </a:lnTo>
                      <a:lnTo>
                        <a:pt x="508" y="1249"/>
                      </a:lnTo>
                      <a:lnTo>
                        <a:pt x="509" y="1250"/>
                      </a:lnTo>
                      <a:lnTo>
                        <a:pt x="510" y="1251"/>
                      </a:lnTo>
                      <a:lnTo>
                        <a:pt x="510" y="1251"/>
                      </a:lnTo>
                      <a:lnTo>
                        <a:pt x="511" y="1251"/>
                      </a:lnTo>
                      <a:lnTo>
                        <a:pt x="512" y="1252"/>
                      </a:lnTo>
                      <a:lnTo>
                        <a:pt x="513" y="1252"/>
                      </a:lnTo>
                      <a:lnTo>
                        <a:pt x="513" y="1252"/>
                      </a:lnTo>
                      <a:lnTo>
                        <a:pt x="514" y="1252"/>
                      </a:lnTo>
                      <a:lnTo>
                        <a:pt x="515" y="1252"/>
                      </a:lnTo>
                      <a:lnTo>
                        <a:pt x="515" y="1252"/>
                      </a:lnTo>
                      <a:lnTo>
                        <a:pt x="516" y="1252"/>
                      </a:lnTo>
                      <a:lnTo>
                        <a:pt x="517" y="1252"/>
                      </a:lnTo>
                      <a:lnTo>
                        <a:pt x="518" y="1253"/>
                      </a:lnTo>
                      <a:lnTo>
                        <a:pt x="518" y="1253"/>
                      </a:lnTo>
                      <a:lnTo>
                        <a:pt x="519" y="1252"/>
                      </a:lnTo>
                      <a:lnTo>
                        <a:pt x="519" y="1252"/>
                      </a:lnTo>
                      <a:lnTo>
                        <a:pt x="520" y="1252"/>
                      </a:lnTo>
                      <a:lnTo>
                        <a:pt x="521" y="1252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1"/>
                      </a:lnTo>
                      <a:lnTo>
                        <a:pt x="525" y="1251"/>
                      </a:lnTo>
                      <a:lnTo>
                        <a:pt x="525" y="1251"/>
                      </a:lnTo>
                      <a:lnTo>
                        <a:pt x="526" y="1251"/>
                      </a:lnTo>
                      <a:lnTo>
                        <a:pt x="527" y="1250"/>
                      </a:lnTo>
                      <a:lnTo>
                        <a:pt x="528" y="1250"/>
                      </a:lnTo>
                      <a:lnTo>
                        <a:pt x="528" y="1249"/>
                      </a:lnTo>
                      <a:lnTo>
                        <a:pt x="529" y="1249"/>
                      </a:lnTo>
                      <a:lnTo>
                        <a:pt x="530" y="1248"/>
                      </a:lnTo>
                      <a:lnTo>
                        <a:pt x="530" y="1248"/>
                      </a:lnTo>
                      <a:lnTo>
                        <a:pt x="532" y="1246"/>
                      </a:lnTo>
                      <a:lnTo>
                        <a:pt x="533" y="1246"/>
                      </a:lnTo>
                      <a:lnTo>
                        <a:pt x="533" y="1245"/>
                      </a:lnTo>
                      <a:lnTo>
                        <a:pt x="534" y="1244"/>
                      </a:lnTo>
                      <a:lnTo>
                        <a:pt x="537" y="1241"/>
                      </a:lnTo>
                      <a:lnTo>
                        <a:pt x="538" y="1240"/>
                      </a:lnTo>
                      <a:lnTo>
                        <a:pt x="539" y="1239"/>
                      </a:lnTo>
                      <a:lnTo>
                        <a:pt x="540" y="1237"/>
                      </a:lnTo>
                      <a:lnTo>
                        <a:pt x="543" y="1233"/>
                      </a:lnTo>
                      <a:lnTo>
                        <a:pt x="543" y="1232"/>
                      </a:lnTo>
                      <a:lnTo>
                        <a:pt x="544" y="1231"/>
                      </a:lnTo>
                      <a:lnTo>
                        <a:pt x="545" y="1228"/>
                      </a:lnTo>
                      <a:lnTo>
                        <a:pt x="548" y="1223"/>
                      </a:lnTo>
                      <a:lnTo>
                        <a:pt x="549" y="1222"/>
                      </a:lnTo>
                      <a:lnTo>
                        <a:pt x="549" y="1221"/>
                      </a:lnTo>
                      <a:lnTo>
                        <a:pt x="551" y="1218"/>
                      </a:lnTo>
                      <a:lnTo>
                        <a:pt x="553" y="1213"/>
                      </a:lnTo>
                      <a:lnTo>
                        <a:pt x="554" y="1211"/>
                      </a:lnTo>
                      <a:lnTo>
                        <a:pt x="554" y="1210"/>
                      </a:lnTo>
                      <a:lnTo>
                        <a:pt x="556" y="1206"/>
                      </a:lnTo>
                      <a:lnTo>
                        <a:pt x="558" y="1200"/>
                      </a:lnTo>
                      <a:lnTo>
                        <a:pt x="559" y="1198"/>
                      </a:lnTo>
                      <a:lnTo>
                        <a:pt x="560" y="1197"/>
                      </a:lnTo>
                      <a:lnTo>
                        <a:pt x="561" y="1193"/>
                      </a:lnTo>
                      <a:lnTo>
                        <a:pt x="563" y="1186"/>
                      </a:lnTo>
                      <a:lnTo>
                        <a:pt x="569" y="1170"/>
                      </a:lnTo>
                      <a:lnTo>
                        <a:pt x="569" y="1168"/>
                      </a:lnTo>
                      <a:lnTo>
                        <a:pt x="570" y="1166"/>
                      </a:lnTo>
                      <a:lnTo>
                        <a:pt x="571" y="1162"/>
                      </a:lnTo>
                      <a:lnTo>
                        <a:pt x="573" y="1153"/>
                      </a:lnTo>
                      <a:lnTo>
                        <a:pt x="579" y="1134"/>
                      </a:lnTo>
                      <a:lnTo>
                        <a:pt x="589" y="1091"/>
                      </a:lnTo>
                      <a:lnTo>
                        <a:pt x="590" y="1088"/>
                      </a:lnTo>
                      <a:lnTo>
                        <a:pt x="590" y="1084"/>
                      </a:lnTo>
                      <a:lnTo>
                        <a:pt x="591" y="1078"/>
                      </a:lnTo>
                      <a:lnTo>
                        <a:pt x="594" y="1065"/>
                      </a:lnTo>
                      <a:lnTo>
                        <a:pt x="600" y="1038"/>
                      </a:lnTo>
                      <a:lnTo>
                        <a:pt x="611" y="979"/>
                      </a:lnTo>
                      <a:lnTo>
                        <a:pt x="612" y="975"/>
                      </a:lnTo>
                      <a:lnTo>
                        <a:pt x="612" y="971"/>
                      </a:lnTo>
                      <a:lnTo>
                        <a:pt x="614" y="963"/>
                      </a:lnTo>
                      <a:lnTo>
                        <a:pt x="617" y="947"/>
                      </a:lnTo>
                      <a:lnTo>
                        <a:pt x="622" y="914"/>
                      </a:lnTo>
                      <a:lnTo>
                        <a:pt x="633" y="845"/>
                      </a:lnTo>
                      <a:lnTo>
                        <a:pt x="634" y="841"/>
                      </a:lnTo>
                      <a:lnTo>
                        <a:pt x="634" y="837"/>
                      </a:lnTo>
                      <a:lnTo>
                        <a:pt x="636" y="828"/>
                      </a:lnTo>
                      <a:lnTo>
                        <a:pt x="638" y="810"/>
                      </a:lnTo>
                      <a:lnTo>
                        <a:pt x="644" y="774"/>
                      </a:lnTo>
                      <a:lnTo>
                        <a:pt x="654" y="700"/>
                      </a:lnTo>
                      <a:lnTo>
                        <a:pt x="676" y="548"/>
                      </a:lnTo>
                      <a:lnTo>
                        <a:pt x="677" y="544"/>
                      </a:lnTo>
                      <a:lnTo>
                        <a:pt x="678" y="539"/>
                      </a:lnTo>
                      <a:lnTo>
                        <a:pt x="679" y="531"/>
                      </a:lnTo>
                      <a:lnTo>
                        <a:pt x="681" y="513"/>
                      </a:lnTo>
                      <a:lnTo>
                        <a:pt x="686" y="478"/>
                      </a:lnTo>
                      <a:lnTo>
                        <a:pt x="696" y="409"/>
                      </a:lnTo>
                      <a:lnTo>
                        <a:pt x="697" y="405"/>
                      </a:lnTo>
                      <a:lnTo>
                        <a:pt x="698" y="401"/>
                      </a:lnTo>
                      <a:lnTo>
                        <a:pt x="699" y="392"/>
                      </a:lnTo>
                      <a:lnTo>
                        <a:pt x="702" y="376"/>
                      </a:lnTo>
                      <a:lnTo>
                        <a:pt x="707" y="343"/>
                      </a:lnTo>
                      <a:lnTo>
                        <a:pt x="717" y="280"/>
                      </a:lnTo>
                      <a:lnTo>
                        <a:pt x="717" y="276"/>
                      </a:lnTo>
                      <a:lnTo>
                        <a:pt x="718" y="272"/>
                      </a:lnTo>
                      <a:lnTo>
                        <a:pt x="719" y="264"/>
                      </a:lnTo>
                      <a:lnTo>
                        <a:pt x="722" y="248"/>
                      </a:lnTo>
                      <a:lnTo>
                        <a:pt x="728" y="217"/>
                      </a:lnTo>
                      <a:lnTo>
                        <a:pt x="728" y="214"/>
                      </a:lnTo>
                      <a:lnTo>
                        <a:pt x="729" y="210"/>
                      </a:lnTo>
                      <a:lnTo>
                        <a:pt x="731" y="202"/>
                      </a:lnTo>
                      <a:lnTo>
                        <a:pt x="733" y="188"/>
                      </a:lnTo>
                      <a:lnTo>
                        <a:pt x="738" y="160"/>
                      </a:lnTo>
                      <a:lnTo>
                        <a:pt x="739" y="157"/>
                      </a:lnTo>
                      <a:lnTo>
                        <a:pt x="740" y="154"/>
                      </a:lnTo>
                      <a:lnTo>
                        <a:pt x="741" y="147"/>
                      </a:lnTo>
                      <a:lnTo>
                        <a:pt x="744" y="135"/>
                      </a:lnTo>
                      <a:lnTo>
                        <a:pt x="750" y="111"/>
                      </a:lnTo>
                      <a:lnTo>
                        <a:pt x="750" y="108"/>
                      </a:lnTo>
                      <a:lnTo>
                        <a:pt x="751" y="105"/>
                      </a:lnTo>
                      <a:lnTo>
                        <a:pt x="752" y="100"/>
                      </a:lnTo>
                      <a:lnTo>
                        <a:pt x="755" y="89"/>
                      </a:lnTo>
                      <a:lnTo>
                        <a:pt x="761" y="70"/>
                      </a:lnTo>
                      <a:lnTo>
                        <a:pt x="761" y="67"/>
                      </a:lnTo>
                      <a:lnTo>
                        <a:pt x="762" y="65"/>
                      </a:lnTo>
                      <a:lnTo>
                        <a:pt x="763" y="61"/>
                      </a:lnTo>
                      <a:lnTo>
                        <a:pt x="766" y="53"/>
                      </a:lnTo>
                      <a:lnTo>
                        <a:pt x="766" y="51"/>
                      </a:lnTo>
                      <a:lnTo>
                        <a:pt x="767" y="49"/>
                      </a:lnTo>
                      <a:lnTo>
                        <a:pt x="768" y="46"/>
                      </a:lnTo>
                      <a:lnTo>
                        <a:pt x="771" y="39"/>
                      </a:lnTo>
                      <a:lnTo>
                        <a:pt x="771" y="37"/>
                      </a:lnTo>
                      <a:lnTo>
                        <a:pt x="772" y="36"/>
                      </a:lnTo>
                      <a:lnTo>
                        <a:pt x="773" y="33"/>
                      </a:lnTo>
                      <a:lnTo>
                        <a:pt x="776" y="27"/>
                      </a:lnTo>
                      <a:lnTo>
                        <a:pt x="777" y="25"/>
                      </a:lnTo>
                      <a:lnTo>
                        <a:pt x="777" y="24"/>
                      </a:lnTo>
                      <a:lnTo>
                        <a:pt x="779" y="22"/>
                      </a:lnTo>
                      <a:lnTo>
                        <a:pt x="781" y="17"/>
                      </a:lnTo>
                      <a:lnTo>
                        <a:pt x="782" y="16"/>
                      </a:lnTo>
                      <a:lnTo>
                        <a:pt x="782" y="15"/>
                      </a:lnTo>
                      <a:lnTo>
                        <a:pt x="783" y="13"/>
                      </a:lnTo>
                      <a:lnTo>
                        <a:pt x="784" y="12"/>
                      </a:lnTo>
                      <a:lnTo>
                        <a:pt x="785" y="11"/>
                      </a:lnTo>
                      <a:lnTo>
                        <a:pt x="786" y="9"/>
                      </a:lnTo>
                      <a:lnTo>
                        <a:pt x="787" y="9"/>
                      </a:lnTo>
                      <a:lnTo>
                        <a:pt x="787" y="8"/>
                      </a:lnTo>
                      <a:lnTo>
                        <a:pt x="789" y="6"/>
                      </a:lnTo>
                      <a:lnTo>
                        <a:pt x="789" y="6"/>
                      </a:lnTo>
                      <a:lnTo>
                        <a:pt x="790" y="5"/>
                      </a:lnTo>
                      <a:lnTo>
                        <a:pt x="791" y="4"/>
                      </a:lnTo>
                      <a:lnTo>
                        <a:pt x="792" y="3"/>
                      </a:lnTo>
                      <a:lnTo>
                        <a:pt x="792" y="3"/>
                      </a:lnTo>
                      <a:lnTo>
                        <a:pt x="793" y="2"/>
                      </a:lnTo>
                      <a:lnTo>
                        <a:pt x="794" y="2"/>
                      </a:lnTo>
                      <a:lnTo>
                        <a:pt x="794" y="1"/>
                      </a:lnTo>
                      <a:lnTo>
                        <a:pt x="795" y="1"/>
                      </a:lnTo>
                      <a:lnTo>
                        <a:pt x="796" y="1"/>
                      </a:lnTo>
                      <a:lnTo>
                        <a:pt x="796" y="1"/>
                      </a:lnTo>
                      <a:lnTo>
                        <a:pt x="797" y="0"/>
                      </a:lnTo>
                      <a:lnTo>
                        <a:pt x="798" y="0"/>
                      </a:lnTo>
                      <a:lnTo>
                        <a:pt x="798" y="0"/>
                      </a:lnTo>
                      <a:lnTo>
                        <a:pt x="799" y="0"/>
                      </a:lnTo>
                      <a:lnTo>
                        <a:pt x="800" y="0"/>
                      </a:lnTo>
                      <a:lnTo>
                        <a:pt x="800" y="0"/>
                      </a:lnTo>
                      <a:lnTo>
                        <a:pt x="801" y="0"/>
                      </a:lnTo>
                      <a:lnTo>
                        <a:pt x="801" y="0"/>
                      </a:lnTo>
                      <a:lnTo>
                        <a:pt x="802" y="0"/>
                      </a:lnTo>
                      <a:lnTo>
                        <a:pt x="803" y="0"/>
                      </a:lnTo>
                      <a:lnTo>
                        <a:pt x="804" y="0"/>
                      </a:lnTo>
                      <a:lnTo>
                        <a:pt x="804" y="0"/>
                      </a:lnTo>
                      <a:lnTo>
                        <a:pt x="805" y="1"/>
                      </a:lnTo>
                      <a:lnTo>
                        <a:pt x="806" y="1"/>
                      </a:lnTo>
                      <a:lnTo>
                        <a:pt x="806" y="1"/>
                      </a:lnTo>
                      <a:lnTo>
                        <a:pt x="807" y="1"/>
                      </a:lnTo>
                      <a:lnTo>
                        <a:pt x="808" y="2"/>
                      </a:lnTo>
                      <a:lnTo>
                        <a:pt x="808" y="3"/>
                      </a:lnTo>
                      <a:lnTo>
                        <a:pt x="809" y="3"/>
                      </a:lnTo>
                      <a:lnTo>
                        <a:pt x="810" y="3"/>
                      </a:lnTo>
                      <a:lnTo>
                        <a:pt x="810" y="4"/>
                      </a:lnTo>
                      <a:lnTo>
                        <a:pt x="811" y="5"/>
                      </a:lnTo>
                      <a:lnTo>
                        <a:pt x="813" y="6"/>
                      </a:lnTo>
                      <a:lnTo>
                        <a:pt x="813" y="7"/>
                      </a:lnTo>
                      <a:lnTo>
                        <a:pt x="814" y="8"/>
                      </a:lnTo>
                      <a:lnTo>
                        <a:pt x="815" y="9"/>
                      </a:lnTo>
                      <a:lnTo>
                        <a:pt x="816" y="10"/>
                      </a:lnTo>
                      <a:lnTo>
                        <a:pt x="817" y="12"/>
                      </a:lnTo>
                      <a:lnTo>
                        <a:pt x="818" y="13"/>
                      </a:lnTo>
                      <a:lnTo>
                        <a:pt x="819" y="15"/>
                      </a:lnTo>
                      <a:lnTo>
                        <a:pt x="819" y="16"/>
                      </a:lnTo>
                      <a:lnTo>
                        <a:pt x="821" y="18"/>
                      </a:lnTo>
                      <a:lnTo>
                        <a:pt x="824" y="24"/>
                      </a:lnTo>
                      <a:lnTo>
                        <a:pt x="824" y="25"/>
                      </a:lnTo>
                      <a:lnTo>
                        <a:pt x="825" y="27"/>
                      </a:lnTo>
                      <a:lnTo>
                        <a:pt x="826" y="30"/>
                      </a:lnTo>
                      <a:lnTo>
                        <a:pt x="829" y="37"/>
                      </a:lnTo>
                      <a:lnTo>
                        <a:pt x="830" y="39"/>
                      </a:lnTo>
                      <a:lnTo>
                        <a:pt x="831" y="40"/>
                      </a:lnTo>
                      <a:lnTo>
                        <a:pt x="832" y="44"/>
                      </a:lnTo>
                      <a:lnTo>
                        <a:pt x="835" y="52"/>
                      </a:lnTo>
                      <a:lnTo>
                        <a:pt x="835" y="54"/>
                      </a:lnTo>
                      <a:lnTo>
                        <a:pt x="836" y="57"/>
                      </a:lnTo>
                      <a:lnTo>
                        <a:pt x="837" y="61"/>
                      </a:lnTo>
                      <a:lnTo>
                        <a:pt x="840" y="71"/>
                      </a:lnTo>
                      <a:lnTo>
                        <a:pt x="846" y="92"/>
                      </a:lnTo>
                      <a:lnTo>
                        <a:pt x="846" y="94"/>
                      </a:lnTo>
                      <a:lnTo>
                        <a:pt x="847" y="97"/>
                      </a:lnTo>
                      <a:lnTo>
                        <a:pt x="848" y="103"/>
                      </a:lnTo>
                      <a:lnTo>
                        <a:pt x="851" y="115"/>
                      </a:lnTo>
                      <a:lnTo>
                        <a:pt x="857" y="141"/>
                      </a:lnTo>
                      <a:lnTo>
                        <a:pt x="857" y="144"/>
                      </a:lnTo>
                      <a:lnTo>
                        <a:pt x="858" y="147"/>
                      </a:lnTo>
                      <a:lnTo>
                        <a:pt x="859" y="154"/>
                      </a:lnTo>
                      <a:lnTo>
                        <a:pt x="862" y="168"/>
                      </a:lnTo>
                      <a:lnTo>
                        <a:pt x="867" y="199"/>
                      </a:lnTo>
                      <a:lnTo>
                        <a:pt x="868" y="202"/>
                      </a:lnTo>
                      <a:lnTo>
                        <a:pt x="869" y="207"/>
                      </a:lnTo>
                      <a:lnTo>
                        <a:pt x="870" y="214"/>
                      </a:lnTo>
                      <a:lnTo>
                        <a:pt x="873" y="231"/>
                      </a:lnTo>
                      <a:lnTo>
                        <a:pt x="878" y="265"/>
                      </a:lnTo>
                      <a:lnTo>
                        <a:pt x="889" y="339"/>
                      </a:lnTo>
                      <a:lnTo>
                        <a:pt x="890" y="343"/>
                      </a:lnTo>
                      <a:lnTo>
                        <a:pt x="891" y="348"/>
                      </a:lnTo>
                      <a:lnTo>
                        <a:pt x="892" y="357"/>
                      </a:lnTo>
                      <a:lnTo>
                        <a:pt x="894" y="376"/>
                      </a:lnTo>
                      <a:lnTo>
                        <a:pt x="899" y="414"/>
                      </a:lnTo>
                      <a:lnTo>
                        <a:pt x="909" y="492"/>
                      </a:lnTo>
                      <a:lnTo>
                        <a:pt x="930" y="658"/>
                      </a:lnTo>
                      <a:lnTo>
                        <a:pt x="930" y="664"/>
                      </a:lnTo>
                      <a:lnTo>
                        <a:pt x="931" y="670"/>
                      </a:lnTo>
                      <a:lnTo>
                        <a:pt x="933" y="681"/>
                      </a:lnTo>
                      <a:lnTo>
                        <a:pt x="935" y="704"/>
                      </a:lnTo>
                      <a:lnTo>
                        <a:pt x="941" y="749"/>
                      </a:lnTo>
                      <a:lnTo>
                        <a:pt x="952" y="839"/>
                      </a:lnTo>
                      <a:lnTo>
                        <a:pt x="953" y="844"/>
                      </a:lnTo>
                      <a:lnTo>
                        <a:pt x="953" y="850"/>
                      </a:lnTo>
                      <a:lnTo>
                        <a:pt x="955" y="861"/>
                      </a:lnTo>
                      <a:lnTo>
                        <a:pt x="957" y="883"/>
                      </a:lnTo>
                      <a:lnTo>
                        <a:pt x="963" y="925"/>
                      </a:lnTo>
                      <a:lnTo>
                        <a:pt x="974" y="1006"/>
                      </a:lnTo>
                      <a:lnTo>
                        <a:pt x="975" y="1010"/>
                      </a:lnTo>
                      <a:lnTo>
                        <a:pt x="975" y="1014"/>
                      </a:lnTo>
                      <a:lnTo>
                        <a:pt x="977" y="1023"/>
                      </a:lnTo>
                      <a:lnTo>
                        <a:pt x="979" y="1041"/>
                      </a:lnTo>
                      <a:lnTo>
                        <a:pt x="984" y="1074"/>
                      </a:lnTo>
                      <a:lnTo>
                        <a:pt x="985" y="1078"/>
                      </a:lnTo>
                      <a:lnTo>
                        <a:pt x="986" y="1082"/>
                      </a:lnTo>
                      <a:lnTo>
                        <a:pt x="987" y="1090"/>
                      </a:lnTo>
                      <a:lnTo>
                        <a:pt x="989" y="1105"/>
                      </a:lnTo>
                      <a:lnTo>
                        <a:pt x="995" y="1134"/>
                      </a:lnTo>
                      <a:lnTo>
                        <a:pt x="995" y="1137"/>
                      </a:lnTo>
                      <a:lnTo>
                        <a:pt x="996" y="1140"/>
                      </a:lnTo>
                      <a:lnTo>
                        <a:pt x="997" y="1147"/>
                      </a:lnTo>
                      <a:lnTo>
                        <a:pt x="999" y="1160"/>
                      </a:lnTo>
                      <a:lnTo>
                        <a:pt x="1000" y="1163"/>
                      </a:lnTo>
                      <a:lnTo>
                        <a:pt x="1001" y="1166"/>
                      </a:lnTo>
                      <a:lnTo>
                        <a:pt x="1002" y="1172"/>
                      </a:lnTo>
                      <a:lnTo>
                        <a:pt x="1005" y="1183"/>
                      </a:lnTo>
                      <a:lnTo>
                        <a:pt x="1005" y="1186"/>
                      </a:lnTo>
                      <a:lnTo>
                        <a:pt x="1006" y="1188"/>
                      </a:lnTo>
                      <a:lnTo>
                        <a:pt x="1007" y="1194"/>
                      </a:lnTo>
                      <a:lnTo>
                        <a:pt x="1010" y="1203"/>
                      </a:lnTo>
                      <a:lnTo>
                        <a:pt x="1011" y="1206"/>
                      </a:lnTo>
                      <a:lnTo>
                        <a:pt x="1011" y="1208"/>
                      </a:lnTo>
                      <a:lnTo>
                        <a:pt x="1013" y="1212"/>
                      </a:lnTo>
                      <a:lnTo>
                        <a:pt x="1015" y="1221"/>
                      </a:lnTo>
                      <a:lnTo>
                        <a:pt x="1016" y="1222"/>
                      </a:lnTo>
                      <a:lnTo>
                        <a:pt x="1016" y="1224"/>
                      </a:lnTo>
                      <a:lnTo>
                        <a:pt x="1017" y="1228"/>
                      </a:lnTo>
                      <a:lnTo>
                        <a:pt x="1018" y="1229"/>
                      </a:lnTo>
                      <a:lnTo>
                        <a:pt x="1019" y="1231"/>
                      </a:lnTo>
                      <a:lnTo>
                        <a:pt x="1020" y="1234"/>
                      </a:lnTo>
                      <a:lnTo>
                        <a:pt x="1021" y="1236"/>
                      </a:lnTo>
                      <a:lnTo>
                        <a:pt x="1021" y="1237"/>
                      </a:lnTo>
                      <a:lnTo>
                        <a:pt x="1023" y="1239"/>
                      </a:lnTo>
                      <a:lnTo>
                        <a:pt x="1023" y="1241"/>
                      </a:lnTo>
                      <a:lnTo>
                        <a:pt x="1024" y="1242"/>
                      </a:lnTo>
                      <a:lnTo>
                        <a:pt x="1025" y="1244"/>
                      </a:lnTo>
                      <a:lnTo>
                        <a:pt x="1026" y="1245"/>
                      </a:lnTo>
                      <a:lnTo>
                        <a:pt x="1026" y="1246"/>
                      </a:lnTo>
                    </a:path>
                  </a:pathLst>
                </a:custGeom>
                <a:noFill/>
                <a:ln w="25400" cap="flat" cmpd="sng" algn="ctr">
                  <a:solidFill>
                    <a:srgbClr val="005BD3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Freeform 21"/>
                <p:cNvSpPr>
                  <a:spLocks/>
                </p:cNvSpPr>
                <p:nvPr/>
              </p:nvSpPr>
              <p:spPr bwMode="auto">
                <a:xfrm>
                  <a:off x="4764088" y="111460"/>
                  <a:ext cx="1562100" cy="1989138"/>
                </a:xfrm>
                <a:custGeom>
                  <a:avLst/>
                  <a:gdLst>
                    <a:gd name="T0" fmla="*/ 5 w 984"/>
                    <a:gd name="T1" fmla="*/ 1251 h 1253"/>
                    <a:gd name="T2" fmla="*/ 10 w 984"/>
                    <a:gd name="T3" fmla="*/ 1253 h 1253"/>
                    <a:gd name="T4" fmla="*/ 15 w 984"/>
                    <a:gd name="T5" fmla="*/ 1251 h 1253"/>
                    <a:gd name="T6" fmla="*/ 20 w 984"/>
                    <a:gd name="T7" fmla="*/ 1243 h 1253"/>
                    <a:gd name="T8" fmla="*/ 29 w 984"/>
                    <a:gd name="T9" fmla="*/ 1223 h 1253"/>
                    <a:gd name="T10" fmla="*/ 40 w 984"/>
                    <a:gd name="T11" fmla="*/ 1184 h 1253"/>
                    <a:gd name="T12" fmla="*/ 54 w 984"/>
                    <a:gd name="T13" fmla="*/ 1117 h 1253"/>
                    <a:gd name="T14" fmla="*/ 83 w 984"/>
                    <a:gd name="T15" fmla="*/ 918 h 1253"/>
                    <a:gd name="T16" fmla="*/ 136 w 984"/>
                    <a:gd name="T17" fmla="*/ 490 h 1253"/>
                    <a:gd name="T18" fmla="*/ 159 w 984"/>
                    <a:gd name="T19" fmla="*/ 315 h 1253"/>
                    <a:gd name="T20" fmla="*/ 180 w 984"/>
                    <a:gd name="T21" fmla="*/ 187 h 1253"/>
                    <a:gd name="T22" fmla="*/ 193 w 984"/>
                    <a:gd name="T23" fmla="*/ 118 h 1253"/>
                    <a:gd name="T24" fmla="*/ 208 w 984"/>
                    <a:gd name="T25" fmla="*/ 61 h 1253"/>
                    <a:gd name="T26" fmla="*/ 218 w 984"/>
                    <a:gd name="T27" fmla="*/ 32 h 1253"/>
                    <a:gd name="T28" fmla="*/ 227 w 984"/>
                    <a:gd name="T29" fmla="*/ 14 h 1253"/>
                    <a:gd name="T30" fmla="*/ 233 w 984"/>
                    <a:gd name="T31" fmla="*/ 6 h 1253"/>
                    <a:gd name="T32" fmla="*/ 239 w 984"/>
                    <a:gd name="T33" fmla="*/ 1 h 1253"/>
                    <a:gd name="T34" fmla="*/ 244 w 984"/>
                    <a:gd name="T35" fmla="*/ 0 h 1253"/>
                    <a:gd name="T36" fmla="*/ 249 w 984"/>
                    <a:gd name="T37" fmla="*/ 1 h 1253"/>
                    <a:gd name="T38" fmla="*/ 255 w 984"/>
                    <a:gd name="T39" fmla="*/ 4 h 1253"/>
                    <a:gd name="T40" fmla="*/ 264 w 984"/>
                    <a:gd name="T41" fmla="*/ 16 h 1253"/>
                    <a:gd name="T42" fmla="*/ 275 w 984"/>
                    <a:gd name="T43" fmla="*/ 40 h 1253"/>
                    <a:gd name="T44" fmla="*/ 288 w 984"/>
                    <a:gd name="T45" fmla="*/ 82 h 1253"/>
                    <a:gd name="T46" fmla="*/ 307 w 984"/>
                    <a:gd name="T47" fmla="*/ 162 h 1253"/>
                    <a:gd name="T48" fmla="*/ 329 w 984"/>
                    <a:gd name="T49" fmla="*/ 285 h 1253"/>
                    <a:gd name="T50" fmla="*/ 372 w 984"/>
                    <a:gd name="T51" fmla="*/ 572 h 1253"/>
                    <a:gd name="T52" fmla="*/ 421 w 984"/>
                    <a:gd name="T53" fmla="*/ 898 h 1253"/>
                    <a:gd name="T54" fmla="*/ 452 w 984"/>
                    <a:gd name="T55" fmla="*/ 1070 h 1253"/>
                    <a:gd name="T56" fmla="*/ 468 w 984"/>
                    <a:gd name="T57" fmla="*/ 1138 h 1253"/>
                    <a:gd name="T58" fmla="*/ 482 w 984"/>
                    <a:gd name="T59" fmla="*/ 1185 h 1253"/>
                    <a:gd name="T60" fmla="*/ 497 w 984"/>
                    <a:gd name="T61" fmla="*/ 1222 h 1253"/>
                    <a:gd name="T62" fmla="*/ 507 w 984"/>
                    <a:gd name="T63" fmla="*/ 1239 h 1253"/>
                    <a:gd name="T64" fmla="*/ 514 w 984"/>
                    <a:gd name="T65" fmla="*/ 1247 h 1253"/>
                    <a:gd name="T66" fmla="*/ 520 w 984"/>
                    <a:gd name="T67" fmla="*/ 1251 h 1253"/>
                    <a:gd name="T68" fmla="*/ 525 w 984"/>
                    <a:gd name="T69" fmla="*/ 1252 h 1253"/>
                    <a:gd name="T70" fmla="*/ 530 w 984"/>
                    <a:gd name="T71" fmla="*/ 1252 h 1253"/>
                    <a:gd name="T72" fmla="*/ 535 w 984"/>
                    <a:gd name="T73" fmla="*/ 1251 h 1253"/>
                    <a:gd name="T74" fmla="*/ 542 w 984"/>
                    <a:gd name="T75" fmla="*/ 1246 h 1253"/>
                    <a:gd name="T76" fmla="*/ 552 w 984"/>
                    <a:gd name="T77" fmla="*/ 1234 h 1253"/>
                    <a:gd name="T78" fmla="*/ 567 w 984"/>
                    <a:gd name="T79" fmla="*/ 1207 h 1253"/>
                    <a:gd name="T80" fmla="*/ 579 w 984"/>
                    <a:gd name="T81" fmla="*/ 1174 h 1253"/>
                    <a:gd name="T82" fmla="*/ 610 w 984"/>
                    <a:gd name="T83" fmla="*/ 1074 h 1253"/>
                    <a:gd name="T84" fmla="*/ 662 w 984"/>
                    <a:gd name="T85" fmla="*/ 863 h 1253"/>
                    <a:gd name="T86" fmla="*/ 685 w 984"/>
                    <a:gd name="T87" fmla="*/ 772 h 1253"/>
                    <a:gd name="T88" fmla="*/ 711 w 984"/>
                    <a:gd name="T89" fmla="*/ 687 h 1253"/>
                    <a:gd name="T90" fmla="*/ 729 w 984"/>
                    <a:gd name="T91" fmla="*/ 644 h 1253"/>
                    <a:gd name="T92" fmla="*/ 740 w 984"/>
                    <a:gd name="T93" fmla="*/ 624 h 1253"/>
                    <a:gd name="T94" fmla="*/ 750 w 984"/>
                    <a:gd name="T95" fmla="*/ 609 h 1253"/>
                    <a:gd name="T96" fmla="*/ 759 w 984"/>
                    <a:gd name="T97" fmla="*/ 601 h 1253"/>
                    <a:gd name="T98" fmla="*/ 766 w 984"/>
                    <a:gd name="T99" fmla="*/ 597 h 1253"/>
                    <a:gd name="T100" fmla="*/ 771 w 984"/>
                    <a:gd name="T101" fmla="*/ 596 h 1253"/>
                    <a:gd name="T102" fmla="*/ 776 w 984"/>
                    <a:gd name="T103" fmla="*/ 596 h 1253"/>
                    <a:gd name="T104" fmla="*/ 781 w 984"/>
                    <a:gd name="T105" fmla="*/ 597 h 1253"/>
                    <a:gd name="T106" fmla="*/ 787 w 984"/>
                    <a:gd name="T107" fmla="*/ 600 h 1253"/>
                    <a:gd name="T108" fmla="*/ 794 w 984"/>
                    <a:gd name="T109" fmla="*/ 606 h 1253"/>
                    <a:gd name="T110" fmla="*/ 804 w 984"/>
                    <a:gd name="T111" fmla="*/ 617 h 1253"/>
                    <a:gd name="T112" fmla="*/ 824 w 984"/>
                    <a:gd name="T113" fmla="*/ 653 h 1253"/>
                    <a:gd name="T114" fmla="*/ 839 w 984"/>
                    <a:gd name="T115" fmla="*/ 691 h 1253"/>
                    <a:gd name="T116" fmla="*/ 885 w 984"/>
                    <a:gd name="T117" fmla="*/ 844 h 1253"/>
                    <a:gd name="T118" fmla="*/ 937 w 984"/>
                    <a:gd name="T119" fmla="*/ 1039 h 1253"/>
                    <a:gd name="T120" fmla="*/ 960 w 984"/>
                    <a:gd name="T121" fmla="*/ 1116 h 1253"/>
                    <a:gd name="T122" fmla="*/ 979 w 984"/>
                    <a:gd name="T123" fmla="*/ 1168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984" h="1253">
                      <a:moveTo>
                        <a:pt x="0" y="1246"/>
                      </a:moveTo>
                      <a:lnTo>
                        <a:pt x="1" y="1247"/>
                      </a:lnTo>
                      <a:lnTo>
                        <a:pt x="2" y="1248"/>
                      </a:lnTo>
                      <a:lnTo>
                        <a:pt x="2" y="1248"/>
                      </a:lnTo>
                      <a:lnTo>
                        <a:pt x="3" y="1249"/>
                      </a:lnTo>
                      <a:lnTo>
                        <a:pt x="3" y="1250"/>
                      </a:lnTo>
                      <a:lnTo>
                        <a:pt x="4" y="1250"/>
                      </a:lnTo>
                      <a:lnTo>
                        <a:pt x="5" y="1251"/>
                      </a:lnTo>
                      <a:lnTo>
                        <a:pt x="5" y="1251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2"/>
                      </a:lnTo>
                      <a:lnTo>
                        <a:pt x="9" y="1252"/>
                      </a:lnTo>
                      <a:lnTo>
                        <a:pt x="9" y="1252"/>
                      </a:lnTo>
                      <a:lnTo>
                        <a:pt x="10" y="1253"/>
                      </a:lnTo>
                      <a:lnTo>
                        <a:pt x="11" y="1252"/>
                      </a:lnTo>
                      <a:lnTo>
                        <a:pt x="11" y="1252"/>
                      </a:lnTo>
                      <a:lnTo>
                        <a:pt x="12" y="1252"/>
                      </a:lnTo>
                      <a:lnTo>
                        <a:pt x="12" y="1252"/>
                      </a:lnTo>
                      <a:lnTo>
                        <a:pt x="13" y="1252"/>
                      </a:lnTo>
                      <a:lnTo>
                        <a:pt x="14" y="1251"/>
                      </a:lnTo>
                      <a:lnTo>
                        <a:pt x="14" y="1251"/>
                      </a:lnTo>
                      <a:lnTo>
                        <a:pt x="15" y="1251"/>
                      </a:lnTo>
                      <a:lnTo>
                        <a:pt x="15" y="1250"/>
                      </a:lnTo>
                      <a:lnTo>
                        <a:pt x="16" y="1249"/>
                      </a:lnTo>
                      <a:lnTo>
                        <a:pt x="17" y="1249"/>
                      </a:lnTo>
                      <a:lnTo>
                        <a:pt x="17" y="1248"/>
                      </a:lnTo>
                      <a:lnTo>
                        <a:pt x="18" y="1247"/>
                      </a:lnTo>
                      <a:lnTo>
                        <a:pt x="19" y="1245"/>
                      </a:lnTo>
                      <a:lnTo>
                        <a:pt x="20" y="1245"/>
                      </a:lnTo>
                      <a:lnTo>
                        <a:pt x="20" y="1243"/>
                      </a:lnTo>
                      <a:lnTo>
                        <a:pt x="22" y="1241"/>
                      </a:lnTo>
                      <a:lnTo>
                        <a:pt x="22" y="1240"/>
                      </a:lnTo>
                      <a:lnTo>
                        <a:pt x="23" y="1239"/>
                      </a:lnTo>
                      <a:lnTo>
                        <a:pt x="24" y="1236"/>
                      </a:lnTo>
                      <a:lnTo>
                        <a:pt x="25" y="1235"/>
                      </a:lnTo>
                      <a:lnTo>
                        <a:pt x="26" y="1233"/>
                      </a:lnTo>
                      <a:lnTo>
                        <a:pt x="27" y="1230"/>
                      </a:lnTo>
                      <a:lnTo>
                        <a:pt x="29" y="1223"/>
                      </a:lnTo>
                      <a:lnTo>
                        <a:pt x="30" y="1221"/>
                      </a:lnTo>
                      <a:lnTo>
                        <a:pt x="31" y="1219"/>
                      </a:lnTo>
                      <a:lnTo>
                        <a:pt x="32" y="1215"/>
                      </a:lnTo>
                      <a:lnTo>
                        <a:pt x="35" y="1206"/>
                      </a:lnTo>
                      <a:lnTo>
                        <a:pt x="35" y="1203"/>
                      </a:lnTo>
                      <a:lnTo>
                        <a:pt x="36" y="1201"/>
                      </a:lnTo>
                      <a:lnTo>
                        <a:pt x="38" y="1195"/>
                      </a:lnTo>
                      <a:lnTo>
                        <a:pt x="40" y="1184"/>
                      </a:lnTo>
                      <a:lnTo>
                        <a:pt x="41" y="1181"/>
                      </a:lnTo>
                      <a:lnTo>
                        <a:pt x="42" y="1178"/>
                      </a:lnTo>
                      <a:lnTo>
                        <a:pt x="43" y="1172"/>
                      </a:lnTo>
                      <a:lnTo>
                        <a:pt x="46" y="1159"/>
                      </a:lnTo>
                      <a:lnTo>
                        <a:pt x="51" y="1132"/>
                      </a:lnTo>
                      <a:lnTo>
                        <a:pt x="52" y="1128"/>
                      </a:lnTo>
                      <a:lnTo>
                        <a:pt x="53" y="1124"/>
                      </a:lnTo>
                      <a:lnTo>
                        <a:pt x="54" y="1117"/>
                      </a:lnTo>
                      <a:lnTo>
                        <a:pt x="57" y="1101"/>
                      </a:lnTo>
                      <a:lnTo>
                        <a:pt x="62" y="1068"/>
                      </a:lnTo>
                      <a:lnTo>
                        <a:pt x="73" y="994"/>
                      </a:lnTo>
                      <a:lnTo>
                        <a:pt x="74" y="989"/>
                      </a:lnTo>
                      <a:lnTo>
                        <a:pt x="74" y="985"/>
                      </a:lnTo>
                      <a:lnTo>
                        <a:pt x="75" y="975"/>
                      </a:lnTo>
                      <a:lnTo>
                        <a:pt x="78" y="957"/>
                      </a:lnTo>
                      <a:lnTo>
                        <a:pt x="83" y="918"/>
                      </a:lnTo>
                      <a:lnTo>
                        <a:pt x="93" y="838"/>
                      </a:lnTo>
                      <a:lnTo>
                        <a:pt x="114" y="671"/>
                      </a:lnTo>
                      <a:lnTo>
                        <a:pt x="114" y="665"/>
                      </a:lnTo>
                      <a:lnTo>
                        <a:pt x="115" y="660"/>
                      </a:lnTo>
                      <a:lnTo>
                        <a:pt x="117" y="648"/>
                      </a:lnTo>
                      <a:lnTo>
                        <a:pt x="119" y="625"/>
                      </a:lnTo>
                      <a:lnTo>
                        <a:pt x="125" y="580"/>
                      </a:lnTo>
                      <a:lnTo>
                        <a:pt x="136" y="490"/>
                      </a:lnTo>
                      <a:lnTo>
                        <a:pt x="137" y="485"/>
                      </a:lnTo>
                      <a:lnTo>
                        <a:pt x="137" y="480"/>
                      </a:lnTo>
                      <a:lnTo>
                        <a:pt x="139" y="469"/>
                      </a:lnTo>
                      <a:lnTo>
                        <a:pt x="141" y="447"/>
                      </a:lnTo>
                      <a:lnTo>
                        <a:pt x="147" y="405"/>
                      </a:lnTo>
                      <a:lnTo>
                        <a:pt x="158" y="325"/>
                      </a:lnTo>
                      <a:lnTo>
                        <a:pt x="159" y="320"/>
                      </a:lnTo>
                      <a:lnTo>
                        <a:pt x="159" y="315"/>
                      </a:lnTo>
                      <a:lnTo>
                        <a:pt x="161" y="306"/>
                      </a:lnTo>
                      <a:lnTo>
                        <a:pt x="164" y="288"/>
                      </a:lnTo>
                      <a:lnTo>
                        <a:pt x="169" y="252"/>
                      </a:lnTo>
                      <a:lnTo>
                        <a:pt x="170" y="248"/>
                      </a:lnTo>
                      <a:lnTo>
                        <a:pt x="170" y="244"/>
                      </a:lnTo>
                      <a:lnTo>
                        <a:pt x="171" y="235"/>
                      </a:lnTo>
                      <a:lnTo>
                        <a:pt x="174" y="219"/>
                      </a:lnTo>
                      <a:lnTo>
                        <a:pt x="180" y="187"/>
                      </a:lnTo>
                      <a:lnTo>
                        <a:pt x="180" y="184"/>
                      </a:lnTo>
                      <a:lnTo>
                        <a:pt x="181" y="180"/>
                      </a:lnTo>
                      <a:lnTo>
                        <a:pt x="182" y="172"/>
                      </a:lnTo>
                      <a:lnTo>
                        <a:pt x="185" y="158"/>
                      </a:lnTo>
                      <a:lnTo>
                        <a:pt x="191" y="131"/>
                      </a:lnTo>
                      <a:lnTo>
                        <a:pt x="191" y="128"/>
                      </a:lnTo>
                      <a:lnTo>
                        <a:pt x="192" y="125"/>
                      </a:lnTo>
                      <a:lnTo>
                        <a:pt x="193" y="118"/>
                      </a:lnTo>
                      <a:lnTo>
                        <a:pt x="196" y="106"/>
                      </a:lnTo>
                      <a:lnTo>
                        <a:pt x="201" y="84"/>
                      </a:lnTo>
                      <a:lnTo>
                        <a:pt x="202" y="82"/>
                      </a:lnTo>
                      <a:lnTo>
                        <a:pt x="203" y="79"/>
                      </a:lnTo>
                      <a:lnTo>
                        <a:pt x="204" y="75"/>
                      </a:lnTo>
                      <a:lnTo>
                        <a:pt x="206" y="66"/>
                      </a:lnTo>
                      <a:lnTo>
                        <a:pt x="207" y="63"/>
                      </a:lnTo>
                      <a:lnTo>
                        <a:pt x="208" y="61"/>
                      </a:lnTo>
                      <a:lnTo>
                        <a:pt x="209" y="57"/>
                      </a:lnTo>
                      <a:lnTo>
                        <a:pt x="212" y="49"/>
                      </a:lnTo>
                      <a:lnTo>
                        <a:pt x="212" y="48"/>
                      </a:lnTo>
                      <a:lnTo>
                        <a:pt x="213" y="46"/>
                      </a:lnTo>
                      <a:lnTo>
                        <a:pt x="214" y="42"/>
                      </a:lnTo>
                      <a:lnTo>
                        <a:pt x="216" y="35"/>
                      </a:lnTo>
                      <a:lnTo>
                        <a:pt x="217" y="34"/>
                      </a:lnTo>
                      <a:lnTo>
                        <a:pt x="218" y="32"/>
                      </a:lnTo>
                      <a:lnTo>
                        <a:pt x="219" y="29"/>
                      </a:lnTo>
                      <a:lnTo>
                        <a:pt x="222" y="24"/>
                      </a:lnTo>
                      <a:lnTo>
                        <a:pt x="222" y="22"/>
                      </a:lnTo>
                      <a:lnTo>
                        <a:pt x="223" y="21"/>
                      </a:lnTo>
                      <a:lnTo>
                        <a:pt x="224" y="19"/>
                      </a:lnTo>
                      <a:lnTo>
                        <a:pt x="225" y="18"/>
                      </a:lnTo>
                      <a:lnTo>
                        <a:pt x="225" y="16"/>
                      </a:lnTo>
                      <a:lnTo>
                        <a:pt x="227" y="14"/>
                      </a:lnTo>
                      <a:lnTo>
                        <a:pt x="227" y="13"/>
                      </a:lnTo>
                      <a:lnTo>
                        <a:pt x="228" y="12"/>
                      </a:lnTo>
                      <a:lnTo>
                        <a:pt x="229" y="10"/>
                      </a:lnTo>
                      <a:lnTo>
                        <a:pt x="230" y="10"/>
                      </a:lnTo>
                      <a:lnTo>
                        <a:pt x="231" y="9"/>
                      </a:lnTo>
                      <a:lnTo>
                        <a:pt x="232" y="7"/>
                      </a:lnTo>
                      <a:lnTo>
                        <a:pt x="233" y="6"/>
                      </a:lnTo>
                      <a:lnTo>
                        <a:pt x="233" y="6"/>
                      </a:lnTo>
                      <a:lnTo>
                        <a:pt x="234" y="5"/>
                      </a:lnTo>
                      <a:lnTo>
                        <a:pt x="234" y="4"/>
                      </a:lnTo>
                      <a:lnTo>
                        <a:pt x="235" y="4"/>
                      </a:lnTo>
                      <a:lnTo>
                        <a:pt x="236" y="3"/>
                      </a:lnTo>
                      <a:lnTo>
                        <a:pt x="237" y="3"/>
                      </a:lnTo>
                      <a:lnTo>
                        <a:pt x="237" y="2"/>
                      </a:lnTo>
                      <a:lnTo>
                        <a:pt x="238" y="2"/>
                      </a:lnTo>
                      <a:lnTo>
                        <a:pt x="239" y="1"/>
                      </a:lnTo>
                      <a:lnTo>
                        <a:pt x="239" y="1"/>
                      </a:lnTo>
                      <a:lnTo>
                        <a:pt x="240" y="1"/>
                      </a:lnTo>
                      <a:lnTo>
                        <a:pt x="240" y="0"/>
                      </a:lnTo>
                      <a:lnTo>
                        <a:pt x="241" y="0"/>
                      </a:lnTo>
                      <a:lnTo>
                        <a:pt x="242" y="0"/>
                      </a:lnTo>
                      <a:lnTo>
                        <a:pt x="243" y="0"/>
                      </a:lnTo>
                      <a:lnTo>
                        <a:pt x="243" y="0"/>
                      </a:lnTo>
                      <a:lnTo>
                        <a:pt x="244" y="0"/>
                      </a:lnTo>
                      <a:lnTo>
                        <a:pt x="245" y="0"/>
                      </a:lnTo>
                      <a:lnTo>
                        <a:pt x="245" y="0"/>
                      </a:lnTo>
                      <a:lnTo>
                        <a:pt x="246" y="0"/>
                      </a:lnTo>
                      <a:lnTo>
                        <a:pt x="247" y="0"/>
                      </a:lnTo>
                      <a:lnTo>
                        <a:pt x="247" y="0"/>
                      </a:lnTo>
                      <a:lnTo>
                        <a:pt x="248" y="0"/>
                      </a:lnTo>
                      <a:lnTo>
                        <a:pt x="249" y="1"/>
                      </a:lnTo>
                      <a:lnTo>
                        <a:pt x="249" y="1"/>
                      </a:lnTo>
                      <a:lnTo>
                        <a:pt x="250" y="1"/>
                      </a:lnTo>
                      <a:lnTo>
                        <a:pt x="251" y="1"/>
                      </a:lnTo>
                      <a:lnTo>
                        <a:pt x="251" y="2"/>
                      </a:lnTo>
                      <a:lnTo>
                        <a:pt x="252" y="2"/>
                      </a:lnTo>
                      <a:lnTo>
                        <a:pt x="253" y="3"/>
                      </a:lnTo>
                      <a:lnTo>
                        <a:pt x="254" y="3"/>
                      </a:lnTo>
                      <a:lnTo>
                        <a:pt x="254" y="4"/>
                      </a:lnTo>
                      <a:lnTo>
                        <a:pt x="255" y="4"/>
                      </a:lnTo>
                      <a:lnTo>
                        <a:pt x="255" y="5"/>
                      </a:lnTo>
                      <a:lnTo>
                        <a:pt x="256" y="6"/>
                      </a:lnTo>
                      <a:lnTo>
                        <a:pt x="257" y="7"/>
                      </a:lnTo>
                      <a:lnTo>
                        <a:pt x="258" y="8"/>
                      </a:lnTo>
                      <a:lnTo>
                        <a:pt x="259" y="9"/>
                      </a:lnTo>
                      <a:lnTo>
                        <a:pt x="260" y="10"/>
                      </a:lnTo>
                      <a:lnTo>
                        <a:pt x="261" y="12"/>
                      </a:lnTo>
                      <a:lnTo>
                        <a:pt x="264" y="16"/>
                      </a:lnTo>
                      <a:lnTo>
                        <a:pt x="264" y="18"/>
                      </a:lnTo>
                      <a:lnTo>
                        <a:pt x="265" y="19"/>
                      </a:lnTo>
                      <a:lnTo>
                        <a:pt x="267" y="21"/>
                      </a:lnTo>
                      <a:lnTo>
                        <a:pt x="269" y="27"/>
                      </a:lnTo>
                      <a:lnTo>
                        <a:pt x="270" y="28"/>
                      </a:lnTo>
                      <a:lnTo>
                        <a:pt x="271" y="30"/>
                      </a:lnTo>
                      <a:lnTo>
                        <a:pt x="272" y="33"/>
                      </a:lnTo>
                      <a:lnTo>
                        <a:pt x="275" y="40"/>
                      </a:lnTo>
                      <a:lnTo>
                        <a:pt x="275" y="42"/>
                      </a:lnTo>
                      <a:lnTo>
                        <a:pt x="276" y="43"/>
                      </a:lnTo>
                      <a:lnTo>
                        <a:pt x="278" y="48"/>
                      </a:lnTo>
                      <a:lnTo>
                        <a:pt x="280" y="55"/>
                      </a:lnTo>
                      <a:lnTo>
                        <a:pt x="286" y="73"/>
                      </a:lnTo>
                      <a:lnTo>
                        <a:pt x="287" y="76"/>
                      </a:lnTo>
                      <a:lnTo>
                        <a:pt x="287" y="78"/>
                      </a:lnTo>
                      <a:lnTo>
                        <a:pt x="288" y="82"/>
                      </a:lnTo>
                      <a:lnTo>
                        <a:pt x="291" y="92"/>
                      </a:lnTo>
                      <a:lnTo>
                        <a:pt x="296" y="112"/>
                      </a:lnTo>
                      <a:lnTo>
                        <a:pt x="297" y="115"/>
                      </a:lnTo>
                      <a:lnTo>
                        <a:pt x="297" y="118"/>
                      </a:lnTo>
                      <a:lnTo>
                        <a:pt x="299" y="123"/>
                      </a:lnTo>
                      <a:lnTo>
                        <a:pt x="301" y="135"/>
                      </a:lnTo>
                      <a:lnTo>
                        <a:pt x="306" y="159"/>
                      </a:lnTo>
                      <a:lnTo>
                        <a:pt x="307" y="162"/>
                      </a:lnTo>
                      <a:lnTo>
                        <a:pt x="308" y="165"/>
                      </a:lnTo>
                      <a:lnTo>
                        <a:pt x="309" y="171"/>
                      </a:lnTo>
                      <a:lnTo>
                        <a:pt x="311" y="184"/>
                      </a:lnTo>
                      <a:lnTo>
                        <a:pt x="317" y="211"/>
                      </a:lnTo>
                      <a:lnTo>
                        <a:pt x="327" y="270"/>
                      </a:lnTo>
                      <a:lnTo>
                        <a:pt x="327" y="274"/>
                      </a:lnTo>
                      <a:lnTo>
                        <a:pt x="328" y="277"/>
                      </a:lnTo>
                      <a:lnTo>
                        <a:pt x="329" y="285"/>
                      </a:lnTo>
                      <a:lnTo>
                        <a:pt x="332" y="300"/>
                      </a:lnTo>
                      <a:lnTo>
                        <a:pt x="337" y="331"/>
                      </a:lnTo>
                      <a:lnTo>
                        <a:pt x="347" y="397"/>
                      </a:lnTo>
                      <a:lnTo>
                        <a:pt x="367" y="534"/>
                      </a:lnTo>
                      <a:lnTo>
                        <a:pt x="368" y="539"/>
                      </a:lnTo>
                      <a:lnTo>
                        <a:pt x="368" y="544"/>
                      </a:lnTo>
                      <a:lnTo>
                        <a:pt x="370" y="553"/>
                      </a:lnTo>
                      <a:lnTo>
                        <a:pt x="372" y="572"/>
                      </a:lnTo>
                      <a:lnTo>
                        <a:pt x="378" y="610"/>
                      </a:lnTo>
                      <a:lnTo>
                        <a:pt x="389" y="687"/>
                      </a:lnTo>
                      <a:lnTo>
                        <a:pt x="411" y="834"/>
                      </a:lnTo>
                      <a:lnTo>
                        <a:pt x="411" y="838"/>
                      </a:lnTo>
                      <a:lnTo>
                        <a:pt x="412" y="842"/>
                      </a:lnTo>
                      <a:lnTo>
                        <a:pt x="413" y="850"/>
                      </a:lnTo>
                      <a:lnTo>
                        <a:pt x="416" y="867"/>
                      </a:lnTo>
                      <a:lnTo>
                        <a:pt x="421" y="898"/>
                      </a:lnTo>
                      <a:lnTo>
                        <a:pt x="431" y="959"/>
                      </a:lnTo>
                      <a:lnTo>
                        <a:pt x="432" y="963"/>
                      </a:lnTo>
                      <a:lnTo>
                        <a:pt x="432" y="966"/>
                      </a:lnTo>
                      <a:lnTo>
                        <a:pt x="434" y="974"/>
                      </a:lnTo>
                      <a:lnTo>
                        <a:pt x="436" y="988"/>
                      </a:lnTo>
                      <a:lnTo>
                        <a:pt x="441" y="1015"/>
                      </a:lnTo>
                      <a:lnTo>
                        <a:pt x="451" y="1067"/>
                      </a:lnTo>
                      <a:lnTo>
                        <a:pt x="452" y="1070"/>
                      </a:lnTo>
                      <a:lnTo>
                        <a:pt x="453" y="1073"/>
                      </a:lnTo>
                      <a:lnTo>
                        <a:pt x="454" y="1080"/>
                      </a:lnTo>
                      <a:lnTo>
                        <a:pt x="457" y="1092"/>
                      </a:lnTo>
                      <a:lnTo>
                        <a:pt x="462" y="1116"/>
                      </a:lnTo>
                      <a:lnTo>
                        <a:pt x="463" y="1119"/>
                      </a:lnTo>
                      <a:lnTo>
                        <a:pt x="464" y="1122"/>
                      </a:lnTo>
                      <a:lnTo>
                        <a:pt x="465" y="1127"/>
                      </a:lnTo>
                      <a:lnTo>
                        <a:pt x="468" y="1138"/>
                      </a:lnTo>
                      <a:lnTo>
                        <a:pt x="473" y="1158"/>
                      </a:lnTo>
                      <a:lnTo>
                        <a:pt x="474" y="1161"/>
                      </a:lnTo>
                      <a:lnTo>
                        <a:pt x="475" y="1163"/>
                      </a:lnTo>
                      <a:lnTo>
                        <a:pt x="476" y="1168"/>
                      </a:lnTo>
                      <a:lnTo>
                        <a:pt x="479" y="1176"/>
                      </a:lnTo>
                      <a:lnTo>
                        <a:pt x="479" y="1179"/>
                      </a:lnTo>
                      <a:lnTo>
                        <a:pt x="480" y="1181"/>
                      </a:lnTo>
                      <a:lnTo>
                        <a:pt x="482" y="1185"/>
                      </a:lnTo>
                      <a:lnTo>
                        <a:pt x="484" y="1193"/>
                      </a:lnTo>
                      <a:lnTo>
                        <a:pt x="485" y="1195"/>
                      </a:lnTo>
                      <a:lnTo>
                        <a:pt x="486" y="1197"/>
                      </a:lnTo>
                      <a:lnTo>
                        <a:pt x="487" y="1200"/>
                      </a:lnTo>
                      <a:lnTo>
                        <a:pt x="490" y="1207"/>
                      </a:lnTo>
                      <a:lnTo>
                        <a:pt x="495" y="1220"/>
                      </a:lnTo>
                      <a:lnTo>
                        <a:pt x="496" y="1221"/>
                      </a:lnTo>
                      <a:lnTo>
                        <a:pt x="497" y="1222"/>
                      </a:lnTo>
                      <a:lnTo>
                        <a:pt x="498" y="1225"/>
                      </a:lnTo>
                      <a:lnTo>
                        <a:pt x="500" y="1230"/>
                      </a:lnTo>
                      <a:lnTo>
                        <a:pt x="501" y="1231"/>
                      </a:lnTo>
                      <a:lnTo>
                        <a:pt x="502" y="1232"/>
                      </a:lnTo>
                      <a:lnTo>
                        <a:pt x="503" y="1234"/>
                      </a:lnTo>
                      <a:lnTo>
                        <a:pt x="506" y="1237"/>
                      </a:lnTo>
                      <a:lnTo>
                        <a:pt x="506" y="1239"/>
                      </a:lnTo>
                      <a:lnTo>
                        <a:pt x="507" y="1239"/>
                      </a:lnTo>
                      <a:lnTo>
                        <a:pt x="508" y="1241"/>
                      </a:lnTo>
                      <a:lnTo>
                        <a:pt x="509" y="1242"/>
                      </a:lnTo>
                      <a:lnTo>
                        <a:pt x="509" y="1242"/>
                      </a:lnTo>
                      <a:lnTo>
                        <a:pt x="511" y="1244"/>
                      </a:lnTo>
                      <a:lnTo>
                        <a:pt x="512" y="1245"/>
                      </a:lnTo>
                      <a:lnTo>
                        <a:pt x="512" y="1245"/>
                      </a:lnTo>
                      <a:lnTo>
                        <a:pt x="513" y="1246"/>
                      </a:lnTo>
                      <a:lnTo>
                        <a:pt x="514" y="1247"/>
                      </a:lnTo>
                      <a:lnTo>
                        <a:pt x="515" y="1248"/>
                      </a:lnTo>
                      <a:lnTo>
                        <a:pt x="516" y="1249"/>
                      </a:lnTo>
                      <a:lnTo>
                        <a:pt x="516" y="1249"/>
                      </a:lnTo>
                      <a:lnTo>
                        <a:pt x="517" y="1249"/>
                      </a:lnTo>
                      <a:lnTo>
                        <a:pt x="518" y="1250"/>
                      </a:lnTo>
                      <a:lnTo>
                        <a:pt x="518" y="1250"/>
                      </a:lnTo>
                      <a:lnTo>
                        <a:pt x="519" y="1251"/>
                      </a:lnTo>
                      <a:lnTo>
                        <a:pt x="520" y="1251"/>
                      </a:lnTo>
                      <a:lnTo>
                        <a:pt x="521" y="1251"/>
                      </a:lnTo>
                      <a:lnTo>
                        <a:pt x="521" y="1251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2"/>
                      </a:lnTo>
                      <a:lnTo>
                        <a:pt x="525" y="1252"/>
                      </a:lnTo>
                      <a:lnTo>
                        <a:pt x="525" y="1252"/>
                      </a:lnTo>
                      <a:lnTo>
                        <a:pt x="526" y="1252"/>
                      </a:lnTo>
                      <a:lnTo>
                        <a:pt x="527" y="1253"/>
                      </a:lnTo>
                      <a:lnTo>
                        <a:pt x="527" y="1253"/>
                      </a:lnTo>
                      <a:lnTo>
                        <a:pt x="528" y="1252"/>
                      </a:lnTo>
                      <a:lnTo>
                        <a:pt x="529" y="1252"/>
                      </a:lnTo>
                      <a:lnTo>
                        <a:pt x="530" y="1252"/>
                      </a:lnTo>
                      <a:lnTo>
                        <a:pt x="530" y="1252"/>
                      </a:lnTo>
                      <a:lnTo>
                        <a:pt x="531" y="1252"/>
                      </a:lnTo>
                      <a:lnTo>
                        <a:pt x="531" y="1252"/>
                      </a:lnTo>
                      <a:lnTo>
                        <a:pt x="532" y="1252"/>
                      </a:lnTo>
                      <a:lnTo>
                        <a:pt x="533" y="1252"/>
                      </a:lnTo>
                      <a:lnTo>
                        <a:pt x="533" y="1252"/>
                      </a:lnTo>
                      <a:lnTo>
                        <a:pt x="534" y="1251"/>
                      </a:lnTo>
                      <a:lnTo>
                        <a:pt x="534" y="1251"/>
                      </a:lnTo>
                      <a:lnTo>
                        <a:pt x="535" y="1251"/>
                      </a:lnTo>
                      <a:lnTo>
                        <a:pt x="536" y="1250"/>
                      </a:lnTo>
                      <a:lnTo>
                        <a:pt x="537" y="1250"/>
                      </a:lnTo>
                      <a:lnTo>
                        <a:pt x="538" y="1249"/>
                      </a:lnTo>
                      <a:lnTo>
                        <a:pt x="539" y="1248"/>
                      </a:lnTo>
                      <a:lnTo>
                        <a:pt x="540" y="1248"/>
                      </a:lnTo>
                      <a:lnTo>
                        <a:pt x="540" y="1248"/>
                      </a:lnTo>
                      <a:lnTo>
                        <a:pt x="542" y="1246"/>
                      </a:lnTo>
                      <a:lnTo>
                        <a:pt x="542" y="1246"/>
                      </a:lnTo>
                      <a:lnTo>
                        <a:pt x="543" y="1245"/>
                      </a:lnTo>
                      <a:lnTo>
                        <a:pt x="544" y="1244"/>
                      </a:lnTo>
                      <a:lnTo>
                        <a:pt x="546" y="1241"/>
                      </a:lnTo>
                      <a:lnTo>
                        <a:pt x="547" y="1240"/>
                      </a:lnTo>
                      <a:lnTo>
                        <a:pt x="548" y="1240"/>
                      </a:lnTo>
                      <a:lnTo>
                        <a:pt x="549" y="1238"/>
                      </a:lnTo>
                      <a:lnTo>
                        <a:pt x="552" y="1235"/>
                      </a:lnTo>
                      <a:lnTo>
                        <a:pt x="552" y="1234"/>
                      </a:lnTo>
                      <a:lnTo>
                        <a:pt x="553" y="1233"/>
                      </a:lnTo>
                      <a:lnTo>
                        <a:pt x="554" y="1231"/>
                      </a:lnTo>
                      <a:lnTo>
                        <a:pt x="557" y="1227"/>
                      </a:lnTo>
                      <a:lnTo>
                        <a:pt x="557" y="1226"/>
                      </a:lnTo>
                      <a:lnTo>
                        <a:pt x="558" y="1225"/>
                      </a:lnTo>
                      <a:lnTo>
                        <a:pt x="559" y="1222"/>
                      </a:lnTo>
                      <a:lnTo>
                        <a:pt x="562" y="1218"/>
                      </a:lnTo>
                      <a:lnTo>
                        <a:pt x="567" y="1207"/>
                      </a:lnTo>
                      <a:lnTo>
                        <a:pt x="567" y="1206"/>
                      </a:lnTo>
                      <a:lnTo>
                        <a:pt x="568" y="1204"/>
                      </a:lnTo>
                      <a:lnTo>
                        <a:pt x="569" y="1201"/>
                      </a:lnTo>
                      <a:lnTo>
                        <a:pt x="572" y="1195"/>
                      </a:lnTo>
                      <a:lnTo>
                        <a:pt x="577" y="1182"/>
                      </a:lnTo>
                      <a:lnTo>
                        <a:pt x="578" y="1180"/>
                      </a:lnTo>
                      <a:lnTo>
                        <a:pt x="578" y="1178"/>
                      </a:lnTo>
                      <a:lnTo>
                        <a:pt x="579" y="1174"/>
                      </a:lnTo>
                      <a:lnTo>
                        <a:pt x="582" y="1167"/>
                      </a:lnTo>
                      <a:lnTo>
                        <a:pt x="588" y="1150"/>
                      </a:lnTo>
                      <a:lnTo>
                        <a:pt x="599" y="1114"/>
                      </a:lnTo>
                      <a:lnTo>
                        <a:pt x="599" y="1111"/>
                      </a:lnTo>
                      <a:lnTo>
                        <a:pt x="600" y="1109"/>
                      </a:lnTo>
                      <a:lnTo>
                        <a:pt x="602" y="1104"/>
                      </a:lnTo>
                      <a:lnTo>
                        <a:pt x="604" y="1094"/>
                      </a:lnTo>
                      <a:lnTo>
                        <a:pt x="610" y="1074"/>
                      </a:lnTo>
                      <a:lnTo>
                        <a:pt x="621" y="1032"/>
                      </a:lnTo>
                      <a:lnTo>
                        <a:pt x="621" y="1029"/>
                      </a:lnTo>
                      <a:lnTo>
                        <a:pt x="622" y="1026"/>
                      </a:lnTo>
                      <a:lnTo>
                        <a:pt x="623" y="1021"/>
                      </a:lnTo>
                      <a:lnTo>
                        <a:pt x="626" y="1011"/>
                      </a:lnTo>
                      <a:lnTo>
                        <a:pt x="631" y="990"/>
                      </a:lnTo>
                      <a:lnTo>
                        <a:pt x="641" y="948"/>
                      </a:lnTo>
                      <a:lnTo>
                        <a:pt x="662" y="863"/>
                      </a:lnTo>
                      <a:lnTo>
                        <a:pt x="662" y="861"/>
                      </a:lnTo>
                      <a:lnTo>
                        <a:pt x="663" y="858"/>
                      </a:lnTo>
                      <a:lnTo>
                        <a:pt x="664" y="852"/>
                      </a:lnTo>
                      <a:lnTo>
                        <a:pt x="667" y="841"/>
                      </a:lnTo>
                      <a:lnTo>
                        <a:pt x="672" y="819"/>
                      </a:lnTo>
                      <a:lnTo>
                        <a:pt x="684" y="777"/>
                      </a:lnTo>
                      <a:lnTo>
                        <a:pt x="684" y="775"/>
                      </a:lnTo>
                      <a:lnTo>
                        <a:pt x="685" y="772"/>
                      </a:lnTo>
                      <a:lnTo>
                        <a:pt x="686" y="767"/>
                      </a:lnTo>
                      <a:lnTo>
                        <a:pt x="689" y="757"/>
                      </a:lnTo>
                      <a:lnTo>
                        <a:pt x="695" y="738"/>
                      </a:lnTo>
                      <a:lnTo>
                        <a:pt x="706" y="703"/>
                      </a:lnTo>
                      <a:lnTo>
                        <a:pt x="707" y="701"/>
                      </a:lnTo>
                      <a:lnTo>
                        <a:pt x="707" y="699"/>
                      </a:lnTo>
                      <a:lnTo>
                        <a:pt x="708" y="695"/>
                      </a:lnTo>
                      <a:lnTo>
                        <a:pt x="711" y="687"/>
                      </a:lnTo>
                      <a:lnTo>
                        <a:pt x="717" y="673"/>
                      </a:lnTo>
                      <a:lnTo>
                        <a:pt x="717" y="671"/>
                      </a:lnTo>
                      <a:lnTo>
                        <a:pt x="718" y="669"/>
                      </a:lnTo>
                      <a:lnTo>
                        <a:pt x="719" y="666"/>
                      </a:lnTo>
                      <a:lnTo>
                        <a:pt x="722" y="659"/>
                      </a:lnTo>
                      <a:lnTo>
                        <a:pt x="728" y="647"/>
                      </a:lnTo>
                      <a:lnTo>
                        <a:pt x="728" y="645"/>
                      </a:lnTo>
                      <a:lnTo>
                        <a:pt x="729" y="644"/>
                      </a:lnTo>
                      <a:lnTo>
                        <a:pt x="730" y="641"/>
                      </a:lnTo>
                      <a:lnTo>
                        <a:pt x="733" y="636"/>
                      </a:lnTo>
                      <a:lnTo>
                        <a:pt x="734" y="634"/>
                      </a:lnTo>
                      <a:lnTo>
                        <a:pt x="734" y="633"/>
                      </a:lnTo>
                      <a:lnTo>
                        <a:pt x="736" y="631"/>
                      </a:lnTo>
                      <a:lnTo>
                        <a:pt x="738" y="626"/>
                      </a:lnTo>
                      <a:lnTo>
                        <a:pt x="739" y="625"/>
                      </a:lnTo>
                      <a:lnTo>
                        <a:pt x="740" y="624"/>
                      </a:lnTo>
                      <a:lnTo>
                        <a:pt x="741" y="621"/>
                      </a:lnTo>
                      <a:lnTo>
                        <a:pt x="744" y="618"/>
                      </a:lnTo>
                      <a:lnTo>
                        <a:pt x="744" y="616"/>
                      </a:lnTo>
                      <a:lnTo>
                        <a:pt x="745" y="616"/>
                      </a:lnTo>
                      <a:lnTo>
                        <a:pt x="747" y="614"/>
                      </a:lnTo>
                      <a:lnTo>
                        <a:pt x="749" y="610"/>
                      </a:lnTo>
                      <a:lnTo>
                        <a:pt x="750" y="610"/>
                      </a:lnTo>
                      <a:lnTo>
                        <a:pt x="750" y="609"/>
                      </a:lnTo>
                      <a:lnTo>
                        <a:pt x="752" y="607"/>
                      </a:lnTo>
                      <a:lnTo>
                        <a:pt x="752" y="607"/>
                      </a:lnTo>
                      <a:lnTo>
                        <a:pt x="753" y="606"/>
                      </a:lnTo>
                      <a:lnTo>
                        <a:pt x="754" y="605"/>
                      </a:lnTo>
                      <a:lnTo>
                        <a:pt x="755" y="604"/>
                      </a:lnTo>
                      <a:lnTo>
                        <a:pt x="756" y="604"/>
                      </a:lnTo>
                      <a:lnTo>
                        <a:pt x="757" y="603"/>
                      </a:lnTo>
                      <a:lnTo>
                        <a:pt x="759" y="601"/>
                      </a:lnTo>
                      <a:lnTo>
                        <a:pt x="760" y="600"/>
                      </a:lnTo>
                      <a:lnTo>
                        <a:pt x="761" y="600"/>
                      </a:lnTo>
                      <a:lnTo>
                        <a:pt x="762" y="599"/>
                      </a:lnTo>
                      <a:lnTo>
                        <a:pt x="762" y="599"/>
                      </a:lnTo>
                      <a:lnTo>
                        <a:pt x="763" y="598"/>
                      </a:lnTo>
                      <a:lnTo>
                        <a:pt x="764" y="598"/>
                      </a:lnTo>
                      <a:lnTo>
                        <a:pt x="765" y="598"/>
                      </a:lnTo>
                      <a:lnTo>
                        <a:pt x="766" y="597"/>
                      </a:lnTo>
                      <a:lnTo>
                        <a:pt x="766" y="597"/>
                      </a:lnTo>
                      <a:lnTo>
                        <a:pt x="767" y="597"/>
                      </a:lnTo>
                      <a:lnTo>
                        <a:pt x="768" y="597"/>
                      </a:lnTo>
                      <a:lnTo>
                        <a:pt x="768" y="597"/>
                      </a:lnTo>
                      <a:lnTo>
                        <a:pt x="769" y="597"/>
                      </a:lnTo>
                      <a:lnTo>
                        <a:pt x="770" y="596"/>
                      </a:lnTo>
                      <a:lnTo>
                        <a:pt x="770" y="596"/>
                      </a:lnTo>
                      <a:lnTo>
                        <a:pt x="771" y="596"/>
                      </a:lnTo>
                      <a:lnTo>
                        <a:pt x="771" y="596"/>
                      </a:lnTo>
                      <a:lnTo>
                        <a:pt x="772" y="596"/>
                      </a:lnTo>
                      <a:lnTo>
                        <a:pt x="773" y="596"/>
                      </a:lnTo>
                      <a:lnTo>
                        <a:pt x="773" y="596"/>
                      </a:lnTo>
                      <a:lnTo>
                        <a:pt x="774" y="596"/>
                      </a:lnTo>
                      <a:lnTo>
                        <a:pt x="774" y="596"/>
                      </a:lnTo>
                      <a:lnTo>
                        <a:pt x="775" y="596"/>
                      </a:lnTo>
                      <a:lnTo>
                        <a:pt x="776" y="596"/>
                      </a:lnTo>
                      <a:lnTo>
                        <a:pt x="776" y="596"/>
                      </a:lnTo>
                      <a:lnTo>
                        <a:pt x="777" y="596"/>
                      </a:lnTo>
                      <a:lnTo>
                        <a:pt x="778" y="596"/>
                      </a:lnTo>
                      <a:lnTo>
                        <a:pt x="779" y="597"/>
                      </a:lnTo>
                      <a:lnTo>
                        <a:pt x="779" y="597"/>
                      </a:lnTo>
                      <a:lnTo>
                        <a:pt x="780" y="597"/>
                      </a:lnTo>
                      <a:lnTo>
                        <a:pt x="780" y="597"/>
                      </a:lnTo>
                      <a:lnTo>
                        <a:pt x="781" y="597"/>
                      </a:lnTo>
                      <a:lnTo>
                        <a:pt x="782" y="597"/>
                      </a:lnTo>
                      <a:lnTo>
                        <a:pt x="782" y="598"/>
                      </a:lnTo>
                      <a:lnTo>
                        <a:pt x="783" y="598"/>
                      </a:lnTo>
                      <a:lnTo>
                        <a:pt x="783" y="598"/>
                      </a:lnTo>
                      <a:lnTo>
                        <a:pt x="785" y="599"/>
                      </a:lnTo>
                      <a:lnTo>
                        <a:pt x="785" y="599"/>
                      </a:lnTo>
                      <a:lnTo>
                        <a:pt x="786" y="600"/>
                      </a:lnTo>
                      <a:lnTo>
                        <a:pt x="787" y="600"/>
                      </a:lnTo>
                      <a:lnTo>
                        <a:pt x="788" y="601"/>
                      </a:lnTo>
                      <a:lnTo>
                        <a:pt x="789" y="601"/>
                      </a:lnTo>
                      <a:lnTo>
                        <a:pt x="790" y="602"/>
                      </a:lnTo>
                      <a:lnTo>
                        <a:pt x="791" y="603"/>
                      </a:lnTo>
                      <a:lnTo>
                        <a:pt x="791" y="603"/>
                      </a:lnTo>
                      <a:lnTo>
                        <a:pt x="792" y="604"/>
                      </a:lnTo>
                      <a:lnTo>
                        <a:pt x="793" y="605"/>
                      </a:lnTo>
                      <a:lnTo>
                        <a:pt x="794" y="606"/>
                      </a:lnTo>
                      <a:lnTo>
                        <a:pt x="795" y="607"/>
                      </a:lnTo>
                      <a:lnTo>
                        <a:pt x="796" y="608"/>
                      </a:lnTo>
                      <a:lnTo>
                        <a:pt x="797" y="608"/>
                      </a:lnTo>
                      <a:lnTo>
                        <a:pt x="798" y="610"/>
                      </a:lnTo>
                      <a:lnTo>
                        <a:pt x="801" y="613"/>
                      </a:lnTo>
                      <a:lnTo>
                        <a:pt x="801" y="614"/>
                      </a:lnTo>
                      <a:lnTo>
                        <a:pt x="802" y="615"/>
                      </a:lnTo>
                      <a:lnTo>
                        <a:pt x="804" y="617"/>
                      </a:lnTo>
                      <a:lnTo>
                        <a:pt x="806" y="621"/>
                      </a:lnTo>
                      <a:lnTo>
                        <a:pt x="812" y="630"/>
                      </a:lnTo>
                      <a:lnTo>
                        <a:pt x="812" y="631"/>
                      </a:lnTo>
                      <a:lnTo>
                        <a:pt x="813" y="632"/>
                      </a:lnTo>
                      <a:lnTo>
                        <a:pt x="815" y="635"/>
                      </a:lnTo>
                      <a:lnTo>
                        <a:pt x="817" y="640"/>
                      </a:lnTo>
                      <a:lnTo>
                        <a:pt x="823" y="651"/>
                      </a:lnTo>
                      <a:lnTo>
                        <a:pt x="824" y="653"/>
                      </a:lnTo>
                      <a:lnTo>
                        <a:pt x="824" y="654"/>
                      </a:lnTo>
                      <a:lnTo>
                        <a:pt x="825" y="657"/>
                      </a:lnTo>
                      <a:lnTo>
                        <a:pt x="828" y="664"/>
                      </a:lnTo>
                      <a:lnTo>
                        <a:pt x="834" y="678"/>
                      </a:lnTo>
                      <a:lnTo>
                        <a:pt x="834" y="679"/>
                      </a:lnTo>
                      <a:lnTo>
                        <a:pt x="835" y="681"/>
                      </a:lnTo>
                      <a:lnTo>
                        <a:pt x="836" y="684"/>
                      </a:lnTo>
                      <a:lnTo>
                        <a:pt x="839" y="691"/>
                      </a:lnTo>
                      <a:lnTo>
                        <a:pt x="844" y="706"/>
                      </a:lnTo>
                      <a:lnTo>
                        <a:pt x="854" y="737"/>
                      </a:lnTo>
                      <a:lnTo>
                        <a:pt x="875" y="807"/>
                      </a:lnTo>
                      <a:lnTo>
                        <a:pt x="875" y="809"/>
                      </a:lnTo>
                      <a:lnTo>
                        <a:pt x="876" y="811"/>
                      </a:lnTo>
                      <a:lnTo>
                        <a:pt x="877" y="816"/>
                      </a:lnTo>
                      <a:lnTo>
                        <a:pt x="880" y="825"/>
                      </a:lnTo>
                      <a:lnTo>
                        <a:pt x="885" y="844"/>
                      </a:lnTo>
                      <a:lnTo>
                        <a:pt x="895" y="882"/>
                      </a:lnTo>
                      <a:lnTo>
                        <a:pt x="915" y="958"/>
                      </a:lnTo>
                      <a:lnTo>
                        <a:pt x="916" y="961"/>
                      </a:lnTo>
                      <a:lnTo>
                        <a:pt x="917" y="964"/>
                      </a:lnTo>
                      <a:lnTo>
                        <a:pt x="918" y="969"/>
                      </a:lnTo>
                      <a:lnTo>
                        <a:pt x="921" y="979"/>
                      </a:lnTo>
                      <a:lnTo>
                        <a:pt x="926" y="999"/>
                      </a:lnTo>
                      <a:lnTo>
                        <a:pt x="937" y="1039"/>
                      </a:lnTo>
                      <a:lnTo>
                        <a:pt x="938" y="1041"/>
                      </a:lnTo>
                      <a:lnTo>
                        <a:pt x="938" y="1044"/>
                      </a:lnTo>
                      <a:lnTo>
                        <a:pt x="940" y="1048"/>
                      </a:lnTo>
                      <a:lnTo>
                        <a:pt x="942" y="1058"/>
                      </a:lnTo>
                      <a:lnTo>
                        <a:pt x="948" y="1077"/>
                      </a:lnTo>
                      <a:lnTo>
                        <a:pt x="959" y="1111"/>
                      </a:lnTo>
                      <a:lnTo>
                        <a:pt x="959" y="1114"/>
                      </a:lnTo>
                      <a:lnTo>
                        <a:pt x="960" y="1116"/>
                      </a:lnTo>
                      <a:lnTo>
                        <a:pt x="961" y="1119"/>
                      </a:lnTo>
                      <a:lnTo>
                        <a:pt x="964" y="1127"/>
                      </a:lnTo>
                      <a:lnTo>
                        <a:pt x="969" y="1141"/>
                      </a:lnTo>
                      <a:lnTo>
                        <a:pt x="969" y="1143"/>
                      </a:lnTo>
                      <a:lnTo>
                        <a:pt x="970" y="1145"/>
                      </a:lnTo>
                      <a:lnTo>
                        <a:pt x="971" y="1149"/>
                      </a:lnTo>
                      <a:lnTo>
                        <a:pt x="974" y="1155"/>
                      </a:lnTo>
                      <a:lnTo>
                        <a:pt x="979" y="1168"/>
                      </a:lnTo>
                      <a:lnTo>
                        <a:pt x="980" y="1170"/>
                      </a:lnTo>
                      <a:lnTo>
                        <a:pt x="980" y="1171"/>
                      </a:lnTo>
                      <a:lnTo>
                        <a:pt x="982" y="1175"/>
                      </a:lnTo>
                      <a:lnTo>
                        <a:pt x="984" y="1181"/>
                      </a:lnTo>
                    </a:path>
                  </a:pathLst>
                </a:custGeom>
                <a:noFill/>
                <a:ln w="25400" cap="flat" cmpd="sng" algn="ctr">
                  <a:solidFill>
                    <a:srgbClr val="005BD3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</p:grpSp>
      <p:pic>
        <p:nvPicPr>
          <p:cNvPr id="5" name="Picture 4" descr="Screen Shot 2014-03-04 at 11.48.4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427984" y="3366925"/>
            <a:ext cx="1257300" cy="330200"/>
          </a:xfrm>
          <a:prstGeom prst="rect">
            <a:avLst/>
          </a:prstGeom>
        </p:spPr>
      </p:pic>
      <p:pic>
        <p:nvPicPr>
          <p:cNvPr id="21" name="Picture 20" descr="Screen Shot 2014-03-04 at 11.49.0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508778" y="3381050"/>
            <a:ext cx="1993900" cy="3302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4237732" y="2773104"/>
            <a:ext cx="4726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sz="2400" dirty="0" err="1" smtClean="0"/>
              <a:t>Minkowski</a:t>
            </a:r>
            <a:r>
              <a:rPr lang="en-US" sz="2400" dirty="0" smtClean="0"/>
              <a:t> with speed of sound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113236" y="3982987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sz="2400" dirty="0"/>
              <a:t>p</a:t>
            </a:r>
            <a:r>
              <a:rPr lang="en-US" sz="2400" dirty="0" smtClean="0"/>
              <a:t>honons in a cavity-type 1-dimensional trap</a:t>
            </a:r>
          </a:p>
        </p:txBody>
      </p:sp>
      <p:sp>
        <p:nvSpPr>
          <p:cNvPr id="25" name="Right Arrow 24"/>
          <p:cNvSpPr/>
          <p:nvPr/>
        </p:nvSpPr>
        <p:spPr>
          <a:xfrm>
            <a:off x="5818212" y="3467223"/>
            <a:ext cx="409972" cy="19611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076056" y="4817615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sz="2400" dirty="0" smtClean="0"/>
              <a:t>spectrum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092280" y="5833729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sz="2400" dirty="0" smtClean="0"/>
              <a:t>solutions</a:t>
            </a:r>
          </a:p>
        </p:txBody>
      </p:sp>
      <p:pic>
        <p:nvPicPr>
          <p:cNvPr id="27" name="Picture 26" descr="SP002895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805684" y="3211550"/>
            <a:ext cx="432048" cy="597054"/>
          </a:xfrm>
          <a:prstGeom prst="rect">
            <a:avLst/>
          </a:prstGeom>
        </p:spPr>
      </p:pic>
      <p:pic>
        <p:nvPicPr>
          <p:cNvPr id="30" name="Picture 29" descr="Screen shot 2014-03-05 at 10.23.5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5716" y="1188378"/>
            <a:ext cx="3586684" cy="1488812"/>
          </a:xfrm>
          <a:prstGeom prst="rect">
            <a:avLst/>
          </a:prstGeom>
        </p:spPr>
      </p:pic>
      <p:pic>
        <p:nvPicPr>
          <p:cNvPr id="31" name="Picture 30" descr="Screen shot 2014-03-05 at 10.24.5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13236" y="4817615"/>
            <a:ext cx="1600959" cy="776656"/>
          </a:xfrm>
          <a:prstGeom prst="rect">
            <a:avLst/>
          </a:prstGeom>
        </p:spPr>
      </p:pic>
      <p:pic>
        <p:nvPicPr>
          <p:cNvPr id="32" name="Picture 31" descr="Screen shot 2014-03-05 at 10.25.02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3236" y="5833729"/>
            <a:ext cx="3663110" cy="708096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2673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 descr="Screen shot 2014-03-05 at 10.43.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5696" y="6188625"/>
            <a:ext cx="1936432" cy="417662"/>
          </a:xfrm>
          <a:prstGeom prst="rect">
            <a:avLst/>
          </a:prstGeom>
        </p:spPr>
      </p:pic>
      <p:pic>
        <p:nvPicPr>
          <p:cNvPr id="282" name="Picture 4" descr="C:\Users\Gerardo\AppData\Local\Microsoft\Windows\Temporary Internet Files\Content.IE5\45VD0DZZ\MC910215964[1]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3ADAF2"/>
              </a:clrFrom>
              <a:clrTo>
                <a:srgbClr val="3ADAF2">
                  <a:alpha val="0"/>
                </a:srgbClr>
              </a:clrTo>
            </a:clrChange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2412" y="1410064"/>
            <a:ext cx="3627288" cy="30412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82"/>
          <p:cNvGrpSpPr/>
          <p:nvPr/>
        </p:nvGrpSpPr>
        <p:grpSpPr>
          <a:xfrm>
            <a:off x="615504" y="926850"/>
            <a:ext cx="1896228" cy="3742179"/>
            <a:chOff x="104938" y="3375428"/>
            <a:chExt cx="1858864" cy="3666214"/>
          </a:xfrm>
        </p:grpSpPr>
        <p:sp>
          <p:nvSpPr>
            <p:cNvPr id="284" name="Can 283"/>
            <p:cNvSpPr/>
            <p:nvPr/>
          </p:nvSpPr>
          <p:spPr>
            <a:xfrm>
              <a:off x="133622" y="3663372"/>
              <a:ext cx="1830180" cy="3318742"/>
            </a:xfrm>
            <a:prstGeom prst="can">
              <a:avLst>
                <a:gd name="adj" fmla="val 20836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70000"/>
                  </a:srgbClr>
                </a:gs>
                <a:gs pos="50000">
                  <a:srgbClr val="FFFFFF">
                    <a:shade val="67500"/>
                    <a:satMod val="115000"/>
                    <a:alpha val="50000"/>
                  </a:srgbClr>
                </a:gs>
                <a:gs pos="100000">
                  <a:srgbClr val="FFFFFF">
                    <a:shade val="100000"/>
                    <a:satMod val="115000"/>
                    <a:alpha val="0"/>
                  </a:srgbClr>
                </a:gs>
              </a:gsLst>
              <a:lin ang="0" scaled="1"/>
              <a:tileRect/>
            </a:gra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isometricOffAxis2Left">
                <a:rot lat="178185" lon="1859260" rev="41754"/>
              </a:camera>
              <a:lightRig rig="balanced" dir="t"/>
            </a:scene3d>
            <a:sp3d prstMaterial="translucentPowder"/>
          </p:spPr>
          <p:txBody>
            <a:bodyPr rtlCol="0" anchor="ctr"/>
            <a:lstStyle/>
            <a:p>
              <a:pPr marL="0" marR="0" lvl="0" indent="0" algn="ctr" defTabSz="747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5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85" name="Picture 125"/>
            <p:cNvPicPr>
              <a:picLocks noChangeAspect="1" noChangeArrowheads="1"/>
            </p:cNvPicPr>
            <p:nvPr/>
          </p:nvPicPr>
          <p:blipFill rotWithShape="1"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rgbClr val="005BD3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 t="-4588"/>
            <a:stretch/>
          </p:blipFill>
          <p:spPr bwMode="auto">
            <a:xfrm>
              <a:off x="359941" y="3375428"/>
              <a:ext cx="1542652" cy="366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" name="Picture 2" descr="http://paulbourke.net/miscellaneous/functions/gaussian6.gif"/>
            <p:cNvPicPr>
              <a:picLocks noChangeAspect="1" noChangeArrowheads="1"/>
            </p:cNvPicPr>
            <p:nvPr/>
          </p:nvPicPr>
          <p:blipFill>
            <a:blip r:embed="rId6" cstate="email">
              <a:duotone>
                <a:srgbClr val="005BD3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520" y="4794889"/>
              <a:ext cx="1445634" cy="1190830"/>
            </a:xfrm>
            <a:prstGeom prst="rect">
              <a:avLst/>
            </a:prstGeom>
            <a:noFill/>
            <a:extLst/>
          </p:spPr>
        </p:pic>
        <p:sp>
          <p:nvSpPr>
            <p:cNvPr id="287" name="Can 286"/>
            <p:cNvSpPr/>
            <p:nvPr/>
          </p:nvSpPr>
          <p:spPr>
            <a:xfrm>
              <a:off x="104938" y="3663372"/>
              <a:ext cx="1830180" cy="3318742"/>
            </a:xfrm>
            <a:prstGeom prst="can">
              <a:avLst>
                <a:gd name="adj" fmla="val 20836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70000"/>
                  </a:srgbClr>
                </a:gs>
                <a:gs pos="52000">
                  <a:srgbClr val="FFFFFF">
                    <a:shade val="67500"/>
                    <a:satMod val="115000"/>
                    <a:alpha val="0"/>
                  </a:srgbClr>
                </a:gs>
                <a:gs pos="100000">
                  <a:srgbClr val="FFFFFF">
                    <a:shade val="100000"/>
                    <a:satMod val="115000"/>
                    <a:alpha val="0"/>
                  </a:srgbClr>
                </a:gs>
              </a:gsLst>
              <a:lin ang="2700000" scaled="1"/>
              <a:tileRect/>
            </a:gradFill>
            <a:ln w="38100" cap="flat" cmpd="sng" algn="ctr">
              <a:solidFill>
                <a:srgbClr val="7F7F7F">
                  <a:alpha val="69804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isometricOffAxis2Left">
                <a:rot lat="178185" lon="1859260" rev="41754"/>
              </a:camera>
              <a:lightRig rig="balanced" dir="t"/>
            </a:scene3d>
            <a:sp3d prstMaterial="translucentPowder"/>
          </p:spPr>
          <p:txBody>
            <a:bodyPr rtlCol="0" anchor="ctr"/>
            <a:lstStyle/>
            <a:p>
              <a:pPr marL="0" marR="0" lvl="0" indent="0" algn="ctr" defTabSz="747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5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" name="Group 287"/>
            <p:cNvGrpSpPr/>
            <p:nvPr/>
          </p:nvGrpSpPr>
          <p:grpSpPr>
            <a:xfrm rot="826450">
              <a:off x="1056323" y="4143843"/>
              <a:ext cx="385884" cy="406626"/>
              <a:chOff x="1124134" y="4324041"/>
              <a:chExt cx="445917" cy="442859"/>
            </a:xfrm>
          </p:grpSpPr>
          <p:sp>
            <p:nvSpPr>
              <p:cNvPr id="294" name="Oval 293"/>
              <p:cNvSpPr/>
              <p:nvPr/>
            </p:nvSpPr>
            <p:spPr>
              <a:xfrm rot="260809">
                <a:off x="1124134" y="4324041"/>
                <a:ext cx="445917" cy="442859"/>
              </a:xfrm>
              <a:prstGeom prst="ellipse">
                <a:avLst/>
              </a:prstGeom>
              <a:solidFill>
                <a:srgbClr val="FFFFCC"/>
              </a:solidFill>
              <a:ln w="9525" cap="flat" cmpd="sng" algn="ctr">
                <a:solidFill>
                  <a:srgbClr val="005BD3">
                    <a:lumMod val="60000"/>
                    <a:lumOff val="40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7" name="Group 294"/>
              <p:cNvGrpSpPr/>
              <p:nvPr/>
            </p:nvGrpSpPr>
            <p:grpSpPr>
              <a:xfrm rot="11396125" flipV="1">
                <a:off x="1166696" y="4443345"/>
                <a:ext cx="358792" cy="179701"/>
                <a:chOff x="3135313" y="111460"/>
                <a:chExt cx="3190875" cy="1989138"/>
              </a:xfrm>
            </p:grpSpPr>
            <p:sp>
              <p:nvSpPr>
                <p:cNvPr id="296" name="Freeform 20"/>
                <p:cNvSpPr>
                  <a:spLocks/>
                </p:cNvSpPr>
                <p:nvPr/>
              </p:nvSpPr>
              <p:spPr bwMode="auto">
                <a:xfrm>
                  <a:off x="3135313" y="111460"/>
                  <a:ext cx="1628775" cy="1989138"/>
                </a:xfrm>
                <a:custGeom>
                  <a:avLst/>
                  <a:gdLst>
                    <a:gd name="T0" fmla="*/ 5 w 1026"/>
                    <a:gd name="T1" fmla="*/ 1252 h 1253"/>
                    <a:gd name="T2" fmla="*/ 11 w 1026"/>
                    <a:gd name="T3" fmla="*/ 1251 h 1253"/>
                    <a:gd name="T4" fmla="*/ 17 w 1026"/>
                    <a:gd name="T5" fmla="*/ 1247 h 1253"/>
                    <a:gd name="T6" fmla="*/ 27 w 1026"/>
                    <a:gd name="T7" fmla="*/ 1239 h 1253"/>
                    <a:gd name="T8" fmla="*/ 42 w 1026"/>
                    <a:gd name="T9" fmla="*/ 1219 h 1253"/>
                    <a:gd name="T10" fmla="*/ 57 w 1026"/>
                    <a:gd name="T11" fmla="*/ 1189 h 1253"/>
                    <a:gd name="T12" fmla="*/ 86 w 1026"/>
                    <a:gd name="T13" fmla="*/ 1114 h 1253"/>
                    <a:gd name="T14" fmla="*/ 167 w 1026"/>
                    <a:gd name="T15" fmla="*/ 819 h 1253"/>
                    <a:gd name="T16" fmla="*/ 191 w 1026"/>
                    <a:gd name="T17" fmla="*/ 736 h 1253"/>
                    <a:gd name="T18" fmla="*/ 221 w 1026"/>
                    <a:gd name="T19" fmla="*/ 656 h 1253"/>
                    <a:gd name="T20" fmla="*/ 233 w 1026"/>
                    <a:gd name="T21" fmla="*/ 630 h 1253"/>
                    <a:gd name="T22" fmla="*/ 243 w 1026"/>
                    <a:gd name="T23" fmla="*/ 615 h 1253"/>
                    <a:gd name="T24" fmla="*/ 254 w 1026"/>
                    <a:gd name="T25" fmla="*/ 603 h 1253"/>
                    <a:gd name="T26" fmla="*/ 261 w 1026"/>
                    <a:gd name="T27" fmla="*/ 599 h 1253"/>
                    <a:gd name="T28" fmla="*/ 267 w 1026"/>
                    <a:gd name="T29" fmla="*/ 597 h 1253"/>
                    <a:gd name="T30" fmla="*/ 272 w 1026"/>
                    <a:gd name="T31" fmla="*/ 596 h 1253"/>
                    <a:gd name="T32" fmla="*/ 278 w 1026"/>
                    <a:gd name="T33" fmla="*/ 597 h 1253"/>
                    <a:gd name="T34" fmla="*/ 284 w 1026"/>
                    <a:gd name="T35" fmla="*/ 600 h 1253"/>
                    <a:gd name="T36" fmla="*/ 291 w 1026"/>
                    <a:gd name="T37" fmla="*/ 605 h 1253"/>
                    <a:gd name="T38" fmla="*/ 302 w 1026"/>
                    <a:gd name="T39" fmla="*/ 618 h 1253"/>
                    <a:gd name="T40" fmla="*/ 318 w 1026"/>
                    <a:gd name="T41" fmla="*/ 647 h 1253"/>
                    <a:gd name="T42" fmla="*/ 341 w 1026"/>
                    <a:gd name="T43" fmla="*/ 709 h 1253"/>
                    <a:gd name="T44" fmla="*/ 426 w 1026"/>
                    <a:gd name="T45" fmla="*/ 1036 h 1253"/>
                    <a:gd name="T46" fmla="*/ 454 w 1026"/>
                    <a:gd name="T47" fmla="*/ 1139 h 1253"/>
                    <a:gd name="T48" fmla="*/ 476 w 1026"/>
                    <a:gd name="T49" fmla="*/ 1200 h 1253"/>
                    <a:gd name="T50" fmla="*/ 490 w 1026"/>
                    <a:gd name="T51" fmla="*/ 1229 h 1253"/>
                    <a:gd name="T52" fmla="*/ 498 w 1026"/>
                    <a:gd name="T53" fmla="*/ 1241 h 1253"/>
                    <a:gd name="T54" fmla="*/ 505 w 1026"/>
                    <a:gd name="T55" fmla="*/ 1248 h 1253"/>
                    <a:gd name="T56" fmla="*/ 511 w 1026"/>
                    <a:gd name="T57" fmla="*/ 1251 h 1253"/>
                    <a:gd name="T58" fmla="*/ 517 w 1026"/>
                    <a:gd name="T59" fmla="*/ 1252 h 1253"/>
                    <a:gd name="T60" fmla="*/ 522 w 1026"/>
                    <a:gd name="T61" fmla="*/ 1252 h 1253"/>
                    <a:gd name="T62" fmla="*/ 528 w 1026"/>
                    <a:gd name="T63" fmla="*/ 1250 h 1253"/>
                    <a:gd name="T64" fmla="*/ 534 w 1026"/>
                    <a:gd name="T65" fmla="*/ 1244 h 1253"/>
                    <a:gd name="T66" fmla="*/ 545 w 1026"/>
                    <a:gd name="T67" fmla="*/ 1228 h 1253"/>
                    <a:gd name="T68" fmla="*/ 556 w 1026"/>
                    <a:gd name="T69" fmla="*/ 1206 h 1253"/>
                    <a:gd name="T70" fmla="*/ 570 w 1026"/>
                    <a:gd name="T71" fmla="*/ 1166 h 1253"/>
                    <a:gd name="T72" fmla="*/ 594 w 1026"/>
                    <a:gd name="T73" fmla="*/ 1065 h 1253"/>
                    <a:gd name="T74" fmla="*/ 633 w 1026"/>
                    <a:gd name="T75" fmla="*/ 845 h 1253"/>
                    <a:gd name="T76" fmla="*/ 677 w 1026"/>
                    <a:gd name="T77" fmla="*/ 544 h 1253"/>
                    <a:gd name="T78" fmla="*/ 699 w 1026"/>
                    <a:gd name="T79" fmla="*/ 392 h 1253"/>
                    <a:gd name="T80" fmla="*/ 728 w 1026"/>
                    <a:gd name="T81" fmla="*/ 217 h 1253"/>
                    <a:gd name="T82" fmla="*/ 741 w 1026"/>
                    <a:gd name="T83" fmla="*/ 147 h 1253"/>
                    <a:gd name="T84" fmla="*/ 761 w 1026"/>
                    <a:gd name="T85" fmla="*/ 67 h 1253"/>
                    <a:gd name="T86" fmla="*/ 771 w 1026"/>
                    <a:gd name="T87" fmla="*/ 37 h 1253"/>
                    <a:gd name="T88" fmla="*/ 782 w 1026"/>
                    <a:gd name="T89" fmla="*/ 16 h 1253"/>
                    <a:gd name="T90" fmla="*/ 789 w 1026"/>
                    <a:gd name="T91" fmla="*/ 6 h 1253"/>
                    <a:gd name="T92" fmla="*/ 794 w 1026"/>
                    <a:gd name="T93" fmla="*/ 1 h 1253"/>
                    <a:gd name="T94" fmla="*/ 800 w 1026"/>
                    <a:gd name="T95" fmla="*/ 0 h 1253"/>
                    <a:gd name="T96" fmla="*/ 805 w 1026"/>
                    <a:gd name="T97" fmla="*/ 1 h 1253"/>
                    <a:gd name="T98" fmla="*/ 810 w 1026"/>
                    <a:gd name="T99" fmla="*/ 4 h 1253"/>
                    <a:gd name="T100" fmla="*/ 818 w 1026"/>
                    <a:gd name="T101" fmla="*/ 13 h 1253"/>
                    <a:gd name="T102" fmla="*/ 829 w 1026"/>
                    <a:gd name="T103" fmla="*/ 37 h 1253"/>
                    <a:gd name="T104" fmla="*/ 840 w 1026"/>
                    <a:gd name="T105" fmla="*/ 71 h 1253"/>
                    <a:gd name="T106" fmla="*/ 858 w 1026"/>
                    <a:gd name="T107" fmla="*/ 147 h 1253"/>
                    <a:gd name="T108" fmla="*/ 878 w 1026"/>
                    <a:gd name="T109" fmla="*/ 265 h 1253"/>
                    <a:gd name="T110" fmla="*/ 930 w 1026"/>
                    <a:gd name="T111" fmla="*/ 658 h 1253"/>
                    <a:gd name="T112" fmla="*/ 953 w 1026"/>
                    <a:gd name="T113" fmla="*/ 850 h 1253"/>
                    <a:gd name="T114" fmla="*/ 979 w 1026"/>
                    <a:gd name="T115" fmla="*/ 1041 h 1253"/>
                    <a:gd name="T116" fmla="*/ 996 w 1026"/>
                    <a:gd name="T117" fmla="*/ 1140 h 1253"/>
                    <a:gd name="T118" fmla="*/ 1006 w 1026"/>
                    <a:gd name="T119" fmla="*/ 1188 h 1253"/>
                    <a:gd name="T120" fmla="*/ 1016 w 1026"/>
                    <a:gd name="T121" fmla="*/ 1224 h 1253"/>
                    <a:gd name="T122" fmla="*/ 1023 w 1026"/>
                    <a:gd name="T123" fmla="*/ 1241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026" h="1253">
                      <a:moveTo>
                        <a:pt x="0" y="1253"/>
                      </a:moveTo>
                      <a:lnTo>
                        <a:pt x="1" y="1253"/>
                      </a:lnTo>
                      <a:lnTo>
                        <a:pt x="2" y="1252"/>
                      </a:lnTo>
                      <a:lnTo>
                        <a:pt x="2" y="1252"/>
                      </a:lnTo>
                      <a:lnTo>
                        <a:pt x="3" y="1252"/>
                      </a:lnTo>
                      <a:lnTo>
                        <a:pt x="3" y="1252"/>
                      </a:lnTo>
                      <a:lnTo>
                        <a:pt x="4" y="1252"/>
                      </a:lnTo>
                      <a:lnTo>
                        <a:pt x="5" y="1252"/>
                      </a:lnTo>
                      <a:lnTo>
                        <a:pt x="5" y="1252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1"/>
                      </a:lnTo>
                      <a:lnTo>
                        <a:pt x="9" y="1251"/>
                      </a:lnTo>
                      <a:lnTo>
                        <a:pt x="9" y="1251"/>
                      </a:lnTo>
                      <a:lnTo>
                        <a:pt x="11" y="1251"/>
                      </a:lnTo>
                      <a:lnTo>
                        <a:pt x="11" y="1250"/>
                      </a:lnTo>
                      <a:lnTo>
                        <a:pt x="12" y="1250"/>
                      </a:lnTo>
                      <a:lnTo>
                        <a:pt x="13" y="1249"/>
                      </a:lnTo>
                      <a:lnTo>
                        <a:pt x="14" y="1249"/>
                      </a:lnTo>
                      <a:lnTo>
                        <a:pt x="14" y="1249"/>
                      </a:lnTo>
                      <a:lnTo>
                        <a:pt x="15" y="1248"/>
                      </a:lnTo>
                      <a:lnTo>
                        <a:pt x="16" y="1248"/>
                      </a:lnTo>
                      <a:lnTo>
                        <a:pt x="17" y="1247"/>
                      </a:lnTo>
                      <a:lnTo>
                        <a:pt x="18" y="1246"/>
                      </a:lnTo>
                      <a:lnTo>
                        <a:pt x="21" y="1245"/>
                      </a:lnTo>
                      <a:lnTo>
                        <a:pt x="21" y="1244"/>
                      </a:lnTo>
                      <a:lnTo>
                        <a:pt x="22" y="1243"/>
                      </a:lnTo>
                      <a:lnTo>
                        <a:pt x="23" y="1242"/>
                      </a:lnTo>
                      <a:lnTo>
                        <a:pt x="26" y="1240"/>
                      </a:lnTo>
                      <a:lnTo>
                        <a:pt x="26" y="1239"/>
                      </a:lnTo>
                      <a:lnTo>
                        <a:pt x="27" y="1239"/>
                      </a:lnTo>
                      <a:lnTo>
                        <a:pt x="28" y="1237"/>
                      </a:lnTo>
                      <a:lnTo>
                        <a:pt x="31" y="1234"/>
                      </a:lnTo>
                      <a:lnTo>
                        <a:pt x="31" y="1234"/>
                      </a:lnTo>
                      <a:lnTo>
                        <a:pt x="32" y="1233"/>
                      </a:lnTo>
                      <a:lnTo>
                        <a:pt x="33" y="1231"/>
                      </a:lnTo>
                      <a:lnTo>
                        <a:pt x="36" y="1228"/>
                      </a:lnTo>
                      <a:lnTo>
                        <a:pt x="41" y="1220"/>
                      </a:lnTo>
                      <a:lnTo>
                        <a:pt x="42" y="1219"/>
                      </a:lnTo>
                      <a:lnTo>
                        <a:pt x="42" y="1218"/>
                      </a:lnTo>
                      <a:lnTo>
                        <a:pt x="44" y="1216"/>
                      </a:lnTo>
                      <a:lnTo>
                        <a:pt x="47" y="1211"/>
                      </a:lnTo>
                      <a:lnTo>
                        <a:pt x="52" y="1200"/>
                      </a:lnTo>
                      <a:lnTo>
                        <a:pt x="53" y="1199"/>
                      </a:lnTo>
                      <a:lnTo>
                        <a:pt x="53" y="1198"/>
                      </a:lnTo>
                      <a:lnTo>
                        <a:pt x="55" y="1195"/>
                      </a:lnTo>
                      <a:lnTo>
                        <a:pt x="57" y="1189"/>
                      </a:lnTo>
                      <a:lnTo>
                        <a:pt x="63" y="1176"/>
                      </a:lnTo>
                      <a:lnTo>
                        <a:pt x="63" y="1174"/>
                      </a:lnTo>
                      <a:lnTo>
                        <a:pt x="64" y="1173"/>
                      </a:lnTo>
                      <a:lnTo>
                        <a:pt x="66" y="1170"/>
                      </a:lnTo>
                      <a:lnTo>
                        <a:pt x="68" y="1162"/>
                      </a:lnTo>
                      <a:lnTo>
                        <a:pt x="74" y="1148"/>
                      </a:lnTo>
                      <a:lnTo>
                        <a:pt x="85" y="1116"/>
                      </a:lnTo>
                      <a:lnTo>
                        <a:pt x="86" y="1114"/>
                      </a:lnTo>
                      <a:lnTo>
                        <a:pt x="86" y="1112"/>
                      </a:lnTo>
                      <a:lnTo>
                        <a:pt x="87" y="1108"/>
                      </a:lnTo>
                      <a:lnTo>
                        <a:pt x="90" y="1100"/>
                      </a:lnTo>
                      <a:lnTo>
                        <a:pt x="95" y="1084"/>
                      </a:lnTo>
                      <a:lnTo>
                        <a:pt x="105" y="1049"/>
                      </a:lnTo>
                      <a:lnTo>
                        <a:pt x="126" y="974"/>
                      </a:lnTo>
                      <a:lnTo>
                        <a:pt x="167" y="821"/>
                      </a:lnTo>
                      <a:lnTo>
                        <a:pt x="167" y="819"/>
                      </a:lnTo>
                      <a:lnTo>
                        <a:pt x="168" y="816"/>
                      </a:lnTo>
                      <a:lnTo>
                        <a:pt x="169" y="811"/>
                      </a:lnTo>
                      <a:lnTo>
                        <a:pt x="172" y="801"/>
                      </a:lnTo>
                      <a:lnTo>
                        <a:pt x="177" y="782"/>
                      </a:lnTo>
                      <a:lnTo>
                        <a:pt x="188" y="745"/>
                      </a:lnTo>
                      <a:lnTo>
                        <a:pt x="189" y="743"/>
                      </a:lnTo>
                      <a:lnTo>
                        <a:pt x="190" y="741"/>
                      </a:lnTo>
                      <a:lnTo>
                        <a:pt x="191" y="736"/>
                      </a:lnTo>
                      <a:lnTo>
                        <a:pt x="194" y="728"/>
                      </a:lnTo>
                      <a:lnTo>
                        <a:pt x="199" y="711"/>
                      </a:lnTo>
                      <a:lnTo>
                        <a:pt x="210" y="681"/>
                      </a:lnTo>
                      <a:lnTo>
                        <a:pt x="211" y="679"/>
                      </a:lnTo>
                      <a:lnTo>
                        <a:pt x="212" y="677"/>
                      </a:lnTo>
                      <a:lnTo>
                        <a:pt x="213" y="674"/>
                      </a:lnTo>
                      <a:lnTo>
                        <a:pt x="215" y="668"/>
                      </a:lnTo>
                      <a:lnTo>
                        <a:pt x="221" y="656"/>
                      </a:lnTo>
                      <a:lnTo>
                        <a:pt x="221" y="654"/>
                      </a:lnTo>
                      <a:lnTo>
                        <a:pt x="222" y="653"/>
                      </a:lnTo>
                      <a:lnTo>
                        <a:pt x="223" y="650"/>
                      </a:lnTo>
                      <a:lnTo>
                        <a:pt x="225" y="645"/>
                      </a:lnTo>
                      <a:lnTo>
                        <a:pt x="231" y="635"/>
                      </a:lnTo>
                      <a:lnTo>
                        <a:pt x="231" y="634"/>
                      </a:lnTo>
                      <a:lnTo>
                        <a:pt x="232" y="633"/>
                      </a:lnTo>
                      <a:lnTo>
                        <a:pt x="233" y="630"/>
                      </a:lnTo>
                      <a:lnTo>
                        <a:pt x="236" y="626"/>
                      </a:lnTo>
                      <a:lnTo>
                        <a:pt x="236" y="625"/>
                      </a:lnTo>
                      <a:lnTo>
                        <a:pt x="237" y="624"/>
                      </a:lnTo>
                      <a:lnTo>
                        <a:pt x="238" y="622"/>
                      </a:lnTo>
                      <a:lnTo>
                        <a:pt x="241" y="618"/>
                      </a:lnTo>
                      <a:lnTo>
                        <a:pt x="242" y="617"/>
                      </a:lnTo>
                      <a:lnTo>
                        <a:pt x="242" y="616"/>
                      </a:lnTo>
                      <a:lnTo>
                        <a:pt x="243" y="615"/>
                      </a:lnTo>
                      <a:lnTo>
                        <a:pt x="246" y="611"/>
                      </a:lnTo>
                      <a:lnTo>
                        <a:pt x="246" y="610"/>
                      </a:lnTo>
                      <a:lnTo>
                        <a:pt x="247" y="610"/>
                      </a:lnTo>
                      <a:lnTo>
                        <a:pt x="248" y="609"/>
                      </a:lnTo>
                      <a:lnTo>
                        <a:pt x="251" y="606"/>
                      </a:lnTo>
                      <a:lnTo>
                        <a:pt x="252" y="605"/>
                      </a:lnTo>
                      <a:lnTo>
                        <a:pt x="252" y="604"/>
                      </a:lnTo>
                      <a:lnTo>
                        <a:pt x="254" y="603"/>
                      </a:lnTo>
                      <a:lnTo>
                        <a:pt x="254" y="603"/>
                      </a:lnTo>
                      <a:lnTo>
                        <a:pt x="255" y="602"/>
                      </a:lnTo>
                      <a:lnTo>
                        <a:pt x="257" y="601"/>
                      </a:lnTo>
                      <a:lnTo>
                        <a:pt x="257" y="601"/>
                      </a:lnTo>
                      <a:lnTo>
                        <a:pt x="258" y="600"/>
                      </a:lnTo>
                      <a:lnTo>
                        <a:pt x="259" y="600"/>
                      </a:lnTo>
                      <a:lnTo>
                        <a:pt x="260" y="599"/>
                      </a:lnTo>
                      <a:lnTo>
                        <a:pt x="261" y="599"/>
                      </a:lnTo>
                      <a:lnTo>
                        <a:pt x="262" y="598"/>
                      </a:lnTo>
                      <a:lnTo>
                        <a:pt x="263" y="598"/>
                      </a:lnTo>
                      <a:lnTo>
                        <a:pt x="263" y="597"/>
                      </a:lnTo>
                      <a:lnTo>
                        <a:pt x="264" y="597"/>
                      </a:lnTo>
                      <a:lnTo>
                        <a:pt x="265" y="597"/>
                      </a:lnTo>
                      <a:lnTo>
                        <a:pt x="266" y="597"/>
                      </a:lnTo>
                      <a:lnTo>
                        <a:pt x="266" y="597"/>
                      </a:lnTo>
                      <a:lnTo>
                        <a:pt x="267" y="597"/>
                      </a:lnTo>
                      <a:lnTo>
                        <a:pt x="268" y="596"/>
                      </a:lnTo>
                      <a:lnTo>
                        <a:pt x="268" y="596"/>
                      </a:lnTo>
                      <a:lnTo>
                        <a:pt x="269" y="596"/>
                      </a:lnTo>
                      <a:lnTo>
                        <a:pt x="270" y="596"/>
                      </a:lnTo>
                      <a:lnTo>
                        <a:pt x="270" y="596"/>
                      </a:lnTo>
                      <a:lnTo>
                        <a:pt x="271" y="596"/>
                      </a:lnTo>
                      <a:lnTo>
                        <a:pt x="272" y="596"/>
                      </a:lnTo>
                      <a:lnTo>
                        <a:pt x="272" y="596"/>
                      </a:lnTo>
                      <a:lnTo>
                        <a:pt x="273" y="596"/>
                      </a:lnTo>
                      <a:lnTo>
                        <a:pt x="274" y="596"/>
                      </a:lnTo>
                      <a:lnTo>
                        <a:pt x="275" y="596"/>
                      </a:lnTo>
                      <a:lnTo>
                        <a:pt x="275" y="596"/>
                      </a:lnTo>
                      <a:lnTo>
                        <a:pt x="276" y="596"/>
                      </a:lnTo>
                      <a:lnTo>
                        <a:pt x="276" y="597"/>
                      </a:lnTo>
                      <a:lnTo>
                        <a:pt x="277" y="597"/>
                      </a:lnTo>
                      <a:lnTo>
                        <a:pt x="278" y="597"/>
                      </a:lnTo>
                      <a:lnTo>
                        <a:pt x="279" y="597"/>
                      </a:lnTo>
                      <a:lnTo>
                        <a:pt x="279" y="597"/>
                      </a:lnTo>
                      <a:lnTo>
                        <a:pt x="280" y="598"/>
                      </a:lnTo>
                      <a:lnTo>
                        <a:pt x="281" y="598"/>
                      </a:lnTo>
                      <a:lnTo>
                        <a:pt x="281" y="598"/>
                      </a:lnTo>
                      <a:lnTo>
                        <a:pt x="282" y="599"/>
                      </a:lnTo>
                      <a:lnTo>
                        <a:pt x="283" y="599"/>
                      </a:lnTo>
                      <a:lnTo>
                        <a:pt x="284" y="600"/>
                      </a:lnTo>
                      <a:lnTo>
                        <a:pt x="285" y="600"/>
                      </a:lnTo>
                      <a:lnTo>
                        <a:pt x="285" y="601"/>
                      </a:lnTo>
                      <a:lnTo>
                        <a:pt x="287" y="602"/>
                      </a:lnTo>
                      <a:lnTo>
                        <a:pt x="288" y="602"/>
                      </a:lnTo>
                      <a:lnTo>
                        <a:pt x="288" y="603"/>
                      </a:lnTo>
                      <a:lnTo>
                        <a:pt x="290" y="604"/>
                      </a:lnTo>
                      <a:lnTo>
                        <a:pt x="290" y="604"/>
                      </a:lnTo>
                      <a:lnTo>
                        <a:pt x="291" y="605"/>
                      </a:lnTo>
                      <a:lnTo>
                        <a:pt x="293" y="607"/>
                      </a:lnTo>
                      <a:lnTo>
                        <a:pt x="295" y="610"/>
                      </a:lnTo>
                      <a:lnTo>
                        <a:pt x="296" y="610"/>
                      </a:lnTo>
                      <a:lnTo>
                        <a:pt x="297" y="611"/>
                      </a:lnTo>
                      <a:lnTo>
                        <a:pt x="298" y="613"/>
                      </a:lnTo>
                      <a:lnTo>
                        <a:pt x="301" y="616"/>
                      </a:lnTo>
                      <a:lnTo>
                        <a:pt x="302" y="618"/>
                      </a:lnTo>
                      <a:lnTo>
                        <a:pt x="302" y="618"/>
                      </a:lnTo>
                      <a:lnTo>
                        <a:pt x="303" y="621"/>
                      </a:lnTo>
                      <a:lnTo>
                        <a:pt x="306" y="625"/>
                      </a:lnTo>
                      <a:lnTo>
                        <a:pt x="307" y="626"/>
                      </a:lnTo>
                      <a:lnTo>
                        <a:pt x="308" y="627"/>
                      </a:lnTo>
                      <a:lnTo>
                        <a:pt x="309" y="629"/>
                      </a:lnTo>
                      <a:lnTo>
                        <a:pt x="312" y="634"/>
                      </a:lnTo>
                      <a:lnTo>
                        <a:pt x="317" y="645"/>
                      </a:lnTo>
                      <a:lnTo>
                        <a:pt x="318" y="647"/>
                      </a:lnTo>
                      <a:lnTo>
                        <a:pt x="318" y="648"/>
                      </a:lnTo>
                      <a:lnTo>
                        <a:pt x="320" y="651"/>
                      </a:lnTo>
                      <a:lnTo>
                        <a:pt x="323" y="657"/>
                      </a:lnTo>
                      <a:lnTo>
                        <a:pt x="328" y="671"/>
                      </a:lnTo>
                      <a:lnTo>
                        <a:pt x="339" y="701"/>
                      </a:lnTo>
                      <a:lnTo>
                        <a:pt x="339" y="703"/>
                      </a:lnTo>
                      <a:lnTo>
                        <a:pt x="340" y="705"/>
                      </a:lnTo>
                      <a:lnTo>
                        <a:pt x="341" y="709"/>
                      </a:lnTo>
                      <a:lnTo>
                        <a:pt x="344" y="717"/>
                      </a:lnTo>
                      <a:lnTo>
                        <a:pt x="349" y="733"/>
                      </a:lnTo>
                      <a:lnTo>
                        <a:pt x="359" y="768"/>
                      </a:lnTo>
                      <a:lnTo>
                        <a:pt x="379" y="845"/>
                      </a:lnTo>
                      <a:lnTo>
                        <a:pt x="423" y="1026"/>
                      </a:lnTo>
                      <a:lnTo>
                        <a:pt x="424" y="1029"/>
                      </a:lnTo>
                      <a:lnTo>
                        <a:pt x="425" y="1031"/>
                      </a:lnTo>
                      <a:lnTo>
                        <a:pt x="426" y="1036"/>
                      </a:lnTo>
                      <a:lnTo>
                        <a:pt x="428" y="1046"/>
                      </a:lnTo>
                      <a:lnTo>
                        <a:pt x="434" y="1066"/>
                      </a:lnTo>
                      <a:lnTo>
                        <a:pt x="444" y="1104"/>
                      </a:lnTo>
                      <a:lnTo>
                        <a:pt x="444" y="1107"/>
                      </a:lnTo>
                      <a:lnTo>
                        <a:pt x="445" y="1109"/>
                      </a:lnTo>
                      <a:lnTo>
                        <a:pt x="446" y="1113"/>
                      </a:lnTo>
                      <a:lnTo>
                        <a:pt x="449" y="1122"/>
                      </a:lnTo>
                      <a:lnTo>
                        <a:pt x="454" y="1139"/>
                      </a:lnTo>
                      <a:lnTo>
                        <a:pt x="464" y="1170"/>
                      </a:lnTo>
                      <a:lnTo>
                        <a:pt x="465" y="1172"/>
                      </a:lnTo>
                      <a:lnTo>
                        <a:pt x="465" y="1174"/>
                      </a:lnTo>
                      <a:lnTo>
                        <a:pt x="467" y="1177"/>
                      </a:lnTo>
                      <a:lnTo>
                        <a:pt x="469" y="1184"/>
                      </a:lnTo>
                      <a:lnTo>
                        <a:pt x="474" y="1197"/>
                      </a:lnTo>
                      <a:lnTo>
                        <a:pt x="475" y="1198"/>
                      </a:lnTo>
                      <a:lnTo>
                        <a:pt x="476" y="1200"/>
                      </a:lnTo>
                      <a:lnTo>
                        <a:pt x="477" y="1203"/>
                      </a:lnTo>
                      <a:lnTo>
                        <a:pt x="479" y="1209"/>
                      </a:lnTo>
                      <a:lnTo>
                        <a:pt x="484" y="1219"/>
                      </a:lnTo>
                      <a:lnTo>
                        <a:pt x="485" y="1220"/>
                      </a:lnTo>
                      <a:lnTo>
                        <a:pt x="486" y="1221"/>
                      </a:lnTo>
                      <a:lnTo>
                        <a:pt x="487" y="1224"/>
                      </a:lnTo>
                      <a:lnTo>
                        <a:pt x="489" y="1228"/>
                      </a:lnTo>
                      <a:lnTo>
                        <a:pt x="490" y="1229"/>
                      </a:lnTo>
                      <a:lnTo>
                        <a:pt x="491" y="1230"/>
                      </a:lnTo>
                      <a:lnTo>
                        <a:pt x="492" y="1232"/>
                      </a:lnTo>
                      <a:lnTo>
                        <a:pt x="494" y="1236"/>
                      </a:lnTo>
                      <a:lnTo>
                        <a:pt x="495" y="1237"/>
                      </a:lnTo>
                      <a:lnTo>
                        <a:pt x="496" y="1237"/>
                      </a:lnTo>
                      <a:lnTo>
                        <a:pt x="497" y="1239"/>
                      </a:lnTo>
                      <a:lnTo>
                        <a:pt x="498" y="1240"/>
                      </a:lnTo>
                      <a:lnTo>
                        <a:pt x="498" y="1241"/>
                      </a:lnTo>
                      <a:lnTo>
                        <a:pt x="500" y="1242"/>
                      </a:lnTo>
                      <a:lnTo>
                        <a:pt x="500" y="1243"/>
                      </a:lnTo>
                      <a:lnTo>
                        <a:pt x="501" y="1243"/>
                      </a:lnTo>
                      <a:lnTo>
                        <a:pt x="502" y="1245"/>
                      </a:lnTo>
                      <a:lnTo>
                        <a:pt x="503" y="1245"/>
                      </a:lnTo>
                      <a:lnTo>
                        <a:pt x="503" y="1246"/>
                      </a:lnTo>
                      <a:lnTo>
                        <a:pt x="504" y="1247"/>
                      </a:lnTo>
                      <a:lnTo>
                        <a:pt x="505" y="1248"/>
                      </a:lnTo>
                      <a:lnTo>
                        <a:pt x="506" y="1248"/>
                      </a:lnTo>
                      <a:lnTo>
                        <a:pt x="507" y="1249"/>
                      </a:lnTo>
                      <a:lnTo>
                        <a:pt x="507" y="1249"/>
                      </a:lnTo>
                      <a:lnTo>
                        <a:pt x="508" y="1249"/>
                      </a:lnTo>
                      <a:lnTo>
                        <a:pt x="509" y="1250"/>
                      </a:lnTo>
                      <a:lnTo>
                        <a:pt x="510" y="1251"/>
                      </a:lnTo>
                      <a:lnTo>
                        <a:pt x="510" y="1251"/>
                      </a:lnTo>
                      <a:lnTo>
                        <a:pt x="511" y="1251"/>
                      </a:lnTo>
                      <a:lnTo>
                        <a:pt x="512" y="1252"/>
                      </a:lnTo>
                      <a:lnTo>
                        <a:pt x="513" y="1252"/>
                      </a:lnTo>
                      <a:lnTo>
                        <a:pt x="513" y="1252"/>
                      </a:lnTo>
                      <a:lnTo>
                        <a:pt x="514" y="1252"/>
                      </a:lnTo>
                      <a:lnTo>
                        <a:pt x="515" y="1252"/>
                      </a:lnTo>
                      <a:lnTo>
                        <a:pt x="515" y="1252"/>
                      </a:lnTo>
                      <a:lnTo>
                        <a:pt x="516" y="1252"/>
                      </a:lnTo>
                      <a:lnTo>
                        <a:pt x="517" y="1252"/>
                      </a:lnTo>
                      <a:lnTo>
                        <a:pt x="518" y="1253"/>
                      </a:lnTo>
                      <a:lnTo>
                        <a:pt x="518" y="1253"/>
                      </a:lnTo>
                      <a:lnTo>
                        <a:pt x="519" y="1252"/>
                      </a:lnTo>
                      <a:lnTo>
                        <a:pt x="519" y="1252"/>
                      </a:lnTo>
                      <a:lnTo>
                        <a:pt x="520" y="1252"/>
                      </a:lnTo>
                      <a:lnTo>
                        <a:pt x="521" y="1252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1"/>
                      </a:lnTo>
                      <a:lnTo>
                        <a:pt x="525" y="1251"/>
                      </a:lnTo>
                      <a:lnTo>
                        <a:pt x="525" y="1251"/>
                      </a:lnTo>
                      <a:lnTo>
                        <a:pt x="526" y="1251"/>
                      </a:lnTo>
                      <a:lnTo>
                        <a:pt x="527" y="1250"/>
                      </a:lnTo>
                      <a:lnTo>
                        <a:pt x="528" y="1250"/>
                      </a:lnTo>
                      <a:lnTo>
                        <a:pt x="528" y="1249"/>
                      </a:lnTo>
                      <a:lnTo>
                        <a:pt x="529" y="1249"/>
                      </a:lnTo>
                      <a:lnTo>
                        <a:pt x="530" y="1248"/>
                      </a:lnTo>
                      <a:lnTo>
                        <a:pt x="530" y="1248"/>
                      </a:lnTo>
                      <a:lnTo>
                        <a:pt x="532" y="1246"/>
                      </a:lnTo>
                      <a:lnTo>
                        <a:pt x="533" y="1246"/>
                      </a:lnTo>
                      <a:lnTo>
                        <a:pt x="533" y="1245"/>
                      </a:lnTo>
                      <a:lnTo>
                        <a:pt x="534" y="1244"/>
                      </a:lnTo>
                      <a:lnTo>
                        <a:pt x="537" y="1241"/>
                      </a:lnTo>
                      <a:lnTo>
                        <a:pt x="538" y="1240"/>
                      </a:lnTo>
                      <a:lnTo>
                        <a:pt x="539" y="1239"/>
                      </a:lnTo>
                      <a:lnTo>
                        <a:pt x="540" y="1237"/>
                      </a:lnTo>
                      <a:lnTo>
                        <a:pt x="543" y="1233"/>
                      </a:lnTo>
                      <a:lnTo>
                        <a:pt x="543" y="1232"/>
                      </a:lnTo>
                      <a:lnTo>
                        <a:pt x="544" y="1231"/>
                      </a:lnTo>
                      <a:lnTo>
                        <a:pt x="545" y="1228"/>
                      </a:lnTo>
                      <a:lnTo>
                        <a:pt x="548" y="1223"/>
                      </a:lnTo>
                      <a:lnTo>
                        <a:pt x="549" y="1222"/>
                      </a:lnTo>
                      <a:lnTo>
                        <a:pt x="549" y="1221"/>
                      </a:lnTo>
                      <a:lnTo>
                        <a:pt x="551" y="1218"/>
                      </a:lnTo>
                      <a:lnTo>
                        <a:pt x="553" y="1213"/>
                      </a:lnTo>
                      <a:lnTo>
                        <a:pt x="554" y="1211"/>
                      </a:lnTo>
                      <a:lnTo>
                        <a:pt x="554" y="1210"/>
                      </a:lnTo>
                      <a:lnTo>
                        <a:pt x="556" y="1206"/>
                      </a:lnTo>
                      <a:lnTo>
                        <a:pt x="558" y="1200"/>
                      </a:lnTo>
                      <a:lnTo>
                        <a:pt x="559" y="1198"/>
                      </a:lnTo>
                      <a:lnTo>
                        <a:pt x="560" y="1197"/>
                      </a:lnTo>
                      <a:lnTo>
                        <a:pt x="561" y="1193"/>
                      </a:lnTo>
                      <a:lnTo>
                        <a:pt x="563" y="1186"/>
                      </a:lnTo>
                      <a:lnTo>
                        <a:pt x="569" y="1170"/>
                      </a:lnTo>
                      <a:lnTo>
                        <a:pt x="569" y="1168"/>
                      </a:lnTo>
                      <a:lnTo>
                        <a:pt x="570" y="1166"/>
                      </a:lnTo>
                      <a:lnTo>
                        <a:pt x="571" y="1162"/>
                      </a:lnTo>
                      <a:lnTo>
                        <a:pt x="573" y="1153"/>
                      </a:lnTo>
                      <a:lnTo>
                        <a:pt x="579" y="1134"/>
                      </a:lnTo>
                      <a:lnTo>
                        <a:pt x="589" y="1091"/>
                      </a:lnTo>
                      <a:lnTo>
                        <a:pt x="590" y="1088"/>
                      </a:lnTo>
                      <a:lnTo>
                        <a:pt x="590" y="1084"/>
                      </a:lnTo>
                      <a:lnTo>
                        <a:pt x="591" y="1078"/>
                      </a:lnTo>
                      <a:lnTo>
                        <a:pt x="594" y="1065"/>
                      </a:lnTo>
                      <a:lnTo>
                        <a:pt x="600" y="1038"/>
                      </a:lnTo>
                      <a:lnTo>
                        <a:pt x="611" y="979"/>
                      </a:lnTo>
                      <a:lnTo>
                        <a:pt x="612" y="975"/>
                      </a:lnTo>
                      <a:lnTo>
                        <a:pt x="612" y="971"/>
                      </a:lnTo>
                      <a:lnTo>
                        <a:pt x="614" y="963"/>
                      </a:lnTo>
                      <a:lnTo>
                        <a:pt x="617" y="947"/>
                      </a:lnTo>
                      <a:lnTo>
                        <a:pt x="622" y="914"/>
                      </a:lnTo>
                      <a:lnTo>
                        <a:pt x="633" y="845"/>
                      </a:lnTo>
                      <a:lnTo>
                        <a:pt x="634" y="841"/>
                      </a:lnTo>
                      <a:lnTo>
                        <a:pt x="634" y="837"/>
                      </a:lnTo>
                      <a:lnTo>
                        <a:pt x="636" y="828"/>
                      </a:lnTo>
                      <a:lnTo>
                        <a:pt x="638" y="810"/>
                      </a:lnTo>
                      <a:lnTo>
                        <a:pt x="644" y="774"/>
                      </a:lnTo>
                      <a:lnTo>
                        <a:pt x="654" y="700"/>
                      </a:lnTo>
                      <a:lnTo>
                        <a:pt x="676" y="548"/>
                      </a:lnTo>
                      <a:lnTo>
                        <a:pt x="677" y="544"/>
                      </a:lnTo>
                      <a:lnTo>
                        <a:pt x="678" y="539"/>
                      </a:lnTo>
                      <a:lnTo>
                        <a:pt x="679" y="531"/>
                      </a:lnTo>
                      <a:lnTo>
                        <a:pt x="681" y="513"/>
                      </a:lnTo>
                      <a:lnTo>
                        <a:pt x="686" y="478"/>
                      </a:lnTo>
                      <a:lnTo>
                        <a:pt x="696" y="409"/>
                      </a:lnTo>
                      <a:lnTo>
                        <a:pt x="697" y="405"/>
                      </a:lnTo>
                      <a:lnTo>
                        <a:pt x="698" y="401"/>
                      </a:lnTo>
                      <a:lnTo>
                        <a:pt x="699" y="392"/>
                      </a:lnTo>
                      <a:lnTo>
                        <a:pt x="702" y="376"/>
                      </a:lnTo>
                      <a:lnTo>
                        <a:pt x="707" y="343"/>
                      </a:lnTo>
                      <a:lnTo>
                        <a:pt x="717" y="280"/>
                      </a:lnTo>
                      <a:lnTo>
                        <a:pt x="717" y="276"/>
                      </a:lnTo>
                      <a:lnTo>
                        <a:pt x="718" y="272"/>
                      </a:lnTo>
                      <a:lnTo>
                        <a:pt x="719" y="264"/>
                      </a:lnTo>
                      <a:lnTo>
                        <a:pt x="722" y="248"/>
                      </a:lnTo>
                      <a:lnTo>
                        <a:pt x="728" y="217"/>
                      </a:lnTo>
                      <a:lnTo>
                        <a:pt x="728" y="214"/>
                      </a:lnTo>
                      <a:lnTo>
                        <a:pt x="729" y="210"/>
                      </a:lnTo>
                      <a:lnTo>
                        <a:pt x="731" y="202"/>
                      </a:lnTo>
                      <a:lnTo>
                        <a:pt x="733" y="188"/>
                      </a:lnTo>
                      <a:lnTo>
                        <a:pt x="738" y="160"/>
                      </a:lnTo>
                      <a:lnTo>
                        <a:pt x="739" y="157"/>
                      </a:lnTo>
                      <a:lnTo>
                        <a:pt x="740" y="154"/>
                      </a:lnTo>
                      <a:lnTo>
                        <a:pt x="741" y="147"/>
                      </a:lnTo>
                      <a:lnTo>
                        <a:pt x="744" y="135"/>
                      </a:lnTo>
                      <a:lnTo>
                        <a:pt x="750" y="111"/>
                      </a:lnTo>
                      <a:lnTo>
                        <a:pt x="750" y="108"/>
                      </a:lnTo>
                      <a:lnTo>
                        <a:pt x="751" y="105"/>
                      </a:lnTo>
                      <a:lnTo>
                        <a:pt x="752" y="100"/>
                      </a:lnTo>
                      <a:lnTo>
                        <a:pt x="755" y="89"/>
                      </a:lnTo>
                      <a:lnTo>
                        <a:pt x="761" y="70"/>
                      </a:lnTo>
                      <a:lnTo>
                        <a:pt x="761" y="67"/>
                      </a:lnTo>
                      <a:lnTo>
                        <a:pt x="762" y="65"/>
                      </a:lnTo>
                      <a:lnTo>
                        <a:pt x="763" y="61"/>
                      </a:lnTo>
                      <a:lnTo>
                        <a:pt x="766" y="53"/>
                      </a:lnTo>
                      <a:lnTo>
                        <a:pt x="766" y="51"/>
                      </a:lnTo>
                      <a:lnTo>
                        <a:pt x="767" y="49"/>
                      </a:lnTo>
                      <a:lnTo>
                        <a:pt x="768" y="46"/>
                      </a:lnTo>
                      <a:lnTo>
                        <a:pt x="771" y="39"/>
                      </a:lnTo>
                      <a:lnTo>
                        <a:pt x="771" y="37"/>
                      </a:lnTo>
                      <a:lnTo>
                        <a:pt x="772" y="36"/>
                      </a:lnTo>
                      <a:lnTo>
                        <a:pt x="773" y="33"/>
                      </a:lnTo>
                      <a:lnTo>
                        <a:pt x="776" y="27"/>
                      </a:lnTo>
                      <a:lnTo>
                        <a:pt x="777" y="25"/>
                      </a:lnTo>
                      <a:lnTo>
                        <a:pt x="777" y="24"/>
                      </a:lnTo>
                      <a:lnTo>
                        <a:pt x="779" y="22"/>
                      </a:lnTo>
                      <a:lnTo>
                        <a:pt x="781" y="17"/>
                      </a:lnTo>
                      <a:lnTo>
                        <a:pt x="782" y="16"/>
                      </a:lnTo>
                      <a:lnTo>
                        <a:pt x="782" y="15"/>
                      </a:lnTo>
                      <a:lnTo>
                        <a:pt x="783" y="13"/>
                      </a:lnTo>
                      <a:lnTo>
                        <a:pt x="784" y="12"/>
                      </a:lnTo>
                      <a:lnTo>
                        <a:pt x="785" y="11"/>
                      </a:lnTo>
                      <a:lnTo>
                        <a:pt x="786" y="9"/>
                      </a:lnTo>
                      <a:lnTo>
                        <a:pt x="787" y="9"/>
                      </a:lnTo>
                      <a:lnTo>
                        <a:pt x="787" y="8"/>
                      </a:lnTo>
                      <a:lnTo>
                        <a:pt x="789" y="6"/>
                      </a:lnTo>
                      <a:lnTo>
                        <a:pt x="789" y="6"/>
                      </a:lnTo>
                      <a:lnTo>
                        <a:pt x="790" y="5"/>
                      </a:lnTo>
                      <a:lnTo>
                        <a:pt x="791" y="4"/>
                      </a:lnTo>
                      <a:lnTo>
                        <a:pt x="792" y="3"/>
                      </a:lnTo>
                      <a:lnTo>
                        <a:pt x="792" y="3"/>
                      </a:lnTo>
                      <a:lnTo>
                        <a:pt x="793" y="2"/>
                      </a:lnTo>
                      <a:lnTo>
                        <a:pt x="794" y="2"/>
                      </a:lnTo>
                      <a:lnTo>
                        <a:pt x="794" y="1"/>
                      </a:lnTo>
                      <a:lnTo>
                        <a:pt x="795" y="1"/>
                      </a:lnTo>
                      <a:lnTo>
                        <a:pt x="796" y="1"/>
                      </a:lnTo>
                      <a:lnTo>
                        <a:pt x="796" y="1"/>
                      </a:lnTo>
                      <a:lnTo>
                        <a:pt x="797" y="0"/>
                      </a:lnTo>
                      <a:lnTo>
                        <a:pt x="798" y="0"/>
                      </a:lnTo>
                      <a:lnTo>
                        <a:pt x="798" y="0"/>
                      </a:lnTo>
                      <a:lnTo>
                        <a:pt x="799" y="0"/>
                      </a:lnTo>
                      <a:lnTo>
                        <a:pt x="800" y="0"/>
                      </a:lnTo>
                      <a:lnTo>
                        <a:pt x="800" y="0"/>
                      </a:lnTo>
                      <a:lnTo>
                        <a:pt x="801" y="0"/>
                      </a:lnTo>
                      <a:lnTo>
                        <a:pt x="801" y="0"/>
                      </a:lnTo>
                      <a:lnTo>
                        <a:pt x="802" y="0"/>
                      </a:lnTo>
                      <a:lnTo>
                        <a:pt x="803" y="0"/>
                      </a:lnTo>
                      <a:lnTo>
                        <a:pt x="804" y="0"/>
                      </a:lnTo>
                      <a:lnTo>
                        <a:pt x="804" y="0"/>
                      </a:lnTo>
                      <a:lnTo>
                        <a:pt x="805" y="1"/>
                      </a:lnTo>
                      <a:lnTo>
                        <a:pt x="806" y="1"/>
                      </a:lnTo>
                      <a:lnTo>
                        <a:pt x="806" y="1"/>
                      </a:lnTo>
                      <a:lnTo>
                        <a:pt x="807" y="1"/>
                      </a:lnTo>
                      <a:lnTo>
                        <a:pt x="808" y="2"/>
                      </a:lnTo>
                      <a:lnTo>
                        <a:pt x="808" y="3"/>
                      </a:lnTo>
                      <a:lnTo>
                        <a:pt x="809" y="3"/>
                      </a:lnTo>
                      <a:lnTo>
                        <a:pt x="810" y="3"/>
                      </a:lnTo>
                      <a:lnTo>
                        <a:pt x="810" y="4"/>
                      </a:lnTo>
                      <a:lnTo>
                        <a:pt x="811" y="5"/>
                      </a:lnTo>
                      <a:lnTo>
                        <a:pt x="813" y="6"/>
                      </a:lnTo>
                      <a:lnTo>
                        <a:pt x="813" y="7"/>
                      </a:lnTo>
                      <a:lnTo>
                        <a:pt x="814" y="8"/>
                      </a:lnTo>
                      <a:lnTo>
                        <a:pt x="815" y="9"/>
                      </a:lnTo>
                      <a:lnTo>
                        <a:pt x="816" y="10"/>
                      </a:lnTo>
                      <a:lnTo>
                        <a:pt x="817" y="12"/>
                      </a:lnTo>
                      <a:lnTo>
                        <a:pt x="818" y="13"/>
                      </a:lnTo>
                      <a:lnTo>
                        <a:pt x="819" y="15"/>
                      </a:lnTo>
                      <a:lnTo>
                        <a:pt x="819" y="16"/>
                      </a:lnTo>
                      <a:lnTo>
                        <a:pt x="821" y="18"/>
                      </a:lnTo>
                      <a:lnTo>
                        <a:pt x="824" y="24"/>
                      </a:lnTo>
                      <a:lnTo>
                        <a:pt x="824" y="25"/>
                      </a:lnTo>
                      <a:lnTo>
                        <a:pt x="825" y="27"/>
                      </a:lnTo>
                      <a:lnTo>
                        <a:pt x="826" y="30"/>
                      </a:lnTo>
                      <a:lnTo>
                        <a:pt x="829" y="37"/>
                      </a:lnTo>
                      <a:lnTo>
                        <a:pt x="830" y="39"/>
                      </a:lnTo>
                      <a:lnTo>
                        <a:pt x="831" y="40"/>
                      </a:lnTo>
                      <a:lnTo>
                        <a:pt x="832" y="44"/>
                      </a:lnTo>
                      <a:lnTo>
                        <a:pt x="835" y="52"/>
                      </a:lnTo>
                      <a:lnTo>
                        <a:pt x="835" y="54"/>
                      </a:lnTo>
                      <a:lnTo>
                        <a:pt x="836" y="57"/>
                      </a:lnTo>
                      <a:lnTo>
                        <a:pt x="837" y="61"/>
                      </a:lnTo>
                      <a:lnTo>
                        <a:pt x="840" y="71"/>
                      </a:lnTo>
                      <a:lnTo>
                        <a:pt x="846" y="92"/>
                      </a:lnTo>
                      <a:lnTo>
                        <a:pt x="846" y="94"/>
                      </a:lnTo>
                      <a:lnTo>
                        <a:pt x="847" y="97"/>
                      </a:lnTo>
                      <a:lnTo>
                        <a:pt x="848" y="103"/>
                      </a:lnTo>
                      <a:lnTo>
                        <a:pt x="851" y="115"/>
                      </a:lnTo>
                      <a:lnTo>
                        <a:pt x="857" y="141"/>
                      </a:lnTo>
                      <a:lnTo>
                        <a:pt x="857" y="144"/>
                      </a:lnTo>
                      <a:lnTo>
                        <a:pt x="858" y="147"/>
                      </a:lnTo>
                      <a:lnTo>
                        <a:pt x="859" y="154"/>
                      </a:lnTo>
                      <a:lnTo>
                        <a:pt x="862" y="168"/>
                      </a:lnTo>
                      <a:lnTo>
                        <a:pt x="867" y="199"/>
                      </a:lnTo>
                      <a:lnTo>
                        <a:pt x="868" y="202"/>
                      </a:lnTo>
                      <a:lnTo>
                        <a:pt x="869" y="207"/>
                      </a:lnTo>
                      <a:lnTo>
                        <a:pt x="870" y="214"/>
                      </a:lnTo>
                      <a:lnTo>
                        <a:pt x="873" y="231"/>
                      </a:lnTo>
                      <a:lnTo>
                        <a:pt x="878" y="265"/>
                      </a:lnTo>
                      <a:lnTo>
                        <a:pt x="889" y="339"/>
                      </a:lnTo>
                      <a:lnTo>
                        <a:pt x="890" y="343"/>
                      </a:lnTo>
                      <a:lnTo>
                        <a:pt x="891" y="348"/>
                      </a:lnTo>
                      <a:lnTo>
                        <a:pt x="892" y="357"/>
                      </a:lnTo>
                      <a:lnTo>
                        <a:pt x="894" y="376"/>
                      </a:lnTo>
                      <a:lnTo>
                        <a:pt x="899" y="414"/>
                      </a:lnTo>
                      <a:lnTo>
                        <a:pt x="909" y="492"/>
                      </a:lnTo>
                      <a:lnTo>
                        <a:pt x="930" y="658"/>
                      </a:lnTo>
                      <a:lnTo>
                        <a:pt x="930" y="664"/>
                      </a:lnTo>
                      <a:lnTo>
                        <a:pt x="931" y="670"/>
                      </a:lnTo>
                      <a:lnTo>
                        <a:pt x="933" y="681"/>
                      </a:lnTo>
                      <a:lnTo>
                        <a:pt x="935" y="704"/>
                      </a:lnTo>
                      <a:lnTo>
                        <a:pt x="941" y="749"/>
                      </a:lnTo>
                      <a:lnTo>
                        <a:pt x="952" y="839"/>
                      </a:lnTo>
                      <a:lnTo>
                        <a:pt x="953" y="844"/>
                      </a:lnTo>
                      <a:lnTo>
                        <a:pt x="953" y="850"/>
                      </a:lnTo>
                      <a:lnTo>
                        <a:pt x="955" y="861"/>
                      </a:lnTo>
                      <a:lnTo>
                        <a:pt x="957" y="883"/>
                      </a:lnTo>
                      <a:lnTo>
                        <a:pt x="963" y="925"/>
                      </a:lnTo>
                      <a:lnTo>
                        <a:pt x="974" y="1006"/>
                      </a:lnTo>
                      <a:lnTo>
                        <a:pt x="975" y="1010"/>
                      </a:lnTo>
                      <a:lnTo>
                        <a:pt x="975" y="1014"/>
                      </a:lnTo>
                      <a:lnTo>
                        <a:pt x="977" y="1023"/>
                      </a:lnTo>
                      <a:lnTo>
                        <a:pt x="979" y="1041"/>
                      </a:lnTo>
                      <a:lnTo>
                        <a:pt x="984" y="1074"/>
                      </a:lnTo>
                      <a:lnTo>
                        <a:pt x="985" y="1078"/>
                      </a:lnTo>
                      <a:lnTo>
                        <a:pt x="986" y="1082"/>
                      </a:lnTo>
                      <a:lnTo>
                        <a:pt x="987" y="1090"/>
                      </a:lnTo>
                      <a:lnTo>
                        <a:pt x="989" y="1105"/>
                      </a:lnTo>
                      <a:lnTo>
                        <a:pt x="995" y="1134"/>
                      </a:lnTo>
                      <a:lnTo>
                        <a:pt x="995" y="1137"/>
                      </a:lnTo>
                      <a:lnTo>
                        <a:pt x="996" y="1140"/>
                      </a:lnTo>
                      <a:lnTo>
                        <a:pt x="997" y="1147"/>
                      </a:lnTo>
                      <a:lnTo>
                        <a:pt x="999" y="1160"/>
                      </a:lnTo>
                      <a:lnTo>
                        <a:pt x="1000" y="1163"/>
                      </a:lnTo>
                      <a:lnTo>
                        <a:pt x="1001" y="1166"/>
                      </a:lnTo>
                      <a:lnTo>
                        <a:pt x="1002" y="1172"/>
                      </a:lnTo>
                      <a:lnTo>
                        <a:pt x="1005" y="1183"/>
                      </a:lnTo>
                      <a:lnTo>
                        <a:pt x="1005" y="1186"/>
                      </a:lnTo>
                      <a:lnTo>
                        <a:pt x="1006" y="1188"/>
                      </a:lnTo>
                      <a:lnTo>
                        <a:pt x="1007" y="1194"/>
                      </a:lnTo>
                      <a:lnTo>
                        <a:pt x="1010" y="1203"/>
                      </a:lnTo>
                      <a:lnTo>
                        <a:pt x="1011" y="1206"/>
                      </a:lnTo>
                      <a:lnTo>
                        <a:pt x="1011" y="1208"/>
                      </a:lnTo>
                      <a:lnTo>
                        <a:pt x="1013" y="1212"/>
                      </a:lnTo>
                      <a:lnTo>
                        <a:pt x="1015" y="1221"/>
                      </a:lnTo>
                      <a:lnTo>
                        <a:pt x="1016" y="1222"/>
                      </a:lnTo>
                      <a:lnTo>
                        <a:pt x="1016" y="1224"/>
                      </a:lnTo>
                      <a:lnTo>
                        <a:pt x="1017" y="1228"/>
                      </a:lnTo>
                      <a:lnTo>
                        <a:pt x="1018" y="1229"/>
                      </a:lnTo>
                      <a:lnTo>
                        <a:pt x="1019" y="1231"/>
                      </a:lnTo>
                      <a:lnTo>
                        <a:pt x="1020" y="1234"/>
                      </a:lnTo>
                      <a:lnTo>
                        <a:pt x="1021" y="1236"/>
                      </a:lnTo>
                      <a:lnTo>
                        <a:pt x="1021" y="1237"/>
                      </a:lnTo>
                      <a:lnTo>
                        <a:pt x="1023" y="1239"/>
                      </a:lnTo>
                      <a:lnTo>
                        <a:pt x="1023" y="1241"/>
                      </a:lnTo>
                      <a:lnTo>
                        <a:pt x="1024" y="1242"/>
                      </a:lnTo>
                      <a:lnTo>
                        <a:pt x="1025" y="1244"/>
                      </a:lnTo>
                      <a:lnTo>
                        <a:pt x="1026" y="1245"/>
                      </a:lnTo>
                      <a:lnTo>
                        <a:pt x="1026" y="1246"/>
                      </a:lnTo>
                    </a:path>
                  </a:pathLst>
                </a:custGeom>
                <a:noFill/>
                <a:ln w="25400" cap="flat" cmpd="sng" algn="ctr">
                  <a:solidFill>
                    <a:srgbClr val="005BD3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97" name="Freeform 21"/>
                <p:cNvSpPr>
                  <a:spLocks/>
                </p:cNvSpPr>
                <p:nvPr/>
              </p:nvSpPr>
              <p:spPr bwMode="auto">
                <a:xfrm>
                  <a:off x="4764088" y="111460"/>
                  <a:ext cx="1562100" cy="1989138"/>
                </a:xfrm>
                <a:custGeom>
                  <a:avLst/>
                  <a:gdLst>
                    <a:gd name="T0" fmla="*/ 5 w 984"/>
                    <a:gd name="T1" fmla="*/ 1251 h 1253"/>
                    <a:gd name="T2" fmla="*/ 10 w 984"/>
                    <a:gd name="T3" fmla="*/ 1253 h 1253"/>
                    <a:gd name="T4" fmla="*/ 15 w 984"/>
                    <a:gd name="T5" fmla="*/ 1251 h 1253"/>
                    <a:gd name="T6" fmla="*/ 20 w 984"/>
                    <a:gd name="T7" fmla="*/ 1243 h 1253"/>
                    <a:gd name="T8" fmla="*/ 29 w 984"/>
                    <a:gd name="T9" fmla="*/ 1223 h 1253"/>
                    <a:gd name="T10" fmla="*/ 40 w 984"/>
                    <a:gd name="T11" fmla="*/ 1184 h 1253"/>
                    <a:gd name="T12" fmla="*/ 54 w 984"/>
                    <a:gd name="T13" fmla="*/ 1117 h 1253"/>
                    <a:gd name="T14" fmla="*/ 83 w 984"/>
                    <a:gd name="T15" fmla="*/ 918 h 1253"/>
                    <a:gd name="T16" fmla="*/ 136 w 984"/>
                    <a:gd name="T17" fmla="*/ 490 h 1253"/>
                    <a:gd name="T18" fmla="*/ 159 w 984"/>
                    <a:gd name="T19" fmla="*/ 315 h 1253"/>
                    <a:gd name="T20" fmla="*/ 180 w 984"/>
                    <a:gd name="T21" fmla="*/ 187 h 1253"/>
                    <a:gd name="T22" fmla="*/ 193 w 984"/>
                    <a:gd name="T23" fmla="*/ 118 h 1253"/>
                    <a:gd name="T24" fmla="*/ 208 w 984"/>
                    <a:gd name="T25" fmla="*/ 61 h 1253"/>
                    <a:gd name="T26" fmla="*/ 218 w 984"/>
                    <a:gd name="T27" fmla="*/ 32 h 1253"/>
                    <a:gd name="T28" fmla="*/ 227 w 984"/>
                    <a:gd name="T29" fmla="*/ 14 h 1253"/>
                    <a:gd name="T30" fmla="*/ 233 w 984"/>
                    <a:gd name="T31" fmla="*/ 6 h 1253"/>
                    <a:gd name="T32" fmla="*/ 239 w 984"/>
                    <a:gd name="T33" fmla="*/ 1 h 1253"/>
                    <a:gd name="T34" fmla="*/ 244 w 984"/>
                    <a:gd name="T35" fmla="*/ 0 h 1253"/>
                    <a:gd name="T36" fmla="*/ 249 w 984"/>
                    <a:gd name="T37" fmla="*/ 1 h 1253"/>
                    <a:gd name="T38" fmla="*/ 255 w 984"/>
                    <a:gd name="T39" fmla="*/ 4 h 1253"/>
                    <a:gd name="T40" fmla="*/ 264 w 984"/>
                    <a:gd name="T41" fmla="*/ 16 h 1253"/>
                    <a:gd name="T42" fmla="*/ 275 w 984"/>
                    <a:gd name="T43" fmla="*/ 40 h 1253"/>
                    <a:gd name="T44" fmla="*/ 288 w 984"/>
                    <a:gd name="T45" fmla="*/ 82 h 1253"/>
                    <a:gd name="T46" fmla="*/ 307 w 984"/>
                    <a:gd name="T47" fmla="*/ 162 h 1253"/>
                    <a:gd name="T48" fmla="*/ 329 w 984"/>
                    <a:gd name="T49" fmla="*/ 285 h 1253"/>
                    <a:gd name="T50" fmla="*/ 372 w 984"/>
                    <a:gd name="T51" fmla="*/ 572 h 1253"/>
                    <a:gd name="T52" fmla="*/ 421 w 984"/>
                    <a:gd name="T53" fmla="*/ 898 h 1253"/>
                    <a:gd name="T54" fmla="*/ 452 w 984"/>
                    <a:gd name="T55" fmla="*/ 1070 h 1253"/>
                    <a:gd name="T56" fmla="*/ 468 w 984"/>
                    <a:gd name="T57" fmla="*/ 1138 h 1253"/>
                    <a:gd name="T58" fmla="*/ 482 w 984"/>
                    <a:gd name="T59" fmla="*/ 1185 h 1253"/>
                    <a:gd name="T60" fmla="*/ 497 w 984"/>
                    <a:gd name="T61" fmla="*/ 1222 h 1253"/>
                    <a:gd name="T62" fmla="*/ 507 w 984"/>
                    <a:gd name="T63" fmla="*/ 1239 h 1253"/>
                    <a:gd name="T64" fmla="*/ 514 w 984"/>
                    <a:gd name="T65" fmla="*/ 1247 h 1253"/>
                    <a:gd name="T66" fmla="*/ 520 w 984"/>
                    <a:gd name="T67" fmla="*/ 1251 h 1253"/>
                    <a:gd name="T68" fmla="*/ 525 w 984"/>
                    <a:gd name="T69" fmla="*/ 1252 h 1253"/>
                    <a:gd name="T70" fmla="*/ 530 w 984"/>
                    <a:gd name="T71" fmla="*/ 1252 h 1253"/>
                    <a:gd name="T72" fmla="*/ 535 w 984"/>
                    <a:gd name="T73" fmla="*/ 1251 h 1253"/>
                    <a:gd name="T74" fmla="*/ 542 w 984"/>
                    <a:gd name="T75" fmla="*/ 1246 h 1253"/>
                    <a:gd name="T76" fmla="*/ 552 w 984"/>
                    <a:gd name="T77" fmla="*/ 1234 h 1253"/>
                    <a:gd name="T78" fmla="*/ 567 w 984"/>
                    <a:gd name="T79" fmla="*/ 1207 h 1253"/>
                    <a:gd name="T80" fmla="*/ 579 w 984"/>
                    <a:gd name="T81" fmla="*/ 1174 h 1253"/>
                    <a:gd name="T82" fmla="*/ 610 w 984"/>
                    <a:gd name="T83" fmla="*/ 1074 h 1253"/>
                    <a:gd name="T84" fmla="*/ 662 w 984"/>
                    <a:gd name="T85" fmla="*/ 863 h 1253"/>
                    <a:gd name="T86" fmla="*/ 685 w 984"/>
                    <a:gd name="T87" fmla="*/ 772 h 1253"/>
                    <a:gd name="T88" fmla="*/ 711 w 984"/>
                    <a:gd name="T89" fmla="*/ 687 h 1253"/>
                    <a:gd name="T90" fmla="*/ 729 w 984"/>
                    <a:gd name="T91" fmla="*/ 644 h 1253"/>
                    <a:gd name="T92" fmla="*/ 740 w 984"/>
                    <a:gd name="T93" fmla="*/ 624 h 1253"/>
                    <a:gd name="T94" fmla="*/ 750 w 984"/>
                    <a:gd name="T95" fmla="*/ 609 h 1253"/>
                    <a:gd name="T96" fmla="*/ 759 w 984"/>
                    <a:gd name="T97" fmla="*/ 601 h 1253"/>
                    <a:gd name="T98" fmla="*/ 766 w 984"/>
                    <a:gd name="T99" fmla="*/ 597 h 1253"/>
                    <a:gd name="T100" fmla="*/ 771 w 984"/>
                    <a:gd name="T101" fmla="*/ 596 h 1253"/>
                    <a:gd name="T102" fmla="*/ 776 w 984"/>
                    <a:gd name="T103" fmla="*/ 596 h 1253"/>
                    <a:gd name="T104" fmla="*/ 781 w 984"/>
                    <a:gd name="T105" fmla="*/ 597 h 1253"/>
                    <a:gd name="T106" fmla="*/ 787 w 984"/>
                    <a:gd name="T107" fmla="*/ 600 h 1253"/>
                    <a:gd name="T108" fmla="*/ 794 w 984"/>
                    <a:gd name="T109" fmla="*/ 606 h 1253"/>
                    <a:gd name="T110" fmla="*/ 804 w 984"/>
                    <a:gd name="T111" fmla="*/ 617 h 1253"/>
                    <a:gd name="T112" fmla="*/ 824 w 984"/>
                    <a:gd name="T113" fmla="*/ 653 h 1253"/>
                    <a:gd name="T114" fmla="*/ 839 w 984"/>
                    <a:gd name="T115" fmla="*/ 691 h 1253"/>
                    <a:gd name="T116" fmla="*/ 885 w 984"/>
                    <a:gd name="T117" fmla="*/ 844 h 1253"/>
                    <a:gd name="T118" fmla="*/ 937 w 984"/>
                    <a:gd name="T119" fmla="*/ 1039 h 1253"/>
                    <a:gd name="T120" fmla="*/ 960 w 984"/>
                    <a:gd name="T121" fmla="*/ 1116 h 1253"/>
                    <a:gd name="T122" fmla="*/ 979 w 984"/>
                    <a:gd name="T123" fmla="*/ 1168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984" h="1253">
                      <a:moveTo>
                        <a:pt x="0" y="1246"/>
                      </a:moveTo>
                      <a:lnTo>
                        <a:pt x="1" y="1247"/>
                      </a:lnTo>
                      <a:lnTo>
                        <a:pt x="2" y="1248"/>
                      </a:lnTo>
                      <a:lnTo>
                        <a:pt x="2" y="1248"/>
                      </a:lnTo>
                      <a:lnTo>
                        <a:pt x="3" y="1249"/>
                      </a:lnTo>
                      <a:lnTo>
                        <a:pt x="3" y="1250"/>
                      </a:lnTo>
                      <a:lnTo>
                        <a:pt x="4" y="1250"/>
                      </a:lnTo>
                      <a:lnTo>
                        <a:pt x="5" y="1251"/>
                      </a:lnTo>
                      <a:lnTo>
                        <a:pt x="5" y="1251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2"/>
                      </a:lnTo>
                      <a:lnTo>
                        <a:pt x="9" y="1252"/>
                      </a:lnTo>
                      <a:lnTo>
                        <a:pt x="9" y="1252"/>
                      </a:lnTo>
                      <a:lnTo>
                        <a:pt x="10" y="1253"/>
                      </a:lnTo>
                      <a:lnTo>
                        <a:pt x="11" y="1252"/>
                      </a:lnTo>
                      <a:lnTo>
                        <a:pt x="11" y="1252"/>
                      </a:lnTo>
                      <a:lnTo>
                        <a:pt x="12" y="1252"/>
                      </a:lnTo>
                      <a:lnTo>
                        <a:pt x="12" y="1252"/>
                      </a:lnTo>
                      <a:lnTo>
                        <a:pt x="13" y="1252"/>
                      </a:lnTo>
                      <a:lnTo>
                        <a:pt x="14" y="1251"/>
                      </a:lnTo>
                      <a:lnTo>
                        <a:pt x="14" y="1251"/>
                      </a:lnTo>
                      <a:lnTo>
                        <a:pt x="15" y="1251"/>
                      </a:lnTo>
                      <a:lnTo>
                        <a:pt x="15" y="1250"/>
                      </a:lnTo>
                      <a:lnTo>
                        <a:pt x="16" y="1249"/>
                      </a:lnTo>
                      <a:lnTo>
                        <a:pt x="17" y="1249"/>
                      </a:lnTo>
                      <a:lnTo>
                        <a:pt x="17" y="1248"/>
                      </a:lnTo>
                      <a:lnTo>
                        <a:pt x="18" y="1247"/>
                      </a:lnTo>
                      <a:lnTo>
                        <a:pt x="19" y="1245"/>
                      </a:lnTo>
                      <a:lnTo>
                        <a:pt x="20" y="1245"/>
                      </a:lnTo>
                      <a:lnTo>
                        <a:pt x="20" y="1243"/>
                      </a:lnTo>
                      <a:lnTo>
                        <a:pt x="22" y="1241"/>
                      </a:lnTo>
                      <a:lnTo>
                        <a:pt x="22" y="1240"/>
                      </a:lnTo>
                      <a:lnTo>
                        <a:pt x="23" y="1239"/>
                      </a:lnTo>
                      <a:lnTo>
                        <a:pt x="24" y="1236"/>
                      </a:lnTo>
                      <a:lnTo>
                        <a:pt x="25" y="1235"/>
                      </a:lnTo>
                      <a:lnTo>
                        <a:pt x="26" y="1233"/>
                      </a:lnTo>
                      <a:lnTo>
                        <a:pt x="27" y="1230"/>
                      </a:lnTo>
                      <a:lnTo>
                        <a:pt x="29" y="1223"/>
                      </a:lnTo>
                      <a:lnTo>
                        <a:pt x="30" y="1221"/>
                      </a:lnTo>
                      <a:lnTo>
                        <a:pt x="31" y="1219"/>
                      </a:lnTo>
                      <a:lnTo>
                        <a:pt x="32" y="1215"/>
                      </a:lnTo>
                      <a:lnTo>
                        <a:pt x="35" y="1206"/>
                      </a:lnTo>
                      <a:lnTo>
                        <a:pt x="35" y="1203"/>
                      </a:lnTo>
                      <a:lnTo>
                        <a:pt x="36" y="1201"/>
                      </a:lnTo>
                      <a:lnTo>
                        <a:pt x="38" y="1195"/>
                      </a:lnTo>
                      <a:lnTo>
                        <a:pt x="40" y="1184"/>
                      </a:lnTo>
                      <a:lnTo>
                        <a:pt x="41" y="1181"/>
                      </a:lnTo>
                      <a:lnTo>
                        <a:pt x="42" y="1178"/>
                      </a:lnTo>
                      <a:lnTo>
                        <a:pt x="43" y="1172"/>
                      </a:lnTo>
                      <a:lnTo>
                        <a:pt x="46" y="1159"/>
                      </a:lnTo>
                      <a:lnTo>
                        <a:pt x="51" y="1132"/>
                      </a:lnTo>
                      <a:lnTo>
                        <a:pt x="52" y="1128"/>
                      </a:lnTo>
                      <a:lnTo>
                        <a:pt x="53" y="1124"/>
                      </a:lnTo>
                      <a:lnTo>
                        <a:pt x="54" y="1117"/>
                      </a:lnTo>
                      <a:lnTo>
                        <a:pt x="57" y="1101"/>
                      </a:lnTo>
                      <a:lnTo>
                        <a:pt x="62" y="1068"/>
                      </a:lnTo>
                      <a:lnTo>
                        <a:pt x="73" y="994"/>
                      </a:lnTo>
                      <a:lnTo>
                        <a:pt x="74" y="989"/>
                      </a:lnTo>
                      <a:lnTo>
                        <a:pt x="74" y="985"/>
                      </a:lnTo>
                      <a:lnTo>
                        <a:pt x="75" y="975"/>
                      </a:lnTo>
                      <a:lnTo>
                        <a:pt x="78" y="957"/>
                      </a:lnTo>
                      <a:lnTo>
                        <a:pt x="83" y="918"/>
                      </a:lnTo>
                      <a:lnTo>
                        <a:pt x="93" y="838"/>
                      </a:lnTo>
                      <a:lnTo>
                        <a:pt x="114" y="671"/>
                      </a:lnTo>
                      <a:lnTo>
                        <a:pt x="114" y="665"/>
                      </a:lnTo>
                      <a:lnTo>
                        <a:pt x="115" y="660"/>
                      </a:lnTo>
                      <a:lnTo>
                        <a:pt x="117" y="648"/>
                      </a:lnTo>
                      <a:lnTo>
                        <a:pt x="119" y="625"/>
                      </a:lnTo>
                      <a:lnTo>
                        <a:pt x="125" y="580"/>
                      </a:lnTo>
                      <a:lnTo>
                        <a:pt x="136" y="490"/>
                      </a:lnTo>
                      <a:lnTo>
                        <a:pt x="137" y="485"/>
                      </a:lnTo>
                      <a:lnTo>
                        <a:pt x="137" y="480"/>
                      </a:lnTo>
                      <a:lnTo>
                        <a:pt x="139" y="469"/>
                      </a:lnTo>
                      <a:lnTo>
                        <a:pt x="141" y="447"/>
                      </a:lnTo>
                      <a:lnTo>
                        <a:pt x="147" y="405"/>
                      </a:lnTo>
                      <a:lnTo>
                        <a:pt x="158" y="325"/>
                      </a:lnTo>
                      <a:lnTo>
                        <a:pt x="159" y="320"/>
                      </a:lnTo>
                      <a:lnTo>
                        <a:pt x="159" y="315"/>
                      </a:lnTo>
                      <a:lnTo>
                        <a:pt x="161" y="306"/>
                      </a:lnTo>
                      <a:lnTo>
                        <a:pt x="164" y="288"/>
                      </a:lnTo>
                      <a:lnTo>
                        <a:pt x="169" y="252"/>
                      </a:lnTo>
                      <a:lnTo>
                        <a:pt x="170" y="248"/>
                      </a:lnTo>
                      <a:lnTo>
                        <a:pt x="170" y="244"/>
                      </a:lnTo>
                      <a:lnTo>
                        <a:pt x="171" y="235"/>
                      </a:lnTo>
                      <a:lnTo>
                        <a:pt x="174" y="219"/>
                      </a:lnTo>
                      <a:lnTo>
                        <a:pt x="180" y="187"/>
                      </a:lnTo>
                      <a:lnTo>
                        <a:pt x="180" y="184"/>
                      </a:lnTo>
                      <a:lnTo>
                        <a:pt x="181" y="180"/>
                      </a:lnTo>
                      <a:lnTo>
                        <a:pt x="182" y="172"/>
                      </a:lnTo>
                      <a:lnTo>
                        <a:pt x="185" y="158"/>
                      </a:lnTo>
                      <a:lnTo>
                        <a:pt x="191" y="131"/>
                      </a:lnTo>
                      <a:lnTo>
                        <a:pt x="191" y="128"/>
                      </a:lnTo>
                      <a:lnTo>
                        <a:pt x="192" y="125"/>
                      </a:lnTo>
                      <a:lnTo>
                        <a:pt x="193" y="118"/>
                      </a:lnTo>
                      <a:lnTo>
                        <a:pt x="196" y="106"/>
                      </a:lnTo>
                      <a:lnTo>
                        <a:pt x="201" y="84"/>
                      </a:lnTo>
                      <a:lnTo>
                        <a:pt x="202" y="82"/>
                      </a:lnTo>
                      <a:lnTo>
                        <a:pt x="203" y="79"/>
                      </a:lnTo>
                      <a:lnTo>
                        <a:pt x="204" y="75"/>
                      </a:lnTo>
                      <a:lnTo>
                        <a:pt x="206" y="66"/>
                      </a:lnTo>
                      <a:lnTo>
                        <a:pt x="207" y="63"/>
                      </a:lnTo>
                      <a:lnTo>
                        <a:pt x="208" y="61"/>
                      </a:lnTo>
                      <a:lnTo>
                        <a:pt x="209" y="57"/>
                      </a:lnTo>
                      <a:lnTo>
                        <a:pt x="212" y="49"/>
                      </a:lnTo>
                      <a:lnTo>
                        <a:pt x="212" y="48"/>
                      </a:lnTo>
                      <a:lnTo>
                        <a:pt x="213" y="46"/>
                      </a:lnTo>
                      <a:lnTo>
                        <a:pt x="214" y="42"/>
                      </a:lnTo>
                      <a:lnTo>
                        <a:pt x="216" y="35"/>
                      </a:lnTo>
                      <a:lnTo>
                        <a:pt x="217" y="34"/>
                      </a:lnTo>
                      <a:lnTo>
                        <a:pt x="218" y="32"/>
                      </a:lnTo>
                      <a:lnTo>
                        <a:pt x="219" y="29"/>
                      </a:lnTo>
                      <a:lnTo>
                        <a:pt x="222" y="24"/>
                      </a:lnTo>
                      <a:lnTo>
                        <a:pt x="222" y="22"/>
                      </a:lnTo>
                      <a:lnTo>
                        <a:pt x="223" y="21"/>
                      </a:lnTo>
                      <a:lnTo>
                        <a:pt x="224" y="19"/>
                      </a:lnTo>
                      <a:lnTo>
                        <a:pt x="225" y="18"/>
                      </a:lnTo>
                      <a:lnTo>
                        <a:pt x="225" y="16"/>
                      </a:lnTo>
                      <a:lnTo>
                        <a:pt x="227" y="14"/>
                      </a:lnTo>
                      <a:lnTo>
                        <a:pt x="227" y="13"/>
                      </a:lnTo>
                      <a:lnTo>
                        <a:pt x="228" y="12"/>
                      </a:lnTo>
                      <a:lnTo>
                        <a:pt x="229" y="10"/>
                      </a:lnTo>
                      <a:lnTo>
                        <a:pt x="230" y="10"/>
                      </a:lnTo>
                      <a:lnTo>
                        <a:pt x="231" y="9"/>
                      </a:lnTo>
                      <a:lnTo>
                        <a:pt x="232" y="7"/>
                      </a:lnTo>
                      <a:lnTo>
                        <a:pt x="233" y="6"/>
                      </a:lnTo>
                      <a:lnTo>
                        <a:pt x="233" y="6"/>
                      </a:lnTo>
                      <a:lnTo>
                        <a:pt x="234" y="5"/>
                      </a:lnTo>
                      <a:lnTo>
                        <a:pt x="234" y="4"/>
                      </a:lnTo>
                      <a:lnTo>
                        <a:pt x="235" y="4"/>
                      </a:lnTo>
                      <a:lnTo>
                        <a:pt x="236" y="3"/>
                      </a:lnTo>
                      <a:lnTo>
                        <a:pt x="237" y="3"/>
                      </a:lnTo>
                      <a:lnTo>
                        <a:pt x="237" y="2"/>
                      </a:lnTo>
                      <a:lnTo>
                        <a:pt x="238" y="2"/>
                      </a:lnTo>
                      <a:lnTo>
                        <a:pt x="239" y="1"/>
                      </a:lnTo>
                      <a:lnTo>
                        <a:pt x="239" y="1"/>
                      </a:lnTo>
                      <a:lnTo>
                        <a:pt x="240" y="1"/>
                      </a:lnTo>
                      <a:lnTo>
                        <a:pt x="240" y="0"/>
                      </a:lnTo>
                      <a:lnTo>
                        <a:pt x="241" y="0"/>
                      </a:lnTo>
                      <a:lnTo>
                        <a:pt x="242" y="0"/>
                      </a:lnTo>
                      <a:lnTo>
                        <a:pt x="243" y="0"/>
                      </a:lnTo>
                      <a:lnTo>
                        <a:pt x="243" y="0"/>
                      </a:lnTo>
                      <a:lnTo>
                        <a:pt x="244" y="0"/>
                      </a:lnTo>
                      <a:lnTo>
                        <a:pt x="245" y="0"/>
                      </a:lnTo>
                      <a:lnTo>
                        <a:pt x="245" y="0"/>
                      </a:lnTo>
                      <a:lnTo>
                        <a:pt x="246" y="0"/>
                      </a:lnTo>
                      <a:lnTo>
                        <a:pt x="247" y="0"/>
                      </a:lnTo>
                      <a:lnTo>
                        <a:pt x="247" y="0"/>
                      </a:lnTo>
                      <a:lnTo>
                        <a:pt x="248" y="0"/>
                      </a:lnTo>
                      <a:lnTo>
                        <a:pt x="249" y="1"/>
                      </a:lnTo>
                      <a:lnTo>
                        <a:pt x="249" y="1"/>
                      </a:lnTo>
                      <a:lnTo>
                        <a:pt x="250" y="1"/>
                      </a:lnTo>
                      <a:lnTo>
                        <a:pt x="251" y="1"/>
                      </a:lnTo>
                      <a:lnTo>
                        <a:pt x="251" y="2"/>
                      </a:lnTo>
                      <a:lnTo>
                        <a:pt x="252" y="2"/>
                      </a:lnTo>
                      <a:lnTo>
                        <a:pt x="253" y="3"/>
                      </a:lnTo>
                      <a:lnTo>
                        <a:pt x="254" y="3"/>
                      </a:lnTo>
                      <a:lnTo>
                        <a:pt x="254" y="4"/>
                      </a:lnTo>
                      <a:lnTo>
                        <a:pt x="255" y="4"/>
                      </a:lnTo>
                      <a:lnTo>
                        <a:pt x="255" y="5"/>
                      </a:lnTo>
                      <a:lnTo>
                        <a:pt x="256" y="6"/>
                      </a:lnTo>
                      <a:lnTo>
                        <a:pt x="257" y="7"/>
                      </a:lnTo>
                      <a:lnTo>
                        <a:pt x="258" y="8"/>
                      </a:lnTo>
                      <a:lnTo>
                        <a:pt x="259" y="9"/>
                      </a:lnTo>
                      <a:lnTo>
                        <a:pt x="260" y="10"/>
                      </a:lnTo>
                      <a:lnTo>
                        <a:pt x="261" y="12"/>
                      </a:lnTo>
                      <a:lnTo>
                        <a:pt x="264" y="16"/>
                      </a:lnTo>
                      <a:lnTo>
                        <a:pt x="264" y="18"/>
                      </a:lnTo>
                      <a:lnTo>
                        <a:pt x="265" y="19"/>
                      </a:lnTo>
                      <a:lnTo>
                        <a:pt x="267" y="21"/>
                      </a:lnTo>
                      <a:lnTo>
                        <a:pt x="269" y="27"/>
                      </a:lnTo>
                      <a:lnTo>
                        <a:pt x="270" y="28"/>
                      </a:lnTo>
                      <a:lnTo>
                        <a:pt x="271" y="30"/>
                      </a:lnTo>
                      <a:lnTo>
                        <a:pt x="272" y="33"/>
                      </a:lnTo>
                      <a:lnTo>
                        <a:pt x="275" y="40"/>
                      </a:lnTo>
                      <a:lnTo>
                        <a:pt x="275" y="42"/>
                      </a:lnTo>
                      <a:lnTo>
                        <a:pt x="276" y="43"/>
                      </a:lnTo>
                      <a:lnTo>
                        <a:pt x="278" y="48"/>
                      </a:lnTo>
                      <a:lnTo>
                        <a:pt x="280" y="55"/>
                      </a:lnTo>
                      <a:lnTo>
                        <a:pt x="286" y="73"/>
                      </a:lnTo>
                      <a:lnTo>
                        <a:pt x="287" y="76"/>
                      </a:lnTo>
                      <a:lnTo>
                        <a:pt x="287" y="78"/>
                      </a:lnTo>
                      <a:lnTo>
                        <a:pt x="288" y="82"/>
                      </a:lnTo>
                      <a:lnTo>
                        <a:pt x="291" y="92"/>
                      </a:lnTo>
                      <a:lnTo>
                        <a:pt x="296" y="112"/>
                      </a:lnTo>
                      <a:lnTo>
                        <a:pt x="297" y="115"/>
                      </a:lnTo>
                      <a:lnTo>
                        <a:pt x="297" y="118"/>
                      </a:lnTo>
                      <a:lnTo>
                        <a:pt x="299" y="123"/>
                      </a:lnTo>
                      <a:lnTo>
                        <a:pt x="301" y="135"/>
                      </a:lnTo>
                      <a:lnTo>
                        <a:pt x="306" y="159"/>
                      </a:lnTo>
                      <a:lnTo>
                        <a:pt x="307" y="162"/>
                      </a:lnTo>
                      <a:lnTo>
                        <a:pt x="308" y="165"/>
                      </a:lnTo>
                      <a:lnTo>
                        <a:pt x="309" y="171"/>
                      </a:lnTo>
                      <a:lnTo>
                        <a:pt x="311" y="184"/>
                      </a:lnTo>
                      <a:lnTo>
                        <a:pt x="317" y="211"/>
                      </a:lnTo>
                      <a:lnTo>
                        <a:pt x="327" y="270"/>
                      </a:lnTo>
                      <a:lnTo>
                        <a:pt x="327" y="274"/>
                      </a:lnTo>
                      <a:lnTo>
                        <a:pt x="328" y="277"/>
                      </a:lnTo>
                      <a:lnTo>
                        <a:pt x="329" y="285"/>
                      </a:lnTo>
                      <a:lnTo>
                        <a:pt x="332" y="300"/>
                      </a:lnTo>
                      <a:lnTo>
                        <a:pt x="337" y="331"/>
                      </a:lnTo>
                      <a:lnTo>
                        <a:pt x="347" y="397"/>
                      </a:lnTo>
                      <a:lnTo>
                        <a:pt x="367" y="534"/>
                      </a:lnTo>
                      <a:lnTo>
                        <a:pt x="368" y="539"/>
                      </a:lnTo>
                      <a:lnTo>
                        <a:pt x="368" y="544"/>
                      </a:lnTo>
                      <a:lnTo>
                        <a:pt x="370" y="553"/>
                      </a:lnTo>
                      <a:lnTo>
                        <a:pt x="372" y="572"/>
                      </a:lnTo>
                      <a:lnTo>
                        <a:pt x="378" y="610"/>
                      </a:lnTo>
                      <a:lnTo>
                        <a:pt x="389" y="687"/>
                      </a:lnTo>
                      <a:lnTo>
                        <a:pt x="411" y="834"/>
                      </a:lnTo>
                      <a:lnTo>
                        <a:pt x="411" y="838"/>
                      </a:lnTo>
                      <a:lnTo>
                        <a:pt x="412" y="842"/>
                      </a:lnTo>
                      <a:lnTo>
                        <a:pt x="413" y="850"/>
                      </a:lnTo>
                      <a:lnTo>
                        <a:pt x="416" y="867"/>
                      </a:lnTo>
                      <a:lnTo>
                        <a:pt x="421" y="898"/>
                      </a:lnTo>
                      <a:lnTo>
                        <a:pt x="431" y="959"/>
                      </a:lnTo>
                      <a:lnTo>
                        <a:pt x="432" y="963"/>
                      </a:lnTo>
                      <a:lnTo>
                        <a:pt x="432" y="966"/>
                      </a:lnTo>
                      <a:lnTo>
                        <a:pt x="434" y="974"/>
                      </a:lnTo>
                      <a:lnTo>
                        <a:pt x="436" y="988"/>
                      </a:lnTo>
                      <a:lnTo>
                        <a:pt x="441" y="1015"/>
                      </a:lnTo>
                      <a:lnTo>
                        <a:pt x="451" y="1067"/>
                      </a:lnTo>
                      <a:lnTo>
                        <a:pt x="452" y="1070"/>
                      </a:lnTo>
                      <a:lnTo>
                        <a:pt x="453" y="1073"/>
                      </a:lnTo>
                      <a:lnTo>
                        <a:pt x="454" y="1080"/>
                      </a:lnTo>
                      <a:lnTo>
                        <a:pt x="457" y="1092"/>
                      </a:lnTo>
                      <a:lnTo>
                        <a:pt x="462" y="1116"/>
                      </a:lnTo>
                      <a:lnTo>
                        <a:pt x="463" y="1119"/>
                      </a:lnTo>
                      <a:lnTo>
                        <a:pt x="464" y="1122"/>
                      </a:lnTo>
                      <a:lnTo>
                        <a:pt x="465" y="1127"/>
                      </a:lnTo>
                      <a:lnTo>
                        <a:pt x="468" y="1138"/>
                      </a:lnTo>
                      <a:lnTo>
                        <a:pt x="473" y="1158"/>
                      </a:lnTo>
                      <a:lnTo>
                        <a:pt x="474" y="1161"/>
                      </a:lnTo>
                      <a:lnTo>
                        <a:pt x="475" y="1163"/>
                      </a:lnTo>
                      <a:lnTo>
                        <a:pt x="476" y="1168"/>
                      </a:lnTo>
                      <a:lnTo>
                        <a:pt x="479" y="1176"/>
                      </a:lnTo>
                      <a:lnTo>
                        <a:pt x="479" y="1179"/>
                      </a:lnTo>
                      <a:lnTo>
                        <a:pt x="480" y="1181"/>
                      </a:lnTo>
                      <a:lnTo>
                        <a:pt x="482" y="1185"/>
                      </a:lnTo>
                      <a:lnTo>
                        <a:pt x="484" y="1193"/>
                      </a:lnTo>
                      <a:lnTo>
                        <a:pt x="485" y="1195"/>
                      </a:lnTo>
                      <a:lnTo>
                        <a:pt x="486" y="1197"/>
                      </a:lnTo>
                      <a:lnTo>
                        <a:pt x="487" y="1200"/>
                      </a:lnTo>
                      <a:lnTo>
                        <a:pt x="490" y="1207"/>
                      </a:lnTo>
                      <a:lnTo>
                        <a:pt x="495" y="1220"/>
                      </a:lnTo>
                      <a:lnTo>
                        <a:pt x="496" y="1221"/>
                      </a:lnTo>
                      <a:lnTo>
                        <a:pt x="497" y="1222"/>
                      </a:lnTo>
                      <a:lnTo>
                        <a:pt x="498" y="1225"/>
                      </a:lnTo>
                      <a:lnTo>
                        <a:pt x="500" y="1230"/>
                      </a:lnTo>
                      <a:lnTo>
                        <a:pt x="501" y="1231"/>
                      </a:lnTo>
                      <a:lnTo>
                        <a:pt x="502" y="1232"/>
                      </a:lnTo>
                      <a:lnTo>
                        <a:pt x="503" y="1234"/>
                      </a:lnTo>
                      <a:lnTo>
                        <a:pt x="506" y="1237"/>
                      </a:lnTo>
                      <a:lnTo>
                        <a:pt x="506" y="1239"/>
                      </a:lnTo>
                      <a:lnTo>
                        <a:pt x="507" y="1239"/>
                      </a:lnTo>
                      <a:lnTo>
                        <a:pt x="508" y="1241"/>
                      </a:lnTo>
                      <a:lnTo>
                        <a:pt x="509" y="1242"/>
                      </a:lnTo>
                      <a:lnTo>
                        <a:pt x="509" y="1242"/>
                      </a:lnTo>
                      <a:lnTo>
                        <a:pt x="511" y="1244"/>
                      </a:lnTo>
                      <a:lnTo>
                        <a:pt x="512" y="1245"/>
                      </a:lnTo>
                      <a:lnTo>
                        <a:pt x="512" y="1245"/>
                      </a:lnTo>
                      <a:lnTo>
                        <a:pt x="513" y="1246"/>
                      </a:lnTo>
                      <a:lnTo>
                        <a:pt x="514" y="1247"/>
                      </a:lnTo>
                      <a:lnTo>
                        <a:pt x="515" y="1248"/>
                      </a:lnTo>
                      <a:lnTo>
                        <a:pt x="516" y="1249"/>
                      </a:lnTo>
                      <a:lnTo>
                        <a:pt x="516" y="1249"/>
                      </a:lnTo>
                      <a:lnTo>
                        <a:pt x="517" y="1249"/>
                      </a:lnTo>
                      <a:lnTo>
                        <a:pt x="518" y="1250"/>
                      </a:lnTo>
                      <a:lnTo>
                        <a:pt x="518" y="1250"/>
                      </a:lnTo>
                      <a:lnTo>
                        <a:pt x="519" y="1251"/>
                      </a:lnTo>
                      <a:lnTo>
                        <a:pt x="520" y="1251"/>
                      </a:lnTo>
                      <a:lnTo>
                        <a:pt x="521" y="1251"/>
                      </a:lnTo>
                      <a:lnTo>
                        <a:pt x="521" y="1251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2"/>
                      </a:lnTo>
                      <a:lnTo>
                        <a:pt x="525" y="1252"/>
                      </a:lnTo>
                      <a:lnTo>
                        <a:pt x="525" y="1252"/>
                      </a:lnTo>
                      <a:lnTo>
                        <a:pt x="526" y="1252"/>
                      </a:lnTo>
                      <a:lnTo>
                        <a:pt x="527" y="1253"/>
                      </a:lnTo>
                      <a:lnTo>
                        <a:pt x="527" y="1253"/>
                      </a:lnTo>
                      <a:lnTo>
                        <a:pt x="528" y="1252"/>
                      </a:lnTo>
                      <a:lnTo>
                        <a:pt x="529" y="1252"/>
                      </a:lnTo>
                      <a:lnTo>
                        <a:pt x="530" y="1252"/>
                      </a:lnTo>
                      <a:lnTo>
                        <a:pt x="530" y="1252"/>
                      </a:lnTo>
                      <a:lnTo>
                        <a:pt x="531" y="1252"/>
                      </a:lnTo>
                      <a:lnTo>
                        <a:pt x="531" y="1252"/>
                      </a:lnTo>
                      <a:lnTo>
                        <a:pt x="532" y="1252"/>
                      </a:lnTo>
                      <a:lnTo>
                        <a:pt x="533" y="1252"/>
                      </a:lnTo>
                      <a:lnTo>
                        <a:pt x="533" y="1252"/>
                      </a:lnTo>
                      <a:lnTo>
                        <a:pt x="534" y="1251"/>
                      </a:lnTo>
                      <a:lnTo>
                        <a:pt x="534" y="1251"/>
                      </a:lnTo>
                      <a:lnTo>
                        <a:pt x="535" y="1251"/>
                      </a:lnTo>
                      <a:lnTo>
                        <a:pt x="536" y="1250"/>
                      </a:lnTo>
                      <a:lnTo>
                        <a:pt x="537" y="1250"/>
                      </a:lnTo>
                      <a:lnTo>
                        <a:pt x="538" y="1249"/>
                      </a:lnTo>
                      <a:lnTo>
                        <a:pt x="539" y="1248"/>
                      </a:lnTo>
                      <a:lnTo>
                        <a:pt x="540" y="1248"/>
                      </a:lnTo>
                      <a:lnTo>
                        <a:pt x="540" y="1248"/>
                      </a:lnTo>
                      <a:lnTo>
                        <a:pt x="542" y="1246"/>
                      </a:lnTo>
                      <a:lnTo>
                        <a:pt x="542" y="1246"/>
                      </a:lnTo>
                      <a:lnTo>
                        <a:pt x="543" y="1245"/>
                      </a:lnTo>
                      <a:lnTo>
                        <a:pt x="544" y="1244"/>
                      </a:lnTo>
                      <a:lnTo>
                        <a:pt x="546" y="1241"/>
                      </a:lnTo>
                      <a:lnTo>
                        <a:pt x="547" y="1240"/>
                      </a:lnTo>
                      <a:lnTo>
                        <a:pt x="548" y="1240"/>
                      </a:lnTo>
                      <a:lnTo>
                        <a:pt x="549" y="1238"/>
                      </a:lnTo>
                      <a:lnTo>
                        <a:pt x="552" y="1235"/>
                      </a:lnTo>
                      <a:lnTo>
                        <a:pt x="552" y="1234"/>
                      </a:lnTo>
                      <a:lnTo>
                        <a:pt x="553" y="1233"/>
                      </a:lnTo>
                      <a:lnTo>
                        <a:pt x="554" y="1231"/>
                      </a:lnTo>
                      <a:lnTo>
                        <a:pt x="557" y="1227"/>
                      </a:lnTo>
                      <a:lnTo>
                        <a:pt x="557" y="1226"/>
                      </a:lnTo>
                      <a:lnTo>
                        <a:pt x="558" y="1225"/>
                      </a:lnTo>
                      <a:lnTo>
                        <a:pt x="559" y="1222"/>
                      </a:lnTo>
                      <a:lnTo>
                        <a:pt x="562" y="1218"/>
                      </a:lnTo>
                      <a:lnTo>
                        <a:pt x="567" y="1207"/>
                      </a:lnTo>
                      <a:lnTo>
                        <a:pt x="567" y="1206"/>
                      </a:lnTo>
                      <a:lnTo>
                        <a:pt x="568" y="1204"/>
                      </a:lnTo>
                      <a:lnTo>
                        <a:pt x="569" y="1201"/>
                      </a:lnTo>
                      <a:lnTo>
                        <a:pt x="572" y="1195"/>
                      </a:lnTo>
                      <a:lnTo>
                        <a:pt x="577" y="1182"/>
                      </a:lnTo>
                      <a:lnTo>
                        <a:pt x="578" y="1180"/>
                      </a:lnTo>
                      <a:lnTo>
                        <a:pt x="578" y="1178"/>
                      </a:lnTo>
                      <a:lnTo>
                        <a:pt x="579" y="1174"/>
                      </a:lnTo>
                      <a:lnTo>
                        <a:pt x="582" y="1167"/>
                      </a:lnTo>
                      <a:lnTo>
                        <a:pt x="588" y="1150"/>
                      </a:lnTo>
                      <a:lnTo>
                        <a:pt x="599" y="1114"/>
                      </a:lnTo>
                      <a:lnTo>
                        <a:pt x="599" y="1111"/>
                      </a:lnTo>
                      <a:lnTo>
                        <a:pt x="600" y="1109"/>
                      </a:lnTo>
                      <a:lnTo>
                        <a:pt x="602" y="1104"/>
                      </a:lnTo>
                      <a:lnTo>
                        <a:pt x="604" y="1094"/>
                      </a:lnTo>
                      <a:lnTo>
                        <a:pt x="610" y="1074"/>
                      </a:lnTo>
                      <a:lnTo>
                        <a:pt x="621" y="1032"/>
                      </a:lnTo>
                      <a:lnTo>
                        <a:pt x="621" y="1029"/>
                      </a:lnTo>
                      <a:lnTo>
                        <a:pt x="622" y="1026"/>
                      </a:lnTo>
                      <a:lnTo>
                        <a:pt x="623" y="1021"/>
                      </a:lnTo>
                      <a:lnTo>
                        <a:pt x="626" y="1011"/>
                      </a:lnTo>
                      <a:lnTo>
                        <a:pt x="631" y="990"/>
                      </a:lnTo>
                      <a:lnTo>
                        <a:pt x="641" y="948"/>
                      </a:lnTo>
                      <a:lnTo>
                        <a:pt x="662" y="863"/>
                      </a:lnTo>
                      <a:lnTo>
                        <a:pt x="662" y="861"/>
                      </a:lnTo>
                      <a:lnTo>
                        <a:pt x="663" y="858"/>
                      </a:lnTo>
                      <a:lnTo>
                        <a:pt x="664" y="852"/>
                      </a:lnTo>
                      <a:lnTo>
                        <a:pt x="667" y="841"/>
                      </a:lnTo>
                      <a:lnTo>
                        <a:pt x="672" y="819"/>
                      </a:lnTo>
                      <a:lnTo>
                        <a:pt x="684" y="777"/>
                      </a:lnTo>
                      <a:lnTo>
                        <a:pt x="684" y="775"/>
                      </a:lnTo>
                      <a:lnTo>
                        <a:pt x="685" y="772"/>
                      </a:lnTo>
                      <a:lnTo>
                        <a:pt x="686" y="767"/>
                      </a:lnTo>
                      <a:lnTo>
                        <a:pt x="689" y="757"/>
                      </a:lnTo>
                      <a:lnTo>
                        <a:pt x="695" y="738"/>
                      </a:lnTo>
                      <a:lnTo>
                        <a:pt x="706" y="703"/>
                      </a:lnTo>
                      <a:lnTo>
                        <a:pt x="707" y="701"/>
                      </a:lnTo>
                      <a:lnTo>
                        <a:pt x="707" y="699"/>
                      </a:lnTo>
                      <a:lnTo>
                        <a:pt x="708" y="695"/>
                      </a:lnTo>
                      <a:lnTo>
                        <a:pt x="711" y="687"/>
                      </a:lnTo>
                      <a:lnTo>
                        <a:pt x="717" y="673"/>
                      </a:lnTo>
                      <a:lnTo>
                        <a:pt x="717" y="671"/>
                      </a:lnTo>
                      <a:lnTo>
                        <a:pt x="718" y="669"/>
                      </a:lnTo>
                      <a:lnTo>
                        <a:pt x="719" y="666"/>
                      </a:lnTo>
                      <a:lnTo>
                        <a:pt x="722" y="659"/>
                      </a:lnTo>
                      <a:lnTo>
                        <a:pt x="728" y="647"/>
                      </a:lnTo>
                      <a:lnTo>
                        <a:pt x="728" y="645"/>
                      </a:lnTo>
                      <a:lnTo>
                        <a:pt x="729" y="644"/>
                      </a:lnTo>
                      <a:lnTo>
                        <a:pt x="730" y="641"/>
                      </a:lnTo>
                      <a:lnTo>
                        <a:pt x="733" y="636"/>
                      </a:lnTo>
                      <a:lnTo>
                        <a:pt x="734" y="634"/>
                      </a:lnTo>
                      <a:lnTo>
                        <a:pt x="734" y="633"/>
                      </a:lnTo>
                      <a:lnTo>
                        <a:pt x="736" y="631"/>
                      </a:lnTo>
                      <a:lnTo>
                        <a:pt x="738" y="626"/>
                      </a:lnTo>
                      <a:lnTo>
                        <a:pt x="739" y="625"/>
                      </a:lnTo>
                      <a:lnTo>
                        <a:pt x="740" y="624"/>
                      </a:lnTo>
                      <a:lnTo>
                        <a:pt x="741" y="621"/>
                      </a:lnTo>
                      <a:lnTo>
                        <a:pt x="744" y="618"/>
                      </a:lnTo>
                      <a:lnTo>
                        <a:pt x="744" y="616"/>
                      </a:lnTo>
                      <a:lnTo>
                        <a:pt x="745" y="616"/>
                      </a:lnTo>
                      <a:lnTo>
                        <a:pt x="747" y="614"/>
                      </a:lnTo>
                      <a:lnTo>
                        <a:pt x="749" y="610"/>
                      </a:lnTo>
                      <a:lnTo>
                        <a:pt x="750" y="610"/>
                      </a:lnTo>
                      <a:lnTo>
                        <a:pt x="750" y="609"/>
                      </a:lnTo>
                      <a:lnTo>
                        <a:pt x="752" y="607"/>
                      </a:lnTo>
                      <a:lnTo>
                        <a:pt x="752" y="607"/>
                      </a:lnTo>
                      <a:lnTo>
                        <a:pt x="753" y="606"/>
                      </a:lnTo>
                      <a:lnTo>
                        <a:pt x="754" y="605"/>
                      </a:lnTo>
                      <a:lnTo>
                        <a:pt x="755" y="604"/>
                      </a:lnTo>
                      <a:lnTo>
                        <a:pt x="756" y="604"/>
                      </a:lnTo>
                      <a:lnTo>
                        <a:pt x="757" y="603"/>
                      </a:lnTo>
                      <a:lnTo>
                        <a:pt x="759" y="601"/>
                      </a:lnTo>
                      <a:lnTo>
                        <a:pt x="760" y="600"/>
                      </a:lnTo>
                      <a:lnTo>
                        <a:pt x="761" y="600"/>
                      </a:lnTo>
                      <a:lnTo>
                        <a:pt x="762" y="599"/>
                      </a:lnTo>
                      <a:lnTo>
                        <a:pt x="762" y="599"/>
                      </a:lnTo>
                      <a:lnTo>
                        <a:pt x="763" y="598"/>
                      </a:lnTo>
                      <a:lnTo>
                        <a:pt x="764" y="598"/>
                      </a:lnTo>
                      <a:lnTo>
                        <a:pt x="765" y="598"/>
                      </a:lnTo>
                      <a:lnTo>
                        <a:pt x="766" y="597"/>
                      </a:lnTo>
                      <a:lnTo>
                        <a:pt x="766" y="597"/>
                      </a:lnTo>
                      <a:lnTo>
                        <a:pt x="767" y="597"/>
                      </a:lnTo>
                      <a:lnTo>
                        <a:pt x="768" y="597"/>
                      </a:lnTo>
                      <a:lnTo>
                        <a:pt x="768" y="597"/>
                      </a:lnTo>
                      <a:lnTo>
                        <a:pt x="769" y="597"/>
                      </a:lnTo>
                      <a:lnTo>
                        <a:pt x="770" y="596"/>
                      </a:lnTo>
                      <a:lnTo>
                        <a:pt x="770" y="596"/>
                      </a:lnTo>
                      <a:lnTo>
                        <a:pt x="771" y="596"/>
                      </a:lnTo>
                      <a:lnTo>
                        <a:pt x="771" y="596"/>
                      </a:lnTo>
                      <a:lnTo>
                        <a:pt x="772" y="596"/>
                      </a:lnTo>
                      <a:lnTo>
                        <a:pt x="773" y="596"/>
                      </a:lnTo>
                      <a:lnTo>
                        <a:pt x="773" y="596"/>
                      </a:lnTo>
                      <a:lnTo>
                        <a:pt x="774" y="596"/>
                      </a:lnTo>
                      <a:lnTo>
                        <a:pt x="774" y="596"/>
                      </a:lnTo>
                      <a:lnTo>
                        <a:pt x="775" y="596"/>
                      </a:lnTo>
                      <a:lnTo>
                        <a:pt x="776" y="596"/>
                      </a:lnTo>
                      <a:lnTo>
                        <a:pt x="776" y="596"/>
                      </a:lnTo>
                      <a:lnTo>
                        <a:pt x="777" y="596"/>
                      </a:lnTo>
                      <a:lnTo>
                        <a:pt x="778" y="596"/>
                      </a:lnTo>
                      <a:lnTo>
                        <a:pt x="779" y="597"/>
                      </a:lnTo>
                      <a:lnTo>
                        <a:pt x="779" y="597"/>
                      </a:lnTo>
                      <a:lnTo>
                        <a:pt x="780" y="597"/>
                      </a:lnTo>
                      <a:lnTo>
                        <a:pt x="780" y="597"/>
                      </a:lnTo>
                      <a:lnTo>
                        <a:pt x="781" y="597"/>
                      </a:lnTo>
                      <a:lnTo>
                        <a:pt x="782" y="597"/>
                      </a:lnTo>
                      <a:lnTo>
                        <a:pt x="782" y="598"/>
                      </a:lnTo>
                      <a:lnTo>
                        <a:pt x="783" y="598"/>
                      </a:lnTo>
                      <a:lnTo>
                        <a:pt x="783" y="598"/>
                      </a:lnTo>
                      <a:lnTo>
                        <a:pt x="785" y="599"/>
                      </a:lnTo>
                      <a:lnTo>
                        <a:pt x="785" y="599"/>
                      </a:lnTo>
                      <a:lnTo>
                        <a:pt x="786" y="600"/>
                      </a:lnTo>
                      <a:lnTo>
                        <a:pt x="787" y="600"/>
                      </a:lnTo>
                      <a:lnTo>
                        <a:pt x="788" y="601"/>
                      </a:lnTo>
                      <a:lnTo>
                        <a:pt x="789" y="601"/>
                      </a:lnTo>
                      <a:lnTo>
                        <a:pt x="790" y="602"/>
                      </a:lnTo>
                      <a:lnTo>
                        <a:pt x="791" y="603"/>
                      </a:lnTo>
                      <a:lnTo>
                        <a:pt x="791" y="603"/>
                      </a:lnTo>
                      <a:lnTo>
                        <a:pt x="792" y="604"/>
                      </a:lnTo>
                      <a:lnTo>
                        <a:pt x="793" y="605"/>
                      </a:lnTo>
                      <a:lnTo>
                        <a:pt x="794" y="606"/>
                      </a:lnTo>
                      <a:lnTo>
                        <a:pt x="795" y="607"/>
                      </a:lnTo>
                      <a:lnTo>
                        <a:pt x="796" y="608"/>
                      </a:lnTo>
                      <a:lnTo>
                        <a:pt x="797" y="608"/>
                      </a:lnTo>
                      <a:lnTo>
                        <a:pt x="798" y="610"/>
                      </a:lnTo>
                      <a:lnTo>
                        <a:pt x="801" y="613"/>
                      </a:lnTo>
                      <a:lnTo>
                        <a:pt x="801" y="614"/>
                      </a:lnTo>
                      <a:lnTo>
                        <a:pt x="802" y="615"/>
                      </a:lnTo>
                      <a:lnTo>
                        <a:pt x="804" y="617"/>
                      </a:lnTo>
                      <a:lnTo>
                        <a:pt x="806" y="621"/>
                      </a:lnTo>
                      <a:lnTo>
                        <a:pt x="812" y="630"/>
                      </a:lnTo>
                      <a:lnTo>
                        <a:pt x="812" y="631"/>
                      </a:lnTo>
                      <a:lnTo>
                        <a:pt x="813" y="632"/>
                      </a:lnTo>
                      <a:lnTo>
                        <a:pt x="815" y="635"/>
                      </a:lnTo>
                      <a:lnTo>
                        <a:pt x="817" y="640"/>
                      </a:lnTo>
                      <a:lnTo>
                        <a:pt x="823" y="651"/>
                      </a:lnTo>
                      <a:lnTo>
                        <a:pt x="824" y="653"/>
                      </a:lnTo>
                      <a:lnTo>
                        <a:pt x="824" y="654"/>
                      </a:lnTo>
                      <a:lnTo>
                        <a:pt x="825" y="657"/>
                      </a:lnTo>
                      <a:lnTo>
                        <a:pt x="828" y="664"/>
                      </a:lnTo>
                      <a:lnTo>
                        <a:pt x="834" y="678"/>
                      </a:lnTo>
                      <a:lnTo>
                        <a:pt x="834" y="679"/>
                      </a:lnTo>
                      <a:lnTo>
                        <a:pt x="835" y="681"/>
                      </a:lnTo>
                      <a:lnTo>
                        <a:pt x="836" y="684"/>
                      </a:lnTo>
                      <a:lnTo>
                        <a:pt x="839" y="691"/>
                      </a:lnTo>
                      <a:lnTo>
                        <a:pt x="844" y="706"/>
                      </a:lnTo>
                      <a:lnTo>
                        <a:pt x="854" y="737"/>
                      </a:lnTo>
                      <a:lnTo>
                        <a:pt x="875" y="807"/>
                      </a:lnTo>
                      <a:lnTo>
                        <a:pt x="875" y="809"/>
                      </a:lnTo>
                      <a:lnTo>
                        <a:pt x="876" y="811"/>
                      </a:lnTo>
                      <a:lnTo>
                        <a:pt x="877" y="816"/>
                      </a:lnTo>
                      <a:lnTo>
                        <a:pt x="880" y="825"/>
                      </a:lnTo>
                      <a:lnTo>
                        <a:pt x="885" y="844"/>
                      </a:lnTo>
                      <a:lnTo>
                        <a:pt x="895" y="882"/>
                      </a:lnTo>
                      <a:lnTo>
                        <a:pt x="915" y="958"/>
                      </a:lnTo>
                      <a:lnTo>
                        <a:pt x="916" y="961"/>
                      </a:lnTo>
                      <a:lnTo>
                        <a:pt x="917" y="964"/>
                      </a:lnTo>
                      <a:lnTo>
                        <a:pt x="918" y="969"/>
                      </a:lnTo>
                      <a:lnTo>
                        <a:pt x="921" y="979"/>
                      </a:lnTo>
                      <a:lnTo>
                        <a:pt x="926" y="999"/>
                      </a:lnTo>
                      <a:lnTo>
                        <a:pt x="937" y="1039"/>
                      </a:lnTo>
                      <a:lnTo>
                        <a:pt x="938" y="1041"/>
                      </a:lnTo>
                      <a:lnTo>
                        <a:pt x="938" y="1044"/>
                      </a:lnTo>
                      <a:lnTo>
                        <a:pt x="940" y="1048"/>
                      </a:lnTo>
                      <a:lnTo>
                        <a:pt x="942" y="1058"/>
                      </a:lnTo>
                      <a:lnTo>
                        <a:pt x="948" y="1077"/>
                      </a:lnTo>
                      <a:lnTo>
                        <a:pt x="959" y="1111"/>
                      </a:lnTo>
                      <a:lnTo>
                        <a:pt x="959" y="1114"/>
                      </a:lnTo>
                      <a:lnTo>
                        <a:pt x="960" y="1116"/>
                      </a:lnTo>
                      <a:lnTo>
                        <a:pt x="961" y="1119"/>
                      </a:lnTo>
                      <a:lnTo>
                        <a:pt x="964" y="1127"/>
                      </a:lnTo>
                      <a:lnTo>
                        <a:pt x="969" y="1141"/>
                      </a:lnTo>
                      <a:lnTo>
                        <a:pt x="969" y="1143"/>
                      </a:lnTo>
                      <a:lnTo>
                        <a:pt x="970" y="1145"/>
                      </a:lnTo>
                      <a:lnTo>
                        <a:pt x="971" y="1149"/>
                      </a:lnTo>
                      <a:lnTo>
                        <a:pt x="974" y="1155"/>
                      </a:lnTo>
                      <a:lnTo>
                        <a:pt x="979" y="1168"/>
                      </a:lnTo>
                      <a:lnTo>
                        <a:pt x="980" y="1170"/>
                      </a:lnTo>
                      <a:lnTo>
                        <a:pt x="980" y="1171"/>
                      </a:lnTo>
                      <a:lnTo>
                        <a:pt x="982" y="1175"/>
                      </a:lnTo>
                      <a:lnTo>
                        <a:pt x="984" y="1181"/>
                      </a:lnTo>
                    </a:path>
                  </a:pathLst>
                </a:custGeom>
                <a:noFill/>
                <a:ln w="25400" cap="flat" cmpd="sng" algn="ctr">
                  <a:solidFill>
                    <a:srgbClr val="005BD3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8" name="Group 288"/>
            <p:cNvGrpSpPr/>
            <p:nvPr/>
          </p:nvGrpSpPr>
          <p:grpSpPr>
            <a:xfrm rot="19416136">
              <a:off x="656138" y="4469147"/>
              <a:ext cx="385884" cy="406626"/>
              <a:chOff x="1124134" y="4324041"/>
              <a:chExt cx="445917" cy="442859"/>
            </a:xfrm>
          </p:grpSpPr>
          <p:sp>
            <p:nvSpPr>
              <p:cNvPr id="290" name="Oval 289"/>
              <p:cNvSpPr/>
              <p:nvPr/>
            </p:nvSpPr>
            <p:spPr>
              <a:xfrm rot="260809">
                <a:off x="1124134" y="4324041"/>
                <a:ext cx="445917" cy="442859"/>
              </a:xfrm>
              <a:prstGeom prst="ellipse">
                <a:avLst/>
              </a:prstGeom>
              <a:solidFill>
                <a:srgbClr val="FFFFCC"/>
              </a:solidFill>
              <a:ln w="9525" cap="flat" cmpd="sng" algn="ctr">
                <a:solidFill>
                  <a:srgbClr val="005BD3">
                    <a:lumMod val="60000"/>
                    <a:lumOff val="40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9" name="Group 290"/>
              <p:cNvGrpSpPr/>
              <p:nvPr/>
            </p:nvGrpSpPr>
            <p:grpSpPr>
              <a:xfrm rot="11396125" flipV="1">
                <a:off x="1166696" y="4443345"/>
                <a:ext cx="358792" cy="179701"/>
                <a:chOff x="3135313" y="111460"/>
                <a:chExt cx="3190875" cy="1989138"/>
              </a:xfrm>
            </p:grpSpPr>
            <p:sp>
              <p:nvSpPr>
                <p:cNvPr id="292" name="Freeform 20"/>
                <p:cNvSpPr>
                  <a:spLocks/>
                </p:cNvSpPr>
                <p:nvPr/>
              </p:nvSpPr>
              <p:spPr bwMode="auto">
                <a:xfrm>
                  <a:off x="3135313" y="111460"/>
                  <a:ext cx="1628775" cy="1989138"/>
                </a:xfrm>
                <a:custGeom>
                  <a:avLst/>
                  <a:gdLst>
                    <a:gd name="T0" fmla="*/ 5 w 1026"/>
                    <a:gd name="T1" fmla="*/ 1252 h 1253"/>
                    <a:gd name="T2" fmla="*/ 11 w 1026"/>
                    <a:gd name="T3" fmla="*/ 1251 h 1253"/>
                    <a:gd name="T4" fmla="*/ 17 w 1026"/>
                    <a:gd name="T5" fmla="*/ 1247 h 1253"/>
                    <a:gd name="T6" fmla="*/ 27 w 1026"/>
                    <a:gd name="T7" fmla="*/ 1239 h 1253"/>
                    <a:gd name="T8" fmla="*/ 42 w 1026"/>
                    <a:gd name="T9" fmla="*/ 1219 h 1253"/>
                    <a:gd name="T10" fmla="*/ 57 w 1026"/>
                    <a:gd name="T11" fmla="*/ 1189 h 1253"/>
                    <a:gd name="T12" fmla="*/ 86 w 1026"/>
                    <a:gd name="T13" fmla="*/ 1114 h 1253"/>
                    <a:gd name="T14" fmla="*/ 167 w 1026"/>
                    <a:gd name="T15" fmla="*/ 819 h 1253"/>
                    <a:gd name="T16" fmla="*/ 191 w 1026"/>
                    <a:gd name="T17" fmla="*/ 736 h 1253"/>
                    <a:gd name="T18" fmla="*/ 221 w 1026"/>
                    <a:gd name="T19" fmla="*/ 656 h 1253"/>
                    <a:gd name="T20" fmla="*/ 233 w 1026"/>
                    <a:gd name="T21" fmla="*/ 630 h 1253"/>
                    <a:gd name="T22" fmla="*/ 243 w 1026"/>
                    <a:gd name="T23" fmla="*/ 615 h 1253"/>
                    <a:gd name="T24" fmla="*/ 254 w 1026"/>
                    <a:gd name="T25" fmla="*/ 603 h 1253"/>
                    <a:gd name="T26" fmla="*/ 261 w 1026"/>
                    <a:gd name="T27" fmla="*/ 599 h 1253"/>
                    <a:gd name="T28" fmla="*/ 267 w 1026"/>
                    <a:gd name="T29" fmla="*/ 597 h 1253"/>
                    <a:gd name="T30" fmla="*/ 272 w 1026"/>
                    <a:gd name="T31" fmla="*/ 596 h 1253"/>
                    <a:gd name="T32" fmla="*/ 278 w 1026"/>
                    <a:gd name="T33" fmla="*/ 597 h 1253"/>
                    <a:gd name="T34" fmla="*/ 284 w 1026"/>
                    <a:gd name="T35" fmla="*/ 600 h 1253"/>
                    <a:gd name="T36" fmla="*/ 291 w 1026"/>
                    <a:gd name="T37" fmla="*/ 605 h 1253"/>
                    <a:gd name="T38" fmla="*/ 302 w 1026"/>
                    <a:gd name="T39" fmla="*/ 618 h 1253"/>
                    <a:gd name="T40" fmla="*/ 318 w 1026"/>
                    <a:gd name="T41" fmla="*/ 647 h 1253"/>
                    <a:gd name="T42" fmla="*/ 341 w 1026"/>
                    <a:gd name="T43" fmla="*/ 709 h 1253"/>
                    <a:gd name="T44" fmla="*/ 426 w 1026"/>
                    <a:gd name="T45" fmla="*/ 1036 h 1253"/>
                    <a:gd name="T46" fmla="*/ 454 w 1026"/>
                    <a:gd name="T47" fmla="*/ 1139 h 1253"/>
                    <a:gd name="T48" fmla="*/ 476 w 1026"/>
                    <a:gd name="T49" fmla="*/ 1200 h 1253"/>
                    <a:gd name="T50" fmla="*/ 490 w 1026"/>
                    <a:gd name="T51" fmla="*/ 1229 h 1253"/>
                    <a:gd name="T52" fmla="*/ 498 w 1026"/>
                    <a:gd name="T53" fmla="*/ 1241 h 1253"/>
                    <a:gd name="T54" fmla="*/ 505 w 1026"/>
                    <a:gd name="T55" fmla="*/ 1248 h 1253"/>
                    <a:gd name="T56" fmla="*/ 511 w 1026"/>
                    <a:gd name="T57" fmla="*/ 1251 h 1253"/>
                    <a:gd name="T58" fmla="*/ 517 w 1026"/>
                    <a:gd name="T59" fmla="*/ 1252 h 1253"/>
                    <a:gd name="T60" fmla="*/ 522 w 1026"/>
                    <a:gd name="T61" fmla="*/ 1252 h 1253"/>
                    <a:gd name="T62" fmla="*/ 528 w 1026"/>
                    <a:gd name="T63" fmla="*/ 1250 h 1253"/>
                    <a:gd name="T64" fmla="*/ 534 w 1026"/>
                    <a:gd name="T65" fmla="*/ 1244 h 1253"/>
                    <a:gd name="T66" fmla="*/ 545 w 1026"/>
                    <a:gd name="T67" fmla="*/ 1228 h 1253"/>
                    <a:gd name="T68" fmla="*/ 556 w 1026"/>
                    <a:gd name="T69" fmla="*/ 1206 h 1253"/>
                    <a:gd name="T70" fmla="*/ 570 w 1026"/>
                    <a:gd name="T71" fmla="*/ 1166 h 1253"/>
                    <a:gd name="T72" fmla="*/ 594 w 1026"/>
                    <a:gd name="T73" fmla="*/ 1065 h 1253"/>
                    <a:gd name="T74" fmla="*/ 633 w 1026"/>
                    <a:gd name="T75" fmla="*/ 845 h 1253"/>
                    <a:gd name="T76" fmla="*/ 677 w 1026"/>
                    <a:gd name="T77" fmla="*/ 544 h 1253"/>
                    <a:gd name="T78" fmla="*/ 699 w 1026"/>
                    <a:gd name="T79" fmla="*/ 392 h 1253"/>
                    <a:gd name="T80" fmla="*/ 728 w 1026"/>
                    <a:gd name="T81" fmla="*/ 217 h 1253"/>
                    <a:gd name="T82" fmla="*/ 741 w 1026"/>
                    <a:gd name="T83" fmla="*/ 147 h 1253"/>
                    <a:gd name="T84" fmla="*/ 761 w 1026"/>
                    <a:gd name="T85" fmla="*/ 67 h 1253"/>
                    <a:gd name="T86" fmla="*/ 771 w 1026"/>
                    <a:gd name="T87" fmla="*/ 37 h 1253"/>
                    <a:gd name="T88" fmla="*/ 782 w 1026"/>
                    <a:gd name="T89" fmla="*/ 16 h 1253"/>
                    <a:gd name="T90" fmla="*/ 789 w 1026"/>
                    <a:gd name="T91" fmla="*/ 6 h 1253"/>
                    <a:gd name="T92" fmla="*/ 794 w 1026"/>
                    <a:gd name="T93" fmla="*/ 1 h 1253"/>
                    <a:gd name="T94" fmla="*/ 800 w 1026"/>
                    <a:gd name="T95" fmla="*/ 0 h 1253"/>
                    <a:gd name="T96" fmla="*/ 805 w 1026"/>
                    <a:gd name="T97" fmla="*/ 1 h 1253"/>
                    <a:gd name="T98" fmla="*/ 810 w 1026"/>
                    <a:gd name="T99" fmla="*/ 4 h 1253"/>
                    <a:gd name="T100" fmla="*/ 818 w 1026"/>
                    <a:gd name="T101" fmla="*/ 13 h 1253"/>
                    <a:gd name="T102" fmla="*/ 829 w 1026"/>
                    <a:gd name="T103" fmla="*/ 37 h 1253"/>
                    <a:gd name="T104" fmla="*/ 840 w 1026"/>
                    <a:gd name="T105" fmla="*/ 71 h 1253"/>
                    <a:gd name="T106" fmla="*/ 858 w 1026"/>
                    <a:gd name="T107" fmla="*/ 147 h 1253"/>
                    <a:gd name="T108" fmla="*/ 878 w 1026"/>
                    <a:gd name="T109" fmla="*/ 265 h 1253"/>
                    <a:gd name="T110" fmla="*/ 930 w 1026"/>
                    <a:gd name="T111" fmla="*/ 658 h 1253"/>
                    <a:gd name="T112" fmla="*/ 953 w 1026"/>
                    <a:gd name="T113" fmla="*/ 850 h 1253"/>
                    <a:gd name="T114" fmla="*/ 979 w 1026"/>
                    <a:gd name="T115" fmla="*/ 1041 h 1253"/>
                    <a:gd name="T116" fmla="*/ 996 w 1026"/>
                    <a:gd name="T117" fmla="*/ 1140 h 1253"/>
                    <a:gd name="T118" fmla="*/ 1006 w 1026"/>
                    <a:gd name="T119" fmla="*/ 1188 h 1253"/>
                    <a:gd name="T120" fmla="*/ 1016 w 1026"/>
                    <a:gd name="T121" fmla="*/ 1224 h 1253"/>
                    <a:gd name="T122" fmla="*/ 1023 w 1026"/>
                    <a:gd name="T123" fmla="*/ 1241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026" h="1253">
                      <a:moveTo>
                        <a:pt x="0" y="1253"/>
                      </a:moveTo>
                      <a:lnTo>
                        <a:pt x="1" y="1253"/>
                      </a:lnTo>
                      <a:lnTo>
                        <a:pt x="2" y="1252"/>
                      </a:lnTo>
                      <a:lnTo>
                        <a:pt x="2" y="1252"/>
                      </a:lnTo>
                      <a:lnTo>
                        <a:pt x="3" y="1252"/>
                      </a:lnTo>
                      <a:lnTo>
                        <a:pt x="3" y="1252"/>
                      </a:lnTo>
                      <a:lnTo>
                        <a:pt x="4" y="1252"/>
                      </a:lnTo>
                      <a:lnTo>
                        <a:pt x="5" y="1252"/>
                      </a:lnTo>
                      <a:lnTo>
                        <a:pt x="5" y="1252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1"/>
                      </a:lnTo>
                      <a:lnTo>
                        <a:pt x="9" y="1251"/>
                      </a:lnTo>
                      <a:lnTo>
                        <a:pt x="9" y="1251"/>
                      </a:lnTo>
                      <a:lnTo>
                        <a:pt x="11" y="1251"/>
                      </a:lnTo>
                      <a:lnTo>
                        <a:pt x="11" y="1250"/>
                      </a:lnTo>
                      <a:lnTo>
                        <a:pt x="12" y="1250"/>
                      </a:lnTo>
                      <a:lnTo>
                        <a:pt x="13" y="1249"/>
                      </a:lnTo>
                      <a:lnTo>
                        <a:pt x="14" y="1249"/>
                      </a:lnTo>
                      <a:lnTo>
                        <a:pt x="14" y="1249"/>
                      </a:lnTo>
                      <a:lnTo>
                        <a:pt x="15" y="1248"/>
                      </a:lnTo>
                      <a:lnTo>
                        <a:pt x="16" y="1248"/>
                      </a:lnTo>
                      <a:lnTo>
                        <a:pt x="17" y="1247"/>
                      </a:lnTo>
                      <a:lnTo>
                        <a:pt x="18" y="1246"/>
                      </a:lnTo>
                      <a:lnTo>
                        <a:pt x="21" y="1245"/>
                      </a:lnTo>
                      <a:lnTo>
                        <a:pt x="21" y="1244"/>
                      </a:lnTo>
                      <a:lnTo>
                        <a:pt x="22" y="1243"/>
                      </a:lnTo>
                      <a:lnTo>
                        <a:pt x="23" y="1242"/>
                      </a:lnTo>
                      <a:lnTo>
                        <a:pt x="26" y="1240"/>
                      </a:lnTo>
                      <a:lnTo>
                        <a:pt x="26" y="1239"/>
                      </a:lnTo>
                      <a:lnTo>
                        <a:pt x="27" y="1239"/>
                      </a:lnTo>
                      <a:lnTo>
                        <a:pt x="28" y="1237"/>
                      </a:lnTo>
                      <a:lnTo>
                        <a:pt x="31" y="1234"/>
                      </a:lnTo>
                      <a:lnTo>
                        <a:pt x="31" y="1234"/>
                      </a:lnTo>
                      <a:lnTo>
                        <a:pt x="32" y="1233"/>
                      </a:lnTo>
                      <a:lnTo>
                        <a:pt x="33" y="1231"/>
                      </a:lnTo>
                      <a:lnTo>
                        <a:pt x="36" y="1228"/>
                      </a:lnTo>
                      <a:lnTo>
                        <a:pt x="41" y="1220"/>
                      </a:lnTo>
                      <a:lnTo>
                        <a:pt x="42" y="1219"/>
                      </a:lnTo>
                      <a:lnTo>
                        <a:pt x="42" y="1218"/>
                      </a:lnTo>
                      <a:lnTo>
                        <a:pt x="44" y="1216"/>
                      </a:lnTo>
                      <a:lnTo>
                        <a:pt x="47" y="1211"/>
                      </a:lnTo>
                      <a:lnTo>
                        <a:pt x="52" y="1200"/>
                      </a:lnTo>
                      <a:lnTo>
                        <a:pt x="53" y="1199"/>
                      </a:lnTo>
                      <a:lnTo>
                        <a:pt x="53" y="1198"/>
                      </a:lnTo>
                      <a:lnTo>
                        <a:pt x="55" y="1195"/>
                      </a:lnTo>
                      <a:lnTo>
                        <a:pt x="57" y="1189"/>
                      </a:lnTo>
                      <a:lnTo>
                        <a:pt x="63" y="1176"/>
                      </a:lnTo>
                      <a:lnTo>
                        <a:pt x="63" y="1174"/>
                      </a:lnTo>
                      <a:lnTo>
                        <a:pt x="64" y="1173"/>
                      </a:lnTo>
                      <a:lnTo>
                        <a:pt x="66" y="1170"/>
                      </a:lnTo>
                      <a:lnTo>
                        <a:pt x="68" y="1162"/>
                      </a:lnTo>
                      <a:lnTo>
                        <a:pt x="74" y="1148"/>
                      </a:lnTo>
                      <a:lnTo>
                        <a:pt x="85" y="1116"/>
                      </a:lnTo>
                      <a:lnTo>
                        <a:pt x="86" y="1114"/>
                      </a:lnTo>
                      <a:lnTo>
                        <a:pt x="86" y="1112"/>
                      </a:lnTo>
                      <a:lnTo>
                        <a:pt x="87" y="1108"/>
                      </a:lnTo>
                      <a:lnTo>
                        <a:pt x="90" y="1100"/>
                      </a:lnTo>
                      <a:lnTo>
                        <a:pt x="95" y="1084"/>
                      </a:lnTo>
                      <a:lnTo>
                        <a:pt x="105" y="1049"/>
                      </a:lnTo>
                      <a:lnTo>
                        <a:pt x="126" y="974"/>
                      </a:lnTo>
                      <a:lnTo>
                        <a:pt x="167" y="821"/>
                      </a:lnTo>
                      <a:lnTo>
                        <a:pt x="167" y="819"/>
                      </a:lnTo>
                      <a:lnTo>
                        <a:pt x="168" y="816"/>
                      </a:lnTo>
                      <a:lnTo>
                        <a:pt x="169" y="811"/>
                      </a:lnTo>
                      <a:lnTo>
                        <a:pt x="172" y="801"/>
                      </a:lnTo>
                      <a:lnTo>
                        <a:pt x="177" y="782"/>
                      </a:lnTo>
                      <a:lnTo>
                        <a:pt x="188" y="745"/>
                      </a:lnTo>
                      <a:lnTo>
                        <a:pt x="189" y="743"/>
                      </a:lnTo>
                      <a:lnTo>
                        <a:pt x="190" y="741"/>
                      </a:lnTo>
                      <a:lnTo>
                        <a:pt x="191" y="736"/>
                      </a:lnTo>
                      <a:lnTo>
                        <a:pt x="194" y="728"/>
                      </a:lnTo>
                      <a:lnTo>
                        <a:pt x="199" y="711"/>
                      </a:lnTo>
                      <a:lnTo>
                        <a:pt x="210" y="681"/>
                      </a:lnTo>
                      <a:lnTo>
                        <a:pt x="211" y="679"/>
                      </a:lnTo>
                      <a:lnTo>
                        <a:pt x="212" y="677"/>
                      </a:lnTo>
                      <a:lnTo>
                        <a:pt x="213" y="674"/>
                      </a:lnTo>
                      <a:lnTo>
                        <a:pt x="215" y="668"/>
                      </a:lnTo>
                      <a:lnTo>
                        <a:pt x="221" y="656"/>
                      </a:lnTo>
                      <a:lnTo>
                        <a:pt x="221" y="654"/>
                      </a:lnTo>
                      <a:lnTo>
                        <a:pt x="222" y="653"/>
                      </a:lnTo>
                      <a:lnTo>
                        <a:pt x="223" y="650"/>
                      </a:lnTo>
                      <a:lnTo>
                        <a:pt x="225" y="645"/>
                      </a:lnTo>
                      <a:lnTo>
                        <a:pt x="231" y="635"/>
                      </a:lnTo>
                      <a:lnTo>
                        <a:pt x="231" y="634"/>
                      </a:lnTo>
                      <a:lnTo>
                        <a:pt x="232" y="633"/>
                      </a:lnTo>
                      <a:lnTo>
                        <a:pt x="233" y="630"/>
                      </a:lnTo>
                      <a:lnTo>
                        <a:pt x="236" y="626"/>
                      </a:lnTo>
                      <a:lnTo>
                        <a:pt x="236" y="625"/>
                      </a:lnTo>
                      <a:lnTo>
                        <a:pt x="237" y="624"/>
                      </a:lnTo>
                      <a:lnTo>
                        <a:pt x="238" y="622"/>
                      </a:lnTo>
                      <a:lnTo>
                        <a:pt x="241" y="618"/>
                      </a:lnTo>
                      <a:lnTo>
                        <a:pt x="242" y="617"/>
                      </a:lnTo>
                      <a:lnTo>
                        <a:pt x="242" y="616"/>
                      </a:lnTo>
                      <a:lnTo>
                        <a:pt x="243" y="615"/>
                      </a:lnTo>
                      <a:lnTo>
                        <a:pt x="246" y="611"/>
                      </a:lnTo>
                      <a:lnTo>
                        <a:pt x="246" y="610"/>
                      </a:lnTo>
                      <a:lnTo>
                        <a:pt x="247" y="610"/>
                      </a:lnTo>
                      <a:lnTo>
                        <a:pt x="248" y="609"/>
                      </a:lnTo>
                      <a:lnTo>
                        <a:pt x="251" y="606"/>
                      </a:lnTo>
                      <a:lnTo>
                        <a:pt x="252" y="605"/>
                      </a:lnTo>
                      <a:lnTo>
                        <a:pt x="252" y="604"/>
                      </a:lnTo>
                      <a:lnTo>
                        <a:pt x="254" y="603"/>
                      </a:lnTo>
                      <a:lnTo>
                        <a:pt x="254" y="603"/>
                      </a:lnTo>
                      <a:lnTo>
                        <a:pt x="255" y="602"/>
                      </a:lnTo>
                      <a:lnTo>
                        <a:pt x="257" y="601"/>
                      </a:lnTo>
                      <a:lnTo>
                        <a:pt x="257" y="601"/>
                      </a:lnTo>
                      <a:lnTo>
                        <a:pt x="258" y="600"/>
                      </a:lnTo>
                      <a:lnTo>
                        <a:pt x="259" y="600"/>
                      </a:lnTo>
                      <a:lnTo>
                        <a:pt x="260" y="599"/>
                      </a:lnTo>
                      <a:lnTo>
                        <a:pt x="261" y="599"/>
                      </a:lnTo>
                      <a:lnTo>
                        <a:pt x="262" y="598"/>
                      </a:lnTo>
                      <a:lnTo>
                        <a:pt x="263" y="598"/>
                      </a:lnTo>
                      <a:lnTo>
                        <a:pt x="263" y="597"/>
                      </a:lnTo>
                      <a:lnTo>
                        <a:pt x="264" y="597"/>
                      </a:lnTo>
                      <a:lnTo>
                        <a:pt x="265" y="597"/>
                      </a:lnTo>
                      <a:lnTo>
                        <a:pt x="266" y="597"/>
                      </a:lnTo>
                      <a:lnTo>
                        <a:pt x="266" y="597"/>
                      </a:lnTo>
                      <a:lnTo>
                        <a:pt x="267" y="597"/>
                      </a:lnTo>
                      <a:lnTo>
                        <a:pt x="268" y="596"/>
                      </a:lnTo>
                      <a:lnTo>
                        <a:pt x="268" y="596"/>
                      </a:lnTo>
                      <a:lnTo>
                        <a:pt x="269" y="596"/>
                      </a:lnTo>
                      <a:lnTo>
                        <a:pt x="270" y="596"/>
                      </a:lnTo>
                      <a:lnTo>
                        <a:pt x="270" y="596"/>
                      </a:lnTo>
                      <a:lnTo>
                        <a:pt x="271" y="596"/>
                      </a:lnTo>
                      <a:lnTo>
                        <a:pt x="272" y="596"/>
                      </a:lnTo>
                      <a:lnTo>
                        <a:pt x="272" y="596"/>
                      </a:lnTo>
                      <a:lnTo>
                        <a:pt x="273" y="596"/>
                      </a:lnTo>
                      <a:lnTo>
                        <a:pt x="274" y="596"/>
                      </a:lnTo>
                      <a:lnTo>
                        <a:pt x="275" y="596"/>
                      </a:lnTo>
                      <a:lnTo>
                        <a:pt x="275" y="596"/>
                      </a:lnTo>
                      <a:lnTo>
                        <a:pt x="276" y="596"/>
                      </a:lnTo>
                      <a:lnTo>
                        <a:pt x="276" y="597"/>
                      </a:lnTo>
                      <a:lnTo>
                        <a:pt x="277" y="597"/>
                      </a:lnTo>
                      <a:lnTo>
                        <a:pt x="278" y="597"/>
                      </a:lnTo>
                      <a:lnTo>
                        <a:pt x="279" y="597"/>
                      </a:lnTo>
                      <a:lnTo>
                        <a:pt x="279" y="597"/>
                      </a:lnTo>
                      <a:lnTo>
                        <a:pt x="280" y="598"/>
                      </a:lnTo>
                      <a:lnTo>
                        <a:pt x="281" y="598"/>
                      </a:lnTo>
                      <a:lnTo>
                        <a:pt x="281" y="598"/>
                      </a:lnTo>
                      <a:lnTo>
                        <a:pt x="282" y="599"/>
                      </a:lnTo>
                      <a:lnTo>
                        <a:pt x="283" y="599"/>
                      </a:lnTo>
                      <a:lnTo>
                        <a:pt x="284" y="600"/>
                      </a:lnTo>
                      <a:lnTo>
                        <a:pt x="285" y="600"/>
                      </a:lnTo>
                      <a:lnTo>
                        <a:pt x="285" y="601"/>
                      </a:lnTo>
                      <a:lnTo>
                        <a:pt x="287" y="602"/>
                      </a:lnTo>
                      <a:lnTo>
                        <a:pt x="288" y="602"/>
                      </a:lnTo>
                      <a:lnTo>
                        <a:pt x="288" y="603"/>
                      </a:lnTo>
                      <a:lnTo>
                        <a:pt x="290" y="604"/>
                      </a:lnTo>
                      <a:lnTo>
                        <a:pt x="290" y="604"/>
                      </a:lnTo>
                      <a:lnTo>
                        <a:pt x="291" y="605"/>
                      </a:lnTo>
                      <a:lnTo>
                        <a:pt x="293" y="607"/>
                      </a:lnTo>
                      <a:lnTo>
                        <a:pt x="295" y="610"/>
                      </a:lnTo>
                      <a:lnTo>
                        <a:pt x="296" y="610"/>
                      </a:lnTo>
                      <a:lnTo>
                        <a:pt x="297" y="611"/>
                      </a:lnTo>
                      <a:lnTo>
                        <a:pt x="298" y="613"/>
                      </a:lnTo>
                      <a:lnTo>
                        <a:pt x="301" y="616"/>
                      </a:lnTo>
                      <a:lnTo>
                        <a:pt x="302" y="618"/>
                      </a:lnTo>
                      <a:lnTo>
                        <a:pt x="302" y="618"/>
                      </a:lnTo>
                      <a:lnTo>
                        <a:pt x="303" y="621"/>
                      </a:lnTo>
                      <a:lnTo>
                        <a:pt x="306" y="625"/>
                      </a:lnTo>
                      <a:lnTo>
                        <a:pt x="307" y="626"/>
                      </a:lnTo>
                      <a:lnTo>
                        <a:pt x="308" y="627"/>
                      </a:lnTo>
                      <a:lnTo>
                        <a:pt x="309" y="629"/>
                      </a:lnTo>
                      <a:lnTo>
                        <a:pt x="312" y="634"/>
                      </a:lnTo>
                      <a:lnTo>
                        <a:pt x="317" y="645"/>
                      </a:lnTo>
                      <a:lnTo>
                        <a:pt x="318" y="647"/>
                      </a:lnTo>
                      <a:lnTo>
                        <a:pt x="318" y="648"/>
                      </a:lnTo>
                      <a:lnTo>
                        <a:pt x="320" y="651"/>
                      </a:lnTo>
                      <a:lnTo>
                        <a:pt x="323" y="657"/>
                      </a:lnTo>
                      <a:lnTo>
                        <a:pt x="328" y="671"/>
                      </a:lnTo>
                      <a:lnTo>
                        <a:pt x="339" y="701"/>
                      </a:lnTo>
                      <a:lnTo>
                        <a:pt x="339" y="703"/>
                      </a:lnTo>
                      <a:lnTo>
                        <a:pt x="340" y="705"/>
                      </a:lnTo>
                      <a:lnTo>
                        <a:pt x="341" y="709"/>
                      </a:lnTo>
                      <a:lnTo>
                        <a:pt x="344" y="717"/>
                      </a:lnTo>
                      <a:lnTo>
                        <a:pt x="349" y="733"/>
                      </a:lnTo>
                      <a:lnTo>
                        <a:pt x="359" y="768"/>
                      </a:lnTo>
                      <a:lnTo>
                        <a:pt x="379" y="845"/>
                      </a:lnTo>
                      <a:lnTo>
                        <a:pt x="423" y="1026"/>
                      </a:lnTo>
                      <a:lnTo>
                        <a:pt x="424" y="1029"/>
                      </a:lnTo>
                      <a:lnTo>
                        <a:pt x="425" y="1031"/>
                      </a:lnTo>
                      <a:lnTo>
                        <a:pt x="426" y="1036"/>
                      </a:lnTo>
                      <a:lnTo>
                        <a:pt x="428" y="1046"/>
                      </a:lnTo>
                      <a:lnTo>
                        <a:pt x="434" y="1066"/>
                      </a:lnTo>
                      <a:lnTo>
                        <a:pt x="444" y="1104"/>
                      </a:lnTo>
                      <a:lnTo>
                        <a:pt x="444" y="1107"/>
                      </a:lnTo>
                      <a:lnTo>
                        <a:pt x="445" y="1109"/>
                      </a:lnTo>
                      <a:lnTo>
                        <a:pt x="446" y="1113"/>
                      </a:lnTo>
                      <a:lnTo>
                        <a:pt x="449" y="1122"/>
                      </a:lnTo>
                      <a:lnTo>
                        <a:pt x="454" y="1139"/>
                      </a:lnTo>
                      <a:lnTo>
                        <a:pt x="464" y="1170"/>
                      </a:lnTo>
                      <a:lnTo>
                        <a:pt x="465" y="1172"/>
                      </a:lnTo>
                      <a:lnTo>
                        <a:pt x="465" y="1174"/>
                      </a:lnTo>
                      <a:lnTo>
                        <a:pt x="467" y="1177"/>
                      </a:lnTo>
                      <a:lnTo>
                        <a:pt x="469" y="1184"/>
                      </a:lnTo>
                      <a:lnTo>
                        <a:pt x="474" y="1197"/>
                      </a:lnTo>
                      <a:lnTo>
                        <a:pt x="475" y="1198"/>
                      </a:lnTo>
                      <a:lnTo>
                        <a:pt x="476" y="1200"/>
                      </a:lnTo>
                      <a:lnTo>
                        <a:pt x="477" y="1203"/>
                      </a:lnTo>
                      <a:lnTo>
                        <a:pt x="479" y="1209"/>
                      </a:lnTo>
                      <a:lnTo>
                        <a:pt x="484" y="1219"/>
                      </a:lnTo>
                      <a:lnTo>
                        <a:pt x="485" y="1220"/>
                      </a:lnTo>
                      <a:lnTo>
                        <a:pt x="486" y="1221"/>
                      </a:lnTo>
                      <a:lnTo>
                        <a:pt x="487" y="1224"/>
                      </a:lnTo>
                      <a:lnTo>
                        <a:pt x="489" y="1228"/>
                      </a:lnTo>
                      <a:lnTo>
                        <a:pt x="490" y="1229"/>
                      </a:lnTo>
                      <a:lnTo>
                        <a:pt x="491" y="1230"/>
                      </a:lnTo>
                      <a:lnTo>
                        <a:pt x="492" y="1232"/>
                      </a:lnTo>
                      <a:lnTo>
                        <a:pt x="494" y="1236"/>
                      </a:lnTo>
                      <a:lnTo>
                        <a:pt x="495" y="1237"/>
                      </a:lnTo>
                      <a:lnTo>
                        <a:pt x="496" y="1237"/>
                      </a:lnTo>
                      <a:lnTo>
                        <a:pt x="497" y="1239"/>
                      </a:lnTo>
                      <a:lnTo>
                        <a:pt x="498" y="1240"/>
                      </a:lnTo>
                      <a:lnTo>
                        <a:pt x="498" y="1241"/>
                      </a:lnTo>
                      <a:lnTo>
                        <a:pt x="500" y="1242"/>
                      </a:lnTo>
                      <a:lnTo>
                        <a:pt x="500" y="1243"/>
                      </a:lnTo>
                      <a:lnTo>
                        <a:pt x="501" y="1243"/>
                      </a:lnTo>
                      <a:lnTo>
                        <a:pt x="502" y="1245"/>
                      </a:lnTo>
                      <a:lnTo>
                        <a:pt x="503" y="1245"/>
                      </a:lnTo>
                      <a:lnTo>
                        <a:pt x="503" y="1246"/>
                      </a:lnTo>
                      <a:lnTo>
                        <a:pt x="504" y="1247"/>
                      </a:lnTo>
                      <a:lnTo>
                        <a:pt x="505" y="1248"/>
                      </a:lnTo>
                      <a:lnTo>
                        <a:pt x="506" y="1248"/>
                      </a:lnTo>
                      <a:lnTo>
                        <a:pt x="507" y="1249"/>
                      </a:lnTo>
                      <a:lnTo>
                        <a:pt x="507" y="1249"/>
                      </a:lnTo>
                      <a:lnTo>
                        <a:pt x="508" y="1249"/>
                      </a:lnTo>
                      <a:lnTo>
                        <a:pt x="509" y="1250"/>
                      </a:lnTo>
                      <a:lnTo>
                        <a:pt x="510" y="1251"/>
                      </a:lnTo>
                      <a:lnTo>
                        <a:pt x="510" y="1251"/>
                      </a:lnTo>
                      <a:lnTo>
                        <a:pt x="511" y="1251"/>
                      </a:lnTo>
                      <a:lnTo>
                        <a:pt x="512" y="1252"/>
                      </a:lnTo>
                      <a:lnTo>
                        <a:pt x="513" y="1252"/>
                      </a:lnTo>
                      <a:lnTo>
                        <a:pt x="513" y="1252"/>
                      </a:lnTo>
                      <a:lnTo>
                        <a:pt x="514" y="1252"/>
                      </a:lnTo>
                      <a:lnTo>
                        <a:pt x="515" y="1252"/>
                      </a:lnTo>
                      <a:lnTo>
                        <a:pt x="515" y="1252"/>
                      </a:lnTo>
                      <a:lnTo>
                        <a:pt x="516" y="1252"/>
                      </a:lnTo>
                      <a:lnTo>
                        <a:pt x="517" y="1252"/>
                      </a:lnTo>
                      <a:lnTo>
                        <a:pt x="518" y="1253"/>
                      </a:lnTo>
                      <a:lnTo>
                        <a:pt x="518" y="1253"/>
                      </a:lnTo>
                      <a:lnTo>
                        <a:pt x="519" y="1252"/>
                      </a:lnTo>
                      <a:lnTo>
                        <a:pt x="519" y="1252"/>
                      </a:lnTo>
                      <a:lnTo>
                        <a:pt x="520" y="1252"/>
                      </a:lnTo>
                      <a:lnTo>
                        <a:pt x="521" y="1252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1"/>
                      </a:lnTo>
                      <a:lnTo>
                        <a:pt x="525" y="1251"/>
                      </a:lnTo>
                      <a:lnTo>
                        <a:pt x="525" y="1251"/>
                      </a:lnTo>
                      <a:lnTo>
                        <a:pt x="526" y="1251"/>
                      </a:lnTo>
                      <a:lnTo>
                        <a:pt x="527" y="1250"/>
                      </a:lnTo>
                      <a:lnTo>
                        <a:pt x="528" y="1250"/>
                      </a:lnTo>
                      <a:lnTo>
                        <a:pt x="528" y="1249"/>
                      </a:lnTo>
                      <a:lnTo>
                        <a:pt x="529" y="1249"/>
                      </a:lnTo>
                      <a:lnTo>
                        <a:pt x="530" y="1248"/>
                      </a:lnTo>
                      <a:lnTo>
                        <a:pt x="530" y="1248"/>
                      </a:lnTo>
                      <a:lnTo>
                        <a:pt x="532" y="1246"/>
                      </a:lnTo>
                      <a:lnTo>
                        <a:pt x="533" y="1246"/>
                      </a:lnTo>
                      <a:lnTo>
                        <a:pt x="533" y="1245"/>
                      </a:lnTo>
                      <a:lnTo>
                        <a:pt x="534" y="1244"/>
                      </a:lnTo>
                      <a:lnTo>
                        <a:pt x="537" y="1241"/>
                      </a:lnTo>
                      <a:lnTo>
                        <a:pt x="538" y="1240"/>
                      </a:lnTo>
                      <a:lnTo>
                        <a:pt x="539" y="1239"/>
                      </a:lnTo>
                      <a:lnTo>
                        <a:pt x="540" y="1237"/>
                      </a:lnTo>
                      <a:lnTo>
                        <a:pt x="543" y="1233"/>
                      </a:lnTo>
                      <a:lnTo>
                        <a:pt x="543" y="1232"/>
                      </a:lnTo>
                      <a:lnTo>
                        <a:pt x="544" y="1231"/>
                      </a:lnTo>
                      <a:lnTo>
                        <a:pt x="545" y="1228"/>
                      </a:lnTo>
                      <a:lnTo>
                        <a:pt x="548" y="1223"/>
                      </a:lnTo>
                      <a:lnTo>
                        <a:pt x="549" y="1222"/>
                      </a:lnTo>
                      <a:lnTo>
                        <a:pt x="549" y="1221"/>
                      </a:lnTo>
                      <a:lnTo>
                        <a:pt x="551" y="1218"/>
                      </a:lnTo>
                      <a:lnTo>
                        <a:pt x="553" y="1213"/>
                      </a:lnTo>
                      <a:lnTo>
                        <a:pt x="554" y="1211"/>
                      </a:lnTo>
                      <a:lnTo>
                        <a:pt x="554" y="1210"/>
                      </a:lnTo>
                      <a:lnTo>
                        <a:pt x="556" y="1206"/>
                      </a:lnTo>
                      <a:lnTo>
                        <a:pt x="558" y="1200"/>
                      </a:lnTo>
                      <a:lnTo>
                        <a:pt x="559" y="1198"/>
                      </a:lnTo>
                      <a:lnTo>
                        <a:pt x="560" y="1197"/>
                      </a:lnTo>
                      <a:lnTo>
                        <a:pt x="561" y="1193"/>
                      </a:lnTo>
                      <a:lnTo>
                        <a:pt x="563" y="1186"/>
                      </a:lnTo>
                      <a:lnTo>
                        <a:pt x="569" y="1170"/>
                      </a:lnTo>
                      <a:lnTo>
                        <a:pt x="569" y="1168"/>
                      </a:lnTo>
                      <a:lnTo>
                        <a:pt x="570" y="1166"/>
                      </a:lnTo>
                      <a:lnTo>
                        <a:pt x="571" y="1162"/>
                      </a:lnTo>
                      <a:lnTo>
                        <a:pt x="573" y="1153"/>
                      </a:lnTo>
                      <a:lnTo>
                        <a:pt x="579" y="1134"/>
                      </a:lnTo>
                      <a:lnTo>
                        <a:pt x="589" y="1091"/>
                      </a:lnTo>
                      <a:lnTo>
                        <a:pt x="590" y="1088"/>
                      </a:lnTo>
                      <a:lnTo>
                        <a:pt x="590" y="1084"/>
                      </a:lnTo>
                      <a:lnTo>
                        <a:pt x="591" y="1078"/>
                      </a:lnTo>
                      <a:lnTo>
                        <a:pt x="594" y="1065"/>
                      </a:lnTo>
                      <a:lnTo>
                        <a:pt x="600" y="1038"/>
                      </a:lnTo>
                      <a:lnTo>
                        <a:pt x="611" y="979"/>
                      </a:lnTo>
                      <a:lnTo>
                        <a:pt x="612" y="975"/>
                      </a:lnTo>
                      <a:lnTo>
                        <a:pt x="612" y="971"/>
                      </a:lnTo>
                      <a:lnTo>
                        <a:pt x="614" y="963"/>
                      </a:lnTo>
                      <a:lnTo>
                        <a:pt x="617" y="947"/>
                      </a:lnTo>
                      <a:lnTo>
                        <a:pt x="622" y="914"/>
                      </a:lnTo>
                      <a:lnTo>
                        <a:pt x="633" y="845"/>
                      </a:lnTo>
                      <a:lnTo>
                        <a:pt x="634" y="841"/>
                      </a:lnTo>
                      <a:lnTo>
                        <a:pt x="634" y="837"/>
                      </a:lnTo>
                      <a:lnTo>
                        <a:pt x="636" y="828"/>
                      </a:lnTo>
                      <a:lnTo>
                        <a:pt x="638" y="810"/>
                      </a:lnTo>
                      <a:lnTo>
                        <a:pt x="644" y="774"/>
                      </a:lnTo>
                      <a:lnTo>
                        <a:pt x="654" y="700"/>
                      </a:lnTo>
                      <a:lnTo>
                        <a:pt x="676" y="548"/>
                      </a:lnTo>
                      <a:lnTo>
                        <a:pt x="677" y="544"/>
                      </a:lnTo>
                      <a:lnTo>
                        <a:pt x="678" y="539"/>
                      </a:lnTo>
                      <a:lnTo>
                        <a:pt x="679" y="531"/>
                      </a:lnTo>
                      <a:lnTo>
                        <a:pt x="681" y="513"/>
                      </a:lnTo>
                      <a:lnTo>
                        <a:pt x="686" y="478"/>
                      </a:lnTo>
                      <a:lnTo>
                        <a:pt x="696" y="409"/>
                      </a:lnTo>
                      <a:lnTo>
                        <a:pt x="697" y="405"/>
                      </a:lnTo>
                      <a:lnTo>
                        <a:pt x="698" y="401"/>
                      </a:lnTo>
                      <a:lnTo>
                        <a:pt x="699" y="392"/>
                      </a:lnTo>
                      <a:lnTo>
                        <a:pt x="702" y="376"/>
                      </a:lnTo>
                      <a:lnTo>
                        <a:pt x="707" y="343"/>
                      </a:lnTo>
                      <a:lnTo>
                        <a:pt x="717" y="280"/>
                      </a:lnTo>
                      <a:lnTo>
                        <a:pt x="717" y="276"/>
                      </a:lnTo>
                      <a:lnTo>
                        <a:pt x="718" y="272"/>
                      </a:lnTo>
                      <a:lnTo>
                        <a:pt x="719" y="264"/>
                      </a:lnTo>
                      <a:lnTo>
                        <a:pt x="722" y="248"/>
                      </a:lnTo>
                      <a:lnTo>
                        <a:pt x="728" y="217"/>
                      </a:lnTo>
                      <a:lnTo>
                        <a:pt x="728" y="214"/>
                      </a:lnTo>
                      <a:lnTo>
                        <a:pt x="729" y="210"/>
                      </a:lnTo>
                      <a:lnTo>
                        <a:pt x="731" y="202"/>
                      </a:lnTo>
                      <a:lnTo>
                        <a:pt x="733" y="188"/>
                      </a:lnTo>
                      <a:lnTo>
                        <a:pt x="738" y="160"/>
                      </a:lnTo>
                      <a:lnTo>
                        <a:pt x="739" y="157"/>
                      </a:lnTo>
                      <a:lnTo>
                        <a:pt x="740" y="154"/>
                      </a:lnTo>
                      <a:lnTo>
                        <a:pt x="741" y="147"/>
                      </a:lnTo>
                      <a:lnTo>
                        <a:pt x="744" y="135"/>
                      </a:lnTo>
                      <a:lnTo>
                        <a:pt x="750" y="111"/>
                      </a:lnTo>
                      <a:lnTo>
                        <a:pt x="750" y="108"/>
                      </a:lnTo>
                      <a:lnTo>
                        <a:pt x="751" y="105"/>
                      </a:lnTo>
                      <a:lnTo>
                        <a:pt x="752" y="100"/>
                      </a:lnTo>
                      <a:lnTo>
                        <a:pt x="755" y="89"/>
                      </a:lnTo>
                      <a:lnTo>
                        <a:pt x="761" y="70"/>
                      </a:lnTo>
                      <a:lnTo>
                        <a:pt x="761" y="67"/>
                      </a:lnTo>
                      <a:lnTo>
                        <a:pt x="762" y="65"/>
                      </a:lnTo>
                      <a:lnTo>
                        <a:pt x="763" y="61"/>
                      </a:lnTo>
                      <a:lnTo>
                        <a:pt x="766" y="53"/>
                      </a:lnTo>
                      <a:lnTo>
                        <a:pt x="766" y="51"/>
                      </a:lnTo>
                      <a:lnTo>
                        <a:pt x="767" y="49"/>
                      </a:lnTo>
                      <a:lnTo>
                        <a:pt x="768" y="46"/>
                      </a:lnTo>
                      <a:lnTo>
                        <a:pt x="771" y="39"/>
                      </a:lnTo>
                      <a:lnTo>
                        <a:pt x="771" y="37"/>
                      </a:lnTo>
                      <a:lnTo>
                        <a:pt x="772" y="36"/>
                      </a:lnTo>
                      <a:lnTo>
                        <a:pt x="773" y="33"/>
                      </a:lnTo>
                      <a:lnTo>
                        <a:pt x="776" y="27"/>
                      </a:lnTo>
                      <a:lnTo>
                        <a:pt x="777" y="25"/>
                      </a:lnTo>
                      <a:lnTo>
                        <a:pt x="777" y="24"/>
                      </a:lnTo>
                      <a:lnTo>
                        <a:pt x="779" y="22"/>
                      </a:lnTo>
                      <a:lnTo>
                        <a:pt x="781" y="17"/>
                      </a:lnTo>
                      <a:lnTo>
                        <a:pt x="782" y="16"/>
                      </a:lnTo>
                      <a:lnTo>
                        <a:pt x="782" y="15"/>
                      </a:lnTo>
                      <a:lnTo>
                        <a:pt x="783" y="13"/>
                      </a:lnTo>
                      <a:lnTo>
                        <a:pt x="784" y="12"/>
                      </a:lnTo>
                      <a:lnTo>
                        <a:pt x="785" y="11"/>
                      </a:lnTo>
                      <a:lnTo>
                        <a:pt x="786" y="9"/>
                      </a:lnTo>
                      <a:lnTo>
                        <a:pt x="787" y="9"/>
                      </a:lnTo>
                      <a:lnTo>
                        <a:pt x="787" y="8"/>
                      </a:lnTo>
                      <a:lnTo>
                        <a:pt x="789" y="6"/>
                      </a:lnTo>
                      <a:lnTo>
                        <a:pt x="789" y="6"/>
                      </a:lnTo>
                      <a:lnTo>
                        <a:pt x="790" y="5"/>
                      </a:lnTo>
                      <a:lnTo>
                        <a:pt x="791" y="4"/>
                      </a:lnTo>
                      <a:lnTo>
                        <a:pt x="792" y="3"/>
                      </a:lnTo>
                      <a:lnTo>
                        <a:pt x="792" y="3"/>
                      </a:lnTo>
                      <a:lnTo>
                        <a:pt x="793" y="2"/>
                      </a:lnTo>
                      <a:lnTo>
                        <a:pt x="794" y="2"/>
                      </a:lnTo>
                      <a:lnTo>
                        <a:pt x="794" y="1"/>
                      </a:lnTo>
                      <a:lnTo>
                        <a:pt x="795" y="1"/>
                      </a:lnTo>
                      <a:lnTo>
                        <a:pt x="796" y="1"/>
                      </a:lnTo>
                      <a:lnTo>
                        <a:pt x="796" y="1"/>
                      </a:lnTo>
                      <a:lnTo>
                        <a:pt x="797" y="0"/>
                      </a:lnTo>
                      <a:lnTo>
                        <a:pt x="798" y="0"/>
                      </a:lnTo>
                      <a:lnTo>
                        <a:pt x="798" y="0"/>
                      </a:lnTo>
                      <a:lnTo>
                        <a:pt x="799" y="0"/>
                      </a:lnTo>
                      <a:lnTo>
                        <a:pt x="800" y="0"/>
                      </a:lnTo>
                      <a:lnTo>
                        <a:pt x="800" y="0"/>
                      </a:lnTo>
                      <a:lnTo>
                        <a:pt x="801" y="0"/>
                      </a:lnTo>
                      <a:lnTo>
                        <a:pt x="801" y="0"/>
                      </a:lnTo>
                      <a:lnTo>
                        <a:pt x="802" y="0"/>
                      </a:lnTo>
                      <a:lnTo>
                        <a:pt x="803" y="0"/>
                      </a:lnTo>
                      <a:lnTo>
                        <a:pt x="804" y="0"/>
                      </a:lnTo>
                      <a:lnTo>
                        <a:pt x="804" y="0"/>
                      </a:lnTo>
                      <a:lnTo>
                        <a:pt x="805" y="1"/>
                      </a:lnTo>
                      <a:lnTo>
                        <a:pt x="806" y="1"/>
                      </a:lnTo>
                      <a:lnTo>
                        <a:pt x="806" y="1"/>
                      </a:lnTo>
                      <a:lnTo>
                        <a:pt x="807" y="1"/>
                      </a:lnTo>
                      <a:lnTo>
                        <a:pt x="808" y="2"/>
                      </a:lnTo>
                      <a:lnTo>
                        <a:pt x="808" y="3"/>
                      </a:lnTo>
                      <a:lnTo>
                        <a:pt x="809" y="3"/>
                      </a:lnTo>
                      <a:lnTo>
                        <a:pt x="810" y="3"/>
                      </a:lnTo>
                      <a:lnTo>
                        <a:pt x="810" y="4"/>
                      </a:lnTo>
                      <a:lnTo>
                        <a:pt x="811" y="5"/>
                      </a:lnTo>
                      <a:lnTo>
                        <a:pt x="813" y="6"/>
                      </a:lnTo>
                      <a:lnTo>
                        <a:pt x="813" y="7"/>
                      </a:lnTo>
                      <a:lnTo>
                        <a:pt x="814" y="8"/>
                      </a:lnTo>
                      <a:lnTo>
                        <a:pt x="815" y="9"/>
                      </a:lnTo>
                      <a:lnTo>
                        <a:pt x="816" y="10"/>
                      </a:lnTo>
                      <a:lnTo>
                        <a:pt x="817" y="12"/>
                      </a:lnTo>
                      <a:lnTo>
                        <a:pt x="818" y="13"/>
                      </a:lnTo>
                      <a:lnTo>
                        <a:pt x="819" y="15"/>
                      </a:lnTo>
                      <a:lnTo>
                        <a:pt x="819" y="16"/>
                      </a:lnTo>
                      <a:lnTo>
                        <a:pt x="821" y="18"/>
                      </a:lnTo>
                      <a:lnTo>
                        <a:pt x="824" y="24"/>
                      </a:lnTo>
                      <a:lnTo>
                        <a:pt x="824" y="25"/>
                      </a:lnTo>
                      <a:lnTo>
                        <a:pt x="825" y="27"/>
                      </a:lnTo>
                      <a:lnTo>
                        <a:pt x="826" y="30"/>
                      </a:lnTo>
                      <a:lnTo>
                        <a:pt x="829" y="37"/>
                      </a:lnTo>
                      <a:lnTo>
                        <a:pt x="830" y="39"/>
                      </a:lnTo>
                      <a:lnTo>
                        <a:pt x="831" y="40"/>
                      </a:lnTo>
                      <a:lnTo>
                        <a:pt x="832" y="44"/>
                      </a:lnTo>
                      <a:lnTo>
                        <a:pt x="835" y="52"/>
                      </a:lnTo>
                      <a:lnTo>
                        <a:pt x="835" y="54"/>
                      </a:lnTo>
                      <a:lnTo>
                        <a:pt x="836" y="57"/>
                      </a:lnTo>
                      <a:lnTo>
                        <a:pt x="837" y="61"/>
                      </a:lnTo>
                      <a:lnTo>
                        <a:pt x="840" y="71"/>
                      </a:lnTo>
                      <a:lnTo>
                        <a:pt x="846" y="92"/>
                      </a:lnTo>
                      <a:lnTo>
                        <a:pt x="846" y="94"/>
                      </a:lnTo>
                      <a:lnTo>
                        <a:pt x="847" y="97"/>
                      </a:lnTo>
                      <a:lnTo>
                        <a:pt x="848" y="103"/>
                      </a:lnTo>
                      <a:lnTo>
                        <a:pt x="851" y="115"/>
                      </a:lnTo>
                      <a:lnTo>
                        <a:pt x="857" y="141"/>
                      </a:lnTo>
                      <a:lnTo>
                        <a:pt x="857" y="144"/>
                      </a:lnTo>
                      <a:lnTo>
                        <a:pt x="858" y="147"/>
                      </a:lnTo>
                      <a:lnTo>
                        <a:pt x="859" y="154"/>
                      </a:lnTo>
                      <a:lnTo>
                        <a:pt x="862" y="168"/>
                      </a:lnTo>
                      <a:lnTo>
                        <a:pt x="867" y="199"/>
                      </a:lnTo>
                      <a:lnTo>
                        <a:pt x="868" y="202"/>
                      </a:lnTo>
                      <a:lnTo>
                        <a:pt x="869" y="207"/>
                      </a:lnTo>
                      <a:lnTo>
                        <a:pt x="870" y="214"/>
                      </a:lnTo>
                      <a:lnTo>
                        <a:pt x="873" y="231"/>
                      </a:lnTo>
                      <a:lnTo>
                        <a:pt x="878" y="265"/>
                      </a:lnTo>
                      <a:lnTo>
                        <a:pt x="889" y="339"/>
                      </a:lnTo>
                      <a:lnTo>
                        <a:pt x="890" y="343"/>
                      </a:lnTo>
                      <a:lnTo>
                        <a:pt x="891" y="348"/>
                      </a:lnTo>
                      <a:lnTo>
                        <a:pt x="892" y="357"/>
                      </a:lnTo>
                      <a:lnTo>
                        <a:pt x="894" y="376"/>
                      </a:lnTo>
                      <a:lnTo>
                        <a:pt x="899" y="414"/>
                      </a:lnTo>
                      <a:lnTo>
                        <a:pt x="909" y="492"/>
                      </a:lnTo>
                      <a:lnTo>
                        <a:pt x="930" y="658"/>
                      </a:lnTo>
                      <a:lnTo>
                        <a:pt x="930" y="664"/>
                      </a:lnTo>
                      <a:lnTo>
                        <a:pt x="931" y="670"/>
                      </a:lnTo>
                      <a:lnTo>
                        <a:pt x="933" y="681"/>
                      </a:lnTo>
                      <a:lnTo>
                        <a:pt x="935" y="704"/>
                      </a:lnTo>
                      <a:lnTo>
                        <a:pt x="941" y="749"/>
                      </a:lnTo>
                      <a:lnTo>
                        <a:pt x="952" y="839"/>
                      </a:lnTo>
                      <a:lnTo>
                        <a:pt x="953" y="844"/>
                      </a:lnTo>
                      <a:lnTo>
                        <a:pt x="953" y="850"/>
                      </a:lnTo>
                      <a:lnTo>
                        <a:pt x="955" y="861"/>
                      </a:lnTo>
                      <a:lnTo>
                        <a:pt x="957" y="883"/>
                      </a:lnTo>
                      <a:lnTo>
                        <a:pt x="963" y="925"/>
                      </a:lnTo>
                      <a:lnTo>
                        <a:pt x="974" y="1006"/>
                      </a:lnTo>
                      <a:lnTo>
                        <a:pt x="975" y="1010"/>
                      </a:lnTo>
                      <a:lnTo>
                        <a:pt x="975" y="1014"/>
                      </a:lnTo>
                      <a:lnTo>
                        <a:pt x="977" y="1023"/>
                      </a:lnTo>
                      <a:lnTo>
                        <a:pt x="979" y="1041"/>
                      </a:lnTo>
                      <a:lnTo>
                        <a:pt x="984" y="1074"/>
                      </a:lnTo>
                      <a:lnTo>
                        <a:pt x="985" y="1078"/>
                      </a:lnTo>
                      <a:lnTo>
                        <a:pt x="986" y="1082"/>
                      </a:lnTo>
                      <a:lnTo>
                        <a:pt x="987" y="1090"/>
                      </a:lnTo>
                      <a:lnTo>
                        <a:pt x="989" y="1105"/>
                      </a:lnTo>
                      <a:lnTo>
                        <a:pt x="995" y="1134"/>
                      </a:lnTo>
                      <a:lnTo>
                        <a:pt x="995" y="1137"/>
                      </a:lnTo>
                      <a:lnTo>
                        <a:pt x="996" y="1140"/>
                      </a:lnTo>
                      <a:lnTo>
                        <a:pt x="997" y="1147"/>
                      </a:lnTo>
                      <a:lnTo>
                        <a:pt x="999" y="1160"/>
                      </a:lnTo>
                      <a:lnTo>
                        <a:pt x="1000" y="1163"/>
                      </a:lnTo>
                      <a:lnTo>
                        <a:pt x="1001" y="1166"/>
                      </a:lnTo>
                      <a:lnTo>
                        <a:pt x="1002" y="1172"/>
                      </a:lnTo>
                      <a:lnTo>
                        <a:pt x="1005" y="1183"/>
                      </a:lnTo>
                      <a:lnTo>
                        <a:pt x="1005" y="1186"/>
                      </a:lnTo>
                      <a:lnTo>
                        <a:pt x="1006" y="1188"/>
                      </a:lnTo>
                      <a:lnTo>
                        <a:pt x="1007" y="1194"/>
                      </a:lnTo>
                      <a:lnTo>
                        <a:pt x="1010" y="1203"/>
                      </a:lnTo>
                      <a:lnTo>
                        <a:pt x="1011" y="1206"/>
                      </a:lnTo>
                      <a:lnTo>
                        <a:pt x="1011" y="1208"/>
                      </a:lnTo>
                      <a:lnTo>
                        <a:pt x="1013" y="1212"/>
                      </a:lnTo>
                      <a:lnTo>
                        <a:pt x="1015" y="1221"/>
                      </a:lnTo>
                      <a:lnTo>
                        <a:pt x="1016" y="1222"/>
                      </a:lnTo>
                      <a:lnTo>
                        <a:pt x="1016" y="1224"/>
                      </a:lnTo>
                      <a:lnTo>
                        <a:pt x="1017" y="1228"/>
                      </a:lnTo>
                      <a:lnTo>
                        <a:pt x="1018" y="1229"/>
                      </a:lnTo>
                      <a:lnTo>
                        <a:pt x="1019" y="1231"/>
                      </a:lnTo>
                      <a:lnTo>
                        <a:pt x="1020" y="1234"/>
                      </a:lnTo>
                      <a:lnTo>
                        <a:pt x="1021" y="1236"/>
                      </a:lnTo>
                      <a:lnTo>
                        <a:pt x="1021" y="1237"/>
                      </a:lnTo>
                      <a:lnTo>
                        <a:pt x="1023" y="1239"/>
                      </a:lnTo>
                      <a:lnTo>
                        <a:pt x="1023" y="1241"/>
                      </a:lnTo>
                      <a:lnTo>
                        <a:pt x="1024" y="1242"/>
                      </a:lnTo>
                      <a:lnTo>
                        <a:pt x="1025" y="1244"/>
                      </a:lnTo>
                      <a:lnTo>
                        <a:pt x="1026" y="1245"/>
                      </a:lnTo>
                      <a:lnTo>
                        <a:pt x="1026" y="1246"/>
                      </a:lnTo>
                    </a:path>
                  </a:pathLst>
                </a:custGeom>
                <a:noFill/>
                <a:ln w="25400" cap="flat" cmpd="sng" algn="ctr">
                  <a:solidFill>
                    <a:srgbClr val="005BD3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Freeform 21"/>
                <p:cNvSpPr>
                  <a:spLocks/>
                </p:cNvSpPr>
                <p:nvPr/>
              </p:nvSpPr>
              <p:spPr bwMode="auto">
                <a:xfrm>
                  <a:off x="4764088" y="111460"/>
                  <a:ext cx="1562100" cy="1989138"/>
                </a:xfrm>
                <a:custGeom>
                  <a:avLst/>
                  <a:gdLst>
                    <a:gd name="T0" fmla="*/ 5 w 984"/>
                    <a:gd name="T1" fmla="*/ 1251 h 1253"/>
                    <a:gd name="T2" fmla="*/ 10 w 984"/>
                    <a:gd name="T3" fmla="*/ 1253 h 1253"/>
                    <a:gd name="T4" fmla="*/ 15 w 984"/>
                    <a:gd name="T5" fmla="*/ 1251 h 1253"/>
                    <a:gd name="T6" fmla="*/ 20 w 984"/>
                    <a:gd name="T7" fmla="*/ 1243 h 1253"/>
                    <a:gd name="T8" fmla="*/ 29 w 984"/>
                    <a:gd name="T9" fmla="*/ 1223 h 1253"/>
                    <a:gd name="T10" fmla="*/ 40 w 984"/>
                    <a:gd name="T11" fmla="*/ 1184 h 1253"/>
                    <a:gd name="T12" fmla="*/ 54 w 984"/>
                    <a:gd name="T13" fmla="*/ 1117 h 1253"/>
                    <a:gd name="T14" fmla="*/ 83 w 984"/>
                    <a:gd name="T15" fmla="*/ 918 h 1253"/>
                    <a:gd name="T16" fmla="*/ 136 w 984"/>
                    <a:gd name="T17" fmla="*/ 490 h 1253"/>
                    <a:gd name="T18" fmla="*/ 159 w 984"/>
                    <a:gd name="T19" fmla="*/ 315 h 1253"/>
                    <a:gd name="T20" fmla="*/ 180 w 984"/>
                    <a:gd name="T21" fmla="*/ 187 h 1253"/>
                    <a:gd name="T22" fmla="*/ 193 w 984"/>
                    <a:gd name="T23" fmla="*/ 118 h 1253"/>
                    <a:gd name="T24" fmla="*/ 208 w 984"/>
                    <a:gd name="T25" fmla="*/ 61 h 1253"/>
                    <a:gd name="T26" fmla="*/ 218 w 984"/>
                    <a:gd name="T27" fmla="*/ 32 h 1253"/>
                    <a:gd name="T28" fmla="*/ 227 w 984"/>
                    <a:gd name="T29" fmla="*/ 14 h 1253"/>
                    <a:gd name="T30" fmla="*/ 233 w 984"/>
                    <a:gd name="T31" fmla="*/ 6 h 1253"/>
                    <a:gd name="T32" fmla="*/ 239 w 984"/>
                    <a:gd name="T33" fmla="*/ 1 h 1253"/>
                    <a:gd name="T34" fmla="*/ 244 w 984"/>
                    <a:gd name="T35" fmla="*/ 0 h 1253"/>
                    <a:gd name="T36" fmla="*/ 249 w 984"/>
                    <a:gd name="T37" fmla="*/ 1 h 1253"/>
                    <a:gd name="T38" fmla="*/ 255 w 984"/>
                    <a:gd name="T39" fmla="*/ 4 h 1253"/>
                    <a:gd name="T40" fmla="*/ 264 w 984"/>
                    <a:gd name="T41" fmla="*/ 16 h 1253"/>
                    <a:gd name="T42" fmla="*/ 275 w 984"/>
                    <a:gd name="T43" fmla="*/ 40 h 1253"/>
                    <a:gd name="T44" fmla="*/ 288 w 984"/>
                    <a:gd name="T45" fmla="*/ 82 h 1253"/>
                    <a:gd name="T46" fmla="*/ 307 w 984"/>
                    <a:gd name="T47" fmla="*/ 162 h 1253"/>
                    <a:gd name="T48" fmla="*/ 329 w 984"/>
                    <a:gd name="T49" fmla="*/ 285 h 1253"/>
                    <a:gd name="T50" fmla="*/ 372 w 984"/>
                    <a:gd name="T51" fmla="*/ 572 h 1253"/>
                    <a:gd name="T52" fmla="*/ 421 w 984"/>
                    <a:gd name="T53" fmla="*/ 898 h 1253"/>
                    <a:gd name="T54" fmla="*/ 452 w 984"/>
                    <a:gd name="T55" fmla="*/ 1070 h 1253"/>
                    <a:gd name="T56" fmla="*/ 468 w 984"/>
                    <a:gd name="T57" fmla="*/ 1138 h 1253"/>
                    <a:gd name="T58" fmla="*/ 482 w 984"/>
                    <a:gd name="T59" fmla="*/ 1185 h 1253"/>
                    <a:gd name="T60" fmla="*/ 497 w 984"/>
                    <a:gd name="T61" fmla="*/ 1222 h 1253"/>
                    <a:gd name="T62" fmla="*/ 507 w 984"/>
                    <a:gd name="T63" fmla="*/ 1239 h 1253"/>
                    <a:gd name="T64" fmla="*/ 514 w 984"/>
                    <a:gd name="T65" fmla="*/ 1247 h 1253"/>
                    <a:gd name="T66" fmla="*/ 520 w 984"/>
                    <a:gd name="T67" fmla="*/ 1251 h 1253"/>
                    <a:gd name="T68" fmla="*/ 525 w 984"/>
                    <a:gd name="T69" fmla="*/ 1252 h 1253"/>
                    <a:gd name="T70" fmla="*/ 530 w 984"/>
                    <a:gd name="T71" fmla="*/ 1252 h 1253"/>
                    <a:gd name="T72" fmla="*/ 535 w 984"/>
                    <a:gd name="T73" fmla="*/ 1251 h 1253"/>
                    <a:gd name="T74" fmla="*/ 542 w 984"/>
                    <a:gd name="T75" fmla="*/ 1246 h 1253"/>
                    <a:gd name="T76" fmla="*/ 552 w 984"/>
                    <a:gd name="T77" fmla="*/ 1234 h 1253"/>
                    <a:gd name="T78" fmla="*/ 567 w 984"/>
                    <a:gd name="T79" fmla="*/ 1207 h 1253"/>
                    <a:gd name="T80" fmla="*/ 579 w 984"/>
                    <a:gd name="T81" fmla="*/ 1174 h 1253"/>
                    <a:gd name="T82" fmla="*/ 610 w 984"/>
                    <a:gd name="T83" fmla="*/ 1074 h 1253"/>
                    <a:gd name="T84" fmla="*/ 662 w 984"/>
                    <a:gd name="T85" fmla="*/ 863 h 1253"/>
                    <a:gd name="T86" fmla="*/ 685 w 984"/>
                    <a:gd name="T87" fmla="*/ 772 h 1253"/>
                    <a:gd name="T88" fmla="*/ 711 w 984"/>
                    <a:gd name="T89" fmla="*/ 687 h 1253"/>
                    <a:gd name="T90" fmla="*/ 729 w 984"/>
                    <a:gd name="T91" fmla="*/ 644 h 1253"/>
                    <a:gd name="T92" fmla="*/ 740 w 984"/>
                    <a:gd name="T93" fmla="*/ 624 h 1253"/>
                    <a:gd name="T94" fmla="*/ 750 w 984"/>
                    <a:gd name="T95" fmla="*/ 609 h 1253"/>
                    <a:gd name="T96" fmla="*/ 759 w 984"/>
                    <a:gd name="T97" fmla="*/ 601 h 1253"/>
                    <a:gd name="T98" fmla="*/ 766 w 984"/>
                    <a:gd name="T99" fmla="*/ 597 h 1253"/>
                    <a:gd name="T100" fmla="*/ 771 w 984"/>
                    <a:gd name="T101" fmla="*/ 596 h 1253"/>
                    <a:gd name="T102" fmla="*/ 776 w 984"/>
                    <a:gd name="T103" fmla="*/ 596 h 1253"/>
                    <a:gd name="T104" fmla="*/ 781 w 984"/>
                    <a:gd name="T105" fmla="*/ 597 h 1253"/>
                    <a:gd name="T106" fmla="*/ 787 w 984"/>
                    <a:gd name="T107" fmla="*/ 600 h 1253"/>
                    <a:gd name="T108" fmla="*/ 794 w 984"/>
                    <a:gd name="T109" fmla="*/ 606 h 1253"/>
                    <a:gd name="T110" fmla="*/ 804 w 984"/>
                    <a:gd name="T111" fmla="*/ 617 h 1253"/>
                    <a:gd name="T112" fmla="*/ 824 w 984"/>
                    <a:gd name="T113" fmla="*/ 653 h 1253"/>
                    <a:gd name="T114" fmla="*/ 839 w 984"/>
                    <a:gd name="T115" fmla="*/ 691 h 1253"/>
                    <a:gd name="T116" fmla="*/ 885 w 984"/>
                    <a:gd name="T117" fmla="*/ 844 h 1253"/>
                    <a:gd name="T118" fmla="*/ 937 w 984"/>
                    <a:gd name="T119" fmla="*/ 1039 h 1253"/>
                    <a:gd name="T120" fmla="*/ 960 w 984"/>
                    <a:gd name="T121" fmla="*/ 1116 h 1253"/>
                    <a:gd name="T122" fmla="*/ 979 w 984"/>
                    <a:gd name="T123" fmla="*/ 1168 h 1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984" h="1253">
                      <a:moveTo>
                        <a:pt x="0" y="1246"/>
                      </a:moveTo>
                      <a:lnTo>
                        <a:pt x="1" y="1247"/>
                      </a:lnTo>
                      <a:lnTo>
                        <a:pt x="2" y="1248"/>
                      </a:lnTo>
                      <a:lnTo>
                        <a:pt x="2" y="1248"/>
                      </a:lnTo>
                      <a:lnTo>
                        <a:pt x="3" y="1249"/>
                      </a:lnTo>
                      <a:lnTo>
                        <a:pt x="3" y="1250"/>
                      </a:lnTo>
                      <a:lnTo>
                        <a:pt x="4" y="1250"/>
                      </a:lnTo>
                      <a:lnTo>
                        <a:pt x="5" y="1251"/>
                      </a:lnTo>
                      <a:lnTo>
                        <a:pt x="5" y="1251"/>
                      </a:lnTo>
                      <a:lnTo>
                        <a:pt x="6" y="1252"/>
                      </a:lnTo>
                      <a:lnTo>
                        <a:pt x="6" y="1252"/>
                      </a:lnTo>
                      <a:lnTo>
                        <a:pt x="7" y="1252"/>
                      </a:lnTo>
                      <a:lnTo>
                        <a:pt x="8" y="1252"/>
                      </a:lnTo>
                      <a:lnTo>
                        <a:pt x="9" y="1252"/>
                      </a:lnTo>
                      <a:lnTo>
                        <a:pt x="9" y="1252"/>
                      </a:lnTo>
                      <a:lnTo>
                        <a:pt x="10" y="1253"/>
                      </a:lnTo>
                      <a:lnTo>
                        <a:pt x="11" y="1252"/>
                      </a:lnTo>
                      <a:lnTo>
                        <a:pt x="11" y="1252"/>
                      </a:lnTo>
                      <a:lnTo>
                        <a:pt x="12" y="1252"/>
                      </a:lnTo>
                      <a:lnTo>
                        <a:pt x="12" y="1252"/>
                      </a:lnTo>
                      <a:lnTo>
                        <a:pt x="13" y="1252"/>
                      </a:lnTo>
                      <a:lnTo>
                        <a:pt x="14" y="1251"/>
                      </a:lnTo>
                      <a:lnTo>
                        <a:pt x="14" y="1251"/>
                      </a:lnTo>
                      <a:lnTo>
                        <a:pt x="15" y="1251"/>
                      </a:lnTo>
                      <a:lnTo>
                        <a:pt x="15" y="1250"/>
                      </a:lnTo>
                      <a:lnTo>
                        <a:pt x="16" y="1249"/>
                      </a:lnTo>
                      <a:lnTo>
                        <a:pt x="17" y="1249"/>
                      </a:lnTo>
                      <a:lnTo>
                        <a:pt x="17" y="1248"/>
                      </a:lnTo>
                      <a:lnTo>
                        <a:pt x="18" y="1247"/>
                      </a:lnTo>
                      <a:lnTo>
                        <a:pt x="19" y="1245"/>
                      </a:lnTo>
                      <a:lnTo>
                        <a:pt x="20" y="1245"/>
                      </a:lnTo>
                      <a:lnTo>
                        <a:pt x="20" y="1243"/>
                      </a:lnTo>
                      <a:lnTo>
                        <a:pt x="22" y="1241"/>
                      </a:lnTo>
                      <a:lnTo>
                        <a:pt x="22" y="1240"/>
                      </a:lnTo>
                      <a:lnTo>
                        <a:pt x="23" y="1239"/>
                      </a:lnTo>
                      <a:lnTo>
                        <a:pt x="24" y="1236"/>
                      </a:lnTo>
                      <a:lnTo>
                        <a:pt x="25" y="1235"/>
                      </a:lnTo>
                      <a:lnTo>
                        <a:pt x="26" y="1233"/>
                      </a:lnTo>
                      <a:lnTo>
                        <a:pt x="27" y="1230"/>
                      </a:lnTo>
                      <a:lnTo>
                        <a:pt x="29" y="1223"/>
                      </a:lnTo>
                      <a:lnTo>
                        <a:pt x="30" y="1221"/>
                      </a:lnTo>
                      <a:lnTo>
                        <a:pt x="31" y="1219"/>
                      </a:lnTo>
                      <a:lnTo>
                        <a:pt x="32" y="1215"/>
                      </a:lnTo>
                      <a:lnTo>
                        <a:pt x="35" y="1206"/>
                      </a:lnTo>
                      <a:lnTo>
                        <a:pt x="35" y="1203"/>
                      </a:lnTo>
                      <a:lnTo>
                        <a:pt x="36" y="1201"/>
                      </a:lnTo>
                      <a:lnTo>
                        <a:pt x="38" y="1195"/>
                      </a:lnTo>
                      <a:lnTo>
                        <a:pt x="40" y="1184"/>
                      </a:lnTo>
                      <a:lnTo>
                        <a:pt x="41" y="1181"/>
                      </a:lnTo>
                      <a:lnTo>
                        <a:pt x="42" y="1178"/>
                      </a:lnTo>
                      <a:lnTo>
                        <a:pt x="43" y="1172"/>
                      </a:lnTo>
                      <a:lnTo>
                        <a:pt x="46" y="1159"/>
                      </a:lnTo>
                      <a:lnTo>
                        <a:pt x="51" y="1132"/>
                      </a:lnTo>
                      <a:lnTo>
                        <a:pt x="52" y="1128"/>
                      </a:lnTo>
                      <a:lnTo>
                        <a:pt x="53" y="1124"/>
                      </a:lnTo>
                      <a:lnTo>
                        <a:pt x="54" y="1117"/>
                      </a:lnTo>
                      <a:lnTo>
                        <a:pt x="57" y="1101"/>
                      </a:lnTo>
                      <a:lnTo>
                        <a:pt x="62" y="1068"/>
                      </a:lnTo>
                      <a:lnTo>
                        <a:pt x="73" y="994"/>
                      </a:lnTo>
                      <a:lnTo>
                        <a:pt x="74" y="989"/>
                      </a:lnTo>
                      <a:lnTo>
                        <a:pt x="74" y="985"/>
                      </a:lnTo>
                      <a:lnTo>
                        <a:pt x="75" y="975"/>
                      </a:lnTo>
                      <a:lnTo>
                        <a:pt x="78" y="957"/>
                      </a:lnTo>
                      <a:lnTo>
                        <a:pt x="83" y="918"/>
                      </a:lnTo>
                      <a:lnTo>
                        <a:pt x="93" y="838"/>
                      </a:lnTo>
                      <a:lnTo>
                        <a:pt x="114" y="671"/>
                      </a:lnTo>
                      <a:lnTo>
                        <a:pt x="114" y="665"/>
                      </a:lnTo>
                      <a:lnTo>
                        <a:pt x="115" y="660"/>
                      </a:lnTo>
                      <a:lnTo>
                        <a:pt x="117" y="648"/>
                      </a:lnTo>
                      <a:lnTo>
                        <a:pt x="119" y="625"/>
                      </a:lnTo>
                      <a:lnTo>
                        <a:pt x="125" y="580"/>
                      </a:lnTo>
                      <a:lnTo>
                        <a:pt x="136" y="490"/>
                      </a:lnTo>
                      <a:lnTo>
                        <a:pt x="137" y="485"/>
                      </a:lnTo>
                      <a:lnTo>
                        <a:pt x="137" y="480"/>
                      </a:lnTo>
                      <a:lnTo>
                        <a:pt x="139" y="469"/>
                      </a:lnTo>
                      <a:lnTo>
                        <a:pt x="141" y="447"/>
                      </a:lnTo>
                      <a:lnTo>
                        <a:pt x="147" y="405"/>
                      </a:lnTo>
                      <a:lnTo>
                        <a:pt x="158" y="325"/>
                      </a:lnTo>
                      <a:lnTo>
                        <a:pt x="159" y="320"/>
                      </a:lnTo>
                      <a:lnTo>
                        <a:pt x="159" y="315"/>
                      </a:lnTo>
                      <a:lnTo>
                        <a:pt x="161" y="306"/>
                      </a:lnTo>
                      <a:lnTo>
                        <a:pt x="164" y="288"/>
                      </a:lnTo>
                      <a:lnTo>
                        <a:pt x="169" y="252"/>
                      </a:lnTo>
                      <a:lnTo>
                        <a:pt x="170" y="248"/>
                      </a:lnTo>
                      <a:lnTo>
                        <a:pt x="170" y="244"/>
                      </a:lnTo>
                      <a:lnTo>
                        <a:pt x="171" y="235"/>
                      </a:lnTo>
                      <a:lnTo>
                        <a:pt x="174" y="219"/>
                      </a:lnTo>
                      <a:lnTo>
                        <a:pt x="180" y="187"/>
                      </a:lnTo>
                      <a:lnTo>
                        <a:pt x="180" y="184"/>
                      </a:lnTo>
                      <a:lnTo>
                        <a:pt x="181" y="180"/>
                      </a:lnTo>
                      <a:lnTo>
                        <a:pt x="182" y="172"/>
                      </a:lnTo>
                      <a:lnTo>
                        <a:pt x="185" y="158"/>
                      </a:lnTo>
                      <a:lnTo>
                        <a:pt x="191" y="131"/>
                      </a:lnTo>
                      <a:lnTo>
                        <a:pt x="191" y="128"/>
                      </a:lnTo>
                      <a:lnTo>
                        <a:pt x="192" y="125"/>
                      </a:lnTo>
                      <a:lnTo>
                        <a:pt x="193" y="118"/>
                      </a:lnTo>
                      <a:lnTo>
                        <a:pt x="196" y="106"/>
                      </a:lnTo>
                      <a:lnTo>
                        <a:pt x="201" y="84"/>
                      </a:lnTo>
                      <a:lnTo>
                        <a:pt x="202" y="82"/>
                      </a:lnTo>
                      <a:lnTo>
                        <a:pt x="203" y="79"/>
                      </a:lnTo>
                      <a:lnTo>
                        <a:pt x="204" y="75"/>
                      </a:lnTo>
                      <a:lnTo>
                        <a:pt x="206" y="66"/>
                      </a:lnTo>
                      <a:lnTo>
                        <a:pt x="207" y="63"/>
                      </a:lnTo>
                      <a:lnTo>
                        <a:pt x="208" y="61"/>
                      </a:lnTo>
                      <a:lnTo>
                        <a:pt x="209" y="57"/>
                      </a:lnTo>
                      <a:lnTo>
                        <a:pt x="212" y="49"/>
                      </a:lnTo>
                      <a:lnTo>
                        <a:pt x="212" y="48"/>
                      </a:lnTo>
                      <a:lnTo>
                        <a:pt x="213" y="46"/>
                      </a:lnTo>
                      <a:lnTo>
                        <a:pt x="214" y="42"/>
                      </a:lnTo>
                      <a:lnTo>
                        <a:pt x="216" y="35"/>
                      </a:lnTo>
                      <a:lnTo>
                        <a:pt x="217" y="34"/>
                      </a:lnTo>
                      <a:lnTo>
                        <a:pt x="218" y="32"/>
                      </a:lnTo>
                      <a:lnTo>
                        <a:pt x="219" y="29"/>
                      </a:lnTo>
                      <a:lnTo>
                        <a:pt x="222" y="24"/>
                      </a:lnTo>
                      <a:lnTo>
                        <a:pt x="222" y="22"/>
                      </a:lnTo>
                      <a:lnTo>
                        <a:pt x="223" y="21"/>
                      </a:lnTo>
                      <a:lnTo>
                        <a:pt x="224" y="19"/>
                      </a:lnTo>
                      <a:lnTo>
                        <a:pt x="225" y="18"/>
                      </a:lnTo>
                      <a:lnTo>
                        <a:pt x="225" y="16"/>
                      </a:lnTo>
                      <a:lnTo>
                        <a:pt x="227" y="14"/>
                      </a:lnTo>
                      <a:lnTo>
                        <a:pt x="227" y="13"/>
                      </a:lnTo>
                      <a:lnTo>
                        <a:pt x="228" y="12"/>
                      </a:lnTo>
                      <a:lnTo>
                        <a:pt x="229" y="10"/>
                      </a:lnTo>
                      <a:lnTo>
                        <a:pt x="230" y="10"/>
                      </a:lnTo>
                      <a:lnTo>
                        <a:pt x="231" y="9"/>
                      </a:lnTo>
                      <a:lnTo>
                        <a:pt x="232" y="7"/>
                      </a:lnTo>
                      <a:lnTo>
                        <a:pt x="233" y="6"/>
                      </a:lnTo>
                      <a:lnTo>
                        <a:pt x="233" y="6"/>
                      </a:lnTo>
                      <a:lnTo>
                        <a:pt x="234" y="5"/>
                      </a:lnTo>
                      <a:lnTo>
                        <a:pt x="234" y="4"/>
                      </a:lnTo>
                      <a:lnTo>
                        <a:pt x="235" y="4"/>
                      </a:lnTo>
                      <a:lnTo>
                        <a:pt x="236" y="3"/>
                      </a:lnTo>
                      <a:lnTo>
                        <a:pt x="237" y="3"/>
                      </a:lnTo>
                      <a:lnTo>
                        <a:pt x="237" y="2"/>
                      </a:lnTo>
                      <a:lnTo>
                        <a:pt x="238" y="2"/>
                      </a:lnTo>
                      <a:lnTo>
                        <a:pt x="239" y="1"/>
                      </a:lnTo>
                      <a:lnTo>
                        <a:pt x="239" y="1"/>
                      </a:lnTo>
                      <a:lnTo>
                        <a:pt x="240" y="1"/>
                      </a:lnTo>
                      <a:lnTo>
                        <a:pt x="240" y="0"/>
                      </a:lnTo>
                      <a:lnTo>
                        <a:pt x="241" y="0"/>
                      </a:lnTo>
                      <a:lnTo>
                        <a:pt x="242" y="0"/>
                      </a:lnTo>
                      <a:lnTo>
                        <a:pt x="243" y="0"/>
                      </a:lnTo>
                      <a:lnTo>
                        <a:pt x="243" y="0"/>
                      </a:lnTo>
                      <a:lnTo>
                        <a:pt x="244" y="0"/>
                      </a:lnTo>
                      <a:lnTo>
                        <a:pt x="245" y="0"/>
                      </a:lnTo>
                      <a:lnTo>
                        <a:pt x="245" y="0"/>
                      </a:lnTo>
                      <a:lnTo>
                        <a:pt x="246" y="0"/>
                      </a:lnTo>
                      <a:lnTo>
                        <a:pt x="247" y="0"/>
                      </a:lnTo>
                      <a:lnTo>
                        <a:pt x="247" y="0"/>
                      </a:lnTo>
                      <a:lnTo>
                        <a:pt x="248" y="0"/>
                      </a:lnTo>
                      <a:lnTo>
                        <a:pt x="249" y="1"/>
                      </a:lnTo>
                      <a:lnTo>
                        <a:pt x="249" y="1"/>
                      </a:lnTo>
                      <a:lnTo>
                        <a:pt x="250" y="1"/>
                      </a:lnTo>
                      <a:lnTo>
                        <a:pt x="251" y="1"/>
                      </a:lnTo>
                      <a:lnTo>
                        <a:pt x="251" y="2"/>
                      </a:lnTo>
                      <a:lnTo>
                        <a:pt x="252" y="2"/>
                      </a:lnTo>
                      <a:lnTo>
                        <a:pt x="253" y="3"/>
                      </a:lnTo>
                      <a:lnTo>
                        <a:pt x="254" y="3"/>
                      </a:lnTo>
                      <a:lnTo>
                        <a:pt x="254" y="4"/>
                      </a:lnTo>
                      <a:lnTo>
                        <a:pt x="255" y="4"/>
                      </a:lnTo>
                      <a:lnTo>
                        <a:pt x="255" y="5"/>
                      </a:lnTo>
                      <a:lnTo>
                        <a:pt x="256" y="6"/>
                      </a:lnTo>
                      <a:lnTo>
                        <a:pt x="257" y="7"/>
                      </a:lnTo>
                      <a:lnTo>
                        <a:pt x="258" y="8"/>
                      </a:lnTo>
                      <a:lnTo>
                        <a:pt x="259" y="9"/>
                      </a:lnTo>
                      <a:lnTo>
                        <a:pt x="260" y="10"/>
                      </a:lnTo>
                      <a:lnTo>
                        <a:pt x="261" y="12"/>
                      </a:lnTo>
                      <a:lnTo>
                        <a:pt x="264" y="16"/>
                      </a:lnTo>
                      <a:lnTo>
                        <a:pt x="264" y="18"/>
                      </a:lnTo>
                      <a:lnTo>
                        <a:pt x="265" y="19"/>
                      </a:lnTo>
                      <a:lnTo>
                        <a:pt x="267" y="21"/>
                      </a:lnTo>
                      <a:lnTo>
                        <a:pt x="269" y="27"/>
                      </a:lnTo>
                      <a:lnTo>
                        <a:pt x="270" y="28"/>
                      </a:lnTo>
                      <a:lnTo>
                        <a:pt x="271" y="30"/>
                      </a:lnTo>
                      <a:lnTo>
                        <a:pt x="272" y="33"/>
                      </a:lnTo>
                      <a:lnTo>
                        <a:pt x="275" y="40"/>
                      </a:lnTo>
                      <a:lnTo>
                        <a:pt x="275" y="42"/>
                      </a:lnTo>
                      <a:lnTo>
                        <a:pt x="276" y="43"/>
                      </a:lnTo>
                      <a:lnTo>
                        <a:pt x="278" y="48"/>
                      </a:lnTo>
                      <a:lnTo>
                        <a:pt x="280" y="55"/>
                      </a:lnTo>
                      <a:lnTo>
                        <a:pt x="286" y="73"/>
                      </a:lnTo>
                      <a:lnTo>
                        <a:pt x="287" y="76"/>
                      </a:lnTo>
                      <a:lnTo>
                        <a:pt x="287" y="78"/>
                      </a:lnTo>
                      <a:lnTo>
                        <a:pt x="288" y="82"/>
                      </a:lnTo>
                      <a:lnTo>
                        <a:pt x="291" y="92"/>
                      </a:lnTo>
                      <a:lnTo>
                        <a:pt x="296" y="112"/>
                      </a:lnTo>
                      <a:lnTo>
                        <a:pt x="297" y="115"/>
                      </a:lnTo>
                      <a:lnTo>
                        <a:pt x="297" y="118"/>
                      </a:lnTo>
                      <a:lnTo>
                        <a:pt x="299" y="123"/>
                      </a:lnTo>
                      <a:lnTo>
                        <a:pt x="301" y="135"/>
                      </a:lnTo>
                      <a:lnTo>
                        <a:pt x="306" y="159"/>
                      </a:lnTo>
                      <a:lnTo>
                        <a:pt x="307" y="162"/>
                      </a:lnTo>
                      <a:lnTo>
                        <a:pt x="308" y="165"/>
                      </a:lnTo>
                      <a:lnTo>
                        <a:pt x="309" y="171"/>
                      </a:lnTo>
                      <a:lnTo>
                        <a:pt x="311" y="184"/>
                      </a:lnTo>
                      <a:lnTo>
                        <a:pt x="317" y="211"/>
                      </a:lnTo>
                      <a:lnTo>
                        <a:pt x="327" y="270"/>
                      </a:lnTo>
                      <a:lnTo>
                        <a:pt x="327" y="274"/>
                      </a:lnTo>
                      <a:lnTo>
                        <a:pt x="328" y="277"/>
                      </a:lnTo>
                      <a:lnTo>
                        <a:pt x="329" y="285"/>
                      </a:lnTo>
                      <a:lnTo>
                        <a:pt x="332" y="300"/>
                      </a:lnTo>
                      <a:lnTo>
                        <a:pt x="337" y="331"/>
                      </a:lnTo>
                      <a:lnTo>
                        <a:pt x="347" y="397"/>
                      </a:lnTo>
                      <a:lnTo>
                        <a:pt x="367" y="534"/>
                      </a:lnTo>
                      <a:lnTo>
                        <a:pt x="368" y="539"/>
                      </a:lnTo>
                      <a:lnTo>
                        <a:pt x="368" y="544"/>
                      </a:lnTo>
                      <a:lnTo>
                        <a:pt x="370" y="553"/>
                      </a:lnTo>
                      <a:lnTo>
                        <a:pt x="372" y="572"/>
                      </a:lnTo>
                      <a:lnTo>
                        <a:pt x="378" y="610"/>
                      </a:lnTo>
                      <a:lnTo>
                        <a:pt x="389" y="687"/>
                      </a:lnTo>
                      <a:lnTo>
                        <a:pt x="411" y="834"/>
                      </a:lnTo>
                      <a:lnTo>
                        <a:pt x="411" y="838"/>
                      </a:lnTo>
                      <a:lnTo>
                        <a:pt x="412" y="842"/>
                      </a:lnTo>
                      <a:lnTo>
                        <a:pt x="413" y="850"/>
                      </a:lnTo>
                      <a:lnTo>
                        <a:pt x="416" y="867"/>
                      </a:lnTo>
                      <a:lnTo>
                        <a:pt x="421" y="898"/>
                      </a:lnTo>
                      <a:lnTo>
                        <a:pt x="431" y="959"/>
                      </a:lnTo>
                      <a:lnTo>
                        <a:pt x="432" y="963"/>
                      </a:lnTo>
                      <a:lnTo>
                        <a:pt x="432" y="966"/>
                      </a:lnTo>
                      <a:lnTo>
                        <a:pt x="434" y="974"/>
                      </a:lnTo>
                      <a:lnTo>
                        <a:pt x="436" y="988"/>
                      </a:lnTo>
                      <a:lnTo>
                        <a:pt x="441" y="1015"/>
                      </a:lnTo>
                      <a:lnTo>
                        <a:pt x="451" y="1067"/>
                      </a:lnTo>
                      <a:lnTo>
                        <a:pt x="452" y="1070"/>
                      </a:lnTo>
                      <a:lnTo>
                        <a:pt x="453" y="1073"/>
                      </a:lnTo>
                      <a:lnTo>
                        <a:pt x="454" y="1080"/>
                      </a:lnTo>
                      <a:lnTo>
                        <a:pt x="457" y="1092"/>
                      </a:lnTo>
                      <a:lnTo>
                        <a:pt x="462" y="1116"/>
                      </a:lnTo>
                      <a:lnTo>
                        <a:pt x="463" y="1119"/>
                      </a:lnTo>
                      <a:lnTo>
                        <a:pt x="464" y="1122"/>
                      </a:lnTo>
                      <a:lnTo>
                        <a:pt x="465" y="1127"/>
                      </a:lnTo>
                      <a:lnTo>
                        <a:pt x="468" y="1138"/>
                      </a:lnTo>
                      <a:lnTo>
                        <a:pt x="473" y="1158"/>
                      </a:lnTo>
                      <a:lnTo>
                        <a:pt x="474" y="1161"/>
                      </a:lnTo>
                      <a:lnTo>
                        <a:pt x="475" y="1163"/>
                      </a:lnTo>
                      <a:lnTo>
                        <a:pt x="476" y="1168"/>
                      </a:lnTo>
                      <a:lnTo>
                        <a:pt x="479" y="1176"/>
                      </a:lnTo>
                      <a:lnTo>
                        <a:pt x="479" y="1179"/>
                      </a:lnTo>
                      <a:lnTo>
                        <a:pt x="480" y="1181"/>
                      </a:lnTo>
                      <a:lnTo>
                        <a:pt x="482" y="1185"/>
                      </a:lnTo>
                      <a:lnTo>
                        <a:pt x="484" y="1193"/>
                      </a:lnTo>
                      <a:lnTo>
                        <a:pt x="485" y="1195"/>
                      </a:lnTo>
                      <a:lnTo>
                        <a:pt x="486" y="1197"/>
                      </a:lnTo>
                      <a:lnTo>
                        <a:pt x="487" y="1200"/>
                      </a:lnTo>
                      <a:lnTo>
                        <a:pt x="490" y="1207"/>
                      </a:lnTo>
                      <a:lnTo>
                        <a:pt x="495" y="1220"/>
                      </a:lnTo>
                      <a:lnTo>
                        <a:pt x="496" y="1221"/>
                      </a:lnTo>
                      <a:lnTo>
                        <a:pt x="497" y="1222"/>
                      </a:lnTo>
                      <a:lnTo>
                        <a:pt x="498" y="1225"/>
                      </a:lnTo>
                      <a:lnTo>
                        <a:pt x="500" y="1230"/>
                      </a:lnTo>
                      <a:lnTo>
                        <a:pt x="501" y="1231"/>
                      </a:lnTo>
                      <a:lnTo>
                        <a:pt x="502" y="1232"/>
                      </a:lnTo>
                      <a:lnTo>
                        <a:pt x="503" y="1234"/>
                      </a:lnTo>
                      <a:lnTo>
                        <a:pt x="506" y="1237"/>
                      </a:lnTo>
                      <a:lnTo>
                        <a:pt x="506" y="1239"/>
                      </a:lnTo>
                      <a:lnTo>
                        <a:pt x="507" y="1239"/>
                      </a:lnTo>
                      <a:lnTo>
                        <a:pt x="508" y="1241"/>
                      </a:lnTo>
                      <a:lnTo>
                        <a:pt x="509" y="1242"/>
                      </a:lnTo>
                      <a:lnTo>
                        <a:pt x="509" y="1242"/>
                      </a:lnTo>
                      <a:lnTo>
                        <a:pt x="511" y="1244"/>
                      </a:lnTo>
                      <a:lnTo>
                        <a:pt x="512" y="1245"/>
                      </a:lnTo>
                      <a:lnTo>
                        <a:pt x="512" y="1245"/>
                      </a:lnTo>
                      <a:lnTo>
                        <a:pt x="513" y="1246"/>
                      </a:lnTo>
                      <a:lnTo>
                        <a:pt x="514" y="1247"/>
                      </a:lnTo>
                      <a:lnTo>
                        <a:pt x="515" y="1248"/>
                      </a:lnTo>
                      <a:lnTo>
                        <a:pt x="516" y="1249"/>
                      </a:lnTo>
                      <a:lnTo>
                        <a:pt x="516" y="1249"/>
                      </a:lnTo>
                      <a:lnTo>
                        <a:pt x="517" y="1249"/>
                      </a:lnTo>
                      <a:lnTo>
                        <a:pt x="518" y="1250"/>
                      </a:lnTo>
                      <a:lnTo>
                        <a:pt x="518" y="1250"/>
                      </a:lnTo>
                      <a:lnTo>
                        <a:pt x="519" y="1251"/>
                      </a:lnTo>
                      <a:lnTo>
                        <a:pt x="520" y="1251"/>
                      </a:lnTo>
                      <a:lnTo>
                        <a:pt x="521" y="1251"/>
                      </a:lnTo>
                      <a:lnTo>
                        <a:pt x="521" y="1251"/>
                      </a:lnTo>
                      <a:lnTo>
                        <a:pt x="522" y="1252"/>
                      </a:lnTo>
                      <a:lnTo>
                        <a:pt x="522" y="1252"/>
                      </a:lnTo>
                      <a:lnTo>
                        <a:pt x="523" y="1252"/>
                      </a:lnTo>
                      <a:lnTo>
                        <a:pt x="524" y="1252"/>
                      </a:lnTo>
                      <a:lnTo>
                        <a:pt x="524" y="1252"/>
                      </a:lnTo>
                      <a:lnTo>
                        <a:pt x="525" y="1252"/>
                      </a:lnTo>
                      <a:lnTo>
                        <a:pt x="525" y="1252"/>
                      </a:lnTo>
                      <a:lnTo>
                        <a:pt x="526" y="1252"/>
                      </a:lnTo>
                      <a:lnTo>
                        <a:pt x="527" y="1253"/>
                      </a:lnTo>
                      <a:lnTo>
                        <a:pt x="527" y="1253"/>
                      </a:lnTo>
                      <a:lnTo>
                        <a:pt x="528" y="1252"/>
                      </a:lnTo>
                      <a:lnTo>
                        <a:pt x="529" y="1252"/>
                      </a:lnTo>
                      <a:lnTo>
                        <a:pt x="530" y="1252"/>
                      </a:lnTo>
                      <a:lnTo>
                        <a:pt x="530" y="1252"/>
                      </a:lnTo>
                      <a:lnTo>
                        <a:pt x="531" y="1252"/>
                      </a:lnTo>
                      <a:lnTo>
                        <a:pt x="531" y="1252"/>
                      </a:lnTo>
                      <a:lnTo>
                        <a:pt x="532" y="1252"/>
                      </a:lnTo>
                      <a:lnTo>
                        <a:pt x="533" y="1252"/>
                      </a:lnTo>
                      <a:lnTo>
                        <a:pt x="533" y="1252"/>
                      </a:lnTo>
                      <a:lnTo>
                        <a:pt x="534" y="1251"/>
                      </a:lnTo>
                      <a:lnTo>
                        <a:pt x="534" y="1251"/>
                      </a:lnTo>
                      <a:lnTo>
                        <a:pt x="535" y="1251"/>
                      </a:lnTo>
                      <a:lnTo>
                        <a:pt x="536" y="1250"/>
                      </a:lnTo>
                      <a:lnTo>
                        <a:pt x="537" y="1250"/>
                      </a:lnTo>
                      <a:lnTo>
                        <a:pt x="538" y="1249"/>
                      </a:lnTo>
                      <a:lnTo>
                        <a:pt x="539" y="1248"/>
                      </a:lnTo>
                      <a:lnTo>
                        <a:pt x="540" y="1248"/>
                      </a:lnTo>
                      <a:lnTo>
                        <a:pt x="540" y="1248"/>
                      </a:lnTo>
                      <a:lnTo>
                        <a:pt x="542" y="1246"/>
                      </a:lnTo>
                      <a:lnTo>
                        <a:pt x="542" y="1246"/>
                      </a:lnTo>
                      <a:lnTo>
                        <a:pt x="543" y="1245"/>
                      </a:lnTo>
                      <a:lnTo>
                        <a:pt x="544" y="1244"/>
                      </a:lnTo>
                      <a:lnTo>
                        <a:pt x="546" y="1241"/>
                      </a:lnTo>
                      <a:lnTo>
                        <a:pt x="547" y="1240"/>
                      </a:lnTo>
                      <a:lnTo>
                        <a:pt x="548" y="1240"/>
                      </a:lnTo>
                      <a:lnTo>
                        <a:pt x="549" y="1238"/>
                      </a:lnTo>
                      <a:lnTo>
                        <a:pt x="552" y="1235"/>
                      </a:lnTo>
                      <a:lnTo>
                        <a:pt x="552" y="1234"/>
                      </a:lnTo>
                      <a:lnTo>
                        <a:pt x="553" y="1233"/>
                      </a:lnTo>
                      <a:lnTo>
                        <a:pt x="554" y="1231"/>
                      </a:lnTo>
                      <a:lnTo>
                        <a:pt x="557" y="1227"/>
                      </a:lnTo>
                      <a:lnTo>
                        <a:pt x="557" y="1226"/>
                      </a:lnTo>
                      <a:lnTo>
                        <a:pt x="558" y="1225"/>
                      </a:lnTo>
                      <a:lnTo>
                        <a:pt x="559" y="1222"/>
                      </a:lnTo>
                      <a:lnTo>
                        <a:pt x="562" y="1218"/>
                      </a:lnTo>
                      <a:lnTo>
                        <a:pt x="567" y="1207"/>
                      </a:lnTo>
                      <a:lnTo>
                        <a:pt x="567" y="1206"/>
                      </a:lnTo>
                      <a:lnTo>
                        <a:pt x="568" y="1204"/>
                      </a:lnTo>
                      <a:lnTo>
                        <a:pt x="569" y="1201"/>
                      </a:lnTo>
                      <a:lnTo>
                        <a:pt x="572" y="1195"/>
                      </a:lnTo>
                      <a:lnTo>
                        <a:pt x="577" y="1182"/>
                      </a:lnTo>
                      <a:lnTo>
                        <a:pt x="578" y="1180"/>
                      </a:lnTo>
                      <a:lnTo>
                        <a:pt x="578" y="1178"/>
                      </a:lnTo>
                      <a:lnTo>
                        <a:pt x="579" y="1174"/>
                      </a:lnTo>
                      <a:lnTo>
                        <a:pt x="582" y="1167"/>
                      </a:lnTo>
                      <a:lnTo>
                        <a:pt x="588" y="1150"/>
                      </a:lnTo>
                      <a:lnTo>
                        <a:pt x="599" y="1114"/>
                      </a:lnTo>
                      <a:lnTo>
                        <a:pt x="599" y="1111"/>
                      </a:lnTo>
                      <a:lnTo>
                        <a:pt x="600" y="1109"/>
                      </a:lnTo>
                      <a:lnTo>
                        <a:pt x="602" y="1104"/>
                      </a:lnTo>
                      <a:lnTo>
                        <a:pt x="604" y="1094"/>
                      </a:lnTo>
                      <a:lnTo>
                        <a:pt x="610" y="1074"/>
                      </a:lnTo>
                      <a:lnTo>
                        <a:pt x="621" y="1032"/>
                      </a:lnTo>
                      <a:lnTo>
                        <a:pt x="621" y="1029"/>
                      </a:lnTo>
                      <a:lnTo>
                        <a:pt x="622" y="1026"/>
                      </a:lnTo>
                      <a:lnTo>
                        <a:pt x="623" y="1021"/>
                      </a:lnTo>
                      <a:lnTo>
                        <a:pt x="626" y="1011"/>
                      </a:lnTo>
                      <a:lnTo>
                        <a:pt x="631" y="990"/>
                      </a:lnTo>
                      <a:lnTo>
                        <a:pt x="641" y="948"/>
                      </a:lnTo>
                      <a:lnTo>
                        <a:pt x="662" y="863"/>
                      </a:lnTo>
                      <a:lnTo>
                        <a:pt x="662" y="861"/>
                      </a:lnTo>
                      <a:lnTo>
                        <a:pt x="663" y="858"/>
                      </a:lnTo>
                      <a:lnTo>
                        <a:pt x="664" y="852"/>
                      </a:lnTo>
                      <a:lnTo>
                        <a:pt x="667" y="841"/>
                      </a:lnTo>
                      <a:lnTo>
                        <a:pt x="672" y="819"/>
                      </a:lnTo>
                      <a:lnTo>
                        <a:pt x="684" y="777"/>
                      </a:lnTo>
                      <a:lnTo>
                        <a:pt x="684" y="775"/>
                      </a:lnTo>
                      <a:lnTo>
                        <a:pt x="685" y="772"/>
                      </a:lnTo>
                      <a:lnTo>
                        <a:pt x="686" y="767"/>
                      </a:lnTo>
                      <a:lnTo>
                        <a:pt x="689" y="757"/>
                      </a:lnTo>
                      <a:lnTo>
                        <a:pt x="695" y="738"/>
                      </a:lnTo>
                      <a:lnTo>
                        <a:pt x="706" y="703"/>
                      </a:lnTo>
                      <a:lnTo>
                        <a:pt x="707" y="701"/>
                      </a:lnTo>
                      <a:lnTo>
                        <a:pt x="707" y="699"/>
                      </a:lnTo>
                      <a:lnTo>
                        <a:pt x="708" y="695"/>
                      </a:lnTo>
                      <a:lnTo>
                        <a:pt x="711" y="687"/>
                      </a:lnTo>
                      <a:lnTo>
                        <a:pt x="717" y="673"/>
                      </a:lnTo>
                      <a:lnTo>
                        <a:pt x="717" y="671"/>
                      </a:lnTo>
                      <a:lnTo>
                        <a:pt x="718" y="669"/>
                      </a:lnTo>
                      <a:lnTo>
                        <a:pt x="719" y="666"/>
                      </a:lnTo>
                      <a:lnTo>
                        <a:pt x="722" y="659"/>
                      </a:lnTo>
                      <a:lnTo>
                        <a:pt x="728" y="647"/>
                      </a:lnTo>
                      <a:lnTo>
                        <a:pt x="728" y="645"/>
                      </a:lnTo>
                      <a:lnTo>
                        <a:pt x="729" y="644"/>
                      </a:lnTo>
                      <a:lnTo>
                        <a:pt x="730" y="641"/>
                      </a:lnTo>
                      <a:lnTo>
                        <a:pt x="733" y="636"/>
                      </a:lnTo>
                      <a:lnTo>
                        <a:pt x="734" y="634"/>
                      </a:lnTo>
                      <a:lnTo>
                        <a:pt x="734" y="633"/>
                      </a:lnTo>
                      <a:lnTo>
                        <a:pt x="736" y="631"/>
                      </a:lnTo>
                      <a:lnTo>
                        <a:pt x="738" y="626"/>
                      </a:lnTo>
                      <a:lnTo>
                        <a:pt x="739" y="625"/>
                      </a:lnTo>
                      <a:lnTo>
                        <a:pt x="740" y="624"/>
                      </a:lnTo>
                      <a:lnTo>
                        <a:pt x="741" y="621"/>
                      </a:lnTo>
                      <a:lnTo>
                        <a:pt x="744" y="618"/>
                      </a:lnTo>
                      <a:lnTo>
                        <a:pt x="744" y="616"/>
                      </a:lnTo>
                      <a:lnTo>
                        <a:pt x="745" y="616"/>
                      </a:lnTo>
                      <a:lnTo>
                        <a:pt x="747" y="614"/>
                      </a:lnTo>
                      <a:lnTo>
                        <a:pt x="749" y="610"/>
                      </a:lnTo>
                      <a:lnTo>
                        <a:pt x="750" y="610"/>
                      </a:lnTo>
                      <a:lnTo>
                        <a:pt x="750" y="609"/>
                      </a:lnTo>
                      <a:lnTo>
                        <a:pt x="752" y="607"/>
                      </a:lnTo>
                      <a:lnTo>
                        <a:pt x="752" y="607"/>
                      </a:lnTo>
                      <a:lnTo>
                        <a:pt x="753" y="606"/>
                      </a:lnTo>
                      <a:lnTo>
                        <a:pt x="754" y="605"/>
                      </a:lnTo>
                      <a:lnTo>
                        <a:pt x="755" y="604"/>
                      </a:lnTo>
                      <a:lnTo>
                        <a:pt x="756" y="604"/>
                      </a:lnTo>
                      <a:lnTo>
                        <a:pt x="757" y="603"/>
                      </a:lnTo>
                      <a:lnTo>
                        <a:pt x="759" y="601"/>
                      </a:lnTo>
                      <a:lnTo>
                        <a:pt x="760" y="600"/>
                      </a:lnTo>
                      <a:lnTo>
                        <a:pt x="761" y="600"/>
                      </a:lnTo>
                      <a:lnTo>
                        <a:pt x="762" y="599"/>
                      </a:lnTo>
                      <a:lnTo>
                        <a:pt x="762" y="599"/>
                      </a:lnTo>
                      <a:lnTo>
                        <a:pt x="763" y="598"/>
                      </a:lnTo>
                      <a:lnTo>
                        <a:pt x="764" y="598"/>
                      </a:lnTo>
                      <a:lnTo>
                        <a:pt x="765" y="598"/>
                      </a:lnTo>
                      <a:lnTo>
                        <a:pt x="766" y="597"/>
                      </a:lnTo>
                      <a:lnTo>
                        <a:pt x="766" y="597"/>
                      </a:lnTo>
                      <a:lnTo>
                        <a:pt x="767" y="597"/>
                      </a:lnTo>
                      <a:lnTo>
                        <a:pt x="768" y="597"/>
                      </a:lnTo>
                      <a:lnTo>
                        <a:pt x="768" y="597"/>
                      </a:lnTo>
                      <a:lnTo>
                        <a:pt x="769" y="597"/>
                      </a:lnTo>
                      <a:lnTo>
                        <a:pt x="770" y="596"/>
                      </a:lnTo>
                      <a:lnTo>
                        <a:pt x="770" y="596"/>
                      </a:lnTo>
                      <a:lnTo>
                        <a:pt x="771" y="596"/>
                      </a:lnTo>
                      <a:lnTo>
                        <a:pt x="771" y="596"/>
                      </a:lnTo>
                      <a:lnTo>
                        <a:pt x="772" y="596"/>
                      </a:lnTo>
                      <a:lnTo>
                        <a:pt x="773" y="596"/>
                      </a:lnTo>
                      <a:lnTo>
                        <a:pt x="773" y="596"/>
                      </a:lnTo>
                      <a:lnTo>
                        <a:pt x="774" y="596"/>
                      </a:lnTo>
                      <a:lnTo>
                        <a:pt x="774" y="596"/>
                      </a:lnTo>
                      <a:lnTo>
                        <a:pt x="775" y="596"/>
                      </a:lnTo>
                      <a:lnTo>
                        <a:pt x="776" y="596"/>
                      </a:lnTo>
                      <a:lnTo>
                        <a:pt x="776" y="596"/>
                      </a:lnTo>
                      <a:lnTo>
                        <a:pt x="777" y="596"/>
                      </a:lnTo>
                      <a:lnTo>
                        <a:pt x="778" y="596"/>
                      </a:lnTo>
                      <a:lnTo>
                        <a:pt x="779" y="597"/>
                      </a:lnTo>
                      <a:lnTo>
                        <a:pt x="779" y="597"/>
                      </a:lnTo>
                      <a:lnTo>
                        <a:pt x="780" y="597"/>
                      </a:lnTo>
                      <a:lnTo>
                        <a:pt x="780" y="597"/>
                      </a:lnTo>
                      <a:lnTo>
                        <a:pt x="781" y="597"/>
                      </a:lnTo>
                      <a:lnTo>
                        <a:pt x="782" y="597"/>
                      </a:lnTo>
                      <a:lnTo>
                        <a:pt x="782" y="598"/>
                      </a:lnTo>
                      <a:lnTo>
                        <a:pt x="783" y="598"/>
                      </a:lnTo>
                      <a:lnTo>
                        <a:pt x="783" y="598"/>
                      </a:lnTo>
                      <a:lnTo>
                        <a:pt x="785" y="599"/>
                      </a:lnTo>
                      <a:lnTo>
                        <a:pt x="785" y="599"/>
                      </a:lnTo>
                      <a:lnTo>
                        <a:pt x="786" y="600"/>
                      </a:lnTo>
                      <a:lnTo>
                        <a:pt x="787" y="600"/>
                      </a:lnTo>
                      <a:lnTo>
                        <a:pt x="788" y="601"/>
                      </a:lnTo>
                      <a:lnTo>
                        <a:pt x="789" y="601"/>
                      </a:lnTo>
                      <a:lnTo>
                        <a:pt x="790" y="602"/>
                      </a:lnTo>
                      <a:lnTo>
                        <a:pt x="791" y="603"/>
                      </a:lnTo>
                      <a:lnTo>
                        <a:pt x="791" y="603"/>
                      </a:lnTo>
                      <a:lnTo>
                        <a:pt x="792" y="604"/>
                      </a:lnTo>
                      <a:lnTo>
                        <a:pt x="793" y="605"/>
                      </a:lnTo>
                      <a:lnTo>
                        <a:pt x="794" y="606"/>
                      </a:lnTo>
                      <a:lnTo>
                        <a:pt x="795" y="607"/>
                      </a:lnTo>
                      <a:lnTo>
                        <a:pt x="796" y="608"/>
                      </a:lnTo>
                      <a:lnTo>
                        <a:pt x="797" y="608"/>
                      </a:lnTo>
                      <a:lnTo>
                        <a:pt x="798" y="610"/>
                      </a:lnTo>
                      <a:lnTo>
                        <a:pt x="801" y="613"/>
                      </a:lnTo>
                      <a:lnTo>
                        <a:pt x="801" y="614"/>
                      </a:lnTo>
                      <a:lnTo>
                        <a:pt x="802" y="615"/>
                      </a:lnTo>
                      <a:lnTo>
                        <a:pt x="804" y="617"/>
                      </a:lnTo>
                      <a:lnTo>
                        <a:pt x="806" y="621"/>
                      </a:lnTo>
                      <a:lnTo>
                        <a:pt x="812" y="630"/>
                      </a:lnTo>
                      <a:lnTo>
                        <a:pt x="812" y="631"/>
                      </a:lnTo>
                      <a:lnTo>
                        <a:pt x="813" y="632"/>
                      </a:lnTo>
                      <a:lnTo>
                        <a:pt x="815" y="635"/>
                      </a:lnTo>
                      <a:lnTo>
                        <a:pt x="817" y="640"/>
                      </a:lnTo>
                      <a:lnTo>
                        <a:pt x="823" y="651"/>
                      </a:lnTo>
                      <a:lnTo>
                        <a:pt x="824" y="653"/>
                      </a:lnTo>
                      <a:lnTo>
                        <a:pt x="824" y="654"/>
                      </a:lnTo>
                      <a:lnTo>
                        <a:pt x="825" y="657"/>
                      </a:lnTo>
                      <a:lnTo>
                        <a:pt x="828" y="664"/>
                      </a:lnTo>
                      <a:lnTo>
                        <a:pt x="834" y="678"/>
                      </a:lnTo>
                      <a:lnTo>
                        <a:pt x="834" y="679"/>
                      </a:lnTo>
                      <a:lnTo>
                        <a:pt x="835" y="681"/>
                      </a:lnTo>
                      <a:lnTo>
                        <a:pt x="836" y="684"/>
                      </a:lnTo>
                      <a:lnTo>
                        <a:pt x="839" y="691"/>
                      </a:lnTo>
                      <a:lnTo>
                        <a:pt x="844" y="706"/>
                      </a:lnTo>
                      <a:lnTo>
                        <a:pt x="854" y="737"/>
                      </a:lnTo>
                      <a:lnTo>
                        <a:pt x="875" y="807"/>
                      </a:lnTo>
                      <a:lnTo>
                        <a:pt x="875" y="809"/>
                      </a:lnTo>
                      <a:lnTo>
                        <a:pt x="876" y="811"/>
                      </a:lnTo>
                      <a:lnTo>
                        <a:pt x="877" y="816"/>
                      </a:lnTo>
                      <a:lnTo>
                        <a:pt x="880" y="825"/>
                      </a:lnTo>
                      <a:lnTo>
                        <a:pt x="885" y="844"/>
                      </a:lnTo>
                      <a:lnTo>
                        <a:pt x="895" y="882"/>
                      </a:lnTo>
                      <a:lnTo>
                        <a:pt x="915" y="958"/>
                      </a:lnTo>
                      <a:lnTo>
                        <a:pt x="916" y="961"/>
                      </a:lnTo>
                      <a:lnTo>
                        <a:pt x="917" y="964"/>
                      </a:lnTo>
                      <a:lnTo>
                        <a:pt x="918" y="969"/>
                      </a:lnTo>
                      <a:lnTo>
                        <a:pt x="921" y="979"/>
                      </a:lnTo>
                      <a:lnTo>
                        <a:pt x="926" y="999"/>
                      </a:lnTo>
                      <a:lnTo>
                        <a:pt x="937" y="1039"/>
                      </a:lnTo>
                      <a:lnTo>
                        <a:pt x="938" y="1041"/>
                      </a:lnTo>
                      <a:lnTo>
                        <a:pt x="938" y="1044"/>
                      </a:lnTo>
                      <a:lnTo>
                        <a:pt x="940" y="1048"/>
                      </a:lnTo>
                      <a:lnTo>
                        <a:pt x="942" y="1058"/>
                      </a:lnTo>
                      <a:lnTo>
                        <a:pt x="948" y="1077"/>
                      </a:lnTo>
                      <a:lnTo>
                        <a:pt x="959" y="1111"/>
                      </a:lnTo>
                      <a:lnTo>
                        <a:pt x="959" y="1114"/>
                      </a:lnTo>
                      <a:lnTo>
                        <a:pt x="960" y="1116"/>
                      </a:lnTo>
                      <a:lnTo>
                        <a:pt x="961" y="1119"/>
                      </a:lnTo>
                      <a:lnTo>
                        <a:pt x="964" y="1127"/>
                      </a:lnTo>
                      <a:lnTo>
                        <a:pt x="969" y="1141"/>
                      </a:lnTo>
                      <a:lnTo>
                        <a:pt x="969" y="1143"/>
                      </a:lnTo>
                      <a:lnTo>
                        <a:pt x="970" y="1145"/>
                      </a:lnTo>
                      <a:lnTo>
                        <a:pt x="971" y="1149"/>
                      </a:lnTo>
                      <a:lnTo>
                        <a:pt x="974" y="1155"/>
                      </a:lnTo>
                      <a:lnTo>
                        <a:pt x="979" y="1168"/>
                      </a:lnTo>
                      <a:lnTo>
                        <a:pt x="980" y="1170"/>
                      </a:lnTo>
                      <a:lnTo>
                        <a:pt x="980" y="1171"/>
                      </a:lnTo>
                      <a:lnTo>
                        <a:pt x="982" y="1175"/>
                      </a:lnTo>
                      <a:lnTo>
                        <a:pt x="984" y="1181"/>
                      </a:lnTo>
                    </a:path>
                  </a:pathLst>
                </a:custGeom>
                <a:noFill/>
                <a:ln w="25400" cap="flat" cmpd="sng" algn="ctr">
                  <a:solidFill>
                    <a:srgbClr val="005BD3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747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11" name="Group 297"/>
          <p:cNvGrpSpPr/>
          <p:nvPr/>
        </p:nvGrpSpPr>
        <p:grpSpPr>
          <a:xfrm>
            <a:off x="6478782" y="988766"/>
            <a:ext cx="1896231" cy="3742179"/>
            <a:chOff x="6525610" y="3375428"/>
            <a:chExt cx="1858861" cy="3666213"/>
          </a:xfrm>
        </p:grpSpPr>
        <p:sp>
          <p:nvSpPr>
            <p:cNvPr id="299" name="Can 298"/>
            <p:cNvSpPr/>
            <p:nvPr/>
          </p:nvSpPr>
          <p:spPr>
            <a:xfrm>
              <a:off x="6554296" y="3663372"/>
              <a:ext cx="1830175" cy="3318741"/>
            </a:xfrm>
            <a:prstGeom prst="can">
              <a:avLst>
                <a:gd name="adj" fmla="val 20836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70000"/>
                  </a:srgbClr>
                </a:gs>
                <a:gs pos="50000">
                  <a:srgbClr val="FFFFFF">
                    <a:shade val="67500"/>
                    <a:satMod val="115000"/>
                    <a:alpha val="50000"/>
                  </a:srgbClr>
                </a:gs>
                <a:gs pos="100000">
                  <a:srgbClr val="FFFFFF">
                    <a:shade val="100000"/>
                    <a:satMod val="115000"/>
                    <a:alpha val="0"/>
                  </a:srgbClr>
                </a:gs>
              </a:gsLst>
              <a:lin ang="0" scaled="1"/>
              <a:tileRect/>
            </a:gra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isometricOffAxis2Left">
                <a:rot lat="178185" lon="1859260" rev="41754"/>
              </a:camera>
              <a:lightRig rig="balanced" dir="t"/>
            </a:scene3d>
            <a:sp3d prstMaterial="translucentPowder"/>
          </p:spPr>
          <p:txBody>
            <a:bodyPr rtlCol="0" anchor="ctr"/>
            <a:lstStyle/>
            <a:p>
              <a:pPr marL="0" marR="0" lvl="0" indent="0" algn="ctr" defTabSz="747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5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00" name="Picture 125"/>
            <p:cNvPicPr>
              <a:picLocks noChangeAspect="1" noChangeArrowheads="1"/>
            </p:cNvPicPr>
            <p:nvPr/>
          </p:nvPicPr>
          <p:blipFill rotWithShape="1"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rgbClr val="FF388C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 t="-4588"/>
            <a:stretch/>
          </p:blipFill>
          <p:spPr bwMode="auto">
            <a:xfrm>
              <a:off x="6780614" y="3375428"/>
              <a:ext cx="1542647" cy="3666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1" name="Picture 2" descr="http://paulbourke.net/miscellaneous/functions/gaussian6.gif"/>
            <p:cNvPicPr>
              <a:picLocks noChangeAspect="1" noChangeArrowheads="1"/>
            </p:cNvPicPr>
            <p:nvPr/>
          </p:nvPicPr>
          <p:blipFill>
            <a:blip r:embed="rId6" cstate="email">
              <a:duotone>
                <a:srgbClr val="FF388C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7194" y="4794888"/>
              <a:ext cx="1445630" cy="1190831"/>
            </a:xfrm>
            <a:prstGeom prst="rect">
              <a:avLst/>
            </a:prstGeom>
            <a:noFill/>
            <a:extLst/>
          </p:spPr>
        </p:pic>
        <p:sp>
          <p:nvSpPr>
            <p:cNvPr id="302" name="Can 301"/>
            <p:cNvSpPr/>
            <p:nvPr/>
          </p:nvSpPr>
          <p:spPr>
            <a:xfrm>
              <a:off x="6525610" y="3663372"/>
              <a:ext cx="1830175" cy="3318741"/>
            </a:xfrm>
            <a:prstGeom prst="can">
              <a:avLst>
                <a:gd name="adj" fmla="val 20836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70000"/>
                  </a:srgbClr>
                </a:gs>
                <a:gs pos="52000">
                  <a:srgbClr val="FFFFFF">
                    <a:shade val="67500"/>
                    <a:satMod val="115000"/>
                    <a:alpha val="0"/>
                  </a:srgbClr>
                </a:gs>
                <a:gs pos="100000">
                  <a:srgbClr val="FFFFFF">
                    <a:shade val="100000"/>
                    <a:satMod val="115000"/>
                    <a:alpha val="0"/>
                  </a:srgbClr>
                </a:gs>
              </a:gsLst>
              <a:lin ang="2700000" scaled="1"/>
              <a:tileRect/>
            </a:gradFill>
            <a:ln w="38100" cap="flat" cmpd="sng" algn="ctr">
              <a:solidFill>
                <a:srgbClr val="7F7F7F">
                  <a:alpha val="69804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isometricOffAxis2Left">
                <a:rot lat="178185" lon="1859260" rev="41754"/>
              </a:camera>
              <a:lightRig rig="balanced" dir="t"/>
            </a:scene3d>
            <a:sp3d prstMaterial="translucentPowder"/>
          </p:spPr>
          <p:txBody>
            <a:bodyPr rtlCol="0" anchor="ctr"/>
            <a:lstStyle/>
            <a:p>
              <a:pPr marL="0" marR="0" lvl="0" indent="0" algn="ctr" defTabSz="747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5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3" name="Oval 302"/>
            <p:cNvSpPr/>
            <p:nvPr/>
          </p:nvSpPr>
          <p:spPr>
            <a:xfrm rot="1087259">
              <a:off x="7476993" y="4143847"/>
              <a:ext cx="385883" cy="406626"/>
            </a:xfrm>
            <a:prstGeom prst="ellipse">
              <a:avLst/>
            </a:prstGeom>
            <a:solidFill>
              <a:srgbClr val="FF388C">
                <a:lumMod val="20000"/>
                <a:lumOff val="80000"/>
              </a:srgbClr>
            </a:solidFill>
            <a:ln w="9525" cap="flat" cmpd="sng" algn="ctr">
              <a:solidFill>
                <a:srgbClr val="FF388C">
                  <a:lumMod val="60000"/>
                  <a:lumOff val="4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4" name="Oval 303"/>
            <p:cNvSpPr/>
            <p:nvPr/>
          </p:nvSpPr>
          <p:spPr>
            <a:xfrm rot="19676945">
              <a:off x="7076812" y="4469149"/>
              <a:ext cx="385883" cy="406626"/>
            </a:xfrm>
            <a:prstGeom prst="ellipse">
              <a:avLst/>
            </a:prstGeom>
            <a:solidFill>
              <a:srgbClr val="FF388C">
                <a:lumMod val="20000"/>
                <a:lumOff val="80000"/>
              </a:srgbClr>
            </a:solidFill>
            <a:ln w="9525" cap="flat" cmpd="sng" algn="ctr">
              <a:solidFill>
                <a:srgbClr val="FF388C">
                  <a:lumMod val="60000"/>
                  <a:lumOff val="4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2" name="Group 304"/>
            <p:cNvGrpSpPr/>
            <p:nvPr/>
          </p:nvGrpSpPr>
          <p:grpSpPr>
            <a:xfrm rot="19096921">
              <a:off x="7445632" y="4208472"/>
              <a:ext cx="423987" cy="321213"/>
              <a:chOff x="2925763" y="2436813"/>
              <a:chExt cx="3287712" cy="1989138"/>
            </a:xfrm>
          </p:grpSpPr>
          <p:sp>
            <p:nvSpPr>
              <p:cNvPr id="310" name="Freeform 28"/>
              <p:cNvSpPr>
                <a:spLocks/>
              </p:cNvSpPr>
              <p:nvPr/>
            </p:nvSpPr>
            <p:spPr bwMode="auto">
              <a:xfrm>
                <a:off x="2925763" y="2732088"/>
                <a:ext cx="1239838" cy="1238250"/>
              </a:xfrm>
              <a:custGeom>
                <a:avLst/>
                <a:gdLst>
                  <a:gd name="T0" fmla="*/ 21 w 781"/>
                  <a:gd name="T1" fmla="*/ 369 h 780"/>
                  <a:gd name="T2" fmla="*/ 44 w 781"/>
                  <a:gd name="T3" fmla="*/ 301 h 780"/>
                  <a:gd name="T4" fmla="*/ 55 w 781"/>
                  <a:gd name="T5" fmla="*/ 276 h 780"/>
                  <a:gd name="T6" fmla="*/ 66 w 781"/>
                  <a:gd name="T7" fmla="*/ 256 h 780"/>
                  <a:gd name="T8" fmla="*/ 72 w 781"/>
                  <a:gd name="T9" fmla="*/ 247 h 780"/>
                  <a:gd name="T10" fmla="*/ 80 w 781"/>
                  <a:gd name="T11" fmla="*/ 241 h 780"/>
                  <a:gd name="T12" fmla="*/ 86 w 781"/>
                  <a:gd name="T13" fmla="*/ 238 h 780"/>
                  <a:gd name="T14" fmla="*/ 91 w 781"/>
                  <a:gd name="T15" fmla="*/ 238 h 780"/>
                  <a:gd name="T16" fmla="*/ 96 w 781"/>
                  <a:gd name="T17" fmla="*/ 240 h 780"/>
                  <a:gd name="T18" fmla="*/ 102 w 781"/>
                  <a:gd name="T19" fmla="*/ 244 h 780"/>
                  <a:gd name="T20" fmla="*/ 111 w 781"/>
                  <a:gd name="T21" fmla="*/ 254 h 780"/>
                  <a:gd name="T22" fmla="*/ 121 w 781"/>
                  <a:gd name="T23" fmla="*/ 272 h 780"/>
                  <a:gd name="T24" fmla="*/ 147 w 781"/>
                  <a:gd name="T25" fmla="*/ 344 h 780"/>
                  <a:gd name="T26" fmla="*/ 169 w 781"/>
                  <a:gd name="T27" fmla="*/ 426 h 780"/>
                  <a:gd name="T28" fmla="*/ 199 w 781"/>
                  <a:gd name="T29" fmla="*/ 543 h 780"/>
                  <a:gd name="T30" fmla="*/ 222 w 781"/>
                  <a:gd name="T31" fmla="*/ 616 h 780"/>
                  <a:gd name="T32" fmla="*/ 236 w 781"/>
                  <a:gd name="T33" fmla="*/ 649 h 780"/>
                  <a:gd name="T34" fmla="*/ 245 w 781"/>
                  <a:gd name="T35" fmla="*/ 663 h 780"/>
                  <a:gd name="T36" fmla="*/ 252 w 781"/>
                  <a:gd name="T37" fmla="*/ 670 h 780"/>
                  <a:gd name="T38" fmla="*/ 257 w 781"/>
                  <a:gd name="T39" fmla="*/ 673 h 780"/>
                  <a:gd name="T40" fmla="*/ 263 w 781"/>
                  <a:gd name="T41" fmla="*/ 674 h 780"/>
                  <a:gd name="T42" fmla="*/ 268 w 781"/>
                  <a:gd name="T43" fmla="*/ 672 h 780"/>
                  <a:gd name="T44" fmla="*/ 275 w 781"/>
                  <a:gd name="T45" fmla="*/ 668 h 780"/>
                  <a:gd name="T46" fmla="*/ 284 w 781"/>
                  <a:gd name="T47" fmla="*/ 654 h 780"/>
                  <a:gd name="T48" fmla="*/ 295 w 781"/>
                  <a:gd name="T49" fmla="*/ 631 h 780"/>
                  <a:gd name="T50" fmla="*/ 309 w 781"/>
                  <a:gd name="T51" fmla="*/ 591 h 780"/>
                  <a:gd name="T52" fmla="*/ 339 w 781"/>
                  <a:gd name="T53" fmla="*/ 471 h 780"/>
                  <a:gd name="T54" fmla="*/ 360 w 781"/>
                  <a:gd name="T55" fmla="*/ 371 h 780"/>
                  <a:gd name="T56" fmla="*/ 385 w 781"/>
                  <a:gd name="T57" fmla="*/ 267 h 780"/>
                  <a:gd name="T58" fmla="*/ 402 w 781"/>
                  <a:gd name="T59" fmla="*/ 208 h 780"/>
                  <a:gd name="T60" fmla="*/ 414 w 781"/>
                  <a:gd name="T61" fmla="*/ 183 h 780"/>
                  <a:gd name="T62" fmla="*/ 421 w 781"/>
                  <a:gd name="T63" fmla="*/ 172 h 780"/>
                  <a:gd name="T64" fmla="*/ 427 w 781"/>
                  <a:gd name="T65" fmla="*/ 166 h 780"/>
                  <a:gd name="T66" fmla="*/ 432 w 781"/>
                  <a:gd name="T67" fmla="*/ 163 h 780"/>
                  <a:gd name="T68" fmla="*/ 437 w 781"/>
                  <a:gd name="T69" fmla="*/ 163 h 780"/>
                  <a:gd name="T70" fmla="*/ 443 w 781"/>
                  <a:gd name="T71" fmla="*/ 166 h 780"/>
                  <a:gd name="T72" fmla="*/ 449 w 781"/>
                  <a:gd name="T73" fmla="*/ 173 h 780"/>
                  <a:gd name="T74" fmla="*/ 460 w 781"/>
                  <a:gd name="T75" fmla="*/ 192 h 780"/>
                  <a:gd name="T76" fmla="*/ 474 w 781"/>
                  <a:gd name="T77" fmla="*/ 234 h 780"/>
                  <a:gd name="T78" fmla="*/ 487 w 781"/>
                  <a:gd name="T79" fmla="*/ 283 h 780"/>
                  <a:gd name="T80" fmla="*/ 515 w 781"/>
                  <a:gd name="T81" fmla="*/ 426 h 780"/>
                  <a:gd name="T82" fmla="*/ 549 w 781"/>
                  <a:gd name="T83" fmla="*/ 609 h 780"/>
                  <a:gd name="T84" fmla="*/ 563 w 781"/>
                  <a:gd name="T85" fmla="*/ 677 h 780"/>
                  <a:gd name="T86" fmla="*/ 576 w 781"/>
                  <a:gd name="T87" fmla="*/ 726 h 780"/>
                  <a:gd name="T88" fmla="*/ 586 w 781"/>
                  <a:gd name="T89" fmla="*/ 754 h 780"/>
                  <a:gd name="T90" fmla="*/ 595 w 781"/>
                  <a:gd name="T91" fmla="*/ 771 h 780"/>
                  <a:gd name="T92" fmla="*/ 601 w 781"/>
                  <a:gd name="T93" fmla="*/ 778 h 780"/>
                  <a:gd name="T94" fmla="*/ 607 w 781"/>
                  <a:gd name="T95" fmla="*/ 780 h 780"/>
                  <a:gd name="T96" fmla="*/ 612 w 781"/>
                  <a:gd name="T97" fmla="*/ 780 h 780"/>
                  <a:gd name="T98" fmla="*/ 618 w 781"/>
                  <a:gd name="T99" fmla="*/ 775 h 780"/>
                  <a:gd name="T100" fmla="*/ 625 w 781"/>
                  <a:gd name="T101" fmla="*/ 765 h 780"/>
                  <a:gd name="T102" fmla="*/ 634 w 781"/>
                  <a:gd name="T103" fmla="*/ 744 h 780"/>
                  <a:gd name="T104" fmla="*/ 644 w 781"/>
                  <a:gd name="T105" fmla="*/ 706 h 780"/>
                  <a:gd name="T106" fmla="*/ 660 w 781"/>
                  <a:gd name="T107" fmla="*/ 633 h 780"/>
                  <a:gd name="T108" fmla="*/ 696 w 781"/>
                  <a:gd name="T109" fmla="*/ 398 h 780"/>
                  <a:gd name="T110" fmla="*/ 718 w 781"/>
                  <a:gd name="T111" fmla="*/ 248 h 780"/>
                  <a:gd name="T112" fmla="*/ 738 w 781"/>
                  <a:gd name="T113" fmla="*/ 124 h 780"/>
                  <a:gd name="T114" fmla="*/ 750 w 781"/>
                  <a:gd name="T115" fmla="*/ 71 h 780"/>
                  <a:gd name="T116" fmla="*/ 761 w 781"/>
                  <a:gd name="T117" fmla="*/ 32 h 780"/>
                  <a:gd name="T118" fmla="*/ 767 w 781"/>
                  <a:gd name="T119" fmla="*/ 16 h 780"/>
                  <a:gd name="T120" fmla="*/ 773 w 781"/>
                  <a:gd name="T121" fmla="*/ 5 h 780"/>
                  <a:gd name="T122" fmla="*/ 779 w 781"/>
                  <a:gd name="T123" fmla="*/ 0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81" h="780">
                    <a:moveTo>
                      <a:pt x="0" y="440"/>
                    </a:moveTo>
                    <a:lnTo>
                      <a:pt x="1" y="438"/>
                    </a:lnTo>
                    <a:lnTo>
                      <a:pt x="2" y="436"/>
                    </a:lnTo>
                    <a:lnTo>
                      <a:pt x="3" y="432"/>
                    </a:lnTo>
                    <a:lnTo>
                      <a:pt x="5" y="423"/>
                    </a:lnTo>
                    <a:lnTo>
                      <a:pt x="11" y="405"/>
                    </a:lnTo>
                    <a:lnTo>
                      <a:pt x="21" y="371"/>
                    </a:lnTo>
                    <a:lnTo>
                      <a:pt x="21" y="369"/>
                    </a:lnTo>
                    <a:lnTo>
                      <a:pt x="22" y="367"/>
                    </a:lnTo>
                    <a:lnTo>
                      <a:pt x="23" y="363"/>
                    </a:lnTo>
                    <a:lnTo>
                      <a:pt x="26" y="354"/>
                    </a:lnTo>
                    <a:lnTo>
                      <a:pt x="31" y="338"/>
                    </a:lnTo>
                    <a:lnTo>
                      <a:pt x="41" y="309"/>
                    </a:lnTo>
                    <a:lnTo>
                      <a:pt x="42" y="307"/>
                    </a:lnTo>
                    <a:lnTo>
                      <a:pt x="42" y="305"/>
                    </a:lnTo>
                    <a:lnTo>
                      <a:pt x="44" y="301"/>
                    </a:lnTo>
                    <a:lnTo>
                      <a:pt x="47" y="294"/>
                    </a:lnTo>
                    <a:lnTo>
                      <a:pt x="47" y="293"/>
                    </a:lnTo>
                    <a:lnTo>
                      <a:pt x="48" y="291"/>
                    </a:lnTo>
                    <a:lnTo>
                      <a:pt x="49" y="288"/>
                    </a:lnTo>
                    <a:lnTo>
                      <a:pt x="52" y="281"/>
                    </a:lnTo>
                    <a:lnTo>
                      <a:pt x="53" y="280"/>
                    </a:lnTo>
                    <a:lnTo>
                      <a:pt x="53" y="278"/>
                    </a:lnTo>
                    <a:lnTo>
                      <a:pt x="55" y="276"/>
                    </a:lnTo>
                    <a:lnTo>
                      <a:pt x="57" y="270"/>
                    </a:lnTo>
                    <a:lnTo>
                      <a:pt x="58" y="268"/>
                    </a:lnTo>
                    <a:lnTo>
                      <a:pt x="59" y="267"/>
                    </a:lnTo>
                    <a:lnTo>
                      <a:pt x="60" y="265"/>
                    </a:lnTo>
                    <a:lnTo>
                      <a:pt x="63" y="260"/>
                    </a:lnTo>
                    <a:lnTo>
                      <a:pt x="63" y="259"/>
                    </a:lnTo>
                    <a:lnTo>
                      <a:pt x="64" y="258"/>
                    </a:lnTo>
                    <a:lnTo>
                      <a:pt x="66" y="256"/>
                    </a:lnTo>
                    <a:lnTo>
                      <a:pt x="66" y="255"/>
                    </a:lnTo>
                    <a:lnTo>
                      <a:pt x="67" y="254"/>
                    </a:lnTo>
                    <a:lnTo>
                      <a:pt x="68" y="252"/>
                    </a:lnTo>
                    <a:lnTo>
                      <a:pt x="69" y="251"/>
                    </a:lnTo>
                    <a:lnTo>
                      <a:pt x="70" y="250"/>
                    </a:lnTo>
                    <a:lnTo>
                      <a:pt x="71" y="249"/>
                    </a:lnTo>
                    <a:lnTo>
                      <a:pt x="72" y="247"/>
                    </a:lnTo>
                    <a:lnTo>
                      <a:pt x="72" y="247"/>
                    </a:lnTo>
                    <a:lnTo>
                      <a:pt x="74" y="246"/>
                    </a:lnTo>
                    <a:lnTo>
                      <a:pt x="75" y="245"/>
                    </a:lnTo>
                    <a:lnTo>
                      <a:pt x="75" y="244"/>
                    </a:lnTo>
                    <a:lnTo>
                      <a:pt x="77" y="243"/>
                    </a:lnTo>
                    <a:lnTo>
                      <a:pt x="77" y="243"/>
                    </a:lnTo>
                    <a:lnTo>
                      <a:pt x="78" y="242"/>
                    </a:lnTo>
                    <a:lnTo>
                      <a:pt x="80" y="241"/>
                    </a:lnTo>
                    <a:lnTo>
                      <a:pt x="80" y="241"/>
                    </a:lnTo>
                    <a:lnTo>
                      <a:pt x="81" y="240"/>
                    </a:lnTo>
                    <a:lnTo>
                      <a:pt x="81" y="240"/>
                    </a:lnTo>
                    <a:lnTo>
                      <a:pt x="82" y="240"/>
                    </a:lnTo>
                    <a:lnTo>
                      <a:pt x="83" y="239"/>
                    </a:lnTo>
                    <a:lnTo>
                      <a:pt x="84" y="239"/>
                    </a:lnTo>
                    <a:lnTo>
                      <a:pt x="84" y="239"/>
                    </a:lnTo>
                    <a:lnTo>
                      <a:pt x="85" y="238"/>
                    </a:lnTo>
                    <a:lnTo>
                      <a:pt x="86" y="238"/>
                    </a:lnTo>
                    <a:lnTo>
                      <a:pt x="86" y="238"/>
                    </a:lnTo>
                    <a:lnTo>
                      <a:pt x="87" y="238"/>
                    </a:lnTo>
                    <a:lnTo>
                      <a:pt x="87" y="238"/>
                    </a:lnTo>
                    <a:lnTo>
                      <a:pt x="88" y="238"/>
                    </a:lnTo>
                    <a:lnTo>
                      <a:pt x="89" y="238"/>
                    </a:lnTo>
                    <a:lnTo>
                      <a:pt x="89" y="238"/>
                    </a:lnTo>
                    <a:lnTo>
                      <a:pt x="90" y="238"/>
                    </a:lnTo>
                    <a:lnTo>
                      <a:pt x="91" y="238"/>
                    </a:lnTo>
                    <a:lnTo>
                      <a:pt x="92" y="238"/>
                    </a:lnTo>
                    <a:lnTo>
                      <a:pt x="92" y="238"/>
                    </a:lnTo>
                    <a:lnTo>
                      <a:pt x="93" y="238"/>
                    </a:lnTo>
                    <a:lnTo>
                      <a:pt x="93" y="239"/>
                    </a:lnTo>
                    <a:lnTo>
                      <a:pt x="94" y="239"/>
                    </a:lnTo>
                    <a:lnTo>
                      <a:pt x="95" y="239"/>
                    </a:lnTo>
                    <a:lnTo>
                      <a:pt x="95" y="240"/>
                    </a:lnTo>
                    <a:lnTo>
                      <a:pt x="96" y="240"/>
                    </a:lnTo>
                    <a:lnTo>
                      <a:pt x="96" y="240"/>
                    </a:lnTo>
                    <a:lnTo>
                      <a:pt x="97" y="240"/>
                    </a:lnTo>
                    <a:lnTo>
                      <a:pt x="98" y="241"/>
                    </a:lnTo>
                    <a:lnTo>
                      <a:pt x="98" y="241"/>
                    </a:lnTo>
                    <a:lnTo>
                      <a:pt x="99" y="241"/>
                    </a:lnTo>
                    <a:lnTo>
                      <a:pt x="101" y="243"/>
                    </a:lnTo>
                    <a:lnTo>
                      <a:pt x="101" y="243"/>
                    </a:lnTo>
                    <a:lnTo>
                      <a:pt x="102" y="244"/>
                    </a:lnTo>
                    <a:lnTo>
                      <a:pt x="103" y="245"/>
                    </a:lnTo>
                    <a:lnTo>
                      <a:pt x="104" y="245"/>
                    </a:lnTo>
                    <a:lnTo>
                      <a:pt x="104" y="246"/>
                    </a:lnTo>
                    <a:lnTo>
                      <a:pt x="105" y="247"/>
                    </a:lnTo>
                    <a:lnTo>
                      <a:pt x="106" y="248"/>
                    </a:lnTo>
                    <a:lnTo>
                      <a:pt x="107" y="249"/>
                    </a:lnTo>
                    <a:lnTo>
                      <a:pt x="108" y="250"/>
                    </a:lnTo>
                    <a:lnTo>
                      <a:pt x="111" y="254"/>
                    </a:lnTo>
                    <a:lnTo>
                      <a:pt x="111" y="255"/>
                    </a:lnTo>
                    <a:lnTo>
                      <a:pt x="112" y="256"/>
                    </a:lnTo>
                    <a:lnTo>
                      <a:pt x="113" y="258"/>
                    </a:lnTo>
                    <a:lnTo>
                      <a:pt x="116" y="262"/>
                    </a:lnTo>
                    <a:lnTo>
                      <a:pt x="116" y="263"/>
                    </a:lnTo>
                    <a:lnTo>
                      <a:pt x="117" y="265"/>
                    </a:lnTo>
                    <a:lnTo>
                      <a:pt x="119" y="267"/>
                    </a:lnTo>
                    <a:lnTo>
                      <a:pt x="121" y="272"/>
                    </a:lnTo>
                    <a:lnTo>
                      <a:pt x="126" y="283"/>
                    </a:lnTo>
                    <a:lnTo>
                      <a:pt x="127" y="285"/>
                    </a:lnTo>
                    <a:lnTo>
                      <a:pt x="127" y="287"/>
                    </a:lnTo>
                    <a:lnTo>
                      <a:pt x="129" y="290"/>
                    </a:lnTo>
                    <a:lnTo>
                      <a:pt x="131" y="296"/>
                    </a:lnTo>
                    <a:lnTo>
                      <a:pt x="136" y="310"/>
                    </a:lnTo>
                    <a:lnTo>
                      <a:pt x="146" y="342"/>
                    </a:lnTo>
                    <a:lnTo>
                      <a:pt x="147" y="344"/>
                    </a:lnTo>
                    <a:lnTo>
                      <a:pt x="147" y="346"/>
                    </a:lnTo>
                    <a:lnTo>
                      <a:pt x="149" y="350"/>
                    </a:lnTo>
                    <a:lnTo>
                      <a:pt x="151" y="359"/>
                    </a:lnTo>
                    <a:lnTo>
                      <a:pt x="156" y="377"/>
                    </a:lnTo>
                    <a:lnTo>
                      <a:pt x="167" y="415"/>
                    </a:lnTo>
                    <a:lnTo>
                      <a:pt x="167" y="418"/>
                    </a:lnTo>
                    <a:lnTo>
                      <a:pt x="168" y="421"/>
                    </a:lnTo>
                    <a:lnTo>
                      <a:pt x="169" y="426"/>
                    </a:lnTo>
                    <a:lnTo>
                      <a:pt x="172" y="437"/>
                    </a:lnTo>
                    <a:lnTo>
                      <a:pt x="177" y="458"/>
                    </a:lnTo>
                    <a:lnTo>
                      <a:pt x="188" y="501"/>
                    </a:lnTo>
                    <a:lnTo>
                      <a:pt x="189" y="504"/>
                    </a:lnTo>
                    <a:lnTo>
                      <a:pt x="190" y="507"/>
                    </a:lnTo>
                    <a:lnTo>
                      <a:pt x="191" y="512"/>
                    </a:lnTo>
                    <a:lnTo>
                      <a:pt x="194" y="522"/>
                    </a:lnTo>
                    <a:lnTo>
                      <a:pt x="199" y="543"/>
                    </a:lnTo>
                    <a:lnTo>
                      <a:pt x="210" y="581"/>
                    </a:lnTo>
                    <a:lnTo>
                      <a:pt x="211" y="583"/>
                    </a:lnTo>
                    <a:lnTo>
                      <a:pt x="212" y="585"/>
                    </a:lnTo>
                    <a:lnTo>
                      <a:pt x="213" y="589"/>
                    </a:lnTo>
                    <a:lnTo>
                      <a:pt x="215" y="597"/>
                    </a:lnTo>
                    <a:lnTo>
                      <a:pt x="221" y="612"/>
                    </a:lnTo>
                    <a:lnTo>
                      <a:pt x="221" y="614"/>
                    </a:lnTo>
                    <a:lnTo>
                      <a:pt x="222" y="616"/>
                    </a:lnTo>
                    <a:lnTo>
                      <a:pt x="223" y="619"/>
                    </a:lnTo>
                    <a:lnTo>
                      <a:pt x="225" y="626"/>
                    </a:lnTo>
                    <a:lnTo>
                      <a:pt x="231" y="638"/>
                    </a:lnTo>
                    <a:lnTo>
                      <a:pt x="231" y="639"/>
                    </a:lnTo>
                    <a:lnTo>
                      <a:pt x="232" y="641"/>
                    </a:lnTo>
                    <a:lnTo>
                      <a:pt x="233" y="643"/>
                    </a:lnTo>
                    <a:lnTo>
                      <a:pt x="236" y="648"/>
                    </a:lnTo>
                    <a:lnTo>
                      <a:pt x="236" y="649"/>
                    </a:lnTo>
                    <a:lnTo>
                      <a:pt x="237" y="651"/>
                    </a:lnTo>
                    <a:lnTo>
                      <a:pt x="238" y="653"/>
                    </a:lnTo>
                    <a:lnTo>
                      <a:pt x="241" y="657"/>
                    </a:lnTo>
                    <a:lnTo>
                      <a:pt x="242" y="658"/>
                    </a:lnTo>
                    <a:lnTo>
                      <a:pt x="242" y="659"/>
                    </a:lnTo>
                    <a:lnTo>
                      <a:pt x="243" y="661"/>
                    </a:lnTo>
                    <a:lnTo>
                      <a:pt x="244" y="662"/>
                    </a:lnTo>
                    <a:lnTo>
                      <a:pt x="245" y="663"/>
                    </a:lnTo>
                    <a:lnTo>
                      <a:pt x="246" y="664"/>
                    </a:lnTo>
                    <a:lnTo>
                      <a:pt x="246" y="665"/>
                    </a:lnTo>
                    <a:lnTo>
                      <a:pt x="247" y="666"/>
                    </a:lnTo>
                    <a:lnTo>
                      <a:pt x="248" y="667"/>
                    </a:lnTo>
                    <a:lnTo>
                      <a:pt x="249" y="668"/>
                    </a:lnTo>
                    <a:lnTo>
                      <a:pt x="250" y="668"/>
                    </a:lnTo>
                    <a:lnTo>
                      <a:pt x="251" y="669"/>
                    </a:lnTo>
                    <a:lnTo>
                      <a:pt x="252" y="670"/>
                    </a:lnTo>
                    <a:lnTo>
                      <a:pt x="252" y="670"/>
                    </a:lnTo>
                    <a:lnTo>
                      <a:pt x="253" y="671"/>
                    </a:lnTo>
                    <a:lnTo>
                      <a:pt x="254" y="672"/>
                    </a:lnTo>
                    <a:lnTo>
                      <a:pt x="254" y="672"/>
                    </a:lnTo>
                    <a:lnTo>
                      <a:pt x="255" y="672"/>
                    </a:lnTo>
                    <a:lnTo>
                      <a:pt x="256" y="673"/>
                    </a:lnTo>
                    <a:lnTo>
                      <a:pt x="257" y="673"/>
                    </a:lnTo>
                    <a:lnTo>
                      <a:pt x="257" y="673"/>
                    </a:lnTo>
                    <a:lnTo>
                      <a:pt x="258" y="673"/>
                    </a:lnTo>
                    <a:lnTo>
                      <a:pt x="259" y="673"/>
                    </a:lnTo>
                    <a:lnTo>
                      <a:pt x="259" y="674"/>
                    </a:lnTo>
                    <a:lnTo>
                      <a:pt x="260" y="674"/>
                    </a:lnTo>
                    <a:lnTo>
                      <a:pt x="261" y="674"/>
                    </a:lnTo>
                    <a:lnTo>
                      <a:pt x="261" y="674"/>
                    </a:lnTo>
                    <a:lnTo>
                      <a:pt x="262" y="674"/>
                    </a:lnTo>
                    <a:lnTo>
                      <a:pt x="263" y="674"/>
                    </a:lnTo>
                    <a:lnTo>
                      <a:pt x="263" y="674"/>
                    </a:lnTo>
                    <a:lnTo>
                      <a:pt x="264" y="674"/>
                    </a:lnTo>
                    <a:lnTo>
                      <a:pt x="265" y="673"/>
                    </a:lnTo>
                    <a:lnTo>
                      <a:pt x="266" y="673"/>
                    </a:lnTo>
                    <a:lnTo>
                      <a:pt x="266" y="673"/>
                    </a:lnTo>
                    <a:lnTo>
                      <a:pt x="267" y="673"/>
                    </a:lnTo>
                    <a:lnTo>
                      <a:pt x="268" y="673"/>
                    </a:lnTo>
                    <a:lnTo>
                      <a:pt x="268" y="672"/>
                    </a:lnTo>
                    <a:lnTo>
                      <a:pt x="269" y="672"/>
                    </a:lnTo>
                    <a:lnTo>
                      <a:pt x="270" y="672"/>
                    </a:lnTo>
                    <a:lnTo>
                      <a:pt x="270" y="671"/>
                    </a:lnTo>
                    <a:lnTo>
                      <a:pt x="271" y="670"/>
                    </a:lnTo>
                    <a:lnTo>
                      <a:pt x="272" y="670"/>
                    </a:lnTo>
                    <a:lnTo>
                      <a:pt x="273" y="669"/>
                    </a:lnTo>
                    <a:lnTo>
                      <a:pt x="274" y="668"/>
                    </a:lnTo>
                    <a:lnTo>
                      <a:pt x="275" y="668"/>
                    </a:lnTo>
                    <a:lnTo>
                      <a:pt x="276" y="666"/>
                    </a:lnTo>
                    <a:lnTo>
                      <a:pt x="276" y="666"/>
                    </a:lnTo>
                    <a:lnTo>
                      <a:pt x="277" y="664"/>
                    </a:lnTo>
                    <a:lnTo>
                      <a:pt x="279" y="663"/>
                    </a:lnTo>
                    <a:lnTo>
                      <a:pt x="279" y="662"/>
                    </a:lnTo>
                    <a:lnTo>
                      <a:pt x="280" y="661"/>
                    </a:lnTo>
                    <a:lnTo>
                      <a:pt x="281" y="659"/>
                    </a:lnTo>
                    <a:lnTo>
                      <a:pt x="284" y="654"/>
                    </a:lnTo>
                    <a:lnTo>
                      <a:pt x="285" y="653"/>
                    </a:lnTo>
                    <a:lnTo>
                      <a:pt x="285" y="652"/>
                    </a:lnTo>
                    <a:lnTo>
                      <a:pt x="287" y="649"/>
                    </a:lnTo>
                    <a:lnTo>
                      <a:pt x="290" y="644"/>
                    </a:lnTo>
                    <a:lnTo>
                      <a:pt x="290" y="642"/>
                    </a:lnTo>
                    <a:lnTo>
                      <a:pt x="291" y="641"/>
                    </a:lnTo>
                    <a:lnTo>
                      <a:pt x="293" y="638"/>
                    </a:lnTo>
                    <a:lnTo>
                      <a:pt x="295" y="631"/>
                    </a:lnTo>
                    <a:lnTo>
                      <a:pt x="296" y="629"/>
                    </a:lnTo>
                    <a:lnTo>
                      <a:pt x="297" y="628"/>
                    </a:lnTo>
                    <a:lnTo>
                      <a:pt x="298" y="624"/>
                    </a:lnTo>
                    <a:lnTo>
                      <a:pt x="301" y="616"/>
                    </a:lnTo>
                    <a:lnTo>
                      <a:pt x="306" y="600"/>
                    </a:lnTo>
                    <a:lnTo>
                      <a:pt x="307" y="598"/>
                    </a:lnTo>
                    <a:lnTo>
                      <a:pt x="308" y="595"/>
                    </a:lnTo>
                    <a:lnTo>
                      <a:pt x="309" y="591"/>
                    </a:lnTo>
                    <a:lnTo>
                      <a:pt x="312" y="582"/>
                    </a:lnTo>
                    <a:lnTo>
                      <a:pt x="317" y="562"/>
                    </a:lnTo>
                    <a:lnTo>
                      <a:pt x="318" y="559"/>
                    </a:lnTo>
                    <a:lnTo>
                      <a:pt x="318" y="556"/>
                    </a:lnTo>
                    <a:lnTo>
                      <a:pt x="320" y="551"/>
                    </a:lnTo>
                    <a:lnTo>
                      <a:pt x="323" y="541"/>
                    </a:lnTo>
                    <a:lnTo>
                      <a:pt x="328" y="518"/>
                    </a:lnTo>
                    <a:lnTo>
                      <a:pt x="339" y="471"/>
                    </a:lnTo>
                    <a:lnTo>
                      <a:pt x="339" y="468"/>
                    </a:lnTo>
                    <a:lnTo>
                      <a:pt x="340" y="465"/>
                    </a:lnTo>
                    <a:lnTo>
                      <a:pt x="341" y="459"/>
                    </a:lnTo>
                    <a:lnTo>
                      <a:pt x="344" y="447"/>
                    </a:lnTo>
                    <a:lnTo>
                      <a:pt x="349" y="424"/>
                    </a:lnTo>
                    <a:lnTo>
                      <a:pt x="359" y="377"/>
                    </a:lnTo>
                    <a:lnTo>
                      <a:pt x="360" y="374"/>
                    </a:lnTo>
                    <a:lnTo>
                      <a:pt x="360" y="371"/>
                    </a:lnTo>
                    <a:lnTo>
                      <a:pt x="362" y="366"/>
                    </a:lnTo>
                    <a:lnTo>
                      <a:pt x="364" y="354"/>
                    </a:lnTo>
                    <a:lnTo>
                      <a:pt x="369" y="331"/>
                    </a:lnTo>
                    <a:lnTo>
                      <a:pt x="379" y="289"/>
                    </a:lnTo>
                    <a:lnTo>
                      <a:pt x="380" y="286"/>
                    </a:lnTo>
                    <a:lnTo>
                      <a:pt x="381" y="283"/>
                    </a:lnTo>
                    <a:lnTo>
                      <a:pt x="382" y="278"/>
                    </a:lnTo>
                    <a:lnTo>
                      <a:pt x="385" y="267"/>
                    </a:lnTo>
                    <a:lnTo>
                      <a:pt x="390" y="247"/>
                    </a:lnTo>
                    <a:lnTo>
                      <a:pt x="391" y="245"/>
                    </a:lnTo>
                    <a:lnTo>
                      <a:pt x="392" y="242"/>
                    </a:lnTo>
                    <a:lnTo>
                      <a:pt x="393" y="238"/>
                    </a:lnTo>
                    <a:lnTo>
                      <a:pt x="396" y="229"/>
                    </a:lnTo>
                    <a:lnTo>
                      <a:pt x="401" y="212"/>
                    </a:lnTo>
                    <a:lnTo>
                      <a:pt x="402" y="210"/>
                    </a:lnTo>
                    <a:lnTo>
                      <a:pt x="402" y="208"/>
                    </a:lnTo>
                    <a:lnTo>
                      <a:pt x="404" y="205"/>
                    </a:lnTo>
                    <a:lnTo>
                      <a:pt x="407" y="198"/>
                    </a:lnTo>
                    <a:lnTo>
                      <a:pt x="407" y="196"/>
                    </a:lnTo>
                    <a:lnTo>
                      <a:pt x="408" y="195"/>
                    </a:lnTo>
                    <a:lnTo>
                      <a:pt x="410" y="192"/>
                    </a:lnTo>
                    <a:lnTo>
                      <a:pt x="412" y="186"/>
                    </a:lnTo>
                    <a:lnTo>
                      <a:pt x="413" y="185"/>
                    </a:lnTo>
                    <a:lnTo>
                      <a:pt x="414" y="183"/>
                    </a:lnTo>
                    <a:lnTo>
                      <a:pt x="415" y="181"/>
                    </a:lnTo>
                    <a:lnTo>
                      <a:pt x="416" y="180"/>
                    </a:lnTo>
                    <a:lnTo>
                      <a:pt x="416" y="178"/>
                    </a:lnTo>
                    <a:lnTo>
                      <a:pt x="418" y="177"/>
                    </a:lnTo>
                    <a:lnTo>
                      <a:pt x="419" y="175"/>
                    </a:lnTo>
                    <a:lnTo>
                      <a:pt x="419" y="174"/>
                    </a:lnTo>
                    <a:lnTo>
                      <a:pt x="420" y="172"/>
                    </a:lnTo>
                    <a:lnTo>
                      <a:pt x="421" y="172"/>
                    </a:lnTo>
                    <a:lnTo>
                      <a:pt x="422" y="171"/>
                    </a:lnTo>
                    <a:lnTo>
                      <a:pt x="423" y="169"/>
                    </a:lnTo>
                    <a:lnTo>
                      <a:pt x="424" y="169"/>
                    </a:lnTo>
                    <a:lnTo>
                      <a:pt x="425" y="168"/>
                    </a:lnTo>
                    <a:lnTo>
                      <a:pt x="425" y="168"/>
                    </a:lnTo>
                    <a:lnTo>
                      <a:pt x="426" y="167"/>
                    </a:lnTo>
                    <a:lnTo>
                      <a:pt x="426" y="166"/>
                    </a:lnTo>
                    <a:lnTo>
                      <a:pt x="427" y="166"/>
                    </a:lnTo>
                    <a:lnTo>
                      <a:pt x="428" y="165"/>
                    </a:lnTo>
                    <a:lnTo>
                      <a:pt x="428" y="165"/>
                    </a:lnTo>
                    <a:lnTo>
                      <a:pt x="429" y="165"/>
                    </a:lnTo>
                    <a:lnTo>
                      <a:pt x="429" y="165"/>
                    </a:lnTo>
                    <a:lnTo>
                      <a:pt x="430" y="164"/>
                    </a:lnTo>
                    <a:lnTo>
                      <a:pt x="431" y="164"/>
                    </a:lnTo>
                    <a:lnTo>
                      <a:pt x="432" y="164"/>
                    </a:lnTo>
                    <a:lnTo>
                      <a:pt x="432" y="163"/>
                    </a:lnTo>
                    <a:lnTo>
                      <a:pt x="433" y="163"/>
                    </a:lnTo>
                    <a:lnTo>
                      <a:pt x="434" y="163"/>
                    </a:lnTo>
                    <a:lnTo>
                      <a:pt x="434" y="163"/>
                    </a:lnTo>
                    <a:lnTo>
                      <a:pt x="435" y="163"/>
                    </a:lnTo>
                    <a:lnTo>
                      <a:pt x="435" y="163"/>
                    </a:lnTo>
                    <a:lnTo>
                      <a:pt x="436" y="163"/>
                    </a:lnTo>
                    <a:lnTo>
                      <a:pt x="437" y="163"/>
                    </a:lnTo>
                    <a:lnTo>
                      <a:pt x="437" y="163"/>
                    </a:lnTo>
                    <a:lnTo>
                      <a:pt x="438" y="163"/>
                    </a:lnTo>
                    <a:lnTo>
                      <a:pt x="438" y="164"/>
                    </a:lnTo>
                    <a:lnTo>
                      <a:pt x="439" y="164"/>
                    </a:lnTo>
                    <a:lnTo>
                      <a:pt x="440" y="164"/>
                    </a:lnTo>
                    <a:lnTo>
                      <a:pt x="441" y="165"/>
                    </a:lnTo>
                    <a:lnTo>
                      <a:pt x="441" y="165"/>
                    </a:lnTo>
                    <a:lnTo>
                      <a:pt x="442" y="165"/>
                    </a:lnTo>
                    <a:lnTo>
                      <a:pt x="443" y="166"/>
                    </a:lnTo>
                    <a:lnTo>
                      <a:pt x="444" y="167"/>
                    </a:lnTo>
                    <a:lnTo>
                      <a:pt x="444" y="167"/>
                    </a:lnTo>
                    <a:lnTo>
                      <a:pt x="445" y="168"/>
                    </a:lnTo>
                    <a:lnTo>
                      <a:pt x="446" y="169"/>
                    </a:lnTo>
                    <a:lnTo>
                      <a:pt x="447" y="170"/>
                    </a:lnTo>
                    <a:lnTo>
                      <a:pt x="447" y="171"/>
                    </a:lnTo>
                    <a:lnTo>
                      <a:pt x="449" y="172"/>
                    </a:lnTo>
                    <a:lnTo>
                      <a:pt x="449" y="173"/>
                    </a:lnTo>
                    <a:lnTo>
                      <a:pt x="450" y="174"/>
                    </a:lnTo>
                    <a:lnTo>
                      <a:pt x="452" y="176"/>
                    </a:lnTo>
                    <a:lnTo>
                      <a:pt x="454" y="180"/>
                    </a:lnTo>
                    <a:lnTo>
                      <a:pt x="455" y="181"/>
                    </a:lnTo>
                    <a:lnTo>
                      <a:pt x="455" y="182"/>
                    </a:lnTo>
                    <a:lnTo>
                      <a:pt x="456" y="185"/>
                    </a:lnTo>
                    <a:lnTo>
                      <a:pt x="459" y="190"/>
                    </a:lnTo>
                    <a:lnTo>
                      <a:pt x="460" y="192"/>
                    </a:lnTo>
                    <a:lnTo>
                      <a:pt x="461" y="193"/>
                    </a:lnTo>
                    <a:lnTo>
                      <a:pt x="462" y="196"/>
                    </a:lnTo>
                    <a:lnTo>
                      <a:pt x="464" y="202"/>
                    </a:lnTo>
                    <a:lnTo>
                      <a:pt x="465" y="204"/>
                    </a:lnTo>
                    <a:lnTo>
                      <a:pt x="465" y="206"/>
                    </a:lnTo>
                    <a:lnTo>
                      <a:pt x="467" y="210"/>
                    </a:lnTo>
                    <a:lnTo>
                      <a:pt x="469" y="217"/>
                    </a:lnTo>
                    <a:lnTo>
                      <a:pt x="474" y="234"/>
                    </a:lnTo>
                    <a:lnTo>
                      <a:pt x="475" y="235"/>
                    </a:lnTo>
                    <a:lnTo>
                      <a:pt x="476" y="238"/>
                    </a:lnTo>
                    <a:lnTo>
                      <a:pt x="477" y="242"/>
                    </a:lnTo>
                    <a:lnTo>
                      <a:pt x="479" y="252"/>
                    </a:lnTo>
                    <a:lnTo>
                      <a:pt x="484" y="272"/>
                    </a:lnTo>
                    <a:lnTo>
                      <a:pt x="485" y="274"/>
                    </a:lnTo>
                    <a:lnTo>
                      <a:pt x="486" y="277"/>
                    </a:lnTo>
                    <a:lnTo>
                      <a:pt x="487" y="283"/>
                    </a:lnTo>
                    <a:lnTo>
                      <a:pt x="489" y="294"/>
                    </a:lnTo>
                    <a:lnTo>
                      <a:pt x="494" y="317"/>
                    </a:lnTo>
                    <a:lnTo>
                      <a:pt x="504" y="367"/>
                    </a:lnTo>
                    <a:lnTo>
                      <a:pt x="505" y="371"/>
                    </a:lnTo>
                    <a:lnTo>
                      <a:pt x="506" y="375"/>
                    </a:lnTo>
                    <a:lnTo>
                      <a:pt x="507" y="382"/>
                    </a:lnTo>
                    <a:lnTo>
                      <a:pt x="510" y="396"/>
                    </a:lnTo>
                    <a:lnTo>
                      <a:pt x="515" y="426"/>
                    </a:lnTo>
                    <a:lnTo>
                      <a:pt x="526" y="487"/>
                    </a:lnTo>
                    <a:lnTo>
                      <a:pt x="527" y="490"/>
                    </a:lnTo>
                    <a:lnTo>
                      <a:pt x="528" y="495"/>
                    </a:lnTo>
                    <a:lnTo>
                      <a:pt x="529" y="502"/>
                    </a:lnTo>
                    <a:lnTo>
                      <a:pt x="532" y="517"/>
                    </a:lnTo>
                    <a:lnTo>
                      <a:pt x="537" y="547"/>
                    </a:lnTo>
                    <a:lnTo>
                      <a:pt x="548" y="605"/>
                    </a:lnTo>
                    <a:lnTo>
                      <a:pt x="549" y="609"/>
                    </a:lnTo>
                    <a:lnTo>
                      <a:pt x="549" y="612"/>
                    </a:lnTo>
                    <a:lnTo>
                      <a:pt x="551" y="618"/>
                    </a:lnTo>
                    <a:lnTo>
                      <a:pt x="553" y="631"/>
                    </a:lnTo>
                    <a:lnTo>
                      <a:pt x="558" y="655"/>
                    </a:lnTo>
                    <a:lnTo>
                      <a:pt x="559" y="658"/>
                    </a:lnTo>
                    <a:lnTo>
                      <a:pt x="560" y="660"/>
                    </a:lnTo>
                    <a:lnTo>
                      <a:pt x="561" y="666"/>
                    </a:lnTo>
                    <a:lnTo>
                      <a:pt x="563" y="677"/>
                    </a:lnTo>
                    <a:lnTo>
                      <a:pt x="569" y="698"/>
                    </a:lnTo>
                    <a:lnTo>
                      <a:pt x="569" y="700"/>
                    </a:lnTo>
                    <a:lnTo>
                      <a:pt x="570" y="703"/>
                    </a:lnTo>
                    <a:lnTo>
                      <a:pt x="571" y="708"/>
                    </a:lnTo>
                    <a:lnTo>
                      <a:pt x="573" y="717"/>
                    </a:lnTo>
                    <a:lnTo>
                      <a:pt x="574" y="719"/>
                    </a:lnTo>
                    <a:lnTo>
                      <a:pt x="575" y="721"/>
                    </a:lnTo>
                    <a:lnTo>
                      <a:pt x="576" y="726"/>
                    </a:lnTo>
                    <a:lnTo>
                      <a:pt x="579" y="733"/>
                    </a:lnTo>
                    <a:lnTo>
                      <a:pt x="579" y="735"/>
                    </a:lnTo>
                    <a:lnTo>
                      <a:pt x="580" y="737"/>
                    </a:lnTo>
                    <a:lnTo>
                      <a:pt x="581" y="741"/>
                    </a:lnTo>
                    <a:lnTo>
                      <a:pt x="584" y="748"/>
                    </a:lnTo>
                    <a:lnTo>
                      <a:pt x="584" y="750"/>
                    </a:lnTo>
                    <a:lnTo>
                      <a:pt x="585" y="751"/>
                    </a:lnTo>
                    <a:lnTo>
                      <a:pt x="586" y="754"/>
                    </a:lnTo>
                    <a:lnTo>
                      <a:pt x="589" y="760"/>
                    </a:lnTo>
                    <a:lnTo>
                      <a:pt x="590" y="761"/>
                    </a:lnTo>
                    <a:lnTo>
                      <a:pt x="590" y="763"/>
                    </a:lnTo>
                    <a:lnTo>
                      <a:pt x="591" y="765"/>
                    </a:lnTo>
                    <a:lnTo>
                      <a:pt x="592" y="766"/>
                    </a:lnTo>
                    <a:lnTo>
                      <a:pt x="593" y="768"/>
                    </a:lnTo>
                    <a:lnTo>
                      <a:pt x="594" y="770"/>
                    </a:lnTo>
                    <a:lnTo>
                      <a:pt x="595" y="771"/>
                    </a:lnTo>
                    <a:lnTo>
                      <a:pt x="596" y="772"/>
                    </a:lnTo>
                    <a:lnTo>
                      <a:pt x="596" y="773"/>
                    </a:lnTo>
                    <a:lnTo>
                      <a:pt x="597" y="774"/>
                    </a:lnTo>
                    <a:lnTo>
                      <a:pt x="598" y="774"/>
                    </a:lnTo>
                    <a:lnTo>
                      <a:pt x="599" y="775"/>
                    </a:lnTo>
                    <a:lnTo>
                      <a:pt x="600" y="777"/>
                    </a:lnTo>
                    <a:lnTo>
                      <a:pt x="600" y="777"/>
                    </a:lnTo>
                    <a:lnTo>
                      <a:pt x="601" y="778"/>
                    </a:lnTo>
                    <a:lnTo>
                      <a:pt x="602" y="778"/>
                    </a:lnTo>
                    <a:lnTo>
                      <a:pt x="603" y="779"/>
                    </a:lnTo>
                    <a:lnTo>
                      <a:pt x="603" y="779"/>
                    </a:lnTo>
                    <a:lnTo>
                      <a:pt x="604" y="780"/>
                    </a:lnTo>
                    <a:lnTo>
                      <a:pt x="605" y="780"/>
                    </a:lnTo>
                    <a:lnTo>
                      <a:pt x="605" y="780"/>
                    </a:lnTo>
                    <a:lnTo>
                      <a:pt x="606" y="780"/>
                    </a:lnTo>
                    <a:lnTo>
                      <a:pt x="607" y="780"/>
                    </a:lnTo>
                    <a:lnTo>
                      <a:pt x="608" y="780"/>
                    </a:lnTo>
                    <a:lnTo>
                      <a:pt x="608" y="780"/>
                    </a:lnTo>
                    <a:lnTo>
                      <a:pt x="609" y="780"/>
                    </a:lnTo>
                    <a:lnTo>
                      <a:pt x="609" y="780"/>
                    </a:lnTo>
                    <a:lnTo>
                      <a:pt x="610" y="780"/>
                    </a:lnTo>
                    <a:lnTo>
                      <a:pt x="611" y="780"/>
                    </a:lnTo>
                    <a:lnTo>
                      <a:pt x="612" y="780"/>
                    </a:lnTo>
                    <a:lnTo>
                      <a:pt x="612" y="780"/>
                    </a:lnTo>
                    <a:lnTo>
                      <a:pt x="613" y="779"/>
                    </a:lnTo>
                    <a:lnTo>
                      <a:pt x="614" y="779"/>
                    </a:lnTo>
                    <a:lnTo>
                      <a:pt x="614" y="778"/>
                    </a:lnTo>
                    <a:lnTo>
                      <a:pt x="615" y="778"/>
                    </a:lnTo>
                    <a:lnTo>
                      <a:pt x="616" y="777"/>
                    </a:lnTo>
                    <a:lnTo>
                      <a:pt x="617" y="777"/>
                    </a:lnTo>
                    <a:lnTo>
                      <a:pt x="617" y="776"/>
                    </a:lnTo>
                    <a:lnTo>
                      <a:pt x="618" y="775"/>
                    </a:lnTo>
                    <a:lnTo>
                      <a:pt x="618" y="774"/>
                    </a:lnTo>
                    <a:lnTo>
                      <a:pt x="619" y="774"/>
                    </a:lnTo>
                    <a:lnTo>
                      <a:pt x="620" y="773"/>
                    </a:lnTo>
                    <a:lnTo>
                      <a:pt x="621" y="772"/>
                    </a:lnTo>
                    <a:lnTo>
                      <a:pt x="622" y="770"/>
                    </a:lnTo>
                    <a:lnTo>
                      <a:pt x="623" y="769"/>
                    </a:lnTo>
                    <a:lnTo>
                      <a:pt x="623" y="768"/>
                    </a:lnTo>
                    <a:lnTo>
                      <a:pt x="625" y="765"/>
                    </a:lnTo>
                    <a:lnTo>
                      <a:pt x="625" y="764"/>
                    </a:lnTo>
                    <a:lnTo>
                      <a:pt x="626" y="762"/>
                    </a:lnTo>
                    <a:lnTo>
                      <a:pt x="627" y="759"/>
                    </a:lnTo>
                    <a:lnTo>
                      <a:pt x="628" y="758"/>
                    </a:lnTo>
                    <a:lnTo>
                      <a:pt x="629" y="756"/>
                    </a:lnTo>
                    <a:lnTo>
                      <a:pt x="630" y="753"/>
                    </a:lnTo>
                    <a:lnTo>
                      <a:pt x="633" y="746"/>
                    </a:lnTo>
                    <a:lnTo>
                      <a:pt x="634" y="744"/>
                    </a:lnTo>
                    <a:lnTo>
                      <a:pt x="634" y="742"/>
                    </a:lnTo>
                    <a:lnTo>
                      <a:pt x="636" y="738"/>
                    </a:lnTo>
                    <a:lnTo>
                      <a:pt x="638" y="729"/>
                    </a:lnTo>
                    <a:lnTo>
                      <a:pt x="639" y="727"/>
                    </a:lnTo>
                    <a:lnTo>
                      <a:pt x="640" y="724"/>
                    </a:lnTo>
                    <a:lnTo>
                      <a:pt x="641" y="720"/>
                    </a:lnTo>
                    <a:lnTo>
                      <a:pt x="644" y="709"/>
                    </a:lnTo>
                    <a:lnTo>
                      <a:pt x="644" y="706"/>
                    </a:lnTo>
                    <a:lnTo>
                      <a:pt x="645" y="704"/>
                    </a:lnTo>
                    <a:lnTo>
                      <a:pt x="647" y="698"/>
                    </a:lnTo>
                    <a:lnTo>
                      <a:pt x="649" y="687"/>
                    </a:lnTo>
                    <a:lnTo>
                      <a:pt x="654" y="661"/>
                    </a:lnTo>
                    <a:lnTo>
                      <a:pt x="655" y="658"/>
                    </a:lnTo>
                    <a:lnTo>
                      <a:pt x="656" y="654"/>
                    </a:lnTo>
                    <a:lnTo>
                      <a:pt x="657" y="647"/>
                    </a:lnTo>
                    <a:lnTo>
                      <a:pt x="660" y="633"/>
                    </a:lnTo>
                    <a:lnTo>
                      <a:pt x="665" y="603"/>
                    </a:lnTo>
                    <a:lnTo>
                      <a:pt x="676" y="536"/>
                    </a:lnTo>
                    <a:lnTo>
                      <a:pt x="677" y="532"/>
                    </a:lnTo>
                    <a:lnTo>
                      <a:pt x="678" y="528"/>
                    </a:lnTo>
                    <a:lnTo>
                      <a:pt x="679" y="520"/>
                    </a:lnTo>
                    <a:lnTo>
                      <a:pt x="681" y="503"/>
                    </a:lnTo>
                    <a:lnTo>
                      <a:pt x="686" y="469"/>
                    </a:lnTo>
                    <a:lnTo>
                      <a:pt x="696" y="398"/>
                    </a:lnTo>
                    <a:lnTo>
                      <a:pt x="697" y="394"/>
                    </a:lnTo>
                    <a:lnTo>
                      <a:pt x="698" y="389"/>
                    </a:lnTo>
                    <a:lnTo>
                      <a:pt x="699" y="380"/>
                    </a:lnTo>
                    <a:lnTo>
                      <a:pt x="702" y="363"/>
                    </a:lnTo>
                    <a:lnTo>
                      <a:pt x="707" y="327"/>
                    </a:lnTo>
                    <a:lnTo>
                      <a:pt x="717" y="258"/>
                    </a:lnTo>
                    <a:lnTo>
                      <a:pt x="717" y="253"/>
                    </a:lnTo>
                    <a:lnTo>
                      <a:pt x="718" y="248"/>
                    </a:lnTo>
                    <a:lnTo>
                      <a:pt x="719" y="239"/>
                    </a:lnTo>
                    <a:lnTo>
                      <a:pt x="722" y="221"/>
                    </a:lnTo>
                    <a:lnTo>
                      <a:pt x="728" y="187"/>
                    </a:lnTo>
                    <a:lnTo>
                      <a:pt x="728" y="183"/>
                    </a:lnTo>
                    <a:lnTo>
                      <a:pt x="729" y="178"/>
                    </a:lnTo>
                    <a:lnTo>
                      <a:pt x="731" y="170"/>
                    </a:lnTo>
                    <a:lnTo>
                      <a:pt x="733" y="154"/>
                    </a:lnTo>
                    <a:lnTo>
                      <a:pt x="738" y="124"/>
                    </a:lnTo>
                    <a:lnTo>
                      <a:pt x="739" y="120"/>
                    </a:lnTo>
                    <a:lnTo>
                      <a:pt x="740" y="117"/>
                    </a:lnTo>
                    <a:lnTo>
                      <a:pt x="741" y="109"/>
                    </a:lnTo>
                    <a:lnTo>
                      <a:pt x="744" y="96"/>
                    </a:lnTo>
                    <a:lnTo>
                      <a:pt x="745" y="93"/>
                    </a:lnTo>
                    <a:lnTo>
                      <a:pt x="746" y="90"/>
                    </a:lnTo>
                    <a:lnTo>
                      <a:pt x="747" y="83"/>
                    </a:lnTo>
                    <a:lnTo>
                      <a:pt x="750" y="71"/>
                    </a:lnTo>
                    <a:lnTo>
                      <a:pt x="750" y="68"/>
                    </a:lnTo>
                    <a:lnTo>
                      <a:pt x="751" y="66"/>
                    </a:lnTo>
                    <a:lnTo>
                      <a:pt x="752" y="60"/>
                    </a:lnTo>
                    <a:lnTo>
                      <a:pt x="755" y="50"/>
                    </a:lnTo>
                    <a:lnTo>
                      <a:pt x="756" y="47"/>
                    </a:lnTo>
                    <a:lnTo>
                      <a:pt x="756" y="45"/>
                    </a:lnTo>
                    <a:lnTo>
                      <a:pt x="758" y="40"/>
                    </a:lnTo>
                    <a:lnTo>
                      <a:pt x="761" y="32"/>
                    </a:lnTo>
                    <a:lnTo>
                      <a:pt x="761" y="30"/>
                    </a:lnTo>
                    <a:lnTo>
                      <a:pt x="762" y="28"/>
                    </a:lnTo>
                    <a:lnTo>
                      <a:pt x="763" y="25"/>
                    </a:lnTo>
                    <a:lnTo>
                      <a:pt x="764" y="23"/>
                    </a:lnTo>
                    <a:lnTo>
                      <a:pt x="764" y="21"/>
                    </a:lnTo>
                    <a:lnTo>
                      <a:pt x="766" y="18"/>
                    </a:lnTo>
                    <a:lnTo>
                      <a:pt x="766" y="17"/>
                    </a:lnTo>
                    <a:lnTo>
                      <a:pt x="767" y="16"/>
                    </a:lnTo>
                    <a:lnTo>
                      <a:pt x="768" y="13"/>
                    </a:lnTo>
                    <a:lnTo>
                      <a:pt x="769" y="12"/>
                    </a:lnTo>
                    <a:lnTo>
                      <a:pt x="770" y="10"/>
                    </a:lnTo>
                    <a:lnTo>
                      <a:pt x="771" y="9"/>
                    </a:lnTo>
                    <a:lnTo>
                      <a:pt x="771" y="7"/>
                    </a:lnTo>
                    <a:lnTo>
                      <a:pt x="772" y="6"/>
                    </a:lnTo>
                    <a:lnTo>
                      <a:pt x="773" y="6"/>
                    </a:lnTo>
                    <a:lnTo>
                      <a:pt x="773" y="5"/>
                    </a:lnTo>
                    <a:lnTo>
                      <a:pt x="774" y="4"/>
                    </a:lnTo>
                    <a:lnTo>
                      <a:pt x="774" y="3"/>
                    </a:lnTo>
                    <a:lnTo>
                      <a:pt x="775" y="3"/>
                    </a:lnTo>
                    <a:lnTo>
                      <a:pt x="776" y="2"/>
                    </a:lnTo>
                    <a:lnTo>
                      <a:pt x="777" y="1"/>
                    </a:lnTo>
                    <a:lnTo>
                      <a:pt x="777" y="1"/>
                    </a:lnTo>
                    <a:lnTo>
                      <a:pt x="778" y="1"/>
                    </a:lnTo>
                    <a:lnTo>
                      <a:pt x="779" y="0"/>
                    </a:lnTo>
                    <a:lnTo>
                      <a:pt x="779" y="0"/>
                    </a:lnTo>
                    <a:lnTo>
                      <a:pt x="780" y="0"/>
                    </a:lnTo>
                    <a:lnTo>
                      <a:pt x="780" y="0"/>
                    </a:lnTo>
                    <a:lnTo>
                      <a:pt x="781" y="0"/>
                    </a:lnTo>
                  </a:path>
                </a:pathLst>
              </a:custGeom>
              <a:noFill/>
              <a:ln w="25400" cap="flat" cmpd="sng" algn="ctr">
                <a:solidFill>
                  <a:srgbClr val="9C007F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1" name="Freeform 29"/>
              <p:cNvSpPr>
                <a:spLocks/>
              </p:cNvSpPr>
              <p:nvPr/>
            </p:nvSpPr>
            <p:spPr bwMode="auto">
              <a:xfrm>
                <a:off x="4165600" y="2436813"/>
                <a:ext cx="1257300" cy="1989138"/>
              </a:xfrm>
              <a:custGeom>
                <a:avLst/>
                <a:gdLst>
                  <a:gd name="T0" fmla="*/ 4 w 792"/>
                  <a:gd name="T1" fmla="*/ 186 h 1253"/>
                  <a:gd name="T2" fmla="*/ 10 w 792"/>
                  <a:gd name="T3" fmla="*/ 192 h 1253"/>
                  <a:gd name="T4" fmla="*/ 17 w 792"/>
                  <a:gd name="T5" fmla="*/ 204 h 1253"/>
                  <a:gd name="T6" fmla="*/ 27 w 792"/>
                  <a:gd name="T7" fmla="*/ 237 h 1253"/>
                  <a:gd name="T8" fmla="*/ 43 w 792"/>
                  <a:gd name="T9" fmla="*/ 316 h 1253"/>
                  <a:gd name="T10" fmla="*/ 67 w 792"/>
                  <a:gd name="T11" fmla="*/ 495 h 1253"/>
                  <a:gd name="T12" fmla="*/ 97 w 792"/>
                  <a:gd name="T13" fmla="*/ 772 h 1253"/>
                  <a:gd name="T14" fmla="*/ 120 w 792"/>
                  <a:gd name="T15" fmla="*/ 978 h 1253"/>
                  <a:gd name="T16" fmla="*/ 139 w 792"/>
                  <a:gd name="T17" fmla="*/ 1124 h 1253"/>
                  <a:gd name="T18" fmla="*/ 152 w 792"/>
                  <a:gd name="T19" fmla="*/ 1196 h 1253"/>
                  <a:gd name="T20" fmla="*/ 161 w 792"/>
                  <a:gd name="T21" fmla="*/ 1230 h 1253"/>
                  <a:gd name="T22" fmla="*/ 167 w 792"/>
                  <a:gd name="T23" fmla="*/ 1246 h 1253"/>
                  <a:gd name="T24" fmla="*/ 173 w 792"/>
                  <a:gd name="T25" fmla="*/ 1252 h 1253"/>
                  <a:gd name="T26" fmla="*/ 178 w 792"/>
                  <a:gd name="T27" fmla="*/ 1252 h 1253"/>
                  <a:gd name="T28" fmla="*/ 184 w 792"/>
                  <a:gd name="T29" fmla="*/ 1245 h 1253"/>
                  <a:gd name="T30" fmla="*/ 191 w 792"/>
                  <a:gd name="T31" fmla="*/ 1228 h 1253"/>
                  <a:gd name="T32" fmla="*/ 199 w 792"/>
                  <a:gd name="T33" fmla="*/ 1193 h 1253"/>
                  <a:gd name="T34" fmla="*/ 214 w 792"/>
                  <a:gd name="T35" fmla="*/ 1095 h 1253"/>
                  <a:gd name="T36" fmla="*/ 229 w 792"/>
                  <a:gd name="T37" fmla="*/ 955 h 1253"/>
                  <a:gd name="T38" fmla="*/ 255 w 792"/>
                  <a:gd name="T39" fmla="*/ 624 h 1253"/>
                  <a:gd name="T40" fmla="*/ 277 w 792"/>
                  <a:gd name="T41" fmla="*/ 335 h 1253"/>
                  <a:gd name="T42" fmla="*/ 297 w 792"/>
                  <a:gd name="T43" fmla="*/ 144 h 1253"/>
                  <a:gd name="T44" fmla="*/ 308 w 792"/>
                  <a:gd name="T45" fmla="*/ 70 h 1253"/>
                  <a:gd name="T46" fmla="*/ 315 w 792"/>
                  <a:gd name="T47" fmla="*/ 35 h 1253"/>
                  <a:gd name="T48" fmla="*/ 324 w 792"/>
                  <a:gd name="T49" fmla="*/ 10 h 1253"/>
                  <a:gd name="T50" fmla="*/ 329 w 792"/>
                  <a:gd name="T51" fmla="*/ 2 h 1253"/>
                  <a:gd name="T52" fmla="*/ 334 w 792"/>
                  <a:gd name="T53" fmla="*/ 0 h 1253"/>
                  <a:gd name="T54" fmla="*/ 339 w 792"/>
                  <a:gd name="T55" fmla="*/ 3 h 1253"/>
                  <a:gd name="T56" fmla="*/ 345 w 792"/>
                  <a:gd name="T57" fmla="*/ 13 h 1253"/>
                  <a:gd name="T58" fmla="*/ 354 w 792"/>
                  <a:gd name="T59" fmla="*/ 40 h 1253"/>
                  <a:gd name="T60" fmla="*/ 364 w 792"/>
                  <a:gd name="T61" fmla="*/ 91 h 1253"/>
                  <a:gd name="T62" fmla="*/ 382 w 792"/>
                  <a:gd name="T63" fmla="*/ 214 h 1253"/>
                  <a:gd name="T64" fmla="*/ 409 w 792"/>
                  <a:gd name="T65" fmla="*/ 447 h 1253"/>
                  <a:gd name="T66" fmla="*/ 446 w 792"/>
                  <a:gd name="T67" fmla="*/ 796 h 1253"/>
                  <a:gd name="T68" fmla="*/ 459 w 792"/>
                  <a:gd name="T69" fmla="*/ 891 h 1253"/>
                  <a:gd name="T70" fmla="*/ 473 w 792"/>
                  <a:gd name="T71" fmla="*/ 975 h 1253"/>
                  <a:gd name="T72" fmla="*/ 483 w 792"/>
                  <a:gd name="T73" fmla="*/ 1020 h 1253"/>
                  <a:gd name="T74" fmla="*/ 492 w 792"/>
                  <a:gd name="T75" fmla="*/ 1048 h 1253"/>
                  <a:gd name="T76" fmla="*/ 499 w 792"/>
                  <a:gd name="T77" fmla="*/ 1061 h 1253"/>
                  <a:gd name="T78" fmla="*/ 505 w 792"/>
                  <a:gd name="T79" fmla="*/ 1066 h 1253"/>
                  <a:gd name="T80" fmla="*/ 510 w 792"/>
                  <a:gd name="T81" fmla="*/ 1067 h 1253"/>
                  <a:gd name="T82" fmla="*/ 516 w 792"/>
                  <a:gd name="T83" fmla="*/ 1063 h 1253"/>
                  <a:gd name="T84" fmla="*/ 523 w 792"/>
                  <a:gd name="T85" fmla="*/ 1053 h 1253"/>
                  <a:gd name="T86" fmla="*/ 532 w 792"/>
                  <a:gd name="T87" fmla="*/ 1029 h 1253"/>
                  <a:gd name="T88" fmla="*/ 542 w 792"/>
                  <a:gd name="T89" fmla="*/ 991 h 1253"/>
                  <a:gd name="T90" fmla="*/ 556 w 792"/>
                  <a:gd name="T91" fmla="*/ 916 h 1253"/>
                  <a:gd name="T92" fmla="*/ 592 w 792"/>
                  <a:gd name="T93" fmla="*/ 682 h 1253"/>
                  <a:gd name="T94" fmla="*/ 613 w 792"/>
                  <a:gd name="T95" fmla="*/ 534 h 1253"/>
                  <a:gd name="T96" fmla="*/ 634 w 792"/>
                  <a:gd name="T97" fmla="*/ 415 h 1253"/>
                  <a:gd name="T98" fmla="*/ 645 w 792"/>
                  <a:gd name="T99" fmla="*/ 364 h 1253"/>
                  <a:gd name="T100" fmla="*/ 656 w 792"/>
                  <a:gd name="T101" fmla="*/ 326 h 1253"/>
                  <a:gd name="T102" fmla="*/ 662 w 792"/>
                  <a:gd name="T103" fmla="*/ 309 h 1253"/>
                  <a:gd name="T104" fmla="*/ 671 w 792"/>
                  <a:gd name="T105" fmla="*/ 293 h 1253"/>
                  <a:gd name="T106" fmla="*/ 676 w 792"/>
                  <a:gd name="T107" fmla="*/ 288 h 1253"/>
                  <a:gd name="T108" fmla="*/ 681 w 792"/>
                  <a:gd name="T109" fmla="*/ 286 h 1253"/>
                  <a:gd name="T110" fmla="*/ 686 w 792"/>
                  <a:gd name="T111" fmla="*/ 287 h 1253"/>
                  <a:gd name="T112" fmla="*/ 692 w 792"/>
                  <a:gd name="T113" fmla="*/ 291 h 1253"/>
                  <a:gd name="T114" fmla="*/ 699 w 792"/>
                  <a:gd name="T115" fmla="*/ 302 h 1253"/>
                  <a:gd name="T116" fmla="*/ 708 w 792"/>
                  <a:gd name="T117" fmla="*/ 322 h 1253"/>
                  <a:gd name="T118" fmla="*/ 724 w 792"/>
                  <a:gd name="T119" fmla="*/ 376 h 1253"/>
                  <a:gd name="T120" fmla="*/ 761 w 792"/>
                  <a:gd name="T121" fmla="*/ 562 h 1253"/>
                  <a:gd name="T122" fmla="*/ 783 w 792"/>
                  <a:gd name="T123" fmla="*/ 683 h 1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92" h="1253">
                    <a:moveTo>
                      <a:pt x="0" y="186"/>
                    </a:moveTo>
                    <a:lnTo>
                      <a:pt x="1" y="186"/>
                    </a:lnTo>
                    <a:lnTo>
                      <a:pt x="1" y="186"/>
                    </a:lnTo>
                    <a:lnTo>
                      <a:pt x="2" y="186"/>
                    </a:lnTo>
                    <a:lnTo>
                      <a:pt x="2" y="186"/>
                    </a:lnTo>
                    <a:lnTo>
                      <a:pt x="3" y="186"/>
                    </a:lnTo>
                    <a:lnTo>
                      <a:pt x="4" y="186"/>
                    </a:lnTo>
                    <a:lnTo>
                      <a:pt x="4" y="186"/>
                    </a:lnTo>
                    <a:lnTo>
                      <a:pt x="5" y="187"/>
                    </a:lnTo>
                    <a:lnTo>
                      <a:pt x="6" y="187"/>
                    </a:lnTo>
                    <a:lnTo>
                      <a:pt x="6" y="187"/>
                    </a:lnTo>
                    <a:lnTo>
                      <a:pt x="7" y="188"/>
                    </a:lnTo>
                    <a:lnTo>
                      <a:pt x="8" y="189"/>
                    </a:lnTo>
                    <a:lnTo>
                      <a:pt x="8" y="189"/>
                    </a:lnTo>
                    <a:lnTo>
                      <a:pt x="9" y="190"/>
                    </a:lnTo>
                    <a:lnTo>
                      <a:pt x="10" y="192"/>
                    </a:lnTo>
                    <a:lnTo>
                      <a:pt x="11" y="193"/>
                    </a:lnTo>
                    <a:lnTo>
                      <a:pt x="11" y="194"/>
                    </a:lnTo>
                    <a:lnTo>
                      <a:pt x="13" y="196"/>
                    </a:lnTo>
                    <a:lnTo>
                      <a:pt x="13" y="197"/>
                    </a:lnTo>
                    <a:lnTo>
                      <a:pt x="14" y="198"/>
                    </a:lnTo>
                    <a:lnTo>
                      <a:pt x="15" y="201"/>
                    </a:lnTo>
                    <a:lnTo>
                      <a:pt x="16" y="202"/>
                    </a:lnTo>
                    <a:lnTo>
                      <a:pt x="17" y="204"/>
                    </a:lnTo>
                    <a:lnTo>
                      <a:pt x="18" y="207"/>
                    </a:lnTo>
                    <a:lnTo>
                      <a:pt x="20" y="214"/>
                    </a:lnTo>
                    <a:lnTo>
                      <a:pt x="21" y="216"/>
                    </a:lnTo>
                    <a:lnTo>
                      <a:pt x="22" y="218"/>
                    </a:lnTo>
                    <a:lnTo>
                      <a:pt x="23" y="222"/>
                    </a:lnTo>
                    <a:lnTo>
                      <a:pt x="26" y="232"/>
                    </a:lnTo>
                    <a:lnTo>
                      <a:pt x="27" y="234"/>
                    </a:lnTo>
                    <a:lnTo>
                      <a:pt x="27" y="237"/>
                    </a:lnTo>
                    <a:lnTo>
                      <a:pt x="29" y="243"/>
                    </a:lnTo>
                    <a:lnTo>
                      <a:pt x="32" y="255"/>
                    </a:lnTo>
                    <a:lnTo>
                      <a:pt x="32" y="258"/>
                    </a:lnTo>
                    <a:lnTo>
                      <a:pt x="33" y="261"/>
                    </a:lnTo>
                    <a:lnTo>
                      <a:pt x="34" y="267"/>
                    </a:lnTo>
                    <a:lnTo>
                      <a:pt x="37" y="281"/>
                    </a:lnTo>
                    <a:lnTo>
                      <a:pt x="43" y="312"/>
                    </a:lnTo>
                    <a:lnTo>
                      <a:pt x="43" y="316"/>
                    </a:lnTo>
                    <a:lnTo>
                      <a:pt x="44" y="321"/>
                    </a:lnTo>
                    <a:lnTo>
                      <a:pt x="45" y="329"/>
                    </a:lnTo>
                    <a:lnTo>
                      <a:pt x="48" y="347"/>
                    </a:lnTo>
                    <a:lnTo>
                      <a:pt x="54" y="386"/>
                    </a:lnTo>
                    <a:lnTo>
                      <a:pt x="65" y="472"/>
                    </a:lnTo>
                    <a:lnTo>
                      <a:pt x="65" y="478"/>
                    </a:lnTo>
                    <a:lnTo>
                      <a:pt x="66" y="484"/>
                    </a:lnTo>
                    <a:lnTo>
                      <a:pt x="67" y="495"/>
                    </a:lnTo>
                    <a:lnTo>
                      <a:pt x="70" y="519"/>
                    </a:lnTo>
                    <a:lnTo>
                      <a:pt x="76" y="567"/>
                    </a:lnTo>
                    <a:lnTo>
                      <a:pt x="86" y="668"/>
                    </a:lnTo>
                    <a:lnTo>
                      <a:pt x="87" y="675"/>
                    </a:lnTo>
                    <a:lnTo>
                      <a:pt x="88" y="681"/>
                    </a:lnTo>
                    <a:lnTo>
                      <a:pt x="89" y="694"/>
                    </a:lnTo>
                    <a:lnTo>
                      <a:pt x="92" y="720"/>
                    </a:lnTo>
                    <a:lnTo>
                      <a:pt x="97" y="772"/>
                    </a:lnTo>
                    <a:lnTo>
                      <a:pt x="108" y="876"/>
                    </a:lnTo>
                    <a:lnTo>
                      <a:pt x="109" y="882"/>
                    </a:lnTo>
                    <a:lnTo>
                      <a:pt x="110" y="887"/>
                    </a:lnTo>
                    <a:lnTo>
                      <a:pt x="111" y="899"/>
                    </a:lnTo>
                    <a:lnTo>
                      <a:pt x="113" y="922"/>
                    </a:lnTo>
                    <a:lnTo>
                      <a:pt x="118" y="967"/>
                    </a:lnTo>
                    <a:lnTo>
                      <a:pt x="119" y="973"/>
                    </a:lnTo>
                    <a:lnTo>
                      <a:pt x="120" y="978"/>
                    </a:lnTo>
                    <a:lnTo>
                      <a:pt x="121" y="989"/>
                    </a:lnTo>
                    <a:lnTo>
                      <a:pt x="124" y="1010"/>
                    </a:lnTo>
                    <a:lnTo>
                      <a:pt x="128" y="1051"/>
                    </a:lnTo>
                    <a:lnTo>
                      <a:pt x="129" y="1056"/>
                    </a:lnTo>
                    <a:lnTo>
                      <a:pt x="130" y="1060"/>
                    </a:lnTo>
                    <a:lnTo>
                      <a:pt x="131" y="1070"/>
                    </a:lnTo>
                    <a:lnTo>
                      <a:pt x="134" y="1089"/>
                    </a:lnTo>
                    <a:lnTo>
                      <a:pt x="139" y="1124"/>
                    </a:lnTo>
                    <a:lnTo>
                      <a:pt x="139" y="1128"/>
                    </a:lnTo>
                    <a:lnTo>
                      <a:pt x="140" y="1132"/>
                    </a:lnTo>
                    <a:lnTo>
                      <a:pt x="141" y="1140"/>
                    </a:lnTo>
                    <a:lnTo>
                      <a:pt x="144" y="1155"/>
                    </a:lnTo>
                    <a:lnTo>
                      <a:pt x="149" y="1183"/>
                    </a:lnTo>
                    <a:lnTo>
                      <a:pt x="149" y="1186"/>
                    </a:lnTo>
                    <a:lnTo>
                      <a:pt x="150" y="1189"/>
                    </a:lnTo>
                    <a:lnTo>
                      <a:pt x="152" y="1196"/>
                    </a:lnTo>
                    <a:lnTo>
                      <a:pt x="152" y="1199"/>
                    </a:lnTo>
                    <a:lnTo>
                      <a:pt x="153" y="1202"/>
                    </a:lnTo>
                    <a:lnTo>
                      <a:pt x="154" y="1208"/>
                    </a:lnTo>
                    <a:lnTo>
                      <a:pt x="155" y="1210"/>
                    </a:lnTo>
                    <a:lnTo>
                      <a:pt x="156" y="1213"/>
                    </a:lnTo>
                    <a:lnTo>
                      <a:pt x="157" y="1218"/>
                    </a:lnTo>
                    <a:lnTo>
                      <a:pt x="160" y="1228"/>
                    </a:lnTo>
                    <a:lnTo>
                      <a:pt x="161" y="1230"/>
                    </a:lnTo>
                    <a:lnTo>
                      <a:pt x="161" y="1232"/>
                    </a:lnTo>
                    <a:lnTo>
                      <a:pt x="163" y="1236"/>
                    </a:lnTo>
                    <a:lnTo>
                      <a:pt x="163" y="1237"/>
                    </a:lnTo>
                    <a:lnTo>
                      <a:pt x="164" y="1239"/>
                    </a:lnTo>
                    <a:lnTo>
                      <a:pt x="166" y="1242"/>
                    </a:lnTo>
                    <a:lnTo>
                      <a:pt x="166" y="1243"/>
                    </a:lnTo>
                    <a:lnTo>
                      <a:pt x="167" y="1245"/>
                    </a:lnTo>
                    <a:lnTo>
                      <a:pt x="167" y="1246"/>
                    </a:lnTo>
                    <a:lnTo>
                      <a:pt x="168" y="1247"/>
                    </a:lnTo>
                    <a:lnTo>
                      <a:pt x="169" y="1248"/>
                    </a:lnTo>
                    <a:lnTo>
                      <a:pt x="170" y="1249"/>
                    </a:lnTo>
                    <a:lnTo>
                      <a:pt x="170" y="1249"/>
                    </a:lnTo>
                    <a:lnTo>
                      <a:pt x="171" y="1250"/>
                    </a:lnTo>
                    <a:lnTo>
                      <a:pt x="172" y="1251"/>
                    </a:lnTo>
                    <a:lnTo>
                      <a:pt x="172" y="1251"/>
                    </a:lnTo>
                    <a:lnTo>
                      <a:pt x="173" y="1252"/>
                    </a:lnTo>
                    <a:lnTo>
                      <a:pt x="174" y="1252"/>
                    </a:lnTo>
                    <a:lnTo>
                      <a:pt x="174" y="1252"/>
                    </a:lnTo>
                    <a:lnTo>
                      <a:pt x="175" y="1252"/>
                    </a:lnTo>
                    <a:lnTo>
                      <a:pt x="176" y="1253"/>
                    </a:lnTo>
                    <a:lnTo>
                      <a:pt x="176" y="1252"/>
                    </a:lnTo>
                    <a:lnTo>
                      <a:pt x="177" y="1252"/>
                    </a:lnTo>
                    <a:lnTo>
                      <a:pt x="178" y="1252"/>
                    </a:lnTo>
                    <a:lnTo>
                      <a:pt x="178" y="1252"/>
                    </a:lnTo>
                    <a:lnTo>
                      <a:pt x="179" y="1251"/>
                    </a:lnTo>
                    <a:lnTo>
                      <a:pt x="180" y="1251"/>
                    </a:lnTo>
                    <a:lnTo>
                      <a:pt x="181" y="1250"/>
                    </a:lnTo>
                    <a:lnTo>
                      <a:pt x="181" y="1249"/>
                    </a:lnTo>
                    <a:lnTo>
                      <a:pt x="182" y="1249"/>
                    </a:lnTo>
                    <a:lnTo>
                      <a:pt x="182" y="1248"/>
                    </a:lnTo>
                    <a:lnTo>
                      <a:pt x="183" y="1246"/>
                    </a:lnTo>
                    <a:lnTo>
                      <a:pt x="184" y="1245"/>
                    </a:lnTo>
                    <a:lnTo>
                      <a:pt x="185" y="1244"/>
                    </a:lnTo>
                    <a:lnTo>
                      <a:pt x="185" y="1243"/>
                    </a:lnTo>
                    <a:lnTo>
                      <a:pt x="186" y="1241"/>
                    </a:lnTo>
                    <a:lnTo>
                      <a:pt x="187" y="1238"/>
                    </a:lnTo>
                    <a:lnTo>
                      <a:pt x="188" y="1236"/>
                    </a:lnTo>
                    <a:lnTo>
                      <a:pt x="189" y="1234"/>
                    </a:lnTo>
                    <a:lnTo>
                      <a:pt x="190" y="1230"/>
                    </a:lnTo>
                    <a:lnTo>
                      <a:pt x="191" y="1228"/>
                    </a:lnTo>
                    <a:lnTo>
                      <a:pt x="191" y="1226"/>
                    </a:lnTo>
                    <a:lnTo>
                      <a:pt x="193" y="1221"/>
                    </a:lnTo>
                    <a:lnTo>
                      <a:pt x="194" y="1219"/>
                    </a:lnTo>
                    <a:lnTo>
                      <a:pt x="194" y="1216"/>
                    </a:lnTo>
                    <a:lnTo>
                      <a:pt x="196" y="1211"/>
                    </a:lnTo>
                    <a:lnTo>
                      <a:pt x="198" y="1200"/>
                    </a:lnTo>
                    <a:lnTo>
                      <a:pt x="199" y="1196"/>
                    </a:lnTo>
                    <a:lnTo>
                      <a:pt x="199" y="1193"/>
                    </a:lnTo>
                    <a:lnTo>
                      <a:pt x="200" y="1186"/>
                    </a:lnTo>
                    <a:lnTo>
                      <a:pt x="203" y="1172"/>
                    </a:lnTo>
                    <a:lnTo>
                      <a:pt x="204" y="1168"/>
                    </a:lnTo>
                    <a:lnTo>
                      <a:pt x="205" y="1164"/>
                    </a:lnTo>
                    <a:lnTo>
                      <a:pt x="206" y="1156"/>
                    </a:lnTo>
                    <a:lnTo>
                      <a:pt x="208" y="1139"/>
                    </a:lnTo>
                    <a:lnTo>
                      <a:pt x="214" y="1101"/>
                    </a:lnTo>
                    <a:lnTo>
                      <a:pt x="214" y="1095"/>
                    </a:lnTo>
                    <a:lnTo>
                      <a:pt x="215" y="1090"/>
                    </a:lnTo>
                    <a:lnTo>
                      <a:pt x="216" y="1080"/>
                    </a:lnTo>
                    <a:lnTo>
                      <a:pt x="218" y="1057"/>
                    </a:lnTo>
                    <a:lnTo>
                      <a:pt x="224" y="1008"/>
                    </a:lnTo>
                    <a:lnTo>
                      <a:pt x="224" y="1002"/>
                    </a:lnTo>
                    <a:lnTo>
                      <a:pt x="225" y="995"/>
                    </a:lnTo>
                    <a:lnTo>
                      <a:pt x="226" y="982"/>
                    </a:lnTo>
                    <a:lnTo>
                      <a:pt x="229" y="955"/>
                    </a:lnTo>
                    <a:lnTo>
                      <a:pt x="234" y="897"/>
                    </a:lnTo>
                    <a:lnTo>
                      <a:pt x="235" y="889"/>
                    </a:lnTo>
                    <a:lnTo>
                      <a:pt x="235" y="882"/>
                    </a:lnTo>
                    <a:lnTo>
                      <a:pt x="236" y="867"/>
                    </a:lnTo>
                    <a:lnTo>
                      <a:pt x="239" y="835"/>
                    </a:lnTo>
                    <a:lnTo>
                      <a:pt x="244" y="771"/>
                    </a:lnTo>
                    <a:lnTo>
                      <a:pt x="254" y="633"/>
                    </a:lnTo>
                    <a:lnTo>
                      <a:pt x="255" y="624"/>
                    </a:lnTo>
                    <a:lnTo>
                      <a:pt x="256" y="615"/>
                    </a:lnTo>
                    <a:lnTo>
                      <a:pt x="257" y="597"/>
                    </a:lnTo>
                    <a:lnTo>
                      <a:pt x="259" y="562"/>
                    </a:lnTo>
                    <a:lnTo>
                      <a:pt x="264" y="494"/>
                    </a:lnTo>
                    <a:lnTo>
                      <a:pt x="274" y="367"/>
                    </a:lnTo>
                    <a:lnTo>
                      <a:pt x="275" y="359"/>
                    </a:lnTo>
                    <a:lnTo>
                      <a:pt x="276" y="351"/>
                    </a:lnTo>
                    <a:lnTo>
                      <a:pt x="277" y="335"/>
                    </a:lnTo>
                    <a:lnTo>
                      <a:pt x="280" y="304"/>
                    </a:lnTo>
                    <a:lnTo>
                      <a:pt x="285" y="247"/>
                    </a:lnTo>
                    <a:lnTo>
                      <a:pt x="286" y="240"/>
                    </a:lnTo>
                    <a:lnTo>
                      <a:pt x="287" y="234"/>
                    </a:lnTo>
                    <a:lnTo>
                      <a:pt x="288" y="220"/>
                    </a:lnTo>
                    <a:lnTo>
                      <a:pt x="291" y="195"/>
                    </a:lnTo>
                    <a:lnTo>
                      <a:pt x="296" y="149"/>
                    </a:lnTo>
                    <a:lnTo>
                      <a:pt x="297" y="144"/>
                    </a:lnTo>
                    <a:lnTo>
                      <a:pt x="298" y="138"/>
                    </a:lnTo>
                    <a:lnTo>
                      <a:pt x="299" y="128"/>
                    </a:lnTo>
                    <a:lnTo>
                      <a:pt x="302" y="109"/>
                    </a:lnTo>
                    <a:lnTo>
                      <a:pt x="302" y="104"/>
                    </a:lnTo>
                    <a:lnTo>
                      <a:pt x="303" y="99"/>
                    </a:lnTo>
                    <a:lnTo>
                      <a:pt x="304" y="91"/>
                    </a:lnTo>
                    <a:lnTo>
                      <a:pt x="307" y="75"/>
                    </a:lnTo>
                    <a:lnTo>
                      <a:pt x="308" y="70"/>
                    </a:lnTo>
                    <a:lnTo>
                      <a:pt x="308" y="67"/>
                    </a:lnTo>
                    <a:lnTo>
                      <a:pt x="310" y="60"/>
                    </a:lnTo>
                    <a:lnTo>
                      <a:pt x="310" y="56"/>
                    </a:lnTo>
                    <a:lnTo>
                      <a:pt x="311" y="53"/>
                    </a:lnTo>
                    <a:lnTo>
                      <a:pt x="313" y="47"/>
                    </a:lnTo>
                    <a:lnTo>
                      <a:pt x="313" y="44"/>
                    </a:lnTo>
                    <a:lnTo>
                      <a:pt x="314" y="41"/>
                    </a:lnTo>
                    <a:lnTo>
                      <a:pt x="315" y="35"/>
                    </a:lnTo>
                    <a:lnTo>
                      <a:pt x="318" y="25"/>
                    </a:lnTo>
                    <a:lnTo>
                      <a:pt x="319" y="23"/>
                    </a:lnTo>
                    <a:lnTo>
                      <a:pt x="319" y="21"/>
                    </a:lnTo>
                    <a:lnTo>
                      <a:pt x="320" y="18"/>
                    </a:lnTo>
                    <a:lnTo>
                      <a:pt x="321" y="16"/>
                    </a:lnTo>
                    <a:lnTo>
                      <a:pt x="322" y="14"/>
                    </a:lnTo>
                    <a:lnTo>
                      <a:pt x="323" y="11"/>
                    </a:lnTo>
                    <a:lnTo>
                      <a:pt x="324" y="10"/>
                    </a:lnTo>
                    <a:lnTo>
                      <a:pt x="324" y="9"/>
                    </a:lnTo>
                    <a:lnTo>
                      <a:pt x="325" y="7"/>
                    </a:lnTo>
                    <a:lnTo>
                      <a:pt x="326" y="6"/>
                    </a:lnTo>
                    <a:lnTo>
                      <a:pt x="326" y="5"/>
                    </a:lnTo>
                    <a:lnTo>
                      <a:pt x="327" y="4"/>
                    </a:lnTo>
                    <a:lnTo>
                      <a:pt x="328" y="4"/>
                    </a:lnTo>
                    <a:lnTo>
                      <a:pt x="328" y="3"/>
                    </a:lnTo>
                    <a:lnTo>
                      <a:pt x="329" y="2"/>
                    </a:lnTo>
                    <a:lnTo>
                      <a:pt x="329" y="1"/>
                    </a:lnTo>
                    <a:lnTo>
                      <a:pt x="330" y="1"/>
                    </a:lnTo>
                    <a:lnTo>
                      <a:pt x="331" y="1"/>
                    </a:lnTo>
                    <a:lnTo>
                      <a:pt x="331" y="0"/>
                    </a:lnTo>
                    <a:lnTo>
                      <a:pt x="332" y="0"/>
                    </a:lnTo>
                    <a:lnTo>
                      <a:pt x="333" y="0"/>
                    </a:lnTo>
                    <a:lnTo>
                      <a:pt x="333" y="0"/>
                    </a:lnTo>
                    <a:lnTo>
                      <a:pt x="334" y="0"/>
                    </a:lnTo>
                    <a:lnTo>
                      <a:pt x="335" y="0"/>
                    </a:lnTo>
                    <a:lnTo>
                      <a:pt x="335" y="0"/>
                    </a:lnTo>
                    <a:lnTo>
                      <a:pt x="336" y="0"/>
                    </a:lnTo>
                    <a:lnTo>
                      <a:pt x="337" y="1"/>
                    </a:lnTo>
                    <a:lnTo>
                      <a:pt x="337" y="1"/>
                    </a:lnTo>
                    <a:lnTo>
                      <a:pt x="338" y="1"/>
                    </a:lnTo>
                    <a:lnTo>
                      <a:pt x="338" y="2"/>
                    </a:lnTo>
                    <a:lnTo>
                      <a:pt x="339" y="3"/>
                    </a:lnTo>
                    <a:lnTo>
                      <a:pt x="340" y="4"/>
                    </a:lnTo>
                    <a:lnTo>
                      <a:pt x="340" y="4"/>
                    </a:lnTo>
                    <a:lnTo>
                      <a:pt x="341" y="5"/>
                    </a:lnTo>
                    <a:lnTo>
                      <a:pt x="341" y="6"/>
                    </a:lnTo>
                    <a:lnTo>
                      <a:pt x="342" y="7"/>
                    </a:lnTo>
                    <a:lnTo>
                      <a:pt x="343" y="10"/>
                    </a:lnTo>
                    <a:lnTo>
                      <a:pt x="344" y="11"/>
                    </a:lnTo>
                    <a:lnTo>
                      <a:pt x="345" y="13"/>
                    </a:lnTo>
                    <a:lnTo>
                      <a:pt x="346" y="16"/>
                    </a:lnTo>
                    <a:lnTo>
                      <a:pt x="347" y="17"/>
                    </a:lnTo>
                    <a:lnTo>
                      <a:pt x="347" y="19"/>
                    </a:lnTo>
                    <a:lnTo>
                      <a:pt x="349" y="22"/>
                    </a:lnTo>
                    <a:lnTo>
                      <a:pt x="349" y="24"/>
                    </a:lnTo>
                    <a:lnTo>
                      <a:pt x="350" y="27"/>
                    </a:lnTo>
                    <a:lnTo>
                      <a:pt x="351" y="31"/>
                    </a:lnTo>
                    <a:lnTo>
                      <a:pt x="354" y="40"/>
                    </a:lnTo>
                    <a:lnTo>
                      <a:pt x="354" y="43"/>
                    </a:lnTo>
                    <a:lnTo>
                      <a:pt x="355" y="45"/>
                    </a:lnTo>
                    <a:lnTo>
                      <a:pt x="356" y="51"/>
                    </a:lnTo>
                    <a:lnTo>
                      <a:pt x="359" y="62"/>
                    </a:lnTo>
                    <a:lnTo>
                      <a:pt x="359" y="66"/>
                    </a:lnTo>
                    <a:lnTo>
                      <a:pt x="360" y="69"/>
                    </a:lnTo>
                    <a:lnTo>
                      <a:pt x="362" y="76"/>
                    </a:lnTo>
                    <a:lnTo>
                      <a:pt x="364" y="91"/>
                    </a:lnTo>
                    <a:lnTo>
                      <a:pt x="370" y="124"/>
                    </a:lnTo>
                    <a:lnTo>
                      <a:pt x="371" y="129"/>
                    </a:lnTo>
                    <a:lnTo>
                      <a:pt x="371" y="133"/>
                    </a:lnTo>
                    <a:lnTo>
                      <a:pt x="373" y="143"/>
                    </a:lnTo>
                    <a:lnTo>
                      <a:pt x="375" y="162"/>
                    </a:lnTo>
                    <a:lnTo>
                      <a:pt x="381" y="204"/>
                    </a:lnTo>
                    <a:lnTo>
                      <a:pt x="382" y="209"/>
                    </a:lnTo>
                    <a:lnTo>
                      <a:pt x="382" y="214"/>
                    </a:lnTo>
                    <a:lnTo>
                      <a:pt x="384" y="225"/>
                    </a:lnTo>
                    <a:lnTo>
                      <a:pt x="386" y="248"/>
                    </a:lnTo>
                    <a:lnTo>
                      <a:pt x="392" y="295"/>
                    </a:lnTo>
                    <a:lnTo>
                      <a:pt x="403" y="396"/>
                    </a:lnTo>
                    <a:lnTo>
                      <a:pt x="404" y="402"/>
                    </a:lnTo>
                    <a:lnTo>
                      <a:pt x="404" y="409"/>
                    </a:lnTo>
                    <a:lnTo>
                      <a:pt x="406" y="421"/>
                    </a:lnTo>
                    <a:lnTo>
                      <a:pt x="409" y="447"/>
                    </a:lnTo>
                    <a:lnTo>
                      <a:pt x="414" y="499"/>
                    </a:lnTo>
                    <a:lnTo>
                      <a:pt x="425" y="603"/>
                    </a:lnTo>
                    <a:lnTo>
                      <a:pt x="425" y="609"/>
                    </a:lnTo>
                    <a:lnTo>
                      <a:pt x="426" y="616"/>
                    </a:lnTo>
                    <a:lnTo>
                      <a:pt x="427" y="628"/>
                    </a:lnTo>
                    <a:lnTo>
                      <a:pt x="430" y="654"/>
                    </a:lnTo>
                    <a:lnTo>
                      <a:pt x="436" y="703"/>
                    </a:lnTo>
                    <a:lnTo>
                      <a:pt x="446" y="796"/>
                    </a:lnTo>
                    <a:lnTo>
                      <a:pt x="447" y="801"/>
                    </a:lnTo>
                    <a:lnTo>
                      <a:pt x="448" y="806"/>
                    </a:lnTo>
                    <a:lnTo>
                      <a:pt x="449" y="816"/>
                    </a:lnTo>
                    <a:lnTo>
                      <a:pt x="451" y="836"/>
                    </a:lnTo>
                    <a:lnTo>
                      <a:pt x="457" y="874"/>
                    </a:lnTo>
                    <a:lnTo>
                      <a:pt x="457" y="878"/>
                    </a:lnTo>
                    <a:lnTo>
                      <a:pt x="458" y="883"/>
                    </a:lnTo>
                    <a:lnTo>
                      <a:pt x="459" y="891"/>
                    </a:lnTo>
                    <a:lnTo>
                      <a:pt x="461" y="908"/>
                    </a:lnTo>
                    <a:lnTo>
                      <a:pt x="467" y="940"/>
                    </a:lnTo>
                    <a:lnTo>
                      <a:pt x="467" y="944"/>
                    </a:lnTo>
                    <a:lnTo>
                      <a:pt x="468" y="948"/>
                    </a:lnTo>
                    <a:lnTo>
                      <a:pt x="469" y="955"/>
                    </a:lnTo>
                    <a:lnTo>
                      <a:pt x="472" y="969"/>
                    </a:lnTo>
                    <a:lnTo>
                      <a:pt x="472" y="972"/>
                    </a:lnTo>
                    <a:lnTo>
                      <a:pt x="473" y="975"/>
                    </a:lnTo>
                    <a:lnTo>
                      <a:pt x="474" y="982"/>
                    </a:lnTo>
                    <a:lnTo>
                      <a:pt x="477" y="994"/>
                    </a:lnTo>
                    <a:lnTo>
                      <a:pt x="478" y="997"/>
                    </a:lnTo>
                    <a:lnTo>
                      <a:pt x="478" y="999"/>
                    </a:lnTo>
                    <a:lnTo>
                      <a:pt x="479" y="1005"/>
                    </a:lnTo>
                    <a:lnTo>
                      <a:pt x="482" y="1015"/>
                    </a:lnTo>
                    <a:lnTo>
                      <a:pt x="482" y="1018"/>
                    </a:lnTo>
                    <a:lnTo>
                      <a:pt x="483" y="1020"/>
                    </a:lnTo>
                    <a:lnTo>
                      <a:pt x="484" y="1024"/>
                    </a:lnTo>
                    <a:lnTo>
                      <a:pt x="487" y="1033"/>
                    </a:lnTo>
                    <a:lnTo>
                      <a:pt x="488" y="1035"/>
                    </a:lnTo>
                    <a:lnTo>
                      <a:pt x="488" y="1037"/>
                    </a:lnTo>
                    <a:lnTo>
                      <a:pt x="490" y="1041"/>
                    </a:lnTo>
                    <a:lnTo>
                      <a:pt x="490" y="1043"/>
                    </a:lnTo>
                    <a:lnTo>
                      <a:pt x="491" y="1045"/>
                    </a:lnTo>
                    <a:lnTo>
                      <a:pt x="492" y="1048"/>
                    </a:lnTo>
                    <a:lnTo>
                      <a:pt x="493" y="1050"/>
                    </a:lnTo>
                    <a:lnTo>
                      <a:pt x="494" y="1051"/>
                    </a:lnTo>
                    <a:lnTo>
                      <a:pt x="495" y="1054"/>
                    </a:lnTo>
                    <a:lnTo>
                      <a:pt x="496" y="1056"/>
                    </a:lnTo>
                    <a:lnTo>
                      <a:pt x="496" y="1057"/>
                    </a:lnTo>
                    <a:lnTo>
                      <a:pt x="498" y="1059"/>
                    </a:lnTo>
                    <a:lnTo>
                      <a:pt x="499" y="1060"/>
                    </a:lnTo>
                    <a:lnTo>
                      <a:pt x="499" y="1061"/>
                    </a:lnTo>
                    <a:lnTo>
                      <a:pt x="500" y="1062"/>
                    </a:lnTo>
                    <a:lnTo>
                      <a:pt x="500" y="1063"/>
                    </a:lnTo>
                    <a:lnTo>
                      <a:pt x="501" y="1063"/>
                    </a:lnTo>
                    <a:lnTo>
                      <a:pt x="502" y="1064"/>
                    </a:lnTo>
                    <a:lnTo>
                      <a:pt x="503" y="1065"/>
                    </a:lnTo>
                    <a:lnTo>
                      <a:pt x="503" y="1065"/>
                    </a:lnTo>
                    <a:lnTo>
                      <a:pt x="504" y="1066"/>
                    </a:lnTo>
                    <a:lnTo>
                      <a:pt x="505" y="1066"/>
                    </a:lnTo>
                    <a:lnTo>
                      <a:pt x="505" y="1066"/>
                    </a:lnTo>
                    <a:lnTo>
                      <a:pt x="506" y="1066"/>
                    </a:lnTo>
                    <a:lnTo>
                      <a:pt x="507" y="1067"/>
                    </a:lnTo>
                    <a:lnTo>
                      <a:pt x="508" y="1067"/>
                    </a:lnTo>
                    <a:lnTo>
                      <a:pt x="508" y="1067"/>
                    </a:lnTo>
                    <a:lnTo>
                      <a:pt x="509" y="1067"/>
                    </a:lnTo>
                    <a:lnTo>
                      <a:pt x="509" y="1067"/>
                    </a:lnTo>
                    <a:lnTo>
                      <a:pt x="510" y="1067"/>
                    </a:lnTo>
                    <a:lnTo>
                      <a:pt x="511" y="1066"/>
                    </a:lnTo>
                    <a:lnTo>
                      <a:pt x="512" y="1066"/>
                    </a:lnTo>
                    <a:lnTo>
                      <a:pt x="512" y="1066"/>
                    </a:lnTo>
                    <a:lnTo>
                      <a:pt x="513" y="1065"/>
                    </a:lnTo>
                    <a:lnTo>
                      <a:pt x="514" y="1065"/>
                    </a:lnTo>
                    <a:lnTo>
                      <a:pt x="514" y="1064"/>
                    </a:lnTo>
                    <a:lnTo>
                      <a:pt x="515" y="1064"/>
                    </a:lnTo>
                    <a:lnTo>
                      <a:pt x="516" y="1063"/>
                    </a:lnTo>
                    <a:lnTo>
                      <a:pt x="517" y="1062"/>
                    </a:lnTo>
                    <a:lnTo>
                      <a:pt x="517" y="1062"/>
                    </a:lnTo>
                    <a:lnTo>
                      <a:pt x="518" y="1060"/>
                    </a:lnTo>
                    <a:lnTo>
                      <a:pt x="518" y="1060"/>
                    </a:lnTo>
                    <a:lnTo>
                      <a:pt x="520" y="1057"/>
                    </a:lnTo>
                    <a:lnTo>
                      <a:pt x="520" y="1056"/>
                    </a:lnTo>
                    <a:lnTo>
                      <a:pt x="521" y="1055"/>
                    </a:lnTo>
                    <a:lnTo>
                      <a:pt x="523" y="1053"/>
                    </a:lnTo>
                    <a:lnTo>
                      <a:pt x="523" y="1051"/>
                    </a:lnTo>
                    <a:lnTo>
                      <a:pt x="524" y="1050"/>
                    </a:lnTo>
                    <a:lnTo>
                      <a:pt x="525" y="1047"/>
                    </a:lnTo>
                    <a:lnTo>
                      <a:pt x="526" y="1045"/>
                    </a:lnTo>
                    <a:lnTo>
                      <a:pt x="527" y="1043"/>
                    </a:lnTo>
                    <a:lnTo>
                      <a:pt x="528" y="1039"/>
                    </a:lnTo>
                    <a:lnTo>
                      <a:pt x="531" y="1032"/>
                    </a:lnTo>
                    <a:lnTo>
                      <a:pt x="532" y="1029"/>
                    </a:lnTo>
                    <a:lnTo>
                      <a:pt x="532" y="1027"/>
                    </a:lnTo>
                    <a:lnTo>
                      <a:pt x="533" y="1023"/>
                    </a:lnTo>
                    <a:lnTo>
                      <a:pt x="536" y="1014"/>
                    </a:lnTo>
                    <a:lnTo>
                      <a:pt x="536" y="1012"/>
                    </a:lnTo>
                    <a:lnTo>
                      <a:pt x="537" y="1009"/>
                    </a:lnTo>
                    <a:lnTo>
                      <a:pt x="538" y="1004"/>
                    </a:lnTo>
                    <a:lnTo>
                      <a:pt x="541" y="994"/>
                    </a:lnTo>
                    <a:lnTo>
                      <a:pt x="542" y="991"/>
                    </a:lnTo>
                    <a:lnTo>
                      <a:pt x="542" y="988"/>
                    </a:lnTo>
                    <a:lnTo>
                      <a:pt x="544" y="982"/>
                    </a:lnTo>
                    <a:lnTo>
                      <a:pt x="546" y="970"/>
                    </a:lnTo>
                    <a:lnTo>
                      <a:pt x="551" y="945"/>
                    </a:lnTo>
                    <a:lnTo>
                      <a:pt x="552" y="941"/>
                    </a:lnTo>
                    <a:lnTo>
                      <a:pt x="553" y="938"/>
                    </a:lnTo>
                    <a:lnTo>
                      <a:pt x="554" y="931"/>
                    </a:lnTo>
                    <a:lnTo>
                      <a:pt x="556" y="916"/>
                    </a:lnTo>
                    <a:lnTo>
                      <a:pt x="562" y="886"/>
                    </a:lnTo>
                    <a:lnTo>
                      <a:pt x="572" y="821"/>
                    </a:lnTo>
                    <a:lnTo>
                      <a:pt x="572" y="817"/>
                    </a:lnTo>
                    <a:lnTo>
                      <a:pt x="573" y="813"/>
                    </a:lnTo>
                    <a:lnTo>
                      <a:pt x="574" y="804"/>
                    </a:lnTo>
                    <a:lnTo>
                      <a:pt x="577" y="787"/>
                    </a:lnTo>
                    <a:lnTo>
                      <a:pt x="582" y="752"/>
                    </a:lnTo>
                    <a:lnTo>
                      <a:pt x="592" y="682"/>
                    </a:lnTo>
                    <a:lnTo>
                      <a:pt x="592" y="677"/>
                    </a:lnTo>
                    <a:lnTo>
                      <a:pt x="593" y="673"/>
                    </a:lnTo>
                    <a:lnTo>
                      <a:pt x="594" y="664"/>
                    </a:lnTo>
                    <a:lnTo>
                      <a:pt x="597" y="646"/>
                    </a:lnTo>
                    <a:lnTo>
                      <a:pt x="602" y="611"/>
                    </a:lnTo>
                    <a:lnTo>
                      <a:pt x="612" y="543"/>
                    </a:lnTo>
                    <a:lnTo>
                      <a:pt x="613" y="539"/>
                    </a:lnTo>
                    <a:lnTo>
                      <a:pt x="613" y="534"/>
                    </a:lnTo>
                    <a:lnTo>
                      <a:pt x="615" y="526"/>
                    </a:lnTo>
                    <a:lnTo>
                      <a:pt x="617" y="508"/>
                    </a:lnTo>
                    <a:lnTo>
                      <a:pt x="623" y="475"/>
                    </a:lnTo>
                    <a:lnTo>
                      <a:pt x="623" y="471"/>
                    </a:lnTo>
                    <a:lnTo>
                      <a:pt x="624" y="467"/>
                    </a:lnTo>
                    <a:lnTo>
                      <a:pt x="626" y="459"/>
                    </a:lnTo>
                    <a:lnTo>
                      <a:pt x="628" y="444"/>
                    </a:lnTo>
                    <a:lnTo>
                      <a:pt x="634" y="415"/>
                    </a:lnTo>
                    <a:lnTo>
                      <a:pt x="634" y="411"/>
                    </a:lnTo>
                    <a:lnTo>
                      <a:pt x="635" y="408"/>
                    </a:lnTo>
                    <a:lnTo>
                      <a:pt x="637" y="401"/>
                    </a:lnTo>
                    <a:lnTo>
                      <a:pt x="639" y="388"/>
                    </a:lnTo>
                    <a:lnTo>
                      <a:pt x="640" y="385"/>
                    </a:lnTo>
                    <a:lnTo>
                      <a:pt x="641" y="382"/>
                    </a:lnTo>
                    <a:lnTo>
                      <a:pt x="642" y="376"/>
                    </a:lnTo>
                    <a:lnTo>
                      <a:pt x="645" y="364"/>
                    </a:lnTo>
                    <a:lnTo>
                      <a:pt x="645" y="362"/>
                    </a:lnTo>
                    <a:lnTo>
                      <a:pt x="646" y="359"/>
                    </a:lnTo>
                    <a:lnTo>
                      <a:pt x="647" y="354"/>
                    </a:lnTo>
                    <a:lnTo>
                      <a:pt x="650" y="343"/>
                    </a:lnTo>
                    <a:lnTo>
                      <a:pt x="651" y="341"/>
                    </a:lnTo>
                    <a:lnTo>
                      <a:pt x="652" y="339"/>
                    </a:lnTo>
                    <a:lnTo>
                      <a:pt x="653" y="334"/>
                    </a:lnTo>
                    <a:lnTo>
                      <a:pt x="656" y="326"/>
                    </a:lnTo>
                    <a:lnTo>
                      <a:pt x="656" y="324"/>
                    </a:lnTo>
                    <a:lnTo>
                      <a:pt x="657" y="322"/>
                    </a:lnTo>
                    <a:lnTo>
                      <a:pt x="658" y="319"/>
                    </a:lnTo>
                    <a:lnTo>
                      <a:pt x="659" y="317"/>
                    </a:lnTo>
                    <a:lnTo>
                      <a:pt x="659" y="315"/>
                    </a:lnTo>
                    <a:lnTo>
                      <a:pt x="661" y="312"/>
                    </a:lnTo>
                    <a:lnTo>
                      <a:pt x="661" y="310"/>
                    </a:lnTo>
                    <a:lnTo>
                      <a:pt x="662" y="309"/>
                    </a:lnTo>
                    <a:lnTo>
                      <a:pt x="663" y="306"/>
                    </a:lnTo>
                    <a:lnTo>
                      <a:pt x="666" y="301"/>
                    </a:lnTo>
                    <a:lnTo>
                      <a:pt x="666" y="300"/>
                    </a:lnTo>
                    <a:lnTo>
                      <a:pt x="667" y="299"/>
                    </a:lnTo>
                    <a:lnTo>
                      <a:pt x="668" y="297"/>
                    </a:lnTo>
                    <a:lnTo>
                      <a:pt x="669" y="296"/>
                    </a:lnTo>
                    <a:lnTo>
                      <a:pt x="670" y="295"/>
                    </a:lnTo>
                    <a:lnTo>
                      <a:pt x="671" y="293"/>
                    </a:lnTo>
                    <a:lnTo>
                      <a:pt x="671" y="292"/>
                    </a:lnTo>
                    <a:lnTo>
                      <a:pt x="672" y="292"/>
                    </a:lnTo>
                    <a:lnTo>
                      <a:pt x="673" y="291"/>
                    </a:lnTo>
                    <a:lnTo>
                      <a:pt x="673" y="290"/>
                    </a:lnTo>
                    <a:lnTo>
                      <a:pt x="674" y="290"/>
                    </a:lnTo>
                    <a:lnTo>
                      <a:pt x="674" y="289"/>
                    </a:lnTo>
                    <a:lnTo>
                      <a:pt x="675" y="289"/>
                    </a:lnTo>
                    <a:lnTo>
                      <a:pt x="676" y="288"/>
                    </a:lnTo>
                    <a:lnTo>
                      <a:pt x="677" y="288"/>
                    </a:lnTo>
                    <a:lnTo>
                      <a:pt x="677" y="287"/>
                    </a:lnTo>
                    <a:lnTo>
                      <a:pt x="678" y="287"/>
                    </a:lnTo>
                    <a:lnTo>
                      <a:pt x="679" y="287"/>
                    </a:lnTo>
                    <a:lnTo>
                      <a:pt x="679" y="286"/>
                    </a:lnTo>
                    <a:lnTo>
                      <a:pt x="680" y="286"/>
                    </a:lnTo>
                    <a:lnTo>
                      <a:pt x="680" y="286"/>
                    </a:lnTo>
                    <a:lnTo>
                      <a:pt x="681" y="286"/>
                    </a:lnTo>
                    <a:lnTo>
                      <a:pt x="682" y="286"/>
                    </a:lnTo>
                    <a:lnTo>
                      <a:pt x="682" y="286"/>
                    </a:lnTo>
                    <a:lnTo>
                      <a:pt x="683" y="286"/>
                    </a:lnTo>
                    <a:lnTo>
                      <a:pt x="683" y="286"/>
                    </a:lnTo>
                    <a:lnTo>
                      <a:pt x="684" y="286"/>
                    </a:lnTo>
                    <a:lnTo>
                      <a:pt x="685" y="286"/>
                    </a:lnTo>
                    <a:lnTo>
                      <a:pt x="685" y="286"/>
                    </a:lnTo>
                    <a:lnTo>
                      <a:pt x="686" y="287"/>
                    </a:lnTo>
                    <a:lnTo>
                      <a:pt x="687" y="287"/>
                    </a:lnTo>
                    <a:lnTo>
                      <a:pt x="687" y="288"/>
                    </a:lnTo>
                    <a:lnTo>
                      <a:pt x="688" y="288"/>
                    </a:lnTo>
                    <a:lnTo>
                      <a:pt x="689" y="288"/>
                    </a:lnTo>
                    <a:lnTo>
                      <a:pt x="689" y="289"/>
                    </a:lnTo>
                    <a:lnTo>
                      <a:pt x="690" y="289"/>
                    </a:lnTo>
                    <a:lnTo>
                      <a:pt x="691" y="291"/>
                    </a:lnTo>
                    <a:lnTo>
                      <a:pt x="692" y="291"/>
                    </a:lnTo>
                    <a:lnTo>
                      <a:pt x="692" y="292"/>
                    </a:lnTo>
                    <a:lnTo>
                      <a:pt x="694" y="294"/>
                    </a:lnTo>
                    <a:lnTo>
                      <a:pt x="694" y="294"/>
                    </a:lnTo>
                    <a:lnTo>
                      <a:pt x="695" y="295"/>
                    </a:lnTo>
                    <a:lnTo>
                      <a:pt x="696" y="297"/>
                    </a:lnTo>
                    <a:lnTo>
                      <a:pt x="697" y="298"/>
                    </a:lnTo>
                    <a:lnTo>
                      <a:pt x="698" y="299"/>
                    </a:lnTo>
                    <a:lnTo>
                      <a:pt x="699" y="302"/>
                    </a:lnTo>
                    <a:lnTo>
                      <a:pt x="700" y="303"/>
                    </a:lnTo>
                    <a:lnTo>
                      <a:pt x="700" y="304"/>
                    </a:lnTo>
                    <a:lnTo>
                      <a:pt x="702" y="307"/>
                    </a:lnTo>
                    <a:lnTo>
                      <a:pt x="703" y="309"/>
                    </a:lnTo>
                    <a:lnTo>
                      <a:pt x="703" y="310"/>
                    </a:lnTo>
                    <a:lnTo>
                      <a:pt x="704" y="313"/>
                    </a:lnTo>
                    <a:lnTo>
                      <a:pt x="707" y="321"/>
                    </a:lnTo>
                    <a:lnTo>
                      <a:pt x="708" y="322"/>
                    </a:lnTo>
                    <a:lnTo>
                      <a:pt x="709" y="324"/>
                    </a:lnTo>
                    <a:lnTo>
                      <a:pt x="710" y="328"/>
                    </a:lnTo>
                    <a:lnTo>
                      <a:pt x="713" y="336"/>
                    </a:lnTo>
                    <a:lnTo>
                      <a:pt x="718" y="355"/>
                    </a:lnTo>
                    <a:lnTo>
                      <a:pt x="719" y="358"/>
                    </a:lnTo>
                    <a:lnTo>
                      <a:pt x="720" y="360"/>
                    </a:lnTo>
                    <a:lnTo>
                      <a:pt x="721" y="366"/>
                    </a:lnTo>
                    <a:lnTo>
                      <a:pt x="724" y="376"/>
                    </a:lnTo>
                    <a:lnTo>
                      <a:pt x="729" y="400"/>
                    </a:lnTo>
                    <a:lnTo>
                      <a:pt x="740" y="452"/>
                    </a:lnTo>
                    <a:lnTo>
                      <a:pt x="741" y="455"/>
                    </a:lnTo>
                    <a:lnTo>
                      <a:pt x="742" y="459"/>
                    </a:lnTo>
                    <a:lnTo>
                      <a:pt x="743" y="465"/>
                    </a:lnTo>
                    <a:lnTo>
                      <a:pt x="745" y="478"/>
                    </a:lnTo>
                    <a:lnTo>
                      <a:pt x="751" y="506"/>
                    </a:lnTo>
                    <a:lnTo>
                      <a:pt x="761" y="562"/>
                    </a:lnTo>
                    <a:lnTo>
                      <a:pt x="761" y="566"/>
                    </a:lnTo>
                    <a:lnTo>
                      <a:pt x="762" y="570"/>
                    </a:lnTo>
                    <a:lnTo>
                      <a:pt x="763" y="577"/>
                    </a:lnTo>
                    <a:lnTo>
                      <a:pt x="766" y="591"/>
                    </a:lnTo>
                    <a:lnTo>
                      <a:pt x="771" y="620"/>
                    </a:lnTo>
                    <a:lnTo>
                      <a:pt x="781" y="676"/>
                    </a:lnTo>
                    <a:lnTo>
                      <a:pt x="782" y="680"/>
                    </a:lnTo>
                    <a:lnTo>
                      <a:pt x="783" y="683"/>
                    </a:lnTo>
                    <a:lnTo>
                      <a:pt x="784" y="690"/>
                    </a:lnTo>
                    <a:lnTo>
                      <a:pt x="787" y="703"/>
                    </a:lnTo>
                    <a:lnTo>
                      <a:pt x="791" y="729"/>
                    </a:lnTo>
                    <a:lnTo>
                      <a:pt x="792" y="732"/>
                    </a:lnTo>
                  </a:path>
                </a:pathLst>
              </a:custGeom>
              <a:noFill/>
              <a:ln w="25400" cap="flat" cmpd="sng" algn="ctr">
                <a:solidFill>
                  <a:srgbClr val="9C007F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2" name="Freeform 30"/>
              <p:cNvSpPr>
                <a:spLocks/>
              </p:cNvSpPr>
              <p:nvPr/>
            </p:nvSpPr>
            <p:spPr bwMode="auto">
              <a:xfrm>
                <a:off x="5422900" y="3060701"/>
                <a:ext cx="790575" cy="809625"/>
              </a:xfrm>
              <a:custGeom>
                <a:avLst/>
                <a:gdLst>
                  <a:gd name="T0" fmla="*/ 10 w 498"/>
                  <a:gd name="T1" fmla="*/ 386 h 510"/>
                  <a:gd name="T2" fmla="*/ 21 w 498"/>
                  <a:gd name="T3" fmla="*/ 430 h 510"/>
                  <a:gd name="T4" fmla="*/ 32 w 498"/>
                  <a:gd name="T5" fmla="*/ 467 h 510"/>
                  <a:gd name="T6" fmla="*/ 41 w 498"/>
                  <a:gd name="T7" fmla="*/ 488 h 510"/>
                  <a:gd name="T8" fmla="*/ 47 w 498"/>
                  <a:gd name="T9" fmla="*/ 498 h 510"/>
                  <a:gd name="T10" fmla="*/ 52 w 498"/>
                  <a:gd name="T11" fmla="*/ 505 h 510"/>
                  <a:gd name="T12" fmla="*/ 56 w 498"/>
                  <a:gd name="T13" fmla="*/ 508 h 510"/>
                  <a:gd name="T14" fmla="*/ 61 w 498"/>
                  <a:gd name="T15" fmla="*/ 510 h 510"/>
                  <a:gd name="T16" fmla="*/ 65 w 498"/>
                  <a:gd name="T17" fmla="*/ 510 h 510"/>
                  <a:gd name="T18" fmla="*/ 69 w 498"/>
                  <a:gd name="T19" fmla="*/ 509 h 510"/>
                  <a:gd name="T20" fmla="*/ 74 w 498"/>
                  <a:gd name="T21" fmla="*/ 505 h 510"/>
                  <a:gd name="T22" fmla="*/ 79 w 498"/>
                  <a:gd name="T23" fmla="*/ 499 h 510"/>
                  <a:gd name="T24" fmla="*/ 85 w 498"/>
                  <a:gd name="T25" fmla="*/ 489 h 510"/>
                  <a:gd name="T26" fmla="*/ 94 w 498"/>
                  <a:gd name="T27" fmla="*/ 469 h 510"/>
                  <a:gd name="T28" fmla="*/ 105 w 498"/>
                  <a:gd name="T29" fmla="*/ 437 h 510"/>
                  <a:gd name="T30" fmla="*/ 116 w 498"/>
                  <a:gd name="T31" fmla="*/ 397 h 510"/>
                  <a:gd name="T32" fmla="*/ 138 w 498"/>
                  <a:gd name="T33" fmla="*/ 302 h 510"/>
                  <a:gd name="T34" fmla="*/ 160 w 498"/>
                  <a:gd name="T35" fmla="*/ 200 h 510"/>
                  <a:gd name="T36" fmla="*/ 172 w 498"/>
                  <a:gd name="T37" fmla="*/ 147 h 510"/>
                  <a:gd name="T38" fmla="*/ 186 w 498"/>
                  <a:gd name="T39" fmla="*/ 94 h 510"/>
                  <a:gd name="T40" fmla="*/ 202 w 498"/>
                  <a:gd name="T41" fmla="*/ 44 h 510"/>
                  <a:gd name="T42" fmla="*/ 209 w 498"/>
                  <a:gd name="T43" fmla="*/ 29 h 510"/>
                  <a:gd name="T44" fmla="*/ 215 w 498"/>
                  <a:gd name="T45" fmla="*/ 16 h 510"/>
                  <a:gd name="T46" fmla="*/ 221 w 498"/>
                  <a:gd name="T47" fmla="*/ 9 h 510"/>
                  <a:gd name="T48" fmla="*/ 226 w 498"/>
                  <a:gd name="T49" fmla="*/ 4 h 510"/>
                  <a:gd name="T50" fmla="*/ 230 w 498"/>
                  <a:gd name="T51" fmla="*/ 1 h 510"/>
                  <a:gd name="T52" fmla="*/ 234 w 498"/>
                  <a:gd name="T53" fmla="*/ 0 h 510"/>
                  <a:gd name="T54" fmla="*/ 238 w 498"/>
                  <a:gd name="T55" fmla="*/ 0 h 510"/>
                  <a:gd name="T56" fmla="*/ 242 w 498"/>
                  <a:gd name="T57" fmla="*/ 0 h 510"/>
                  <a:gd name="T58" fmla="*/ 245 w 498"/>
                  <a:gd name="T59" fmla="*/ 3 h 510"/>
                  <a:gd name="T60" fmla="*/ 251 w 498"/>
                  <a:gd name="T61" fmla="*/ 8 h 510"/>
                  <a:gd name="T62" fmla="*/ 257 w 498"/>
                  <a:gd name="T63" fmla="*/ 15 h 510"/>
                  <a:gd name="T64" fmla="*/ 265 w 498"/>
                  <a:gd name="T65" fmla="*/ 31 h 510"/>
                  <a:gd name="T66" fmla="*/ 277 w 498"/>
                  <a:gd name="T67" fmla="*/ 60 h 510"/>
                  <a:gd name="T68" fmla="*/ 289 w 498"/>
                  <a:gd name="T69" fmla="*/ 97 h 510"/>
                  <a:gd name="T70" fmla="*/ 329 w 498"/>
                  <a:gd name="T71" fmla="*/ 247 h 510"/>
                  <a:gd name="T72" fmla="*/ 349 w 498"/>
                  <a:gd name="T73" fmla="*/ 322 h 510"/>
                  <a:gd name="T74" fmla="*/ 361 w 498"/>
                  <a:gd name="T75" fmla="*/ 359 h 510"/>
                  <a:gd name="T76" fmla="*/ 374 w 498"/>
                  <a:gd name="T77" fmla="*/ 393 h 510"/>
                  <a:gd name="T78" fmla="*/ 380 w 498"/>
                  <a:gd name="T79" fmla="*/ 408 h 510"/>
                  <a:gd name="T80" fmla="*/ 390 w 498"/>
                  <a:gd name="T81" fmla="*/ 423 h 510"/>
                  <a:gd name="T82" fmla="*/ 395 w 498"/>
                  <a:gd name="T83" fmla="*/ 429 h 510"/>
                  <a:gd name="T84" fmla="*/ 400 w 498"/>
                  <a:gd name="T85" fmla="*/ 432 h 510"/>
                  <a:gd name="T86" fmla="*/ 404 w 498"/>
                  <a:gd name="T87" fmla="*/ 435 h 510"/>
                  <a:gd name="T88" fmla="*/ 408 w 498"/>
                  <a:gd name="T89" fmla="*/ 435 h 510"/>
                  <a:gd name="T90" fmla="*/ 412 w 498"/>
                  <a:gd name="T91" fmla="*/ 435 h 510"/>
                  <a:gd name="T92" fmla="*/ 416 w 498"/>
                  <a:gd name="T93" fmla="*/ 434 h 510"/>
                  <a:gd name="T94" fmla="*/ 420 w 498"/>
                  <a:gd name="T95" fmla="*/ 432 h 510"/>
                  <a:gd name="T96" fmla="*/ 425 w 498"/>
                  <a:gd name="T97" fmla="*/ 427 h 510"/>
                  <a:gd name="T98" fmla="*/ 432 w 498"/>
                  <a:gd name="T99" fmla="*/ 418 h 510"/>
                  <a:gd name="T100" fmla="*/ 439 w 498"/>
                  <a:gd name="T101" fmla="*/ 408 h 510"/>
                  <a:gd name="T102" fmla="*/ 448 w 498"/>
                  <a:gd name="T103" fmla="*/ 390 h 510"/>
                  <a:gd name="T104" fmla="*/ 464 w 498"/>
                  <a:gd name="T105" fmla="*/ 346 h 510"/>
                  <a:gd name="T106" fmla="*/ 487 w 498"/>
                  <a:gd name="T107" fmla="*/ 273 h 510"/>
                  <a:gd name="T108" fmla="*/ 494 w 498"/>
                  <a:gd name="T109" fmla="*/ 248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98" h="510">
                    <a:moveTo>
                      <a:pt x="0" y="339"/>
                    </a:moveTo>
                    <a:lnTo>
                      <a:pt x="1" y="342"/>
                    </a:lnTo>
                    <a:lnTo>
                      <a:pt x="2" y="348"/>
                    </a:lnTo>
                    <a:lnTo>
                      <a:pt x="5" y="360"/>
                    </a:lnTo>
                    <a:lnTo>
                      <a:pt x="10" y="383"/>
                    </a:lnTo>
                    <a:lnTo>
                      <a:pt x="10" y="386"/>
                    </a:lnTo>
                    <a:lnTo>
                      <a:pt x="11" y="389"/>
                    </a:lnTo>
                    <a:lnTo>
                      <a:pt x="12" y="394"/>
                    </a:lnTo>
                    <a:lnTo>
                      <a:pt x="15" y="405"/>
                    </a:lnTo>
                    <a:lnTo>
                      <a:pt x="20" y="425"/>
                    </a:lnTo>
                    <a:lnTo>
                      <a:pt x="20" y="427"/>
                    </a:lnTo>
                    <a:lnTo>
                      <a:pt x="21" y="430"/>
                    </a:lnTo>
                    <a:lnTo>
                      <a:pt x="22" y="434"/>
                    </a:lnTo>
                    <a:lnTo>
                      <a:pt x="25" y="443"/>
                    </a:lnTo>
                    <a:lnTo>
                      <a:pt x="30" y="459"/>
                    </a:lnTo>
                    <a:lnTo>
                      <a:pt x="31" y="461"/>
                    </a:lnTo>
                    <a:lnTo>
                      <a:pt x="31" y="463"/>
                    </a:lnTo>
                    <a:lnTo>
                      <a:pt x="32" y="467"/>
                    </a:lnTo>
                    <a:lnTo>
                      <a:pt x="35" y="474"/>
                    </a:lnTo>
                    <a:lnTo>
                      <a:pt x="36" y="476"/>
                    </a:lnTo>
                    <a:lnTo>
                      <a:pt x="37" y="478"/>
                    </a:lnTo>
                    <a:lnTo>
                      <a:pt x="38" y="481"/>
                    </a:lnTo>
                    <a:lnTo>
                      <a:pt x="41" y="487"/>
                    </a:lnTo>
                    <a:lnTo>
                      <a:pt x="41" y="488"/>
                    </a:lnTo>
                    <a:lnTo>
                      <a:pt x="42" y="490"/>
                    </a:lnTo>
                    <a:lnTo>
                      <a:pt x="44" y="492"/>
                    </a:lnTo>
                    <a:lnTo>
                      <a:pt x="44" y="493"/>
                    </a:lnTo>
                    <a:lnTo>
                      <a:pt x="45" y="495"/>
                    </a:lnTo>
                    <a:lnTo>
                      <a:pt x="46" y="497"/>
                    </a:lnTo>
                    <a:lnTo>
                      <a:pt x="47" y="498"/>
                    </a:lnTo>
                    <a:lnTo>
                      <a:pt x="48" y="499"/>
                    </a:lnTo>
                    <a:lnTo>
                      <a:pt x="49" y="501"/>
                    </a:lnTo>
                    <a:lnTo>
                      <a:pt x="50" y="502"/>
                    </a:lnTo>
                    <a:lnTo>
                      <a:pt x="50" y="502"/>
                    </a:lnTo>
                    <a:lnTo>
                      <a:pt x="52" y="504"/>
                    </a:lnTo>
                    <a:lnTo>
                      <a:pt x="52" y="505"/>
                    </a:lnTo>
                    <a:lnTo>
                      <a:pt x="53" y="505"/>
                    </a:lnTo>
                    <a:lnTo>
                      <a:pt x="54" y="506"/>
                    </a:lnTo>
                    <a:lnTo>
                      <a:pt x="55" y="507"/>
                    </a:lnTo>
                    <a:lnTo>
                      <a:pt x="55" y="507"/>
                    </a:lnTo>
                    <a:lnTo>
                      <a:pt x="56" y="508"/>
                    </a:lnTo>
                    <a:lnTo>
                      <a:pt x="56" y="508"/>
                    </a:lnTo>
                    <a:lnTo>
                      <a:pt x="57" y="508"/>
                    </a:lnTo>
                    <a:lnTo>
                      <a:pt x="58" y="509"/>
                    </a:lnTo>
                    <a:lnTo>
                      <a:pt x="59" y="509"/>
                    </a:lnTo>
                    <a:lnTo>
                      <a:pt x="59" y="510"/>
                    </a:lnTo>
                    <a:lnTo>
                      <a:pt x="60" y="510"/>
                    </a:lnTo>
                    <a:lnTo>
                      <a:pt x="61" y="510"/>
                    </a:lnTo>
                    <a:lnTo>
                      <a:pt x="61" y="510"/>
                    </a:lnTo>
                    <a:lnTo>
                      <a:pt x="62" y="510"/>
                    </a:lnTo>
                    <a:lnTo>
                      <a:pt x="63" y="510"/>
                    </a:lnTo>
                    <a:lnTo>
                      <a:pt x="63" y="510"/>
                    </a:lnTo>
                    <a:lnTo>
                      <a:pt x="64" y="510"/>
                    </a:lnTo>
                    <a:lnTo>
                      <a:pt x="65" y="510"/>
                    </a:lnTo>
                    <a:lnTo>
                      <a:pt x="65" y="510"/>
                    </a:lnTo>
                    <a:lnTo>
                      <a:pt x="66" y="510"/>
                    </a:lnTo>
                    <a:lnTo>
                      <a:pt x="67" y="510"/>
                    </a:lnTo>
                    <a:lnTo>
                      <a:pt x="67" y="510"/>
                    </a:lnTo>
                    <a:lnTo>
                      <a:pt x="68" y="509"/>
                    </a:lnTo>
                    <a:lnTo>
                      <a:pt x="69" y="509"/>
                    </a:lnTo>
                    <a:lnTo>
                      <a:pt x="70" y="508"/>
                    </a:lnTo>
                    <a:lnTo>
                      <a:pt x="70" y="508"/>
                    </a:lnTo>
                    <a:lnTo>
                      <a:pt x="71" y="508"/>
                    </a:lnTo>
                    <a:lnTo>
                      <a:pt x="71" y="507"/>
                    </a:lnTo>
                    <a:lnTo>
                      <a:pt x="72" y="507"/>
                    </a:lnTo>
                    <a:lnTo>
                      <a:pt x="74" y="505"/>
                    </a:lnTo>
                    <a:lnTo>
                      <a:pt x="74" y="505"/>
                    </a:lnTo>
                    <a:lnTo>
                      <a:pt x="75" y="504"/>
                    </a:lnTo>
                    <a:lnTo>
                      <a:pt x="76" y="503"/>
                    </a:lnTo>
                    <a:lnTo>
                      <a:pt x="77" y="502"/>
                    </a:lnTo>
                    <a:lnTo>
                      <a:pt x="77" y="501"/>
                    </a:lnTo>
                    <a:lnTo>
                      <a:pt x="79" y="499"/>
                    </a:lnTo>
                    <a:lnTo>
                      <a:pt x="79" y="499"/>
                    </a:lnTo>
                    <a:lnTo>
                      <a:pt x="80" y="498"/>
                    </a:lnTo>
                    <a:lnTo>
                      <a:pt x="81" y="496"/>
                    </a:lnTo>
                    <a:lnTo>
                      <a:pt x="84" y="492"/>
                    </a:lnTo>
                    <a:lnTo>
                      <a:pt x="85" y="490"/>
                    </a:lnTo>
                    <a:lnTo>
                      <a:pt x="85" y="489"/>
                    </a:lnTo>
                    <a:lnTo>
                      <a:pt x="86" y="487"/>
                    </a:lnTo>
                    <a:lnTo>
                      <a:pt x="89" y="481"/>
                    </a:lnTo>
                    <a:lnTo>
                      <a:pt x="89" y="480"/>
                    </a:lnTo>
                    <a:lnTo>
                      <a:pt x="90" y="478"/>
                    </a:lnTo>
                    <a:lnTo>
                      <a:pt x="92" y="475"/>
                    </a:lnTo>
                    <a:lnTo>
                      <a:pt x="94" y="469"/>
                    </a:lnTo>
                    <a:lnTo>
                      <a:pt x="95" y="467"/>
                    </a:lnTo>
                    <a:lnTo>
                      <a:pt x="95" y="466"/>
                    </a:lnTo>
                    <a:lnTo>
                      <a:pt x="97" y="462"/>
                    </a:lnTo>
                    <a:lnTo>
                      <a:pt x="99" y="455"/>
                    </a:lnTo>
                    <a:lnTo>
                      <a:pt x="104" y="439"/>
                    </a:lnTo>
                    <a:lnTo>
                      <a:pt x="105" y="437"/>
                    </a:lnTo>
                    <a:lnTo>
                      <a:pt x="106" y="435"/>
                    </a:lnTo>
                    <a:lnTo>
                      <a:pt x="107" y="430"/>
                    </a:lnTo>
                    <a:lnTo>
                      <a:pt x="109" y="421"/>
                    </a:lnTo>
                    <a:lnTo>
                      <a:pt x="115" y="402"/>
                    </a:lnTo>
                    <a:lnTo>
                      <a:pt x="115" y="400"/>
                    </a:lnTo>
                    <a:lnTo>
                      <a:pt x="116" y="397"/>
                    </a:lnTo>
                    <a:lnTo>
                      <a:pt x="117" y="391"/>
                    </a:lnTo>
                    <a:lnTo>
                      <a:pt x="120" y="381"/>
                    </a:lnTo>
                    <a:lnTo>
                      <a:pt x="125" y="357"/>
                    </a:lnTo>
                    <a:lnTo>
                      <a:pt x="137" y="308"/>
                    </a:lnTo>
                    <a:lnTo>
                      <a:pt x="137" y="305"/>
                    </a:lnTo>
                    <a:lnTo>
                      <a:pt x="138" y="302"/>
                    </a:lnTo>
                    <a:lnTo>
                      <a:pt x="139" y="295"/>
                    </a:lnTo>
                    <a:lnTo>
                      <a:pt x="142" y="283"/>
                    </a:lnTo>
                    <a:lnTo>
                      <a:pt x="148" y="257"/>
                    </a:lnTo>
                    <a:lnTo>
                      <a:pt x="159" y="206"/>
                    </a:lnTo>
                    <a:lnTo>
                      <a:pt x="160" y="203"/>
                    </a:lnTo>
                    <a:lnTo>
                      <a:pt x="160" y="200"/>
                    </a:lnTo>
                    <a:lnTo>
                      <a:pt x="161" y="194"/>
                    </a:lnTo>
                    <a:lnTo>
                      <a:pt x="164" y="182"/>
                    </a:lnTo>
                    <a:lnTo>
                      <a:pt x="170" y="158"/>
                    </a:lnTo>
                    <a:lnTo>
                      <a:pt x="170" y="155"/>
                    </a:lnTo>
                    <a:lnTo>
                      <a:pt x="171" y="153"/>
                    </a:lnTo>
                    <a:lnTo>
                      <a:pt x="172" y="147"/>
                    </a:lnTo>
                    <a:lnTo>
                      <a:pt x="175" y="136"/>
                    </a:lnTo>
                    <a:lnTo>
                      <a:pt x="181" y="114"/>
                    </a:lnTo>
                    <a:lnTo>
                      <a:pt x="181" y="112"/>
                    </a:lnTo>
                    <a:lnTo>
                      <a:pt x="182" y="109"/>
                    </a:lnTo>
                    <a:lnTo>
                      <a:pt x="183" y="104"/>
                    </a:lnTo>
                    <a:lnTo>
                      <a:pt x="186" y="94"/>
                    </a:lnTo>
                    <a:lnTo>
                      <a:pt x="191" y="76"/>
                    </a:lnTo>
                    <a:lnTo>
                      <a:pt x="192" y="73"/>
                    </a:lnTo>
                    <a:lnTo>
                      <a:pt x="193" y="72"/>
                    </a:lnTo>
                    <a:lnTo>
                      <a:pt x="194" y="67"/>
                    </a:lnTo>
                    <a:lnTo>
                      <a:pt x="197" y="59"/>
                    </a:lnTo>
                    <a:lnTo>
                      <a:pt x="202" y="44"/>
                    </a:lnTo>
                    <a:lnTo>
                      <a:pt x="203" y="43"/>
                    </a:lnTo>
                    <a:lnTo>
                      <a:pt x="203" y="41"/>
                    </a:lnTo>
                    <a:lnTo>
                      <a:pt x="205" y="38"/>
                    </a:lnTo>
                    <a:lnTo>
                      <a:pt x="207" y="32"/>
                    </a:lnTo>
                    <a:lnTo>
                      <a:pt x="208" y="31"/>
                    </a:lnTo>
                    <a:lnTo>
                      <a:pt x="209" y="29"/>
                    </a:lnTo>
                    <a:lnTo>
                      <a:pt x="210" y="27"/>
                    </a:lnTo>
                    <a:lnTo>
                      <a:pt x="212" y="22"/>
                    </a:lnTo>
                    <a:lnTo>
                      <a:pt x="213" y="21"/>
                    </a:lnTo>
                    <a:lnTo>
                      <a:pt x="214" y="19"/>
                    </a:lnTo>
                    <a:lnTo>
                      <a:pt x="215" y="17"/>
                    </a:lnTo>
                    <a:lnTo>
                      <a:pt x="215" y="16"/>
                    </a:lnTo>
                    <a:lnTo>
                      <a:pt x="216" y="15"/>
                    </a:lnTo>
                    <a:lnTo>
                      <a:pt x="217" y="13"/>
                    </a:lnTo>
                    <a:lnTo>
                      <a:pt x="218" y="12"/>
                    </a:lnTo>
                    <a:lnTo>
                      <a:pt x="219" y="12"/>
                    </a:lnTo>
                    <a:lnTo>
                      <a:pt x="220" y="10"/>
                    </a:lnTo>
                    <a:lnTo>
                      <a:pt x="221" y="9"/>
                    </a:lnTo>
                    <a:lnTo>
                      <a:pt x="221" y="8"/>
                    </a:lnTo>
                    <a:lnTo>
                      <a:pt x="223" y="7"/>
                    </a:lnTo>
                    <a:lnTo>
                      <a:pt x="223" y="6"/>
                    </a:lnTo>
                    <a:lnTo>
                      <a:pt x="224" y="6"/>
                    </a:lnTo>
                    <a:lnTo>
                      <a:pt x="225" y="4"/>
                    </a:lnTo>
                    <a:lnTo>
                      <a:pt x="226" y="4"/>
                    </a:lnTo>
                    <a:lnTo>
                      <a:pt x="226" y="3"/>
                    </a:lnTo>
                    <a:lnTo>
                      <a:pt x="227" y="3"/>
                    </a:lnTo>
                    <a:lnTo>
                      <a:pt x="228" y="2"/>
                    </a:lnTo>
                    <a:lnTo>
                      <a:pt x="229" y="2"/>
                    </a:lnTo>
                    <a:lnTo>
                      <a:pt x="229" y="1"/>
                    </a:lnTo>
                    <a:lnTo>
                      <a:pt x="230" y="1"/>
                    </a:lnTo>
                    <a:lnTo>
                      <a:pt x="231" y="1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3" y="0"/>
                    </a:lnTo>
                    <a:lnTo>
                      <a:pt x="233" y="0"/>
                    </a:lnTo>
                    <a:lnTo>
                      <a:pt x="234" y="0"/>
                    </a:lnTo>
                    <a:lnTo>
                      <a:pt x="235" y="0"/>
                    </a:lnTo>
                    <a:lnTo>
                      <a:pt x="235" y="0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37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39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1" y="0"/>
                    </a:lnTo>
                    <a:lnTo>
                      <a:pt x="242" y="0"/>
                    </a:lnTo>
                    <a:lnTo>
                      <a:pt x="242" y="1"/>
                    </a:lnTo>
                    <a:lnTo>
                      <a:pt x="243" y="1"/>
                    </a:lnTo>
                    <a:lnTo>
                      <a:pt x="244" y="1"/>
                    </a:lnTo>
                    <a:lnTo>
                      <a:pt x="244" y="2"/>
                    </a:lnTo>
                    <a:lnTo>
                      <a:pt x="245" y="2"/>
                    </a:lnTo>
                    <a:lnTo>
                      <a:pt x="245" y="3"/>
                    </a:lnTo>
                    <a:lnTo>
                      <a:pt x="246" y="3"/>
                    </a:lnTo>
                    <a:lnTo>
                      <a:pt x="247" y="4"/>
                    </a:lnTo>
                    <a:lnTo>
                      <a:pt x="248" y="5"/>
                    </a:lnTo>
                    <a:lnTo>
                      <a:pt x="249" y="6"/>
                    </a:lnTo>
                    <a:lnTo>
                      <a:pt x="250" y="6"/>
                    </a:lnTo>
                    <a:lnTo>
                      <a:pt x="251" y="8"/>
                    </a:lnTo>
                    <a:lnTo>
                      <a:pt x="252" y="9"/>
                    </a:lnTo>
                    <a:lnTo>
                      <a:pt x="253" y="9"/>
                    </a:lnTo>
                    <a:lnTo>
                      <a:pt x="254" y="11"/>
                    </a:lnTo>
                    <a:lnTo>
                      <a:pt x="254" y="12"/>
                    </a:lnTo>
                    <a:lnTo>
                      <a:pt x="255" y="13"/>
                    </a:lnTo>
                    <a:lnTo>
                      <a:pt x="257" y="15"/>
                    </a:lnTo>
                    <a:lnTo>
                      <a:pt x="259" y="19"/>
                    </a:lnTo>
                    <a:lnTo>
                      <a:pt x="260" y="20"/>
                    </a:lnTo>
                    <a:lnTo>
                      <a:pt x="261" y="22"/>
                    </a:lnTo>
                    <a:lnTo>
                      <a:pt x="262" y="24"/>
                    </a:lnTo>
                    <a:lnTo>
                      <a:pt x="265" y="30"/>
                    </a:lnTo>
                    <a:lnTo>
                      <a:pt x="265" y="31"/>
                    </a:lnTo>
                    <a:lnTo>
                      <a:pt x="266" y="32"/>
                    </a:lnTo>
                    <a:lnTo>
                      <a:pt x="268" y="35"/>
                    </a:lnTo>
                    <a:lnTo>
                      <a:pt x="270" y="42"/>
                    </a:lnTo>
                    <a:lnTo>
                      <a:pt x="276" y="56"/>
                    </a:lnTo>
                    <a:lnTo>
                      <a:pt x="277" y="58"/>
                    </a:lnTo>
                    <a:lnTo>
                      <a:pt x="277" y="60"/>
                    </a:lnTo>
                    <a:lnTo>
                      <a:pt x="278" y="63"/>
                    </a:lnTo>
                    <a:lnTo>
                      <a:pt x="281" y="71"/>
                    </a:lnTo>
                    <a:lnTo>
                      <a:pt x="287" y="88"/>
                    </a:lnTo>
                    <a:lnTo>
                      <a:pt x="287" y="91"/>
                    </a:lnTo>
                    <a:lnTo>
                      <a:pt x="288" y="93"/>
                    </a:lnTo>
                    <a:lnTo>
                      <a:pt x="289" y="97"/>
                    </a:lnTo>
                    <a:lnTo>
                      <a:pt x="292" y="106"/>
                    </a:lnTo>
                    <a:lnTo>
                      <a:pt x="297" y="124"/>
                    </a:lnTo>
                    <a:lnTo>
                      <a:pt x="307" y="162"/>
                    </a:lnTo>
                    <a:lnTo>
                      <a:pt x="328" y="243"/>
                    </a:lnTo>
                    <a:lnTo>
                      <a:pt x="328" y="245"/>
                    </a:lnTo>
                    <a:lnTo>
                      <a:pt x="329" y="247"/>
                    </a:lnTo>
                    <a:lnTo>
                      <a:pt x="330" y="253"/>
                    </a:lnTo>
                    <a:lnTo>
                      <a:pt x="333" y="262"/>
                    </a:lnTo>
                    <a:lnTo>
                      <a:pt x="338" y="282"/>
                    </a:lnTo>
                    <a:lnTo>
                      <a:pt x="348" y="318"/>
                    </a:lnTo>
                    <a:lnTo>
                      <a:pt x="349" y="320"/>
                    </a:lnTo>
                    <a:lnTo>
                      <a:pt x="349" y="322"/>
                    </a:lnTo>
                    <a:lnTo>
                      <a:pt x="350" y="327"/>
                    </a:lnTo>
                    <a:lnTo>
                      <a:pt x="353" y="335"/>
                    </a:lnTo>
                    <a:lnTo>
                      <a:pt x="358" y="351"/>
                    </a:lnTo>
                    <a:lnTo>
                      <a:pt x="359" y="353"/>
                    </a:lnTo>
                    <a:lnTo>
                      <a:pt x="359" y="355"/>
                    </a:lnTo>
                    <a:lnTo>
                      <a:pt x="361" y="359"/>
                    </a:lnTo>
                    <a:lnTo>
                      <a:pt x="363" y="366"/>
                    </a:lnTo>
                    <a:lnTo>
                      <a:pt x="368" y="380"/>
                    </a:lnTo>
                    <a:lnTo>
                      <a:pt x="369" y="381"/>
                    </a:lnTo>
                    <a:lnTo>
                      <a:pt x="370" y="383"/>
                    </a:lnTo>
                    <a:lnTo>
                      <a:pt x="371" y="387"/>
                    </a:lnTo>
                    <a:lnTo>
                      <a:pt x="374" y="393"/>
                    </a:lnTo>
                    <a:lnTo>
                      <a:pt x="374" y="395"/>
                    </a:lnTo>
                    <a:lnTo>
                      <a:pt x="375" y="396"/>
                    </a:lnTo>
                    <a:lnTo>
                      <a:pt x="376" y="399"/>
                    </a:lnTo>
                    <a:lnTo>
                      <a:pt x="379" y="405"/>
                    </a:lnTo>
                    <a:lnTo>
                      <a:pt x="380" y="406"/>
                    </a:lnTo>
                    <a:lnTo>
                      <a:pt x="380" y="408"/>
                    </a:lnTo>
                    <a:lnTo>
                      <a:pt x="382" y="410"/>
                    </a:lnTo>
                    <a:lnTo>
                      <a:pt x="385" y="415"/>
                    </a:lnTo>
                    <a:lnTo>
                      <a:pt x="385" y="416"/>
                    </a:lnTo>
                    <a:lnTo>
                      <a:pt x="386" y="417"/>
                    </a:lnTo>
                    <a:lnTo>
                      <a:pt x="387" y="419"/>
                    </a:lnTo>
                    <a:lnTo>
                      <a:pt x="390" y="423"/>
                    </a:lnTo>
                    <a:lnTo>
                      <a:pt x="391" y="424"/>
                    </a:lnTo>
                    <a:lnTo>
                      <a:pt x="391" y="424"/>
                    </a:lnTo>
                    <a:lnTo>
                      <a:pt x="393" y="426"/>
                    </a:lnTo>
                    <a:lnTo>
                      <a:pt x="393" y="427"/>
                    </a:lnTo>
                    <a:lnTo>
                      <a:pt x="394" y="427"/>
                    </a:lnTo>
                    <a:lnTo>
                      <a:pt x="395" y="429"/>
                    </a:lnTo>
                    <a:lnTo>
                      <a:pt x="396" y="429"/>
                    </a:lnTo>
                    <a:lnTo>
                      <a:pt x="397" y="430"/>
                    </a:lnTo>
                    <a:lnTo>
                      <a:pt x="397" y="430"/>
                    </a:lnTo>
                    <a:lnTo>
                      <a:pt x="398" y="431"/>
                    </a:lnTo>
                    <a:lnTo>
                      <a:pt x="399" y="432"/>
                    </a:lnTo>
                    <a:lnTo>
                      <a:pt x="400" y="432"/>
                    </a:lnTo>
                    <a:lnTo>
                      <a:pt x="401" y="433"/>
                    </a:lnTo>
                    <a:lnTo>
                      <a:pt x="401" y="433"/>
                    </a:lnTo>
                    <a:lnTo>
                      <a:pt x="402" y="433"/>
                    </a:lnTo>
                    <a:lnTo>
                      <a:pt x="403" y="434"/>
                    </a:lnTo>
                    <a:lnTo>
                      <a:pt x="404" y="434"/>
                    </a:lnTo>
                    <a:lnTo>
                      <a:pt x="404" y="435"/>
                    </a:lnTo>
                    <a:lnTo>
                      <a:pt x="405" y="435"/>
                    </a:lnTo>
                    <a:lnTo>
                      <a:pt x="406" y="435"/>
                    </a:lnTo>
                    <a:lnTo>
                      <a:pt x="406" y="435"/>
                    </a:lnTo>
                    <a:lnTo>
                      <a:pt x="407" y="435"/>
                    </a:lnTo>
                    <a:lnTo>
                      <a:pt x="408" y="435"/>
                    </a:lnTo>
                    <a:lnTo>
                      <a:pt x="408" y="435"/>
                    </a:lnTo>
                    <a:lnTo>
                      <a:pt x="409" y="435"/>
                    </a:lnTo>
                    <a:lnTo>
                      <a:pt x="410" y="435"/>
                    </a:lnTo>
                    <a:lnTo>
                      <a:pt x="410" y="435"/>
                    </a:lnTo>
                    <a:lnTo>
                      <a:pt x="411" y="435"/>
                    </a:lnTo>
                    <a:lnTo>
                      <a:pt x="412" y="435"/>
                    </a:lnTo>
                    <a:lnTo>
                      <a:pt x="412" y="435"/>
                    </a:lnTo>
                    <a:lnTo>
                      <a:pt x="413" y="435"/>
                    </a:lnTo>
                    <a:lnTo>
                      <a:pt x="414" y="435"/>
                    </a:lnTo>
                    <a:lnTo>
                      <a:pt x="414" y="435"/>
                    </a:lnTo>
                    <a:lnTo>
                      <a:pt x="415" y="434"/>
                    </a:lnTo>
                    <a:lnTo>
                      <a:pt x="416" y="434"/>
                    </a:lnTo>
                    <a:lnTo>
                      <a:pt x="416" y="434"/>
                    </a:lnTo>
                    <a:lnTo>
                      <a:pt x="417" y="433"/>
                    </a:lnTo>
                    <a:lnTo>
                      <a:pt x="418" y="433"/>
                    </a:lnTo>
                    <a:lnTo>
                      <a:pt x="418" y="433"/>
                    </a:lnTo>
                    <a:lnTo>
                      <a:pt x="419" y="432"/>
                    </a:lnTo>
                    <a:lnTo>
                      <a:pt x="419" y="432"/>
                    </a:lnTo>
                    <a:lnTo>
                      <a:pt x="420" y="432"/>
                    </a:lnTo>
                    <a:lnTo>
                      <a:pt x="421" y="431"/>
                    </a:lnTo>
                    <a:lnTo>
                      <a:pt x="422" y="430"/>
                    </a:lnTo>
                    <a:lnTo>
                      <a:pt x="422" y="430"/>
                    </a:lnTo>
                    <a:lnTo>
                      <a:pt x="423" y="429"/>
                    </a:lnTo>
                    <a:lnTo>
                      <a:pt x="424" y="428"/>
                    </a:lnTo>
                    <a:lnTo>
                      <a:pt x="425" y="427"/>
                    </a:lnTo>
                    <a:lnTo>
                      <a:pt x="426" y="426"/>
                    </a:lnTo>
                    <a:lnTo>
                      <a:pt x="427" y="425"/>
                    </a:lnTo>
                    <a:lnTo>
                      <a:pt x="428" y="424"/>
                    </a:lnTo>
                    <a:lnTo>
                      <a:pt x="428" y="424"/>
                    </a:lnTo>
                    <a:lnTo>
                      <a:pt x="430" y="422"/>
                    </a:lnTo>
                    <a:lnTo>
                      <a:pt x="432" y="418"/>
                    </a:lnTo>
                    <a:lnTo>
                      <a:pt x="433" y="417"/>
                    </a:lnTo>
                    <a:lnTo>
                      <a:pt x="433" y="417"/>
                    </a:lnTo>
                    <a:lnTo>
                      <a:pt x="435" y="414"/>
                    </a:lnTo>
                    <a:lnTo>
                      <a:pt x="437" y="410"/>
                    </a:lnTo>
                    <a:lnTo>
                      <a:pt x="438" y="409"/>
                    </a:lnTo>
                    <a:lnTo>
                      <a:pt x="439" y="408"/>
                    </a:lnTo>
                    <a:lnTo>
                      <a:pt x="440" y="406"/>
                    </a:lnTo>
                    <a:lnTo>
                      <a:pt x="442" y="400"/>
                    </a:lnTo>
                    <a:lnTo>
                      <a:pt x="443" y="399"/>
                    </a:lnTo>
                    <a:lnTo>
                      <a:pt x="443" y="398"/>
                    </a:lnTo>
                    <a:lnTo>
                      <a:pt x="445" y="395"/>
                    </a:lnTo>
                    <a:lnTo>
                      <a:pt x="448" y="390"/>
                    </a:lnTo>
                    <a:lnTo>
                      <a:pt x="452" y="377"/>
                    </a:lnTo>
                    <a:lnTo>
                      <a:pt x="453" y="376"/>
                    </a:lnTo>
                    <a:lnTo>
                      <a:pt x="454" y="374"/>
                    </a:lnTo>
                    <a:lnTo>
                      <a:pt x="455" y="370"/>
                    </a:lnTo>
                    <a:lnTo>
                      <a:pt x="458" y="362"/>
                    </a:lnTo>
                    <a:lnTo>
                      <a:pt x="464" y="346"/>
                    </a:lnTo>
                    <a:lnTo>
                      <a:pt x="475" y="310"/>
                    </a:lnTo>
                    <a:lnTo>
                      <a:pt x="476" y="308"/>
                    </a:lnTo>
                    <a:lnTo>
                      <a:pt x="477" y="306"/>
                    </a:lnTo>
                    <a:lnTo>
                      <a:pt x="478" y="301"/>
                    </a:lnTo>
                    <a:lnTo>
                      <a:pt x="481" y="292"/>
                    </a:lnTo>
                    <a:lnTo>
                      <a:pt x="487" y="273"/>
                    </a:lnTo>
                    <a:lnTo>
                      <a:pt x="487" y="270"/>
                    </a:lnTo>
                    <a:lnTo>
                      <a:pt x="488" y="268"/>
                    </a:lnTo>
                    <a:lnTo>
                      <a:pt x="490" y="263"/>
                    </a:lnTo>
                    <a:lnTo>
                      <a:pt x="492" y="253"/>
                    </a:lnTo>
                    <a:lnTo>
                      <a:pt x="493" y="250"/>
                    </a:lnTo>
                    <a:lnTo>
                      <a:pt x="494" y="248"/>
                    </a:lnTo>
                    <a:lnTo>
                      <a:pt x="495" y="243"/>
                    </a:lnTo>
                    <a:lnTo>
                      <a:pt x="496" y="241"/>
                    </a:lnTo>
                    <a:lnTo>
                      <a:pt x="497" y="238"/>
                    </a:lnTo>
                    <a:lnTo>
                      <a:pt x="497" y="236"/>
                    </a:lnTo>
                    <a:lnTo>
                      <a:pt x="498" y="233"/>
                    </a:lnTo>
                  </a:path>
                </a:pathLst>
              </a:custGeom>
              <a:noFill/>
              <a:ln w="25400" cap="flat" cmpd="sng" algn="ctr">
                <a:solidFill>
                  <a:srgbClr val="9C007F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305"/>
            <p:cNvGrpSpPr/>
            <p:nvPr/>
          </p:nvGrpSpPr>
          <p:grpSpPr>
            <a:xfrm rot="8257181">
              <a:off x="7078623" y="4498671"/>
              <a:ext cx="423987" cy="321213"/>
              <a:chOff x="2925763" y="2436813"/>
              <a:chExt cx="3287712" cy="1989138"/>
            </a:xfrm>
          </p:grpSpPr>
          <p:sp>
            <p:nvSpPr>
              <p:cNvPr id="307" name="Freeform 28"/>
              <p:cNvSpPr>
                <a:spLocks/>
              </p:cNvSpPr>
              <p:nvPr/>
            </p:nvSpPr>
            <p:spPr bwMode="auto">
              <a:xfrm>
                <a:off x="2925763" y="2732088"/>
                <a:ext cx="1239838" cy="1238250"/>
              </a:xfrm>
              <a:custGeom>
                <a:avLst/>
                <a:gdLst>
                  <a:gd name="T0" fmla="*/ 21 w 781"/>
                  <a:gd name="T1" fmla="*/ 369 h 780"/>
                  <a:gd name="T2" fmla="*/ 44 w 781"/>
                  <a:gd name="T3" fmla="*/ 301 h 780"/>
                  <a:gd name="T4" fmla="*/ 55 w 781"/>
                  <a:gd name="T5" fmla="*/ 276 h 780"/>
                  <a:gd name="T6" fmla="*/ 66 w 781"/>
                  <a:gd name="T7" fmla="*/ 256 h 780"/>
                  <a:gd name="T8" fmla="*/ 72 w 781"/>
                  <a:gd name="T9" fmla="*/ 247 h 780"/>
                  <a:gd name="T10" fmla="*/ 80 w 781"/>
                  <a:gd name="T11" fmla="*/ 241 h 780"/>
                  <a:gd name="T12" fmla="*/ 86 w 781"/>
                  <a:gd name="T13" fmla="*/ 238 h 780"/>
                  <a:gd name="T14" fmla="*/ 91 w 781"/>
                  <a:gd name="T15" fmla="*/ 238 h 780"/>
                  <a:gd name="T16" fmla="*/ 96 w 781"/>
                  <a:gd name="T17" fmla="*/ 240 h 780"/>
                  <a:gd name="T18" fmla="*/ 102 w 781"/>
                  <a:gd name="T19" fmla="*/ 244 h 780"/>
                  <a:gd name="T20" fmla="*/ 111 w 781"/>
                  <a:gd name="T21" fmla="*/ 254 h 780"/>
                  <a:gd name="T22" fmla="*/ 121 w 781"/>
                  <a:gd name="T23" fmla="*/ 272 h 780"/>
                  <a:gd name="T24" fmla="*/ 147 w 781"/>
                  <a:gd name="T25" fmla="*/ 344 h 780"/>
                  <a:gd name="T26" fmla="*/ 169 w 781"/>
                  <a:gd name="T27" fmla="*/ 426 h 780"/>
                  <a:gd name="T28" fmla="*/ 199 w 781"/>
                  <a:gd name="T29" fmla="*/ 543 h 780"/>
                  <a:gd name="T30" fmla="*/ 222 w 781"/>
                  <a:gd name="T31" fmla="*/ 616 h 780"/>
                  <a:gd name="T32" fmla="*/ 236 w 781"/>
                  <a:gd name="T33" fmla="*/ 649 h 780"/>
                  <a:gd name="T34" fmla="*/ 245 w 781"/>
                  <a:gd name="T35" fmla="*/ 663 h 780"/>
                  <a:gd name="T36" fmla="*/ 252 w 781"/>
                  <a:gd name="T37" fmla="*/ 670 h 780"/>
                  <a:gd name="T38" fmla="*/ 257 w 781"/>
                  <a:gd name="T39" fmla="*/ 673 h 780"/>
                  <a:gd name="T40" fmla="*/ 263 w 781"/>
                  <a:gd name="T41" fmla="*/ 674 h 780"/>
                  <a:gd name="T42" fmla="*/ 268 w 781"/>
                  <a:gd name="T43" fmla="*/ 672 h 780"/>
                  <a:gd name="T44" fmla="*/ 275 w 781"/>
                  <a:gd name="T45" fmla="*/ 668 h 780"/>
                  <a:gd name="T46" fmla="*/ 284 w 781"/>
                  <a:gd name="T47" fmla="*/ 654 h 780"/>
                  <a:gd name="T48" fmla="*/ 295 w 781"/>
                  <a:gd name="T49" fmla="*/ 631 h 780"/>
                  <a:gd name="T50" fmla="*/ 309 w 781"/>
                  <a:gd name="T51" fmla="*/ 591 h 780"/>
                  <a:gd name="T52" fmla="*/ 339 w 781"/>
                  <a:gd name="T53" fmla="*/ 471 h 780"/>
                  <a:gd name="T54" fmla="*/ 360 w 781"/>
                  <a:gd name="T55" fmla="*/ 371 h 780"/>
                  <a:gd name="T56" fmla="*/ 385 w 781"/>
                  <a:gd name="T57" fmla="*/ 267 h 780"/>
                  <a:gd name="T58" fmla="*/ 402 w 781"/>
                  <a:gd name="T59" fmla="*/ 208 h 780"/>
                  <a:gd name="T60" fmla="*/ 414 w 781"/>
                  <a:gd name="T61" fmla="*/ 183 h 780"/>
                  <a:gd name="T62" fmla="*/ 421 w 781"/>
                  <a:gd name="T63" fmla="*/ 172 h 780"/>
                  <a:gd name="T64" fmla="*/ 427 w 781"/>
                  <a:gd name="T65" fmla="*/ 166 h 780"/>
                  <a:gd name="T66" fmla="*/ 432 w 781"/>
                  <a:gd name="T67" fmla="*/ 163 h 780"/>
                  <a:gd name="T68" fmla="*/ 437 w 781"/>
                  <a:gd name="T69" fmla="*/ 163 h 780"/>
                  <a:gd name="T70" fmla="*/ 443 w 781"/>
                  <a:gd name="T71" fmla="*/ 166 h 780"/>
                  <a:gd name="T72" fmla="*/ 449 w 781"/>
                  <a:gd name="T73" fmla="*/ 173 h 780"/>
                  <a:gd name="T74" fmla="*/ 460 w 781"/>
                  <a:gd name="T75" fmla="*/ 192 h 780"/>
                  <a:gd name="T76" fmla="*/ 474 w 781"/>
                  <a:gd name="T77" fmla="*/ 234 h 780"/>
                  <a:gd name="T78" fmla="*/ 487 w 781"/>
                  <a:gd name="T79" fmla="*/ 283 h 780"/>
                  <a:gd name="T80" fmla="*/ 515 w 781"/>
                  <a:gd name="T81" fmla="*/ 426 h 780"/>
                  <a:gd name="T82" fmla="*/ 549 w 781"/>
                  <a:gd name="T83" fmla="*/ 609 h 780"/>
                  <a:gd name="T84" fmla="*/ 563 w 781"/>
                  <a:gd name="T85" fmla="*/ 677 h 780"/>
                  <a:gd name="T86" fmla="*/ 576 w 781"/>
                  <a:gd name="T87" fmla="*/ 726 h 780"/>
                  <a:gd name="T88" fmla="*/ 586 w 781"/>
                  <a:gd name="T89" fmla="*/ 754 h 780"/>
                  <a:gd name="T90" fmla="*/ 595 w 781"/>
                  <a:gd name="T91" fmla="*/ 771 h 780"/>
                  <a:gd name="T92" fmla="*/ 601 w 781"/>
                  <a:gd name="T93" fmla="*/ 778 h 780"/>
                  <a:gd name="T94" fmla="*/ 607 w 781"/>
                  <a:gd name="T95" fmla="*/ 780 h 780"/>
                  <a:gd name="T96" fmla="*/ 612 w 781"/>
                  <a:gd name="T97" fmla="*/ 780 h 780"/>
                  <a:gd name="T98" fmla="*/ 618 w 781"/>
                  <a:gd name="T99" fmla="*/ 775 h 780"/>
                  <a:gd name="T100" fmla="*/ 625 w 781"/>
                  <a:gd name="T101" fmla="*/ 765 h 780"/>
                  <a:gd name="T102" fmla="*/ 634 w 781"/>
                  <a:gd name="T103" fmla="*/ 744 h 780"/>
                  <a:gd name="T104" fmla="*/ 644 w 781"/>
                  <a:gd name="T105" fmla="*/ 706 h 780"/>
                  <a:gd name="T106" fmla="*/ 660 w 781"/>
                  <a:gd name="T107" fmla="*/ 633 h 780"/>
                  <a:gd name="T108" fmla="*/ 696 w 781"/>
                  <a:gd name="T109" fmla="*/ 398 h 780"/>
                  <a:gd name="T110" fmla="*/ 718 w 781"/>
                  <a:gd name="T111" fmla="*/ 248 h 780"/>
                  <a:gd name="T112" fmla="*/ 738 w 781"/>
                  <a:gd name="T113" fmla="*/ 124 h 780"/>
                  <a:gd name="T114" fmla="*/ 750 w 781"/>
                  <a:gd name="T115" fmla="*/ 71 h 780"/>
                  <a:gd name="T116" fmla="*/ 761 w 781"/>
                  <a:gd name="T117" fmla="*/ 32 h 780"/>
                  <a:gd name="T118" fmla="*/ 767 w 781"/>
                  <a:gd name="T119" fmla="*/ 16 h 780"/>
                  <a:gd name="T120" fmla="*/ 773 w 781"/>
                  <a:gd name="T121" fmla="*/ 5 h 780"/>
                  <a:gd name="T122" fmla="*/ 779 w 781"/>
                  <a:gd name="T123" fmla="*/ 0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81" h="780">
                    <a:moveTo>
                      <a:pt x="0" y="440"/>
                    </a:moveTo>
                    <a:lnTo>
                      <a:pt x="1" y="438"/>
                    </a:lnTo>
                    <a:lnTo>
                      <a:pt x="2" y="436"/>
                    </a:lnTo>
                    <a:lnTo>
                      <a:pt x="3" y="432"/>
                    </a:lnTo>
                    <a:lnTo>
                      <a:pt x="5" y="423"/>
                    </a:lnTo>
                    <a:lnTo>
                      <a:pt x="11" y="405"/>
                    </a:lnTo>
                    <a:lnTo>
                      <a:pt x="21" y="371"/>
                    </a:lnTo>
                    <a:lnTo>
                      <a:pt x="21" y="369"/>
                    </a:lnTo>
                    <a:lnTo>
                      <a:pt x="22" y="367"/>
                    </a:lnTo>
                    <a:lnTo>
                      <a:pt x="23" y="363"/>
                    </a:lnTo>
                    <a:lnTo>
                      <a:pt x="26" y="354"/>
                    </a:lnTo>
                    <a:lnTo>
                      <a:pt x="31" y="338"/>
                    </a:lnTo>
                    <a:lnTo>
                      <a:pt x="41" y="309"/>
                    </a:lnTo>
                    <a:lnTo>
                      <a:pt x="42" y="307"/>
                    </a:lnTo>
                    <a:lnTo>
                      <a:pt x="42" y="305"/>
                    </a:lnTo>
                    <a:lnTo>
                      <a:pt x="44" y="301"/>
                    </a:lnTo>
                    <a:lnTo>
                      <a:pt x="47" y="294"/>
                    </a:lnTo>
                    <a:lnTo>
                      <a:pt x="47" y="293"/>
                    </a:lnTo>
                    <a:lnTo>
                      <a:pt x="48" y="291"/>
                    </a:lnTo>
                    <a:lnTo>
                      <a:pt x="49" y="288"/>
                    </a:lnTo>
                    <a:lnTo>
                      <a:pt x="52" y="281"/>
                    </a:lnTo>
                    <a:lnTo>
                      <a:pt x="53" y="280"/>
                    </a:lnTo>
                    <a:lnTo>
                      <a:pt x="53" y="278"/>
                    </a:lnTo>
                    <a:lnTo>
                      <a:pt x="55" y="276"/>
                    </a:lnTo>
                    <a:lnTo>
                      <a:pt x="57" y="270"/>
                    </a:lnTo>
                    <a:lnTo>
                      <a:pt x="58" y="268"/>
                    </a:lnTo>
                    <a:lnTo>
                      <a:pt x="59" y="267"/>
                    </a:lnTo>
                    <a:lnTo>
                      <a:pt x="60" y="265"/>
                    </a:lnTo>
                    <a:lnTo>
                      <a:pt x="63" y="260"/>
                    </a:lnTo>
                    <a:lnTo>
                      <a:pt x="63" y="259"/>
                    </a:lnTo>
                    <a:lnTo>
                      <a:pt x="64" y="258"/>
                    </a:lnTo>
                    <a:lnTo>
                      <a:pt x="66" y="256"/>
                    </a:lnTo>
                    <a:lnTo>
                      <a:pt x="66" y="255"/>
                    </a:lnTo>
                    <a:lnTo>
                      <a:pt x="67" y="254"/>
                    </a:lnTo>
                    <a:lnTo>
                      <a:pt x="68" y="252"/>
                    </a:lnTo>
                    <a:lnTo>
                      <a:pt x="69" y="251"/>
                    </a:lnTo>
                    <a:lnTo>
                      <a:pt x="70" y="250"/>
                    </a:lnTo>
                    <a:lnTo>
                      <a:pt x="71" y="249"/>
                    </a:lnTo>
                    <a:lnTo>
                      <a:pt x="72" y="247"/>
                    </a:lnTo>
                    <a:lnTo>
                      <a:pt x="72" y="247"/>
                    </a:lnTo>
                    <a:lnTo>
                      <a:pt x="74" y="246"/>
                    </a:lnTo>
                    <a:lnTo>
                      <a:pt x="75" y="245"/>
                    </a:lnTo>
                    <a:lnTo>
                      <a:pt x="75" y="244"/>
                    </a:lnTo>
                    <a:lnTo>
                      <a:pt x="77" y="243"/>
                    </a:lnTo>
                    <a:lnTo>
                      <a:pt x="77" y="243"/>
                    </a:lnTo>
                    <a:lnTo>
                      <a:pt x="78" y="242"/>
                    </a:lnTo>
                    <a:lnTo>
                      <a:pt x="80" y="241"/>
                    </a:lnTo>
                    <a:lnTo>
                      <a:pt x="80" y="241"/>
                    </a:lnTo>
                    <a:lnTo>
                      <a:pt x="81" y="240"/>
                    </a:lnTo>
                    <a:lnTo>
                      <a:pt x="81" y="240"/>
                    </a:lnTo>
                    <a:lnTo>
                      <a:pt x="82" y="240"/>
                    </a:lnTo>
                    <a:lnTo>
                      <a:pt x="83" y="239"/>
                    </a:lnTo>
                    <a:lnTo>
                      <a:pt x="84" y="239"/>
                    </a:lnTo>
                    <a:lnTo>
                      <a:pt x="84" y="239"/>
                    </a:lnTo>
                    <a:lnTo>
                      <a:pt x="85" y="238"/>
                    </a:lnTo>
                    <a:lnTo>
                      <a:pt x="86" y="238"/>
                    </a:lnTo>
                    <a:lnTo>
                      <a:pt x="86" y="238"/>
                    </a:lnTo>
                    <a:lnTo>
                      <a:pt x="87" y="238"/>
                    </a:lnTo>
                    <a:lnTo>
                      <a:pt x="87" y="238"/>
                    </a:lnTo>
                    <a:lnTo>
                      <a:pt x="88" y="238"/>
                    </a:lnTo>
                    <a:lnTo>
                      <a:pt x="89" y="238"/>
                    </a:lnTo>
                    <a:lnTo>
                      <a:pt x="89" y="238"/>
                    </a:lnTo>
                    <a:lnTo>
                      <a:pt x="90" y="238"/>
                    </a:lnTo>
                    <a:lnTo>
                      <a:pt x="91" y="238"/>
                    </a:lnTo>
                    <a:lnTo>
                      <a:pt x="92" y="238"/>
                    </a:lnTo>
                    <a:lnTo>
                      <a:pt x="92" y="238"/>
                    </a:lnTo>
                    <a:lnTo>
                      <a:pt x="93" y="238"/>
                    </a:lnTo>
                    <a:lnTo>
                      <a:pt x="93" y="239"/>
                    </a:lnTo>
                    <a:lnTo>
                      <a:pt x="94" y="239"/>
                    </a:lnTo>
                    <a:lnTo>
                      <a:pt x="95" y="239"/>
                    </a:lnTo>
                    <a:lnTo>
                      <a:pt x="95" y="240"/>
                    </a:lnTo>
                    <a:lnTo>
                      <a:pt x="96" y="240"/>
                    </a:lnTo>
                    <a:lnTo>
                      <a:pt x="96" y="240"/>
                    </a:lnTo>
                    <a:lnTo>
                      <a:pt x="97" y="240"/>
                    </a:lnTo>
                    <a:lnTo>
                      <a:pt x="98" y="241"/>
                    </a:lnTo>
                    <a:lnTo>
                      <a:pt x="98" y="241"/>
                    </a:lnTo>
                    <a:lnTo>
                      <a:pt x="99" y="241"/>
                    </a:lnTo>
                    <a:lnTo>
                      <a:pt x="101" y="243"/>
                    </a:lnTo>
                    <a:lnTo>
                      <a:pt x="101" y="243"/>
                    </a:lnTo>
                    <a:lnTo>
                      <a:pt x="102" y="244"/>
                    </a:lnTo>
                    <a:lnTo>
                      <a:pt x="103" y="245"/>
                    </a:lnTo>
                    <a:lnTo>
                      <a:pt x="104" y="245"/>
                    </a:lnTo>
                    <a:lnTo>
                      <a:pt x="104" y="246"/>
                    </a:lnTo>
                    <a:lnTo>
                      <a:pt x="105" y="247"/>
                    </a:lnTo>
                    <a:lnTo>
                      <a:pt x="106" y="248"/>
                    </a:lnTo>
                    <a:lnTo>
                      <a:pt x="107" y="249"/>
                    </a:lnTo>
                    <a:lnTo>
                      <a:pt x="108" y="250"/>
                    </a:lnTo>
                    <a:lnTo>
                      <a:pt x="111" y="254"/>
                    </a:lnTo>
                    <a:lnTo>
                      <a:pt x="111" y="255"/>
                    </a:lnTo>
                    <a:lnTo>
                      <a:pt x="112" y="256"/>
                    </a:lnTo>
                    <a:lnTo>
                      <a:pt x="113" y="258"/>
                    </a:lnTo>
                    <a:lnTo>
                      <a:pt x="116" y="262"/>
                    </a:lnTo>
                    <a:lnTo>
                      <a:pt x="116" y="263"/>
                    </a:lnTo>
                    <a:lnTo>
                      <a:pt x="117" y="265"/>
                    </a:lnTo>
                    <a:lnTo>
                      <a:pt x="119" y="267"/>
                    </a:lnTo>
                    <a:lnTo>
                      <a:pt x="121" y="272"/>
                    </a:lnTo>
                    <a:lnTo>
                      <a:pt x="126" y="283"/>
                    </a:lnTo>
                    <a:lnTo>
                      <a:pt x="127" y="285"/>
                    </a:lnTo>
                    <a:lnTo>
                      <a:pt x="127" y="287"/>
                    </a:lnTo>
                    <a:lnTo>
                      <a:pt x="129" y="290"/>
                    </a:lnTo>
                    <a:lnTo>
                      <a:pt x="131" y="296"/>
                    </a:lnTo>
                    <a:lnTo>
                      <a:pt x="136" y="310"/>
                    </a:lnTo>
                    <a:lnTo>
                      <a:pt x="146" y="342"/>
                    </a:lnTo>
                    <a:lnTo>
                      <a:pt x="147" y="344"/>
                    </a:lnTo>
                    <a:lnTo>
                      <a:pt x="147" y="346"/>
                    </a:lnTo>
                    <a:lnTo>
                      <a:pt x="149" y="350"/>
                    </a:lnTo>
                    <a:lnTo>
                      <a:pt x="151" y="359"/>
                    </a:lnTo>
                    <a:lnTo>
                      <a:pt x="156" y="377"/>
                    </a:lnTo>
                    <a:lnTo>
                      <a:pt x="167" y="415"/>
                    </a:lnTo>
                    <a:lnTo>
                      <a:pt x="167" y="418"/>
                    </a:lnTo>
                    <a:lnTo>
                      <a:pt x="168" y="421"/>
                    </a:lnTo>
                    <a:lnTo>
                      <a:pt x="169" y="426"/>
                    </a:lnTo>
                    <a:lnTo>
                      <a:pt x="172" y="437"/>
                    </a:lnTo>
                    <a:lnTo>
                      <a:pt x="177" y="458"/>
                    </a:lnTo>
                    <a:lnTo>
                      <a:pt x="188" y="501"/>
                    </a:lnTo>
                    <a:lnTo>
                      <a:pt x="189" y="504"/>
                    </a:lnTo>
                    <a:lnTo>
                      <a:pt x="190" y="507"/>
                    </a:lnTo>
                    <a:lnTo>
                      <a:pt x="191" y="512"/>
                    </a:lnTo>
                    <a:lnTo>
                      <a:pt x="194" y="522"/>
                    </a:lnTo>
                    <a:lnTo>
                      <a:pt x="199" y="543"/>
                    </a:lnTo>
                    <a:lnTo>
                      <a:pt x="210" y="581"/>
                    </a:lnTo>
                    <a:lnTo>
                      <a:pt x="211" y="583"/>
                    </a:lnTo>
                    <a:lnTo>
                      <a:pt x="212" y="585"/>
                    </a:lnTo>
                    <a:lnTo>
                      <a:pt x="213" y="589"/>
                    </a:lnTo>
                    <a:lnTo>
                      <a:pt x="215" y="597"/>
                    </a:lnTo>
                    <a:lnTo>
                      <a:pt x="221" y="612"/>
                    </a:lnTo>
                    <a:lnTo>
                      <a:pt x="221" y="614"/>
                    </a:lnTo>
                    <a:lnTo>
                      <a:pt x="222" y="616"/>
                    </a:lnTo>
                    <a:lnTo>
                      <a:pt x="223" y="619"/>
                    </a:lnTo>
                    <a:lnTo>
                      <a:pt x="225" y="626"/>
                    </a:lnTo>
                    <a:lnTo>
                      <a:pt x="231" y="638"/>
                    </a:lnTo>
                    <a:lnTo>
                      <a:pt x="231" y="639"/>
                    </a:lnTo>
                    <a:lnTo>
                      <a:pt x="232" y="641"/>
                    </a:lnTo>
                    <a:lnTo>
                      <a:pt x="233" y="643"/>
                    </a:lnTo>
                    <a:lnTo>
                      <a:pt x="236" y="648"/>
                    </a:lnTo>
                    <a:lnTo>
                      <a:pt x="236" y="649"/>
                    </a:lnTo>
                    <a:lnTo>
                      <a:pt x="237" y="651"/>
                    </a:lnTo>
                    <a:lnTo>
                      <a:pt x="238" y="653"/>
                    </a:lnTo>
                    <a:lnTo>
                      <a:pt x="241" y="657"/>
                    </a:lnTo>
                    <a:lnTo>
                      <a:pt x="242" y="658"/>
                    </a:lnTo>
                    <a:lnTo>
                      <a:pt x="242" y="659"/>
                    </a:lnTo>
                    <a:lnTo>
                      <a:pt x="243" y="661"/>
                    </a:lnTo>
                    <a:lnTo>
                      <a:pt x="244" y="662"/>
                    </a:lnTo>
                    <a:lnTo>
                      <a:pt x="245" y="663"/>
                    </a:lnTo>
                    <a:lnTo>
                      <a:pt x="246" y="664"/>
                    </a:lnTo>
                    <a:lnTo>
                      <a:pt x="246" y="665"/>
                    </a:lnTo>
                    <a:lnTo>
                      <a:pt x="247" y="666"/>
                    </a:lnTo>
                    <a:lnTo>
                      <a:pt x="248" y="667"/>
                    </a:lnTo>
                    <a:lnTo>
                      <a:pt x="249" y="668"/>
                    </a:lnTo>
                    <a:lnTo>
                      <a:pt x="250" y="668"/>
                    </a:lnTo>
                    <a:lnTo>
                      <a:pt x="251" y="669"/>
                    </a:lnTo>
                    <a:lnTo>
                      <a:pt x="252" y="670"/>
                    </a:lnTo>
                    <a:lnTo>
                      <a:pt x="252" y="670"/>
                    </a:lnTo>
                    <a:lnTo>
                      <a:pt x="253" y="671"/>
                    </a:lnTo>
                    <a:lnTo>
                      <a:pt x="254" y="672"/>
                    </a:lnTo>
                    <a:lnTo>
                      <a:pt x="254" y="672"/>
                    </a:lnTo>
                    <a:lnTo>
                      <a:pt x="255" y="672"/>
                    </a:lnTo>
                    <a:lnTo>
                      <a:pt x="256" y="673"/>
                    </a:lnTo>
                    <a:lnTo>
                      <a:pt x="257" y="673"/>
                    </a:lnTo>
                    <a:lnTo>
                      <a:pt x="257" y="673"/>
                    </a:lnTo>
                    <a:lnTo>
                      <a:pt x="258" y="673"/>
                    </a:lnTo>
                    <a:lnTo>
                      <a:pt x="259" y="673"/>
                    </a:lnTo>
                    <a:lnTo>
                      <a:pt x="259" y="674"/>
                    </a:lnTo>
                    <a:lnTo>
                      <a:pt x="260" y="674"/>
                    </a:lnTo>
                    <a:lnTo>
                      <a:pt x="261" y="674"/>
                    </a:lnTo>
                    <a:lnTo>
                      <a:pt x="261" y="674"/>
                    </a:lnTo>
                    <a:lnTo>
                      <a:pt x="262" y="674"/>
                    </a:lnTo>
                    <a:lnTo>
                      <a:pt x="263" y="674"/>
                    </a:lnTo>
                    <a:lnTo>
                      <a:pt x="263" y="674"/>
                    </a:lnTo>
                    <a:lnTo>
                      <a:pt x="264" y="674"/>
                    </a:lnTo>
                    <a:lnTo>
                      <a:pt x="265" y="673"/>
                    </a:lnTo>
                    <a:lnTo>
                      <a:pt x="266" y="673"/>
                    </a:lnTo>
                    <a:lnTo>
                      <a:pt x="266" y="673"/>
                    </a:lnTo>
                    <a:lnTo>
                      <a:pt x="267" y="673"/>
                    </a:lnTo>
                    <a:lnTo>
                      <a:pt x="268" y="673"/>
                    </a:lnTo>
                    <a:lnTo>
                      <a:pt x="268" y="672"/>
                    </a:lnTo>
                    <a:lnTo>
                      <a:pt x="269" y="672"/>
                    </a:lnTo>
                    <a:lnTo>
                      <a:pt x="270" y="672"/>
                    </a:lnTo>
                    <a:lnTo>
                      <a:pt x="270" y="671"/>
                    </a:lnTo>
                    <a:lnTo>
                      <a:pt x="271" y="670"/>
                    </a:lnTo>
                    <a:lnTo>
                      <a:pt x="272" y="670"/>
                    </a:lnTo>
                    <a:lnTo>
                      <a:pt x="273" y="669"/>
                    </a:lnTo>
                    <a:lnTo>
                      <a:pt x="274" y="668"/>
                    </a:lnTo>
                    <a:lnTo>
                      <a:pt x="275" y="668"/>
                    </a:lnTo>
                    <a:lnTo>
                      <a:pt x="276" y="666"/>
                    </a:lnTo>
                    <a:lnTo>
                      <a:pt x="276" y="666"/>
                    </a:lnTo>
                    <a:lnTo>
                      <a:pt x="277" y="664"/>
                    </a:lnTo>
                    <a:lnTo>
                      <a:pt x="279" y="663"/>
                    </a:lnTo>
                    <a:lnTo>
                      <a:pt x="279" y="662"/>
                    </a:lnTo>
                    <a:lnTo>
                      <a:pt x="280" y="661"/>
                    </a:lnTo>
                    <a:lnTo>
                      <a:pt x="281" y="659"/>
                    </a:lnTo>
                    <a:lnTo>
                      <a:pt x="284" y="654"/>
                    </a:lnTo>
                    <a:lnTo>
                      <a:pt x="285" y="653"/>
                    </a:lnTo>
                    <a:lnTo>
                      <a:pt x="285" y="652"/>
                    </a:lnTo>
                    <a:lnTo>
                      <a:pt x="287" y="649"/>
                    </a:lnTo>
                    <a:lnTo>
                      <a:pt x="290" y="644"/>
                    </a:lnTo>
                    <a:lnTo>
                      <a:pt x="290" y="642"/>
                    </a:lnTo>
                    <a:lnTo>
                      <a:pt x="291" y="641"/>
                    </a:lnTo>
                    <a:lnTo>
                      <a:pt x="293" y="638"/>
                    </a:lnTo>
                    <a:lnTo>
                      <a:pt x="295" y="631"/>
                    </a:lnTo>
                    <a:lnTo>
                      <a:pt x="296" y="629"/>
                    </a:lnTo>
                    <a:lnTo>
                      <a:pt x="297" y="628"/>
                    </a:lnTo>
                    <a:lnTo>
                      <a:pt x="298" y="624"/>
                    </a:lnTo>
                    <a:lnTo>
                      <a:pt x="301" y="616"/>
                    </a:lnTo>
                    <a:lnTo>
                      <a:pt x="306" y="600"/>
                    </a:lnTo>
                    <a:lnTo>
                      <a:pt x="307" y="598"/>
                    </a:lnTo>
                    <a:lnTo>
                      <a:pt x="308" y="595"/>
                    </a:lnTo>
                    <a:lnTo>
                      <a:pt x="309" y="591"/>
                    </a:lnTo>
                    <a:lnTo>
                      <a:pt x="312" y="582"/>
                    </a:lnTo>
                    <a:lnTo>
                      <a:pt x="317" y="562"/>
                    </a:lnTo>
                    <a:lnTo>
                      <a:pt x="318" y="559"/>
                    </a:lnTo>
                    <a:lnTo>
                      <a:pt x="318" y="556"/>
                    </a:lnTo>
                    <a:lnTo>
                      <a:pt x="320" y="551"/>
                    </a:lnTo>
                    <a:lnTo>
                      <a:pt x="323" y="541"/>
                    </a:lnTo>
                    <a:lnTo>
                      <a:pt x="328" y="518"/>
                    </a:lnTo>
                    <a:lnTo>
                      <a:pt x="339" y="471"/>
                    </a:lnTo>
                    <a:lnTo>
                      <a:pt x="339" y="468"/>
                    </a:lnTo>
                    <a:lnTo>
                      <a:pt x="340" y="465"/>
                    </a:lnTo>
                    <a:lnTo>
                      <a:pt x="341" y="459"/>
                    </a:lnTo>
                    <a:lnTo>
                      <a:pt x="344" y="447"/>
                    </a:lnTo>
                    <a:lnTo>
                      <a:pt x="349" y="424"/>
                    </a:lnTo>
                    <a:lnTo>
                      <a:pt x="359" y="377"/>
                    </a:lnTo>
                    <a:lnTo>
                      <a:pt x="360" y="374"/>
                    </a:lnTo>
                    <a:lnTo>
                      <a:pt x="360" y="371"/>
                    </a:lnTo>
                    <a:lnTo>
                      <a:pt x="362" y="366"/>
                    </a:lnTo>
                    <a:lnTo>
                      <a:pt x="364" y="354"/>
                    </a:lnTo>
                    <a:lnTo>
                      <a:pt x="369" y="331"/>
                    </a:lnTo>
                    <a:lnTo>
                      <a:pt x="379" y="289"/>
                    </a:lnTo>
                    <a:lnTo>
                      <a:pt x="380" y="286"/>
                    </a:lnTo>
                    <a:lnTo>
                      <a:pt x="381" y="283"/>
                    </a:lnTo>
                    <a:lnTo>
                      <a:pt x="382" y="278"/>
                    </a:lnTo>
                    <a:lnTo>
                      <a:pt x="385" y="267"/>
                    </a:lnTo>
                    <a:lnTo>
                      <a:pt x="390" y="247"/>
                    </a:lnTo>
                    <a:lnTo>
                      <a:pt x="391" y="245"/>
                    </a:lnTo>
                    <a:lnTo>
                      <a:pt x="392" y="242"/>
                    </a:lnTo>
                    <a:lnTo>
                      <a:pt x="393" y="238"/>
                    </a:lnTo>
                    <a:lnTo>
                      <a:pt x="396" y="229"/>
                    </a:lnTo>
                    <a:lnTo>
                      <a:pt x="401" y="212"/>
                    </a:lnTo>
                    <a:lnTo>
                      <a:pt x="402" y="210"/>
                    </a:lnTo>
                    <a:lnTo>
                      <a:pt x="402" y="208"/>
                    </a:lnTo>
                    <a:lnTo>
                      <a:pt x="404" y="205"/>
                    </a:lnTo>
                    <a:lnTo>
                      <a:pt x="407" y="198"/>
                    </a:lnTo>
                    <a:lnTo>
                      <a:pt x="407" y="196"/>
                    </a:lnTo>
                    <a:lnTo>
                      <a:pt x="408" y="195"/>
                    </a:lnTo>
                    <a:lnTo>
                      <a:pt x="410" y="192"/>
                    </a:lnTo>
                    <a:lnTo>
                      <a:pt x="412" y="186"/>
                    </a:lnTo>
                    <a:lnTo>
                      <a:pt x="413" y="185"/>
                    </a:lnTo>
                    <a:lnTo>
                      <a:pt x="414" y="183"/>
                    </a:lnTo>
                    <a:lnTo>
                      <a:pt x="415" y="181"/>
                    </a:lnTo>
                    <a:lnTo>
                      <a:pt x="416" y="180"/>
                    </a:lnTo>
                    <a:lnTo>
                      <a:pt x="416" y="178"/>
                    </a:lnTo>
                    <a:lnTo>
                      <a:pt x="418" y="177"/>
                    </a:lnTo>
                    <a:lnTo>
                      <a:pt x="419" y="175"/>
                    </a:lnTo>
                    <a:lnTo>
                      <a:pt x="419" y="174"/>
                    </a:lnTo>
                    <a:lnTo>
                      <a:pt x="420" y="172"/>
                    </a:lnTo>
                    <a:lnTo>
                      <a:pt x="421" y="172"/>
                    </a:lnTo>
                    <a:lnTo>
                      <a:pt x="422" y="171"/>
                    </a:lnTo>
                    <a:lnTo>
                      <a:pt x="423" y="169"/>
                    </a:lnTo>
                    <a:lnTo>
                      <a:pt x="424" y="169"/>
                    </a:lnTo>
                    <a:lnTo>
                      <a:pt x="425" y="168"/>
                    </a:lnTo>
                    <a:lnTo>
                      <a:pt x="425" y="168"/>
                    </a:lnTo>
                    <a:lnTo>
                      <a:pt x="426" y="167"/>
                    </a:lnTo>
                    <a:lnTo>
                      <a:pt x="426" y="166"/>
                    </a:lnTo>
                    <a:lnTo>
                      <a:pt x="427" y="166"/>
                    </a:lnTo>
                    <a:lnTo>
                      <a:pt x="428" y="165"/>
                    </a:lnTo>
                    <a:lnTo>
                      <a:pt x="428" y="165"/>
                    </a:lnTo>
                    <a:lnTo>
                      <a:pt x="429" y="165"/>
                    </a:lnTo>
                    <a:lnTo>
                      <a:pt x="429" y="165"/>
                    </a:lnTo>
                    <a:lnTo>
                      <a:pt x="430" y="164"/>
                    </a:lnTo>
                    <a:lnTo>
                      <a:pt x="431" y="164"/>
                    </a:lnTo>
                    <a:lnTo>
                      <a:pt x="432" y="164"/>
                    </a:lnTo>
                    <a:lnTo>
                      <a:pt x="432" y="163"/>
                    </a:lnTo>
                    <a:lnTo>
                      <a:pt x="433" y="163"/>
                    </a:lnTo>
                    <a:lnTo>
                      <a:pt x="434" y="163"/>
                    </a:lnTo>
                    <a:lnTo>
                      <a:pt x="434" y="163"/>
                    </a:lnTo>
                    <a:lnTo>
                      <a:pt x="435" y="163"/>
                    </a:lnTo>
                    <a:lnTo>
                      <a:pt x="435" y="163"/>
                    </a:lnTo>
                    <a:lnTo>
                      <a:pt x="436" y="163"/>
                    </a:lnTo>
                    <a:lnTo>
                      <a:pt x="437" y="163"/>
                    </a:lnTo>
                    <a:lnTo>
                      <a:pt x="437" y="163"/>
                    </a:lnTo>
                    <a:lnTo>
                      <a:pt x="438" y="163"/>
                    </a:lnTo>
                    <a:lnTo>
                      <a:pt x="438" y="164"/>
                    </a:lnTo>
                    <a:lnTo>
                      <a:pt x="439" y="164"/>
                    </a:lnTo>
                    <a:lnTo>
                      <a:pt x="440" y="164"/>
                    </a:lnTo>
                    <a:lnTo>
                      <a:pt x="441" y="165"/>
                    </a:lnTo>
                    <a:lnTo>
                      <a:pt x="441" y="165"/>
                    </a:lnTo>
                    <a:lnTo>
                      <a:pt x="442" y="165"/>
                    </a:lnTo>
                    <a:lnTo>
                      <a:pt x="443" y="166"/>
                    </a:lnTo>
                    <a:lnTo>
                      <a:pt x="444" y="167"/>
                    </a:lnTo>
                    <a:lnTo>
                      <a:pt x="444" y="167"/>
                    </a:lnTo>
                    <a:lnTo>
                      <a:pt x="445" y="168"/>
                    </a:lnTo>
                    <a:lnTo>
                      <a:pt x="446" y="169"/>
                    </a:lnTo>
                    <a:lnTo>
                      <a:pt x="447" y="170"/>
                    </a:lnTo>
                    <a:lnTo>
                      <a:pt x="447" y="171"/>
                    </a:lnTo>
                    <a:lnTo>
                      <a:pt x="449" y="172"/>
                    </a:lnTo>
                    <a:lnTo>
                      <a:pt x="449" y="173"/>
                    </a:lnTo>
                    <a:lnTo>
                      <a:pt x="450" y="174"/>
                    </a:lnTo>
                    <a:lnTo>
                      <a:pt x="452" y="176"/>
                    </a:lnTo>
                    <a:lnTo>
                      <a:pt x="454" y="180"/>
                    </a:lnTo>
                    <a:lnTo>
                      <a:pt x="455" y="181"/>
                    </a:lnTo>
                    <a:lnTo>
                      <a:pt x="455" y="182"/>
                    </a:lnTo>
                    <a:lnTo>
                      <a:pt x="456" y="185"/>
                    </a:lnTo>
                    <a:lnTo>
                      <a:pt x="459" y="190"/>
                    </a:lnTo>
                    <a:lnTo>
                      <a:pt x="460" y="192"/>
                    </a:lnTo>
                    <a:lnTo>
                      <a:pt x="461" y="193"/>
                    </a:lnTo>
                    <a:lnTo>
                      <a:pt x="462" y="196"/>
                    </a:lnTo>
                    <a:lnTo>
                      <a:pt x="464" y="202"/>
                    </a:lnTo>
                    <a:lnTo>
                      <a:pt x="465" y="204"/>
                    </a:lnTo>
                    <a:lnTo>
                      <a:pt x="465" y="206"/>
                    </a:lnTo>
                    <a:lnTo>
                      <a:pt x="467" y="210"/>
                    </a:lnTo>
                    <a:lnTo>
                      <a:pt x="469" y="217"/>
                    </a:lnTo>
                    <a:lnTo>
                      <a:pt x="474" y="234"/>
                    </a:lnTo>
                    <a:lnTo>
                      <a:pt x="475" y="235"/>
                    </a:lnTo>
                    <a:lnTo>
                      <a:pt x="476" y="238"/>
                    </a:lnTo>
                    <a:lnTo>
                      <a:pt x="477" y="242"/>
                    </a:lnTo>
                    <a:lnTo>
                      <a:pt x="479" y="252"/>
                    </a:lnTo>
                    <a:lnTo>
                      <a:pt x="484" y="272"/>
                    </a:lnTo>
                    <a:lnTo>
                      <a:pt x="485" y="274"/>
                    </a:lnTo>
                    <a:lnTo>
                      <a:pt x="486" y="277"/>
                    </a:lnTo>
                    <a:lnTo>
                      <a:pt x="487" y="283"/>
                    </a:lnTo>
                    <a:lnTo>
                      <a:pt x="489" y="294"/>
                    </a:lnTo>
                    <a:lnTo>
                      <a:pt x="494" y="317"/>
                    </a:lnTo>
                    <a:lnTo>
                      <a:pt x="504" y="367"/>
                    </a:lnTo>
                    <a:lnTo>
                      <a:pt x="505" y="371"/>
                    </a:lnTo>
                    <a:lnTo>
                      <a:pt x="506" y="375"/>
                    </a:lnTo>
                    <a:lnTo>
                      <a:pt x="507" y="382"/>
                    </a:lnTo>
                    <a:lnTo>
                      <a:pt x="510" y="396"/>
                    </a:lnTo>
                    <a:lnTo>
                      <a:pt x="515" y="426"/>
                    </a:lnTo>
                    <a:lnTo>
                      <a:pt x="526" y="487"/>
                    </a:lnTo>
                    <a:lnTo>
                      <a:pt x="527" y="490"/>
                    </a:lnTo>
                    <a:lnTo>
                      <a:pt x="528" y="495"/>
                    </a:lnTo>
                    <a:lnTo>
                      <a:pt x="529" y="502"/>
                    </a:lnTo>
                    <a:lnTo>
                      <a:pt x="532" y="517"/>
                    </a:lnTo>
                    <a:lnTo>
                      <a:pt x="537" y="547"/>
                    </a:lnTo>
                    <a:lnTo>
                      <a:pt x="548" y="605"/>
                    </a:lnTo>
                    <a:lnTo>
                      <a:pt x="549" y="609"/>
                    </a:lnTo>
                    <a:lnTo>
                      <a:pt x="549" y="612"/>
                    </a:lnTo>
                    <a:lnTo>
                      <a:pt x="551" y="618"/>
                    </a:lnTo>
                    <a:lnTo>
                      <a:pt x="553" y="631"/>
                    </a:lnTo>
                    <a:lnTo>
                      <a:pt x="558" y="655"/>
                    </a:lnTo>
                    <a:lnTo>
                      <a:pt x="559" y="658"/>
                    </a:lnTo>
                    <a:lnTo>
                      <a:pt x="560" y="660"/>
                    </a:lnTo>
                    <a:lnTo>
                      <a:pt x="561" y="666"/>
                    </a:lnTo>
                    <a:lnTo>
                      <a:pt x="563" y="677"/>
                    </a:lnTo>
                    <a:lnTo>
                      <a:pt x="569" y="698"/>
                    </a:lnTo>
                    <a:lnTo>
                      <a:pt x="569" y="700"/>
                    </a:lnTo>
                    <a:lnTo>
                      <a:pt x="570" y="703"/>
                    </a:lnTo>
                    <a:lnTo>
                      <a:pt x="571" y="708"/>
                    </a:lnTo>
                    <a:lnTo>
                      <a:pt x="573" y="717"/>
                    </a:lnTo>
                    <a:lnTo>
                      <a:pt x="574" y="719"/>
                    </a:lnTo>
                    <a:lnTo>
                      <a:pt x="575" y="721"/>
                    </a:lnTo>
                    <a:lnTo>
                      <a:pt x="576" y="726"/>
                    </a:lnTo>
                    <a:lnTo>
                      <a:pt x="579" y="733"/>
                    </a:lnTo>
                    <a:lnTo>
                      <a:pt x="579" y="735"/>
                    </a:lnTo>
                    <a:lnTo>
                      <a:pt x="580" y="737"/>
                    </a:lnTo>
                    <a:lnTo>
                      <a:pt x="581" y="741"/>
                    </a:lnTo>
                    <a:lnTo>
                      <a:pt x="584" y="748"/>
                    </a:lnTo>
                    <a:lnTo>
                      <a:pt x="584" y="750"/>
                    </a:lnTo>
                    <a:lnTo>
                      <a:pt x="585" y="751"/>
                    </a:lnTo>
                    <a:lnTo>
                      <a:pt x="586" y="754"/>
                    </a:lnTo>
                    <a:lnTo>
                      <a:pt x="589" y="760"/>
                    </a:lnTo>
                    <a:lnTo>
                      <a:pt x="590" y="761"/>
                    </a:lnTo>
                    <a:lnTo>
                      <a:pt x="590" y="763"/>
                    </a:lnTo>
                    <a:lnTo>
                      <a:pt x="591" y="765"/>
                    </a:lnTo>
                    <a:lnTo>
                      <a:pt x="592" y="766"/>
                    </a:lnTo>
                    <a:lnTo>
                      <a:pt x="593" y="768"/>
                    </a:lnTo>
                    <a:lnTo>
                      <a:pt x="594" y="770"/>
                    </a:lnTo>
                    <a:lnTo>
                      <a:pt x="595" y="771"/>
                    </a:lnTo>
                    <a:lnTo>
                      <a:pt x="596" y="772"/>
                    </a:lnTo>
                    <a:lnTo>
                      <a:pt x="596" y="773"/>
                    </a:lnTo>
                    <a:lnTo>
                      <a:pt x="597" y="774"/>
                    </a:lnTo>
                    <a:lnTo>
                      <a:pt x="598" y="774"/>
                    </a:lnTo>
                    <a:lnTo>
                      <a:pt x="599" y="775"/>
                    </a:lnTo>
                    <a:lnTo>
                      <a:pt x="600" y="777"/>
                    </a:lnTo>
                    <a:lnTo>
                      <a:pt x="600" y="777"/>
                    </a:lnTo>
                    <a:lnTo>
                      <a:pt x="601" y="778"/>
                    </a:lnTo>
                    <a:lnTo>
                      <a:pt x="602" y="778"/>
                    </a:lnTo>
                    <a:lnTo>
                      <a:pt x="603" y="779"/>
                    </a:lnTo>
                    <a:lnTo>
                      <a:pt x="603" y="779"/>
                    </a:lnTo>
                    <a:lnTo>
                      <a:pt x="604" y="780"/>
                    </a:lnTo>
                    <a:lnTo>
                      <a:pt x="605" y="780"/>
                    </a:lnTo>
                    <a:lnTo>
                      <a:pt x="605" y="780"/>
                    </a:lnTo>
                    <a:lnTo>
                      <a:pt x="606" y="780"/>
                    </a:lnTo>
                    <a:lnTo>
                      <a:pt x="607" y="780"/>
                    </a:lnTo>
                    <a:lnTo>
                      <a:pt x="608" y="780"/>
                    </a:lnTo>
                    <a:lnTo>
                      <a:pt x="608" y="780"/>
                    </a:lnTo>
                    <a:lnTo>
                      <a:pt x="609" y="780"/>
                    </a:lnTo>
                    <a:lnTo>
                      <a:pt x="609" y="780"/>
                    </a:lnTo>
                    <a:lnTo>
                      <a:pt x="610" y="780"/>
                    </a:lnTo>
                    <a:lnTo>
                      <a:pt x="611" y="780"/>
                    </a:lnTo>
                    <a:lnTo>
                      <a:pt x="612" y="780"/>
                    </a:lnTo>
                    <a:lnTo>
                      <a:pt x="612" y="780"/>
                    </a:lnTo>
                    <a:lnTo>
                      <a:pt x="613" y="779"/>
                    </a:lnTo>
                    <a:lnTo>
                      <a:pt x="614" y="779"/>
                    </a:lnTo>
                    <a:lnTo>
                      <a:pt x="614" y="778"/>
                    </a:lnTo>
                    <a:lnTo>
                      <a:pt x="615" y="778"/>
                    </a:lnTo>
                    <a:lnTo>
                      <a:pt x="616" y="777"/>
                    </a:lnTo>
                    <a:lnTo>
                      <a:pt x="617" y="777"/>
                    </a:lnTo>
                    <a:lnTo>
                      <a:pt x="617" y="776"/>
                    </a:lnTo>
                    <a:lnTo>
                      <a:pt x="618" y="775"/>
                    </a:lnTo>
                    <a:lnTo>
                      <a:pt x="618" y="774"/>
                    </a:lnTo>
                    <a:lnTo>
                      <a:pt x="619" y="774"/>
                    </a:lnTo>
                    <a:lnTo>
                      <a:pt x="620" y="773"/>
                    </a:lnTo>
                    <a:lnTo>
                      <a:pt x="621" y="772"/>
                    </a:lnTo>
                    <a:lnTo>
                      <a:pt x="622" y="770"/>
                    </a:lnTo>
                    <a:lnTo>
                      <a:pt x="623" y="769"/>
                    </a:lnTo>
                    <a:lnTo>
                      <a:pt x="623" y="768"/>
                    </a:lnTo>
                    <a:lnTo>
                      <a:pt x="625" y="765"/>
                    </a:lnTo>
                    <a:lnTo>
                      <a:pt x="625" y="764"/>
                    </a:lnTo>
                    <a:lnTo>
                      <a:pt x="626" y="762"/>
                    </a:lnTo>
                    <a:lnTo>
                      <a:pt x="627" y="759"/>
                    </a:lnTo>
                    <a:lnTo>
                      <a:pt x="628" y="758"/>
                    </a:lnTo>
                    <a:lnTo>
                      <a:pt x="629" y="756"/>
                    </a:lnTo>
                    <a:lnTo>
                      <a:pt x="630" y="753"/>
                    </a:lnTo>
                    <a:lnTo>
                      <a:pt x="633" y="746"/>
                    </a:lnTo>
                    <a:lnTo>
                      <a:pt x="634" y="744"/>
                    </a:lnTo>
                    <a:lnTo>
                      <a:pt x="634" y="742"/>
                    </a:lnTo>
                    <a:lnTo>
                      <a:pt x="636" y="738"/>
                    </a:lnTo>
                    <a:lnTo>
                      <a:pt x="638" y="729"/>
                    </a:lnTo>
                    <a:lnTo>
                      <a:pt x="639" y="727"/>
                    </a:lnTo>
                    <a:lnTo>
                      <a:pt x="640" y="724"/>
                    </a:lnTo>
                    <a:lnTo>
                      <a:pt x="641" y="720"/>
                    </a:lnTo>
                    <a:lnTo>
                      <a:pt x="644" y="709"/>
                    </a:lnTo>
                    <a:lnTo>
                      <a:pt x="644" y="706"/>
                    </a:lnTo>
                    <a:lnTo>
                      <a:pt x="645" y="704"/>
                    </a:lnTo>
                    <a:lnTo>
                      <a:pt x="647" y="698"/>
                    </a:lnTo>
                    <a:lnTo>
                      <a:pt x="649" y="687"/>
                    </a:lnTo>
                    <a:lnTo>
                      <a:pt x="654" y="661"/>
                    </a:lnTo>
                    <a:lnTo>
                      <a:pt x="655" y="658"/>
                    </a:lnTo>
                    <a:lnTo>
                      <a:pt x="656" y="654"/>
                    </a:lnTo>
                    <a:lnTo>
                      <a:pt x="657" y="647"/>
                    </a:lnTo>
                    <a:lnTo>
                      <a:pt x="660" y="633"/>
                    </a:lnTo>
                    <a:lnTo>
                      <a:pt x="665" y="603"/>
                    </a:lnTo>
                    <a:lnTo>
                      <a:pt x="676" y="536"/>
                    </a:lnTo>
                    <a:lnTo>
                      <a:pt x="677" y="532"/>
                    </a:lnTo>
                    <a:lnTo>
                      <a:pt x="678" y="528"/>
                    </a:lnTo>
                    <a:lnTo>
                      <a:pt x="679" y="520"/>
                    </a:lnTo>
                    <a:lnTo>
                      <a:pt x="681" y="503"/>
                    </a:lnTo>
                    <a:lnTo>
                      <a:pt x="686" y="469"/>
                    </a:lnTo>
                    <a:lnTo>
                      <a:pt x="696" y="398"/>
                    </a:lnTo>
                    <a:lnTo>
                      <a:pt x="697" y="394"/>
                    </a:lnTo>
                    <a:lnTo>
                      <a:pt x="698" y="389"/>
                    </a:lnTo>
                    <a:lnTo>
                      <a:pt x="699" y="380"/>
                    </a:lnTo>
                    <a:lnTo>
                      <a:pt x="702" y="363"/>
                    </a:lnTo>
                    <a:lnTo>
                      <a:pt x="707" y="327"/>
                    </a:lnTo>
                    <a:lnTo>
                      <a:pt x="717" y="258"/>
                    </a:lnTo>
                    <a:lnTo>
                      <a:pt x="717" y="253"/>
                    </a:lnTo>
                    <a:lnTo>
                      <a:pt x="718" y="248"/>
                    </a:lnTo>
                    <a:lnTo>
                      <a:pt x="719" y="239"/>
                    </a:lnTo>
                    <a:lnTo>
                      <a:pt x="722" y="221"/>
                    </a:lnTo>
                    <a:lnTo>
                      <a:pt x="728" y="187"/>
                    </a:lnTo>
                    <a:lnTo>
                      <a:pt x="728" y="183"/>
                    </a:lnTo>
                    <a:lnTo>
                      <a:pt x="729" y="178"/>
                    </a:lnTo>
                    <a:lnTo>
                      <a:pt x="731" y="170"/>
                    </a:lnTo>
                    <a:lnTo>
                      <a:pt x="733" y="154"/>
                    </a:lnTo>
                    <a:lnTo>
                      <a:pt x="738" y="124"/>
                    </a:lnTo>
                    <a:lnTo>
                      <a:pt x="739" y="120"/>
                    </a:lnTo>
                    <a:lnTo>
                      <a:pt x="740" y="117"/>
                    </a:lnTo>
                    <a:lnTo>
                      <a:pt x="741" y="109"/>
                    </a:lnTo>
                    <a:lnTo>
                      <a:pt x="744" y="96"/>
                    </a:lnTo>
                    <a:lnTo>
                      <a:pt x="745" y="93"/>
                    </a:lnTo>
                    <a:lnTo>
                      <a:pt x="746" y="90"/>
                    </a:lnTo>
                    <a:lnTo>
                      <a:pt x="747" y="83"/>
                    </a:lnTo>
                    <a:lnTo>
                      <a:pt x="750" y="71"/>
                    </a:lnTo>
                    <a:lnTo>
                      <a:pt x="750" y="68"/>
                    </a:lnTo>
                    <a:lnTo>
                      <a:pt x="751" y="66"/>
                    </a:lnTo>
                    <a:lnTo>
                      <a:pt x="752" y="60"/>
                    </a:lnTo>
                    <a:lnTo>
                      <a:pt x="755" y="50"/>
                    </a:lnTo>
                    <a:lnTo>
                      <a:pt x="756" y="47"/>
                    </a:lnTo>
                    <a:lnTo>
                      <a:pt x="756" y="45"/>
                    </a:lnTo>
                    <a:lnTo>
                      <a:pt x="758" y="40"/>
                    </a:lnTo>
                    <a:lnTo>
                      <a:pt x="761" y="32"/>
                    </a:lnTo>
                    <a:lnTo>
                      <a:pt x="761" y="30"/>
                    </a:lnTo>
                    <a:lnTo>
                      <a:pt x="762" y="28"/>
                    </a:lnTo>
                    <a:lnTo>
                      <a:pt x="763" y="25"/>
                    </a:lnTo>
                    <a:lnTo>
                      <a:pt x="764" y="23"/>
                    </a:lnTo>
                    <a:lnTo>
                      <a:pt x="764" y="21"/>
                    </a:lnTo>
                    <a:lnTo>
                      <a:pt x="766" y="18"/>
                    </a:lnTo>
                    <a:lnTo>
                      <a:pt x="766" y="17"/>
                    </a:lnTo>
                    <a:lnTo>
                      <a:pt x="767" y="16"/>
                    </a:lnTo>
                    <a:lnTo>
                      <a:pt x="768" y="13"/>
                    </a:lnTo>
                    <a:lnTo>
                      <a:pt x="769" y="12"/>
                    </a:lnTo>
                    <a:lnTo>
                      <a:pt x="770" y="10"/>
                    </a:lnTo>
                    <a:lnTo>
                      <a:pt x="771" y="9"/>
                    </a:lnTo>
                    <a:lnTo>
                      <a:pt x="771" y="7"/>
                    </a:lnTo>
                    <a:lnTo>
                      <a:pt x="772" y="6"/>
                    </a:lnTo>
                    <a:lnTo>
                      <a:pt x="773" y="6"/>
                    </a:lnTo>
                    <a:lnTo>
                      <a:pt x="773" y="5"/>
                    </a:lnTo>
                    <a:lnTo>
                      <a:pt x="774" y="4"/>
                    </a:lnTo>
                    <a:lnTo>
                      <a:pt x="774" y="3"/>
                    </a:lnTo>
                    <a:lnTo>
                      <a:pt x="775" y="3"/>
                    </a:lnTo>
                    <a:lnTo>
                      <a:pt x="776" y="2"/>
                    </a:lnTo>
                    <a:lnTo>
                      <a:pt x="777" y="1"/>
                    </a:lnTo>
                    <a:lnTo>
                      <a:pt x="777" y="1"/>
                    </a:lnTo>
                    <a:lnTo>
                      <a:pt x="778" y="1"/>
                    </a:lnTo>
                    <a:lnTo>
                      <a:pt x="779" y="0"/>
                    </a:lnTo>
                    <a:lnTo>
                      <a:pt x="779" y="0"/>
                    </a:lnTo>
                    <a:lnTo>
                      <a:pt x="780" y="0"/>
                    </a:lnTo>
                    <a:lnTo>
                      <a:pt x="780" y="0"/>
                    </a:lnTo>
                    <a:lnTo>
                      <a:pt x="781" y="0"/>
                    </a:lnTo>
                  </a:path>
                </a:pathLst>
              </a:custGeom>
              <a:noFill/>
              <a:ln w="25400" cap="flat" cmpd="sng" algn="ctr">
                <a:solidFill>
                  <a:srgbClr val="9C007F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8" name="Freeform 29"/>
              <p:cNvSpPr>
                <a:spLocks/>
              </p:cNvSpPr>
              <p:nvPr/>
            </p:nvSpPr>
            <p:spPr bwMode="auto">
              <a:xfrm>
                <a:off x="4165600" y="2436813"/>
                <a:ext cx="1257300" cy="1989138"/>
              </a:xfrm>
              <a:custGeom>
                <a:avLst/>
                <a:gdLst>
                  <a:gd name="T0" fmla="*/ 4 w 792"/>
                  <a:gd name="T1" fmla="*/ 186 h 1253"/>
                  <a:gd name="T2" fmla="*/ 10 w 792"/>
                  <a:gd name="T3" fmla="*/ 192 h 1253"/>
                  <a:gd name="T4" fmla="*/ 17 w 792"/>
                  <a:gd name="T5" fmla="*/ 204 h 1253"/>
                  <a:gd name="T6" fmla="*/ 27 w 792"/>
                  <a:gd name="T7" fmla="*/ 237 h 1253"/>
                  <a:gd name="T8" fmla="*/ 43 w 792"/>
                  <a:gd name="T9" fmla="*/ 316 h 1253"/>
                  <a:gd name="T10" fmla="*/ 67 w 792"/>
                  <a:gd name="T11" fmla="*/ 495 h 1253"/>
                  <a:gd name="T12" fmla="*/ 97 w 792"/>
                  <a:gd name="T13" fmla="*/ 772 h 1253"/>
                  <a:gd name="T14" fmla="*/ 120 w 792"/>
                  <a:gd name="T15" fmla="*/ 978 h 1253"/>
                  <a:gd name="T16" fmla="*/ 139 w 792"/>
                  <a:gd name="T17" fmla="*/ 1124 h 1253"/>
                  <a:gd name="T18" fmla="*/ 152 w 792"/>
                  <a:gd name="T19" fmla="*/ 1196 h 1253"/>
                  <a:gd name="T20" fmla="*/ 161 w 792"/>
                  <a:gd name="T21" fmla="*/ 1230 h 1253"/>
                  <a:gd name="T22" fmla="*/ 167 w 792"/>
                  <a:gd name="T23" fmla="*/ 1246 h 1253"/>
                  <a:gd name="T24" fmla="*/ 173 w 792"/>
                  <a:gd name="T25" fmla="*/ 1252 h 1253"/>
                  <a:gd name="T26" fmla="*/ 178 w 792"/>
                  <a:gd name="T27" fmla="*/ 1252 h 1253"/>
                  <a:gd name="T28" fmla="*/ 184 w 792"/>
                  <a:gd name="T29" fmla="*/ 1245 h 1253"/>
                  <a:gd name="T30" fmla="*/ 191 w 792"/>
                  <a:gd name="T31" fmla="*/ 1228 h 1253"/>
                  <a:gd name="T32" fmla="*/ 199 w 792"/>
                  <a:gd name="T33" fmla="*/ 1193 h 1253"/>
                  <a:gd name="T34" fmla="*/ 214 w 792"/>
                  <a:gd name="T35" fmla="*/ 1095 h 1253"/>
                  <a:gd name="T36" fmla="*/ 229 w 792"/>
                  <a:gd name="T37" fmla="*/ 955 h 1253"/>
                  <a:gd name="T38" fmla="*/ 255 w 792"/>
                  <a:gd name="T39" fmla="*/ 624 h 1253"/>
                  <a:gd name="T40" fmla="*/ 277 w 792"/>
                  <a:gd name="T41" fmla="*/ 335 h 1253"/>
                  <a:gd name="T42" fmla="*/ 297 w 792"/>
                  <a:gd name="T43" fmla="*/ 144 h 1253"/>
                  <a:gd name="T44" fmla="*/ 308 w 792"/>
                  <a:gd name="T45" fmla="*/ 70 h 1253"/>
                  <a:gd name="T46" fmla="*/ 315 w 792"/>
                  <a:gd name="T47" fmla="*/ 35 h 1253"/>
                  <a:gd name="T48" fmla="*/ 324 w 792"/>
                  <a:gd name="T49" fmla="*/ 10 h 1253"/>
                  <a:gd name="T50" fmla="*/ 329 w 792"/>
                  <a:gd name="T51" fmla="*/ 2 h 1253"/>
                  <a:gd name="T52" fmla="*/ 334 w 792"/>
                  <a:gd name="T53" fmla="*/ 0 h 1253"/>
                  <a:gd name="T54" fmla="*/ 339 w 792"/>
                  <a:gd name="T55" fmla="*/ 3 h 1253"/>
                  <a:gd name="T56" fmla="*/ 345 w 792"/>
                  <a:gd name="T57" fmla="*/ 13 h 1253"/>
                  <a:gd name="T58" fmla="*/ 354 w 792"/>
                  <a:gd name="T59" fmla="*/ 40 h 1253"/>
                  <a:gd name="T60" fmla="*/ 364 w 792"/>
                  <a:gd name="T61" fmla="*/ 91 h 1253"/>
                  <a:gd name="T62" fmla="*/ 382 w 792"/>
                  <a:gd name="T63" fmla="*/ 214 h 1253"/>
                  <a:gd name="T64" fmla="*/ 409 w 792"/>
                  <a:gd name="T65" fmla="*/ 447 h 1253"/>
                  <a:gd name="T66" fmla="*/ 446 w 792"/>
                  <a:gd name="T67" fmla="*/ 796 h 1253"/>
                  <a:gd name="T68" fmla="*/ 459 w 792"/>
                  <a:gd name="T69" fmla="*/ 891 h 1253"/>
                  <a:gd name="T70" fmla="*/ 473 w 792"/>
                  <a:gd name="T71" fmla="*/ 975 h 1253"/>
                  <a:gd name="T72" fmla="*/ 483 w 792"/>
                  <a:gd name="T73" fmla="*/ 1020 h 1253"/>
                  <a:gd name="T74" fmla="*/ 492 w 792"/>
                  <a:gd name="T75" fmla="*/ 1048 h 1253"/>
                  <a:gd name="T76" fmla="*/ 499 w 792"/>
                  <a:gd name="T77" fmla="*/ 1061 h 1253"/>
                  <a:gd name="T78" fmla="*/ 505 w 792"/>
                  <a:gd name="T79" fmla="*/ 1066 h 1253"/>
                  <a:gd name="T80" fmla="*/ 510 w 792"/>
                  <a:gd name="T81" fmla="*/ 1067 h 1253"/>
                  <a:gd name="T82" fmla="*/ 516 w 792"/>
                  <a:gd name="T83" fmla="*/ 1063 h 1253"/>
                  <a:gd name="T84" fmla="*/ 523 w 792"/>
                  <a:gd name="T85" fmla="*/ 1053 h 1253"/>
                  <a:gd name="T86" fmla="*/ 532 w 792"/>
                  <a:gd name="T87" fmla="*/ 1029 h 1253"/>
                  <a:gd name="T88" fmla="*/ 542 w 792"/>
                  <a:gd name="T89" fmla="*/ 991 h 1253"/>
                  <a:gd name="T90" fmla="*/ 556 w 792"/>
                  <a:gd name="T91" fmla="*/ 916 h 1253"/>
                  <a:gd name="T92" fmla="*/ 592 w 792"/>
                  <a:gd name="T93" fmla="*/ 682 h 1253"/>
                  <a:gd name="T94" fmla="*/ 613 w 792"/>
                  <a:gd name="T95" fmla="*/ 534 h 1253"/>
                  <a:gd name="T96" fmla="*/ 634 w 792"/>
                  <a:gd name="T97" fmla="*/ 415 h 1253"/>
                  <a:gd name="T98" fmla="*/ 645 w 792"/>
                  <a:gd name="T99" fmla="*/ 364 h 1253"/>
                  <a:gd name="T100" fmla="*/ 656 w 792"/>
                  <a:gd name="T101" fmla="*/ 326 h 1253"/>
                  <a:gd name="T102" fmla="*/ 662 w 792"/>
                  <a:gd name="T103" fmla="*/ 309 h 1253"/>
                  <a:gd name="T104" fmla="*/ 671 w 792"/>
                  <a:gd name="T105" fmla="*/ 293 h 1253"/>
                  <a:gd name="T106" fmla="*/ 676 w 792"/>
                  <a:gd name="T107" fmla="*/ 288 h 1253"/>
                  <a:gd name="T108" fmla="*/ 681 w 792"/>
                  <a:gd name="T109" fmla="*/ 286 h 1253"/>
                  <a:gd name="T110" fmla="*/ 686 w 792"/>
                  <a:gd name="T111" fmla="*/ 287 h 1253"/>
                  <a:gd name="T112" fmla="*/ 692 w 792"/>
                  <a:gd name="T113" fmla="*/ 291 h 1253"/>
                  <a:gd name="T114" fmla="*/ 699 w 792"/>
                  <a:gd name="T115" fmla="*/ 302 h 1253"/>
                  <a:gd name="T116" fmla="*/ 708 w 792"/>
                  <a:gd name="T117" fmla="*/ 322 h 1253"/>
                  <a:gd name="T118" fmla="*/ 724 w 792"/>
                  <a:gd name="T119" fmla="*/ 376 h 1253"/>
                  <a:gd name="T120" fmla="*/ 761 w 792"/>
                  <a:gd name="T121" fmla="*/ 562 h 1253"/>
                  <a:gd name="T122" fmla="*/ 783 w 792"/>
                  <a:gd name="T123" fmla="*/ 683 h 1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92" h="1253">
                    <a:moveTo>
                      <a:pt x="0" y="186"/>
                    </a:moveTo>
                    <a:lnTo>
                      <a:pt x="1" y="186"/>
                    </a:lnTo>
                    <a:lnTo>
                      <a:pt x="1" y="186"/>
                    </a:lnTo>
                    <a:lnTo>
                      <a:pt x="2" y="186"/>
                    </a:lnTo>
                    <a:lnTo>
                      <a:pt x="2" y="186"/>
                    </a:lnTo>
                    <a:lnTo>
                      <a:pt x="3" y="186"/>
                    </a:lnTo>
                    <a:lnTo>
                      <a:pt x="4" y="186"/>
                    </a:lnTo>
                    <a:lnTo>
                      <a:pt x="4" y="186"/>
                    </a:lnTo>
                    <a:lnTo>
                      <a:pt x="5" y="187"/>
                    </a:lnTo>
                    <a:lnTo>
                      <a:pt x="6" y="187"/>
                    </a:lnTo>
                    <a:lnTo>
                      <a:pt x="6" y="187"/>
                    </a:lnTo>
                    <a:lnTo>
                      <a:pt x="7" y="188"/>
                    </a:lnTo>
                    <a:lnTo>
                      <a:pt x="8" y="189"/>
                    </a:lnTo>
                    <a:lnTo>
                      <a:pt x="8" y="189"/>
                    </a:lnTo>
                    <a:lnTo>
                      <a:pt x="9" y="190"/>
                    </a:lnTo>
                    <a:lnTo>
                      <a:pt x="10" y="192"/>
                    </a:lnTo>
                    <a:lnTo>
                      <a:pt x="11" y="193"/>
                    </a:lnTo>
                    <a:lnTo>
                      <a:pt x="11" y="194"/>
                    </a:lnTo>
                    <a:lnTo>
                      <a:pt x="13" y="196"/>
                    </a:lnTo>
                    <a:lnTo>
                      <a:pt x="13" y="197"/>
                    </a:lnTo>
                    <a:lnTo>
                      <a:pt x="14" y="198"/>
                    </a:lnTo>
                    <a:lnTo>
                      <a:pt x="15" y="201"/>
                    </a:lnTo>
                    <a:lnTo>
                      <a:pt x="16" y="202"/>
                    </a:lnTo>
                    <a:lnTo>
                      <a:pt x="17" y="204"/>
                    </a:lnTo>
                    <a:lnTo>
                      <a:pt x="18" y="207"/>
                    </a:lnTo>
                    <a:lnTo>
                      <a:pt x="20" y="214"/>
                    </a:lnTo>
                    <a:lnTo>
                      <a:pt x="21" y="216"/>
                    </a:lnTo>
                    <a:lnTo>
                      <a:pt x="22" y="218"/>
                    </a:lnTo>
                    <a:lnTo>
                      <a:pt x="23" y="222"/>
                    </a:lnTo>
                    <a:lnTo>
                      <a:pt x="26" y="232"/>
                    </a:lnTo>
                    <a:lnTo>
                      <a:pt x="27" y="234"/>
                    </a:lnTo>
                    <a:lnTo>
                      <a:pt x="27" y="237"/>
                    </a:lnTo>
                    <a:lnTo>
                      <a:pt x="29" y="243"/>
                    </a:lnTo>
                    <a:lnTo>
                      <a:pt x="32" y="255"/>
                    </a:lnTo>
                    <a:lnTo>
                      <a:pt x="32" y="258"/>
                    </a:lnTo>
                    <a:lnTo>
                      <a:pt x="33" y="261"/>
                    </a:lnTo>
                    <a:lnTo>
                      <a:pt x="34" y="267"/>
                    </a:lnTo>
                    <a:lnTo>
                      <a:pt x="37" y="281"/>
                    </a:lnTo>
                    <a:lnTo>
                      <a:pt x="43" y="312"/>
                    </a:lnTo>
                    <a:lnTo>
                      <a:pt x="43" y="316"/>
                    </a:lnTo>
                    <a:lnTo>
                      <a:pt x="44" y="321"/>
                    </a:lnTo>
                    <a:lnTo>
                      <a:pt x="45" y="329"/>
                    </a:lnTo>
                    <a:lnTo>
                      <a:pt x="48" y="347"/>
                    </a:lnTo>
                    <a:lnTo>
                      <a:pt x="54" y="386"/>
                    </a:lnTo>
                    <a:lnTo>
                      <a:pt x="65" y="472"/>
                    </a:lnTo>
                    <a:lnTo>
                      <a:pt x="65" y="478"/>
                    </a:lnTo>
                    <a:lnTo>
                      <a:pt x="66" y="484"/>
                    </a:lnTo>
                    <a:lnTo>
                      <a:pt x="67" y="495"/>
                    </a:lnTo>
                    <a:lnTo>
                      <a:pt x="70" y="519"/>
                    </a:lnTo>
                    <a:lnTo>
                      <a:pt x="76" y="567"/>
                    </a:lnTo>
                    <a:lnTo>
                      <a:pt x="86" y="668"/>
                    </a:lnTo>
                    <a:lnTo>
                      <a:pt x="87" y="675"/>
                    </a:lnTo>
                    <a:lnTo>
                      <a:pt x="88" y="681"/>
                    </a:lnTo>
                    <a:lnTo>
                      <a:pt x="89" y="694"/>
                    </a:lnTo>
                    <a:lnTo>
                      <a:pt x="92" y="720"/>
                    </a:lnTo>
                    <a:lnTo>
                      <a:pt x="97" y="772"/>
                    </a:lnTo>
                    <a:lnTo>
                      <a:pt x="108" y="876"/>
                    </a:lnTo>
                    <a:lnTo>
                      <a:pt x="109" y="882"/>
                    </a:lnTo>
                    <a:lnTo>
                      <a:pt x="110" y="887"/>
                    </a:lnTo>
                    <a:lnTo>
                      <a:pt x="111" y="899"/>
                    </a:lnTo>
                    <a:lnTo>
                      <a:pt x="113" y="922"/>
                    </a:lnTo>
                    <a:lnTo>
                      <a:pt x="118" y="967"/>
                    </a:lnTo>
                    <a:lnTo>
                      <a:pt x="119" y="973"/>
                    </a:lnTo>
                    <a:lnTo>
                      <a:pt x="120" y="978"/>
                    </a:lnTo>
                    <a:lnTo>
                      <a:pt x="121" y="989"/>
                    </a:lnTo>
                    <a:lnTo>
                      <a:pt x="124" y="1010"/>
                    </a:lnTo>
                    <a:lnTo>
                      <a:pt x="128" y="1051"/>
                    </a:lnTo>
                    <a:lnTo>
                      <a:pt x="129" y="1056"/>
                    </a:lnTo>
                    <a:lnTo>
                      <a:pt x="130" y="1060"/>
                    </a:lnTo>
                    <a:lnTo>
                      <a:pt x="131" y="1070"/>
                    </a:lnTo>
                    <a:lnTo>
                      <a:pt x="134" y="1089"/>
                    </a:lnTo>
                    <a:lnTo>
                      <a:pt x="139" y="1124"/>
                    </a:lnTo>
                    <a:lnTo>
                      <a:pt x="139" y="1128"/>
                    </a:lnTo>
                    <a:lnTo>
                      <a:pt x="140" y="1132"/>
                    </a:lnTo>
                    <a:lnTo>
                      <a:pt x="141" y="1140"/>
                    </a:lnTo>
                    <a:lnTo>
                      <a:pt x="144" y="1155"/>
                    </a:lnTo>
                    <a:lnTo>
                      <a:pt x="149" y="1183"/>
                    </a:lnTo>
                    <a:lnTo>
                      <a:pt x="149" y="1186"/>
                    </a:lnTo>
                    <a:lnTo>
                      <a:pt x="150" y="1189"/>
                    </a:lnTo>
                    <a:lnTo>
                      <a:pt x="152" y="1196"/>
                    </a:lnTo>
                    <a:lnTo>
                      <a:pt x="152" y="1199"/>
                    </a:lnTo>
                    <a:lnTo>
                      <a:pt x="153" y="1202"/>
                    </a:lnTo>
                    <a:lnTo>
                      <a:pt x="154" y="1208"/>
                    </a:lnTo>
                    <a:lnTo>
                      <a:pt x="155" y="1210"/>
                    </a:lnTo>
                    <a:lnTo>
                      <a:pt x="156" y="1213"/>
                    </a:lnTo>
                    <a:lnTo>
                      <a:pt x="157" y="1218"/>
                    </a:lnTo>
                    <a:lnTo>
                      <a:pt x="160" y="1228"/>
                    </a:lnTo>
                    <a:lnTo>
                      <a:pt x="161" y="1230"/>
                    </a:lnTo>
                    <a:lnTo>
                      <a:pt x="161" y="1232"/>
                    </a:lnTo>
                    <a:lnTo>
                      <a:pt x="163" y="1236"/>
                    </a:lnTo>
                    <a:lnTo>
                      <a:pt x="163" y="1237"/>
                    </a:lnTo>
                    <a:lnTo>
                      <a:pt x="164" y="1239"/>
                    </a:lnTo>
                    <a:lnTo>
                      <a:pt x="166" y="1242"/>
                    </a:lnTo>
                    <a:lnTo>
                      <a:pt x="166" y="1243"/>
                    </a:lnTo>
                    <a:lnTo>
                      <a:pt x="167" y="1245"/>
                    </a:lnTo>
                    <a:lnTo>
                      <a:pt x="167" y="1246"/>
                    </a:lnTo>
                    <a:lnTo>
                      <a:pt x="168" y="1247"/>
                    </a:lnTo>
                    <a:lnTo>
                      <a:pt x="169" y="1248"/>
                    </a:lnTo>
                    <a:lnTo>
                      <a:pt x="170" y="1249"/>
                    </a:lnTo>
                    <a:lnTo>
                      <a:pt x="170" y="1249"/>
                    </a:lnTo>
                    <a:lnTo>
                      <a:pt x="171" y="1250"/>
                    </a:lnTo>
                    <a:lnTo>
                      <a:pt x="172" y="1251"/>
                    </a:lnTo>
                    <a:lnTo>
                      <a:pt x="172" y="1251"/>
                    </a:lnTo>
                    <a:lnTo>
                      <a:pt x="173" y="1252"/>
                    </a:lnTo>
                    <a:lnTo>
                      <a:pt x="174" y="1252"/>
                    </a:lnTo>
                    <a:lnTo>
                      <a:pt x="174" y="1252"/>
                    </a:lnTo>
                    <a:lnTo>
                      <a:pt x="175" y="1252"/>
                    </a:lnTo>
                    <a:lnTo>
                      <a:pt x="176" y="1253"/>
                    </a:lnTo>
                    <a:lnTo>
                      <a:pt x="176" y="1252"/>
                    </a:lnTo>
                    <a:lnTo>
                      <a:pt x="177" y="1252"/>
                    </a:lnTo>
                    <a:lnTo>
                      <a:pt x="178" y="1252"/>
                    </a:lnTo>
                    <a:lnTo>
                      <a:pt x="178" y="1252"/>
                    </a:lnTo>
                    <a:lnTo>
                      <a:pt x="179" y="1251"/>
                    </a:lnTo>
                    <a:lnTo>
                      <a:pt x="180" y="1251"/>
                    </a:lnTo>
                    <a:lnTo>
                      <a:pt x="181" y="1250"/>
                    </a:lnTo>
                    <a:lnTo>
                      <a:pt x="181" y="1249"/>
                    </a:lnTo>
                    <a:lnTo>
                      <a:pt x="182" y="1249"/>
                    </a:lnTo>
                    <a:lnTo>
                      <a:pt x="182" y="1248"/>
                    </a:lnTo>
                    <a:lnTo>
                      <a:pt x="183" y="1246"/>
                    </a:lnTo>
                    <a:lnTo>
                      <a:pt x="184" y="1245"/>
                    </a:lnTo>
                    <a:lnTo>
                      <a:pt x="185" y="1244"/>
                    </a:lnTo>
                    <a:lnTo>
                      <a:pt x="185" y="1243"/>
                    </a:lnTo>
                    <a:lnTo>
                      <a:pt x="186" y="1241"/>
                    </a:lnTo>
                    <a:lnTo>
                      <a:pt x="187" y="1238"/>
                    </a:lnTo>
                    <a:lnTo>
                      <a:pt x="188" y="1236"/>
                    </a:lnTo>
                    <a:lnTo>
                      <a:pt x="189" y="1234"/>
                    </a:lnTo>
                    <a:lnTo>
                      <a:pt x="190" y="1230"/>
                    </a:lnTo>
                    <a:lnTo>
                      <a:pt x="191" y="1228"/>
                    </a:lnTo>
                    <a:lnTo>
                      <a:pt x="191" y="1226"/>
                    </a:lnTo>
                    <a:lnTo>
                      <a:pt x="193" y="1221"/>
                    </a:lnTo>
                    <a:lnTo>
                      <a:pt x="194" y="1219"/>
                    </a:lnTo>
                    <a:lnTo>
                      <a:pt x="194" y="1216"/>
                    </a:lnTo>
                    <a:lnTo>
                      <a:pt x="196" y="1211"/>
                    </a:lnTo>
                    <a:lnTo>
                      <a:pt x="198" y="1200"/>
                    </a:lnTo>
                    <a:lnTo>
                      <a:pt x="199" y="1196"/>
                    </a:lnTo>
                    <a:lnTo>
                      <a:pt x="199" y="1193"/>
                    </a:lnTo>
                    <a:lnTo>
                      <a:pt x="200" y="1186"/>
                    </a:lnTo>
                    <a:lnTo>
                      <a:pt x="203" y="1172"/>
                    </a:lnTo>
                    <a:lnTo>
                      <a:pt x="204" y="1168"/>
                    </a:lnTo>
                    <a:lnTo>
                      <a:pt x="205" y="1164"/>
                    </a:lnTo>
                    <a:lnTo>
                      <a:pt x="206" y="1156"/>
                    </a:lnTo>
                    <a:lnTo>
                      <a:pt x="208" y="1139"/>
                    </a:lnTo>
                    <a:lnTo>
                      <a:pt x="214" y="1101"/>
                    </a:lnTo>
                    <a:lnTo>
                      <a:pt x="214" y="1095"/>
                    </a:lnTo>
                    <a:lnTo>
                      <a:pt x="215" y="1090"/>
                    </a:lnTo>
                    <a:lnTo>
                      <a:pt x="216" y="1080"/>
                    </a:lnTo>
                    <a:lnTo>
                      <a:pt x="218" y="1057"/>
                    </a:lnTo>
                    <a:lnTo>
                      <a:pt x="224" y="1008"/>
                    </a:lnTo>
                    <a:lnTo>
                      <a:pt x="224" y="1002"/>
                    </a:lnTo>
                    <a:lnTo>
                      <a:pt x="225" y="995"/>
                    </a:lnTo>
                    <a:lnTo>
                      <a:pt x="226" y="982"/>
                    </a:lnTo>
                    <a:lnTo>
                      <a:pt x="229" y="955"/>
                    </a:lnTo>
                    <a:lnTo>
                      <a:pt x="234" y="897"/>
                    </a:lnTo>
                    <a:lnTo>
                      <a:pt x="235" y="889"/>
                    </a:lnTo>
                    <a:lnTo>
                      <a:pt x="235" y="882"/>
                    </a:lnTo>
                    <a:lnTo>
                      <a:pt x="236" y="867"/>
                    </a:lnTo>
                    <a:lnTo>
                      <a:pt x="239" y="835"/>
                    </a:lnTo>
                    <a:lnTo>
                      <a:pt x="244" y="771"/>
                    </a:lnTo>
                    <a:lnTo>
                      <a:pt x="254" y="633"/>
                    </a:lnTo>
                    <a:lnTo>
                      <a:pt x="255" y="624"/>
                    </a:lnTo>
                    <a:lnTo>
                      <a:pt x="256" y="615"/>
                    </a:lnTo>
                    <a:lnTo>
                      <a:pt x="257" y="597"/>
                    </a:lnTo>
                    <a:lnTo>
                      <a:pt x="259" y="562"/>
                    </a:lnTo>
                    <a:lnTo>
                      <a:pt x="264" y="494"/>
                    </a:lnTo>
                    <a:lnTo>
                      <a:pt x="274" y="367"/>
                    </a:lnTo>
                    <a:lnTo>
                      <a:pt x="275" y="359"/>
                    </a:lnTo>
                    <a:lnTo>
                      <a:pt x="276" y="351"/>
                    </a:lnTo>
                    <a:lnTo>
                      <a:pt x="277" y="335"/>
                    </a:lnTo>
                    <a:lnTo>
                      <a:pt x="280" y="304"/>
                    </a:lnTo>
                    <a:lnTo>
                      <a:pt x="285" y="247"/>
                    </a:lnTo>
                    <a:lnTo>
                      <a:pt x="286" y="240"/>
                    </a:lnTo>
                    <a:lnTo>
                      <a:pt x="287" y="234"/>
                    </a:lnTo>
                    <a:lnTo>
                      <a:pt x="288" y="220"/>
                    </a:lnTo>
                    <a:lnTo>
                      <a:pt x="291" y="195"/>
                    </a:lnTo>
                    <a:lnTo>
                      <a:pt x="296" y="149"/>
                    </a:lnTo>
                    <a:lnTo>
                      <a:pt x="297" y="144"/>
                    </a:lnTo>
                    <a:lnTo>
                      <a:pt x="298" y="138"/>
                    </a:lnTo>
                    <a:lnTo>
                      <a:pt x="299" y="128"/>
                    </a:lnTo>
                    <a:lnTo>
                      <a:pt x="302" y="109"/>
                    </a:lnTo>
                    <a:lnTo>
                      <a:pt x="302" y="104"/>
                    </a:lnTo>
                    <a:lnTo>
                      <a:pt x="303" y="99"/>
                    </a:lnTo>
                    <a:lnTo>
                      <a:pt x="304" y="91"/>
                    </a:lnTo>
                    <a:lnTo>
                      <a:pt x="307" y="75"/>
                    </a:lnTo>
                    <a:lnTo>
                      <a:pt x="308" y="70"/>
                    </a:lnTo>
                    <a:lnTo>
                      <a:pt x="308" y="67"/>
                    </a:lnTo>
                    <a:lnTo>
                      <a:pt x="310" y="60"/>
                    </a:lnTo>
                    <a:lnTo>
                      <a:pt x="310" y="56"/>
                    </a:lnTo>
                    <a:lnTo>
                      <a:pt x="311" y="53"/>
                    </a:lnTo>
                    <a:lnTo>
                      <a:pt x="313" y="47"/>
                    </a:lnTo>
                    <a:lnTo>
                      <a:pt x="313" y="44"/>
                    </a:lnTo>
                    <a:lnTo>
                      <a:pt x="314" y="41"/>
                    </a:lnTo>
                    <a:lnTo>
                      <a:pt x="315" y="35"/>
                    </a:lnTo>
                    <a:lnTo>
                      <a:pt x="318" y="25"/>
                    </a:lnTo>
                    <a:lnTo>
                      <a:pt x="319" y="23"/>
                    </a:lnTo>
                    <a:lnTo>
                      <a:pt x="319" y="21"/>
                    </a:lnTo>
                    <a:lnTo>
                      <a:pt x="320" y="18"/>
                    </a:lnTo>
                    <a:lnTo>
                      <a:pt x="321" y="16"/>
                    </a:lnTo>
                    <a:lnTo>
                      <a:pt x="322" y="14"/>
                    </a:lnTo>
                    <a:lnTo>
                      <a:pt x="323" y="11"/>
                    </a:lnTo>
                    <a:lnTo>
                      <a:pt x="324" y="10"/>
                    </a:lnTo>
                    <a:lnTo>
                      <a:pt x="324" y="9"/>
                    </a:lnTo>
                    <a:lnTo>
                      <a:pt x="325" y="7"/>
                    </a:lnTo>
                    <a:lnTo>
                      <a:pt x="326" y="6"/>
                    </a:lnTo>
                    <a:lnTo>
                      <a:pt x="326" y="5"/>
                    </a:lnTo>
                    <a:lnTo>
                      <a:pt x="327" y="4"/>
                    </a:lnTo>
                    <a:lnTo>
                      <a:pt x="328" y="4"/>
                    </a:lnTo>
                    <a:lnTo>
                      <a:pt x="328" y="3"/>
                    </a:lnTo>
                    <a:lnTo>
                      <a:pt x="329" y="2"/>
                    </a:lnTo>
                    <a:lnTo>
                      <a:pt x="329" y="1"/>
                    </a:lnTo>
                    <a:lnTo>
                      <a:pt x="330" y="1"/>
                    </a:lnTo>
                    <a:lnTo>
                      <a:pt x="331" y="1"/>
                    </a:lnTo>
                    <a:lnTo>
                      <a:pt x="331" y="0"/>
                    </a:lnTo>
                    <a:lnTo>
                      <a:pt x="332" y="0"/>
                    </a:lnTo>
                    <a:lnTo>
                      <a:pt x="333" y="0"/>
                    </a:lnTo>
                    <a:lnTo>
                      <a:pt x="333" y="0"/>
                    </a:lnTo>
                    <a:lnTo>
                      <a:pt x="334" y="0"/>
                    </a:lnTo>
                    <a:lnTo>
                      <a:pt x="335" y="0"/>
                    </a:lnTo>
                    <a:lnTo>
                      <a:pt x="335" y="0"/>
                    </a:lnTo>
                    <a:lnTo>
                      <a:pt x="336" y="0"/>
                    </a:lnTo>
                    <a:lnTo>
                      <a:pt x="337" y="1"/>
                    </a:lnTo>
                    <a:lnTo>
                      <a:pt x="337" y="1"/>
                    </a:lnTo>
                    <a:lnTo>
                      <a:pt x="338" y="1"/>
                    </a:lnTo>
                    <a:lnTo>
                      <a:pt x="338" y="2"/>
                    </a:lnTo>
                    <a:lnTo>
                      <a:pt x="339" y="3"/>
                    </a:lnTo>
                    <a:lnTo>
                      <a:pt x="340" y="4"/>
                    </a:lnTo>
                    <a:lnTo>
                      <a:pt x="340" y="4"/>
                    </a:lnTo>
                    <a:lnTo>
                      <a:pt x="341" y="5"/>
                    </a:lnTo>
                    <a:lnTo>
                      <a:pt x="341" y="6"/>
                    </a:lnTo>
                    <a:lnTo>
                      <a:pt x="342" y="7"/>
                    </a:lnTo>
                    <a:lnTo>
                      <a:pt x="343" y="10"/>
                    </a:lnTo>
                    <a:lnTo>
                      <a:pt x="344" y="11"/>
                    </a:lnTo>
                    <a:lnTo>
                      <a:pt x="345" y="13"/>
                    </a:lnTo>
                    <a:lnTo>
                      <a:pt x="346" y="16"/>
                    </a:lnTo>
                    <a:lnTo>
                      <a:pt x="347" y="17"/>
                    </a:lnTo>
                    <a:lnTo>
                      <a:pt x="347" y="19"/>
                    </a:lnTo>
                    <a:lnTo>
                      <a:pt x="349" y="22"/>
                    </a:lnTo>
                    <a:lnTo>
                      <a:pt x="349" y="24"/>
                    </a:lnTo>
                    <a:lnTo>
                      <a:pt x="350" y="27"/>
                    </a:lnTo>
                    <a:lnTo>
                      <a:pt x="351" y="31"/>
                    </a:lnTo>
                    <a:lnTo>
                      <a:pt x="354" y="40"/>
                    </a:lnTo>
                    <a:lnTo>
                      <a:pt x="354" y="43"/>
                    </a:lnTo>
                    <a:lnTo>
                      <a:pt x="355" y="45"/>
                    </a:lnTo>
                    <a:lnTo>
                      <a:pt x="356" y="51"/>
                    </a:lnTo>
                    <a:lnTo>
                      <a:pt x="359" y="62"/>
                    </a:lnTo>
                    <a:lnTo>
                      <a:pt x="359" y="66"/>
                    </a:lnTo>
                    <a:lnTo>
                      <a:pt x="360" y="69"/>
                    </a:lnTo>
                    <a:lnTo>
                      <a:pt x="362" y="76"/>
                    </a:lnTo>
                    <a:lnTo>
                      <a:pt x="364" y="91"/>
                    </a:lnTo>
                    <a:lnTo>
                      <a:pt x="370" y="124"/>
                    </a:lnTo>
                    <a:lnTo>
                      <a:pt x="371" y="129"/>
                    </a:lnTo>
                    <a:lnTo>
                      <a:pt x="371" y="133"/>
                    </a:lnTo>
                    <a:lnTo>
                      <a:pt x="373" y="143"/>
                    </a:lnTo>
                    <a:lnTo>
                      <a:pt x="375" y="162"/>
                    </a:lnTo>
                    <a:lnTo>
                      <a:pt x="381" y="204"/>
                    </a:lnTo>
                    <a:lnTo>
                      <a:pt x="382" y="209"/>
                    </a:lnTo>
                    <a:lnTo>
                      <a:pt x="382" y="214"/>
                    </a:lnTo>
                    <a:lnTo>
                      <a:pt x="384" y="225"/>
                    </a:lnTo>
                    <a:lnTo>
                      <a:pt x="386" y="248"/>
                    </a:lnTo>
                    <a:lnTo>
                      <a:pt x="392" y="295"/>
                    </a:lnTo>
                    <a:lnTo>
                      <a:pt x="403" y="396"/>
                    </a:lnTo>
                    <a:lnTo>
                      <a:pt x="404" y="402"/>
                    </a:lnTo>
                    <a:lnTo>
                      <a:pt x="404" y="409"/>
                    </a:lnTo>
                    <a:lnTo>
                      <a:pt x="406" y="421"/>
                    </a:lnTo>
                    <a:lnTo>
                      <a:pt x="409" y="447"/>
                    </a:lnTo>
                    <a:lnTo>
                      <a:pt x="414" y="499"/>
                    </a:lnTo>
                    <a:lnTo>
                      <a:pt x="425" y="603"/>
                    </a:lnTo>
                    <a:lnTo>
                      <a:pt x="425" y="609"/>
                    </a:lnTo>
                    <a:lnTo>
                      <a:pt x="426" y="616"/>
                    </a:lnTo>
                    <a:lnTo>
                      <a:pt x="427" y="628"/>
                    </a:lnTo>
                    <a:lnTo>
                      <a:pt x="430" y="654"/>
                    </a:lnTo>
                    <a:lnTo>
                      <a:pt x="436" y="703"/>
                    </a:lnTo>
                    <a:lnTo>
                      <a:pt x="446" y="796"/>
                    </a:lnTo>
                    <a:lnTo>
                      <a:pt x="447" y="801"/>
                    </a:lnTo>
                    <a:lnTo>
                      <a:pt x="448" y="806"/>
                    </a:lnTo>
                    <a:lnTo>
                      <a:pt x="449" y="816"/>
                    </a:lnTo>
                    <a:lnTo>
                      <a:pt x="451" y="836"/>
                    </a:lnTo>
                    <a:lnTo>
                      <a:pt x="457" y="874"/>
                    </a:lnTo>
                    <a:lnTo>
                      <a:pt x="457" y="878"/>
                    </a:lnTo>
                    <a:lnTo>
                      <a:pt x="458" y="883"/>
                    </a:lnTo>
                    <a:lnTo>
                      <a:pt x="459" y="891"/>
                    </a:lnTo>
                    <a:lnTo>
                      <a:pt x="461" y="908"/>
                    </a:lnTo>
                    <a:lnTo>
                      <a:pt x="467" y="940"/>
                    </a:lnTo>
                    <a:lnTo>
                      <a:pt x="467" y="944"/>
                    </a:lnTo>
                    <a:lnTo>
                      <a:pt x="468" y="948"/>
                    </a:lnTo>
                    <a:lnTo>
                      <a:pt x="469" y="955"/>
                    </a:lnTo>
                    <a:lnTo>
                      <a:pt x="472" y="969"/>
                    </a:lnTo>
                    <a:lnTo>
                      <a:pt x="472" y="972"/>
                    </a:lnTo>
                    <a:lnTo>
                      <a:pt x="473" y="975"/>
                    </a:lnTo>
                    <a:lnTo>
                      <a:pt x="474" y="982"/>
                    </a:lnTo>
                    <a:lnTo>
                      <a:pt x="477" y="994"/>
                    </a:lnTo>
                    <a:lnTo>
                      <a:pt x="478" y="997"/>
                    </a:lnTo>
                    <a:lnTo>
                      <a:pt x="478" y="999"/>
                    </a:lnTo>
                    <a:lnTo>
                      <a:pt x="479" y="1005"/>
                    </a:lnTo>
                    <a:lnTo>
                      <a:pt x="482" y="1015"/>
                    </a:lnTo>
                    <a:lnTo>
                      <a:pt x="482" y="1018"/>
                    </a:lnTo>
                    <a:lnTo>
                      <a:pt x="483" y="1020"/>
                    </a:lnTo>
                    <a:lnTo>
                      <a:pt x="484" y="1024"/>
                    </a:lnTo>
                    <a:lnTo>
                      <a:pt x="487" y="1033"/>
                    </a:lnTo>
                    <a:lnTo>
                      <a:pt x="488" y="1035"/>
                    </a:lnTo>
                    <a:lnTo>
                      <a:pt x="488" y="1037"/>
                    </a:lnTo>
                    <a:lnTo>
                      <a:pt x="490" y="1041"/>
                    </a:lnTo>
                    <a:lnTo>
                      <a:pt x="490" y="1043"/>
                    </a:lnTo>
                    <a:lnTo>
                      <a:pt x="491" y="1045"/>
                    </a:lnTo>
                    <a:lnTo>
                      <a:pt x="492" y="1048"/>
                    </a:lnTo>
                    <a:lnTo>
                      <a:pt x="493" y="1050"/>
                    </a:lnTo>
                    <a:lnTo>
                      <a:pt x="494" y="1051"/>
                    </a:lnTo>
                    <a:lnTo>
                      <a:pt x="495" y="1054"/>
                    </a:lnTo>
                    <a:lnTo>
                      <a:pt x="496" y="1056"/>
                    </a:lnTo>
                    <a:lnTo>
                      <a:pt x="496" y="1057"/>
                    </a:lnTo>
                    <a:lnTo>
                      <a:pt x="498" y="1059"/>
                    </a:lnTo>
                    <a:lnTo>
                      <a:pt x="499" y="1060"/>
                    </a:lnTo>
                    <a:lnTo>
                      <a:pt x="499" y="1061"/>
                    </a:lnTo>
                    <a:lnTo>
                      <a:pt x="500" y="1062"/>
                    </a:lnTo>
                    <a:lnTo>
                      <a:pt x="500" y="1063"/>
                    </a:lnTo>
                    <a:lnTo>
                      <a:pt x="501" y="1063"/>
                    </a:lnTo>
                    <a:lnTo>
                      <a:pt x="502" y="1064"/>
                    </a:lnTo>
                    <a:lnTo>
                      <a:pt x="503" y="1065"/>
                    </a:lnTo>
                    <a:lnTo>
                      <a:pt x="503" y="1065"/>
                    </a:lnTo>
                    <a:lnTo>
                      <a:pt x="504" y="1066"/>
                    </a:lnTo>
                    <a:lnTo>
                      <a:pt x="505" y="1066"/>
                    </a:lnTo>
                    <a:lnTo>
                      <a:pt x="505" y="1066"/>
                    </a:lnTo>
                    <a:lnTo>
                      <a:pt x="506" y="1066"/>
                    </a:lnTo>
                    <a:lnTo>
                      <a:pt x="507" y="1067"/>
                    </a:lnTo>
                    <a:lnTo>
                      <a:pt x="508" y="1067"/>
                    </a:lnTo>
                    <a:lnTo>
                      <a:pt x="508" y="1067"/>
                    </a:lnTo>
                    <a:lnTo>
                      <a:pt x="509" y="1067"/>
                    </a:lnTo>
                    <a:lnTo>
                      <a:pt x="509" y="1067"/>
                    </a:lnTo>
                    <a:lnTo>
                      <a:pt x="510" y="1067"/>
                    </a:lnTo>
                    <a:lnTo>
                      <a:pt x="511" y="1066"/>
                    </a:lnTo>
                    <a:lnTo>
                      <a:pt x="512" y="1066"/>
                    </a:lnTo>
                    <a:lnTo>
                      <a:pt x="512" y="1066"/>
                    </a:lnTo>
                    <a:lnTo>
                      <a:pt x="513" y="1065"/>
                    </a:lnTo>
                    <a:lnTo>
                      <a:pt x="514" y="1065"/>
                    </a:lnTo>
                    <a:lnTo>
                      <a:pt x="514" y="1064"/>
                    </a:lnTo>
                    <a:lnTo>
                      <a:pt x="515" y="1064"/>
                    </a:lnTo>
                    <a:lnTo>
                      <a:pt x="516" y="1063"/>
                    </a:lnTo>
                    <a:lnTo>
                      <a:pt x="517" y="1062"/>
                    </a:lnTo>
                    <a:lnTo>
                      <a:pt x="517" y="1062"/>
                    </a:lnTo>
                    <a:lnTo>
                      <a:pt x="518" y="1060"/>
                    </a:lnTo>
                    <a:lnTo>
                      <a:pt x="518" y="1060"/>
                    </a:lnTo>
                    <a:lnTo>
                      <a:pt x="520" y="1057"/>
                    </a:lnTo>
                    <a:lnTo>
                      <a:pt x="520" y="1056"/>
                    </a:lnTo>
                    <a:lnTo>
                      <a:pt x="521" y="1055"/>
                    </a:lnTo>
                    <a:lnTo>
                      <a:pt x="523" y="1053"/>
                    </a:lnTo>
                    <a:lnTo>
                      <a:pt x="523" y="1051"/>
                    </a:lnTo>
                    <a:lnTo>
                      <a:pt x="524" y="1050"/>
                    </a:lnTo>
                    <a:lnTo>
                      <a:pt x="525" y="1047"/>
                    </a:lnTo>
                    <a:lnTo>
                      <a:pt x="526" y="1045"/>
                    </a:lnTo>
                    <a:lnTo>
                      <a:pt x="527" y="1043"/>
                    </a:lnTo>
                    <a:lnTo>
                      <a:pt x="528" y="1039"/>
                    </a:lnTo>
                    <a:lnTo>
                      <a:pt x="531" y="1032"/>
                    </a:lnTo>
                    <a:lnTo>
                      <a:pt x="532" y="1029"/>
                    </a:lnTo>
                    <a:lnTo>
                      <a:pt x="532" y="1027"/>
                    </a:lnTo>
                    <a:lnTo>
                      <a:pt x="533" y="1023"/>
                    </a:lnTo>
                    <a:lnTo>
                      <a:pt x="536" y="1014"/>
                    </a:lnTo>
                    <a:lnTo>
                      <a:pt x="536" y="1012"/>
                    </a:lnTo>
                    <a:lnTo>
                      <a:pt x="537" y="1009"/>
                    </a:lnTo>
                    <a:lnTo>
                      <a:pt x="538" y="1004"/>
                    </a:lnTo>
                    <a:lnTo>
                      <a:pt x="541" y="994"/>
                    </a:lnTo>
                    <a:lnTo>
                      <a:pt x="542" y="991"/>
                    </a:lnTo>
                    <a:lnTo>
                      <a:pt x="542" y="988"/>
                    </a:lnTo>
                    <a:lnTo>
                      <a:pt x="544" y="982"/>
                    </a:lnTo>
                    <a:lnTo>
                      <a:pt x="546" y="970"/>
                    </a:lnTo>
                    <a:lnTo>
                      <a:pt x="551" y="945"/>
                    </a:lnTo>
                    <a:lnTo>
                      <a:pt x="552" y="941"/>
                    </a:lnTo>
                    <a:lnTo>
                      <a:pt x="553" y="938"/>
                    </a:lnTo>
                    <a:lnTo>
                      <a:pt x="554" y="931"/>
                    </a:lnTo>
                    <a:lnTo>
                      <a:pt x="556" y="916"/>
                    </a:lnTo>
                    <a:lnTo>
                      <a:pt x="562" y="886"/>
                    </a:lnTo>
                    <a:lnTo>
                      <a:pt x="572" y="821"/>
                    </a:lnTo>
                    <a:lnTo>
                      <a:pt x="572" y="817"/>
                    </a:lnTo>
                    <a:lnTo>
                      <a:pt x="573" y="813"/>
                    </a:lnTo>
                    <a:lnTo>
                      <a:pt x="574" y="804"/>
                    </a:lnTo>
                    <a:lnTo>
                      <a:pt x="577" y="787"/>
                    </a:lnTo>
                    <a:lnTo>
                      <a:pt x="582" y="752"/>
                    </a:lnTo>
                    <a:lnTo>
                      <a:pt x="592" y="682"/>
                    </a:lnTo>
                    <a:lnTo>
                      <a:pt x="592" y="677"/>
                    </a:lnTo>
                    <a:lnTo>
                      <a:pt x="593" y="673"/>
                    </a:lnTo>
                    <a:lnTo>
                      <a:pt x="594" y="664"/>
                    </a:lnTo>
                    <a:lnTo>
                      <a:pt x="597" y="646"/>
                    </a:lnTo>
                    <a:lnTo>
                      <a:pt x="602" y="611"/>
                    </a:lnTo>
                    <a:lnTo>
                      <a:pt x="612" y="543"/>
                    </a:lnTo>
                    <a:lnTo>
                      <a:pt x="613" y="539"/>
                    </a:lnTo>
                    <a:lnTo>
                      <a:pt x="613" y="534"/>
                    </a:lnTo>
                    <a:lnTo>
                      <a:pt x="615" y="526"/>
                    </a:lnTo>
                    <a:lnTo>
                      <a:pt x="617" y="508"/>
                    </a:lnTo>
                    <a:lnTo>
                      <a:pt x="623" y="475"/>
                    </a:lnTo>
                    <a:lnTo>
                      <a:pt x="623" y="471"/>
                    </a:lnTo>
                    <a:lnTo>
                      <a:pt x="624" y="467"/>
                    </a:lnTo>
                    <a:lnTo>
                      <a:pt x="626" y="459"/>
                    </a:lnTo>
                    <a:lnTo>
                      <a:pt x="628" y="444"/>
                    </a:lnTo>
                    <a:lnTo>
                      <a:pt x="634" y="415"/>
                    </a:lnTo>
                    <a:lnTo>
                      <a:pt x="634" y="411"/>
                    </a:lnTo>
                    <a:lnTo>
                      <a:pt x="635" y="408"/>
                    </a:lnTo>
                    <a:lnTo>
                      <a:pt x="637" y="401"/>
                    </a:lnTo>
                    <a:lnTo>
                      <a:pt x="639" y="388"/>
                    </a:lnTo>
                    <a:lnTo>
                      <a:pt x="640" y="385"/>
                    </a:lnTo>
                    <a:lnTo>
                      <a:pt x="641" y="382"/>
                    </a:lnTo>
                    <a:lnTo>
                      <a:pt x="642" y="376"/>
                    </a:lnTo>
                    <a:lnTo>
                      <a:pt x="645" y="364"/>
                    </a:lnTo>
                    <a:lnTo>
                      <a:pt x="645" y="362"/>
                    </a:lnTo>
                    <a:lnTo>
                      <a:pt x="646" y="359"/>
                    </a:lnTo>
                    <a:lnTo>
                      <a:pt x="647" y="354"/>
                    </a:lnTo>
                    <a:lnTo>
                      <a:pt x="650" y="343"/>
                    </a:lnTo>
                    <a:lnTo>
                      <a:pt x="651" y="341"/>
                    </a:lnTo>
                    <a:lnTo>
                      <a:pt x="652" y="339"/>
                    </a:lnTo>
                    <a:lnTo>
                      <a:pt x="653" y="334"/>
                    </a:lnTo>
                    <a:lnTo>
                      <a:pt x="656" y="326"/>
                    </a:lnTo>
                    <a:lnTo>
                      <a:pt x="656" y="324"/>
                    </a:lnTo>
                    <a:lnTo>
                      <a:pt x="657" y="322"/>
                    </a:lnTo>
                    <a:lnTo>
                      <a:pt x="658" y="319"/>
                    </a:lnTo>
                    <a:lnTo>
                      <a:pt x="659" y="317"/>
                    </a:lnTo>
                    <a:lnTo>
                      <a:pt x="659" y="315"/>
                    </a:lnTo>
                    <a:lnTo>
                      <a:pt x="661" y="312"/>
                    </a:lnTo>
                    <a:lnTo>
                      <a:pt x="661" y="310"/>
                    </a:lnTo>
                    <a:lnTo>
                      <a:pt x="662" y="309"/>
                    </a:lnTo>
                    <a:lnTo>
                      <a:pt x="663" y="306"/>
                    </a:lnTo>
                    <a:lnTo>
                      <a:pt x="666" y="301"/>
                    </a:lnTo>
                    <a:lnTo>
                      <a:pt x="666" y="300"/>
                    </a:lnTo>
                    <a:lnTo>
                      <a:pt x="667" y="299"/>
                    </a:lnTo>
                    <a:lnTo>
                      <a:pt x="668" y="297"/>
                    </a:lnTo>
                    <a:lnTo>
                      <a:pt x="669" y="296"/>
                    </a:lnTo>
                    <a:lnTo>
                      <a:pt x="670" y="295"/>
                    </a:lnTo>
                    <a:lnTo>
                      <a:pt x="671" y="293"/>
                    </a:lnTo>
                    <a:lnTo>
                      <a:pt x="671" y="292"/>
                    </a:lnTo>
                    <a:lnTo>
                      <a:pt x="672" y="292"/>
                    </a:lnTo>
                    <a:lnTo>
                      <a:pt x="673" y="291"/>
                    </a:lnTo>
                    <a:lnTo>
                      <a:pt x="673" y="290"/>
                    </a:lnTo>
                    <a:lnTo>
                      <a:pt x="674" y="290"/>
                    </a:lnTo>
                    <a:lnTo>
                      <a:pt x="674" y="289"/>
                    </a:lnTo>
                    <a:lnTo>
                      <a:pt x="675" y="289"/>
                    </a:lnTo>
                    <a:lnTo>
                      <a:pt x="676" y="288"/>
                    </a:lnTo>
                    <a:lnTo>
                      <a:pt x="677" y="288"/>
                    </a:lnTo>
                    <a:lnTo>
                      <a:pt x="677" y="287"/>
                    </a:lnTo>
                    <a:lnTo>
                      <a:pt x="678" y="287"/>
                    </a:lnTo>
                    <a:lnTo>
                      <a:pt x="679" y="287"/>
                    </a:lnTo>
                    <a:lnTo>
                      <a:pt x="679" y="286"/>
                    </a:lnTo>
                    <a:lnTo>
                      <a:pt x="680" y="286"/>
                    </a:lnTo>
                    <a:lnTo>
                      <a:pt x="680" y="286"/>
                    </a:lnTo>
                    <a:lnTo>
                      <a:pt x="681" y="286"/>
                    </a:lnTo>
                    <a:lnTo>
                      <a:pt x="682" y="286"/>
                    </a:lnTo>
                    <a:lnTo>
                      <a:pt x="682" y="286"/>
                    </a:lnTo>
                    <a:lnTo>
                      <a:pt x="683" y="286"/>
                    </a:lnTo>
                    <a:lnTo>
                      <a:pt x="683" y="286"/>
                    </a:lnTo>
                    <a:lnTo>
                      <a:pt x="684" y="286"/>
                    </a:lnTo>
                    <a:lnTo>
                      <a:pt x="685" y="286"/>
                    </a:lnTo>
                    <a:lnTo>
                      <a:pt x="685" y="286"/>
                    </a:lnTo>
                    <a:lnTo>
                      <a:pt x="686" y="287"/>
                    </a:lnTo>
                    <a:lnTo>
                      <a:pt x="687" y="287"/>
                    </a:lnTo>
                    <a:lnTo>
                      <a:pt x="687" y="288"/>
                    </a:lnTo>
                    <a:lnTo>
                      <a:pt x="688" y="288"/>
                    </a:lnTo>
                    <a:lnTo>
                      <a:pt x="689" y="288"/>
                    </a:lnTo>
                    <a:lnTo>
                      <a:pt x="689" y="289"/>
                    </a:lnTo>
                    <a:lnTo>
                      <a:pt x="690" y="289"/>
                    </a:lnTo>
                    <a:lnTo>
                      <a:pt x="691" y="291"/>
                    </a:lnTo>
                    <a:lnTo>
                      <a:pt x="692" y="291"/>
                    </a:lnTo>
                    <a:lnTo>
                      <a:pt x="692" y="292"/>
                    </a:lnTo>
                    <a:lnTo>
                      <a:pt x="694" y="294"/>
                    </a:lnTo>
                    <a:lnTo>
                      <a:pt x="694" y="294"/>
                    </a:lnTo>
                    <a:lnTo>
                      <a:pt x="695" y="295"/>
                    </a:lnTo>
                    <a:lnTo>
                      <a:pt x="696" y="297"/>
                    </a:lnTo>
                    <a:lnTo>
                      <a:pt x="697" y="298"/>
                    </a:lnTo>
                    <a:lnTo>
                      <a:pt x="698" y="299"/>
                    </a:lnTo>
                    <a:lnTo>
                      <a:pt x="699" y="302"/>
                    </a:lnTo>
                    <a:lnTo>
                      <a:pt x="700" y="303"/>
                    </a:lnTo>
                    <a:lnTo>
                      <a:pt x="700" y="304"/>
                    </a:lnTo>
                    <a:lnTo>
                      <a:pt x="702" y="307"/>
                    </a:lnTo>
                    <a:lnTo>
                      <a:pt x="703" y="309"/>
                    </a:lnTo>
                    <a:lnTo>
                      <a:pt x="703" y="310"/>
                    </a:lnTo>
                    <a:lnTo>
                      <a:pt x="704" y="313"/>
                    </a:lnTo>
                    <a:lnTo>
                      <a:pt x="707" y="321"/>
                    </a:lnTo>
                    <a:lnTo>
                      <a:pt x="708" y="322"/>
                    </a:lnTo>
                    <a:lnTo>
                      <a:pt x="709" y="324"/>
                    </a:lnTo>
                    <a:lnTo>
                      <a:pt x="710" y="328"/>
                    </a:lnTo>
                    <a:lnTo>
                      <a:pt x="713" y="336"/>
                    </a:lnTo>
                    <a:lnTo>
                      <a:pt x="718" y="355"/>
                    </a:lnTo>
                    <a:lnTo>
                      <a:pt x="719" y="358"/>
                    </a:lnTo>
                    <a:lnTo>
                      <a:pt x="720" y="360"/>
                    </a:lnTo>
                    <a:lnTo>
                      <a:pt x="721" y="366"/>
                    </a:lnTo>
                    <a:lnTo>
                      <a:pt x="724" y="376"/>
                    </a:lnTo>
                    <a:lnTo>
                      <a:pt x="729" y="400"/>
                    </a:lnTo>
                    <a:lnTo>
                      <a:pt x="740" y="452"/>
                    </a:lnTo>
                    <a:lnTo>
                      <a:pt x="741" y="455"/>
                    </a:lnTo>
                    <a:lnTo>
                      <a:pt x="742" y="459"/>
                    </a:lnTo>
                    <a:lnTo>
                      <a:pt x="743" y="465"/>
                    </a:lnTo>
                    <a:lnTo>
                      <a:pt x="745" y="478"/>
                    </a:lnTo>
                    <a:lnTo>
                      <a:pt x="751" y="506"/>
                    </a:lnTo>
                    <a:lnTo>
                      <a:pt x="761" y="562"/>
                    </a:lnTo>
                    <a:lnTo>
                      <a:pt x="761" y="566"/>
                    </a:lnTo>
                    <a:lnTo>
                      <a:pt x="762" y="570"/>
                    </a:lnTo>
                    <a:lnTo>
                      <a:pt x="763" y="577"/>
                    </a:lnTo>
                    <a:lnTo>
                      <a:pt x="766" y="591"/>
                    </a:lnTo>
                    <a:lnTo>
                      <a:pt x="771" y="620"/>
                    </a:lnTo>
                    <a:lnTo>
                      <a:pt x="781" y="676"/>
                    </a:lnTo>
                    <a:lnTo>
                      <a:pt x="782" y="680"/>
                    </a:lnTo>
                    <a:lnTo>
                      <a:pt x="783" y="683"/>
                    </a:lnTo>
                    <a:lnTo>
                      <a:pt x="784" y="690"/>
                    </a:lnTo>
                    <a:lnTo>
                      <a:pt x="787" y="703"/>
                    </a:lnTo>
                    <a:lnTo>
                      <a:pt x="791" y="729"/>
                    </a:lnTo>
                    <a:lnTo>
                      <a:pt x="792" y="732"/>
                    </a:lnTo>
                  </a:path>
                </a:pathLst>
              </a:custGeom>
              <a:noFill/>
              <a:ln w="25400" cap="flat" cmpd="sng" algn="ctr">
                <a:solidFill>
                  <a:srgbClr val="9C007F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9" name="Freeform 30"/>
              <p:cNvSpPr>
                <a:spLocks/>
              </p:cNvSpPr>
              <p:nvPr/>
            </p:nvSpPr>
            <p:spPr bwMode="auto">
              <a:xfrm>
                <a:off x="5422900" y="3060701"/>
                <a:ext cx="790575" cy="809625"/>
              </a:xfrm>
              <a:custGeom>
                <a:avLst/>
                <a:gdLst>
                  <a:gd name="T0" fmla="*/ 10 w 498"/>
                  <a:gd name="T1" fmla="*/ 386 h 510"/>
                  <a:gd name="T2" fmla="*/ 21 w 498"/>
                  <a:gd name="T3" fmla="*/ 430 h 510"/>
                  <a:gd name="T4" fmla="*/ 32 w 498"/>
                  <a:gd name="T5" fmla="*/ 467 h 510"/>
                  <a:gd name="T6" fmla="*/ 41 w 498"/>
                  <a:gd name="T7" fmla="*/ 488 h 510"/>
                  <a:gd name="T8" fmla="*/ 47 w 498"/>
                  <a:gd name="T9" fmla="*/ 498 h 510"/>
                  <a:gd name="T10" fmla="*/ 52 w 498"/>
                  <a:gd name="T11" fmla="*/ 505 h 510"/>
                  <a:gd name="T12" fmla="*/ 56 w 498"/>
                  <a:gd name="T13" fmla="*/ 508 h 510"/>
                  <a:gd name="T14" fmla="*/ 61 w 498"/>
                  <a:gd name="T15" fmla="*/ 510 h 510"/>
                  <a:gd name="T16" fmla="*/ 65 w 498"/>
                  <a:gd name="T17" fmla="*/ 510 h 510"/>
                  <a:gd name="T18" fmla="*/ 69 w 498"/>
                  <a:gd name="T19" fmla="*/ 509 h 510"/>
                  <a:gd name="T20" fmla="*/ 74 w 498"/>
                  <a:gd name="T21" fmla="*/ 505 h 510"/>
                  <a:gd name="T22" fmla="*/ 79 w 498"/>
                  <a:gd name="T23" fmla="*/ 499 h 510"/>
                  <a:gd name="T24" fmla="*/ 85 w 498"/>
                  <a:gd name="T25" fmla="*/ 489 h 510"/>
                  <a:gd name="T26" fmla="*/ 94 w 498"/>
                  <a:gd name="T27" fmla="*/ 469 h 510"/>
                  <a:gd name="T28" fmla="*/ 105 w 498"/>
                  <a:gd name="T29" fmla="*/ 437 h 510"/>
                  <a:gd name="T30" fmla="*/ 116 w 498"/>
                  <a:gd name="T31" fmla="*/ 397 h 510"/>
                  <a:gd name="T32" fmla="*/ 138 w 498"/>
                  <a:gd name="T33" fmla="*/ 302 h 510"/>
                  <a:gd name="T34" fmla="*/ 160 w 498"/>
                  <a:gd name="T35" fmla="*/ 200 h 510"/>
                  <a:gd name="T36" fmla="*/ 172 w 498"/>
                  <a:gd name="T37" fmla="*/ 147 h 510"/>
                  <a:gd name="T38" fmla="*/ 186 w 498"/>
                  <a:gd name="T39" fmla="*/ 94 h 510"/>
                  <a:gd name="T40" fmla="*/ 202 w 498"/>
                  <a:gd name="T41" fmla="*/ 44 h 510"/>
                  <a:gd name="T42" fmla="*/ 209 w 498"/>
                  <a:gd name="T43" fmla="*/ 29 h 510"/>
                  <a:gd name="T44" fmla="*/ 215 w 498"/>
                  <a:gd name="T45" fmla="*/ 16 h 510"/>
                  <a:gd name="T46" fmla="*/ 221 w 498"/>
                  <a:gd name="T47" fmla="*/ 9 h 510"/>
                  <a:gd name="T48" fmla="*/ 226 w 498"/>
                  <a:gd name="T49" fmla="*/ 4 h 510"/>
                  <a:gd name="T50" fmla="*/ 230 w 498"/>
                  <a:gd name="T51" fmla="*/ 1 h 510"/>
                  <a:gd name="T52" fmla="*/ 234 w 498"/>
                  <a:gd name="T53" fmla="*/ 0 h 510"/>
                  <a:gd name="T54" fmla="*/ 238 w 498"/>
                  <a:gd name="T55" fmla="*/ 0 h 510"/>
                  <a:gd name="T56" fmla="*/ 242 w 498"/>
                  <a:gd name="T57" fmla="*/ 0 h 510"/>
                  <a:gd name="T58" fmla="*/ 245 w 498"/>
                  <a:gd name="T59" fmla="*/ 3 h 510"/>
                  <a:gd name="T60" fmla="*/ 251 w 498"/>
                  <a:gd name="T61" fmla="*/ 8 h 510"/>
                  <a:gd name="T62" fmla="*/ 257 w 498"/>
                  <a:gd name="T63" fmla="*/ 15 h 510"/>
                  <a:gd name="T64" fmla="*/ 265 w 498"/>
                  <a:gd name="T65" fmla="*/ 31 h 510"/>
                  <a:gd name="T66" fmla="*/ 277 w 498"/>
                  <a:gd name="T67" fmla="*/ 60 h 510"/>
                  <a:gd name="T68" fmla="*/ 289 w 498"/>
                  <a:gd name="T69" fmla="*/ 97 h 510"/>
                  <a:gd name="T70" fmla="*/ 329 w 498"/>
                  <a:gd name="T71" fmla="*/ 247 h 510"/>
                  <a:gd name="T72" fmla="*/ 349 w 498"/>
                  <a:gd name="T73" fmla="*/ 322 h 510"/>
                  <a:gd name="T74" fmla="*/ 361 w 498"/>
                  <a:gd name="T75" fmla="*/ 359 h 510"/>
                  <a:gd name="T76" fmla="*/ 374 w 498"/>
                  <a:gd name="T77" fmla="*/ 393 h 510"/>
                  <a:gd name="T78" fmla="*/ 380 w 498"/>
                  <a:gd name="T79" fmla="*/ 408 h 510"/>
                  <a:gd name="T80" fmla="*/ 390 w 498"/>
                  <a:gd name="T81" fmla="*/ 423 h 510"/>
                  <a:gd name="T82" fmla="*/ 395 w 498"/>
                  <a:gd name="T83" fmla="*/ 429 h 510"/>
                  <a:gd name="T84" fmla="*/ 400 w 498"/>
                  <a:gd name="T85" fmla="*/ 432 h 510"/>
                  <a:gd name="T86" fmla="*/ 404 w 498"/>
                  <a:gd name="T87" fmla="*/ 435 h 510"/>
                  <a:gd name="T88" fmla="*/ 408 w 498"/>
                  <a:gd name="T89" fmla="*/ 435 h 510"/>
                  <a:gd name="T90" fmla="*/ 412 w 498"/>
                  <a:gd name="T91" fmla="*/ 435 h 510"/>
                  <a:gd name="T92" fmla="*/ 416 w 498"/>
                  <a:gd name="T93" fmla="*/ 434 h 510"/>
                  <a:gd name="T94" fmla="*/ 420 w 498"/>
                  <a:gd name="T95" fmla="*/ 432 h 510"/>
                  <a:gd name="T96" fmla="*/ 425 w 498"/>
                  <a:gd name="T97" fmla="*/ 427 h 510"/>
                  <a:gd name="T98" fmla="*/ 432 w 498"/>
                  <a:gd name="T99" fmla="*/ 418 h 510"/>
                  <a:gd name="T100" fmla="*/ 439 w 498"/>
                  <a:gd name="T101" fmla="*/ 408 h 510"/>
                  <a:gd name="T102" fmla="*/ 448 w 498"/>
                  <a:gd name="T103" fmla="*/ 390 h 510"/>
                  <a:gd name="T104" fmla="*/ 464 w 498"/>
                  <a:gd name="T105" fmla="*/ 346 h 510"/>
                  <a:gd name="T106" fmla="*/ 487 w 498"/>
                  <a:gd name="T107" fmla="*/ 273 h 510"/>
                  <a:gd name="T108" fmla="*/ 494 w 498"/>
                  <a:gd name="T109" fmla="*/ 248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98" h="510">
                    <a:moveTo>
                      <a:pt x="0" y="339"/>
                    </a:moveTo>
                    <a:lnTo>
                      <a:pt x="1" y="342"/>
                    </a:lnTo>
                    <a:lnTo>
                      <a:pt x="2" y="348"/>
                    </a:lnTo>
                    <a:lnTo>
                      <a:pt x="5" y="360"/>
                    </a:lnTo>
                    <a:lnTo>
                      <a:pt x="10" y="383"/>
                    </a:lnTo>
                    <a:lnTo>
                      <a:pt x="10" y="386"/>
                    </a:lnTo>
                    <a:lnTo>
                      <a:pt x="11" y="389"/>
                    </a:lnTo>
                    <a:lnTo>
                      <a:pt x="12" y="394"/>
                    </a:lnTo>
                    <a:lnTo>
                      <a:pt x="15" y="405"/>
                    </a:lnTo>
                    <a:lnTo>
                      <a:pt x="20" y="425"/>
                    </a:lnTo>
                    <a:lnTo>
                      <a:pt x="20" y="427"/>
                    </a:lnTo>
                    <a:lnTo>
                      <a:pt x="21" y="430"/>
                    </a:lnTo>
                    <a:lnTo>
                      <a:pt x="22" y="434"/>
                    </a:lnTo>
                    <a:lnTo>
                      <a:pt x="25" y="443"/>
                    </a:lnTo>
                    <a:lnTo>
                      <a:pt x="30" y="459"/>
                    </a:lnTo>
                    <a:lnTo>
                      <a:pt x="31" y="461"/>
                    </a:lnTo>
                    <a:lnTo>
                      <a:pt x="31" y="463"/>
                    </a:lnTo>
                    <a:lnTo>
                      <a:pt x="32" y="467"/>
                    </a:lnTo>
                    <a:lnTo>
                      <a:pt x="35" y="474"/>
                    </a:lnTo>
                    <a:lnTo>
                      <a:pt x="36" y="476"/>
                    </a:lnTo>
                    <a:lnTo>
                      <a:pt x="37" y="478"/>
                    </a:lnTo>
                    <a:lnTo>
                      <a:pt x="38" y="481"/>
                    </a:lnTo>
                    <a:lnTo>
                      <a:pt x="41" y="487"/>
                    </a:lnTo>
                    <a:lnTo>
                      <a:pt x="41" y="488"/>
                    </a:lnTo>
                    <a:lnTo>
                      <a:pt x="42" y="490"/>
                    </a:lnTo>
                    <a:lnTo>
                      <a:pt x="44" y="492"/>
                    </a:lnTo>
                    <a:lnTo>
                      <a:pt x="44" y="493"/>
                    </a:lnTo>
                    <a:lnTo>
                      <a:pt x="45" y="495"/>
                    </a:lnTo>
                    <a:lnTo>
                      <a:pt x="46" y="497"/>
                    </a:lnTo>
                    <a:lnTo>
                      <a:pt x="47" y="498"/>
                    </a:lnTo>
                    <a:lnTo>
                      <a:pt x="48" y="499"/>
                    </a:lnTo>
                    <a:lnTo>
                      <a:pt x="49" y="501"/>
                    </a:lnTo>
                    <a:lnTo>
                      <a:pt x="50" y="502"/>
                    </a:lnTo>
                    <a:lnTo>
                      <a:pt x="50" y="502"/>
                    </a:lnTo>
                    <a:lnTo>
                      <a:pt x="52" y="504"/>
                    </a:lnTo>
                    <a:lnTo>
                      <a:pt x="52" y="505"/>
                    </a:lnTo>
                    <a:lnTo>
                      <a:pt x="53" y="505"/>
                    </a:lnTo>
                    <a:lnTo>
                      <a:pt x="54" y="506"/>
                    </a:lnTo>
                    <a:lnTo>
                      <a:pt x="55" y="507"/>
                    </a:lnTo>
                    <a:lnTo>
                      <a:pt x="55" y="507"/>
                    </a:lnTo>
                    <a:lnTo>
                      <a:pt x="56" y="508"/>
                    </a:lnTo>
                    <a:lnTo>
                      <a:pt x="56" y="508"/>
                    </a:lnTo>
                    <a:lnTo>
                      <a:pt x="57" y="508"/>
                    </a:lnTo>
                    <a:lnTo>
                      <a:pt x="58" y="509"/>
                    </a:lnTo>
                    <a:lnTo>
                      <a:pt x="59" y="509"/>
                    </a:lnTo>
                    <a:lnTo>
                      <a:pt x="59" y="510"/>
                    </a:lnTo>
                    <a:lnTo>
                      <a:pt x="60" y="510"/>
                    </a:lnTo>
                    <a:lnTo>
                      <a:pt x="61" y="510"/>
                    </a:lnTo>
                    <a:lnTo>
                      <a:pt x="61" y="510"/>
                    </a:lnTo>
                    <a:lnTo>
                      <a:pt x="62" y="510"/>
                    </a:lnTo>
                    <a:lnTo>
                      <a:pt x="63" y="510"/>
                    </a:lnTo>
                    <a:lnTo>
                      <a:pt x="63" y="510"/>
                    </a:lnTo>
                    <a:lnTo>
                      <a:pt x="64" y="510"/>
                    </a:lnTo>
                    <a:lnTo>
                      <a:pt x="65" y="510"/>
                    </a:lnTo>
                    <a:lnTo>
                      <a:pt x="65" y="510"/>
                    </a:lnTo>
                    <a:lnTo>
                      <a:pt x="66" y="510"/>
                    </a:lnTo>
                    <a:lnTo>
                      <a:pt x="67" y="510"/>
                    </a:lnTo>
                    <a:lnTo>
                      <a:pt x="67" y="510"/>
                    </a:lnTo>
                    <a:lnTo>
                      <a:pt x="68" y="509"/>
                    </a:lnTo>
                    <a:lnTo>
                      <a:pt x="69" y="509"/>
                    </a:lnTo>
                    <a:lnTo>
                      <a:pt x="70" y="508"/>
                    </a:lnTo>
                    <a:lnTo>
                      <a:pt x="70" y="508"/>
                    </a:lnTo>
                    <a:lnTo>
                      <a:pt x="71" y="508"/>
                    </a:lnTo>
                    <a:lnTo>
                      <a:pt x="71" y="507"/>
                    </a:lnTo>
                    <a:lnTo>
                      <a:pt x="72" y="507"/>
                    </a:lnTo>
                    <a:lnTo>
                      <a:pt x="74" y="505"/>
                    </a:lnTo>
                    <a:lnTo>
                      <a:pt x="74" y="505"/>
                    </a:lnTo>
                    <a:lnTo>
                      <a:pt x="75" y="504"/>
                    </a:lnTo>
                    <a:lnTo>
                      <a:pt x="76" y="503"/>
                    </a:lnTo>
                    <a:lnTo>
                      <a:pt x="77" y="502"/>
                    </a:lnTo>
                    <a:lnTo>
                      <a:pt x="77" y="501"/>
                    </a:lnTo>
                    <a:lnTo>
                      <a:pt x="79" y="499"/>
                    </a:lnTo>
                    <a:lnTo>
                      <a:pt x="79" y="499"/>
                    </a:lnTo>
                    <a:lnTo>
                      <a:pt x="80" y="498"/>
                    </a:lnTo>
                    <a:lnTo>
                      <a:pt x="81" y="496"/>
                    </a:lnTo>
                    <a:lnTo>
                      <a:pt x="84" y="492"/>
                    </a:lnTo>
                    <a:lnTo>
                      <a:pt x="85" y="490"/>
                    </a:lnTo>
                    <a:lnTo>
                      <a:pt x="85" y="489"/>
                    </a:lnTo>
                    <a:lnTo>
                      <a:pt x="86" y="487"/>
                    </a:lnTo>
                    <a:lnTo>
                      <a:pt x="89" y="481"/>
                    </a:lnTo>
                    <a:lnTo>
                      <a:pt x="89" y="480"/>
                    </a:lnTo>
                    <a:lnTo>
                      <a:pt x="90" y="478"/>
                    </a:lnTo>
                    <a:lnTo>
                      <a:pt x="92" y="475"/>
                    </a:lnTo>
                    <a:lnTo>
                      <a:pt x="94" y="469"/>
                    </a:lnTo>
                    <a:lnTo>
                      <a:pt x="95" y="467"/>
                    </a:lnTo>
                    <a:lnTo>
                      <a:pt x="95" y="466"/>
                    </a:lnTo>
                    <a:lnTo>
                      <a:pt x="97" y="462"/>
                    </a:lnTo>
                    <a:lnTo>
                      <a:pt x="99" y="455"/>
                    </a:lnTo>
                    <a:lnTo>
                      <a:pt x="104" y="439"/>
                    </a:lnTo>
                    <a:lnTo>
                      <a:pt x="105" y="437"/>
                    </a:lnTo>
                    <a:lnTo>
                      <a:pt x="106" y="435"/>
                    </a:lnTo>
                    <a:lnTo>
                      <a:pt x="107" y="430"/>
                    </a:lnTo>
                    <a:lnTo>
                      <a:pt x="109" y="421"/>
                    </a:lnTo>
                    <a:lnTo>
                      <a:pt x="115" y="402"/>
                    </a:lnTo>
                    <a:lnTo>
                      <a:pt x="115" y="400"/>
                    </a:lnTo>
                    <a:lnTo>
                      <a:pt x="116" y="397"/>
                    </a:lnTo>
                    <a:lnTo>
                      <a:pt x="117" y="391"/>
                    </a:lnTo>
                    <a:lnTo>
                      <a:pt x="120" y="381"/>
                    </a:lnTo>
                    <a:lnTo>
                      <a:pt x="125" y="357"/>
                    </a:lnTo>
                    <a:lnTo>
                      <a:pt x="137" y="308"/>
                    </a:lnTo>
                    <a:lnTo>
                      <a:pt x="137" y="305"/>
                    </a:lnTo>
                    <a:lnTo>
                      <a:pt x="138" y="302"/>
                    </a:lnTo>
                    <a:lnTo>
                      <a:pt x="139" y="295"/>
                    </a:lnTo>
                    <a:lnTo>
                      <a:pt x="142" y="283"/>
                    </a:lnTo>
                    <a:lnTo>
                      <a:pt x="148" y="257"/>
                    </a:lnTo>
                    <a:lnTo>
                      <a:pt x="159" y="206"/>
                    </a:lnTo>
                    <a:lnTo>
                      <a:pt x="160" y="203"/>
                    </a:lnTo>
                    <a:lnTo>
                      <a:pt x="160" y="200"/>
                    </a:lnTo>
                    <a:lnTo>
                      <a:pt x="161" y="194"/>
                    </a:lnTo>
                    <a:lnTo>
                      <a:pt x="164" y="182"/>
                    </a:lnTo>
                    <a:lnTo>
                      <a:pt x="170" y="158"/>
                    </a:lnTo>
                    <a:lnTo>
                      <a:pt x="170" y="155"/>
                    </a:lnTo>
                    <a:lnTo>
                      <a:pt x="171" y="153"/>
                    </a:lnTo>
                    <a:lnTo>
                      <a:pt x="172" y="147"/>
                    </a:lnTo>
                    <a:lnTo>
                      <a:pt x="175" y="136"/>
                    </a:lnTo>
                    <a:lnTo>
                      <a:pt x="181" y="114"/>
                    </a:lnTo>
                    <a:lnTo>
                      <a:pt x="181" y="112"/>
                    </a:lnTo>
                    <a:lnTo>
                      <a:pt x="182" y="109"/>
                    </a:lnTo>
                    <a:lnTo>
                      <a:pt x="183" y="104"/>
                    </a:lnTo>
                    <a:lnTo>
                      <a:pt x="186" y="94"/>
                    </a:lnTo>
                    <a:lnTo>
                      <a:pt x="191" y="76"/>
                    </a:lnTo>
                    <a:lnTo>
                      <a:pt x="192" y="73"/>
                    </a:lnTo>
                    <a:lnTo>
                      <a:pt x="193" y="72"/>
                    </a:lnTo>
                    <a:lnTo>
                      <a:pt x="194" y="67"/>
                    </a:lnTo>
                    <a:lnTo>
                      <a:pt x="197" y="59"/>
                    </a:lnTo>
                    <a:lnTo>
                      <a:pt x="202" y="44"/>
                    </a:lnTo>
                    <a:lnTo>
                      <a:pt x="203" y="43"/>
                    </a:lnTo>
                    <a:lnTo>
                      <a:pt x="203" y="41"/>
                    </a:lnTo>
                    <a:lnTo>
                      <a:pt x="205" y="38"/>
                    </a:lnTo>
                    <a:lnTo>
                      <a:pt x="207" y="32"/>
                    </a:lnTo>
                    <a:lnTo>
                      <a:pt x="208" y="31"/>
                    </a:lnTo>
                    <a:lnTo>
                      <a:pt x="209" y="29"/>
                    </a:lnTo>
                    <a:lnTo>
                      <a:pt x="210" y="27"/>
                    </a:lnTo>
                    <a:lnTo>
                      <a:pt x="212" y="22"/>
                    </a:lnTo>
                    <a:lnTo>
                      <a:pt x="213" y="21"/>
                    </a:lnTo>
                    <a:lnTo>
                      <a:pt x="214" y="19"/>
                    </a:lnTo>
                    <a:lnTo>
                      <a:pt x="215" y="17"/>
                    </a:lnTo>
                    <a:lnTo>
                      <a:pt x="215" y="16"/>
                    </a:lnTo>
                    <a:lnTo>
                      <a:pt x="216" y="15"/>
                    </a:lnTo>
                    <a:lnTo>
                      <a:pt x="217" y="13"/>
                    </a:lnTo>
                    <a:lnTo>
                      <a:pt x="218" y="12"/>
                    </a:lnTo>
                    <a:lnTo>
                      <a:pt x="219" y="12"/>
                    </a:lnTo>
                    <a:lnTo>
                      <a:pt x="220" y="10"/>
                    </a:lnTo>
                    <a:lnTo>
                      <a:pt x="221" y="9"/>
                    </a:lnTo>
                    <a:lnTo>
                      <a:pt x="221" y="8"/>
                    </a:lnTo>
                    <a:lnTo>
                      <a:pt x="223" y="7"/>
                    </a:lnTo>
                    <a:lnTo>
                      <a:pt x="223" y="6"/>
                    </a:lnTo>
                    <a:lnTo>
                      <a:pt x="224" y="6"/>
                    </a:lnTo>
                    <a:lnTo>
                      <a:pt x="225" y="4"/>
                    </a:lnTo>
                    <a:lnTo>
                      <a:pt x="226" y="4"/>
                    </a:lnTo>
                    <a:lnTo>
                      <a:pt x="226" y="3"/>
                    </a:lnTo>
                    <a:lnTo>
                      <a:pt x="227" y="3"/>
                    </a:lnTo>
                    <a:lnTo>
                      <a:pt x="228" y="2"/>
                    </a:lnTo>
                    <a:lnTo>
                      <a:pt x="229" y="2"/>
                    </a:lnTo>
                    <a:lnTo>
                      <a:pt x="229" y="1"/>
                    </a:lnTo>
                    <a:lnTo>
                      <a:pt x="230" y="1"/>
                    </a:lnTo>
                    <a:lnTo>
                      <a:pt x="231" y="1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3" y="0"/>
                    </a:lnTo>
                    <a:lnTo>
                      <a:pt x="233" y="0"/>
                    </a:lnTo>
                    <a:lnTo>
                      <a:pt x="234" y="0"/>
                    </a:lnTo>
                    <a:lnTo>
                      <a:pt x="235" y="0"/>
                    </a:lnTo>
                    <a:lnTo>
                      <a:pt x="235" y="0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37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39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1" y="0"/>
                    </a:lnTo>
                    <a:lnTo>
                      <a:pt x="242" y="0"/>
                    </a:lnTo>
                    <a:lnTo>
                      <a:pt x="242" y="1"/>
                    </a:lnTo>
                    <a:lnTo>
                      <a:pt x="243" y="1"/>
                    </a:lnTo>
                    <a:lnTo>
                      <a:pt x="244" y="1"/>
                    </a:lnTo>
                    <a:lnTo>
                      <a:pt x="244" y="2"/>
                    </a:lnTo>
                    <a:lnTo>
                      <a:pt x="245" y="2"/>
                    </a:lnTo>
                    <a:lnTo>
                      <a:pt x="245" y="3"/>
                    </a:lnTo>
                    <a:lnTo>
                      <a:pt x="246" y="3"/>
                    </a:lnTo>
                    <a:lnTo>
                      <a:pt x="247" y="4"/>
                    </a:lnTo>
                    <a:lnTo>
                      <a:pt x="248" y="5"/>
                    </a:lnTo>
                    <a:lnTo>
                      <a:pt x="249" y="6"/>
                    </a:lnTo>
                    <a:lnTo>
                      <a:pt x="250" y="6"/>
                    </a:lnTo>
                    <a:lnTo>
                      <a:pt x="251" y="8"/>
                    </a:lnTo>
                    <a:lnTo>
                      <a:pt x="252" y="9"/>
                    </a:lnTo>
                    <a:lnTo>
                      <a:pt x="253" y="9"/>
                    </a:lnTo>
                    <a:lnTo>
                      <a:pt x="254" y="11"/>
                    </a:lnTo>
                    <a:lnTo>
                      <a:pt x="254" y="12"/>
                    </a:lnTo>
                    <a:lnTo>
                      <a:pt x="255" y="13"/>
                    </a:lnTo>
                    <a:lnTo>
                      <a:pt x="257" y="15"/>
                    </a:lnTo>
                    <a:lnTo>
                      <a:pt x="259" y="19"/>
                    </a:lnTo>
                    <a:lnTo>
                      <a:pt x="260" y="20"/>
                    </a:lnTo>
                    <a:lnTo>
                      <a:pt x="261" y="22"/>
                    </a:lnTo>
                    <a:lnTo>
                      <a:pt x="262" y="24"/>
                    </a:lnTo>
                    <a:lnTo>
                      <a:pt x="265" y="30"/>
                    </a:lnTo>
                    <a:lnTo>
                      <a:pt x="265" y="31"/>
                    </a:lnTo>
                    <a:lnTo>
                      <a:pt x="266" y="32"/>
                    </a:lnTo>
                    <a:lnTo>
                      <a:pt x="268" y="35"/>
                    </a:lnTo>
                    <a:lnTo>
                      <a:pt x="270" y="42"/>
                    </a:lnTo>
                    <a:lnTo>
                      <a:pt x="276" y="56"/>
                    </a:lnTo>
                    <a:lnTo>
                      <a:pt x="277" y="58"/>
                    </a:lnTo>
                    <a:lnTo>
                      <a:pt x="277" y="60"/>
                    </a:lnTo>
                    <a:lnTo>
                      <a:pt x="278" y="63"/>
                    </a:lnTo>
                    <a:lnTo>
                      <a:pt x="281" y="71"/>
                    </a:lnTo>
                    <a:lnTo>
                      <a:pt x="287" y="88"/>
                    </a:lnTo>
                    <a:lnTo>
                      <a:pt x="287" y="91"/>
                    </a:lnTo>
                    <a:lnTo>
                      <a:pt x="288" y="93"/>
                    </a:lnTo>
                    <a:lnTo>
                      <a:pt x="289" y="97"/>
                    </a:lnTo>
                    <a:lnTo>
                      <a:pt x="292" y="106"/>
                    </a:lnTo>
                    <a:lnTo>
                      <a:pt x="297" y="124"/>
                    </a:lnTo>
                    <a:lnTo>
                      <a:pt x="307" y="162"/>
                    </a:lnTo>
                    <a:lnTo>
                      <a:pt x="328" y="243"/>
                    </a:lnTo>
                    <a:lnTo>
                      <a:pt x="328" y="245"/>
                    </a:lnTo>
                    <a:lnTo>
                      <a:pt x="329" y="247"/>
                    </a:lnTo>
                    <a:lnTo>
                      <a:pt x="330" y="253"/>
                    </a:lnTo>
                    <a:lnTo>
                      <a:pt x="333" y="262"/>
                    </a:lnTo>
                    <a:lnTo>
                      <a:pt x="338" y="282"/>
                    </a:lnTo>
                    <a:lnTo>
                      <a:pt x="348" y="318"/>
                    </a:lnTo>
                    <a:lnTo>
                      <a:pt x="349" y="320"/>
                    </a:lnTo>
                    <a:lnTo>
                      <a:pt x="349" y="322"/>
                    </a:lnTo>
                    <a:lnTo>
                      <a:pt x="350" y="327"/>
                    </a:lnTo>
                    <a:lnTo>
                      <a:pt x="353" y="335"/>
                    </a:lnTo>
                    <a:lnTo>
                      <a:pt x="358" y="351"/>
                    </a:lnTo>
                    <a:lnTo>
                      <a:pt x="359" y="353"/>
                    </a:lnTo>
                    <a:lnTo>
                      <a:pt x="359" y="355"/>
                    </a:lnTo>
                    <a:lnTo>
                      <a:pt x="361" y="359"/>
                    </a:lnTo>
                    <a:lnTo>
                      <a:pt x="363" y="366"/>
                    </a:lnTo>
                    <a:lnTo>
                      <a:pt x="368" y="380"/>
                    </a:lnTo>
                    <a:lnTo>
                      <a:pt x="369" y="381"/>
                    </a:lnTo>
                    <a:lnTo>
                      <a:pt x="370" y="383"/>
                    </a:lnTo>
                    <a:lnTo>
                      <a:pt x="371" y="387"/>
                    </a:lnTo>
                    <a:lnTo>
                      <a:pt x="374" y="393"/>
                    </a:lnTo>
                    <a:lnTo>
                      <a:pt x="374" y="395"/>
                    </a:lnTo>
                    <a:lnTo>
                      <a:pt x="375" y="396"/>
                    </a:lnTo>
                    <a:lnTo>
                      <a:pt x="376" y="399"/>
                    </a:lnTo>
                    <a:lnTo>
                      <a:pt x="379" y="405"/>
                    </a:lnTo>
                    <a:lnTo>
                      <a:pt x="380" y="406"/>
                    </a:lnTo>
                    <a:lnTo>
                      <a:pt x="380" y="408"/>
                    </a:lnTo>
                    <a:lnTo>
                      <a:pt x="382" y="410"/>
                    </a:lnTo>
                    <a:lnTo>
                      <a:pt x="385" y="415"/>
                    </a:lnTo>
                    <a:lnTo>
                      <a:pt x="385" y="416"/>
                    </a:lnTo>
                    <a:lnTo>
                      <a:pt x="386" y="417"/>
                    </a:lnTo>
                    <a:lnTo>
                      <a:pt x="387" y="419"/>
                    </a:lnTo>
                    <a:lnTo>
                      <a:pt x="390" y="423"/>
                    </a:lnTo>
                    <a:lnTo>
                      <a:pt x="391" y="424"/>
                    </a:lnTo>
                    <a:lnTo>
                      <a:pt x="391" y="424"/>
                    </a:lnTo>
                    <a:lnTo>
                      <a:pt x="393" y="426"/>
                    </a:lnTo>
                    <a:lnTo>
                      <a:pt x="393" y="427"/>
                    </a:lnTo>
                    <a:lnTo>
                      <a:pt x="394" y="427"/>
                    </a:lnTo>
                    <a:lnTo>
                      <a:pt x="395" y="429"/>
                    </a:lnTo>
                    <a:lnTo>
                      <a:pt x="396" y="429"/>
                    </a:lnTo>
                    <a:lnTo>
                      <a:pt x="397" y="430"/>
                    </a:lnTo>
                    <a:lnTo>
                      <a:pt x="397" y="430"/>
                    </a:lnTo>
                    <a:lnTo>
                      <a:pt x="398" y="431"/>
                    </a:lnTo>
                    <a:lnTo>
                      <a:pt x="399" y="432"/>
                    </a:lnTo>
                    <a:lnTo>
                      <a:pt x="400" y="432"/>
                    </a:lnTo>
                    <a:lnTo>
                      <a:pt x="401" y="433"/>
                    </a:lnTo>
                    <a:lnTo>
                      <a:pt x="401" y="433"/>
                    </a:lnTo>
                    <a:lnTo>
                      <a:pt x="402" y="433"/>
                    </a:lnTo>
                    <a:lnTo>
                      <a:pt x="403" y="434"/>
                    </a:lnTo>
                    <a:lnTo>
                      <a:pt x="404" y="434"/>
                    </a:lnTo>
                    <a:lnTo>
                      <a:pt x="404" y="435"/>
                    </a:lnTo>
                    <a:lnTo>
                      <a:pt x="405" y="435"/>
                    </a:lnTo>
                    <a:lnTo>
                      <a:pt x="406" y="435"/>
                    </a:lnTo>
                    <a:lnTo>
                      <a:pt x="406" y="435"/>
                    </a:lnTo>
                    <a:lnTo>
                      <a:pt x="407" y="435"/>
                    </a:lnTo>
                    <a:lnTo>
                      <a:pt x="408" y="435"/>
                    </a:lnTo>
                    <a:lnTo>
                      <a:pt x="408" y="435"/>
                    </a:lnTo>
                    <a:lnTo>
                      <a:pt x="409" y="435"/>
                    </a:lnTo>
                    <a:lnTo>
                      <a:pt x="410" y="435"/>
                    </a:lnTo>
                    <a:lnTo>
                      <a:pt x="410" y="435"/>
                    </a:lnTo>
                    <a:lnTo>
                      <a:pt x="411" y="435"/>
                    </a:lnTo>
                    <a:lnTo>
                      <a:pt x="412" y="435"/>
                    </a:lnTo>
                    <a:lnTo>
                      <a:pt x="412" y="435"/>
                    </a:lnTo>
                    <a:lnTo>
                      <a:pt x="413" y="435"/>
                    </a:lnTo>
                    <a:lnTo>
                      <a:pt x="414" y="435"/>
                    </a:lnTo>
                    <a:lnTo>
                      <a:pt x="414" y="435"/>
                    </a:lnTo>
                    <a:lnTo>
                      <a:pt x="415" y="434"/>
                    </a:lnTo>
                    <a:lnTo>
                      <a:pt x="416" y="434"/>
                    </a:lnTo>
                    <a:lnTo>
                      <a:pt x="416" y="434"/>
                    </a:lnTo>
                    <a:lnTo>
                      <a:pt x="417" y="433"/>
                    </a:lnTo>
                    <a:lnTo>
                      <a:pt x="418" y="433"/>
                    </a:lnTo>
                    <a:lnTo>
                      <a:pt x="418" y="433"/>
                    </a:lnTo>
                    <a:lnTo>
                      <a:pt x="419" y="432"/>
                    </a:lnTo>
                    <a:lnTo>
                      <a:pt x="419" y="432"/>
                    </a:lnTo>
                    <a:lnTo>
                      <a:pt x="420" y="432"/>
                    </a:lnTo>
                    <a:lnTo>
                      <a:pt x="421" y="431"/>
                    </a:lnTo>
                    <a:lnTo>
                      <a:pt x="422" y="430"/>
                    </a:lnTo>
                    <a:lnTo>
                      <a:pt x="422" y="430"/>
                    </a:lnTo>
                    <a:lnTo>
                      <a:pt x="423" y="429"/>
                    </a:lnTo>
                    <a:lnTo>
                      <a:pt x="424" y="428"/>
                    </a:lnTo>
                    <a:lnTo>
                      <a:pt x="425" y="427"/>
                    </a:lnTo>
                    <a:lnTo>
                      <a:pt x="426" y="426"/>
                    </a:lnTo>
                    <a:lnTo>
                      <a:pt x="427" y="425"/>
                    </a:lnTo>
                    <a:lnTo>
                      <a:pt x="428" y="424"/>
                    </a:lnTo>
                    <a:lnTo>
                      <a:pt x="428" y="424"/>
                    </a:lnTo>
                    <a:lnTo>
                      <a:pt x="430" y="422"/>
                    </a:lnTo>
                    <a:lnTo>
                      <a:pt x="432" y="418"/>
                    </a:lnTo>
                    <a:lnTo>
                      <a:pt x="433" y="417"/>
                    </a:lnTo>
                    <a:lnTo>
                      <a:pt x="433" y="417"/>
                    </a:lnTo>
                    <a:lnTo>
                      <a:pt x="435" y="414"/>
                    </a:lnTo>
                    <a:lnTo>
                      <a:pt x="437" y="410"/>
                    </a:lnTo>
                    <a:lnTo>
                      <a:pt x="438" y="409"/>
                    </a:lnTo>
                    <a:lnTo>
                      <a:pt x="439" y="408"/>
                    </a:lnTo>
                    <a:lnTo>
                      <a:pt x="440" y="406"/>
                    </a:lnTo>
                    <a:lnTo>
                      <a:pt x="442" y="400"/>
                    </a:lnTo>
                    <a:lnTo>
                      <a:pt x="443" y="399"/>
                    </a:lnTo>
                    <a:lnTo>
                      <a:pt x="443" y="398"/>
                    </a:lnTo>
                    <a:lnTo>
                      <a:pt x="445" y="395"/>
                    </a:lnTo>
                    <a:lnTo>
                      <a:pt x="448" y="390"/>
                    </a:lnTo>
                    <a:lnTo>
                      <a:pt x="452" y="377"/>
                    </a:lnTo>
                    <a:lnTo>
                      <a:pt x="453" y="376"/>
                    </a:lnTo>
                    <a:lnTo>
                      <a:pt x="454" y="374"/>
                    </a:lnTo>
                    <a:lnTo>
                      <a:pt x="455" y="370"/>
                    </a:lnTo>
                    <a:lnTo>
                      <a:pt x="458" y="362"/>
                    </a:lnTo>
                    <a:lnTo>
                      <a:pt x="464" y="346"/>
                    </a:lnTo>
                    <a:lnTo>
                      <a:pt x="475" y="310"/>
                    </a:lnTo>
                    <a:lnTo>
                      <a:pt x="476" y="308"/>
                    </a:lnTo>
                    <a:lnTo>
                      <a:pt x="477" y="306"/>
                    </a:lnTo>
                    <a:lnTo>
                      <a:pt x="478" y="301"/>
                    </a:lnTo>
                    <a:lnTo>
                      <a:pt x="481" y="292"/>
                    </a:lnTo>
                    <a:lnTo>
                      <a:pt x="487" y="273"/>
                    </a:lnTo>
                    <a:lnTo>
                      <a:pt x="487" y="270"/>
                    </a:lnTo>
                    <a:lnTo>
                      <a:pt x="488" y="268"/>
                    </a:lnTo>
                    <a:lnTo>
                      <a:pt x="490" y="263"/>
                    </a:lnTo>
                    <a:lnTo>
                      <a:pt x="492" y="253"/>
                    </a:lnTo>
                    <a:lnTo>
                      <a:pt x="493" y="250"/>
                    </a:lnTo>
                    <a:lnTo>
                      <a:pt x="494" y="248"/>
                    </a:lnTo>
                    <a:lnTo>
                      <a:pt x="495" y="243"/>
                    </a:lnTo>
                    <a:lnTo>
                      <a:pt x="496" y="241"/>
                    </a:lnTo>
                    <a:lnTo>
                      <a:pt x="497" y="238"/>
                    </a:lnTo>
                    <a:lnTo>
                      <a:pt x="497" y="236"/>
                    </a:lnTo>
                    <a:lnTo>
                      <a:pt x="498" y="233"/>
                    </a:lnTo>
                  </a:path>
                </a:pathLst>
              </a:custGeom>
              <a:noFill/>
              <a:ln w="25400" cap="flat" cmpd="sng" algn="ctr">
                <a:solidFill>
                  <a:srgbClr val="9C007F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747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313" name="Circular Arrow 312"/>
          <p:cNvSpPr/>
          <p:nvPr/>
        </p:nvSpPr>
        <p:spPr>
          <a:xfrm rot="175240">
            <a:off x="1783344" y="2100097"/>
            <a:ext cx="5878167" cy="3240768"/>
          </a:xfrm>
          <a:prstGeom prst="circularArrow">
            <a:avLst>
              <a:gd name="adj1" fmla="val 6950"/>
              <a:gd name="adj2" fmla="val 1359891"/>
              <a:gd name="adj3" fmla="val 19042916"/>
              <a:gd name="adj4" fmla="val 11465574"/>
              <a:gd name="adj5" fmla="val 20999"/>
            </a:avLst>
          </a:prstGeom>
          <a:gradFill rotWithShape="1">
            <a:gsLst>
              <a:gs pos="0">
                <a:srgbClr val="E40059">
                  <a:shade val="51000"/>
                  <a:satMod val="130000"/>
                  <a:alpha val="75000"/>
                </a:srgbClr>
              </a:gs>
              <a:gs pos="80000">
                <a:srgbClr val="E40059">
                  <a:shade val="93000"/>
                  <a:satMod val="130000"/>
                  <a:alpha val="70000"/>
                </a:srgbClr>
              </a:gs>
              <a:gs pos="100000">
                <a:srgbClr val="E40059">
                  <a:shade val="94000"/>
                  <a:satMod val="135000"/>
                  <a:alpha val="50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747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14" name="Picture 5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 rot="175484">
            <a:off x="3794065" y="1434834"/>
            <a:ext cx="1474465" cy="2579009"/>
          </a:xfrm>
          <a:prstGeom prst="rect">
            <a:avLst/>
          </a:prstGeom>
          <a:noFill/>
          <a:ln>
            <a:noFill/>
          </a:ln>
          <a:effectLst>
            <a:outerShdw blurRad="101600" dist="127000" dir="19800000" algn="ctr" rotWithShape="0">
              <a:srgbClr val="FF388C">
                <a:lumMod val="40000"/>
                <a:lumOff val="60000"/>
                <a:alpha val="85000"/>
              </a:srgbClr>
            </a:outerShdw>
          </a:effectLst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 rot="16200000">
            <a:off x="-2146014" y="2450815"/>
            <a:ext cx="5486400" cy="1041969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r>
              <a:rPr lang="en-US" sz="3200" b="1" dirty="0" smtClean="0">
                <a:solidFill>
                  <a:prstClr val="white"/>
                </a:solidFill>
              </a:rPr>
              <a:t>Example</a:t>
            </a:r>
            <a:endParaRPr lang="en-US" sz="3200" dirty="0">
              <a:solidFill>
                <a:prstClr val="white"/>
              </a:solidFill>
            </a:endParaRPr>
          </a:p>
        </p:txBody>
      </p:sp>
      <p:sp>
        <p:nvSpPr>
          <p:cNvPr id="10" name="Title 8"/>
          <p:cNvSpPr txBox="1">
            <a:spLocks/>
          </p:cNvSpPr>
          <p:nvPr/>
        </p:nvSpPr>
        <p:spPr>
          <a:xfrm>
            <a:off x="-332607" y="228599"/>
            <a:ext cx="8403020" cy="6858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b="1" dirty="0" smtClean="0"/>
              <a:t>Application: </a:t>
            </a:r>
            <a:r>
              <a:rPr lang="it-IT" sz="4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phononic</a:t>
            </a:r>
            <a:r>
              <a:rPr lang="it-IT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t-IT" sz="4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accelerometer</a:t>
            </a: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</p:txBody>
      </p:sp>
      <p:pic>
        <p:nvPicPr>
          <p:cNvPr id="5" name="Picture 4" descr="Screen Shot 2014-03-04 at 12.12.28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96392" y="4973160"/>
            <a:ext cx="4932040" cy="1187343"/>
          </a:xfrm>
          <a:prstGeom prst="rect">
            <a:avLst/>
          </a:prstGeom>
        </p:spPr>
      </p:pic>
      <p:cxnSp>
        <p:nvCxnSpPr>
          <p:cNvPr id="43" name="Straight Connector 42"/>
          <p:cNvCxnSpPr/>
          <p:nvPr/>
        </p:nvCxnSpPr>
        <p:spPr>
          <a:xfrm flipV="1">
            <a:off x="1326579" y="6021288"/>
            <a:ext cx="797149" cy="399766"/>
          </a:xfrm>
          <a:prstGeom prst="line">
            <a:avLst/>
          </a:prstGeom>
          <a:ln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 flipV="1">
            <a:off x="4085696" y="6021289"/>
            <a:ext cx="702328" cy="288031"/>
          </a:xfrm>
          <a:prstGeom prst="line">
            <a:avLst/>
          </a:prstGeom>
          <a:ln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Screen Shot 2014-03-04 at 12.14.45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556437" y="5120216"/>
            <a:ext cx="1270000" cy="36830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296392" y="6397456"/>
            <a:ext cx="6408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sz="1600" dirty="0"/>
              <a:t>i</a:t>
            </a:r>
            <a:r>
              <a:rPr lang="en-US" sz="1600" dirty="0" smtClean="0"/>
              <a:t>nertial-uniformly accelerated</a:t>
            </a:r>
          </a:p>
        </p:txBody>
      </p:sp>
      <p:cxnSp>
        <p:nvCxnSpPr>
          <p:cNvPr id="53" name="Straight Connector 52"/>
          <p:cNvCxnSpPr/>
          <p:nvPr/>
        </p:nvCxnSpPr>
        <p:spPr>
          <a:xfrm flipV="1">
            <a:off x="7238550" y="5426970"/>
            <a:ext cx="12792" cy="450302"/>
          </a:xfrm>
          <a:prstGeom prst="line">
            <a:avLst/>
          </a:prstGeom>
          <a:ln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705104" y="5970766"/>
            <a:ext cx="6408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sz="1600" dirty="0" smtClean="0"/>
              <a:t>acceleration</a:t>
            </a:r>
          </a:p>
        </p:txBody>
      </p:sp>
      <p:sp>
        <p:nvSpPr>
          <p:cNvPr id="46" name="Titel 1"/>
          <p:cNvSpPr txBox="1">
            <a:spLocks/>
          </p:cNvSpPr>
          <p:nvPr/>
        </p:nvSpPr>
        <p:spPr>
          <a:xfrm>
            <a:off x="964062" y="460713"/>
            <a:ext cx="9144000" cy="10561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dirty="0" smtClean="0"/>
              <a:t>                     </a:t>
            </a:r>
            <a:r>
              <a:rPr lang="en-US" dirty="0" err="1" smtClean="0"/>
              <a:t>Ahmadi</a:t>
            </a:r>
            <a:r>
              <a:rPr lang="en-US" dirty="0" smtClean="0"/>
              <a:t>, </a:t>
            </a:r>
            <a:r>
              <a:rPr lang="en-US" dirty="0" err="1" smtClean="0"/>
              <a:t>Bruschi</a:t>
            </a:r>
            <a:r>
              <a:rPr lang="en-US" dirty="0" smtClean="0"/>
              <a:t>, Sabin, </a:t>
            </a:r>
            <a:r>
              <a:rPr lang="en-US" dirty="0" err="1" smtClean="0"/>
              <a:t>Adesso</a:t>
            </a:r>
            <a:r>
              <a:rPr lang="en-US" dirty="0" smtClean="0"/>
              <a:t>, Fuentes, Nature  Sci. Rep. 2014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96392" y="4670183"/>
            <a:ext cx="4146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n-US" dirty="0" err="1" smtClean="0"/>
              <a:t>Bruschi</a:t>
            </a:r>
            <a:r>
              <a:rPr lang="en-US" dirty="0" smtClean="0"/>
              <a:t>, </a:t>
            </a:r>
            <a:r>
              <a:rPr lang="en-US" dirty="0" err="1" smtClean="0"/>
              <a:t>Louko</a:t>
            </a:r>
            <a:r>
              <a:rPr lang="en-US" dirty="0" smtClean="0"/>
              <a:t>, </a:t>
            </a:r>
            <a:r>
              <a:rPr lang="en-US" dirty="0" err="1" smtClean="0"/>
              <a:t>Faccio</a:t>
            </a:r>
            <a:r>
              <a:rPr lang="en-US" dirty="0" smtClean="0"/>
              <a:t> &amp; Fuentes NJP 2013</a:t>
            </a:r>
            <a:endParaRPr lang="en-GB" dirty="0" smtClean="0"/>
          </a:p>
        </p:txBody>
      </p:sp>
      <p:sp>
        <p:nvSpPr>
          <p:cNvPr id="48" name="TextBox 47"/>
          <p:cNvSpPr txBox="1"/>
          <p:nvPr/>
        </p:nvSpPr>
        <p:spPr>
          <a:xfrm>
            <a:off x="4693360" y="4634606"/>
            <a:ext cx="6408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sz="1600" dirty="0" smtClean="0">
                <a:solidFill>
                  <a:srgbClr val="008000"/>
                </a:solidFill>
              </a:rPr>
              <a:t>Particle creation resonance</a:t>
            </a:r>
          </a:p>
        </p:txBody>
      </p:sp>
      <p:cxnSp>
        <p:nvCxnSpPr>
          <p:cNvPr id="50" name="Straight Connector 49"/>
          <p:cNvCxnSpPr/>
          <p:nvPr/>
        </p:nvCxnSpPr>
        <p:spPr>
          <a:xfrm rot="10800000" flipV="1">
            <a:off x="4693360" y="4973159"/>
            <a:ext cx="1030768" cy="662413"/>
          </a:xfrm>
          <a:prstGeom prst="line">
            <a:avLst/>
          </a:prstGeom>
          <a:ln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74459189"/>
      </p:ext>
    </p:extLst>
  </p:cSld>
  <p:clrMapOvr>
    <a:masterClrMapping/>
  </p:clrMapOvr>
  <mc:AlternateContent>
    <mc:Choice xmlns:mv="urn:schemas-microsoft-com:mac:vml"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>
        <p14:ripple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155390" y="2450815"/>
            <a:ext cx="5486400" cy="1041969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r>
              <a:rPr lang="en-US" sz="3200" b="1" dirty="0" smtClean="0">
                <a:solidFill>
                  <a:prstClr val="white"/>
                </a:solidFill>
              </a:rPr>
              <a:t>Example</a:t>
            </a:r>
            <a:endParaRPr lang="en-US" sz="3200" dirty="0">
              <a:solidFill>
                <a:prstClr val="white"/>
              </a:solidFill>
            </a:endParaRPr>
          </a:p>
        </p:txBody>
      </p:sp>
      <p:sp>
        <p:nvSpPr>
          <p:cNvPr id="10" name="Title 8"/>
          <p:cNvSpPr txBox="1">
            <a:spLocks/>
          </p:cNvSpPr>
          <p:nvPr/>
        </p:nvSpPr>
        <p:spPr>
          <a:xfrm>
            <a:off x="0" y="228599"/>
            <a:ext cx="8403020" cy="685800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b="1" dirty="0" smtClean="0"/>
              <a:t>Relativity: </a:t>
            </a:r>
            <a:r>
              <a:rPr lang="it-IT" sz="4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exploited</a:t>
            </a:r>
            <a:r>
              <a:rPr lang="it-IT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t-IT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 </a:t>
            </a:r>
            <a:r>
              <a:rPr lang="it-IT" sz="4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measurement</a:t>
            </a:r>
            <a:r>
              <a:rPr lang="it-IT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t-IT" sz="4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technologies</a:t>
            </a: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</p:txBody>
      </p:sp>
      <p:pic>
        <p:nvPicPr>
          <p:cNvPr id="42" name="Picture 41" descr="http://upload.wikimedia.org/wikipedia/commons/thumb/c/c2/Casimir_plates_bubbles.svg/220px-Casimir_plates_bubbles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75543"/>
            <a:ext cx="3498801" cy="349880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4333786" y="1191319"/>
            <a:ext cx="48176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sz="2400" dirty="0"/>
              <a:t>w</a:t>
            </a:r>
            <a:r>
              <a:rPr lang="en-US" sz="2400" dirty="0" smtClean="0"/>
              <a:t>e have used a relativistic effect to measure accelerations. In principle, this technique can</a:t>
            </a:r>
          </a:p>
          <a:p>
            <a:pPr>
              <a:buClr>
                <a:schemeClr val="tx2"/>
              </a:buClr>
            </a:pPr>
            <a:r>
              <a:rPr lang="en-US" sz="2400" dirty="0"/>
              <a:t>i</a:t>
            </a:r>
            <a:r>
              <a:rPr lang="en-US" sz="2400" dirty="0" smtClean="0"/>
              <a:t>mprove the state of the art.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547664" y="4443512"/>
            <a:ext cx="4074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sz="2400" dirty="0"/>
              <a:t>p</a:t>
            </a:r>
            <a:r>
              <a:rPr lang="en-US" sz="2400" dirty="0" smtClean="0"/>
              <a:t>article creation</a:t>
            </a:r>
          </a:p>
        </p:txBody>
      </p:sp>
      <p:pic>
        <p:nvPicPr>
          <p:cNvPr id="14" name="Picture 13" descr="Screen Shot 2014-03-04 at 12.30.2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091699" y="5045314"/>
            <a:ext cx="5261816" cy="1339372"/>
          </a:xfrm>
          <a:prstGeom prst="rect">
            <a:avLst/>
          </a:prstGeom>
        </p:spPr>
      </p:pic>
      <p:pic>
        <p:nvPicPr>
          <p:cNvPr id="15" name="Picture 14" descr="Screen Shot 2014-03-04 at 12.31.2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722607" y="3162424"/>
            <a:ext cx="2997200" cy="355600"/>
          </a:xfrm>
          <a:prstGeom prst="rect">
            <a:avLst/>
          </a:prstGeom>
        </p:spPr>
      </p:pic>
      <p:pic>
        <p:nvPicPr>
          <p:cNvPr id="21" name="Picture 20" descr="Screen Shot 2014-03-04 at 12.33.4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811301" y="4471890"/>
            <a:ext cx="2273300" cy="304800"/>
          </a:xfrm>
          <a:prstGeom prst="rect">
            <a:avLst/>
          </a:prstGeom>
        </p:spPr>
      </p:pic>
      <p:cxnSp>
        <p:nvCxnSpPr>
          <p:cNvPr id="52" name="Straight Connector 51"/>
          <p:cNvCxnSpPr/>
          <p:nvPr/>
        </p:nvCxnSpPr>
        <p:spPr>
          <a:xfrm flipH="1">
            <a:off x="6084168" y="3489253"/>
            <a:ext cx="1024857" cy="384432"/>
          </a:xfrm>
          <a:prstGeom prst="line">
            <a:avLst/>
          </a:prstGeom>
          <a:ln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326384" y="3873685"/>
            <a:ext cx="4817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sz="1600" dirty="0"/>
              <a:t>w</a:t>
            </a:r>
            <a:r>
              <a:rPr lang="en-US" sz="1600" dirty="0" smtClean="0"/>
              <a:t>ave number of the atomic hyperfine  transition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91699" y="5045314"/>
            <a:ext cx="1008112" cy="360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2091700" y="5837402"/>
            <a:ext cx="5017326" cy="54728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5653744" y="5638801"/>
            <a:ext cx="3399541" cy="8172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>
            <a:off x="7325050" y="3449437"/>
            <a:ext cx="394757" cy="195587"/>
          </a:xfrm>
          <a:prstGeom prst="line">
            <a:avLst/>
          </a:prstGeom>
          <a:ln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7752315" y="3527477"/>
            <a:ext cx="4817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sz="1600" dirty="0" smtClean="0"/>
              <a:t>time</a:t>
            </a:r>
          </a:p>
        </p:txBody>
      </p:sp>
      <p:pic>
        <p:nvPicPr>
          <p:cNvPr id="20" name="Picture 19" descr="Screen shot 2014-03-05 at 09.47.2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9000" y="5972079"/>
            <a:ext cx="3210598" cy="412607"/>
          </a:xfrm>
          <a:prstGeom prst="rect">
            <a:avLst/>
          </a:prstGeom>
        </p:spPr>
      </p:pic>
      <p:sp>
        <p:nvSpPr>
          <p:cNvPr id="19" name="Titel 1"/>
          <p:cNvSpPr txBox="1">
            <a:spLocks/>
          </p:cNvSpPr>
          <p:nvPr/>
        </p:nvSpPr>
        <p:spPr>
          <a:xfrm>
            <a:off x="964062" y="460713"/>
            <a:ext cx="9144000" cy="10561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dirty="0" smtClean="0"/>
              <a:t>                     </a:t>
            </a:r>
            <a:r>
              <a:rPr lang="en-US" dirty="0" err="1" smtClean="0"/>
              <a:t>Ahmadi</a:t>
            </a:r>
            <a:r>
              <a:rPr lang="en-US" dirty="0" smtClean="0"/>
              <a:t>, </a:t>
            </a:r>
            <a:r>
              <a:rPr lang="en-US" dirty="0" err="1" smtClean="0"/>
              <a:t>Bruschi</a:t>
            </a:r>
            <a:r>
              <a:rPr lang="en-US" dirty="0" smtClean="0"/>
              <a:t>, Sabin, </a:t>
            </a:r>
            <a:r>
              <a:rPr lang="en-US" dirty="0" err="1" smtClean="0"/>
              <a:t>Adesso</a:t>
            </a:r>
            <a:r>
              <a:rPr lang="en-US" dirty="0" smtClean="0"/>
              <a:t>, Fuentes, Nature  Sci. Rep. 2014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01424937"/>
      </p:ext>
    </p:extLst>
  </p:cSld>
  <p:clrMapOvr>
    <a:masterClrMapping/>
  </p:clrMapOvr>
  <mc:AlternateContent>
    <mc:Choice xmlns:mv="urn:schemas-microsoft-com:mac:vml"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>
        <p14:ripple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403020" cy="6858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Gravitational wave </a:t>
            </a:r>
            <a:r>
              <a:rPr lang="en-US" sz="4800" b="1" dirty="0" err="1" smtClean="0">
                <a:solidFill>
                  <a:srgbClr val="7F7F7F"/>
                </a:solidFill>
              </a:rPr>
              <a:t>spacetime</a:t>
            </a:r>
            <a:endParaRPr lang="en-US" sz="4800" b="1" dirty="0">
              <a:solidFill>
                <a:srgbClr val="7F7F7F"/>
              </a:solidFill>
            </a:endParaRPr>
          </a:p>
        </p:txBody>
      </p:sp>
      <p:pic>
        <p:nvPicPr>
          <p:cNvPr id="2" name="Picture 1" descr="Screen Shot 2014-03-04 at 12.00.2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259632" y="3501008"/>
            <a:ext cx="2171700" cy="838200"/>
          </a:xfrm>
          <a:prstGeom prst="rect">
            <a:avLst/>
          </a:prstGeom>
        </p:spPr>
      </p:pic>
      <p:pic>
        <p:nvPicPr>
          <p:cNvPr id="22" name="Picture 21" descr="images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03200" y="1052736"/>
            <a:ext cx="3810000" cy="2133600"/>
          </a:xfrm>
          <a:prstGeom prst="rect">
            <a:avLst/>
          </a:prstGeom>
        </p:spPr>
      </p:pic>
      <p:pic>
        <p:nvPicPr>
          <p:cNvPr id="23" name="Picture 22" descr="Screen Shot 2014-03-04 at 12.02.2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03200" y="4354016"/>
            <a:ext cx="3390900" cy="1409700"/>
          </a:xfrm>
          <a:prstGeom prst="rect">
            <a:avLst/>
          </a:prstGeom>
        </p:spPr>
      </p:pic>
      <p:pic>
        <p:nvPicPr>
          <p:cNvPr id="25" name="Picture 24" descr="Screen Shot 2014-03-04 at 12.03.3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44008" y="3636486"/>
            <a:ext cx="3505200" cy="622300"/>
          </a:xfrm>
          <a:prstGeom prst="rect">
            <a:avLst/>
          </a:prstGeom>
        </p:spPr>
      </p:pic>
      <p:pic>
        <p:nvPicPr>
          <p:cNvPr id="27" name="Picture 26" descr="Screen Shot 2014-03-04 at 12.02.5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305800" y="6032500"/>
            <a:ext cx="127000" cy="76200"/>
          </a:xfrm>
          <a:prstGeom prst="rect">
            <a:avLst/>
          </a:prstGeom>
        </p:spPr>
      </p:pic>
      <p:pic>
        <p:nvPicPr>
          <p:cNvPr id="28" name="Picture 27" descr="Screen Shot 2014-03-04 at 12.38.49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145561" y="1340768"/>
            <a:ext cx="4750055" cy="119861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301852" y="2770837"/>
            <a:ext cx="4817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sz="2400" dirty="0" smtClean="0"/>
              <a:t>BEC in a 1-dimensional box with fixed boundary conditions</a:t>
            </a:r>
          </a:p>
        </p:txBody>
      </p:sp>
      <p:pic>
        <p:nvPicPr>
          <p:cNvPr id="30" name="Picture 29" descr="Screen Shot 2014-03-04 at 13.40.0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538740" y="4565701"/>
            <a:ext cx="1689100" cy="317500"/>
          </a:xfrm>
          <a:prstGeom prst="rect">
            <a:avLst/>
          </a:prstGeom>
        </p:spPr>
      </p:pic>
      <p:cxnSp>
        <p:nvCxnSpPr>
          <p:cNvPr id="31" name="Straight Connector 30"/>
          <p:cNvCxnSpPr/>
          <p:nvPr/>
        </p:nvCxnSpPr>
        <p:spPr>
          <a:xfrm rot="10800000" flipV="1">
            <a:off x="6629400" y="4258786"/>
            <a:ext cx="598440" cy="306914"/>
          </a:xfrm>
          <a:prstGeom prst="line">
            <a:avLst/>
          </a:prstGeom>
          <a:ln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Screen shot 2014-03-07 at 16.40.2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78620" y="5267143"/>
            <a:ext cx="5465380" cy="955894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700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467544" y="1648982"/>
            <a:ext cx="2952328" cy="2952328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images-1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7544" y="1508222"/>
            <a:ext cx="2952328" cy="2952328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10" name="Title 8"/>
          <p:cNvSpPr txBox="1">
            <a:spLocks/>
          </p:cNvSpPr>
          <p:nvPr/>
        </p:nvSpPr>
        <p:spPr>
          <a:xfrm>
            <a:off x="0" y="332656"/>
            <a:ext cx="8403020" cy="685800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b="1" dirty="0" smtClean="0"/>
              <a:t>Application: </a:t>
            </a:r>
            <a:r>
              <a:rPr lang="en-US" sz="4000" b="1" dirty="0" err="1" smtClean="0"/>
              <a:t>phononic</a:t>
            </a:r>
            <a:r>
              <a:rPr lang="en-US" sz="4000" b="1" dirty="0" smtClean="0"/>
              <a:t> </a:t>
            </a:r>
            <a:r>
              <a:rPr lang="it-IT" sz="4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gravitational</a:t>
            </a:r>
            <a:r>
              <a:rPr lang="it-IT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t-IT" sz="4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wave</a:t>
            </a:r>
            <a:r>
              <a:rPr lang="it-IT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detector</a:t>
            </a: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</p:txBody>
      </p:sp>
      <p:pic>
        <p:nvPicPr>
          <p:cNvPr id="314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 rot="175484">
            <a:off x="2420158" y="2615485"/>
            <a:ext cx="834426" cy="1459507"/>
          </a:xfrm>
          <a:prstGeom prst="rect">
            <a:avLst/>
          </a:prstGeom>
          <a:noFill/>
          <a:ln>
            <a:noFill/>
          </a:ln>
          <a:effectLst>
            <a:outerShdw blurRad="101600" dist="127000" dir="19800000" algn="ctr" rotWithShape="0">
              <a:srgbClr val="FF388C">
                <a:lumMod val="40000"/>
                <a:lumOff val="60000"/>
                <a:alpha val="85000"/>
              </a:srgbClr>
            </a:outerShdw>
          </a:effectLst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 descr="Screen Shot 2014-03-04 at 13.49.3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733800" y="1508222"/>
            <a:ext cx="4559300" cy="698500"/>
          </a:xfrm>
          <a:prstGeom prst="rect">
            <a:avLst/>
          </a:prstGeom>
        </p:spPr>
      </p:pic>
      <p:grpSp>
        <p:nvGrpSpPr>
          <p:cNvPr id="2" name="Group 19"/>
          <p:cNvGrpSpPr/>
          <p:nvPr/>
        </p:nvGrpSpPr>
        <p:grpSpPr>
          <a:xfrm>
            <a:off x="3969441" y="2031376"/>
            <a:ext cx="4405518" cy="2256704"/>
            <a:chOff x="3997502" y="1958254"/>
            <a:chExt cx="4405518" cy="2256704"/>
          </a:xfrm>
        </p:grpSpPr>
        <p:pic>
          <p:nvPicPr>
            <p:cNvPr id="9" name="Picture 8" descr="Screen shot 2014-03-04 at 16.28.47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97502" y="1958254"/>
              <a:ext cx="4405518" cy="2256704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3997502" y="2133600"/>
              <a:ext cx="269698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18"/>
          <p:cNvGrpSpPr/>
          <p:nvPr/>
        </p:nvGrpSpPr>
        <p:grpSpPr>
          <a:xfrm>
            <a:off x="304800" y="4355125"/>
            <a:ext cx="5340350" cy="1066800"/>
            <a:chOff x="1219200" y="4724400"/>
            <a:chExt cx="6108700" cy="1320800"/>
          </a:xfrm>
        </p:grpSpPr>
        <p:pic>
          <p:nvPicPr>
            <p:cNvPr id="11" name="Picture 10" descr="Screen shot 2014-03-04 at 16.28.58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19200" y="4724400"/>
              <a:ext cx="6108700" cy="13208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1219200" y="5029200"/>
              <a:ext cx="868993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4149902" y="2286000"/>
            <a:ext cx="269698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itel 1"/>
          <p:cNvSpPr txBox="1">
            <a:spLocks/>
          </p:cNvSpPr>
          <p:nvPr/>
        </p:nvSpPr>
        <p:spPr>
          <a:xfrm>
            <a:off x="304800" y="592876"/>
            <a:ext cx="9144000" cy="10561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dirty="0" smtClean="0"/>
              <a:t> Sabin, </a:t>
            </a:r>
            <a:r>
              <a:rPr lang="en-US" dirty="0" err="1" smtClean="0"/>
              <a:t>Bruschi</a:t>
            </a:r>
            <a:r>
              <a:rPr lang="en-US" dirty="0" smtClean="0"/>
              <a:t>, </a:t>
            </a:r>
            <a:r>
              <a:rPr lang="en-US" dirty="0" err="1" smtClean="0"/>
              <a:t>Ahmadi</a:t>
            </a:r>
            <a:r>
              <a:rPr lang="en-US" dirty="0" smtClean="0"/>
              <a:t>, and Fuentes, Special Issue Gravitational Quantum Physics NJP 2014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dirty="0" smtClean="0"/>
              <a:t>                                                                       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84168" y="4750710"/>
            <a:ext cx="4023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sz="2400" dirty="0" smtClean="0"/>
              <a:t>LIGO</a:t>
            </a:r>
          </a:p>
        </p:txBody>
      </p:sp>
      <p:cxnSp>
        <p:nvCxnSpPr>
          <p:cNvPr id="26" name="Straight Connector 25"/>
          <p:cNvCxnSpPr/>
          <p:nvPr/>
        </p:nvCxnSpPr>
        <p:spPr>
          <a:xfrm rot="5400000" flipH="1" flipV="1">
            <a:off x="5867400" y="1682126"/>
            <a:ext cx="1588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 descr="Picture 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939" y="5791200"/>
            <a:ext cx="3886200" cy="4998391"/>
          </a:xfrm>
          <a:prstGeom prst="rect">
            <a:avLst/>
          </a:prstGeom>
        </p:spPr>
      </p:pic>
      <p:sp>
        <p:nvSpPr>
          <p:cNvPr id="28" name="Titel 1"/>
          <p:cNvSpPr txBox="1">
            <a:spLocks/>
          </p:cNvSpPr>
          <p:nvPr/>
        </p:nvSpPr>
        <p:spPr>
          <a:xfrm>
            <a:off x="2133600" y="6019800"/>
            <a:ext cx="9144000" cy="10561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dirty="0" smtClean="0"/>
              <a:t>            Carlos Sabin, The Conversation, 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i="1" dirty="0" smtClean="0"/>
              <a:t>The next big deal: detecting gravitational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i="1" dirty="0" smtClean="0"/>
              <a:t> waves at your desk </a:t>
            </a:r>
          </a:p>
          <a:p>
            <a:pPr lvl="0" algn="ctr">
              <a:spcBef>
                <a:spcPct val="0"/>
              </a:spcBef>
              <a:defRPr/>
            </a:pPr>
            <a:endParaRPr lang="en-US" dirty="0" smtClean="0"/>
          </a:p>
          <a:p>
            <a:pPr lvl="0" algn="ctr">
              <a:spcBef>
                <a:spcPct val="0"/>
              </a:spcBef>
              <a:defRPr/>
            </a:pPr>
            <a:r>
              <a:rPr lang="en-US" dirty="0" smtClean="0"/>
              <a:t>                                                                        </a:t>
            </a:r>
          </a:p>
        </p:txBody>
      </p:sp>
      <p:pic>
        <p:nvPicPr>
          <p:cNvPr id="29" name="Picture 28" descr="Screen shot 2014-05-27 at 12.07.4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4168" y="5232924"/>
            <a:ext cx="1987691" cy="378001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159027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146014" y="2450815"/>
            <a:ext cx="5486400" cy="1041969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r>
              <a:rPr lang="en-US" sz="3200" b="1" dirty="0" smtClean="0">
                <a:solidFill>
                  <a:prstClr val="white"/>
                </a:solidFill>
              </a:rPr>
              <a:t>Example</a:t>
            </a:r>
            <a:endParaRPr lang="en-US" sz="3200" dirty="0">
              <a:solidFill>
                <a:prstClr val="white"/>
              </a:solidFill>
            </a:endParaRPr>
          </a:p>
        </p:txBody>
      </p:sp>
      <p:sp>
        <p:nvSpPr>
          <p:cNvPr id="10" name="Title 8"/>
          <p:cNvSpPr txBox="1">
            <a:spLocks/>
          </p:cNvSpPr>
          <p:nvPr/>
        </p:nvSpPr>
        <p:spPr>
          <a:xfrm>
            <a:off x="-18380" y="322412"/>
            <a:ext cx="8403020" cy="685800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b="1" dirty="0" smtClean="0"/>
              <a:t>Application: </a:t>
            </a:r>
            <a:r>
              <a:rPr lang="en-GB" sz="4000" b="1" dirty="0" smtClean="0"/>
              <a:t>measuring Earth’s </a:t>
            </a:r>
            <a:r>
              <a:rPr lang="en-GB" sz="4000" b="1" dirty="0" err="1" smtClean="0"/>
              <a:t>spacetime</a:t>
            </a:r>
            <a:r>
              <a:rPr lang="en-GB" sz="4000" b="1" dirty="0" smtClean="0"/>
              <a:t> parameters</a:t>
            </a: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</p:txBody>
      </p:sp>
      <p:pic>
        <p:nvPicPr>
          <p:cNvPr id="4" name="Picture 3" descr="general_relativity_large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1584" y="974676"/>
            <a:ext cx="7514799" cy="4638040"/>
          </a:xfrm>
          <a:prstGeom prst="rect">
            <a:avLst/>
          </a:prstGeom>
        </p:spPr>
      </p:pic>
      <p:pic>
        <p:nvPicPr>
          <p:cNvPr id="8" name="Picture 7" descr="Screen Shot 2014-03-04 at 12.58.5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211960" y="1085468"/>
            <a:ext cx="1029246" cy="796581"/>
          </a:xfrm>
          <a:prstGeom prst="rect">
            <a:avLst/>
          </a:prstGeom>
        </p:spPr>
      </p:pic>
      <p:pic>
        <p:nvPicPr>
          <p:cNvPr id="7" name="Picture 6" descr="Screen Shot 2014-03-04 at 13.03.2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863572" y="1881890"/>
            <a:ext cx="764014" cy="71717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 rot="176306">
            <a:off x="3960328" y="1797608"/>
            <a:ext cx="217386" cy="1036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091943">
            <a:off x="3838189" y="1970648"/>
            <a:ext cx="239249" cy="21914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el 1"/>
          <p:cNvSpPr txBox="1">
            <a:spLocks/>
          </p:cNvSpPr>
          <p:nvPr/>
        </p:nvSpPr>
        <p:spPr>
          <a:xfrm>
            <a:off x="152400" y="5801894"/>
            <a:ext cx="9144000" cy="10561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dirty="0" err="1" smtClean="0"/>
              <a:t>Bruschi</a:t>
            </a:r>
            <a:r>
              <a:rPr lang="en-US" dirty="0" smtClean="0"/>
              <a:t>, </a:t>
            </a:r>
            <a:r>
              <a:rPr lang="en-US" dirty="0" err="1" smtClean="0"/>
              <a:t>Datta</a:t>
            </a:r>
            <a:r>
              <a:rPr lang="en-US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Ursin</a:t>
            </a:r>
            <a:r>
              <a:rPr lang="en-US" dirty="0" smtClean="0"/>
              <a:t>, Ralph</a:t>
            </a:r>
            <a:r>
              <a:rPr lang="en-US" dirty="0" smtClean="0"/>
              <a:t>, and Fuentes,</a:t>
            </a:r>
            <a:r>
              <a:rPr lang="en-US" dirty="0" smtClean="0"/>
              <a:t> </a:t>
            </a:r>
            <a:r>
              <a:rPr lang="en-US" sz="1600" b="1" u="sng" dirty="0" smtClean="0">
                <a:hlinkClick r:id="rId6"/>
              </a:rPr>
              <a:t>arXiv:1409.0234</a:t>
            </a:r>
            <a:r>
              <a:rPr lang="en-US" u="sng" dirty="0" smtClean="0">
                <a:solidFill>
                  <a:srgbClr val="000000"/>
                </a:solidFill>
              </a:rPr>
              <a:t> </a:t>
            </a:r>
            <a:r>
              <a:rPr lang="en-US" u="sng" smtClean="0">
                <a:solidFill>
                  <a:srgbClr val="000000"/>
                </a:solidFill>
              </a:rPr>
              <a:t>(</a:t>
            </a:r>
            <a:r>
              <a:rPr lang="en-US" smtClean="0"/>
              <a:t>2014)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dirty="0" smtClean="0"/>
              <a:t>Estimate the distance between the sender and the satellite, the radius of the Earth (mass) and the Schwarzschild radius</a:t>
            </a:r>
          </a:p>
          <a:p>
            <a:pPr lvl="0" algn="ctr">
              <a:spcBef>
                <a:spcPct val="0"/>
              </a:spcBef>
              <a:defRPr/>
            </a:pPr>
            <a:endParaRPr lang="en-US" dirty="0" smtClean="0"/>
          </a:p>
          <a:p>
            <a:pPr lvl="0" algn="ctr">
              <a:spcBef>
                <a:spcPct val="0"/>
              </a:spcBef>
              <a:defRPr/>
            </a:pPr>
            <a:r>
              <a:rPr lang="en-US" dirty="0" smtClean="0"/>
              <a:t>                                                                        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18600988"/>
      </p:ext>
    </p:extLst>
  </p:cSld>
  <p:clrMapOvr>
    <a:masterClrMapping/>
  </p:clrMapOvr>
  <mc:AlternateContent>
    <mc:Choice xmlns:mv="urn:schemas-microsoft-com:mac:vml"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>
        <p14:ripple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472543" y="1524000"/>
            <a:ext cx="5671458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000000"/>
                </a:solidFill>
              </a:rPr>
              <a:t>Quantum theory + Relativity  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0000"/>
                </a:solidFill>
              </a:rPr>
              <a:t>new devices and technologies</a:t>
            </a:r>
          </a:p>
          <a:p>
            <a:pPr marL="0" indent="0">
              <a:buNone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0000"/>
                </a:solidFill>
              </a:rPr>
              <a:t>These technologies can help deepen our understanding of the overlap of this theories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3472543" y="447674"/>
            <a:ext cx="5671457" cy="1000126"/>
          </a:xfrm>
          <a:prstGeom prst="rect">
            <a:avLst/>
          </a:prstGeom>
          <a:solidFill>
            <a:schemeClr val="tx1">
              <a:lumMod val="95000"/>
              <a:lumOff val="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86200" y="533401"/>
            <a:ext cx="4953000" cy="838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200" b="1" dirty="0" smtClean="0">
                <a:solidFill>
                  <a:schemeClr val="accent1"/>
                </a:solidFill>
              </a:rPr>
              <a:t>Conclusions</a:t>
            </a:r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" y="4114800"/>
            <a:ext cx="3124200" cy="115566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1700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en-US" sz="1700" dirty="0" smtClean="0">
                <a:solidFill>
                  <a:prstClr val="white">
                    <a:lumMod val="50000"/>
                  </a:prstClr>
                </a:solidFill>
              </a:rPr>
              <a:t>  Package your presentation </a:t>
            </a:r>
          </a:p>
          <a:p>
            <a:pPr>
              <a:lnSpc>
                <a:spcPct val="80000"/>
              </a:lnSpc>
            </a:pPr>
            <a:r>
              <a:rPr lang="en-US" sz="2800" b="1" dirty="0" smtClean="0">
                <a:solidFill>
                  <a:prstClr val="white">
                    <a:lumMod val="50000"/>
                  </a:prstClr>
                </a:solidFill>
              </a:rPr>
              <a:t>  for easy sharing</a:t>
            </a:r>
            <a:endParaRPr lang="en-US" sz="2800" b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30722" name="Picture 2" descr="https://encrypted-tbn0.gstatic.com/images?q=tbn:ANd9GcQ5YmIGgoAlgknxg8ZnIiG_mxWRmkfwGJXIAPfDmmXyzogv-2guw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-16728" y="4114800"/>
            <a:ext cx="3429000" cy="1333501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Program Files (x86)\Microsoft Office\MEDIA\CAGCAT10\j0301076.wm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68424" y="505233"/>
            <a:ext cx="2619400" cy="31165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http://upload.wikimedia.org/wikipedia/commons/thumb/c/c2/Casimir_plates_bubbles.svg/220px-Casimir_plates_bubbles.sv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564655"/>
            <a:ext cx="1550144" cy="1550145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general_relativity_large-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5365842" y="5131484"/>
            <a:ext cx="2427003" cy="149791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3RQ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37857</TotalTime>
  <Words>1126</Words>
  <Application>Microsoft Macintosh PowerPoint</Application>
  <PresentationFormat>On-screen Show (4:3)</PresentationFormat>
  <Paragraphs>263</Paragraphs>
  <Slides>34</Slides>
  <Notes>13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2013RQM</vt:lpstr>
      <vt:lpstr>???</vt:lpstr>
      <vt:lpstr>Slide 1</vt:lpstr>
      <vt:lpstr>                              http://rqinottingham.weebly.com/</vt:lpstr>
      <vt:lpstr>OUTLINE</vt:lpstr>
      <vt:lpstr>Slide 4</vt:lpstr>
      <vt:lpstr>Slide 5</vt:lpstr>
      <vt:lpstr>Real world experiments</vt:lpstr>
      <vt:lpstr>Real world experiments</vt:lpstr>
      <vt:lpstr>First quantum transmission sent through space</vt:lpstr>
      <vt:lpstr>Future experiments</vt:lpstr>
      <vt:lpstr>Relativistic regimes</vt:lpstr>
      <vt:lpstr>Quantum metrology</vt:lpstr>
      <vt:lpstr>Quantum field theory in curved spacetime </vt:lpstr>
      <vt:lpstr>Slide 13</vt:lpstr>
      <vt:lpstr>Slide 14</vt:lpstr>
      <vt:lpstr>Our understanding of nature</vt:lpstr>
      <vt:lpstr>Slide 16</vt:lpstr>
      <vt:lpstr>Slide 17</vt:lpstr>
      <vt:lpstr>Slide 18</vt:lpstr>
      <vt:lpstr>Slide 19</vt:lpstr>
      <vt:lpstr>Slide 20</vt:lpstr>
      <vt:lpstr>Bogoliubov transformations</vt:lpstr>
      <vt:lpstr>covariance matrix formalism</vt:lpstr>
      <vt:lpstr>QFT in the symplectic formalism</vt:lpstr>
      <vt:lpstr>Slide 24</vt:lpstr>
      <vt:lpstr>General framework for RQM</vt:lpstr>
      <vt:lpstr>Slide 26</vt:lpstr>
      <vt:lpstr>BEC in spacetime</vt:lpstr>
      <vt:lpstr>BEC in flat spacetime</vt:lpstr>
      <vt:lpstr>Slide 29</vt:lpstr>
      <vt:lpstr>Slide 30</vt:lpstr>
      <vt:lpstr>Gravitational wave spacetime</vt:lpstr>
      <vt:lpstr>Slide 32</vt:lpstr>
      <vt:lpstr>Slide 33</vt:lpstr>
      <vt:lpstr>Slide 34</vt:lpstr>
    </vt:vector>
  </TitlesOfParts>
  <Company>University Of Nottingham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Mathematical Sciences</dc:creator>
  <cp:lastModifiedBy>Mathematical Sciences</cp:lastModifiedBy>
  <cp:revision>542</cp:revision>
  <dcterms:created xsi:type="dcterms:W3CDTF">2014-10-13T13:58:10Z</dcterms:created>
  <dcterms:modified xsi:type="dcterms:W3CDTF">2014-10-13T14:20:22Z</dcterms:modified>
</cp:coreProperties>
</file>