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6.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7.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8.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9.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0.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4069" r:id="rId4"/>
    <p:sldMasterId id="2147484075" r:id="rId5"/>
    <p:sldMasterId id="2147483746" r:id="rId6"/>
    <p:sldMasterId id="2147483789" r:id="rId7"/>
    <p:sldMasterId id="2147483809" r:id="rId8"/>
    <p:sldMasterId id="2147483825" r:id="rId9"/>
    <p:sldMasterId id="2147483683" r:id="rId10"/>
    <p:sldMasterId id="2147484043" r:id="rId11"/>
  </p:sldMasterIdLst>
  <p:notesMasterIdLst>
    <p:notesMasterId r:id="rId19"/>
  </p:notesMasterIdLst>
  <p:handoutMasterIdLst>
    <p:handoutMasterId r:id="rId20"/>
  </p:handoutMasterIdLst>
  <p:sldIdLst>
    <p:sldId id="256" r:id="rId12"/>
    <p:sldId id="268" r:id="rId13"/>
    <p:sldId id="288" r:id="rId14"/>
    <p:sldId id="267" r:id="rId15"/>
    <p:sldId id="289" r:id="rId16"/>
    <p:sldId id="266" r:id="rId17"/>
    <p:sldId id="29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D1CD"/>
    <a:srgbClr val="F9EAE8"/>
    <a:srgbClr val="D0D3D4"/>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836388-3E08-42AB-9E79-47161F778444}" v="943" dt="2020-01-16T15:50:54.332"/>
    <p1510:client id="{DAC6FDB0-BFCA-409A-94C7-F43294301595}" v="1" dt="2020-04-22T10:17:31.2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78302" autoAdjust="0"/>
  </p:normalViewPr>
  <p:slideViewPr>
    <p:cSldViewPr snapToGrid="0" showGuides="1">
      <p:cViewPr varScale="1">
        <p:scale>
          <a:sx n="77" d="100"/>
          <a:sy n="77" d="100"/>
        </p:scale>
        <p:origin x="1152" y="17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pPr/>
              <a:t>23/04/2020</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pPr/>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pPr/>
              <a:t>23/04/2020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pPr/>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what the first two years of our Film Studies course looks like. </a:t>
            </a:r>
          </a:p>
          <a:p>
            <a:endParaRPr lang="en-US" dirty="0"/>
          </a:p>
          <a:p>
            <a:r>
              <a:rPr lang="en-US" dirty="0"/>
              <a:t>Cores:</a:t>
            </a:r>
            <a:r>
              <a:rPr lang="en-US" baseline="0" dirty="0"/>
              <a:t> key skills, courses you have to take</a:t>
            </a:r>
          </a:p>
          <a:p>
            <a:r>
              <a:rPr lang="en-US" baseline="0" dirty="0"/>
              <a:t>Options: where you can start to explore individual interests. Where you can take PRACTICE OPTIONS. </a:t>
            </a:r>
            <a:endParaRPr lang="en-US" dirty="0"/>
          </a:p>
          <a:p>
            <a:endParaRPr lang="en-US" dirty="0"/>
          </a:p>
          <a:p>
            <a:r>
              <a:rPr lang="en-US" dirty="0"/>
              <a:t>After first year and a half, no</a:t>
            </a:r>
            <a:r>
              <a:rPr lang="en-US" baseline="0" dirty="0"/>
              <a:t> more cores, all options. </a:t>
            </a:r>
            <a:endParaRPr lang="en-US" dirty="0"/>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pPr/>
              <a:t>2</a:t>
            </a:fld>
            <a:endParaRPr lang="en-GB"/>
          </a:p>
        </p:txBody>
      </p:sp>
    </p:spTree>
    <p:extLst>
      <p:ext uri="{BB962C8B-B14F-4D97-AF65-F5344CB8AC3E}">
        <p14:creationId xmlns:p14="http://schemas.microsoft.com/office/powerpoint/2010/main" val="516205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what the first two years of our Film Studies course looks like. </a:t>
            </a:r>
          </a:p>
          <a:p>
            <a:endParaRPr lang="en-US" dirty="0"/>
          </a:p>
          <a:p>
            <a:r>
              <a:rPr lang="en-US" dirty="0"/>
              <a:t>Cores:</a:t>
            </a:r>
            <a:r>
              <a:rPr lang="en-US" baseline="0" dirty="0"/>
              <a:t> key skills, courses you have to take</a:t>
            </a:r>
          </a:p>
          <a:p>
            <a:r>
              <a:rPr lang="en-US" baseline="0" dirty="0"/>
              <a:t>Options: where you can start to explore individual interests. Where you can take PRACTICE OPTIONS. </a:t>
            </a:r>
            <a:endParaRPr lang="en-US" dirty="0"/>
          </a:p>
          <a:p>
            <a:endParaRPr lang="en-US" dirty="0"/>
          </a:p>
          <a:p>
            <a:r>
              <a:rPr lang="en-US" dirty="0"/>
              <a:t>After first year and a half, no</a:t>
            </a:r>
            <a:r>
              <a:rPr lang="en-US" baseline="0" dirty="0"/>
              <a:t> more cores, all options. </a:t>
            </a:r>
            <a:endParaRPr lang="en-US" dirty="0"/>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pPr/>
              <a:t>3</a:t>
            </a:fld>
            <a:endParaRPr lang="en-GB"/>
          </a:p>
        </p:txBody>
      </p:sp>
    </p:spTree>
    <p:extLst>
      <p:ext uri="{BB962C8B-B14F-4D97-AF65-F5344CB8AC3E}">
        <p14:creationId xmlns:p14="http://schemas.microsoft.com/office/powerpoint/2010/main" val="2836051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Final</a:t>
            </a:r>
            <a:r>
              <a:rPr lang="en-GB" baseline="0" dirty="0"/>
              <a:t> year: point at which you take specialist courses and develop your own interest in some depth</a:t>
            </a:r>
          </a:p>
          <a:p>
            <a:endParaRPr lang="en-GB" baseline="0" dirty="0"/>
          </a:p>
          <a:p>
            <a:r>
              <a:rPr lang="en-GB" baseline="0" dirty="0"/>
              <a:t>Dissertation: key assessment [explain how it works]</a:t>
            </a:r>
          </a:p>
          <a:p>
            <a:endParaRPr lang="en-GB" baseline="0" dirty="0"/>
          </a:p>
          <a:p>
            <a:r>
              <a:rPr lang="en-GB" baseline="0" dirty="0"/>
              <a:t>Plus, options from thematic courses which rally draw on  Sussex specialities – and opportunity to continue with practice options if you wish </a:t>
            </a:r>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pPr/>
              <a:t>4</a:t>
            </a:fld>
            <a:endParaRPr lang="en-GB"/>
          </a:p>
        </p:txBody>
      </p:sp>
    </p:spTree>
    <p:extLst>
      <p:ext uri="{BB962C8B-B14F-4D97-AF65-F5344CB8AC3E}">
        <p14:creationId xmlns:p14="http://schemas.microsoft.com/office/powerpoint/2010/main" val="4114947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Joint degree structure: </a:t>
            </a:r>
          </a:p>
          <a:p>
            <a:endParaRPr lang="en-US" dirty="0"/>
          </a:p>
          <a:p>
            <a:r>
              <a:rPr lang="en-US" dirty="0"/>
              <a:t>As you might expect, with a joint degree you are studying two halves of two different degrees. </a:t>
            </a:r>
          </a:p>
          <a:p>
            <a:r>
              <a:rPr lang="en-US" dirty="0"/>
              <a:t>50/50 split: half your time spent on each of your</a:t>
            </a:r>
            <a:r>
              <a:rPr lang="en-US" baseline="0" dirty="0"/>
              <a:t> subjects. </a:t>
            </a:r>
            <a:r>
              <a:rPr lang="en-US" dirty="0"/>
              <a:t>So where you see the blank cells, these would be courses (either multiples of small courses or fewer larger courses) that would be in your other named discipline. </a:t>
            </a:r>
          </a:p>
          <a:p>
            <a:endParaRPr lang="en-US" dirty="0"/>
          </a:p>
          <a:p>
            <a:r>
              <a:rPr lang="en-US" dirty="0"/>
              <a:t>Inevitably, your choice to study across two degree disciplines does reduce the amount of choice you have within your degree.</a:t>
            </a:r>
            <a:r>
              <a:rPr lang="en-US" baseline="0" dirty="0"/>
              <a:t> </a:t>
            </a:r>
            <a:r>
              <a:rPr lang="en-US" dirty="0"/>
              <a:t>Because</a:t>
            </a:r>
            <a:r>
              <a:rPr lang="en-US" baseline="0" dirty="0"/>
              <a:t> you have limited time and doing a degree in two subjects, can’t take practice options. But, still begin to develop own particular interests. </a:t>
            </a:r>
            <a:r>
              <a:rPr lang="en-US" dirty="0"/>
              <a:t>So, for instance, you can see that in your second year, you will begin to make choices about which film courses you’d like to </a:t>
            </a:r>
            <a:r>
              <a:rPr lang="en-US" dirty="0" err="1"/>
              <a:t>specialise</a:t>
            </a:r>
            <a:r>
              <a:rPr lang="en-US" dirty="0"/>
              <a:t> in.</a:t>
            </a:r>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pPr/>
              <a:t>5</a:t>
            </a:fld>
            <a:endParaRPr lang="en-GB"/>
          </a:p>
        </p:txBody>
      </p:sp>
    </p:spTree>
    <p:extLst>
      <p:ext uri="{BB962C8B-B14F-4D97-AF65-F5344CB8AC3E}">
        <p14:creationId xmlns:p14="http://schemas.microsoft.com/office/powerpoint/2010/main" val="1489669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Joint degree structure: </a:t>
            </a:r>
          </a:p>
          <a:p>
            <a:endParaRPr lang="en-US" dirty="0"/>
          </a:p>
          <a:p>
            <a:r>
              <a:rPr lang="en-US" dirty="0"/>
              <a:t>As you might expect, with a joint degree you are studying two halves of two different degrees. </a:t>
            </a:r>
          </a:p>
          <a:p>
            <a:r>
              <a:rPr lang="en-US" dirty="0"/>
              <a:t>50/50 split: half your time spent on each of your</a:t>
            </a:r>
            <a:r>
              <a:rPr lang="en-US" baseline="0" dirty="0"/>
              <a:t> subjects. </a:t>
            </a:r>
            <a:r>
              <a:rPr lang="en-US" dirty="0"/>
              <a:t>So where you see the blank cells, these would be courses (either multiples of small courses or fewer larger courses) that would be in your other named discipline. </a:t>
            </a:r>
          </a:p>
          <a:p>
            <a:endParaRPr lang="en-US" dirty="0"/>
          </a:p>
          <a:p>
            <a:r>
              <a:rPr lang="en-US" dirty="0"/>
              <a:t>Inevitably, your choice to study across two degree disciplines does reduce the amount of choice you have within your degree.</a:t>
            </a:r>
            <a:r>
              <a:rPr lang="en-US" baseline="0" dirty="0"/>
              <a:t> </a:t>
            </a:r>
            <a:r>
              <a:rPr lang="en-US" dirty="0"/>
              <a:t>Because</a:t>
            </a:r>
            <a:r>
              <a:rPr lang="en-US" baseline="0" dirty="0"/>
              <a:t> you have limited time and doing a degree in two subjects, can’t take practice options. But, still begin to develop own particular interests. </a:t>
            </a:r>
            <a:r>
              <a:rPr lang="en-US" dirty="0"/>
              <a:t>So, for instance, you can see that in your second year, you will begin to make choices about which film courses you’d like to </a:t>
            </a:r>
            <a:r>
              <a:rPr lang="en-US" dirty="0" err="1"/>
              <a:t>specialise</a:t>
            </a:r>
            <a:r>
              <a:rPr lang="en-US" dirty="0"/>
              <a:t> in.</a:t>
            </a:r>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pPr/>
              <a:t>6</a:t>
            </a:fld>
            <a:endParaRPr lang="en-GB"/>
          </a:p>
        </p:txBody>
      </p:sp>
    </p:spTree>
    <p:extLst>
      <p:ext uri="{BB962C8B-B14F-4D97-AF65-F5344CB8AC3E}">
        <p14:creationId xmlns:p14="http://schemas.microsoft.com/office/powerpoint/2010/main" val="1143174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Joint degree structure: </a:t>
            </a:r>
          </a:p>
          <a:p>
            <a:endParaRPr lang="en-US" dirty="0"/>
          </a:p>
          <a:p>
            <a:r>
              <a:rPr lang="en-US" dirty="0"/>
              <a:t>As you might expect, with a joint degree you are studying two halves of two different degrees. </a:t>
            </a:r>
          </a:p>
          <a:p>
            <a:r>
              <a:rPr lang="en-US" dirty="0"/>
              <a:t>50/50 split: half your time spent on each of your</a:t>
            </a:r>
            <a:r>
              <a:rPr lang="en-US" baseline="0" dirty="0"/>
              <a:t> subjects. </a:t>
            </a:r>
            <a:r>
              <a:rPr lang="en-US" dirty="0"/>
              <a:t>So where you see the blank cells, these would be courses (either multiples of small courses or fewer larger courses) that would be in your other named discipline. </a:t>
            </a:r>
          </a:p>
          <a:p>
            <a:endParaRPr lang="en-US" dirty="0"/>
          </a:p>
          <a:p>
            <a:r>
              <a:rPr lang="en-US" dirty="0"/>
              <a:t>Inevitably, your choice to study across two degree disciplines does reduce the amount of choice you have within your degree.</a:t>
            </a:r>
            <a:r>
              <a:rPr lang="en-US" baseline="0" dirty="0"/>
              <a:t> </a:t>
            </a:r>
            <a:r>
              <a:rPr lang="en-US" dirty="0"/>
              <a:t>Because</a:t>
            </a:r>
            <a:r>
              <a:rPr lang="en-US" baseline="0" dirty="0"/>
              <a:t> you have limited time and doing a degree in two subjects, can’t take practice options. But, still begin to develop own particular interests. </a:t>
            </a:r>
            <a:r>
              <a:rPr lang="en-US" dirty="0"/>
              <a:t>So, for instance, you can see that in your second year, you will begin to make choices about which film courses you’d like to </a:t>
            </a:r>
            <a:r>
              <a:rPr lang="en-US" dirty="0" err="1"/>
              <a:t>specialise</a:t>
            </a:r>
            <a:r>
              <a:rPr lang="en-US" dirty="0"/>
              <a:t> in.</a:t>
            </a:r>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pPr/>
              <a:t>7</a:t>
            </a:fld>
            <a:endParaRPr lang="en-GB"/>
          </a:p>
        </p:txBody>
      </p:sp>
    </p:spTree>
    <p:extLst>
      <p:ext uri="{BB962C8B-B14F-4D97-AF65-F5344CB8AC3E}">
        <p14:creationId xmlns:p14="http://schemas.microsoft.com/office/powerpoint/2010/main" val="39861466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sp>
        <p:nvSpPr>
          <p:cNvPr id="24"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Tree>
    <p:extLst>
      <p:ext uri="{BB962C8B-B14F-4D97-AF65-F5344CB8AC3E}">
        <p14:creationId xmlns:p14="http://schemas.microsoft.com/office/powerpoint/2010/main" val="689324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0"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213880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0"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39056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0"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82746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0"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60540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0963" y="77788"/>
            <a:ext cx="12030075" cy="669131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3"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sp>
        <p:nvSpPr>
          <p:cNvPr id="18"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09633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12192000" cy="6858000"/>
            <a:chOff x="0" y="0"/>
            <a:chExt cx="12192000" cy="6858000"/>
          </a:xfrm>
        </p:grpSpPr>
        <p:sp>
          <p:nvSpPr>
            <p:cNvPr id="2" name="Rectangle 1"/>
            <p:cNvSpPr/>
            <p:nvPr userDrawn="1"/>
          </p:nvSpPr>
          <p:spPr>
            <a:xfrm>
              <a:off x="0" y="0"/>
              <a:ext cx="12192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grpSp>
      <p:pic>
        <p:nvPicPr>
          <p:cNvPr id="16" name="Picture 1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12385447">
            <a:off x="6492258" y="4442902"/>
            <a:ext cx="622961" cy="940549"/>
          </a:xfrm>
          <a:prstGeom prst="rect">
            <a:avLst/>
          </a:prstGeom>
        </p:spPr>
      </p:pic>
      <p:sp>
        <p:nvSpPr>
          <p:cNvPr id="17" name="Subtitle 2"/>
          <p:cNvSpPr txBox="1">
            <a:spLocks/>
          </p:cNvSpPr>
          <p:nvPr userDrawn="1"/>
        </p:nvSpPr>
        <p:spPr>
          <a:xfrm>
            <a:off x="736995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1538125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3"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6"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179147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3"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6"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03277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90488" y="95250"/>
            <a:ext cx="12020548" cy="6677025"/>
          </a:xfrm>
          <a:prstGeom prst="rect">
            <a:avLst/>
          </a:prstGeom>
        </p:spPr>
      </p:pic>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1"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65074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053" y="38180"/>
            <a:ext cx="12065792" cy="6787008"/>
          </a:xfrm>
          <a:prstGeom prst="rect">
            <a:avLst/>
          </a:prstGeom>
        </p:spPr>
      </p:pic>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grpSp>
        <p:nvGrpSpPr>
          <p:cNvPr id="9" name="Group 8"/>
          <p:cNvGrpSpPr/>
          <p:nvPr userDrawn="1"/>
        </p:nvGrpSpPr>
        <p:grpSpPr>
          <a:xfrm>
            <a:off x="-9525" y="-12621"/>
            <a:ext cx="12211050" cy="6871698"/>
            <a:chOff x="-9525" y="-12621"/>
            <a:chExt cx="12211050" cy="6871698"/>
          </a:xfrm>
        </p:grpSpPr>
        <p:sp>
          <p:nvSpPr>
            <p:cNvPr id="10" name="Rectangle 9"/>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Rectangle 11"/>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Rectangle 12"/>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5"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604281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35719" y="20093"/>
            <a:ext cx="12156280" cy="6799807"/>
          </a:xfrm>
          <a:prstGeom prst="rect">
            <a:avLst/>
          </a:prstGeom>
        </p:spPr>
      </p:pic>
      <p:grpSp>
        <p:nvGrpSpPr>
          <p:cNvPr id="10" name="Group 9"/>
          <p:cNvGrpSpPr/>
          <p:nvPr userDrawn="1"/>
        </p:nvGrpSpPr>
        <p:grpSpPr>
          <a:xfrm>
            <a:off x="-9525" y="-12621"/>
            <a:ext cx="12211050" cy="6871698"/>
            <a:chOff x="-9525" y="-12621"/>
            <a:chExt cx="12211050" cy="6871698"/>
          </a:xfrm>
        </p:grpSpPr>
        <p:sp>
          <p:nvSpPr>
            <p:cNvPr id="11" name="Rectangle 10"/>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Rectangle 11"/>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Rectangle 12"/>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4" name="Rectangle 13"/>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6"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722806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6" name="Group 15"/>
          <p:cNvGrpSpPr/>
          <p:nvPr userDrawn="1"/>
        </p:nvGrpSpPr>
        <p:grpSpPr>
          <a:xfrm>
            <a:off x="-9525" y="-12621"/>
            <a:ext cx="12211050" cy="6871698"/>
            <a:chOff x="-9525" y="-12621"/>
            <a:chExt cx="12211050" cy="6871698"/>
          </a:xfrm>
        </p:grpSpPr>
        <p:sp>
          <p:nvSpPr>
            <p:cNvPr id="17" name="Rectangle 16"/>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8" name="Rectangle 17"/>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9" name="Rectangle 18"/>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0" name="Rectangle 19"/>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2"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72945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90488" y="78456"/>
            <a:ext cx="1202054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6"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195924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9"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51354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9"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7832231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145858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9"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0605745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56971" y="445154"/>
            <a:ext cx="1078057" cy="933419"/>
          </a:xfrm>
          <a:prstGeom prst="rect">
            <a:avLst/>
          </a:prstGeom>
        </p:spPr>
      </p:pic>
      <p:sp>
        <p:nvSpPr>
          <p:cNvPr id="7" name="Picture Placeholder 3"/>
          <p:cNvSpPr>
            <a:spLocks noGrp="1"/>
          </p:cNvSpPr>
          <p:nvPr>
            <p:ph type="pic" sz="quarter" idx="12"/>
          </p:nvPr>
        </p:nvSpPr>
        <p:spPr>
          <a:xfrm>
            <a:off x="80960" y="88900"/>
            <a:ext cx="12030074" cy="5063671"/>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8" name="Rectangle 7"/>
          <p:cNvSpPr/>
          <p:nvPr userDrawn="1"/>
        </p:nvSpPr>
        <p:spPr>
          <a:xfrm>
            <a:off x="90488" y="5249333"/>
            <a:ext cx="12020548" cy="15083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p:cNvSpPr/>
          <p:nvPr userDrawn="1"/>
        </p:nvSpPr>
        <p:spPr>
          <a:xfrm>
            <a:off x="4094935" y="5357102"/>
            <a:ext cx="4075155" cy="523220"/>
          </a:xfrm>
          <a:prstGeom prst="rect">
            <a:avLst/>
          </a:prstGeom>
        </p:spPr>
        <p:txBody>
          <a:bodyPr wrap="none">
            <a:spAutoFit/>
          </a:bodyPr>
          <a:lstStyle/>
          <a:p>
            <a:pPr algn="ctr">
              <a:spcBef>
                <a:spcPct val="50000"/>
              </a:spcBef>
            </a:pPr>
            <a:r>
              <a:rPr lang="en-GB" sz="2800" dirty="0">
                <a:solidFill>
                  <a:schemeClr val="bg1"/>
                </a:solidFill>
                <a:latin typeface="+mj-lt"/>
              </a:rPr>
              <a:t>www.sussex.ac.uk/study</a:t>
            </a:r>
          </a:p>
        </p:txBody>
      </p:sp>
      <p:grpSp>
        <p:nvGrpSpPr>
          <p:cNvPr id="20" name="Group 19"/>
          <p:cNvGrpSpPr/>
          <p:nvPr userDrawn="1"/>
        </p:nvGrpSpPr>
        <p:grpSpPr>
          <a:xfrm>
            <a:off x="1596326" y="6087516"/>
            <a:ext cx="1684115" cy="364765"/>
            <a:chOff x="1427230" y="6087516"/>
            <a:chExt cx="1684115" cy="364765"/>
          </a:xfrm>
        </p:grpSpPr>
        <p:sp>
          <p:nvSpPr>
            <p:cNvPr id="9" name="Text Box 11"/>
            <p:cNvSpPr txBox="1">
              <a:spLocks noChangeArrowheads="1"/>
            </p:cNvSpPr>
            <p:nvPr userDrawn="1"/>
          </p:nvSpPr>
          <p:spPr bwMode="auto">
            <a:xfrm>
              <a:off x="1648739" y="6087516"/>
              <a:ext cx="14626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a:t>
              </a:r>
              <a:r>
                <a:rPr lang="en-GB" sz="1600" dirty="0" err="1">
                  <a:latin typeface="Arial" charset="0"/>
                </a:rPr>
                <a:t>uniofsussex</a:t>
              </a:r>
              <a:r>
                <a:rPr lang="en-GB" sz="1600" dirty="0">
                  <a:latin typeface="Arial" charset="0"/>
                </a:rPr>
                <a:t>’</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27230" y="6103376"/>
              <a:ext cx="182963" cy="348905"/>
            </a:xfrm>
            <a:prstGeom prst="rect">
              <a:avLst/>
            </a:prstGeom>
          </p:spPr>
        </p:pic>
      </p:grpSp>
      <p:grpSp>
        <p:nvGrpSpPr>
          <p:cNvPr id="4" name="Group 3"/>
          <p:cNvGrpSpPr/>
          <p:nvPr userDrawn="1"/>
        </p:nvGrpSpPr>
        <p:grpSpPr>
          <a:xfrm>
            <a:off x="3950499" y="6071864"/>
            <a:ext cx="1903569" cy="352673"/>
            <a:chOff x="3830481" y="6071864"/>
            <a:chExt cx="1903569" cy="352673"/>
          </a:xfrm>
        </p:grpSpPr>
        <p:sp>
          <p:nvSpPr>
            <p:cNvPr id="10" name="Text Box 12"/>
            <p:cNvSpPr txBox="1">
              <a:spLocks noChangeArrowheads="1"/>
            </p:cNvSpPr>
            <p:nvPr userDrawn="1"/>
          </p:nvSpPr>
          <p:spPr bwMode="auto">
            <a:xfrm>
              <a:off x="4221935" y="6071864"/>
              <a:ext cx="151211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a:t>
              </a:r>
              <a:r>
                <a:rPr lang="en-GB" sz="1600" dirty="0" err="1">
                  <a:latin typeface="Arial" charset="0"/>
                </a:rPr>
                <a:t>SussexUni</a:t>
              </a:r>
              <a:endParaRPr lang="en-GB" sz="1600" dirty="0">
                <a:latin typeface="Arial" charset="0"/>
              </a:endParaRPr>
            </a:p>
          </p:txBody>
        </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30481" y="6107544"/>
              <a:ext cx="391454" cy="316993"/>
            </a:xfrm>
            <a:prstGeom prst="rect">
              <a:avLst/>
            </a:prstGeom>
          </p:spPr>
        </p:pic>
      </p:grpSp>
      <p:grpSp>
        <p:nvGrpSpPr>
          <p:cNvPr id="2" name="Group 1"/>
          <p:cNvGrpSpPr/>
          <p:nvPr userDrawn="1"/>
        </p:nvGrpSpPr>
        <p:grpSpPr>
          <a:xfrm>
            <a:off x="8693494" y="6072539"/>
            <a:ext cx="2443105" cy="353531"/>
            <a:chOff x="8948795" y="6072539"/>
            <a:chExt cx="2443105" cy="353531"/>
          </a:xfrm>
        </p:grpSpPr>
        <p:pic>
          <p:nvPicPr>
            <p:cNvPr id="15" name="Picture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948795" y="6072539"/>
              <a:ext cx="297681" cy="349602"/>
            </a:xfrm>
            <a:prstGeom prst="rect">
              <a:avLst/>
            </a:prstGeom>
          </p:spPr>
        </p:pic>
        <p:sp>
          <p:nvSpPr>
            <p:cNvPr id="18" name="Text Box 11"/>
            <p:cNvSpPr txBox="1">
              <a:spLocks noChangeArrowheads="1"/>
            </p:cNvSpPr>
            <p:nvPr userDrawn="1"/>
          </p:nvSpPr>
          <p:spPr bwMode="auto">
            <a:xfrm>
              <a:off x="9246476" y="6087516"/>
              <a:ext cx="214542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University of Sussex</a:t>
              </a:r>
            </a:p>
          </p:txBody>
        </p:sp>
      </p:grpSp>
      <p:grpSp>
        <p:nvGrpSpPr>
          <p:cNvPr id="3" name="Group 2"/>
          <p:cNvGrpSpPr/>
          <p:nvPr userDrawn="1"/>
        </p:nvGrpSpPr>
        <p:grpSpPr>
          <a:xfrm>
            <a:off x="6348299" y="6071864"/>
            <a:ext cx="2198687" cy="380417"/>
            <a:chOff x="6622069" y="6071864"/>
            <a:chExt cx="2198687" cy="380417"/>
          </a:xfrm>
        </p:grpSpPr>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622069" y="6110639"/>
              <a:ext cx="341642" cy="341642"/>
            </a:xfrm>
            <a:prstGeom prst="rect">
              <a:avLst/>
            </a:prstGeom>
          </p:spPr>
        </p:pic>
        <p:sp>
          <p:nvSpPr>
            <p:cNvPr id="19" name="Text Box 12"/>
            <p:cNvSpPr txBox="1">
              <a:spLocks noChangeArrowheads="1"/>
            </p:cNvSpPr>
            <p:nvPr userDrawn="1"/>
          </p:nvSpPr>
          <p:spPr bwMode="auto">
            <a:xfrm>
              <a:off x="6966992" y="6071864"/>
              <a:ext cx="185376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a:t>
              </a:r>
              <a:r>
                <a:rPr lang="en-GB" sz="1600" dirty="0" err="1">
                  <a:latin typeface="Arial" charset="0"/>
                </a:rPr>
                <a:t>SussexUni</a:t>
              </a:r>
              <a:endParaRPr lang="en-GB" sz="1600" dirty="0">
                <a:latin typeface="Arial" charset="0"/>
              </a:endParaRPr>
            </a:p>
          </p:txBody>
        </p:sp>
      </p:grpSp>
      <p:sp>
        <p:nvSpPr>
          <p:cNvPr id="24" name="Title 1"/>
          <p:cNvSpPr>
            <a:spLocks noGrp="1"/>
          </p:cNvSpPr>
          <p:nvPr>
            <p:ph type="ctrTitle" hasCustomPrompt="1"/>
          </p:nvPr>
        </p:nvSpPr>
        <p:spPr>
          <a:xfrm>
            <a:off x="1523998" y="1868599"/>
            <a:ext cx="9144001" cy="1504271"/>
          </a:xfrm>
          <a:prstGeom prst="rect">
            <a:avLst/>
          </a:prstGeom>
        </p:spPr>
        <p:txBody>
          <a:bodyPr anchor="t"/>
          <a:lstStyle>
            <a:lvl1pPr marL="0" indent="0" algn="ctr">
              <a:buNone/>
              <a:defRPr sz="9600" baseline="0">
                <a:solidFill>
                  <a:schemeClr val="bg1"/>
                </a:solidFill>
              </a:defRPr>
            </a:lvl1pPr>
          </a:lstStyle>
          <a:p>
            <a:pPr marL="0" indent="0" algn="ctr">
              <a:buNone/>
            </a:pPr>
            <a:r>
              <a:rPr lang="en-GB" sz="11500" dirty="0">
                <a:solidFill>
                  <a:schemeClr val="bg1"/>
                </a:solidFill>
                <a:effectLst>
                  <a:outerShdw blurRad="241300" dir="5400000" algn="ctr" rotWithShape="0">
                    <a:schemeClr val="tx1">
                      <a:alpha val="34000"/>
                    </a:schemeClr>
                  </a:outerShdw>
                </a:effectLst>
                <a:latin typeface="+mj-lt"/>
              </a:rPr>
              <a:t>Slide Title</a:t>
            </a:r>
          </a:p>
        </p:txBody>
      </p:sp>
    </p:spTree>
    <p:extLst>
      <p:ext uri="{BB962C8B-B14F-4D97-AF65-F5344CB8AC3E}">
        <p14:creationId xmlns:p14="http://schemas.microsoft.com/office/powerpoint/2010/main" val="2513577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UoS cobal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56971" y="445154"/>
            <a:ext cx="1078057" cy="933419"/>
          </a:xfrm>
          <a:prstGeom prst="rect">
            <a:avLst/>
          </a:prstGeom>
        </p:spPr>
      </p:pic>
      <p:sp>
        <p:nvSpPr>
          <p:cNvPr id="7" name="Picture Placeholder 3"/>
          <p:cNvSpPr>
            <a:spLocks noGrp="1"/>
          </p:cNvSpPr>
          <p:nvPr>
            <p:ph type="pic" sz="quarter" idx="12"/>
          </p:nvPr>
        </p:nvSpPr>
        <p:spPr>
          <a:xfrm>
            <a:off x="80960" y="88900"/>
            <a:ext cx="12030074" cy="5063671"/>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8" name="Rectangle 7"/>
          <p:cNvSpPr/>
          <p:nvPr userDrawn="1"/>
        </p:nvSpPr>
        <p:spPr>
          <a:xfrm>
            <a:off x="90488" y="5254172"/>
            <a:ext cx="12020548" cy="150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p:cNvSpPr/>
          <p:nvPr userDrawn="1"/>
        </p:nvSpPr>
        <p:spPr>
          <a:xfrm>
            <a:off x="4094935" y="5357102"/>
            <a:ext cx="4075155" cy="523220"/>
          </a:xfrm>
          <a:prstGeom prst="rect">
            <a:avLst/>
          </a:prstGeom>
        </p:spPr>
        <p:txBody>
          <a:bodyPr wrap="none">
            <a:spAutoFit/>
          </a:bodyPr>
          <a:lstStyle/>
          <a:p>
            <a:pPr algn="ctr">
              <a:spcBef>
                <a:spcPct val="50000"/>
              </a:spcBef>
            </a:pPr>
            <a:r>
              <a:rPr lang="en-GB" sz="2800" dirty="0">
                <a:solidFill>
                  <a:schemeClr val="bg1"/>
                </a:solidFill>
                <a:latin typeface="+mj-lt"/>
              </a:rPr>
              <a:t>www.sussex.ac.uk/study</a:t>
            </a:r>
          </a:p>
        </p:txBody>
      </p:sp>
      <p:grpSp>
        <p:nvGrpSpPr>
          <p:cNvPr id="20" name="Group 19"/>
          <p:cNvGrpSpPr/>
          <p:nvPr userDrawn="1"/>
        </p:nvGrpSpPr>
        <p:grpSpPr>
          <a:xfrm>
            <a:off x="1596326" y="6087516"/>
            <a:ext cx="1684115" cy="364765"/>
            <a:chOff x="1427230" y="6087516"/>
            <a:chExt cx="1684115" cy="364765"/>
          </a:xfrm>
        </p:grpSpPr>
        <p:sp>
          <p:nvSpPr>
            <p:cNvPr id="9" name="Text Box 11"/>
            <p:cNvSpPr txBox="1">
              <a:spLocks noChangeArrowheads="1"/>
            </p:cNvSpPr>
            <p:nvPr userDrawn="1"/>
          </p:nvSpPr>
          <p:spPr bwMode="auto">
            <a:xfrm>
              <a:off x="1648739" y="6087516"/>
              <a:ext cx="14626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a:t>
              </a:r>
              <a:r>
                <a:rPr lang="en-GB" sz="1600" dirty="0" err="1">
                  <a:latin typeface="Arial" charset="0"/>
                </a:rPr>
                <a:t>uniofsussex</a:t>
              </a:r>
              <a:r>
                <a:rPr lang="en-GB" sz="1600" dirty="0">
                  <a:latin typeface="Arial" charset="0"/>
                </a:rPr>
                <a:t>’</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27230" y="6103376"/>
              <a:ext cx="182963" cy="348905"/>
            </a:xfrm>
            <a:prstGeom prst="rect">
              <a:avLst/>
            </a:prstGeom>
          </p:spPr>
        </p:pic>
      </p:grpSp>
      <p:grpSp>
        <p:nvGrpSpPr>
          <p:cNvPr id="4" name="Group 3"/>
          <p:cNvGrpSpPr/>
          <p:nvPr userDrawn="1"/>
        </p:nvGrpSpPr>
        <p:grpSpPr>
          <a:xfrm>
            <a:off x="3950499" y="6071864"/>
            <a:ext cx="1903569" cy="352673"/>
            <a:chOff x="3830481" y="6071864"/>
            <a:chExt cx="1903569" cy="352673"/>
          </a:xfrm>
        </p:grpSpPr>
        <p:sp>
          <p:nvSpPr>
            <p:cNvPr id="10" name="Text Box 12"/>
            <p:cNvSpPr txBox="1">
              <a:spLocks noChangeArrowheads="1"/>
            </p:cNvSpPr>
            <p:nvPr userDrawn="1"/>
          </p:nvSpPr>
          <p:spPr bwMode="auto">
            <a:xfrm>
              <a:off x="4221935" y="6071864"/>
              <a:ext cx="151211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a:t>
              </a:r>
              <a:r>
                <a:rPr lang="en-GB" sz="1600" dirty="0" err="1">
                  <a:latin typeface="Arial" charset="0"/>
                </a:rPr>
                <a:t>SussexUni</a:t>
              </a:r>
              <a:endParaRPr lang="en-GB" sz="1600" dirty="0">
                <a:latin typeface="Arial" charset="0"/>
              </a:endParaRPr>
            </a:p>
          </p:txBody>
        </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30481" y="6107544"/>
              <a:ext cx="391454" cy="316993"/>
            </a:xfrm>
            <a:prstGeom prst="rect">
              <a:avLst/>
            </a:prstGeom>
          </p:spPr>
        </p:pic>
      </p:grpSp>
      <p:grpSp>
        <p:nvGrpSpPr>
          <p:cNvPr id="2" name="Group 1"/>
          <p:cNvGrpSpPr/>
          <p:nvPr userDrawn="1"/>
        </p:nvGrpSpPr>
        <p:grpSpPr>
          <a:xfrm>
            <a:off x="8693494" y="6072539"/>
            <a:ext cx="2443105" cy="353531"/>
            <a:chOff x="8948795" y="6072539"/>
            <a:chExt cx="2443105" cy="353531"/>
          </a:xfrm>
        </p:grpSpPr>
        <p:pic>
          <p:nvPicPr>
            <p:cNvPr id="15" name="Picture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948795" y="6072539"/>
              <a:ext cx="297681" cy="349602"/>
            </a:xfrm>
            <a:prstGeom prst="rect">
              <a:avLst/>
            </a:prstGeom>
          </p:spPr>
        </p:pic>
        <p:sp>
          <p:nvSpPr>
            <p:cNvPr id="18" name="Text Box 11"/>
            <p:cNvSpPr txBox="1">
              <a:spLocks noChangeArrowheads="1"/>
            </p:cNvSpPr>
            <p:nvPr userDrawn="1"/>
          </p:nvSpPr>
          <p:spPr bwMode="auto">
            <a:xfrm>
              <a:off x="9246476" y="6087516"/>
              <a:ext cx="214542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University of Sussex</a:t>
              </a:r>
            </a:p>
          </p:txBody>
        </p:sp>
      </p:grpSp>
      <p:grpSp>
        <p:nvGrpSpPr>
          <p:cNvPr id="3" name="Group 2"/>
          <p:cNvGrpSpPr/>
          <p:nvPr userDrawn="1"/>
        </p:nvGrpSpPr>
        <p:grpSpPr>
          <a:xfrm>
            <a:off x="6348299" y="6071864"/>
            <a:ext cx="2198687" cy="380417"/>
            <a:chOff x="6622069" y="6071864"/>
            <a:chExt cx="2198687" cy="380417"/>
          </a:xfrm>
        </p:grpSpPr>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622069" y="6110639"/>
              <a:ext cx="341642" cy="341642"/>
            </a:xfrm>
            <a:prstGeom prst="rect">
              <a:avLst/>
            </a:prstGeom>
          </p:spPr>
        </p:pic>
        <p:sp>
          <p:nvSpPr>
            <p:cNvPr id="19" name="Text Box 12"/>
            <p:cNvSpPr txBox="1">
              <a:spLocks noChangeArrowheads="1"/>
            </p:cNvSpPr>
            <p:nvPr userDrawn="1"/>
          </p:nvSpPr>
          <p:spPr bwMode="auto">
            <a:xfrm>
              <a:off x="6966992" y="6071864"/>
              <a:ext cx="185376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a:t>
              </a:r>
              <a:r>
                <a:rPr lang="en-GB" sz="1600" dirty="0" err="1">
                  <a:latin typeface="Arial" charset="0"/>
                </a:rPr>
                <a:t>SussexUni</a:t>
              </a:r>
              <a:endParaRPr lang="en-GB" sz="1600" dirty="0">
                <a:latin typeface="Arial" charset="0"/>
              </a:endParaRPr>
            </a:p>
          </p:txBody>
        </p:sp>
      </p:grpSp>
      <p:sp>
        <p:nvSpPr>
          <p:cNvPr id="24" name="Title 1"/>
          <p:cNvSpPr>
            <a:spLocks noGrp="1"/>
          </p:cNvSpPr>
          <p:nvPr>
            <p:ph type="ctrTitle" hasCustomPrompt="1"/>
          </p:nvPr>
        </p:nvSpPr>
        <p:spPr>
          <a:xfrm>
            <a:off x="1523998" y="1868599"/>
            <a:ext cx="9144001" cy="1504271"/>
          </a:xfrm>
          <a:prstGeom prst="rect">
            <a:avLst/>
          </a:prstGeom>
        </p:spPr>
        <p:txBody>
          <a:bodyPr anchor="t"/>
          <a:lstStyle>
            <a:lvl1pPr marL="0" indent="0" algn="ctr">
              <a:buNone/>
              <a:defRPr sz="9600" baseline="0">
                <a:solidFill>
                  <a:schemeClr val="bg1"/>
                </a:solidFill>
              </a:defRPr>
            </a:lvl1pPr>
          </a:lstStyle>
          <a:p>
            <a:pPr marL="0" indent="0" algn="ctr">
              <a:buNone/>
            </a:pPr>
            <a:r>
              <a:rPr lang="en-GB" sz="11500" dirty="0">
                <a:solidFill>
                  <a:schemeClr val="bg1"/>
                </a:solidFill>
                <a:effectLst>
                  <a:outerShdw blurRad="241300" dir="5400000" algn="ctr" rotWithShape="0">
                    <a:schemeClr val="tx1">
                      <a:alpha val="34000"/>
                    </a:schemeClr>
                  </a:outerShdw>
                </a:effectLst>
                <a:latin typeface="+mj-lt"/>
              </a:rPr>
              <a:t>Slide Title</a:t>
            </a:r>
          </a:p>
        </p:txBody>
      </p:sp>
    </p:spTree>
    <p:extLst>
      <p:ext uri="{BB962C8B-B14F-4D97-AF65-F5344CB8AC3E}">
        <p14:creationId xmlns:p14="http://schemas.microsoft.com/office/powerpoint/2010/main" val="16677424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UoS cobal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56971" y="445154"/>
            <a:ext cx="1078057" cy="933419"/>
          </a:xfrm>
          <a:prstGeom prst="rect">
            <a:avLst/>
          </a:prstGeom>
        </p:spPr>
      </p:pic>
      <p:sp>
        <p:nvSpPr>
          <p:cNvPr id="7" name="Picture Placeholder 3"/>
          <p:cNvSpPr>
            <a:spLocks noGrp="1"/>
          </p:cNvSpPr>
          <p:nvPr>
            <p:ph type="pic" sz="quarter" idx="12"/>
          </p:nvPr>
        </p:nvSpPr>
        <p:spPr>
          <a:xfrm>
            <a:off x="80960" y="88900"/>
            <a:ext cx="12030074" cy="5063671"/>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8" name="Rectangle 7"/>
          <p:cNvSpPr/>
          <p:nvPr userDrawn="1"/>
        </p:nvSpPr>
        <p:spPr>
          <a:xfrm>
            <a:off x="90488" y="5254172"/>
            <a:ext cx="12020548" cy="15035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p:cNvSpPr/>
          <p:nvPr userDrawn="1"/>
        </p:nvSpPr>
        <p:spPr>
          <a:xfrm>
            <a:off x="4094935" y="5357102"/>
            <a:ext cx="4075155" cy="523220"/>
          </a:xfrm>
          <a:prstGeom prst="rect">
            <a:avLst/>
          </a:prstGeom>
        </p:spPr>
        <p:txBody>
          <a:bodyPr wrap="none">
            <a:spAutoFit/>
          </a:bodyPr>
          <a:lstStyle/>
          <a:p>
            <a:pPr algn="ctr">
              <a:spcBef>
                <a:spcPct val="50000"/>
              </a:spcBef>
            </a:pPr>
            <a:r>
              <a:rPr lang="en-GB" sz="2800" dirty="0">
                <a:solidFill>
                  <a:schemeClr val="bg1"/>
                </a:solidFill>
                <a:latin typeface="+mj-lt"/>
              </a:rPr>
              <a:t>www.sussex.ac.uk/study</a:t>
            </a:r>
          </a:p>
        </p:txBody>
      </p:sp>
      <p:grpSp>
        <p:nvGrpSpPr>
          <p:cNvPr id="20" name="Group 19"/>
          <p:cNvGrpSpPr/>
          <p:nvPr userDrawn="1"/>
        </p:nvGrpSpPr>
        <p:grpSpPr>
          <a:xfrm>
            <a:off x="1596326" y="6087516"/>
            <a:ext cx="1684115" cy="364765"/>
            <a:chOff x="1427230" y="6087516"/>
            <a:chExt cx="1684115" cy="364765"/>
          </a:xfrm>
        </p:grpSpPr>
        <p:sp>
          <p:nvSpPr>
            <p:cNvPr id="9" name="Text Box 11"/>
            <p:cNvSpPr txBox="1">
              <a:spLocks noChangeArrowheads="1"/>
            </p:cNvSpPr>
            <p:nvPr userDrawn="1"/>
          </p:nvSpPr>
          <p:spPr bwMode="auto">
            <a:xfrm>
              <a:off x="1648739" y="6087516"/>
              <a:ext cx="14626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a:t>
              </a:r>
              <a:r>
                <a:rPr lang="en-GB" sz="1600" dirty="0" err="1">
                  <a:latin typeface="Arial" charset="0"/>
                </a:rPr>
                <a:t>uniofsussex</a:t>
              </a:r>
              <a:r>
                <a:rPr lang="en-GB" sz="1600" dirty="0">
                  <a:latin typeface="Arial" charset="0"/>
                </a:rPr>
                <a:t>’</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27230" y="6103376"/>
              <a:ext cx="182963" cy="348905"/>
            </a:xfrm>
            <a:prstGeom prst="rect">
              <a:avLst/>
            </a:prstGeom>
          </p:spPr>
        </p:pic>
      </p:grpSp>
      <p:grpSp>
        <p:nvGrpSpPr>
          <p:cNvPr id="4" name="Group 3"/>
          <p:cNvGrpSpPr/>
          <p:nvPr userDrawn="1"/>
        </p:nvGrpSpPr>
        <p:grpSpPr>
          <a:xfrm>
            <a:off x="3950499" y="6071864"/>
            <a:ext cx="1903569" cy="352673"/>
            <a:chOff x="3830481" y="6071864"/>
            <a:chExt cx="1903569" cy="352673"/>
          </a:xfrm>
        </p:grpSpPr>
        <p:sp>
          <p:nvSpPr>
            <p:cNvPr id="10" name="Text Box 12"/>
            <p:cNvSpPr txBox="1">
              <a:spLocks noChangeArrowheads="1"/>
            </p:cNvSpPr>
            <p:nvPr userDrawn="1"/>
          </p:nvSpPr>
          <p:spPr bwMode="auto">
            <a:xfrm>
              <a:off x="4221935" y="6071864"/>
              <a:ext cx="151211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a:t>
              </a:r>
              <a:r>
                <a:rPr lang="en-GB" sz="1600" dirty="0" err="1">
                  <a:latin typeface="Arial" charset="0"/>
                </a:rPr>
                <a:t>SussexUni</a:t>
              </a:r>
              <a:endParaRPr lang="en-GB" sz="1600" dirty="0">
                <a:latin typeface="Arial" charset="0"/>
              </a:endParaRPr>
            </a:p>
          </p:txBody>
        </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30481" y="6107544"/>
              <a:ext cx="391454" cy="316993"/>
            </a:xfrm>
            <a:prstGeom prst="rect">
              <a:avLst/>
            </a:prstGeom>
          </p:spPr>
        </p:pic>
      </p:grpSp>
      <p:grpSp>
        <p:nvGrpSpPr>
          <p:cNvPr id="2" name="Group 1"/>
          <p:cNvGrpSpPr/>
          <p:nvPr userDrawn="1"/>
        </p:nvGrpSpPr>
        <p:grpSpPr>
          <a:xfrm>
            <a:off x="8693494" y="6072539"/>
            <a:ext cx="2443105" cy="353531"/>
            <a:chOff x="8948795" y="6072539"/>
            <a:chExt cx="2443105" cy="353531"/>
          </a:xfrm>
        </p:grpSpPr>
        <p:pic>
          <p:nvPicPr>
            <p:cNvPr id="15" name="Picture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948795" y="6072539"/>
              <a:ext cx="297681" cy="349602"/>
            </a:xfrm>
            <a:prstGeom prst="rect">
              <a:avLst/>
            </a:prstGeom>
          </p:spPr>
        </p:pic>
        <p:sp>
          <p:nvSpPr>
            <p:cNvPr id="18" name="Text Box 11"/>
            <p:cNvSpPr txBox="1">
              <a:spLocks noChangeArrowheads="1"/>
            </p:cNvSpPr>
            <p:nvPr userDrawn="1"/>
          </p:nvSpPr>
          <p:spPr bwMode="auto">
            <a:xfrm>
              <a:off x="9246476" y="6087516"/>
              <a:ext cx="214542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University of Sussex</a:t>
              </a:r>
            </a:p>
          </p:txBody>
        </p:sp>
      </p:grpSp>
      <p:grpSp>
        <p:nvGrpSpPr>
          <p:cNvPr id="3" name="Group 2"/>
          <p:cNvGrpSpPr/>
          <p:nvPr userDrawn="1"/>
        </p:nvGrpSpPr>
        <p:grpSpPr>
          <a:xfrm>
            <a:off x="6348299" y="6071864"/>
            <a:ext cx="2198687" cy="380417"/>
            <a:chOff x="6622069" y="6071864"/>
            <a:chExt cx="2198687" cy="380417"/>
          </a:xfrm>
        </p:grpSpPr>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622069" y="6110639"/>
              <a:ext cx="341642" cy="341642"/>
            </a:xfrm>
            <a:prstGeom prst="rect">
              <a:avLst/>
            </a:prstGeom>
          </p:spPr>
        </p:pic>
        <p:sp>
          <p:nvSpPr>
            <p:cNvPr id="19" name="Text Box 12"/>
            <p:cNvSpPr txBox="1">
              <a:spLocks noChangeArrowheads="1"/>
            </p:cNvSpPr>
            <p:nvPr userDrawn="1"/>
          </p:nvSpPr>
          <p:spPr bwMode="auto">
            <a:xfrm>
              <a:off x="6966992" y="6071864"/>
              <a:ext cx="185376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a:t>
              </a:r>
              <a:r>
                <a:rPr lang="en-GB" sz="1600" dirty="0" err="1">
                  <a:latin typeface="Arial" charset="0"/>
                </a:rPr>
                <a:t>SussexUni</a:t>
              </a:r>
              <a:endParaRPr lang="en-GB" sz="1600" dirty="0">
                <a:latin typeface="Arial" charset="0"/>
              </a:endParaRPr>
            </a:p>
          </p:txBody>
        </p:sp>
      </p:grpSp>
      <p:sp>
        <p:nvSpPr>
          <p:cNvPr id="24" name="Title 1"/>
          <p:cNvSpPr>
            <a:spLocks noGrp="1"/>
          </p:cNvSpPr>
          <p:nvPr>
            <p:ph type="ctrTitle" hasCustomPrompt="1"/>
          </p:nvPr>
        </p:nvSpPr>
        <p:spPr>
          <a:xfrm>
            <a:off x="1523998" y="1868599"/>
            <a:ext cx="9144001" cy="1504271"/>
          </a:xfrm>
          <a:prstGeom prst="rect">
            <a:avLst/>
          </a:prstGeom>
        </p:spPr>
        <p:txBody>
          <a:bodyPr anchor="t"/>
          <a:lstStyle>
            <a:lvl1pPr marL="0" indent="0" algn="ctr">
              <a:buNone/>
              <a:defRPr sz="9600" baseline="0">
                <a:solidFill>
                  <a:schemeClr val="bg1"/>
                </a:solidFill>
              </a:defRPr>
            </a:lvl1pPr>
          </a:lstStyle>
          <a:p>
            <a:pPr marL="0" indent="0" algn="ctr">
              <a:buNone/>
            </a:pPr>
            <a:r>
              <a:rPr lang="en-GB" sz="11500" dirty="0">
                <a:solidFill>
                  <a:schemeClr val="bg1"/>
                </a:solidFill>
                <a:effectLst>
                  <a:outerShdw blurRad="241300" dir="5400000" algn="ctr" rotWithShape="0">
                    <a:schemeClr val="tx1">
                      <a:alpha val="34000"/>
                    </a:schemeClr>
                  </a:outerShdw>
                </a:effectLst>
                <a:latin typeface="+mj-lt"/>
              </a:rPr>
              <a:t>Slide Title</a:t>
            </a:r>
          </a:p>
        </p:txBody>
      </p:sp>
    </p:spTree>
    <p:extLst>
      <p:ext uri="{BB962C8B-B14F-4D97-AF65-F5344CB8AC3E}">
        <p14:creationId xmlns:p14="http://schemas.microsoft.com/office/powerpoint/2010/main" val="13237619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UoS cobal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56971" y="445154"/>
            <a:ext cx="1078057" cy="933419"/>
          </a:xfrm>
          <a:prstGeom prst="rect">
            <a:avLst/>
          </a:prstGeom>
        </p:spPr>
      </p:pic>
      <p:sp>
        <p:nvSpPr>
          <p:cNvPr id="7" name="Picture Placeholder 3"/>
          <p:cNvSpPr>
            <a:spLocks noGrp="1"/>
          </p:cNvSpPr>
          <p:nvPr>
            <p:ph type="pic" sz="quarter" idx="12"/>
          </p:nvPr>
        </p:nvSpPr>
        <p:spPr>
          <a:xfrm>
            <a:off x="80960" y="88900"/>
            <a:ext cx="12030074" cy="5063671"/>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8" name="Rectangle 7"/>
          <p:cNvSpPr/>
          <p:nvPr userDrawn="1"/>
        </p:nvSpPr>
        <p:spPr>
          <a:xfrm>
            <a:off x="90488" y="5254172"/>
            <a:ext cx="12020548" cy="15035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p:cNvSpPr/>
          <p:nvPr userDrawn="1"/>
        </p:nvSpPr>
        <p:spPr>
          <a:xfrm>
            <a:off x="4094935" y="5357102"/>
            <a:ext cx="4075155" cy="523220"/>
          </a:xfrm>
          <a:prstGeom prst="rect">
            <a:avLst/>
          </a:prstGeom>
        </p:spPr>
        <p:txBody>
          <a:bodyPr wrap="none">
            <a:spAutoFit/>
          </a:bodyPr>
          <a:lstStyle/>
          <a:p>
            <a:pPr algn="ctr">
              <a:spcBef>
                <a:spcPct val="50000"/>
              </a:spcBef>
            </a:pPr>
            <a:r>
              <a:rPr lang="en-GB" sz="2800" dirty="0">
                <a:solidFill>
                  <a:schemeClr val="bg1"/>
                </a:solidFill>
                <a:latin typeface="+mj-lt"/>
              </a:rPr>
              <a:t>www.sussex.ac.uk/study</a:t>
            </a:r>
          </a:p>
        </p:txBody>
      </p:sp>
      <p:grpSp>
        <p:nvGrpSpPr>
          <p:cNvPr id="20" name="Group 19"/>
          <p:cNvGrpSpPr/>
          <p:nvPr userDrawn="1"/>
        </p:nvGrpSpPr>
        <p:grpSpPr>
          <a:xfrm>
            <a:off x="1596326" y="6087516"/>
            <a:ext cx="1684115" cy="364765"/>
            <a:chOff x="1427230" y="6087516"/>
            <a:chExt cx="1684115" cy="364765"/>
          </a:xfrm>
        </p:grpSpPr>
        <p:sp>
          <p:nvSpPr>
            <p:cNvPr id="9" name="Text Box 11"/>
            <p:cNvSpPr txBox="1">
              <a:spLocks noChangeArrowheads="1"/>
            </p:cNvSpPr>
            <p:nvPr userDrawn="1"/>
          </p:nvSpPr>
          <p:spPr bwMode="auto">
            <a:xfrm>
              <a:off x="1648739" y="6087516"/>
              <a:ext cx="14626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a:t>
              </a:r>
              <a:r>
                <a:rPr lang="en-GB" sz="1600" dirty="0" err="1">
                  <a:latin typeface="Arial" charset="0"/>
                </a:rPr>
                <a:t>uniofsussex</a:t>
              </a:r>
              <a:r>
                <a:rPr lang="en-GB" sz="1600" dirty="0">
                  <a:latin typeface="Arial" charset="0"/>
                </a:rPr>
                <a:t>’</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27230" y="6103376"/>
              <a:ext cx="182963" cy="348905"/>
            </a:xfrm>
            <a:prstGeom prst="rect">
              <a:avLst/>
            </a:prstGeom>
          </p:spPr>
        </p:pic>
      </p:grpSp>
      <p:grpSp>
        <p:nvGrpSpPr>
          <p:cNvPr id="4" name="Group 3"/>
          <p:cNvGrpSpPr/>
          <p:nvPr userDrawn="1"/>
        </p:nvGrpSpPr>
        <p:grpSpPr>
          <a:xfrm>
            <a:off x="3950499" y="6071864"/>
            <a:ext cx="1903569" cy="352673"/>
            <a:chOff x="3830481" y="6071864"/>
            <a:chExt cx="1903569" cy="352673"/>
          </a:xfrm>
        </p:grpSpPr>
        <p:sp>
          <p:nvSpPr>
            <p:cNvPr id="10" name="Text Box 12"/>
            <p:cNvSpPr txBox="1">
              <a:spLocks noChangeArrowheads="1"/>
            </p:cNvSpPr>
            <p:nvPr userDrawn="1"/>
          </p:nvSpPr>
          <p:spPr bwMode="auto">
            <a:xfrm>
              <a:off x="4221935" y="6071864"/>
              <a:ext cx="151211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a:t>
              </a:r>
              <a:r>
                <a:rPr lang="en-GB" sz="1600" dirty="0" err="1">
                  <a:latin typeface="Arial" charset="0"/>
                </a:rPr>
                <a:t>SussexUni</a:t>
              </a:r>
              <a:endParaRPr lang="en-GB" sz="1600" dirty="0">
                <a:latin typeface="Arial" charset="0"/>
              </a:endParaRPr>
            </a:p>
          </p:txBody>
        </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30481" y="6107544"/>
              <a:ext cx="391454" cy="316993"/>
            </a:xfrm>
            <a:prstGeom prst="rect">
              <a:avLst/>
            </a:prstGeom>
          </p:spPr>
        </p:pic>
      </p:grpSp>
      <p:grpSp>
        <p:nvGrpSpPr>
          <p:cNvPr id="2" name="Group 1"/>
          <p:cNvGrpSpPr/>
          <p:nvPr userDrawn="1"/>
        </p:nvGrpSpPr>
        <p:grpSpPr>
          <a:xfrm>
            <a:off x="8693494" y="6072539"/>
            <a:ext cx="2443105" cy="353531"/>
            <a:chOff x="8948795" y="6072539"/>
            <a:chExt cx="2443105" cy="353531"/>
          </a:xfrm>
        </p:grpSpPr>
        <p:pic>
          <p:nvPicPr>
            <p:cNvPr id="15" name="Picture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948795" y="6072539"/>
              <a:ext cx="297681" cy="349602"/>
            </a:xfrm>
            <a:prstGeom prst="rect">
              <a:avLst/>
            </a:prstGeom>
          </p:spPr>
        </p:pic>
        <p:sp>
          <p:nvSpPr>
            <p:cNvPr id="18" name="Text Box 11"/>
            <p:cNvSpPr txBox="1">
              <a:spLocks noChangeArrowheads="1"/>
            </p:cNvSpPr>
            <p:nvPr userDrawn="1"/>
          </p:nvSpPr>
          <p:spPr bwMode="auto">
            <a:xfrm>
              <a:off x="9246476" y="6087516"/>
              <a:ext cx="214542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University of Sussex</a:t>
              </a:r>
            </a:p>
          </p:txBody>
        </p:sp>
      </p:grpSp>
      <p:grpSp>
        <p:nvGrpSpPr>
          <p:cNvPr id="3" name="Group 2"/>
          <p:cNvGrpSpPr/>
          <p:nvPr userDrawn="1"/>
        </p:nvGrpSpPr>
        <p:grpSpPr>
          <a:xfrm>
            <a:off x="6348299" y="6071864"/>
            <a:ext cx="2198687" cy="380417"/>
            <a:chOff x="6622069" y="6071864"/>
            <a:chExt cx="2198687" cy="380417"/>
          </a:xfrm>
        </p:grpSpPr>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622069" y="6110639"/>
              <a:ext cx="341642" cy="341642"/>
            </a:xfrm>
            <a:prstGeom prst="rect">
              <a:avLst/>
            </a:prstGeom>
          </p:spPr>
        </p:pic>
        <p:sp>
          <p:nvSpPr>
            <p:cNvPr id="19" name="Text Box 12"/>
            <p:cNvSpPr txBox="1">
              <a:spLocks noChangeArrowheads="1"/>
            </p:cNvSpPr>
            <p:nvPr userDrawn="1"/>
          </p:nvSpPr>
          <p:spPr bwMode="auto">
            <a:xfrm>
              <a:off x="6966992" y="6071864"/>
              <a:ext cx="185376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a:t>
              </a:r>
              <a:r>
                <a:rPr lang="en-GB" sz="1600" dirty="0" err="1">
                  <a:latin typeface="Arial" charset="0"/>
                </a:rPr>
                <a:t>SussexUni</a:t>
              </a:r>
              <a:endParaRPr lang="en-GB" sz="1600" dirty="0">
                <a:latin typeface="Arial" charset="0"/>
              </a:endParaRPr>
            </a:p>
          </p:txBody>
        </p:sp>
      </p:grpSp>
      <p:sp>
        <p:nvSpPr>
          <p:cNvPr id="24" name="Title 1"/>
          <p:cNvSpPr>
            <a:spLocks noGrp="1"/>
          </p:cNvSpPr>
          <p:nvPr>
            <p:ph type="ctrTitle" hasCustomPrompt="1"/>
          </p:nvPr>
        </p:nvSpPr>
        <p:spPr>
          <a:xfrm>
            <a:off x="1523998" y="1868599"/>
            <a:ext cx="9144001" cy="1504271"/>
          </a:xfrm>
          <a:prstGeom prst="rect">
            <a:avLst/>
          </a:prstGeom>
        </p:spPr>
        <p:txBody>
          <a:bodyPr anchor="t"/>
          <a:lstStyle>
            <a:lvl1pPr marL="0" indent="0" algn="ctr">
              <a:buNone/>
              <a:defRPr sz="9600" baseline="0">
                <a:solidFill>
                  <a:schemeClr val="bg1"/>
                </a:solidFill>
              </a:defRPr>
            </a:lvl1pPr>
          </a:lstStyle>
          <a:p>
            <a:pPr marL="0" indent="0" algn="ctr">
              <a:buNone/>
            </a:pPr>
            <a:r>
              <a:rPr lang="en-GB" sz="11500" dirty="0">
                <a:solidFill>
                  <a:schemeClr val="bg1"/>
                </a:solidFill>
                <a:effectLst>
                  <a:outerShdw blurRad="241300" dir="5400000" algn="ctr" rotWithShape="0">
                    <a:schemeClr val="tx1">
                      <a:alpha val="34000"/>
                    </a:schemeClr>
                  </a:outerShdw>
                </a:effectLst>
                <a:latin typeface="+mj-lt"/>
              </a:rPr>
              <a:t>Slide Title</a:t>
            </a:r>
          </a:p>
        </p:txBody>
      </p:sp>
    </p:spTree>
    <p:extLst>
      <p:ext uri="{BB962C8B-B14F-4D97-AF65-F5344CB8AC3E}">
        <p14:creationId xmlns:p14="http://schemas.microsoft.com/office/powerpoint/2010/main" val="29914198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UoS cobal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56971" y="445154"/>
            <a:ext cx="1078057" cy="933419"/>
          </a:xfrm>
          <a:prstGeom prst="rect">
            <a:avLst/>
          </a:prstGeom>
        </p:spPr>
      </p:pic>
      <p:sp>
        <p:nvSpPr>
          <p:cNvPr id="7" name="Picture Placeholder 3"/>
          <p:cNvSpPr>
            <a:spLocks noGrp="1"/>
          </p:cNvSpPr>
          <p:nvPr>
            <p:ph type="pic" sz="quarter" idx="12"/>
          </p:nvPr>
        </p:nvSpPr>
        <p:spPr>
          <a:xfrm>
            <a:off x="80960" y="88900"/>
            <a:ext cx="12030074" cy="5063671"/>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8" name="Rectangle 7"/>
          <p:cNvSpPr/>
          <p:nvPr userDrawn="1"/>
        </p:nvSpPr>
        <p:spPr>
          <a:xfrm>
            <a:off x="90488" y="5254172"/>
            <a:ext cx="12020548" cy="150353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p:cNvSpPr/>
          <p:nvPr userDrawn="1"/>
        </p:nvSpPr>
        <p:spPr>
          <a:xfrm>
            <a:off x="4094935" y="5357102"/>
            <a:ext cx="4075155" cy="523220"/>
          </a:xfrm>
          <a:prstGeom prst="rect">
            <a:avLst/>
          </a:prstGeom>
        </p:spPr>
        <p:txBody>
          <a:bodyPr wrap="none">
            <a:spAutoFit/>
          </a:bodyPr>
          <a:lstStyle/>
          <a:p>
            <a:pPr algn="ctr">
              <a:spcBef>
                <a:spcPct val="50000"/>
              </a:spcBef>
            </a:pPr>
            <a:r>
              <a:rPr lang="en-GB" sz="2800" dirty="0">
                <a:solidFill>
                  <a:schemeClr val="bg1"/>
                </a:solidFill>
                <a:latin typeface="+mj-lt"/>
              </a:rPr>
              <a:t>www.sussex.ac.uk/study</a:t>
            </a:r>
          </a:p>
        </p:txBody>
      </p:sp>
      <p:grpSp>
        <p:nvGrpSpPr>
          <p:cNvPr id="20" name="Group 19"/>
          <p:cNvGrpSpPr/>
          <p:nvPr userDrawn="1"/>
        </p:nvGrpSpPr>
        <p:grpSpPr>
          <a:xfrm>
            <a:off x="1596326" y="6087516"/>
            <a:ext cx="1684115" cy="364765"/>
            <a:chOff x="1427230" y="6087516"/>
            <a:chExt cx="1684115" cy="364765"/>
          </a:xfrm>
        </p:grpSpPr>
        <p:sp>
          <p:nvSpPr>
            <p:cNvPr id="9" name="Text Box 11"/>
            <p:cNvSpPr txBox="1">
              <a:spLocks noChangeArrowheads="1"/>
            </p:cNvSpPr>
            <p:nvPr userDrawn="1"/>
          </p:nvSpPr>
          <p:spPr bwMode="auto">
            <a:xfrm>
              <a:off x="1648739" y="6087516"/>
              <a:ext cx="14626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a:t>
              </a:r>
              <a:r>
                <a:rPr lang="en-GB" sz="1600" dirty="0" err="1">
                  <a:latin typeface="Arial" charset="0"/>
                </a:rPr>
                <a:t>uniofsussex</a:t>
              </a:r>
              <a:r>
                <a:rPr lang="en-GB" sz="1600" dirty="0">
                  <a:latin typeface="Arial" charset="0"/>
                </a:rPr>
                <a:t>’</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27230" y="6103376"/>
              <a:ext cx="182963" cy="348905"/>
            </a:xfrm>
            <a:prstGeom prst="rect">
              <a:avLst/>
            </a:prstGeom>
          </p:spPr>
        </p:pic>
      </p:grpSp>
      <p:grpSp>
        <p:nvGrpSpPr>
          <p:cNvPr id="4" name="Group 3"/>
          <p:cNvGrpSpPr/>
          <p:nvPr userDrawn="1"/>
        </p:nvGrpSpPr>
        <p:grpSpPr>
          <a:xfrm>
            <a:off x="3950499" y="6071864"/>
            <a:ext cx="1903569" cy="352673"/>
            <a:chOff x="3830481" y="6071864"/>
            <a:chExt cx="1903569" cy="352673"/>
          </a:xfrm>
        </p:grpSpPr>
        <p:sp>
          <p:nvSpPr>
            <p:cNvPr id="10" name="Text Box 12"/>
            <p:cNvSpPr txBox="1">
              <a:spLocks noChangeArrowheads="1"/>
            </p:cNvSpPr>
            <p:nvPr userDrawn="1"/>
          </p:nvSpPr>
          <p:spPr bwMode="auto">
            <a:xfrm>
              <a:off x="4221935" y="6071864"/>
              <a:ext cx="151211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a:t>
              </a:r>
              <a:r>
                <a:rPr lang="en-GB" sz="1600" dirty="0" err="1">
                  <a:latin typeface="Arial" charset="0"/>
                </a:rPr>
                <a:t>SussexUni</a:t>
              </a:r>
              <a:endParaRPr lang="en-GB" sz="1600" dirty="0">
                <a:latin typeface="Arial" charset="0"/>
              </a:endParaRPr>
            </a:p>
          </p:txBody>
        </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30481" y="6107544"/>
              <a:ext cx="391454" cy="316993"/>
            </a:xfrm>
            <a:prstGeom prst="rect">
              <a:avLst/>
            </a:prstGeom>
          </p:spPr>
        </p:pic>
      </p:grpSp>
      <p:grpSp>
        <p:nvGrpSpPr>
          <p:cNvPr id="2" name="Group 1"/>
          <p:cNvGrpSpPr/>
          <p:nvPr userDrawn="1"/>
        </p:nvGrpSpPr>
        <p:grpSpPr>
          <a:xfrm>
            <a:off x="8693494" y="6072539"/>
            <a:ext cx="2443105" cy="353531"/>
            <a:chOff x="8948795" y="6072539"/>
            <a:chExt cx="2443105" cy="353531"/>
          </a:xfrm>
        </p:grpSpPr>
        <p:pic>
          <p:nvPicPr>
            <p:cNvPr id="15" name="Picture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948795" y="6072539"/>
              <a:ext cx="297681" cy="349602"/>
            </a:xfrm>
            <a:prstGeom prst="rect">
              <a:avLst/>
            </a:prstGeom>
          </p:spPr>
        </p:pic>
        <p:sp>
          <p:nvSpPr>
            <p:cNvPr id="18" name="Text Box 11"/>
            <p:cNvSpPr txBox="1">
              <a:spLocks noChangeArrowheads="1"/>
            </p:cNvSpPr>
            <p:nvPr userDrawn="1"/>
          </p:nvSpPr>
          <p:spPr bwMode="auto">
            <a:xfrm>
              <a:off x="9246476" y="6087516"/>
              <a:ext cx="214542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University of Sussex</a:t>
              </a:r>
            </a:p>
          </p:txBody>
        </p:sp>
      </p:grpSp>
      <p:grpSp>
        <p:nvGrpSpPr>
          <p:cNvPr id="3" name="Group 2"/>
          <p:cNvGrpSpPr/>
          <p:nvPr userDrawn="1"/>
        </p:nvGrpSpPr>
        <p:grpSpPr>
          <a:xfrm>
            <a:off x="6348299" y="6071864"/>
            <a:ext cx="2198687" cy="380417"/>
            <a:chOff x="6622069" y="6071864"/>
            <a:chExt cx="2198687" cy="380417"/>
          </a:xfrm>
        </p:grpSpPr>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622069" y="6110639"/>
              <a:ext cx="341642" cy="341642"/>
            </a:xfrm>
            <a:prstGeom prst="rect">
              <a:avLst/>
            </a:prstGeom>
          </p:spPr>
        </p:pic>
        <p:sp>
          <p:nvSpPr>
            <p:cNvPr id="19" name="Text Box 12"/>
            <p:cNvSpPr txBox="1">
              <a:spLocks noChangeArrowheads="1"/>
            </p:cNvSpPr>
            <p:nvPr userDrawn="1"/>
          </p:nvSpPr>
          <p:spPr bwMode="auto">
            <a:xfrm>
              <a:off x="6966992" y="6071864"/>
              <a:ext cx="185376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bg1"/>
                  </a:solidFill>
                  <a:latin typeface="Times" pitchFamily="18" charset="0"/>
                </a:defRPr>
              </a:lvl1pPr>
              <a:lvl2pPr marL="742950" indent="-285750" eaLnBrk="0" hangingPunct="0">
                <a:defRPr>
                  <a:solidFill>
                    <a:schemeClr val="bg1"/>
                  </a:solidFill>
                  <a:latin typeface="Times" pitchFamily="18" charset="0"/>
                </a:defRPr>
              </a:lvl2pPr>
              <a:lvl3pPr marL="1143000" indent="-228600" eaLnBrk="0" hangingPunct="0">
                <a:defRPr>
                  <a:solidFill>
                    <a:schemeClr val="bg1"/>
                  </a:solidFill>
                  <a:latin typeface="Times" pitchFamily="18" charset="0"/>
                </a:defRPr>
              </a:lvl3pPr>
              <a:lvl4pPr marL="1600200" indent="-228600" eaLnBrk="0" hangingPunct="0">
                <a:defRPr>
                  <a:solidFill>
                    <a:schemeClr val="bg1"/>
                  </a:solidFill>
                  <a:latin typeface="Times" pitchFamily="18" charset="0"/>
                </a:defRPr>
              </a:lvl4pPr>
              <a:lvl5pPr marL="2057400" indent="-228600" eaLnBrk="0" hangingPunct="0">
                <a:defRPr>
                  <a:solidFill>
                    <a:schemeClr val="bg1"/>
                  </a:solidFill>
                  <a:latin typeface="Times" pitchFamily="18" charset="0"/>
                </a:defRPr>
              </a:lvl5pPr>
              <a:lvl6pPr marL="2514600" indent="-228600" eaLnBrk="0" fontAlgn="base" hangingPunct="0">
                <a:spcBef>
                  <a:spcPct val="0"/>
                </a:spcBef>
                <a:spcAft>
                  <a:spcPct val="0"/>
                </a:spcAft>
                <a:defRPr>
                  <a:solidFill>
                    <a:schemeClr val="bg1"/>
                  </a:solidFill>
                  <a:latin typeface="Times" pitchFamily="18" charset="0"/>
                </a:defRPr>
              </a:lvl6pPr>
              <a:lvl7pPr marL="2971800" indent="-228600" eaLnBrk="0" fontAlgn="base" hangingPunct="0">
                <a:spcBef>
                  <a:spcPct val="0"/>
                </a:spcBef>
                <a:spcAft>
                  <a:spcPct val="0"/>
                </a:spcAft>
                <a:defRPr>
                  <a:solidFill>
                    <a:schemeClr val="bg1"/>
                  </a:solidFill>
                  <a:latin typeface="Times" pitchFamily="18" charset="0"/>
                </a:defRPr>
              </a:lvl7pPr>
              <a:lvl8pPr marL="3429000" indent="-228600" eaLnBrk="0" fontAlgn="base" hangingPunct="0">
                <a:spcBef>
                  <a:spcPct val="0"/>
                </a:spcBef>
                <a:spcAft>
                  <a:spcPct val="0"/>
                </a:spcAft>
                <a:defRPr>
                  <a:solidFill>
                    <a:schemeClr val="bg1"/>
                  </a:solidFill>
                  <a:latin typeface="Times" pitchFamily="18" charset="0"/>
                </a:defRPr>
              </a:lvl8pPr>
              <a:lvl9pPr marL="3886200" indent="-228600" eaLnBrk="0" fontAlgn="base" hangingPunct="0">
                <a:spcBef>
                  <a:spcPct val="0"/>
                </a:spcBef>
                <a:spcAft>
                  <a:spcPct val="0"/>
                </a:spcAft>
                <a:defRPr>
                  <a:solidFill>
                    <a:schemeClr val="bg1"/>
                  </a:solidFill>
                  <a:latin typeface="Times" pitchFamily="18" charset="0"/>
                </a:defRPr>
              </a:lvl9pPr>
            </a:lstStyle>
            <a:p>
              <a:pPr eaLnBrk="1" hangingPunct="1">
                <a:spcBef>
                  <a:spcPct val="50000"/>
                </a:spcBef>
              </a:pPr>
              <a:r>
                <a:rPr lang="en-GB" sz="1600" dirty="0">
                  <a:latin typeface="Arial" charset="0"/>
                </a:rPr>
                <a:t>@</a:t>
              </a:r>
              <a:r>
                <a:rPr lang="en-GB" sz="1600" dirty="0" err="1">
                  <a:latin typeface="Arial" charset="0"/>
                </a:rPr>
                <a:t>SussexUni</a:t>
              </a:r>
              <a:endParaRPr lang="en-GB" sz="1600" dirty="0">
                <a:latin typeface="Arial" charset="0"/>
              </a:endParaRPr>
            </a:p>
          </p:txBody>
        </p:sp>
      </p:grpSp>
      <p:sp>
        <p:nvSpPr>
          <p:cNvPr id="24" name="Title 1"/>
          <p:cNvSpPr>
            <a:spLocks noGrp="1"/>
          </p:cNvSpPr>
          <p:nvPr>
            <p:ph type="ctrTitle" hasCustomPrompt="1"/>
          </p:nvPr>
        </p:nvSpPr>
        <p:spPr>
          <a:xfrm>
            <a:off x="1523998" y="1868599"/>
            <a:ext cx="9144001" cy="1504271"/>
          </a:xfrm>
          <a:prstGeom prst="rect">
            <a:avLst/>
          </a:prstGeom>
        </p:spPr>
        <p:txBody>
          <a:bodyPr anchor="t"/>
          <a:lstStyle>
            <a:lvl1pPr marL="0" indent="0" algn="ctr">
              <a:buNone/>
              <a:defRPr sz="9600" baseline="0">
                <a:solidFill>
                  <a:schemeClr val="bg1"/>
                </a:solidFill>
              </a:defRPr>
            </a:lvl1pPr>
          </a:lstStyle>
          <a:p>
            <a:pPr marL="0" indent="0" algn="ctr">
              <a:buNone/>
            </a:pPr>
            <a:r>
              <a:rPr lang="en-GB" sz="11500" dirty="0">
                <a:solidFill>
                  <a:schemeClr val="bg1"/>
                </a:solidFill>
                <a:effectLst>
                  <a:outerShdw blurRad="241300" dir="5400000" algn="ctr" rotWithShape="0">
                    <a:schemeClr val="tx1">
                      <a:alpha val="34000"/>
                    </a:schemeClr>
                  </a:outerShdw>
                </a:effectLst>
                <a:latin typeface="+mj-lt"/>
              </a:rPr>
              <a:t>Slide Title</a:t>
            </a:r>
          </a:p>
        </p:txBody>
      </p:sp>
    </p:spTree>
    <p:extLst>
      <p:ext uri="{BB962C8B-B14F-4D97-AF65-F5344CB8AC3E}">
        <p14:creationId xmlns:p14="http://schemas.microsoft.com/office/powerpoint/2010/main" val="33600145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10" name="Rectangle 9"/>
          <p:cNvSpPr/>
          <p:nvPr userDrawn="1"/>
        </p:nvSpPr>
        <p:spPr>
          <a:xfrm>
            <a:off x="80962" y="88900"/>
            <a:ext cx="5978526" cy="66726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0317" y="5773180"/>
            <a:ext cx="858479" cy="743300"/>
          </a:xfrm>
          <a:prstGeom prst="rect">
            <a:avLst/>
          </a:prstGeom>
        </p:spPr>
      </p:pic>
      <p:sp>
        <p:nvSpPr>
          <p:cNvPr id="13" name="Text Placeholder 4"/>
          <p:cNvSpPr>
            <a:spLocks noGrp="1"/>
          </p:cNvSpPr>
          <p:nvPr>
            <p:ph type="body" sz="quarter" idx="11" hasCustomPrompt="1"/>
          </p:nvPr>
        </p:nvSpPr>
        <p:spPr>
          <a:xfrm>
            <a:off x="790057" y="344768"/>
            <a:ext cx="4699000" cy="326572"/>
          </a:xfrm>
          <a:prstGeom prst="rect">
            <a:avLst/>
          </a:prstGeom>
        </p:spPr>
        <p:txBody>
          <a:bodyPr anchor="ctr"/>
          <a:lstStyle>
            <a:lvl1pPr marL="0" indent="0" algn="ctr">
              <a:buNone/>
              <a:defRPr sz="12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SUBTITLE</a:t>
            </a:r>
          </a:p>
        </p:txBody>
      </p:sp>
      <p:sp>
        <p:nvSpPr>
          <p:cNvPr id="9" name="Subtitle 2"/>
          <p:cNvSpPr>
            <a:spLocks noGrp="1"/>
          </p:cNvSpPr>
          <p:nvPr>
            <p:ph type="subTitle" idx="1" hasCustomPrompt="1"/>
          </p:nvPr>
        </p:nvSpPr>
        <p:spPr>
          <a:xfrm>
            <a:off x="507999" y="3022065"/>
            <a:ext cx="5171557" cy="806302"/>
          </a:xfrm>
          <a:prstGeom prst="rect">
            <a:avLst/>
          </a:prstGeom>
        </p:spPr>
        <p:txBody>
          <a:bodyPr anchor="ctr">
            <a:normAutofit/>
          </a:bodyPr>
          <a:lstStyle>
            <a:lvl1pPr marL="0" indent="0" algn="ctr">
              <a:buNone/>
              <a:defRPr sz="6000" spc="110" baseline="0">
                <a:solidFill>
                  <a:srgbClr val="002F34"/>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1" name="Text Placeholder 4"/>
          <p:cNvSpPr>
            <a:spLocks noGrp="1"/>
          </p:cNvSpPr>
          <p:nvPr>
            <p:ph type="body" sz="quarter" idx="21" hasCustomPrompt="1"/>
          </p:nvPr>
        </p:nvSpPr>
        <p:spPr>
          <a:xfrm>
            <a:off x="6130924" y="78456"/>
            <a:ext cx="5979600" cy="2178000"/>
          </a:xfrm>
          <a:prstGeom prst="rect">
            <a:avLst/>
          </a:prstGeom>
          <a:solidFill>
            <a:schemeClr val="bg2"/>
          </a:solidFill>
        </p:spPr>
        <p:txBody>
          <a:bodyPr anchor="ctr"/>
          <a:lstStyle>
            <a:lvl1pPr marL="0" indent="0" algn="ctr">
              <a:lnSpc>
                <a:spcPct val="120000"/>
              </a:lnSpc>
              <a:buNone/>
              <a:defRPr sz="16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7" name="Text Placeholder 4"/>
          <p:cNvSpPr>
            <a:spLocks noGrp="1"/>
          </p:cNvSpPr>
          <p:nvPr>
            <p:ph type="body" sz="quarter" idx="22" hasCustomPrompt="1"/>
          </p:nvPr>
        </p:nvSpPr>
        <p:spPr>
          <a:xfrm>
            <a:off x="6130924" y="2316225"/>
            <a:ext cx="5979600" cy="2178000"/>
          </a:xfrm>
          <a:prstGeom prst="rect">
            <a:avLst/>
          </a:prstGeom>
          <a:solidFill>
            <a:schemeClr val="bg2"/>
          </a:solidFill>
        </p:spPr>
        <p:txBody>
          <a:bodyPr anchor="ctr"/>
          <a:lstStyle>
            <a:lvl1pPr marL="0" indent="0" algn="ctr">
              <a:lnSpc>
                <a:spcPct val="120000"/>
              </a:lnSpc>
              <a:buNone/>
              <a:defRPr sz="16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8" name="Text Placeholder 4"/>
          <p:cNvSpPr>
            <a:spLocks noGrp="1"/>
          </p:cNvSpPr>
          <p:nvPr>
            <p:ph type="body" sz="quarter" idx="23" hasCustomPrompt="1"/>
          </p:nvPr>
        </p:nvSpPr>
        <p:spPr>
          <a:xfrm>
            <a:off x="6130924" y="4553994"/>
            <a:ext cx="5979600" cy="2178000"/>
          </a:xfrm>
          <a:prstGeom prst="rect">
            <a:avLst/>
          </a:prstGeom>
          <a:solidFill>
            <a:schemeClr val="bg2"/>
          </a:solidFill>
        </p:spPr>
        <p:txBody>
          <a:bodyPr anchor="ctr"/>
          <a:lstStyle>
            <a:lvl1pPr marL="0" indent="0" algn="ctr">
              <a:lnSpc>
                <a:spcPct val="120000"/>
              </a:lnSpc>
              <a:buNone/>
              <a:defRPr sz="16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12080346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Section title">
    <p:spTree>
      <p:nvGrpSpPr>
        <p:cNvPr id="1" name=""/>
        <p:cNvGrpSpPr/>
        <p:nvPr/>
      </p:nvGrpSpPr>
      <p:grpSpPr>
        <a:xfrm>
          <a:off x="0" y="0"/>
          <a:ext cx="0" cy="0"/>
          <a:chOff x="0" y="0"/>
          <a:chExt cx="0" cy="0"/>
        </a:xfrm>
      </p:grpSpPr>
      <p:sp>
        <p:nvSpPr>
          <p:cNvPr id="10" name="Rectangle 9"/>
          <p:cNvSpPr/>
          <p:nvPr userDrawn="1"/>
        </p:nvSpPr>
        <p:spPr>
          <a:xfrm>
            <a:off x="80962" y="88900"/>
            <a:ext cx="5978526" cy="66726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0317" y="5773180"/>
            <a:ext cx="858479" cy="743300"/>
          </a:xfrm>
          <a:prstGeom prst="rect">
            <a:avLst/>
          </a:prstGeom>
        </p:spPr>
      </p:pic>
      <p:sp>
        <p:nvSpPr>
          <p:cNvPr id="13" name="Text Placeholder 4"/>
          <p:cNvSpPr>
            <a:spLocks noGrp="1"/>
          </p:cNvSpPr>
          <p:nvPr>
            <p:ph type="body" sz="quarter" idx="11" hasCustomPrompt="1"/>
          </p:nvPr>
        </p:nvSpPr>
        <p:spPr>
          <a:xfrm>
            <a:off x="790057" y="344768"/>
            <a:ext cx="4699000" cy="326572"/>
          </a:xfrm>
          <a:prstGeom prst="rect">
            <a:avLst/>
          </a:prstGeom>
        </p:spPr>
        <p:txBody>
          <a:bodyPr anchor="ctr"/>
          <a:lstStyle>
            <a:lvl1pPr marL="0" indent="0" algn="ctr">
              <a:buNone/>
              <a:defRPr sz="12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SUBTITLE</a:t>
            </a:r>
          </a:p>
        </p:txBody>
      </p:sp>
      <p:sp>
        <p:nvSpPr>
          <p:cNvPr id="9" name="Subtitle 2"/>
          <p:cNvSpPr>
            <a:spLocks noGrp="1"/>
          </p:cNvSpPr>
          <p:nvPr>
            <p:ph type="subTitle" idx="1" hasCustomPrompt="1"/>
          </p:nvPr>
        </p:nvSpPr>
        <p:spPr>
          <a:xfrm>
            <a:off x="507999" y="3022065"/>
            <a:ext cx="5171557" cy="806302"/>
          </a:xfrm>
          <a:prstGeom prst="rect">
            <a:avLst/>
          </a:prstGeom>
        </p:spPr>
        <p:txBody>
          <a:bodyPr anchor="ctr">
            <a:normAutofit/>
          </a:bodyPr>
          <a:lstStyle>
            <a:lvl1pPr marL="0" indent="0" algn="ctr">
              <a:buNone/>
              <a:defRPr sz="6000" spc="110" baseline="0">
                <a:solidFill>
                  <a:srgbClr val="002F34"/>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1" name="Text Placeholder 4"/>
          <p:cNvSpPr>
            <a:spLocks noGrp="1"/>
          </p:cNvSpPr>
          <p:nvPr>
            <p:ph type="body" sz="quarter" idx="21" hasCustomPrompt="1"/>
          </p:nvPr>
        </p:nvSpPr>
        <p:spPr>
          <a:xfrm>
            <a:off x="6130924" y="78456"/>
            <a:ext cx="5980112" cy="1620000"/>
          </a:xfrm>
          <a:prstGeom prst="rect">
            <a:avLst/>
          </a:prstGeom>
          <a:solidFill>
            <a:schemeClr val="bg2"/>
          </a:solidFill>
        </p:spPr>
        <p:txBody>
          <a:bodyPr anchor="ctr"/>
          <a:lstStyle>
            <a:lvl1pPr marL="0" indent="0" algn="ctr">
              <a:lnSpc>
                <a:spcPct val="120000"/>
              </a:lnSpc>
              <a:buNone/>
              <a:defRPr sz="16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7" name="Text Placeholder 4"/>
          <p:cNvSpPr>
            <a:spLocks noGrp="1"/>
          </p:cNvSpPr>
          <p:nvPr>
            <p:ph type="body" sz="quarter" idx="22" hasCustomPrompt="1"/>
          </p:nvPr>
        </p:nvSpPr>
        <p:spPr>
          <a:xfrm>
            <a:off x="6130924" y="1768663"/>
            <a:ext cx="5980112" cy="1620000"/>
          </a:xfrm>
          <a:prstGeom prst="rect">
            <a:avLst/>
          </a:prstGeom>
          <a:solidFill>
            <a:schemeClr val="bg2"/>
          </a:solidFill>
        </p:spPr>
        <p:txBody>
          <a:bodyPr anchor="ctr"/>
          <a:lstStyle>
            <a:lvl1pPr marL="0" indent="0" algn="ctr">
              <a:lnSpc>
                <a:spcPct val="120000"/>
              </a:lnSpc>
              <a:buNone/>
              <a:defRPr sz="16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8" name="Text Placeholder 4"/>
          <p:cNvSpPr>
            <a:spLocks noGrp="1"/>
          </p:cNvSpPr>
          <p:nvPr>
            <p:ph type="body" sz="quarter" idx="23" hasCustomPrompt="1"/>
          </p:nvPr>
        </p:nvSpPr>
        <p:spPr>
          <a:xfrm>
            <a:off x="6130924" y="3458870"/>
            <a:ext cx="5980112" cy="1620000"/>
          </a:xfrm>
          <a:prstGeom prst="rect">
            <a:avLst/>
          </a:prstGeom>
          <a:solidFill>
            <a:schemeClr val="bg2"/>
          </a:solidFill>
        </p:spPr>
        <p:txBody>
          <a:bodyPr anchor="ctr"/>
          <a:lstStyle>
            <a:lvl1pPr marL="0" indent="0" algn="ctr">
              <a:lnSpc>
                <a:spcPct val="120000"/>
              </a:lnSpc>
              <a:buNone/>
              <a:defRPr sz="16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9" name="Text Placeholder 4"/>
          <p:cNvSpPr>
            <a:spLocks noGrp="1"/>
          </p:cNvSpPr>
          <p:nvPr>
            <p:ph type="body" sz="quarter" idx="24" hasCustomPrompt="1"/>
          </p:nvPr>
        </p:nvSpPr>
        <p:spPr>
          <a:xfrm>
            <a:off x="6130924" y="5149078"/>
            <a:ext cx="5980112" cy="1620000"/>
          </a:xfrm>
          <a:prstGeom prst="rect">
            <a:avLst/>
          </a:prstGeom>
          <a:solidFill>
            <a:schemeClr val="bg2"/>
          </a:solidFill>
        </p:spPr>
        <p:txBody>
          <a:bodyPr anchor="ctr"/>
          <a:lstStyle>
            <a:lvl1pPr marL="0" indent="0" algn="ctr">
              <a:lnSpc>
                <a:spcPct val="120000"/>
              </a:lnSpc>
              <a:buNone/>
              <a:defRPr sz="16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169076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Section title">
    <p:spTree>
      <p:nvGrpSpPr>
        <p:cNvPr id="1" name=""/>
        <p:cNvGrpSpPr/>
        <p:nvPr/>
      </p:nvGrpSpPr>
      <p:grpSpPr>
        <a:xfrm>
          <a:off x="0" y="0"/>
          <a:ext cx="0" cy="0"/>
          <a:chOff x="0" y="0"/>
          <a:chExt cx="0" cy="0"/>
        </a:xfrm>
      </p:grpSpPr>
      <p:sp>
        <p:nvSpPr>
          <p:cNvPr id="10" name="Rectangle 9"/>
          <p:cNvSpPr/>
          <p:nvPr userDrawn="1"/>
        </p:nvSpPr>
        <p:spPr>
          <a:xfrm>
            <a:off x="80962" y="88900"/>
            <a:ext cx="5978526" cy="66726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0317" y="5773180"/>
            <a:ext cx="858479" cy="743300"/>
          </a:xfrm>
          <a:prstGeom prst="rect">
            <a:avLst/>
          </a:prstGeom>
        </p:spPr>
      </p:pic>
      <p:sp>
        <p:nvSpPr>
          <p:cNvPr id="13" name="Text Placeholder 4"/>
          <p:cNvSpPr>
            <a:spLocks noGrp="1"/>
          </p:cNvSpPr>
          <p:nvPr>
            <p:ph type="body" sz="quarter" idx="11" hasCustomPrompt="1"/>
          </p:nvPr>
        </p:nvSpPr>
        <p:spPr>
          <a:xfrm>
            <a:off x="790057" y="344768"/>
            <a:ext cx="4699000" cy="326572"/>
          </a:xfrm>
          <a:prstGeom prst="rect">
            <a:avLst/>
          </a:prstGeom>
        </p:spPr>
        <p:txBody>
          <a:bodyPr anchor="ctr"/>
          <a:lstStyle>
            <a:lvl1pPr marL="0" indent="0" algn="ctr">
              <a:buNone/>
              <a:defRPr sz="12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SUBTITLE</a:t>
            </a:r>
          </a:p>
        </p:txBody>
      </p:sp>
      <p:sp>
        <p:nvSpPr>
          <p:cNvPr id="9" name="Subtitle 2"/>
          <p:cNvSpPr>
            <a:spLocks noGrp="1"/>
          </p:cNvSpPr>
          <p:nvPr>
            <p:ph type="subTitle" idx="1" hasCustomPrompt="1"/>
          </p:nvPr>
        </p:nvSpPr>
        <p:spPr>
          <a:xfrm>
            <a:off x="507999" y="3022065"/>
            <a:ext cx="5171557" cy="806302"/>
          </a:xfrm>
          <a:prstGeom prst="rect">
            <a:avLst/>
          </a:prstGeom>
        </p:spPr>
        <p:txBody>
          <a:bodyPr anchor="ctr">
            <a:normAutofit/>
          </a:bodyPr>
          <a:lstStyle>
            <a:lvl1pPr marL="0" indent="0" algn="ctr">
              <a:buNone/>
              <a:defRPr sz="6000" spc="110" baseline="0">
                <a:solidFill>
                  <a:srgbClr val="002F34"/>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1" name="Text Placeholder 4"/>
          <p:cNvSpPr>
            <a:spLocks noGrp="1"/>
          </p:cNvSpPr>
          <p:nvPr>
            <p:ph type="body" sz="quarter" idx="21" hasCustomPrompt="1"/>
          </p:nvPr>
        </p:nvSpPr>
        <p:spPr>
          <a:xfrm>
            <a:off x="6130924" y="78455"/>
            <a:ext cx="5980112" cy="1270800"/>
          </a:xfrm>
          <a:prstGeom prst="rect">
            <a:avLst/>
          </a:prstGeom>
          <a:solidFill>
            <a:schemeClr val="bg2"/>
          </a:solidFill>
        </p:spPr>
        <p:txBody>
          <a:bodyPr anchor="ctr"/>
          <a:lstStyle>
            <a:lvl1pPr marL="0" indent="0" algn="ctr">
              <a:lnSpc>
                <a:spcPct val="120000"/>
              </a:lnSpc>
              <a:buNone/>
              <a:defRPr sz="16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7" name="Text Placeholder 4"/>
          <p:cNvSpPr>
            <a:spLocks noGrp="1"/>
          </p:cNvSpPr>
          <p:nvPr>
            <p:ph type="body" sz="quarter" idx="22" hasCustomPrompt="1"/>
          </p:nvPr>
        </p:nvSpPr>
        <p:spPr>
          <a:xfrm>
            <a:off x="6130924" y="1431524"/>
            <a:ext cx="5980112" cy="1270800"/>
          </a:xfrm>
          <a:prstGeom prst="rect">
            <a:avLst/>
          </a:prstGeom>
          <a:solidFill>
            <a:schemeClr val="bg2"/>
          </a:solidFill>
        </p:spPr>
        <p:txBody>
          <a:bodyPr anchor="ctr"/>
          <a:lstStyle>
            <a:lvl1pPr marL="0" indent="0" algn="ctr">
              <a:lnSpc>
                <a:spcPct val="120000"/>
              </a:lnSpc>
              <a:buNone/>
              <a:defRPr sz="16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8" name="Text Placeholder 4"/>
          <p:cNvSpPr>
            <a:spLocks noGrp="1"/>
          </p:cNvSpPr>
          <p:nvPr>
            <p:ph type="body" sz="quarter" idx="23" hasCustomPrompt="1"/>
          </p:nvPr>
        </p:nvSpPr>
        <p:spPr>
          <a:xfrm>
            <a:off x="6130924" y="2784593"/>
            <a:ext cx="5980112" cy="1270800"/>
          </a:xfrm>
          <a:prstGeom prst="rect">
            <a:avLst/>
          </a:prstGeom>
          <a:solidFill>
            <a:schemeClr val="bg2"/>
          </a:solidFill>
        </p:spPr>
        <p:txBody>
          <a:bodyPr anchor="ctr"/>
          <a:lstStyle>
            <a:lvl1pPr marL="0" indent="0" algn="ctr">
              <a:lnSpc>
                <a:spcPct val="120000"/>
              </a:lnSpc>
              <a:buNone/>
              <a:defRPr sz="16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9" name="Text Placeholder 4"/>
          <p:cNvSpPr>
            <a:spLocks noGrp="1"/>
          </p:cNvSpPr>
          <p:nvPr>
            <p:ph type="body" sz="quarter" idx="24" hasCustomPrompt="1"/>
          </p:nvPr>
        </p:nvSpPr>
        <p:spPr>
          <a:xfrm>
            <a:off x="6130924" y="4137662"/>
            <a:ext cx="5980112" cy="1270800"/>
          </a:xfrm>
          <a:prstGeom prst="rect">
            <a:avLst/>
          </a:prstGeom>
          <a:solidFill>
            <a:schemeClr val="bg2"/>
          </a:solidFill>
        </p:spPr>
        <p:txBody>
          <a:bodyPr anchor="ctr"/>
          <a:lstStyle>
            <a:lvl1pPr marL="0" indent="0" algn="ctr">
              <a:lnSpc>
                <a:spcPct val="120000"/>
              </a:lnSpc>
              <a:buNone/>
              <a:defRPr sz="16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4" name="Text Placeholder 4"/>
          <p:cNvSpPr>
            <a:spLocks noGrp="1"/>
          </p:cNvSpPr>
          <p:nvPr>
            <p:ph type="body" sz="quarter" idx="25" hasCustomPrompt="1"/>
          </p:nvPr>
        </p:nvSpPr>
        <p:spPr>
          <a:xfrm>
            <a:off x="6130924" y="5490733"/>
            <a:ext cx="5980112" cy="1270800"/>
          </a:xfrm>
          <a:prstGeom prst="rect">
            <a:avLst/>
          </a:prstGeom>
          <a:solidFill>
            <a:schemeClr val="bg2"/>
          </a:solidFill>
        </p:spPr>
        <p:txBody>
          <a:bodyPr anchor="ctr"/>
          <a:lstStyle>
            <a:lvl1pPr marL="0" indent="0" algn="ctr">
              <a:lnSpc>
                <a:spcPct val="120000"/>
              </a:lnSpc>
              <a:buNone/>
              <a:defRPr sz="16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701358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0963" y="77788"/>
            <a:ext cx="12030075" cy="669131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8"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sp>
        <p:nvSpPr>
          <p:cNvPr id="14"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
        <p:nvSpPr>
          <p:cNvPr id="20" name="Picture Placeholder 4"/>
          <p:cNvSpPr>
            <a:spLocks noGrp="1"/>
          </p:cNvSpPr>
          <p:nvPr>
            <p:ph type="pic" sz="quarter" idx="12" hasCustomPrompt="1"/>
          </p:nvPr>
        </p:nvSpPr>
        <p:spPr>
          <a:xfrm>
            <a:off x="5564994" y="446173"/>
            <a:ext cx="1062000" cy="932400"/>
          </a:xfrm>
          <a:prstGeom prst="rect">
            <a:avLst/>
          </a:prstGeom>
        </p:spPr>
        <p:txBody>
          <a:bodyPr/>
          <a:lstStyle>
            <a:lvl1pPr marL="0" indent="0" algn="ctr">
              <a:buNone/>
              <a:defRPr sz="1400" b="0">
                <a:solidFill>
                  <a:schemeClr val="bg1"/>
                </a:solidFill>
              </a:defRPr>
            </a:lvl1pPr>
          </a:lstStyle>
          <a:p>
            <a:r>
              <a:rPr lang="en-GB" dirty="0"/>
              <a:t>Logo</a:t>
            </a:r>
          </a:p>
        </p:txBody>
      </p:sp>
    </p:spTree>
    <p:extLst>
      <p:ext uri="{BB962C8B-B14F-4D97-AF65-F5344CB8AC3E}">
        <p14:creationId xmlns:p14="http://schemas.microsoft.com/office/powerpoint/2010/main" val="20481917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12192000" cy="6858000"/>
            <a:chOff x="0" y="0"/>
            <a:chExt cx="12192000" cy="6858000"/>
          </a:xfrm>
        </p:grpSpPr>
        <p:sp>
          <p:nvSpPr>
            <p:cNvPr id="2" name="Rectangle 1"/>
            <p:cNvSpPr/>
            <p:nvPr userDrawn="1"/>
          </p:nvSpPr>
          <p:spPr>
            <a:xfrm>
              <a:off x="0" y="0"/>
              <a:ext cx="12192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6173"/>
              <a:ext cx="1062011" cy="933419"/>
            </a:xfrm>
            <a:prstGeom prst="rect">
              <a:avLst/>
            </a:prstGeom>
          </p:spPr>
        </p:pic>
      </p:grpSp>
      <p:pic>
        <p:nvPicPr>
          <p:cNvPr id="16" name="Picture 1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9214553" flipV="1">
            <a:off x="6492258" y="1469071"/>
            <a:ext cx="622961" cy="940549"/>
          </a:xfrm>
          <a:prstGeom prst="rect">
            <a:avLst/>
          </a:prstGeom>
        </p:spPr>
      </p:pic>
      <p:sp>
        <p:nvSpPr>
          <p:cNvPr id="17" name="Subtitle 2"/>
          <p:cNvSpPr txBox="1">
            <a:spLocks/>
          </p:cNvSpPr>
          <p:nvPr userDrawn="1"/>
        </p:nvSpPr>
        <p:spPr>
          <a:xfrm>
            <a:off x="7370783" y="2076957"/>
            <a:ext cx="1580796" cy="431669"/>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13989204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006031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1242666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822441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053" y="38180"/>
            <a:ext cx="12065792" cy="6787008"/>
          </a:xfrm>
          <a:prstGeom prst="rect">
            <a:avLst/>
          </a:prstGeom>
        </p:spPr>
      </p:pic>
      <p:grpSp>
        <p:nvGrpSpPr>
          <p:cNvPr id="17" name="Group 16"/>
          <p:cNvGrpSpPr/>
          <p:nvPr userDrawn="1"/>
        </p:nvGrpSpPr>
        <p:grpSpPr>
          <a:xfrm>
            <a:off x="-9525" y="-12621"/>
            <a:ext cx="12211050" cy="6871698"/>
            <a:chOff x="-9525" y="-12621"/>
            <a:chExt cx="12211050" cy="6871698"/>
          </a:xfrm>
        </p:grpSpPr>
        <p:sp>
          <p:nvSpPr>
            <p:cNvPr id="18" name="Rectangle 1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9" name="Rectangle 1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0" name="Rectangle 1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1" name="Rectangle 2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2"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4814116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35719" y="20093"/>
            <a:ext cx="12156280" cy="6799807"/>
          </a:xfrm>
          <a:prstGeom prst="rect">
            <a:avLst/>
          </a:prstGeom>
        </p:spPr>
      </p:pic>
      <p:grpSp>
        <p:nvGrpSpPr>
          <p:cNvPr id="9" name="Group 8"/>
          <p:cNvGrpSpPr/>
          <p:nvPr userDrawn="1"/>
        </p:nvGrpSpPr>
        <p:grpSpPr>
          <a:xfrm>
            <a:off x="-9525" y="-12621"/>
            <a:ext cx="12211050" cy="6871698"/>
            <a:chOff x="-9525" y="-12621"/>
            <a:chExt cx="12211050" cy="6871698"/>
          </a:xfrm>
        </p:grpSpPr>
        <p:sp>
          <p:nvSpPr>
            <p:cNvPr id="10" name="Rectangle 9"/>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Rectangle 11"/>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Rectangle 12"/>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8"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5250114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0670658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6140450" y="88900"/>
            <a:ext cx="5970585" cy="667263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88900"/>
            <a:ext cx="5978526" cy="66726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0317" y="5773180"/>
            <a:ext cx="858479" cy="743300"/>
          </a:xfrm>
          <a:prstGeom prst="rect">
            <a:avLst/>
          </a:prstGeom>
        </p:spPr>
      </p:pic>
      <p:sp>
        <p:nvSpPr>
          <p:cNvPr id="13" name="Text Placeholder 4"/>
          <p:cNvSpPr>
            <a:spLocks noGrp="1"/>
          </p:cNvSpPr>
          <p:nvPr>
            <p:ph type="body" sz="quarter" idx="11" hasCustomPrompt="1"/>
          </p:nvPr>
        </p:nvSpPr>
        <p:spPr>
          <a:xfrm>
            <a:off x="790057" y="344768"/>
            <a:ext cx="4699000" cy="326572"/>
          </a:xfrm>
          <a:prstGeom prst="rect">
            <a:avLst/>
          </a:prstGeom>
        </p:spPr>
        <p:txBody>
          <a:bodyPr anchor="ctr"/>
          <a:lstStyle>
            <a:lvl1pPr marL="0" indent="0" algn="ctr">
              <a:buNone/>
              <a:defRPr sz="12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SUBTITLE</a:t>
            </a:r>
          </a:p>
        </p:txBody>
      </p:sp>
      <p:sp>
        <p:nvSpPr>
          <p:cNvPr id="9" name="Subtitle 2"/>
          <p:cNvSpPr>
            <a:spLocks noGrp="1"/>
          </p:cNvSpPr>
          <p:nvPr>
            <p:ph type="subTitle" idx="1" hasCustomPrompt="1"/>
          </p:nvPr>
        </p:nvSpPr>
        <p:spPr>
          <a:xfrm>
            <a:off x="507999" y="3022065"/>
            <a:ext cx="5171557" cy="806302"/>
          </a:xfrm>
          <a:prstGeom prst="rect">
            <a:avLst/>
          </a:prstGeom>
        </p:spPr>
        <p:txBody>
          <a:bodyPr anchor="ctr">
            <a:normAutofit/>
          </a:bodyPr>
          <a:lstStyle>
            <a:lvl1pPr marL="0" indent="0" algn="ctr">
              <a:buNone/>
              <a:defRPr sz="6000" spc="110" baseline="0">
                <a:solidFill>
                  <a:srgbClr val="002F34"/>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0634486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8193744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2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2458855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2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9018260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a:t>Click to insert content</a:t>
            </a:r>
            <a:endParaRPr lang="en-GB" dirty="0"/>
          </a:p>
        </p:txBody>
      </p:sp>
    </p:spTree>
    <p:extLst>
      <p:ext uri="{BB962C8B-B14F-4D97-AF65-F5344CB8AC3E}">
        <p14:creationId xmlns:p14="http://schemas.microsoft.com/office/powerpoint/2010/main" val="690737921"/>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3885" userDrawn="1">
          <p15:clr>
            <a:srgbClr val="FBAE40"/>
          </p15:clr>
        </p15:guide>
        <p15:guide id="3" pos="7242"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0236994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616153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7238845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6805814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3364276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7583412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s 3">
    <p:spTree>
      <p:nvGrpSpPr>
        <p:cNvPr id="1" name=""/>
        <p:cNvGrpSpPr/>
        <p:nvPr/>
      </p:nvGrpSpPr>
      <p:grpSpPr>
        <a:xfrm>
          <a:off x="0" y="0"/>
          <a:ext cx="0" cy="0"/>
          <a:chOff x="0" y="0"/>
          <a:chExt cx="0" cy="0"/>
        </a:xfrm>
      </p:grpSpPr>
      <p:sp>
        <p:nvSpPr>
          <p:cNvPr id="11" name="Rectangle 10">
            <a:hlinkClick r:id="" action="ppaction://noaction"/>
          </p:cNvPr>
          <p:cNvSpPr/>
          <p:nvPr/>
        </p:nvSpPr>
        <p:spPr>
          <a:xfrm>
            <a:off x="6129866" y="1416049"/>
            <a:ext cx="5985111" cy="171914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9" name="Rectangle 18">
            <a:hlinkClick r:id="" action="ppaction://noaction"/>
          </p:cNvPr>
          <p:cNvSpPr/>
          <p:nvPr userDrawn="1"/>
        </p:nvSpPr>
        <p:spPr>
          <a:xfrm>
            <a:off x="6129866" y="3229218"/>
            <a:ext cx="5985111" cy="171914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1" name="Rectangle 20">
            <a:hlinkClick r:id="" action="ppaction://noaction"/>
          </p:cNvPr>
          <p:cNvSpPr/>
          <p:nvPr userDrawn="1"/>
        </p:nvSpPr>
        <p:spPr>
          <a:xfrm>
            <a:off x="6129866" y="5042387"/>
            <a:ext cx="5985111" cy="171914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4"/>
          <p:cNvSpPr>
            <a:spLocks noGrp="1"/>
          </p:cNvSpPr>
          <p:nvPr userDrawn="1">
            <p:ph type="body" sz="quarter" idx="11" hasCustomPrompt="1"/>
          </p:nvPr>
        </p:nvSpPr>
        <p:spPr>
          <a:xfrm>
            <a:off x="790057" y="2599268"/>
            <a:ext cx="4699000" cy="2193318"/>
          </a:xfrm>
          <a:prstGeom prst="rect">
            <a:avLst/>
          </a:prstGeom>
        </p:spPr>
        <p:txBody>
          <a:bodyPr anchor="ctr"/>
          <a:lstStyle>
            <a:lvl1pPr marL="0" indent="0" algn="ctr">
              <a:buNone/>
              <a:defRPr sz="7000" spc="0" baseline="0">
                <a:solidFill>
                  <a:srgbClr val="002F34"/>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Contents</a:t>
            </a:r>
          </a:p>
        </p:txBody>
      </p:sp>
      <p:sp>
        <p:nvSpPr>
          <p:cNvPr id="9" name="Subtitle 2"/>
          <p:cNvSpPr>
            <a:spLocks noGrp="1"/>
          </p:cNvSpPr>
          <p:nvPr userDrawn="1">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8" name="Text Placeholder 4"/>
          <p:cNvSpPr>
            <a:spLocks noGrp="1"/>
          </p:cNvSpPr>
          <p:nvPr userDrawn="1">
            <p:ph type="body" sz="quarter" idx="21" hasCustomPrompt="1"/>
          </p:nvPr>
        </p:nvSpPr>
        <p:spPr>
          <a:xfrm>
            <a:off x="6898202" y="1791399"/>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3" name="Text Placeholder 4"/>
          <p:cNvSpPr>
            <a:spLocks noGrp="1"/>
          </p:cNvSpPr>
          <p:nvPr userDrawn="1">
            <p:ph type="body" sz="quarter" idx="22" hasCustomPrompt="1"/>
          </p:nvPr>
        </p:nvSpPr>
        <p:spPr>
          <a:xfrm>
            <a:off x="6898202" y="3604568"/>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5" name="Text Placeholder 4"/>
          <p:cNvSpPr>
            <a:spLocks noGrp="1"/>
          </p:cNvSpPr>
          <p:nvPr userDrawn="1">
            <p:ph type="body" sz="quarter" idx="24" hasCustomPrompt="1"/>
          </p:nvPr>
        </p:nvSpPr>
        <p:spPr>
          <a:xfrm>
            <a:off x="6898202" y="5417737"/>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39102028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s 4">
    <p:spTree>
      <p:nvGrpSpPr>
        <p:cNvPr id="1" name=""/>
        <p:cNvGrpSpPr/>
        <p:nvPr/>
      </p:nvGrpSpPr>
      <p:grpSpPr>
        <a:xfrm>
          <a:off x="0" y="0"/>
          <a:ext cx="0" cy="0"/>
          <a:chOff x="0" y="0"/>
          <a:chExt cx="0" cy="0"/>
        </a:xfrm>
      </p:grpSpPr>
      <p:sp>
        <p:nvSpPr>
          <p:cNvPr id="11" name="Rectangle 10">
            <a:hlinkClick r:id="" action="ppaction://noaction"/>
          </p:cNvPr>
          <p:cNvSpPr/>
          <p:nvPr/>
        </p:nvSpPr>
        <p:spPr>
          <a:xfrm>
            <a:off x="6129866" y="1416049"/>
            <a:ext cx="5985111" cy="12837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9" name="Rectangle 18">
            <a:hlinkClick r:id="" action="ppaction://noaction"/>
          </p:cNvPr>
          <p:cNvSpPr/>
          <p:nvPr userDrawn="1"/>
        </p:nvSpPr>
        <p:spPr>
          <a:xfrm>
            <a:off x="6129866" y="2769972"/>
            <a:ext cx="5985111" cy="12837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1" name="Rectangle 20">
            <a:hlinkClick r:id="" action="ppaction://noaction"/>
          </p:cNvPr>
          <p:cNvSpPr/>
          <p:nvPr userDrawn="1"/>
        </p:nvSpPr>
        <p:spPr>
          <a:xfrm>
            <a:off x="6129866" y="4123895"/>
            <a:ext cx="5985111" cy="12837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2" name="Rectangle 21">
            <a:hlinkClick r:id="" action="ppaction://noaction"/>
          </p:cNvPr>
          <p:cNvSpPr/>
          <p:nvPr userDrawn="1"/>
        </p:nvSpPr>
        <p:spPr>
          <a:xfrm>
            <a:off x="6129866" y="5477818"/>
            <a:ext cx="5985111" cy="12837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4"/>
          <p:cNvSpPr>
            <a:spLocks noGrp="1"/>
          </p:cNvSpPr>
          <p:nvPr>
            <p:ph type="body" sz="quarter" idx="11" hasCustomPrompt="1"/>
          </p:nvPr>
        </p:nvSpPr>
        <p:spPr>
          <a:xfrm>
            <a:off x="790057" y="2599268"/>
            <a:ext cx="4699000" cy="2193318"/>
          </a:xfrm>
          <a:prstGeom prst="rect">
            <a:avLst/>
          </a:prstGeom>
        </p:spPr>
        <p:txBody>
          <a:bodyPr anchor="ctr"/>
          <a:lstStyle>
            <a:lvl1pPr marL="0" indent="0" algn="ctr">
              <a:buNone/>
              <a:defRPr sz="7000" spc="0" baseline="0">
                <a:solidFill>
                  <a:srgbClr val="002F34"/>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Contents</a:t>
            </a:r>
          </a:p>
        </p:txBody>
      </p:sp>
      <p:sp>
        <p:nvSpPr>
          <p:cNvPr id="9"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8" name="Text Placeholder 4"/>
          <p:cNvSpPr>
            <a:spLocks noGrp="1"/>
          </p:cNvSpPr>
          <p:nvPr userDrawn="1">
            <p:ph type="body" sz="quarter" idx="21" hasCustomPrompt="1"/>
          </p:nvPr>
        </p:nvSpPr>
        <p:spPr>
          <a:xfrm>
            <a:off x="6898202" y="1580022"/>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3" name="Text Placeholder 4"/>
          <p:cNvSpPr>
            <a:spLocks noGrp="1"/>
          </p:cNvSpPr>
          <p:nvPr>
            <p:ph type="body" sz="quarter" idx="22" hasCustomPrompt="1"/>
          </p:nvPr>
        </p:nvSpPr>
        <p:spPr>
          <a:xfrm>
            <a:off x="6898202" y="2927786"/>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4" name="Text Placeholder 4"/>
          <p:cNvSpPr>
            <a:spLocks noGrp="1"/>
          </p:cNvSpPr>
          <p:nvPr>
            <p:ph type="body" sz="quarter" idx="23" hasCustomPrompt="1"/>
          </p:nvPr>
        </p:nvSpPr>
        <p:spPr>
          <a:xfrm>
            <a:off x="6898202" y="4308363"/>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5" name="Text Placeholder 4"/>
          <p:cNvSpPr>
            <a:spLocks noGrp="1"/>
          </p:cNvSpPr>
          <p:nvPr>
            <p:ph type="body" sz="quarter" idx="24" hasCustomPrompt="1"/>
          </p:nvPr>
        </p:nvSpPr>
        <p:spPr>
          <a:xfrm>
            <a:off x="6898202" y="5660607"/>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3680120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s 6">
    <p:spTree>
      <p:nvGrpSpPr>
        <p:cNvPr id="1" name=""/>
        <p:cNvGrpSpPr/>
        <p:nvPr/>
      </p:nvGrpSpPr>
      <p:grpSpPr>
        <a:xfrm>
          <a:off x="0" y="0"/>
          <a:ext cx="0" cy="0"/>
          <a:chOff x="0" y="0"/>
          <a:chExt cx="0" cy="0"/>
        </a:xfrm>
      </p:grpSpPr>
      <p:sp>
        <p:nvSpPr>
          <p:cNvPr id="11" name="Rectangle 10">
            <a:hlinkClick r:id="" action="ppaction://noaction"/>
          </p:cNvPr>
          <p:cNvSpPr/>
          <p:nvPr/>
        </p:nvSpPr>
        <p:spPr>
          <a:xfrm>
            <a:off x="6129866" y="1416050"/>
            <a:ext cx="5985111" cy="8381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5" name="Rectangle 14">
            <a:hlinkClick r:id="" action="ppaction://noaction"/>
          </p:cNvPr>
          <p:cNvSpPr/>
          <p:nvPr userDrawn="1"/>
        </p:nvSpPr>
        <p:spPr>
          <a:xfrm>
            <a:off x="6129866" y="2319248"/>
            <a:ext cx="5985111" cy="8381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6" name="Rectangle 15">
            <a:hlinkClick r:id="" action="ppaction://noaction"/>
          </p:cNvPr>
          <p:cNvSpPr/>
          <p:nvPr userDrawn="1"/>
        </p:nvSpPr>
        <p:spPr>
          <a:xfrm>
            <a:off x="6129866" y="3222446"/>
            <a:ext cx="5985111" cy="8381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7" name="Rectangle 16">
            <a:hlinkClick r:id="" action="ppaction://noaction"/>
          </p:cNvPr>
          <p:cNvSpPr/>
          <p:nvPr userDrawn="1"/>
        </p:nvSpPr>
        <p:spPr>
          <a:xfrm>
            <a:off x="6129866" y="4122762"/>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6" name="Rectangle 25">
            <a:hlinkClick r:id="" action="ppaction://noaction"/>
          </p:cNvPr>
          <p:cNvSpPr/>
          <p:nvPr userDrawn="1"/>
        </p:nvSpPr>
        <p:spPr>
          <a:xfrm>
            <a:off x="6129866" y="5023079"/>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7" name="Rectangle 26">
            <a:hlinkClick r:id="" action="ppaction://noaction"/>
          </p:cNvPr>
          <p:cNvSpPr/>
          <p:nvPr userDrawn="1"/>
        </p:nvSpPr>
        <p:spPr>
          <a:xfrm>
            <a:off x="6129866" y="5923396"/>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4"/>
          <p:cNvSpPr>
            <a:spLocks noGrp="1"/>
          </p:cNvSpPr>
          <p:nvPr>
            <p:ph type="body" sz="quarter" idx="11" hasCustomPrompt="1"/>
          </p:nvPr>
        </p:nvSpPr>
        <p:spPr>
          <a:xfrm>
            <a:off x="790057" y="2599268"/>
            <a:ext cx="4699000" cy="2193318"/>
          </a:xfrm>
          <a:prstGeom prst="rect">
            <a:avLst/>
          </a:prstGeom>
        </p:spPr>
        <p:txBody>
          <a:bodyPr anchor="ctr"/>
          <a:lstStyle>
            <a:lvl1pPr marL="0" indent="0" algn="ctr">
              <a:buNone/>
              <a:defRPr sz="7000" spc="0" baseline="0">
                <a:solidFill>
                  <a:srgbClr val="002F34"/>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Contents</a:t>
            </a:r>
          </a:p>
        </p:txBody>
      </p:sp>
      <p:sp>
        <p:nvSpPr>
          <p:cNvPr id="9"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8" name="Text Placeholder 4"/>
          <p:cNvSpPr>
            <a:spLocks noGrp="1"/>
          </p:cNvSpPr>
          <p:nvPr userDrawn="1">
            <p:ph type="body" sz="quarter" idx="21" hasCustomPrompt="1"/>
          </p:nvPr>
        </p:nvSpPr>
        <p:spPr>
          <a:xfrm>
            <a:off x="6898202" y="1488452"/>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8" name="Text Placeholder 4"/>
          <p:cNvSpPr>
            <a:spLocks noGrp="1"/>
          </p:cNvSpPr>
          <p:nvPr>
            <p:ph type="body" sz="quarter" idx="22" hasCustomPrompt="1"/>
          </p:nvPr>
        </p:nvSpPr>
        <p:spPr>
          <a:xfrm>
            <a:off x="6898202" y="2399589"/>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9" name="Text Placeholder 4"/>
          <p:cNvSpPr>
            <a:spLocks noGrp="1"/>
          </p:cNvSpPr>
          <p:nvPr>
            <p:ph type="body" sz="quarter" idx="23" hasCustomPrompt="1"/>
          </p:nvPr>
        </p:nvSpPr>
        <p:spPr>
          <a:xfrm>
            <a:off x="6898202" y="3302787"/>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0" name="Rectangle 29">
            <a:hlinkClick r:id="" action="ppaction://noaction"/>
          </p:cNvPr>
          <p:cNvSpPr/>
          <p:nvPr userDrawn="1"/>
        </p:nvSpPr>
        <p:spPr>
          <a:xfrm>
            <a:off x="6129866" y="4107844"/>
            <a:ext cx="5985111" cy="8381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31" name="Text Placeholder 4"/>
          <p:cNvSpPr>
            <a:spLocks noGrp="1"/>
          </p:cNvSpPr>
          <p:nvPr>
            <p:ph type="body" sz="quarter" idx="24" hasCustomPrompt="1"/>
          </p:nvPr>
        </p:nvSpPr>
        <p:spPr>
          <a:xfrm>
            <a:off x="6898202" y="4188185"/>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2" name="Rectangle 31">
            <a:hlinkClick r:id="" action="ppaction://noaction"/>
          </p:cNvPr>
          <p:cNvSpPr/>
          <p:nvPr userDrawn="1"/>
        </p:nvSpPr>
        <p:spPr>
          <a:xfrm>
            <a:off x="6129866" y="5023079"/>
            <a:ext cx="5985111" cy="8381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33" name="Text Placeholder 4"/>
          <p:cNvSpPr>
            <a:spLocks noGrp="1"/>
          </p:cNvSpPr>
          <p:nvPr>
            <p:ph type="body" sz="quarter" idx="25" hasCustomPrompt="1"/>
          </p:nvPr>
        </p:nvSpPr>
        <p:spPr>
          <a:xfrm>
            <a:off x="6898202" y="5103420"/>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4" name="Rectangle 33">
            <a:hlinkClick r:id="" action="ppaction://noaction"/>
          </p:cNvPr>
          <p:cNvSpPr/>
          <p:nvPr userDrawn="1"/>
        </p:nvSpPr>
        <p:spPr>
          <a:xfrm>
            <a:off x="6129866" y="5941263"/>
            <a:ext cx="5985111" cy="8381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35" name="Text Placeholder 4"/>
          <p:cNvSpPr>
            <a:spLocks noGrp="1"/>
          </p:cNvSpPr>
          <p:nvPr>
            <p:ph type="body" sz="quarter" idx="26" hasCustomPrompt="1"/>
          </p:nvPr>
        </p:nvSpPr>
        <p:spPr>
          <a:xfrm>
            <a:off x="6898202" y="6021604"/>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12572988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088698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18192379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6130925" y="1416050"/>
            <a:ext cx="5978526"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8388163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3"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0450205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7"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4907067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256422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0" name="Rectangle 19"/>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Picture Placeholder 3"/>
          <p:cNvSpPr>
            <a:spLocks noGrp="1"/>
          </p:cNvSpPr>
          <p:nvPr>
            <p:ph type="pic" sz="quarter" idx="11" hasCustomPrompt="1"/>
          </p:nvPr>
        </p:nvSpPr>
        <p:spPr>
          <a:xfrm>
            <a:off x="72653" y="1437276"/>
            <a:ext cx="3983274" cy="222038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1"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1" name="Rectangle 10"/>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426459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78819" y="1436200"/>
            <a:ext cx="3977107" cy="2221461"/>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1" name="Rectangle 10"/>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4920699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0" name="Rectangle 19"/>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8"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9307487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1" name="Rectangle 10"/>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5706535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Photos">
    <p:spTree>
      <p:nvGrpSpPr>
        <p:cNvPr id="1" name=""/>
        <p:cNvGrpSpPr/>
        <p:nvPr/>
      </p:nvGrpSpPr>
      <p:grpSpPr>
        <a:xfrm>
          <a:off x="0" y="0"/>
          <a:ext cx="0" cy="0"/>
          <a:chOff x="0" y="0"/>
          <a:chExt cx="0" cy="0"/>
        </a:xfrm>
      </p:grpSpPr>
      <p:sp>
        <p:nvSpPr>
          <p:cNvPr id="7" name="Rectangle 6"/>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Picture Placeholder 3"/>
          <p:cNvSpPr>
            <a:spLocks noGrp="1"/>
          </p:cNvSpPr>
          <p:nvPr>
            <p:ph type="pic" sz="quarter" idx="14"/>
          </p:nvPr>
        </p:nvSpPr>
        <p:spPr>
          <a:xfrm>
            <a:off x="8140468" y="1432676"/>
            <a:ext cx="3970566" cy="5345482"/>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3"/>
          </p:nvPr>
        </p:nvSpPr>
        <p:spPr>
          <a:xfrm>
            <a:off x="4131726" y="1432676"/>
            <a:ext cx="3918882" cy="5345482"/>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Picture Placeholder 3"/>
          <p:cNvSpPr>
            <a:spLocks noGrp="1"/>
          </p:cNvSpPr>
          <p:nvPr>
            <p:ph type="pic" sz="quarter" idx="12"/>
          </p:nvPr>
        </p:nvSpPr>
        <p:spPr>
          <a:xfrm>
            <a:off x="80960" y="1432676"/>
            <a:ext cx="3956086" cy="5345482"/>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8" name="Text Placeholder 4"/>
          <p:cNvSpPr>
            <a:spLocks noGrp="1"/>
          </p:cNvSpPr>
          <p:nvPr>
            <p:ph type="body" sz="quarter" idx="21" hasCustomPrompt="1"/>
          </p:nvPr>
        </p:nvSpPr>
        <p:spPr>
          <a:xfrm>
            <a:off x="488271" y="2766033"/>
            <a:ext cx="3181349" cy="1943060"/>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9" name="Text Placeholder 4"/>
          <p:cNvSpPr>
            <a:spLocks noGrp="1"/>
          </p:cNvSpPr>
          <p:nvPr>
            <p:ph type="body" sz="quarter" idx="23" hasCustomPrompt="1"/>
          </p:nvPr>
        </p:nvSpPr>
        <p:spPr>
          <a:xfrm>
            <a:off x="4503663" y="2766033"/>
            <a:ext cx="3181349" cy="1943060"/>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0" name="Text Placeholder 4"/>
          <p:cNvSpPr>
            <a:spLocks noGrp="1"/>
          </p:cNvSpPr>
          <p:nvPr>
            <p:ph type="body" sz="quarter" idx="25" hasCustomPrompt="1"/>
          </p:nvPr>
        </p:nvSpPr>
        <p:spPr>
          <a:xfrm>
            <a:off x="8542263" y="2766033"/>
            <a:ext cx="3181349" cy="1943060"/>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Tree>
    <p:extLst>
      <p:ext uri="{BB962C8B-B14F-4D97-AF65-F5344CB8AC3E}">
        <p14:creationId xmlns:p14="http://schemas.microsoft.com/office/powerpoint/2010/main" val="33939224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hoto block">
    <p:spTree>
      <p:nvGrpSpPr>
        <p:cNvPr id="1" name=""/>
        <p:cNvGrpSpPr/>
        <p:nvPr/>
      </p:nvGrpSpPr>
      <p:grpSpPr>
        <a:xfrm>
          <a:off x="0" y="0"/>
          <a:ext cx="0" cy="0"/>
          <a:chOff x="0" y="0"/>
          <a:chExt cx="0" cy="0"/>
        </a:xfrm>
      </p:grpSpPr>
      <p:sp>
        <p:nvSpPr>
          <p:cNvPr id="6" name="Rectangle 5"/>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0" name="Picture Placeholder 3"/>
          <p:cNvSpPr>
            <a:spLocks noGrp="1"/>
          </p:cNvSpPr>
          <p:nvPr>
            <p:ph type="pic" sz="quarter" idx="12"/>
          </p:nvPr>
        </p:nvSpPr>
        <p:spPr>
          <a:xfrm>
            <a:off x="80960" y="1432676"/>
            <a:ext cx="12030074"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305869705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photo block 2_no logo">
    <p:spTree>
      <p:nvGrpSpPr>
        <p:cNvPr id="1" name=""/>
        <p:cNvGrpSpPr/>
        <p:nvPr/>
      </p:nvGrpSpPr>
      <p:grpSpPr>
        <a:xfrm>
          <a:off x="0" y="0"/>
          <a:ext cx="0" cy="0"/>
          <a:chOff x="0" y="0"/>
          <a:chExt cx="0" cy="0"/>
        </a:xfrm>
      </p:grpSpPr>
      <p:sp>
        <p:nvSpPr>
          <p:cNvPr id="5"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6" name="Rectangle 5"/>
          <p:cNvSpPr/>
          <p:nvPr userDrawn="1"/>
        </p:nvSpPr>
        <p:spPr>
          <a:xfrm>
            <a:off x="6130925"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4"/>
          <p:cNvSpPr>
            <a:spLocks noGrp="1"/>
          </p:cNvSpPr>
          <p:nvPr>
            <p:ph type="body" sz="quarter" idx="11" hasCustomPrompt="1"/>
          </p:nvPr>
        </p:nvSpPr>
        <p:spPr>
          <a:xfrm>
            <a:off x="6840020" y="2162628"/>
            <a:ext cx="4699000" cy="3717472"/>
          </a:xfrm>
          <a:prstGeom prst="rect">
            <a:avLst/>
          </a:prstGeom>
        </p:spPr>
        <p:txBody>
          <a:bodyPr anchor="ctr"/>
          <a:lstStyle>
            <a:lvl1pPr marL="0" indent="0" algn="ctr">
              <a:buNone/>
              <a:defRPr sz="1400" spc="0" baseline="0">
                <a:solidFill>
                  <a:sysClr val="windowText" lastClr="000000"/>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Statement / quote caption</a:t>
            </a:r>
          </a:p>
        </p:txBody>
      </p:sp>
      <p:sp>
        <p:nvSpPr>
          <p:cNvPr id="9"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503790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2" name="Picture Placeholder 3"/>
          <p:cNvSpPr>
            <a:spLocks noGrp="1"/>
          </p:cNvSpPr>
          <p:nvPr>
            <p:ph type="pic" sz="quarter" idx="12"/>
          </p:nvPr>
        </p:nvSpPr>
        <p:spPr>
          <a:xfrm>
            <a:off x="80960" y="88900"/>
            <a:ext cx="12030074" cy="6689258"/>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364049660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65923962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Rectangle 13"/>
          <p:cNvSpPr/>
          <p:nvPr userDrawn="1"/>
        </p:nvSpPr>
        <p:spPr>
          <a:xfrm>
            <a:off x="8127760" y="1432676"/>
            <a:ext cx="3972691" cy="534548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userDrawn="1"/>
        </p:nvSpPr>
        <p:spPr>
          <a:xfrm>
            <a:off x="80961" y="1432676"/>
            <a:ext cx="3960905" cy="534548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Picture Placeholder 3"/>
          <p:cNvSpPr>
            <a:spLocks noGrp="1"/>
          </p:cNvSpPr>
          <p:nvPr>
            <p:ph type="pic" sz="quarter" idx="18"/>
          </p:nvPr>
        </p:nvSpPr>
        <p:spPr>
          <a:xfrm>
            <a:off x="4116324" y="1432676"/>
            <a:ext cx="3930469" cy="5345482"/>
          </a:xfrm>
          <a:prstGeom prst="rect">
            <a:avLst/>
          </a:prstGeom>
          <a:solidFill>
            <a:schemeClr val="bg1"/>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32947271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 photos with description">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8" name="Picture Placeholder 3"/>
          <p:cNvSpPr>
            <a:spLocks noGrp="1"/>
          </p:cNvSpPr>
          <p:nvPr>
            <p:ph type="pic" sz="quarter" idx="14"/>
          </p:nvPr>
        </p:nvSpPr>
        <p:spPr>
          <a:xfrm>
            <a:off x="80961" y="1415742"/>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7" name="Picture Placeholder 3"/>
          <p:cNvSpPr>
            <a:spLocks noGrp="1"/>
          </p:cNvSpPr>
          <p:nvPr>
            <p:ph type="pic" sz="quarter" idx="18"/>
          </p:nvPr>
        </p:nvSpPr>
        <p:spPr>
          <a:xfrm>
            <a:off x="3105154" y="1415742"/>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5" name="Picture Placeholder 3"/>
          <p:cNvSpPr>
            <a:spLocks noGrp="1"/>
          </p:cNvSpPr>
          <p:nvPr>
            <p:ph type="pic" sz="quarter" idx="19"/>
          </p:nvPr>
        </p:nvSpPr>
        <p:spPr>
          <a:xfrm>
            <a:off x="6129347" y="1415742"/>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6" name="Picture Placeholder 3"/>
          <p:cNvSpPr>
            <a:spLocks noGrp="1"/>
          </p:cNvSpPr>
          <p:nvPr>
            <p:ph type="pic" sz="quarter" idx="20"/>
          </p:nvPr>
        </p:nvSpPr>
        <p:spPr>
          <a:xfrm>
            <a:off x="9153540" y="1415742"/>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7" name="Text Placeholder 4"/>
          <p:cNvSpPr>
            <a:spLocks noGrp="1"/>
          </p:cNvSpPr>
          <p:nvPr>
            <p:ph type="body" sz="quarter" idx="21" hasCustomPrompt="1"/>
          </p:nvPr>
        </p:nvSpPr>
        <p:spPr>
          <a:xfrm>
            <a:off x="80962" y="3352318"/>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98" name="Picture Placeholder 3"/>
          <p:cNvSpPr>
            <a:spLocks noGrp="1"/>
          </p:cNvSpPr>
          <p:nvPr>
            <p:ph type="pic" sz="quarter" idx="25"/>
          </p:nvPr>
        </p:nvSpPr>
        <p:spPr>
          <a:xfrm>
            <a:off x="80961" y="4126087"/>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99" name="Picture Placeholder 3"/>
          <p:cNvSpPr>
            <a:spLocks noGrp="1"/>
          </p:cNvSpPr>
          <p:nvPr>
            <p:ph type="pic" sz="quarter" idx="26"/>
          </p:nvPr>
        </p:nvSpPr>
        <p:spPr>
          <a:xfrm>
            <a:off x="3105154" y="4126087"/>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0" name="Picture Placeholder 3"/>
          <p:cNvSpPr>
            <a:spLocks noGrp="1"/>
          </p:cNvSpPr>
          <p:nvPr>
            <p:ph type="pic" sz="quarter" idx="27"/>
          </p:nvPr>
        </p:nvSpPr>
        <p:spPr>
          <a:xfrm>
            <a:off x="6129347" y="4126087"/>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1" name="Picture Placeholder 3"/>
          <p:cNvSpPr>
            <a:spLocks noGrp="1"/>
          </p:cNvSpPr>
          <p:nvPr>
            <p:ph type="pic" sz="quarter" idx="28"/>
          </p:nvPr>
        </p:nvSpPr>
        <p:spPr>
          <a:xfrm>
            <a:off x="9153540" y="4126087"/>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6" name="Text Placeholder 4"/>
          <p:cNvSpPr>
            <a:spLocks noGrp="1"/>
          </p:cNvSpPr>
          <p:nvPr>
            <p:ph type="body" sz="quarter" idx="29" hasCustomPrompt="1"/>
          </p:nvPr>
        </p:nvSpPr>
        <p:spPr>
          <a:xfrm>
            <a:off x="3105153" y="3352318"/>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07" name="Text Placeholder 4"/>
          <p:cNvSpPr>
            <a:spLocks noGrp="1"/>
          </p:cNvSpPr>
          <p:nvPr>
            <p:ph type="body" sz="quarter" idx="30" hasCustomPrompt="1"/>
          </p:nvPr>
        </p:nvSpPr>
        <p:spPr>
          <a:xfrm>
            <a:off x="6123015" y="3352318"/>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08" name="Text Placeholder 4"/>
          <p:cNvSpPr>
            <a:spLocks noGrp="1"/>
          </p:cNvSpPr>
          <p:nvPr>
            <p:ph type="body" sz="quarter" idx="31" hasCustomPrompt="1"/>
          </p:nvPr>
        </p:nvSpPr>
        <p:spPr>
          <a:xfrm>
            <a:off x="9159872" y="3352318"/>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13" name="Text Placeholder 4"/>
          <p:cNvSpPr>
            <a:spLocks noGrp="1"/>
          </p:cNvSpPr>
          <p:nvPr>
            <p:ph type="body" sz="quarter" idx="32" hasCustomPrompt="1"/>
          </p:nvPr>
        </p:nvSpPr>
        <p:spPr>
          <a:xfrm>
            <a:off x="80962" y="6062663"/>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14" name="Text Placeholder 4"/>
          <p:cNvSpPr>
            <a:spLocks noGrp="1"/>
          </p:cNvSpPr>
          <p:nvPr>
            <p:ph type="body" sz="quarter" idx="33" hasCustomPrompt="1"/>
          </p:nvPr>
        </p:nvSpPr>
        <p:spPr>
          <a:xfrm>
            <a:off x="3105153" y="6062663"/>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15" name="Text Placeholder 4"/>
          <p:cNvSpPr>
            <a:spLocks noGrp="1"/>
          </p:cNvSpPr>
          <p:nvPr>
            <p:ph type="body" sz="quarter" idx="34" hasCustomPrompt="1"/>
          </p:nvPr>
        </p:nvSpPr>
        <p:spPr>
          <a:xfrm>
            <a:off x="6132513" y="6062663"/>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16" name="Text Placeholder 4"/>
          <p:cNvSpPr>
            <a:spLocks noGrp="1"/>
          </p:cNvSpPr>
          <p:nvPr>
            <p:ph type="body" sz="quarter" idx="35" hasCustomPrompt="1"/>
          </p:nvPr>
        </p:nvSpPr>
        <p:spPr>
          <a:xfrm>
            <a:off x="9153540" y="6062663"/>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36496265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817">
          <p15:clr>
            <a:srgbClr val="FBAE40"/>
          </p15:clr>
        </p15:guide>
        <p15:guide id="4" pos="3863">
          <p15:clr>
            <a:srgbClr val="FBAE40"/>
          </p15:clr>
        </p15:guide>
        <p15:guide id="5" orient="horz" pos="4269">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0 photos and description">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8" name="Picture Placeholder 3"/>
          <p:cNvSpPr>
            <a:spLocks noGrp="1"/>
          </p:cNvSpPr>
          <p:nvPr>
            <p:ph type="pic" sz="quarter" idx="14"/>
          </p:nvPr>
        </p:nvSpPr>
        <p:spPr>
          <a:xfrm>
            <a:off x="80961"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8" name="Text Placeholder 4"/>
          <p:cNvSpPr>
            <a:spLocks noGrp="1"/>
          </p:cNvSpPr>
          <p:nvPr>
            <p:ph type="body" sz="quarter" idx="31" hasCustomPrompt="1"/>
          </p:nvPr>
        </p:nvSpPr>
        <p:spPr>
          <a:xfrm>
            <a:off x="80961" y="3352318"/>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1" name="Picture Placeholder 3"/>
          <p:cNvSpPr>
            <a:spLocks noGrp="1"/>
          </p:cNvSpPr>
          <p:nvPr>
            <p:ph type="pic" sz="quarter" idx="36"/>
          </p:nvPr>
        </p:nvSpPr>
        <p:spPr>
          <a:xfrm>
            <a:off x="2502719"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2" name="Picture Placeholder 3"/>
          <p:cNvSpPr>
            <a:spLocks noGrp="1"/>
          </p:cNvSpPr>
          <p:nvPr>
            <p:ph type="pic" sz="quarter" idx="37"/>
          </p:nvPr>
        </p:nvSpPr>
        <p:spPr>
          <a:xfrm>
            <a:off x="4920947"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3" name="Picture Placeholder 3"/>
          <p:cNvSpPr>
            <a:spLocks noGrp="1"/>
          </p:cNvSpPr>
          <p:nvPr>
            <p:ph type="pic" sz="quarter" idx="38"/>
          </p:nvPr>
        </p:nvSpPr>
        <p:spPr>
          <a:xfrm>
            <a:off x="7340157"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4" name="Picture Placeholder 3"/>
          <p:cNvSpPr>
            <a:spLocks noGrp="1"/>
          </p:cNvSpPr>
          <p:nvPr>
            <p:ph type="pic" sz="quarter" idx="39"/>
          </p:nvPr>
        </p:nvSpPr>
        <p:spPr>
          <a:xfrm>
            <a:off x="9754740"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7" name="Text Placeholder 4"/>
          <p:cNvSpPr>
            <a:spLocks noGrp="1"/>
          </p:cNvSpPr>
          <p:nvPr>
            <p:ph type="body" sz="quarter" idx="40" hasCustomPrompt="1"/>
          </p:nvPr>
        </p:nvSpPr>
        <p:spPr>
          <a:xfrm>
            <a:off x="2497424" y="3352318"/>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8" name="Text Placeholder 4"/>
          <p:cNvSpPr>
            <a:spLocks noGrp="1"/>
          </p:cNvSpPr>
          <p:nvPr>
            <p:ph type="body" sz="quarter" idx="41" hasCustomPrompt="1"/>
          </p:nvPr>
        </p:nvSpPr>
        <p:spPr>
          <a:xfrm>
            <a:off x="4916085" y="3352318"/>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9" name="Text Placeholder 4"/>
          <p:cNvSpPr>
            <a:spLocks noGrp="1"/>
          </p:cNvSpPr>
          <p:nvPr>
            <p:ph type="body" sz="quarter" idx="42" hasCustomPrompt="1"/>
          </p:nvPr>
        </p:nvSpPr>
        <p:spPr>
          <a:xfrm>
            <a:off x="7338392" y="3352317"/>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0" name="Text Placeholder 4"/>
          <p:cNvSpPr>
            <a:spLocks noGrp="1"/>
          </p:cNvSpPr>
          <p:nvPr>
            <p:ph type="body" sz="quarter" idx="43" hasCustomPrompt="1"/>
          </p:nvPr>
        </p:nvSpPr>
        <p:spPr>
          <a:xfrm>
            <a:off x="9751209" y="3352318"/>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1" name="Picture Placeholder 3"/>
          <p:cNvSpPr>
            <a:spLocks noGrp="1"/>
          </p:cNvSpPr>
          <p:nvPr>
            <p:ph type="pic" sz="quarter" idx="44"/>
          </p:nvPr>
        </p:nvSpPr>
        <p:spPr>
          <a:xfrm>
            <a:off x="80961"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2" name="Text Placeholder 4"/>
          <p:cNvSpPr>
            <a:spLocks noGrp="1"/>
          </p:cNvSpPr>
          <p:nvPr>
            <p:ph type="body" sz="quarter" idx="45" hasCustomPrompt="1"/>
          </p:nvPr>
        </p:nvSpPr>
        <p:spPr>
          <a:xfrm>
            <a:off x="80961" y="6062663"/>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3" name="Picture Placeholder 3"/>
          <p:cNvSpPr>
            <a:spLocks noGrp="1"/>
          </p:cNvSpPr>
          <p:nvPr>
            <p:ph type="pic" sz="quarter" idx="46"/>
          </p:nvPr>
        </p:nvSpPr>
        <p:spPr>
          <a:xfrm>
            <a:off x="2502719"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4" name="Picture Placeholder 3"/>
          <p:cNvSpPr>
            <a:spLocks noGrp="1"/>
          </p:cNvSpPr>
          <p:nvPr>
            <p:ph type="pic" sz="quarter" idx="47"/>
          </p:nvPr>
        </p:nvSpPr>
        <p:spPr>
          <a:xfrm>
            <a:off x="4920947"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5" name="Picture Placeholder 3"/>
          <p:cNvSpPr>
            <a:spLocks noGrp="1"/>
          </p:cNvSpPr>
          <p:nvPr>
            <p:ph type="pic" sz="quarter" idx="48"/>
          </p:nvPr>
        </p:nvSpPr>
        <p:spPr>
          <a:xfrm>
            <a:off x="7340157"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6" name="Picture Placeholder 3"/>
          <p:cNvSpPr>
            <a:spLocks noGrp="1"/>
          </p:cNvSpPr>
          <p:nvPr>
            <p:ph type="pic" sz="quarter" idx="49"/>
          </p:nvPr>
        </p:nvSpPr>
        <p:spPr>
          <a:xfrm>
            <a:off x="9754740"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8" name="Text Placeholder 4"/>
          <p:cNvSpPr>
            <a:spLocks noGrp="1"/>
          </p:cNvSpPr>
          <p:nvPr>
            <p:ph type="body" sz="quarter" idx="50" hasCustomPrompt="1"/>
          </p:nvPr>
        </p:nvSpPr>
        <p:spPr>
          <a:xfrm>
            <a:off x="2497424" y="6062663"/>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9" name="Text Placeholder 4"/>
          <p:cNvSpPr>
            <a:spLocks noGrp="1"/>
          </p:cNvSpPr>
          <p:nvPr>
            <p:ph type="body" sz="quarter" idx="51" hasCustomPrompt="1"/>
          </p:nvPr>
        </p:nvSpPr>
        <p:spPr>
          <a:xfrm>
            <a:off x="4916085" y="6062663"/>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40" name="Text Placeholder 4"/>
          <p:cNvSpPr>
            <a:spLocks noGrp="1"/>
          </p:cNvSpPr>
          <p:nvPr>
            <p:ph type="body" sz="quarter" idx="52" hasCustomPrompt="1"/>
          </p:nvPr>
        </p:nvSpPr>
        <p:spPr>
          <a:xfrm>
            <a:off x="7338392" y="6062662"/>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41" name="Text Placeholder 4"/>
          <p:cNvSpPr>
            <a:spLocks noGrp="1"/>
          </p:cNvSpPr>
          <p:nvPr>
            <p:ph type="body" sz="quarter" idx="53" hasCustomPrompt="1"/>
          </p:nvPr>
        </p:nvSpPr>
        <p:spPr>
          <a:xfrm>
            <a:off x="9751209" y="6062663"/>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25425050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817">
          <p15:clr>
            <a:srgbClr val="FBAE40"/>
          </p15:clr>
        </p15:guide>
        <p15:guide id="4" pos="3863">
          <p15:clr>
            <a:srgbClr val="FBAE40"/>
          </p15:clr>
        </p15:guide>
        <p15:guide id="5" orient="horz" pos="4269">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8 picture layout">
    <p:spTree>
      <p:nvGrpSpPr>
        <p:cNvPr id="1" name=""/>
        <p:cNvGrpSpPr/>
        <p:nvPr/>
      </p:nvGrpSpPr>
      <p:grpSpPr>
        <a:xfrm>
          <a:off x="0" y="0"/>
          <a:ext cx="0" cy="0"/>
          <a:chOff x="0" y="0"/>
          <a:chExt cx="0" cy="0"/>
        </a:xfrm>
      </p:grpSpPr>
      <p:sp>
        <p:nvSpPr>
          <p:cNvPr id="8" name="Picture Placeholder 3"/>
          <p:cNvSpPr>
            <a:spLocks noGrp="1"/>
          </p:cNvSpPr>
          <p:nvPr>
            <p:ph type="pic" sz="quarter" idx="14"/>
          </p:nvPr>
        </p:nvSpPr>
        <p:spPr>
          <a:xfrm>
            <a:off x="80961" y="1415742"/>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7" name="Picture Placeholder 3"/>
          <p:cNvSpPr>
            <a:spLocks noGrp="1"/>
          </p:cNvSpPr>
          <p:nvPr>
            <p:ph type="pic" sz="quarter" idx="18"/>
          </p:nvPr>
        </p:nvSpPr>
        <p:spPr>
          <a:xfrm>
            <a:off x="3105154" y="1415742"/>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5" name="Picture Placeholder 3"/>
          <p:cNvSpPr>
            <a:spLocks noGrp="1"/>
          </p:cNvSpPr>
          <p:nvPr>
            <p:ph type="pic" sz="quarter" idx="19"/>
          </p:nvPr>
        </p:nvSpPr>
        <p:spPr>
          <a:xfrm>
            <a:off x="6129347" y="1415742"/>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6" name="Picture Placeholder 3"/>
          <p:cNvSpPr>
            <a:spLocks noGrp="1"/>
          </p:cNvSpPr>
          <p:nvPr>
            <p:ph type="pic" sz="quarter" idx="20"/>
          </p:nvPr>
        </p:nvSpPr>
        <p:spPr>
          <a:xfrm>
            <a:off x="9153540" y="1415742"/>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98" name="Picture Placeholder 3"/>
          <p:cNvSpPr>
            <a:spLocks noGrp="1"/>
          </p:cNvSpPr>
          <p:nvPr>
            <p:ph type="pic" sz="quarter" idx="25"/>
          </p:nvPr>
        </p:nvSpPr>
        <p:spPr>
          <a:xfrm>
            <a:off x="80961" y="4126087"/>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99" name="Picture Placeholder 3"/>
          <p:cNvSpPr>
            <a:spLocks noGrp="1"/>
          </p:cNvSpPr>
          <p:nvPr>
            <p:ph type="pic" sz="quarter" idx="26"/>
          </p:nvPr>
        </p:nvSpPr>
        <p:spPr>
          <a:xfrm>
            <a:off x="3105154" y="4126087"/>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0" name="Picture Placeholder 3"/>
          <p:cNvSpPr>
            <a:spLocks noGrp="1"/>
          </p:cNvSpPr>
          <p:nvPr>
            <p:ph type="pic" sz="quarter" idx="27"/>
          </p:nvPr>
        </p:nvSpPr>
        <p:spPr>
          <a:xfrm>
            <a:off x="6129347" y="4126087"/>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1" name="Picture Placeholder 3"/>
          <p:cNvSpPr>
            <a:spLocks noGrp="1"/>
          </p:cNvSpPr>
          <p:nvPr>
            <p:ph type="pic" sz="quarter" idx="28"/>
          </p:nvPr>
        </p:nvSpPr>
        <p:spPr>
          <a:xfrm>
            <a:off x="9153540" y="4126087"/>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36726726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817">
          <p15:clr>
            <a:srgbClr val="FBAE40"/>
          </p15:clr>
        </p15:guide>
        <p15:guide id="4" pos="3863">
          <p15:clr>
            <a:srgbClr val="FBAE40"/>
          </p15:clr>
        </p15:guide>
        <p15:guide id="5" orient="horz" pos="4269">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Landscape text and photo">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80962" y="1416051"/>
            <a:ext cx="12030072" cy="265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21" hasCustomPrompt="1"/>
          </p:nvPr>
        </p:nvSpPr>
        <p:spPr>
          <a:xfrm>
            <a:off x="488271" y="1762733"/>
            <a:ext cx="3181349" cy="1943060"/>
          </a:xfrm>
          <a:prstGeom prst="rect">
            <a:avLst/>
          </a:prstGeom>
        </p:spPr>
        <p:txBody>
          <a:bodyPr anchor="ct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8" name="Text Placeholder 4"/>
          <p:cNvSpPr>
            <a:spLocks noGrp="1"/>
          </p:cNvSpPr>
          <p:nvPr>
            <p:ph type="body" sz="quarter" idx="23" hasCustomPrompt="1"/>
          </p:nvPr>
        </p:nvSpPr>
        <p:spPr>
          <a:xfrm>
            <a:off x="4503663" y="1762733"/>
            <a:ext cx="3181349" cy="1943060"/>
          </a:xfrm>
          <a:prstGeom prst="rect">
            <a:avLst/>
          </a:prstGeom>
        </p:spPr>
        <p:txBody>
          <a:bodyPr anchor="ct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9" name="Text Placeholder 4"/>
          <p:cNvSpPr>
            <a:spLocks noGrp="1"/>
          </p:cNvSpPr>
          <p:nvPr>
            <p:ph type="body" sz="quarter" idx="25" hasCustomPrompt="1"/>
          </p:nvPr>
        </p:nvSpPr>
        <p:spPr>
          <a:xfrm>
            <a:off x="8542263" y="1762733"/>
            <a:ext cx="3181349" cy="1943060"/>
          </a:xfrm>
          <a:prstGeom prst="rect">
            <a:avLst/>
          </a:prstGeom>
        </p:spPr>
        <p:txBody>
          <a:bodyPr anchor="ct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1" name="Picture Placeholder 3"/>
          <p:cNvSpPr>
            <a:spLocks noGrp="1"/>
          </p:cNvSpPr>
          <p:nvPr>
            <p:ph type="pic" sz="quarter" idx="16" hasCustomPrompt="1"/>
          </p:nvPr>
        </p:nvSpPr>
        <p:spPr>
          <a:xfrm>
            <a:off x="4126921" y="4130636"/>
            <a:ext cx="3936582" cy="2630898"/>
          </a:xfrm>
          <a:prstGeom prst="rect">
            <a:avLst/>
          </a:prstGeom>
          <a:noFill/>
        </p:spPr>
        <p:txBody>
          <a:bodyPr tIns="936000" anchor="ctr"/>
          <a:lstStyle>
            <a:lvl1pPr marL="0" indent="0" algn="ctr">
              <a:buNone/>
              <a:defRPr sz="1800">
                <a:solidFill>
                  <a:schemeClr val="bg2"/>
                </a:solidFill>
              </a:defRPr>
            </a:lvl1pPr>
          </a:lstStyle>
          <a:p>
            <a:r>
              <a:rPr lang="en-GB" dirty="0"/>
              <a:t>Photo</a:t>
            </a:r>
          </a:p>
        </p:txBody>
      </p:sp>
      <p:sp>
        <p:nvSpPr>
          <p:cNvPr id="22" name="Picture Placeholder 3"/>
          <p:cNvSpPr>
            <a:spLocks noGrp="1"/>
          </p:cNvSpPr>
          <p:nvPr>
            <p:ph type="pic" sz="quarter" idx="17" hasCustomPrompt="1"/>
          </p:nvPr>
        </p:nvSpPr>
        <p:spPr>
          <a:xfrm>
            <a:off x="8146809" y="4130636"/>
            <a:ext cx="3964225" cy="2630898"/>
          </a:xfrm>
          <a:prstGeom prst="rect">
            <a:avLst/>
          </a:prstGeom>
          <a:noFill/>
        </p:spPr>
        <p:txBody>
          <a:bodyPr tIns="936000" anchor="ctr"/>
          <a:lstStyle>
            <a:lvl1pPr marL="0" indent="0" algn="ctr">
              <a:buNone/>
              <a:defRPr sz="1800">
                <a:solidFill>
                  <a:schemeClr val="bg2"/>
                </a:solidFill>
              </a:defRPr>
            </a:lvl1pPr>
          </a:lstStyle>
          <a:p>
            <a:r>
              <a:rPr lang="en-GB" dirty="0"/>
              <a:t>Photo</a:t>
            </a:r>
          </a:p>
        </p:txBody>
      </p:sp>
      <p:sp>
        <p:nvSpPr>
          <p:cNvPr id="23" name="Picture Placeholder 3"/>
          <p:cNvSpPr>
            <a:spLocks noGrp="1"/>
          </p:cNvSpPr>
          <p:nvPr>
            <p:ph type="pic" sz="quarter" idx="20" hasCustomPrompt="1"/>
          </p:nvPr>
        </p:nvSpPr>
        <p:spPr>
          <a:xfrm>
            <a:off x="72654" y="4130636"/>
            <a:ext cx="3969212" cy="2636429"/>
          </a:xfrm>
          <a:prstGeom prst="rect">
            <a:avLst/>
          </a:prstGeom>
          <a:noFill/>
        </p:spPr>
        <p:txBody>
          <a:bodyPr tIns="936000" anchor="ctr"/>
          <a:lstStyle>
            <a:lvl1pPr marL="0" indent="0" algn="ctr">
              <a:buNone/>
              <a:defRPr sz="1800">
                <a:solidFill>
                  <a:schemeClr val="bg2"/>
                </a:solidFill>
              </a:defRPr>
            </a:lvl1pPr>
          </a:lstStyle>
          <a:p>
            <a:r>
              <a:rPr lang="en-GB" dirty="0"/>
              <a:t>Photo</a:t>
            </a:r>
          </a:p>
        </p:txBody>
      </p:sp>
    </p:spTree>
    <p:extLst>
      <p:ext uri="{BB962C8B-B14F-4D97-AF65-F5344CB8AC3E}">
        <p14:creationId xmlns:p14="http://schemas.microsoft.com/office/powerpoint/2010/main" val="18960523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rofile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21" hasCustomPrompt="1"/>
          </p:nvPr>
        </p:nvSpPr>
        <p:spPr>
          <a:xfrm>
            <a:off x="488271" y="4284055"/>
            <a:ext cx="3181349" cy="2069687"/>
          </a:xfrm>
          <a:prstGeom prst="rect">
            <a:avLst/>
          </a:prstGeom>
        </p:spPr>
        <p:txBody>
          <a:bodyPr anchor="t">
            <a:normAutofit/>
          </a:bodyPr>
          <a:lstStyle>
            <a:lvl1pPr marL="285750" indent="-285750" algn="l">
              <a:lnSpc>
                <a:spcPct val="120000"/>
              </a:lnSpc>
              <a:buFont typeface="Arial" panose="020B0604020202020204" pitchFamily="34" charset="0"/>
              <a:buChar char="•"/>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8" name="Text Placeholder 4"/>
          <p:cNvSpPr>
            <a:spLocks noGrp="1"/>
          </p:cNvSpPr>
          <p:nvPr>
            <p:ph type="body" sz="quarter" idx="23" hasCustomPrompt="1"/>
          </p:nvPr>
        </p:nvSpPr>
        <p:spPr>
          <a:xfrm>
            <a:off x="4490963" y="4284055"/>
            <a:ext cx="3181349" cy="2069687"/>
          </a:xfrm>
          <a:prstGeom prst="rect">
            <a:avLst/>
          </a:prstGeom>
        </p:spPr>
        <p:txBody>
          <a:bodyPr anchor="t">
            <a:normAutofit/>
          </a:bodyPr>
          <a:lstStyle>
            <a:lvl1pPr marL="285750" indent="-285750" algn="l">
              <a:lnSpc>
                <a:spcPct val="120000"/>
              </a:lnSpc>
              <a:buFont typeface="Arial" panose="020B0604020202020204" pitchFamily="34" charset="0"/>
              <a:buChar char="•"/>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9" name="Text Placeholder 4"/>
          <p:cNvSpPr>
            <a:spLocks noGrp="1"/>
          </p:cNvSpPr>
          <p:nvPr>
            <p:ph type="body" sz="quarter" idx="25" hasCustomPrompt="1"/>
          </p:nvPr>
        </p:nvSpPr>
        <p:spPr>
          <a:xfrm>
            <a:off x="8542263" y="4284055"/>
            <a:ext cx="3181349" cy="2069687"/>
          </a:xfrm>
          <a:prstGeom prst="rect">
            <a:avLst/>
          </a:prstGeom>
        </p:spPr>
        <p:txBody>
          <a:bodyPr anchor="t">
            <a:normAutofit/>
          </a:bodyPr>
          <a:lstStyle>
            <a:lvl1pPr marL="285750" indent="-285750" algn="l">
              <a:lnSpc>
                <a:spcPct val="120000"/>
              </a:lnSpc>
              <a:buFont typeface="Arial" panose="020B0604020202020204" pitchFamily="34" charset="0"/>
              <a:buChar char="•"/>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7" name="Picture Placeholder 3"/>
          <p:cNvSpPr>
            <a:spLocks noGrp="1"/>
          </p:cNvSpPr>
          <p:nvPr>
            <p:ph type="pic" sz="quarter" idx="14"/>
          </p:nvPr>
        </p:nvSpPr>
        <p:spPr>
          <a:xfrm>
            <a:off x="496948" y="1671438"/>
            <a:ext cx="3172671" cy="203281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0" name="Text Placeholder 4"/>
          <p:cNvSpPr>
            <a:spLocks noGrp="1"/>
          </p:cNvSpPr>
          <p:nvPr>
            <p:ph type="body" sz="quarter" idx="28" hasCustomPrompt="1"/>
          </p:nvPr>
        </p:nvSpPr>
        <p:spPr>
          <a:xfrm>
            <a:off x="488271" y="3809202"/>
            <a:ext cx="3181349" cy="371920"/>
          </a:xfrm>
          <a:prstGeom prst="rect">
            <a:avLst/>
          </a:prstGeom>
        </p:spPr>
        <p:txBody>
          <a:bodyPr anchor="t">
            <a:noAutofit/>
          </a:bodyPr>
          <a:lstStyle>
            <a:lvl1pPr marL="0" indent="0" algn="l">
              <a:lnSpc>
                <a:spcPct val="120000"/>
              </a:lnSpc>
              <a:buFont typeface="Arial" panose="020B0604020202020204" pitchFamily="34" charset="0"/>
              <a:buNone/>
              <a:defRPr sz="1600" b="0" spc="0" baseline="0">
                <a:solidFill>
                  <a:schemeClr val="tx2"/>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1" name="Text Placeholder 4"/>
          <p:cNvSpPr>
            <a:spLocks noGrp="1"/>
          </p:cNvSpPr>
          <p:nvPr>
            <p:ph type="body" sz="quarter" idx="29" hasCustomPrompt="1"/>
          </p:nvPr>
        </p:nvSpPr>
        <p:spPr>
          <a:xfrm>
            <a:off x="4490963" y="3808194"/>
            <a:ext cx="3181349" cy="371920"/>
          </a:xfrm>
          <a:prstGeom prst="rect">
            <a:avLst/>
          </a:prstGeom>
        </p:spPr>
        <p:txBody>
          <a:bodyPr anchor="t">
            <a:noAutofit/>
          </a:bodyPr>
          <a:lstStyle>
            <a:lvl1pPr marL="0" indent="0" algn="l">
              <a:lnSpc>
                <a:spcPct val="120000"/>
              </a:lnSpc>
              <a:buFont typeface="Arial" panose="020B0604020202020204" pitchFamily="34" charset="0"/>
              <a:buNone/>
              <a:defRPr sz="1600" b="0" spc="0" baseline="0">
                <a:solidFill>
                  <a:schemeClr val="tx2"/>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2" name="Text Placeholder 4"/>
          <p:cNvSpPr>
            <a:spLocks noGrp="1"/>
          </p:cNvSpPr>
          <p:nvPr>
            <p:ph type="body" sz="quarter" idx="30" hasCustomPrompt="1"/>
          </p:nvPr>
        </p:nvSpPr>
        <p:spPr>
          <a:xfrm>
            <a:off x="8542263" y="3808194"/>
            <a:ext cx="3181349" cy="371920"/>
          </a:xfrm>
          <a:prstGeom prst="rect">
            <a:avLst/>
          </a:prstGeom>
        </p:spPr>
        <p:txBody>
          <a:bodyPr anchor="t">
            <a:noAutofit/>
          </a:bodyPr>
          <a:lstStyle>
            <a:lvl1pPr marL="0" indent="0" algn="l">
              <a:lnSpc>
                <a:spcPct val="120000"/>
              </a:lnSpc>
              <a:buFont typeface="Arial" panose="020B0604020202020204" pitchFamily="34" charset="0"/>
              <a:buNone/>
              <a:defRPr sz="1600" b="0" spc="0" baseline="0">
                <a:solidFill>
                  <a:schemeClr val="tx2"/>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2" name="Picture Placeholder 3"/>
          <p:cNvSpPr>
            <a:spLocks noGrp="1"/>
          </p:cNvSpPr>
          <p:nvPr>
            <p:ph type="pic" sz="quarter" idx="31"/>
          </p:nvPr>
        </p:nvSpPr>
        <p:spPr>
          <a:xfrm>
            <a:off x="4490962" y="1671438"/>
            <a:ext cx="3181349" cy="203281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3" name="Picture Placeholder 3"/>
          <p:cNvSpPr>
            <a:spLocks noGrp="1"/>
          </p:cNvSpPr>
          <p:nvPr>
            <p:ph type="pic" sz="quarter" idx="32"/>
          </p:nvPr>
        </p:nvSpPr>
        <p:spPr>
          <a:xfrm>
            <a:off x="8541782" y="1671438"/>
            <a:ext cx="3181830" cy="203281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259168438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tatement layout page">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063" y="1408113"/>
            <a:ext cx="11990387" cy="5457925"/>
          </a:xfrm>
          <a:prstGeom prst="rect">
            <a:avLst/>
          </a:prstGeom>
        </p:spPr>
      </p:pic>
      <p:sp>
        <p:nvSpPr>
          <p:cNvPr id="15" name="Text Placeholder 4"/>
          <p:cNvSpPr>
            <a:spLocks noGrp="1"/>
          </p:cNvSpPr>
          <p:nvPr>
            <p:ph type="body" sz="quarter" idx="21" hasCustomPrompt="1"/>
          </p:nvPr>
        </p:nvSpPr>
        <p:spPr>
          <a:xfrm>
            <a:off x="1783671" y="2359632"/>
            <a:ext cx="8731929" cy="3888768"/>
          </a:xfrm>
          <a:prstGeom prst="rect">
            <a:avLst/>
          </a:prstGeom>
        </p:spPr>
        <p:txBody>
          <a:bodyPr anchor="t"/>
          <a:lstStyle>
            <a:lvl1pPr marL="0" indent="0" algn="l">
              <a:lnSpc>
                <a:spcPct val="120000"/>
              </a:lnSpc>
              <a:buNone/>
              <a:tabLst>
                <a:tab pos="2781300" algn="l"/>
              </a:tabLst>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343123444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6140450" y="88900"/>
            <a:ext cx="5970585" cy="667263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88900"/>
            <a:ext cx="5978526" cy="66726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0317" y="5773180"/>
            <a:ext cx="858479" cy="743300"/>
          </a:xfrm>
          <a:prstGeom prst="rect">
            <a:avLst/>
          </a:prstGeom>
        </p:spPr>
      </p:pic>
      <p:sp>
        <p:nvSpPr>
          <p:cNvPr id="13" name="Text Placeholder 4"/>
          <p:cNvSpPr>
            <a:spLocks noGrp="1"/>
          </p:cNvSpPr>
          <p:nvPr>
            <p:ph type="body" sz="quarter" idx="11" hasCustomPrompt="1"/>
          </p:nvPr>
        </p:nvSpPr>
        <p:spPr>
          <a:xfrm>
            <a:off x="790057" y="344768"/>
            <a:ext cx="4699000" cy="326572"/>
          </a:xfrm>
          <a:prstGeom prst="rect">
            <a:avLst/>
          </a:prstGeom>
        </p:spPr>
        <p:txBody>
          <a:bodyPr anchor="ctr"/>
          <a:lstStyle>
            <a:lvl1pPr marL="0" indent="0" algn="ctr">
              <a:buNone/>
              <a:defRPr sz="12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SUBTITLE</a:t>
            </a:r>
          </a:p>
        </p:txBody>
      </p:sp>
      <p:sp>
        <p:nvSpPr>
          <p:cNvPr id="9" name="Subtitle 2"/>
          <p:cNvSpPr>
            <a:spLocks noGrp="1"/>
          </p:cNvSpPr>
          <p:nvPr>
            <p:ph type="subTitle" idx="1" hasCustomPrompt="1"/>
          </p:nvPr>
        </p:nvSpPr>
        <p:spPr>
          <a:xfrm>
            <a:off x="507999" y="3022065"/>
            <a:ext cx="5171557" cy="806302"/>
          </a:xfrm>
          <a:prstGeom prst="rect">
            <a:avLst/>
          </a:prstGeom>
        </p:spPr>
        <p:txBody>
          <a:bodyPr anchor="ctr">
            <a:normAutofit/>
          </a:bodyPr>
          <a:lstStyle>
            <a:lvl1pPr marL="0" indent="0" algn="ctr">
              <a:buNone/>
              <a:defRPr sz="6000" spc="110" baseline="0">
                <a:solidFill>
                  <a:srgbClr val="002F34"/>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0719536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08240940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54347378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48961943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a:t>Click to insert content</a:t>
            </a:r>
            <a:endParaRPr lang="en-GB" dirty="0"/>
          </a:p>
        </p:txBody>
      </p:sp>
    </p:spTree>
    <p:extLst>
      <p:ext uri="{BB962C8B-B14F-4D97-AF65-F5344CB8AC3E}">
        <p14:creationId xmlns:p14="http://schemas.microsoft.com/office/powerpoint/2010/main" val="4273566928"/>
      </p:ext>
    </p:extLst>
  </p:cSld>
  <p:clrMapOvr>
    <a:masterClrMapping/>
  </p:clrMapOvr>
  <p:extLst>
    <p:ext uri="{DCECCB84-F9BA-43D5-87BE-67443E8EF086}">
      <p15:sldGuideLst xmlns:p15="http://schemas.microsoft.com/office/powerpoint/2012/main">
        <p15:guide id="1" orient="horz" pos="3475">
          <p15:clr>
            <a:srgbClr val="FBAE40"/>
          </p15:clr>
        </p15:guide>
        <p15:guide id="2" pos="3885">
          <p15:clr>
            <a:srgbClr val="FBAE40"/>
          </p15:clr>
        </p15:guide>
        <p15:guide id="3" pos="7242">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54496533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9" name="Text Placeholder 4"/>
          <p:cNvSpPr>
            <a:spLocks noGrp="1"/>
          </p:cNvSpPr>
          <p:nvPr>
            <p:ph type="body" sz="quarter" idx="17"/>
          </p:nvPr>
        </p:nvSpPr>
        <p:spPr>
          <a:xfrm>
            <a:off x="6161538"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89617746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39410451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20996461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1220009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240533662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s 3">
    <p:spTree>
      <p:nvGrpSpPr>
        <p:cNvPr id="1" name=""/>
        <p:cNvGrpSpPr/>
        <p:nvPr/>
      </p:nvGrpSpPr>
      <p:grpSpPr>
        <a:xfrm>
          <a:off x="0" y="0"/>
          <a:ext cx="0" cy="0"/>
          <a:chOff x="0" y="0"/>
          <a:chExt cx="0" cy="0"/>
        </a:xfrm>
      </p:grpSpPr>
      <p:sp>
        <p:nvSpPr>
          <p:cNvPr id="11" name="Rectangle 10">
            <a:hlinkClick r:id="" action="ppaction://noaction"/>
          </p:cNvPr>
          <p:cNvSpPr/>
          <p:nvPr/>
        </p:nvSpPr>
        <p:spPr>
          <a:xfrm>
            <a:off x="6129866" y="1416049"/>
            <a:ext cx="5985111" cy="17191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9" name="Rectangle 18">
            <a:hlinkClick r:id="" action="ppaction://noaction"/>
          </p:cNvPr>
          <p:cNvSpPr/>
          <p:nvPr userDrawn="1"/>
        </p:nvSpPr>
        <p:spPr>
          <a:xfrm>
            <a:off x="6129866" y="3229218"/>
            <a:ext cx="5985111" cy="17191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1" name="Rectangle 20">
            <a:hlinkClick r:id="" action="ppaction://noaction"/>
          </p:cNvPr>
          <p:cNvSpPr/>
          <p:nvPr userDrawn="1"/>
        </p:nvSpPr>
        <p:spPr>
          <a:xfrm>
            <a:off x="6129866" y="5042387"/>
            <a:ext cx="5985111" cy="17191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4"/>
          <p:cNvSpPr>
            <a:spLocks noGrp="1"/>
          </p:cNvSpPr>
          <p:nvPr userDrawn="1">
            <p:ph type="body" sz="quarter" idx="11" hasCustomPrompt="1"/>
          </p:nvPr>
        </p:nvSpPr>
        <p:spPr>
          <a:xfrm>
            <a:off x="790057" y="2599268"/>
            <a:ext cx="4699000" cy="2193318"/>
          </a:xfrm>
          <a:prstGeom prst="rect">
            <a:avLst/>
          </a:prstGeom>
        </p:spPr>
        <p:txBody>
          <a:bodyPr anchor="ctr"/>
          <a:lstStyle>
            <a:lvl1pPr marL="0" indent="0" algn="ctr">
              <a:buNone/>
              <a:defRPr sz="7000" spc="0" baseline="0">
                <a:solidFill>
                  <a:srgbClr val="002F34"/>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Contents</a:t>
            </a:r>
          </a:p>
        </p:txBody>
      </p:sp>
      <p:sp>
        <p:nvSpPr>
          <p:cNvPr id="9" name="Subtitle 2"/>
          <p:cNvSpPr>
            <a:spLocks noGrp="1"/>
          </p:cNvSpPr>
          <p:nvPr userDrawn="1">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8" name="Text Placeholder 4"/>
          <p:cNvSpPr>
            <a:spLocks noGrp="1"/>
          </p:cNvSpPr>
          <p:nvPr userDrawn="1">
            <p:ph type="body" sz="quarter" idx="21" hasCustomPrompt="1"/>
          </p:nvPr>
        </p:nvSpPr>
        <p:spPr>
          <a:xfrm>
            <a:off x="6898202" y="1791399"/>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3" name="Text Placeholder 4"/>
          <p:cNvSpPr>
            <a:spLocks noGrp="1"/>
          </p:cNvSpPr>
          <p:nvPr userDrawn="1">
            <p:ph type="body" sz="quarter" idx="22" hasCustomPrompt="1"/>
          </p:nvPr>
        </p:nvSpPr>
        <p:spPr>
          <a:xfrm>
            <a:off x="6898202" y="3604568"/>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5" name="Text Placeholder 4"/>
          <p:cNvSpPr>
            <a:spLocks noGrp="1"/>
          </p:cNvSpPr>
          <p:nvPr userDrawn="1">
            <p:ph type="body" sz="quarter" idx="24" hasCustomPrompt="1"/>
          </p:nvPr>
        </p:nvSpPr>
        <p:spPr>
          <a:xfrm>
            <a:off x="6898202" y="5417737"/>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145954600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ntents 4">
    <p:spTree>
      <p:nvGrpSpPr>
        <p:cNvPr id="1" name=""/>
        <p:cNvGrpSpPr/>
        <p:nvPr/>
      </p:nvGrpSpPr>
      <p:grpSpPr>
        <a:xfrm>
          <a:off x="0" y="0"/>
          <a:ext cx="0" cy="0"/>
          <a:chOff x="0" y="0"/>
          <a:chExt cx="0" cy="0"/>
        </a:xfrm>
      </p:grpSpPr>
      <p:sp>
        <p:nvSpPr>
          <p:cNvPr id="11" name="Rectangle 10">
            <a:hlinkClick r:id="" action="ppaction://noaction"/>
          </p:cNvPr>
          <p:cNvSpPr/>
          <p:nvPr/>
        </p:nvSpPr>
        <p:spPr>
          <a:xfrm>
            <a:off x="6129866" y="1416049"/>
            <a:ext cx="5985111" cy="1283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9" name="Rectangle 18">
            <a:hlinkClick r:id="" action="ppaction://noaction"/>
          </p:cNvPr>
          <p:cNvSpPr/>
          <p:nvPr userDrawn="1"/>
        </p:nvSpPr>
        <p:spPr>
          <a:xfrm>
            <a:off x="6129866" y="2769972"/>
            <a:ext cx="5985111" cy="1283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1" name="Rectangle 20">
            <a:hlinkClick r:id="" action="ppaction://noaction"/>
          </p:cNvPr>
          <p:cNvSpPr/>
          <p:nvPr userDrawn="1"/>
        </p:nvSpPr>
        <p:spPr>
          <a:xfrm>
            <a:off x="6129866" y="4123895"/>
            <a:ext cx="5985111" cy="1283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2" name="Rectangle 21">
            <a:hlinkClick r:id="" action="ppaction://noaction"/>
          </p:cNvPr>
          <p:cNvSpPr/>
          <p:nvPr userDrawn="1"/>
        </p:nvSpPr>
        <p:spPr>
          <a:xfrm>
            <a:off x="6129866" y="5477818"/>
            <a:ext cx="5985111" cy="1283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4"/>
          <p:cNvSpPr>
            <a:spLocks noGrp="1"/>
          </p:cNvSpPr>
          <p:nvPr>
            <p:ph type="body" sz="quarter" idx="11" hasCustomPrompt="1"/>
          </p:nvPr>
        </p:nvSpPr>
        <p:spPr>
          <a:xfrm>
            <a:off x="790057" y="2599268"/>
            <a:ext cx="4699000" cy="2193318"/>
          </a:xfrm>
          <a:prstGeom prst="rect">
            <a:avLst/>
          </a:prstGeom>
        </p:spPr>
        <p:txBody>
          <a:bodyPr anchor="ctr"/>
          <a:lstStyle>
            <a:lvl1pPr marL="0" indent="0" algn="ctr">
              <a:buNone/>
              <a:defRPr sz="7000" spc="0" baseline="0">
                <a:solidFill>
                  <a:srgbClr val="002F34"/>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Contents</a:t>
            </a:r>
          </a:p>
        </p:txBody>
      </p:sp>
      <p:sp>
        <p:nvSpPr>
          <p:cNvPr id="9"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8" name="Text Placeholder 4"/>
          <p:cNvSpPr>
            <a:spLocks noGrp="1"/>
          </p:cNvSpPr>
          <p:nvPr userDrawn="1">
            <p:ph type="body" sz="quarter" idx="21" hasCustomPrompt="1"/>
          </p:nvPr>
        </p:nvSpPr>
        <p:spPr>
          <a:xfrm>
            <a:off x="6898202" y="1580022"/>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3" name="Text Placeholder 4"/>
          <p:cNvSpPr>
            <a:spLocks noGrp="1"/>
          </p:cNvSpPr>
          <p:nvPr>
            <p:ph type="body" sz="quarter" idx="22" hasCustomPrompt="1"/>
          </p:nvPr>
        </p:nvSpPr>
        <p:spPr>
          <a:xfrm>
            <a:off x="6898202" y="2927786"/>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4" name="Text Placeholder 4"/>
          <p:cNvSpPr>
            <a:spLocks noGrp="1"/>
          </p:cNvSpPr>
          <p:nvPr>
            <p:ph type="body" sz="quarter" idx="23" hasCustomPrompt="1"/>
          </p:nvPr>
        </p:nvSpPr>
        <p:spPr>
          <a:xfrm>
            <a:off x="6898202" y="4308363"/>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5" name="Text Placeholder 4"/>
          <p:cNvSpPr>
            <a:spLocks noGrp="1"/>
          </p:cNvSpPr>
          <p:nvPr>
            <p:ph type="body" sz="quarter" idx="24" hasCustomPrompt="1"/>
          </p:nvPr>
        </p:nvSpPr>
        <p:spPr>
          <a:xfrm>
            <a:off x="6898202" y="5660607"/>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129116357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ntents 6">
    <p:spTree>
      <p:nvGrpSpPr>
        <p:cNvPr id="1" name=""/>
        <p:cNvGrpSpPr/>
        <p:nvPr/>
      </p:nvGrpSpPr>
      <p:grpSpPr>
        <a:xfrm>
          <a:off x="0" y="0"/>
          <a:ext cx="0" cy="0"/>
          <a:chOff x="0" y="0"/>
          <a:chExt cx="0" cy="0"/>
        </a:xfrm>
      </p:grpSpPr>
      <p:sp>
        <p:nvSpPr>
          <p:cNvPr id="11" name="Rectangle 10">
            <a:hlinkClick r:id="" action="ppaction://noaction"/>
          </p:cNvPr>
          <p:cNvSpPr/>
          <p:nvPr/>
        </p:nvSpPr>
        <p:spPr>
          <a:xfrm>
            <a:off x="6129866" y="1416050"/>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5" name="Rectangle 14">
            <a:hlinkClick r:id="" action="ppaction://noaction"/>
          </p:cNvPr>
          <p:cNvSpPr/>
          <p:nvPr userDrawn="1"/>
        </p:nvSpPr>
        <p:spPr>
          <a:xfrm>
            <a:off x="6129866" y="2319248"/>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6" name="Rectangle 15">
            <a:hlinkClick r:id="" action="ppaction://noaction"/>
          </p:cNvPr>
          <p:cNvSpPr/>
          <p:nvPr userDrawn="1"/>
        </p:nvSpPr>
        <p:spPr>
          <a:xfrm>
            <a:off x="6129866" y="3222446"/>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7" name="Rectangle 16">
            <a:hlinkClick r:id="" action="ppaction://noaction"/>
          </p:cNvPr>
          <p:cNvSpPr/>
          <p:nvPr userDrawn="1"/>
        </p:nvSpPr>
        <p:spPr>
          <a:xfrm>
            <a:off x="6129866" y="4122762"/>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6" name="Rectangle 25">
            <a:hlinkClick r:id="" action="ppaction://noaction"/>
          </p:cNvPr>
          <p:cNvSpPr/>
          <p:nvPr userDrawn="1"/>
        </p:nvSpPr>
        <p:spPr>
          <a:xfrm>
            <a:off x="6129866" y="5023079"/>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7" name="Rectangle 26">
            <a:hlinkClick r:id="" action="ppaction://noaction"/>
          </p:cNvPr>
          <p:cNvSpPr/>
          <p:nvPr userDrawn="1"/>
        </p:nvSpPr>
        <p:spPr>
          <a:xfrm>
            <a:off x="6129866" y="5923396"/>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4"/>
          <p:cNvSpPr>
            <a:spLocks noGrp="1"/>
          </p:cNvSpPr>
          <p:nvPr>
            <p:ph type="body" sz="quarter" idx="11" hasCustomPrompt="1"/>
          </p:nvPr>
        </p:nvSpPr>
        <p:spPr>
          <a:xfrm>
            <a:off x="790057" y="2599268"/>
            <a:ext cx="4699000" cy="2193318"/>
          </a:xfrm>
          <a:prstGeom prst="rect">
            <a:avLst/>
          </a:prstGeom>
        </p:spPr>
        <p:txBody>
          <a:bodyPr anchor="ctr"/>
          <a:lstStyle>
            <a:lvl1pPr marL="0" indent="0" algn="ctr">
              <a:buNone/>
              <a:defRPr sz="7000" spc="0" baseline="0">
                <a:solidFill>
                  <a:srgbClr val="002F34"/>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Contents</a:t>
            </a:r>
          </a:p>
        </p:txBody>
      </p:sp>
      <p:sp>
        <p:nvSpPr>
          <p:cNvPr id="9"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8" name="Text Placeholder 4"/>
          <p:cNvSpPr>
            <a:spLocks noGrp="1"/>
          </p:cNvSpPr>
          <p:nvPr userDrawn="1">
            <p:ph type="body" sz="quarter" idx="21" hasCustomPrompt="1"/>
          </p:nvPr>
        </p:nvSpPr>
        <p:spPr>
          <a:xfrm>
            <a:off x="6898202" y="1488452"/>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8" name="Text Placeholder 4"/>
          <p:cNvSpPr>
            <a:spLocks noGrp="1"/>
          </p:cNvSpPr>
          <p:nvPr>
            <p:ph type="body" sz="quarter" idx="22" hasCustomPrompt="1"/>
          </p:nvPr>
        </p:nvSpPr>
        <p:spPr>
          <a:xfrm>
            <a:off x="6898202" y="2399589"/>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9" name="Text Placeholder 4"/>
          <p:cNvSpPr>
            <a:spLocks noGrp="1"/>
          </p:cNvSpPr>
          <p:nvPr>
            <p:ph type="body" sz="quarter" idx="23" hasCustomPrompt="1"/>
          </p:nvPr>
        </p:nvSpPr>
        <p:spPr>
          <a:xfrm>
            <a:off x="6898202" y="3302787"/>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0" name="Rectangle 29">
            <a:hlinkClick r:id="" action="ppaction://noaction"/>
          </p:cNvPr>
          <p:cNvSpPr/>
          <p:nvPr userDrawn="1"/>
        </p:nvSpPr>
        <p:spPr>
          <a:xfrm>
            <a:off x="6129866" y="4107844"/>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31" name="Text Placeholder 4"/>
          <p:cNvSpPr>
            <a:spLocks noGrp="1"/>
          </p:cNvSpPr>
          <p:nvPr>
            <p:ph type="body" sz="quarter" idx="24" hasCustomPrompt="1"/>
          </p:nvPr>
        </p:nvSpPr>
        <p:spPr>
          <a:xfrm>
            <a:off x="6898202" y="4188185"/>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2" name="Rectangle 31">
            <a:hlinkClick r:id="" action="ppaction://noaction"/>
          </p:cNvPr>
          <p:cNvSpPr/>
          <p:nvPr userDrawn="1"/>
        </p:nvSpPr>
        <p:spPr>
          <a:xfrm>
            <a:off x="6129866" y="5023079"/>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33" name="Text Placeholder 4"/>
          <p:cNvSpPr>
            <a:spLocks noGrp="1"/>
          </p:cNvSpPr>
          <p:nvPr>
            <p:ph type="body" sz="quarter" idx="25" hasCustomPrompt="1"/>
          </p:nvPr>
        </p:nvSpPr>
        <p:spPr>
          <a:xfrm>
            <a:off x="6898202" y="5103420"/>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4" name="Rectangle 33">
            <a:hlinkClick r:id="" action="ppaction://noaction"/>
          </p:cNvPr>
          <p:cNvSpPr/>
          <p:nvPr userDrawn="1"/>
        </p:nvSpPr>
        <p:spPr>
          <a:xfrm>
            <a:off x="6129866" y="5941263"/>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35" name="Text Placeholder 4"/>
          <p:cNvSpPr>
            <a:spLocks noGrp="1"/>
          </p:cNvSpPr>
          <p:nvPr>
            <p:ph type="body" sz="quarter" idx="26" hasCustomPrompt="1"/>
          </p:nvPr>
        </p:nvSpPr>
        <p:spPr>
          <a:xfrm>
            <a:off x="6898202" y="6021604"/>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64842980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5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Tree>
    <p:extLst>
      <p:ext uri="{BB962C8B-B14F-4D97-AF65-F5344CB8AC3E}">
        <p14:creationId xmlns:p14="http://schemas.microsoft.com/office/powerpoint/2010/main" val="143884516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26467795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6130925" y="1416050"/>
            <a:ext cx="5978526" cy="5345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2"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08501592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1"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412834875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8"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57019684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163789512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72653" y="1437276"/>
            <a:ext cx="3983273" cy="222038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5"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6"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5"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05988189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4" name="Picture Placeholder 3"/>
          <p:cNvSpPr>
            <a:spLocks noGrp="1"/>
          </p:cNvSpPr>
          <p:nvPr>
            <p:ph type="pic" sz="quarter" idx="11" hasCustomPrompt="1"/>
          </p:nvPr>
        </p:nvSpPr>
        <p:spPr>
          <a:xfrm>
            <a:off x="78820" y="1436200"/>
            <a:ext cx="3973784" cy="2221461"/>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5"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214553094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4" name="Rectangle 33"/>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5"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426024722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29"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0"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1"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2"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8"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9"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0"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2"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3"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Tree>
    <p:extLst>
      <p:ext uri="{BB962C8B-B14F-4D97-AF65-F5344CB8AC3E}">
        <p14:creationId xmlns:p14="http://schemas.microsoft.com/office/powerpoint/2010/main" val="69196221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ext and photo block">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9" name="Picture Placeholder 3"/>
          <p:cNvSpPr>
            <a:spLocks noGrp="1"/>
          </p:cNvSpPr>
          <p:nvPr>
            <p:ph type="pic" sz="quarter" idx="14"/>
          </p:nvPr>
        </p:nvSpPr>
        <p:spPr>
          <a:xfrm>
            <a:off x="8140468" y="1432676"/>
            <a:ext cx="3924000"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8" name="Picture Placeholder 3"/>
          <p:cNvSpPr>
            <a:spLocks noGrp="1"/>
          </p:cNvSpPr>
          <p:nvPr>
            <p:ph type="pic" sz="quarter" idx="13"/>
          </p:nvPr>
        </p:nvSpPr>
        <p:spPr>
          <a:xfrm>
            <a:off x="4110714" y="1432676"/>
            <a:ext cx="3924000"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Picture Placeholder 3"/>
          <p:cNvSpPr>
            <a:spLocks noGrp="1"/>
          </p:cNvSpPr>
          <p:nvPr>
            <p:ph type="pic" sz="quarter" idx="12"/>
          </p:nvPr>
        </p:nvSpPr>
        <p:spPr>
          <a:xfrm>
            <a:off x="80960" y="1432676"/>
            <a:ext cx="3924000"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254467233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 Photos">
    <p:spTree>
      <p:nvGrpSpPr>
        <p:cNvPr id="1" name=""/>
        <p:cNvGrpSpPr/>
        <p:nvPr/>
      </p:nvGrpSpPr>
      <p:grpSpPr>
        <a:xfrm>
          <a:off x="0" y="0"/>
          <a:ext cx="0" cy="0"/>
          <a:chOff x="0" y="0"/>
          <a:chExt cx="0" cy="0"/>
        </a:xfrm>
      </p:grpSpPr>
      <p:sp>
        <p:nvSpPr>
          <p:cNvPr id="7" name="Rectangle 6"/>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Picture Placeholder 3"/>
          <p:cNvSpPr>
            <a:spLocks noGrp="1"/>
          </p:cNvSpPr>
          <p:nvPr>
            <p:ph type="pic" sz="quarter" idx="14"/>
          </p:nvPr>
        </p:nvSpPr>
        <p:spPr>
          <a:xfrm>
            <a:off x="8140468" y="1432676"/>
            <a:ext cx="3970566" cy="5345482"/>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3"/>
          </p:nvPr>
        </p:nvSpPr>
        <p:spPr>
          <a:xfrm>
            <a:off x="4131726" y="1432676"/>
            <a:ext cx="3918882" cy="5345482"/>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Picture Placeholder 3"/>
          <p:cNvSpPr>
            <a:spLocks noGrp="1"/>
          </p:cNvSpPr>
          <p:nvPr>
            <p:ph type="pic" sz="quarter" idx="12"/>
          </p:nvPr>
        </p:nvSpPr>
        <p:spPr>
          <a:xfrm>
            <a:off x="80960" y="1432676"/>
            <a:ext cx="3956086" cy="5345482"/>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8" name="Text Placeholder 4"/>
          <p:cNvSpPr>
            <a:spLocks noGrp="1"/>
          </p:cNvSpPr>
          <p:nvPr>
            <p:ph type="body" sz="quarter" idx="21" hasCustomPrompt="1"/>
          </p:nvPr>
        </p:nvSpPr>
        <p:spPr>
          <a:xfrm>
            <a:off x="488271" y="2766033"/>
            <a:ext cx="3181349" cy="1943060"/>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9" name="Text Placeholder 4"/>
          <p:cNvSpPr>
            <a:spLocks noGrp="1"/>
          </p:cNvSpPr>
          <p:nvPr>
            <p:ph type="body" sz="quarter" idx="23" hasCustomPrompt="1"/>
          </p:nvPr>
        </p:nvSpPr>
        <p:spPr>
          <a:xfrm>
            <a:off x="4503663" y="2766033"/>
            <a:ext cx="3181349" cy="1943060"/>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0" name="Text Placeholder 4"/>
          <p:cNvSpPr>
            <a:spLocks noGrp="1"/>
          </p:cNvSpPr>
          <p:nvPr>
            <p:ph type="body" sz="quarter" idx="25" hasCustomPrompt="1"/>
          </p:nvPr>
        </p:nvSpPr>
        <p:spPr>
          <a:xfrm>
            <a:off x="8542263" y="2766033"/>
            <a:ext cx="3181349" cy="1943060"/>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Tree>
    <p:extLst>
      <p:ext uri="{BB962C8B-B14F-4D97-AF65-F5344CB8AC3E}">
        <p14:creationId xmlns:p14="http://schemas.microsoft.com/office/powerpoint/2010/main" val="64168193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Photo block">
    <p:spTree>
      <p:nvGrpSpPr>
        <p:cNvPr id="1" name=""/>
        <p:cNvGrpSpPr/>
        <p:nvPr/>
      </p:nvGrpSpPr>
      <p:grpSpPr>
        <a:xfrm>
          <a:off x="0" y="0"/>
          <a:ext cx="0" cy="0"/>
          <a:chOff x="0" y="0"/>
          <a:chExt cx="0" cy="0"/>
        </a:xfrm>
      </p:grpSpPr>
      <p:sp>
        <p:nvSpPr>
          <p:cNvPr id="6" name="Rectangle 5"/>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0" name="Picture Placeholder 3"/>
          <p:cNvSpPr>
            <a:spLocks noGrp="1"/>
          </p:cNvSpPr>
          <p:nvPr>
            <p:ph type="pic" sz="quarter" idx="12"/>
          </p:nvPr>
        </p:nvSpPr>
        <p:spPr>
          <a:xfrm>
            <a:off x="80960" y="1432676"/>
            <a:ext cx="12030074"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136080354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ext and photo block 2_no logo">
    <p:spTree>
      <p:nvGrpSpPr>
        <p:cNvPr id="1" name=""/>
        <p:cNvGrpSpPr/>
        <p:nvPr/>
      </p:nvGrpSpPr>
      <p:grpSpPr>
        <a:xfrm>
          <a:off x="0" y="0"/>
          <a:ext cx="0" cy="0"/>
          <a:chOff x="0" y="0"/>
          <a:chExt cx="0" cy="0"/>
        </a:xfrm>
      </p:grpSpPr>
      <p:sp>
        <p:nvSpPr>
          <p:cNvPr id="5"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6" name="Rectangle 5"/>
          <p:cNvSpPr/>
          <p:nvPr userDrawn="1"/>
        </p:nvSpPr>
        <p:spPr>
          <a:xfrm>
            <a:off x="6130925"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4"/>
          <p:cNvSpPr>
            <a:spLocks noGrp="1"/>
          </p:cNvSpPr>
          <p:nvPr>
            <p:ph type="body" sz="quarter" idx="11" hasCustomPrompt="1"/>
          </p:nvPr>
        </p:nvSpPr>
        <p:spPr>
          <a:xfrm>
            <a:off x="6840020" y="2162628"/>
            <a:ext cx="4699000" cy="3717472"/>
          </a:xfrm>
          <a:prstGeom prst="rect">
            <a:avLst/>
          </a:prstGeom>
        </p:spPr>
        <p:txBody>
          <a:bodyPr anchor="ctr"/>
          <a:lstStyle>
            <a:lvl1pPr marL="0" indent="0" algn="ctr">
              <a:buNone/>
              <a:defRPr sz="1400" spc="0" baseline="0">
                <a:solidFill>
                  <a:sysClr val="windowText" lastClr="000000"/>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Statement / quote caption</a:t>
            </a:r>
          </a:p>
        </p:txBody>
      </p:sp>
      <p:sp>
        <p:nvSpPr>
          <p:cNvPr id="9"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30180680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Text and photo block 3">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4"/>
          <p:cNvSpPr>
            <a:spLocks noGrp="1"/>
          </p:cNvSpPr>
          <p:nvPr>
            <p:ph type="body" sz="quarter" idx="11" hasCustomPrompt="1"/>
          </p:nvPr>
        </p:nvSpPr>
        <p:spPr>
          <a:xfrm>
            <a:off x="790057" y="2162628"/>
            <a:ext cx="4699000" cy="3828597"/>
          </a:xfrm>
          <a:prstGeom prst="rect">
            <a:avLst/>
          </a:prstGeom>
        </p:spPr>
        <p:txBody>
          <a:bodyPr anchor="ct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Statement / quote caption</a:t>
            </a:r>
          </a:p>
        </p:txBody>
      </p:sp>
      <p:sp>
        <p:nvSpPr>
          <p:cNvPr id="9"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407360357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2" name="Picture Placeholder 3"/>
          <p:cNvSpPr>
            <a:spLocks noGrp="1"/>
          </p:cNvSpPr>
          <p:nvPr>
            <p:ph type="pic" sz="quarter" idx="12"/>
          </p:nvPr>
        </p:nvSpPr>
        <p:spPr>
          <a:xfrm>
            <a:off x="80960" y="88900"/>
            <a:ext cx="12030074" cy="6689258"/>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25263700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91221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Rectangle 13"/>
          <p:cNvSpPr/>
          <p:nvPr userDrawn="1"/>
        </p:nvSpPr>
        <p:spPr>
          <a:xfrm>
            <a:off x="8127760" y="1432676"/>
            <a:ext cx="3972691" cy="534548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userDrawn="1"/>
        </p:nvSpPr>
        <p:spPr>
          <a:xfrm>
            <a:off x="80961" y="1432676"/>
            <a:ext cx="3960905" cy="534548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Picture Placeholder 3"/>
          <p:cNvSpPr>
            <a:spLocks noGrp="1"/>
          </p:cNvSpPr>
          <p:nvPr>
            <p:ph type="pic" sz="quarter" idx="18"/>
          </p:nvPr>
        </p:nvSpPr>
        <p:spPr>
          <a:xfrm>
            <a:off x="4116324" y="1432676"/>
            <a:ext cx="3930469" cy="5345482"/>
          </a:xfrm>
          <a:prstGeom prst="rect">
            <a:avLst/>
          </a:prstGeom>
          <a:solidFill>
            <a:schemeClr val="bg1"/>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61481245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8 photos with description">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8" name="Picture Placeholder 3"/>
          <p:cNvSpPr>
            <a:spLocks noGrp="1"/>
          </p:cNvSpPr>
          <p:nvPr>
            <p:ph type="pic" sz="quarter" idx="14"/>
          </p:nvPr>
        </p:nvSpPr>
        <p:spPr>
          <a:xfrm>
            <a:off x="80961" y="1415742"/>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7" name="Picture Placeholder 3"/>
          <p:cNvSpPr>
            <a:spLocks noGrp="1"/>
          </p:cNvSpPr>
          <p:nvPr>
            <p:ph type="pic" sz="quarter" idx="18"/>
          </p:nvPr>
        </p:nvSpPr>
        <p:spPr>
          <a:xfrm>
            <a:off x="3105154" y="1415742"/>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5" name="Picture Placeholder 3"/>
          <p:cNvSpPr>
            <a:spLocks noGrp="1"/>
          </p:cNvSpPr>
          <p:nvPr>
            <p:ph type="pic" sz="quarter" idx="19"/>
          </p:nvPr>
        </p:nvSpPr>
        <p:spPr>
          <a:xfrm>
            <a:off x="6129347" y="1415742"/>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6" name="Picture Placeholder 3"/>
          <p:cNvSpPr>
            <a:spLocks noGrp="1"/>
          </p:cNvSpPr>
          <p:nvPr>
            <p:ph type="pic" sz="quarter" idx="20"/>
          </p:nvPr>
        </p:nvSpPr>
        <p:spPr>
          <a:xfrm>
            <a:off x="9153540" y="1415742"/>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7" name="Text Placeholder 4"/>
          <p:cNvSpPr>
            <a:spLocks noGrp="1"/>
          </p:cNvSpPr>
          <p:nvPr>
            <p:ph type="body" sz="quarter" idx="21" hasCustomPrompt="1"/>
          </p:nvPr>
        </p:nvSpPr>
        <p:spPr>
          <a:xfrm>
            <a:off x="80962" y="3352318"/>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98" name="Picture Placeholder 3"/>
          <p:cNvSpPr>
            <a:spLocks noGrp="1"/>
          </p:cNvSpPr>
          <p:nvPr>
            <p:ph type="pic" sz="quarter" idx="25"/>
          </p:nvPr>
        </p:nvSpPr>
        <p:spPr>
          <a:xfrm>
            <a:off x="80961" y="4126087"/>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99" name="Picture Placeholder 3"/>
          <p:cNvSpPr>
            <a:spLocks noGrp="1"/>
          </p:cNvSpPr>
          <p:nvPr>
            <p:ph type="pic" sz="quarter" idx="26"/>
          </p:nvPr>
        </p:nvSpPr>
        <p:spPr>
          <a:xfrm>
            <a:off x="3105154" y="4126087"/>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0" name="Picture Placeholder 3"/>
          <p:cNvSpPr>
            <a:spLocks noGrp="1"/>
          </p:cNvSpPr>
          <p:nvPr>
            <p:ph type="pic" sz="quarter" idx="27"/>
          </p:nvPr>
        </p:nvSpPr>
        <p:spPr>
          <a:xfrm>
            <a:off x="6129347" y="4126087"/>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1" name="Picture Placeholder 3"/>
          <p:cNvSpPr>
            <a:spLocks noGrp="1"/>
          </p:cNvSpPr>
          <p:nvPr>
            <p:ph type="pic" sz="quarter" idx="28"/>
          </p:nvPr>
        </p:nvSpPr>
        <p:spPr>
          <a:xfrm>
            <a:off x="9153540" y="4126087"/>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6" name="Text Placeholder 4"/>
          <p:cNvSpPr>
            <a:spLocks noGrp="1"/>
          </p:cNvSpPr>
          <p:nvPr>
            <p:ph type="body" sz="quarter" idx="29" hasCustomPrompt="1"/>
          </p:nvPr>
        </p:nvSpPr>
        <p:spPr>
          <a:xfrm>
            <a:off x="3105153" y="3352318"/>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07" name="Text Placeholder 4"/>
          <p:cNvSpPr>
            <a:spLocks noGrp="1"/>
          </p:cNvSpPr>
          <p:nvPr>
            <p:ph type="body" sz="quarter" idx="30" hasCustomPrompt="1"/>
          </p:nvPr>
        </p:nvSpPr>
        <p:spPr>
          <a:xfrm>
            <a:off x="6123015" y="3352318"/>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08" name="Text Placeholder 4"/>
          <p:cNvSpPr>
            <a:spLocks noGrp="1"/>
          </p:cNvSpPr>
          <p:nvPr>
            <p:ph type="body" sz="quarter" idx="31" hasCustomPrompt="1"/>
          </p:nvPr>
        </p:nvSpPr>
        <p:spPr>
          <a:xfrm>
            <a:off x="9159872" y="3352318"/>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13" name="Text Placeholder 4"/>
          <p:cNvSpPr>
            <a:spLocks noGrp="1"/>
          </p:cNvSpPr>
          <p:nvPr>
            <p:ph type="body" sz="quarter" idx="32" hasCustomPrompt="1"/>
          </p:nvPr>
        </p:nvSpPr>
        <p:spPr>
          <a:xfrm>
            <a:off x="80962" y="6062663"/>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14" name="Text Placeholder 4"/>
          <p:cNvSpPr>
            <a:spLocks noGrp="1"/>
          </p:cNvSpPr>
          <p:nvPr>
            <p:ph type="body" sz="quarter" idx="33" hasCustomPrompt="1"/>
          </p:nvPr>
        </p:nvSpPr>
        <p:spPr>
          <a:xfrm>
            <a:off x="3105153" y="6062663"/>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15" name="Text Placeholder 4"/>
          <p:cNvSpPr>
            <a:spLocks noGrp="1"/>
          </p:cNvSpPr>
          <p:nvPr>
            <p:ph type="body" sz="quarter" idx="34" hasCustomPrompt="1"/>
          </p:nvPr>
        </p:nvSpPr>
        <p:spPr>
          <a:xfrm>
            <a:off x="6132513" y="6062663"/>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16" name="Text Placeholder 4"/>
          <p:cNvSpPr>
            <a:spLocks noGrp="1"/>
          </p:cNvSpPr>
          <p:nvPr>
            <p:ph type="body" sz="quarter" idx="35" hasCustomPrompt="1"/>
          </p:nvPr>
        </p:nvSpPr>
        <p:spPr>
          <a:xfrm>
            <a:off x="9153540" y="6062663"/>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37574447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817">
          <p15:clr>
            <a:srgbClr val="FBAE40"/>
          </p15:clr>
        </p15:guide>
        <p15:guide id="4" pos="3863">
          <p15:clr>
            <a:srgbClr val="FBAE40"/>
          </p15:clr>
        </p15:guide>
        <p15:guide id="5" orient="horz" pos="4269">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0 photos and description">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8" name="Picture Placeholder 3"/>
          <p:cNvSpPr>
            <a:spLocks noGrp="1"/>
          </p:cNvSpPr>
          <p:nvPr>
            <p:ph type="pic" sz="quarter" idx="14"/>
          </p:nvPr>
        </p:nvSpPr>
        <p:spPr>
          <a:xfrm>
            <a:off x="80961"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8" name="Text Placeholder 4"/>
          <p:cNvSpPr>
            <a:spLocks noGrp="1"/>
          </p:cNvSpPr>
          <p:nvPr>
            <p:ph type="body" sz="quarter" idx="31" hasCustomPrompt="1"/>
          </p:nvPr>
        </p:nvSpPr>
        <p:spPr>
          <a:xfrm>
            <a:off x="80961" y="3352318"/>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1" name="Picture Placeholder 3"/>
          <p:cNvSpPr>
            <a:spLocks noGrp="1"/>
          </p:cNvSpPr>
          <p:nvPr>
            <p:ph type="pic" sz="quarter" idx="36"/>
          </p:nvPr>
        </p:nvSpPr>
        <p:spPr>
          <a:xfrm>
            <a:off x="2502719"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2" name="Picture Placeholder 3"/>
          <p:cNvSpPr>
            <a:spLocks noGrp="1"/>
          </p:cNvSpPr>
          <p:nvPr>
            <p:ph type="pic" sz="quarter" idx="37"/>
          </p:nvPr>
        </p:nvSpPr>
        <p:spPr>
          <a:xfrm>
            <a:off x="4920947"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3" name="Picture Placeholder 3"/>
          <p:cNvSpPr>
            <a:spLocks noGrp="1"/>
          </p:cNvSpPr>
          <p:nvPr>
            <p:ph type="pic" sz="quarter" idx="38"/>
          </p:nvPr>
        </p:nvSpPr>
        <p:spPr>
          <a:xfrm>
            <a:off x="7340157"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4" name="Picture Placeholder 3"/>
          <p:cNvSpPr>
            <a:spLocks noGrp="1"/>
          </p:cNvSpPr>
          <p:nvPr>
            <p:ph type="pic" sz="quarter" idx="39"/>
          </p:nvPr>
        </p:nvSpPr>
        <p:spPr>
          <a:xfrm>
            <a:off x="9754740"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7" name="Text Placeholder 4"/>
          <p:cNvSpPr>
            <a:spLocks noGrp="1"/>
          </p:cNvSpPr>
          <p:nvPr>
            <p:ph type="body" sz="quarter" idx="40" hasCustomPrompt="1"/>
          </p:nvPr>
        </p:nvSpPr>
        <p:spPr>
          <a:xfrm>
            <a:off x="2497424" y="3352318"/>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8" name="Text Placeholder 4"/>
          <p:cNvSpPr>
            <a:spLocks noGrp="1"/>
          </p:cNvSpPr>
          <p:nvPr>
            <p:ph type="body" sz="quarter" idx="41" hasCustomPrompt="1"/>
          </p:nvPr>
        </p:nvSpPr>
        <p:spPr>
          <a:xfrm>
            <a:off x="4916085" y="3352318"/>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9" name="Text Placeholder 4"/>
          <p:cNvSpPr>
            <a:spLocks noGrp="1"/>
          </p:cNvSpPr>
          <p:nvPr>
            <p:ph type="body" sz="quarter" idx="42" hasCustomPrompt="1"/>
          </p:nvPr>
        </p:nvSpPr>
        <p:spPr>
          <a:xfrm>
            <a:off x="7338392" y="3352317"/>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0" name="Text Placeholder 4"/>
          <p:cNvSpPr>
            <a:spLocks noGrp="1"/>
          </p:cNvSpPr>
          <p:nvPr>
            <p:ph type="body" sz="quarter" idx="43" hasCustomPrompt="1"/>
          </p:nvPr>
        </p:nvSpPr>
        <p:spPr>
          <a:xfrm>
            <a:off x="9751209" y="3352318"/>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1" name="Picture Placeholder 3"/>
          <p:cNvSpPr>
            <a:spLocks noGrp="1"/>
          </p:cNvSpPr>
          <p:nvPr>
            <p:ph type="pic" sz="quarter" idx="44"/>
          </p:nvPr>
        </p:nvSpPr>
        <p:spPr>
          <a:xfrm>
            <a:off x="80961"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2" name="Text Placeholder 4"/>
          <p:cNvSpPr>
            <a:spLocks noGrp="1"/>
          </p:cNvSpPr>
          <p:nvPr>
            <p:ph type="body" sz="quarter" idx="45" hasCustomPrompt="1"/>
          </p:nvPr>
        </p:nvSpPr>
        <p:spPr>
          <a:xfrm>
            <a:off x="80961" y="6062663"/>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3" name="Picture Placeholder 3"/>
          <p:cNvSpPr>
            <a:spLocks noGrp="1"/>
          </p:cNvSpPr>
          <p:nvPr>
            <p:ph type="pic" sz="quarter" idx="46"/>
          </p:nvPr>
        </p:nvSpPr>
        <p:spPr>
          <a:xfrm>
            <a:off x="2502719"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4" name="Picture Placeholder 3"/>
          <p:cNvSpPr>
            <a:spLocks noGrp="1"/>
          </p:cNvSpPr>
          <p:nvPr>
            <p:ph type="pic" sz="quarter" idx="47"/>
          </p:nvPr>
        </p:nvSpPr>
        <p:spPr>
          <a:xfrm>
            <a:off x="4920947"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5" name="Picture Placeholder 3"/>
          <p:cNvSpPr>
            <a:spLocks noGrp="1"/>
          </p:cNvSpPr>
          <p:nvPr>
            <p:ph type="pic" sz="quarter" idx="48"/>
          </p:nvPr>
        </p:nvSpPr>
        <p:spPr>
          <a:xfrm>
            <a:off x="7340157"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6" name="Picture Placeholder 3"/>
          <p:cNvSpPr>
            <a:spLocks noGrp="1"/>
          </p:cNvSpPr>
          <p:nvPr>
            <p:ph type="pic" sz="quarter" idx="49"/>
          </p:nvPr>
        </p:nvSpPr>
        <p:spPr>
          <a:xfrm>
            <a:off x="9754740"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8" name="Text Placeholder 4"/>
          <p:cNvSpPr>
            <a:spLocks noGrp="1"/>
          </p:cNvSpPr>
          <p:nvPr>
            <p:ph type="body" sz="quarter" idx="50" hasCustomPrompt="1"/>
          </p:nvPr>
        </p:nvSpPr>
        <p:spPr>
          <a:xfrm>
            <a:off x="2497424" y="6062663"/>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9" name="Text Placeholder 4"/>
          <p:cNvSpPr>
            <a:spLocks noGrp="1"/>
          </p:cNvSpPr>
          <p:nvPr>
            <p:ph type="body" sz="quarter" idx="51" hasCustomPrompt="1"/>
          </p:nvPr>
        </p:nvSpPr>
        <p:spPr>
          <a:xfrm>
            <a:off x="4916085" y="6062663"/>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40" name="Text Placeholder 4"/>
          <p:cNvSpPr>
            <a:spLocks noGrp="1"/>
          </p:cNvSpPr>
          <p:nvPr>
            <p:ph type="body" sz="quarter" idx="52" hasCustomPrompt="1"/>
          </p:nvPr>
        </p:nvSpPr>
        <p:spPr>
          <a:xfrm>
            <a:off x="7338392" y="6062662"/>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41" name="Text Placeholder 4"/>
          <p:cNvSpPr>
            <a:spLocks noGrp="1"/>
          </p:cNvSpPr>
          <p:nvPr>
            <p:ph type="body" sz="quarter" idx="53" hasCustomPrompt="1"/>
          </p:nvPr>
        </p:nvSpPr>
        <p:spPr>
          <a:xfrm>
            <a:off x="9751209" y="6062663"/>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21709084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817">
          <p15:clr>
            <a:srgbClr val="FBAE40"/>
          </p15:clr>
        </p15:guide>
        <p15:guide id="4" pos="3863">
          <p15:clr>
            <a:srgbClr val="FBAE40"/>
          </p15:clr>
        </p15:guide>
        <p15:guide id="5" orient="horz" pos="4269">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8 picture layout">
    <p:spTree>
      <p:nvGrpSpPr>
        <p:cNvPr id="1" name=""/>
        <p:cNvGrpSpPr/>
        <p:nvPr/>
      </p:nvGrpSpPr>
      <p:grpSpPr>
        <a:xfrm>
          <a:off x="0" y="0"/>
          <a:ext cx="0" cy="0"/>
          <a:chOff x="0" y="0"/>
          <a:chExt cx="0" cy="0"/>
        </a:xfrm>
      </p:grpSpPr>
      <p:sp>
        <p:nvSpPr>
          <p:cNvPr id="8" name="Picture Placeholder 3"/>
          <p:cNvSpPr>
            <a:spLocks noGrp="1"/>
          </p:cNvSpPr>
          <p:nvPr>
            <p:ph type="pic" sz="quarter" idx="14"/>
          </p:nvPr>
        </p:nvSpPr>
        <p:spPr>
          <a:xfrm>
            <a:off x="80961" y="1415742"/>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7" name="Picture Placeholder 3"/>
          <p:cNvSpPr>
            <a:spLocks noGrp="1"/>
          </p:cNvSpPr>
          <p:nvPr>
            <p:ph type="pic" sz="quarter" idx="18"/>
          </p:nvPr>
        </p:nvSpPr>
        <p:spPr>
          <a:xfrm>
            <a:off x="3105154" y="1415742"/>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5" name="Picture Placeholder 3"/>
          <p:cNvSpPr>
            <a:spLocks noGrp="1"/>
          </p:cNvSpPr>
          <p:nvPr>
            <p:ph type="pic" sz="quarter" idx="19"/>
          </p:nvPr>
        </p:nvSpPr>
        <p:spPr>
          <a:xfrm>
            <a:off x="6129347" y="1415742"/>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6" name="Picture Placeholder 3"/>
          <p:cNvSpPr>
            <a:spLocks noGrp="1"/>
          </p:cNvSpPr>
          <p:nvPr>
            <p:ph type="pic" sz="quarter" idx="20"/>
          </p:nvPr>
        </p:nvSpPr>
        <p:spPr>
          <a:xfrm>
            <a:off x="9153540" y="1415742"/>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98" name="Picture Placeholder 3"/>
          <p:cNvSpPr>
            <a:spLocks noGrp="1"/>
          </p:cNvSpPr>
          <p:nvPr>
            <p:ph type="pic" sz="quarter" idx="25"/>
          </p:nvPr>
        </p:nvSpPr>
        <p:spPr>
          <a:xfrm>
            <a:off x="80961" y="4126087"/>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99" name="Picture Placeholder 3"/>
          <p:cNvSpPr>
            <a:spLocks noGrp="1"/>
          </p:cNvSpPr>
          <p:nvPr>
            <p:ph type="pic" sz="quarter" idx="26"/>
          </p:nvPr>
        </p:nvSpPr>
        <p:spPr>
          <a:xfrm>
            <a:off x="3105154" y="4126087"/>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0" name="Picture Placeholder 3"/>
          <p:cNvSpPr>
            <a:spLocks noGrp="1"/>
          </p:cNvSpPr>
          <p:nvPr>
            <p:ph type="pic" sz="quarter" idx="27"/>
          </p:nvPr>
        </p:nvSpPr>
        <p:spPr>
          <a:xfrm>
            <a:off x="6129347" y="4126087"/>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1" name="Picture Placeholder 3"/>
          <p:cNvSpPr>
            <a:spLocks noGrp="1"/>
          </p:cNvSpPr>
          <p:nvPr>
            <p:ph type="pic" sz="quarter" idx="28"/>
          </p:nvPr>
        </p:nvSpPr>
        <p:spPr>
          <a:xfrm>
            <a:off x="9153540" y="4126087"/>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33593869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817">
          <p15:clr>
            <a:srgbClr val="FBAE40"/>
          </p15:clr>
        </p15:guide>
        <p15:guide id="4" pos="3863">
          <p15:clr>
            <a:srgbClr val="FBAE40"/>
          </p15:clr>
        </p15:guide>
        <p15:guide id="5" orient="horz" pos="4269">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Landscape text and photo">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80962" y="1416051"/>
            <a:ext cx="12030072" cy="265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21" hasCustomPrompt="1"/>
          </p:nvPr>
        </p:nvSpPr>
        <p:spPr>
          <a:xfrm>
            <a:off x="488271" y="1762733"/>
            <a:ext cx="3181349" cy="1943060"/>
          </a:xfrm>
          <a:prstGeom prst="rect">
            <a:avLst/>
          </a:prstGeom>
        </p:spPr>
        <p:txBody>
          <a:bodyPr anchor="ct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8" name="Text Placeholder 4"/>
          <p:cNvSpPr>
            <a:spLocks noGrp="1"/>
          </p:cNvSpPr>
          <p:nvPr>
            <p:ph type="body" sz="quarter" idx="23" hasCustomPrompt="1"/>
          </p:nvPr>
        </p:nvSpPr>
        <p:spPr>
          <a:xfrm>
            <a:off x="4503663" y="1762733"/>
            <a:ext cx="3181349" cy="1943060"/>
          </a:xfrm>
          <a:prstGeom prst="rect">
            <a:avLst/>
          </a:prstGeom>
        </p:spPr>
        <p:txBody>
          <a:bodyPr anchor="ct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9" name="Text Placeholder 4"/>
          <p:cNvSpPr>
            <a:spLocks noGrp="1"/>
          </p:cNvSpPr>
          <p:nvPr>
            <p:ph type="body" sz="quarter" idx="25" hasCustomPrompt="1"/>
          </p:nvPr>
        </p:nvSpPr>
        <p:spPr>
          <a:xfrm>
            <a:off x="8542263" y="1762733"/>
            <a:ext cx="3181349" cy="1943060"/>
          </a:xfrm>
          <a:prstGeom prst="rect">
            <a:avLst/>
          </a:prstGeom>
        </p:spPr>
        <p:txBody>
          <a:bodyPr anchor="ct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1" name="Picture Placeholder 3"/>
          <p:cNvSpPr>
            <a:spLocks noGrp="1"/>
          </p:cNvSpPr>
          <p:nvPr>
            <p:ph type="pic" sz="quarter" idx="16" hasCustomPrompt="1"/>
          </p:nvPr>
        </p:nvSpPr>
        <p:spPr>
          <a:xfrm>
            <a:off x="4126921" y="4130636"/>
            <a:ext cx="3936582" cy="2630898"/>
          </a:xfrm>
          <a:prstGeom prst="rect">
            <a:avLst/>
          </a:prstGeom>
          <a:noFill/>
        </p:spPr>
        <p:txBody>
          <a:bodyPr tIns="936000" anchor="ctr"/>
          <a:lstStyle>
            <a:lvl1pPr marL="0" indent="0" algn="ctr">
              <a:buNone/>
              <a:defRPr sz="1800">
                <a:solidFill>
                  <a:schemeClr val="bg2"/>
                </a:solidFill>
              </a:defRPr>
            </a:lvl1pPr>
          </a:lstStyle>
          <a:p>
            <a:r>
              <a:rPr lang="en-GB" dirty="0"/>
              <a:t>Photo</a:t>
            </a:r>
          </a:p>
        </p:txBody>
      </p:sp>
      <p:sp>
        <p:nvSpPr>
          <p:cNvPr id="22" name="Picture Placeholder 3"/>
          <p:cNvSpPr>
            <a:spLocks noGrp="1"/>
          </p:cNvSpPr>
          <p:nvPr>
            <p:ph type="pic" sz="quarter" idx="17" hasCustomPrompt="1"/>
          </p:nvPr>
        </p:nvSpPr>
        <p:spPr>
          <a:xfrm>
            <a:off x="8146809" y="4130636"/>
            <a:ext cx="3964225" cy="2630898"/>
          </a:xfrm>
          <a:prstGeom prst="rect">
            <a:avLst/>
          </a:prstGeom>
          <a:noFill/>
        </p:spPr>
        <p:txBody>
          <a:bodyPr tIns="936000" anchor="ctr"/>
          <a:lstStyle>
            <a:lvl1pPr marL="0" indent="0" algn="ctr">
              <a:buNone/>
              <a:defRPr sz="1800">
                <a:solidFill>
                  <a:schemeClr val="bg2"/>
                </a:solidFill>
              </a:defRPr>
            </a:lvl1pPr>
          </a:lstStyle>
          <a:p>
            <a:r>
              <a:rPr lang="en-GB" dirty="0"/>
              <a:t>Photo</a:t>
            </a:r>
          </a:p>
        </p:txBody>
      </p:sp>
      <p:sp>
        <p:nvSpPr>
          <p:cNvPr id="23" name="Picture Placeholder 3"/>
          <p:cNvSpPr>
            <a:spLocks noGrp="1"/>
          </p:cNvSpPr>
          <p:nvPr>
            <p:ph type="pic" sz="quarter" idx="20" hasCustomPrompt="1"/>
          </p:nvPr>
        </p:nvSpPr>
        <p:spPr>
          <a:xfrm>
            <a:off x="72654" y="4130636"/>
            <a:ext cx="3969212" cy="2636429"/>
          </a:xfrm>
          <a:prstGeom prst="rect">
            <a:avLst/>
          </a:prstGeom>
          <a:noFill/>
        </p:spPr>
        <p:txBody>
          <a:bodyPr tIns="936000" anchor="ctr"/>
          <a:lstStyle>
            <a:lvl1pPr marL="0" indent="0" algn="ctr">
              <a:buNone/>
              <a:defRPr sz="1800">
                <a:solidFill>
                  <a:schemeClr val="bg2"/>
                </a:solidFill>
              </a:defRPr>
            </a:lvl1pPr>
          </a:lstStyle>
          <a:p>
            <a:r>
              <a:rPr lang="en-GB" dirty="0"/>
              <a:t>Photo</a:t>
            </a:r>
          </a:p>
        </p:txBody>
      </p:sp>
    </p:spTree>
    <p:extLst>
      <p:ext uri="{BB962C8B-B14F-4D97-AF65-F5344CB8AC3E}">
        <p14:creationId xmlns:p14="http://schemas.microsoft.com/office/powerpoint/2010/main" val="218401217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Profile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21" hasCustomPrompt="1"/>
          </p:nvPr>
        </p:nvSpPr>
        <p:spPr>
          <a:xfrm>
            <a:off x="488271" y="4284055"/>
            <a:ext cx="3181349" cy="2069687"/>
          </a:xfrm>
          <a:prstGeom prst="rect">
            <a:avLst/>
          </a:prstGeom>
        </p:spPr>
        <p:txBody>
          <a:bodyPr anchor="t">
            <a:normAutofit/>
          </a:bodyPr>
          <a:lstStyle>
            <a:lvl1pPr marL="285750" indent="-285750" algn="l">
              <a:lnSpc>
                <a:spcPct val="120000"/>
              </a:lnSpc>
              <a:buFont typeface="Arial" panose="020B0604020202020204" pitchFamily="34" charset="0"/>
              <a:buChar char="•"/>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8" name="Text Placeholder 4"/>
          <p:cNvSpPr>
            <a:spLocks noGrp="1"/>
          </p:cNvSpPr>
          <p:nvPr>
            <p:ph type="body" sz="quarter" idx="23" hasCustomPrompt="1"/>
          </p:nvPr>
        </p:nvSpPr>
        <p:spPr>
          <a:xfrm>
            <a:off x="4490963" y="4284055"/>
            <a:ext cx="3181349" cy="2069687"/>
          </a:xfrm>
          <a:prstGeom prst="rect">
            <a:avLst/>
          </a:prstGeom>
        </p:spPr>
        <p:txBody>
          <a:bodyPr anchor="t">
            <a:normAutofit/>
          </a:bodyPr>
          <a:lstStyle>
            <a:lvl1pPr marL="285750" indent="-285750" algn="l">
              <a:lnSpc>
                <a:spcPct val="120000"/>
              </a:lnSpc>
              <a:buFont typeface="Arial" panose="020B0604020202020204" pitchFamily="34" charset="0"/>
              <a:buChar char="•"/>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9" name="Text Placeholder 4"/>
          <p:cNvSpPr>
            <a:spLocks noGrp="1"/>
          </p:cNvSpPr>
          <p:nvPr>
            <p:ph type="body" sz="quarter" idx="25" hasCustomPrompt="1"/>
          </p:nvPr>
        </p:nvSpPr>
        <p:spPr>
          <a:xfrm>
            <a:off x="8542263" y="4284055"/>
            <a:ext cx="3181349" cy="2069687"/>
          </a:xfrm>
          <a:prstGeom prst="rect">
            <a:avLst/>
          </a:prstGeom>
        </p:spPr>
        <p:txBody>
          <a:bodyPr anchor="t">
            <a:normAutofit/>
          </a:bodyPr>
          <a:lstStyle>
            <a:lvl1pPr marL="285750" indent="-285750" algn="l">
              <a:lnSpc>
                <a:spcPct val="120000"/>
              </a:lnSpc>
              <a:buFont typeface="Arial" panose="020B0604020202020204" pitchFamily="34" charset="0"/>
              <a:buChar char="•"/>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7" name="Picture Placeholder 3"/>
          <p:cNvSpPr>
            <a:spLocks noGrp="1"/>
          </p:cNvSpPr>
          <p:nvPr>
            <p:ph type="pic" sz="quarter" idx="14"/>
          </p:nvPr>
        </p:nvSpPr>
        <p:spPr>
          <a:xfrm>
            <a:off x="496948" y="1671438"/>
            <a:ext cx="3172671" cy="203281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0" name="Text Placeholder 4"/>
          <p:cNvSpPr>
            <a:spLocks noGrp="1"/>
          </p:cNvSpPr>
          <p:nvPr>
            <p:ph type="body" sz="quarter" idx="28" hasCustomPrompt="1"/>
          </p:nvPr>
        </p:nvSpPr>
        <p:spPr>
          <a:xfrm>
            <a:off x="488271" y="3809202"/>
            <a:ext cx="3181349" cy="371920"/>
          </a:xfrm>
          <a:prstGeom prst="rect">
            <a:avLst/>
          </a:prstGeom>
        </p:spPr>
        <p:txBody>
          <a:bodyPr anchor="t">
            <a:noAutofit/>
          </a:bodyPr>
          <a:lstStyle>
            <a:lvl1pPr marL="0" indent="0" algn="l">
              <a:lnSpc>
                <a:spcPct val="120000"/>
              </a:lnSpc>
              <a:buFont typeface="Arial" panose="020B0604020202020204" pitchFamily="34" charset="0"/>
              <a:buNone/>
              <a:defRPr sz="1600" b="0" spc="0" baseline="0">
                <a:solidFill>
                  <a:schemeClr val="accent1"/>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1" name="Text Placeholder 4"/>
          <p:cNvSpPr>
            <a:spLocks noGrp="1"/>
          </p:cNvSpPr>
          <p:nvPr>
            <p:ph type="body" sz="quarter" idx="29" hasCustomPrompt="1"/>
          </p:nvPr>
        </p:nvSpPr>
        <p:spPr>
          <a:xfrm>
            <a:off x="4490963" y="3808194"/>
            <a:ext cx="3181349" cy="371920"/>
          </a:xfrm>
          <a:prstGeom prst="rect">
            <a:avLst/>
          </a:prstGeom>
        </p:spPr>
        <p:txBody>
          <a:bodyPr anchor="t">
            <a:noAutofit/>
          </a:bodyPr>
          <a:lstStyle>
            <a:lvl1pPr marL="0" indent="0" algn="l">
              <a:lnSpc>
                <a:spcPct val="120000"/>
              </a:lnSpc>
              <a:buFont typeface="Arial" panose="020B0604020202020204" pitchFamily="34" charset="0"/>
              <a:buNone/>
              <a:defRPr sz="1600" b="0" spc="0" baseline="0">
                <a:solidFill>
                  <a:schemeClr val="accent1"/>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2" name="Text Placeholder 4"/>
          <p:cNvSpPr>
            <a:spLocks noGrp="1"/>
          </p:cNvSpPr>
          <p:nvPr>
            <p:ph type="body" sz="quarter" idx="30" hasCustomPrompt="1"/>
          </p:nvPr>
        </p:nvSpPr>
        <p:spPr>
          <a:xfrm>
            <a:off x="8542263" y="3808194"/>
            <a:ext cx="3181349" cy="371920"/>
          </a:xfrm>
          <a:prstGeom prst="rect">
            <a:avLst/>
          </a:prstGeom>
        </p:spPr>
        <p:txBody>
          <a:bodyPr anchor="t">
            <a:noAutofit/>
          </a:bodyPr>
          <a:lstStyle>
            <a:lvl1pPr marL="0" indent="0" algn="l">
              <a:lnSpc>
                <a:spcPct val="120000"/>
              </a:lnSpc>
              <a:buFont typeface="Arial" panose="020B0604020202020204" pitchFamily="34" charset="0"/>
              <a:buNone/>
              <a:defRPr sz="1600" b="0" spc="0" baseline="0">
                <a:solidFill>
                  <a:schemeClr val="accent1"/>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2" name="Picture Placeholder 3"/>
          <p:cNvSpPr>
            <a:spLocks noGrp="1"/>
          </p:cNvSpPr>
          <p:nvPr>
            <p:ph type="pic" sz="quarter" idx="31"/>
          </p:nvPr>
        </p:nvSpPr>
        <p:spPr>
          <a:xfrm>
            <a:off x="4490962" y="1671438"/>
            <a:ext cx="3181349" cy="203281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3" name="Picture Placeholder 3"/>
          <p:cNvSpPr>
            <a:spLocks noGrp="1"/>
          </p:cNvSpPr>
          <p:nvPr>
            <p:ph type="pic" sz="quarter" idx="32"/>
          </p:nvPr>
        </p:nvSpPr>
        <p:spPr>
          <a:xfrm>
            <a:off x="8541782" y="1671438"/>
            <a:ext cx="3181830" cy="203281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29764423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tatement layout page">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063" y="1408113"/>
            <a:ext cx="11990387" cy="5457925"/>
          </a:xfrm>
          <a:prstGeom prst="rect">
            <a:avLst/>
          </a:prstGeom>
        </p:spPr>
      </p:pic>
      <p:sp>
        <p:nvSpPr>
          <p:cNvPr id="15" name="Text Placeholder 4"/>
          <p:cNvSpPr>
            <a:spLocks noGrp="1"/>
          </p:cNvSpPr>
          <p:nvPr>
            <p:ph type="body" sz="quarter" idx="21" hasCustomPrompt="1"/>
          </p:nvPr>
        </p:nvSpPr>
        <p:spPr>
          <a:xfrm>
            <a:off x="1783671" y="2359632"/>
            <a:ext cx="8731929" cy="3888768"/>
          </a:xfrm>
          <a:prstGeom prst="rect">
            <a:avLst/>
          </a:prstGeom>
        </p:spPr>
        <p:txBody>
          <a:bodyPr anchor="t"/>
          <a:lstStyle>
            <a:lvl1pPr marL="0" indent="0" algn="l">
              <a:lnSpc>
                <a:spcPct val="120000"/>
              </a:lnSpc>
              <a:buNone/>
              <a:tabLst>
                <a:tab pos="2781300" algn="l"/>
              </a:tabLst>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11893858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6140450" y="88900"/>
            <a:ext cx="5970585" cy="667263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88900"/>
            <a:ext cx="5978526" cy="66726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0317" y="5773180"/>
            <a:ext cx="858479" cy="743300"/>
          </a:xfrm>
          <a:prstGeom prst="rect">
            <a:avLst/>
          </a:prstGeom>
        </p:spPr>
      </p:pic>
      <p:sp>
        <p:nvSpPr>
          <p:cNvPr id="13" name="Text Placeholder 4"/>
          <p:cNvSpPr>
            <a:spLocks noGrp="1"/>
          </p:cNvSpPr>
          <p:nvPr>
            <p:ph type="body" sz="quarter" idx="11" hasCustomPrompt="1"/>
          </p:nvPr>
        </p:nvSpPr>
        <p:spPr>
          <a:xfrm>
            <a:off x="790057" y="344768"/>
            <a:ext cx="4699000" cy="326572"/>
          </a:xfrm>
          <a:prstGeom prst="rect">
            <a:avLst/>
          </a:prstGeom>
        </p:spPr>
        <p:txBody>
          <a:bodyPr anchor="ctr"/>
          <a:lstStyle>
            <a:lvl1pPr marL="0" indent="0" algn="ctr">
              <a:buNone/>
              <a:defRPr sz="12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SUBTITLE</a:t>
            </a:r>
          </a:p>
        </p:txBody>
      </p:sp>
      <p:sp>
        <p:nvSpPr>
          <p:cNvPr id="9" name="Subtitle 2"/>
          <p:cNvSpPr>
            <a:spLocks noGrp="1"/>
          </p:cNvSpPr>
          <p:nvPr>
            <p:ph type="subTitle" idx="1" hasCustomPrompt="1"/>
          </p:nvPr>
        </p:nvSpPr>
        <p:spPr>
          <a:xfrm>
            <a:off x="507999" y="3022065"/>
            <a:ext cx="5171557" cy="806302"/>
          </a:xfrm>
          <a:prstGeom prst="rect">
            <a:avLst/>
          </a:prstGeom>
        </p:spPr>
        <p:txBody>
          <a:bodyPr anchor="ctr">
            <a:normAutofit/>
          </a:bodyPr>
          <a:lstStyle>
            <a:lvl1pPr marL="0" indent="0" algn="ctr">
              <a:buNone/>
              <a:defRPr sz="6000" spc="110" baseline="0">
                <a:solidFill>
                  <a:srgbClr val="002F34"/>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87690668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61221130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13604519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6655516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a:t>Click to insert content</a:t>
            </a:r>
            <a:endParaRPr lang="en-GB" dirty="0"/>
          </a:p>
        </p:txBody>
      </p:sp>
    </p:spTree>
    <p:extLst>
      <p:ext uri="{BB962C8B-B14F-4D97-AF65-F5344CB8AC3E}">
        <p14:creationId xmlns:p14="http://schemas.microsoft.com/office/powerpoint/2010/main" val="1813667077"/>
      </p:ext>
    </p:extLst>
  </p:cSld>
  <p:clrMapOvr>
    <a:masterClrMapping/>
  </p:clrMapOvr>
  <p:extLst>
    <p:ext uri="{DCECCB84-F9BA-43D5-87BE-67443E8EF086}">
      <p15:sldGuideLst xmlns:p15="http://schemas.microsoft.com/office/powerpoint/2012/main">
        <p15:guide id="1" orient="horz" pos="3475">
          <p15:clr>
            <a:srgbClr val="FBAE40"/>
          </p15:clr>
        </p15:guide>
        <p15:guide id="2" pos="3885">
          <p15:clr>
            <a:srgbClr val="FBAE40"/>
          </p15:clr>
        </p15:guide>
        <p15:guide id="3" pos="7242">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8729665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9" name="Text Placeholder 4"/>
          <p:cNvSpPr>
            <a:spLocks noGrp="1"/>
          </p:cNvSpPr>
          <p:nvPr>
            <p:ph type="body" sz="quarter" idx="17"/>
          </p:nvPr>
        </p:nvSpPr>
        <p:spPr>
          <a:xfrm>
            <a:off x="6161538"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31137242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53175982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44013019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39226245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97304492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ontents 3">
    <p:spTree>
      <p:nvGrpSpPr>
        <p:cNvPr id="1" name=""/>
        <p:cNvGrpSpPr/>
        <p:nvPr/>
      </p:nvGrpSpPr>
      <p:grpSpPr>
        <a:xfrm>
          <a:off x="0" y="0"/>
          <a:ext cx="0" cy="0"/>
          <a:chOff x="0" y="0"/>
          <a:chExt cx="0" cy="0"/>
        </a:xfrm>
      </p:grpSpPr>
      <p:sp>
        <p:nvSpPr>
          <p:cNvPr id="11" name="Rectangle 10">
            <a:hlinkClick r:id="" action="ppaction://noaction"/>
          </p:cNvPr>
          <p:cNvSpPr/>
          <p:nvPr/>
        </p:nvSpPr>
        <p:spPr>
          <a:xfrm>
            <a:off x="6129866" y="1416049"/>
            <a:ext cx="5985111" cy="17191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9" name="Rectangle 18">
            <a:hlinkClick r:id="" action="ppaction://noaction"/>
          </p:cNvPr>
          <p:cNvSpPr/>
          <p:nvPr userDrawn="1"/>
        </p:nvSpPr>
        <p:spPr>
          <a:xfrm>
            <a:off x="6129866" y="3229218"/>
            <a:ext cx="5985111" cy="17191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1" name="Rectangle 20">
            <a:hlinkClick r:id="" action="ppaction://noaction"/>
          </p:cNvPr>
          <p:cNvSpPr/>
          <p:nvPr userDrawn="1"/>
        </p:nvSpPr>
        <p:spPr>
          <a:xfrm>
            <a:off x="6129866" y="5042387"/>
            <a:ext cx="5985111" cy="17191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4"/>
          <p:cNvSpPr>
            <a:spLocks noGrp="1"/>
          </p:cNvSpPr>
          <p:nvPr userDrawn="1">
            <p:ph type="body" sz="quarter" idx="11" hasCustomPrompt="1"/>
          </p:nvPr>
        </p:nvSpPr>
        <p:spPr>
          <a:xfrm>
            <a:off x="790057" y="2599268"/>
            <a:ext cx="4699000" cy="2193318"/>
          </a:xfrm>
          <a:prstGeom prst="rect">
            <a:avLst/>
          </a:prstGeom>
        </p:spPr>
        <p:txBody>
          <a:bodyPr anchor="ctr"/>
          <a:lstStyle>
            <a:lvl1pPr marL="0" indent="0" algn="ctr">
              <a:buNone/>
              <a:defRPr sz="7000" spc="0" baseline="0">
                <a:solidFill>
                  <a:srgbClr val="002F34"/>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Contents</a:t>
            </a:r>
          </a:p>
        </p:txBody>
      </p:sp>
      <p:sp>
        <p:nvSpPr>
          <p:cNvPr id="9" name="Subtitle 2"/>
          <p:cNvSpPr>
            <a:spLocks noGrp="1"/>
          </p:cNvSpPr>
          <p:nvPr userDrawn="1">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8" name="Text Placeholder 4"/>
          <p:cNvSpPr>
            <a:spLocks noGrp="1"/>
          </p:cNvSpPr>
          <p:nvPr userDrawn="1">
            <p:ph type="body" sz="quarter" idx="21" hasCustomPrompt="1"/>
          </p:nvPr>
        </p:nvSpPr>
        <p:spPr>
          <a:xfrm>
            <a:off x="6898202" y="1791399"/>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3" name="Text Placeholder 4"/>
          <p:cNvSpPr>
            <a:spLocks noGrp="1"/>
          </p:cNvSpPr>
          <p:nvPr userDrawn="1">
            <p:ph type="body" sz="quarter" idx="22" hasCustomPrompt="1"/>
          </p:nvPr>
        </p:nvSpPr>
        <p:spPr>
          <a:xfrm>
            <a:off x="6898202" y="3604568"/>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5" name="Text Placeholder 4"/>
          <p:cNvSpPr>
            <a:spLocks noGrp="1"/>
          </p:cNvSpPr>
          <p:nvPr userDrawn="1">
            <p:ph type="body" sz="quarter" idx="24" hasCustomPrompt="1"/>
          </p:nvPr>
        </p:nvSpPr>
        <p:spPr>
          <a:xfrm>
            <a:off x="6898202" y="5417737"/>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170628024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ontents 4">
    <p:spTree>
      <p:nvGrpSpPr>
        <p:cNvPr id="1" name=""/>
        <p:cNvGrpSpPr/>
        <p:nvPr/>
      </p:nvGrpSpPr>
      <p:grpSpPr>
        <a:xfrm>
          <a:off x="0" y="0"/>
          <a:ext cx="0" cy="0"/>
          <a:chOff x="0" y="0"/>
          <a:chExt cx="0" cy="0"/>
        </a:xfrm>
      </p:grpSpPr>
      <p:sp>
        <p:nvSpPr>
          <p:cNvPr id="11" name="Rectangle 10">
            <a:hlinkClick r:id="" action="ppaction://noaction"/>
          </p:cNvPr>
          <p:cNvSpPr/>
          <p:nvPr/>
        </p:nvSpPr>
        <p:spPr>
          <a:xfrm>
            <a:off x="6129866" y="1416049"/>
            <a:ext cx="5985111" cy="12837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9" name="Rectangle 18">
            <a:hlinkClick r:id="" action="ppaction://noaction"/>
          </p:cNvPr>
          <p:cNvSpPr/>
          <p:nvPr userDrawn="1"/>
        </p:nvSpPr>
        <p:spPr>
          <a:xfrm>
            <a:off x="6129866" y="2769972"/>
            <a:ext cx="5985111" cy="12837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1" name="Rectangle 20">
            <a:hlinkClick r:id="" action="ppaction://noaction"/>
          </p:cNvPr>
          <p:cNvSpPr/>
          <p:nvPr userDrawn="1"/>
        </p:nvSpPr>
        <p:spPr>
          <a:xfrm>
            <a:off x="6129866" y="4123895"/>
            <a:ext cx="5985111" cy="12837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2" name="Rectangle 21">
            <a:hlinkClick r:id="" action="ppaction://noaction"/>
          </p:cNvPr>
          <p:cNvSpPr/>
          <p:nvPr userDrawn="1"/>
        </p:nvSpPr>
        <p:spPr>
          <a:xfrm>
            <a:off x="6129866" y="5477818"/>
            <a:ext cx="5985111" cy="12837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4"/>
          <p:cNvSpPr>
            <a:spLocks noGrp="1"/>
          </p:cNvSpPr>
          <p:nvPr>
            <p:ph type="body" sz="quarter" idx="11" hasCustomPrompt="1"/>
          </p:nvPr>
        </p:nvSpPr>
        <p:spPr>
          <a:xfrm>
            <a:off x="790057" y="2599268"/>
            <a:ext cx="4699000" cy="2193318"/>
          </a:xfrm>
          <a:prstGeom prst="rect">
            <a:avLst/>
          </a:prstGeom>
        </p:spPr>
        <p:txBody>
          <a:bodyPr anchor="ctr"/>
          <a:lstStyle>
            <a:lvl1pPr marL="0" indent="0" algn="ctr">
              <a:buNone/>
              <a:defRPr sz="7000" spc="0" baseline="0">
                <a:solidFill>
                  <a:srgbClr val="002F34"/>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Contents</a:t>
            </a:r>
          </a:p>
        </p:txBody>
      </p:sp>
      <p:sp>
        <p:nvSpPr>
          <p:cNvPr id="9"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8" name="Text Placeholder 4"/>
          <p:cNvSpPr>
            <a:spLocks noGrp="1"/>
          </p:cNvSpPr>
          <p:nvPr userDrawn="1">
            <p:ph type="body" sz="quarter" idx="21" hasCustomPrompt="1"/>
          </p:nvPr>
        </p:nvSpPr>
        <p:spPr>
          <a:xfrm>
            <a:off x="6898202" y="1580022"/>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3" name="Text Placeholder 4"/>
          <p:cNvSpPr>
            <a:spLocks noGrp="1"/>
          </p:cNvSpPr>
          <p:nvPr>
            <p:ph type="body" sz="quarter" idx="22" hasCustomPrompt="1"/>
          </p:nvPr>
        </p:nvSpPr>
        <p:spPr>
          <a:xfrm>
            <a:off x="6898202" y="2927786"/>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4" name="Text Placeholder 4"/>
          <p:cNvSpPr>
            <a:spLocks noGrp="1"/>
          </p:cNvSpPr>
          <p:nvPr>
            <p:ph type="body" sz="quarter" idx="23" hasCustomPrompt="1"/>
          </p:nvPr>
        </p:nvSpPr>
        <p:spPr>
          <a:xfrm>
            <a:off x="6898202" y="4308363"/>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5" name="Text Placeholder 4"/>
          <p:cNvSpPr>
            <a:spLocks noGrp="1"/>
          </p:cNvSpPr>
          <p:nvPr>
            <p:ph type="body" sz="quarter" idx="24" hasCustomPrompt="1"/>
          </p:nvPr>
        </p:nvSpPr>
        <p:spPr>
          <a:xfrm>
            <a:off x="6898202" y="5660607"/>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161334847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ontents 6">
    <p:spTree>
      <p:nvGrpSpPr>
        <p:cNvPr id="1" name=""/>
        <p:cNvGrpSpPr/>
        <p:nvPr/>
      </p:nvGrpSpPr>
      <p:grpSpPr>
        <a:xfrm>
          <a:off x="0" y="0"/>
          <a:ext cx="0" cy="0"/>
          <a:chOff x="0" y="0"/>
          <a:chExt cx="0" cy="0"/>
        </a:xfrm>
      </p:grpSpPr>
      <p:sp>
        <p:nvSpPr>
          <p:cNvPr id="11" name="Rectangle 10">
            <a:hlinkClick r:id="" action="ppaction://noaction"/>
          </p:cNvPr>
          <p:cNvSpPr/>
          <p:nvPr/>
        </p:nvSpPr>
        <p:spPr>
          <a:xfrm>
            <a:off x="6129866" y="1416050"/>
            <a:ext cx="5985111" cy="8381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5" name="Rectangle 14">
            <a:hlinkClick r:id="" action="ppaction://noaction"/>
          </p:cNvPr>
          <p:cNvSpPr/>
          <p:nvPr userDrawn="1"/>
        </p:nvSpPr>
        <p:spPr>
          <a:xfrm>
            <a:off x="6129866" y="2319248"/>
            <a:ext cx="5985111" cy="8381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6" name="Rectangle 15">
            <a:hlinkClick r:id="" action="ppaction://noaction"/>
          </p:cNvPr>
          <p:cNvSpPr/>
          <p:nvPr userDrawn="1"/>
        </p:nvSpPr>
        <p:spPr>
          <a:xfrm>
            <a:off x="6129866" y="3222446"/>
            <a:ext cx="5985111" cy="8381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7" name="Rectangle 16">
            <a:hlinkClick r:id="" action="ppaction://noaction"/>
          </p:cNvPr>
          <p:cNvSpPr/>
          <p:nvPr userDrawn="1"/>
        </p:nvSpPr>
        <p:spPr>
          <a:xfrm>
            <a:off x="6129866" y="4122762"/>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6" name="Rectangle 25">
            <a:hlinkClick r:id="" action="ppaction://noaction"/>
          </p:cNvPr>
          <p:cNvSpPr/>
          <p:nvPr userDrawn="1"/>
        </p:nvSpPr>
        <p:spPr>
          <a:xfrm>
            <a:off x="6129866" y="5023079"/>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7" name="Rectangle 26">
            <a:hlinkClick r:id="" action="ppaction://noaction"/>
          </p:cNvPr>
          <p:cNvSpPr/>
          <p:nvPr userDrawn="1"/>
        </p:nvSpPr>
        <p:spPr>
          <a:xfrm>
            <a:off x="6129866" y="5923396"/>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4"/>
          <p:cNvSpPr>
            <a:spLocks noGrp="1"/>
          </p:cNvSpPr>
          <p:nvPr>
            <p:ph type="body" sz="quarter" idx="11" hasCustomPrompt="1"/>
          </p:nvPr>
        </p:nvSpPr>
        <p:spPr>
          <a:xfrm>
            <a:off x="790057" y="2599268"/>
            <a:ext cx="4699000" cy="2193318"/>
          </a:xfrm>
          <a:prstGeom prst="rect">
            <a:avLst/>
          </a:prstGeom>
        </p:spPr>
        <p:txBody>
          <a:bodyPr anchor="ctr"/>
          <a:lstStyle>
            <a:lvl1pPr marL="0" indent="0" algn="ctr">
              <a:buNone/>
              <a:defRPr sz="7000" spc="0" baseline="0">
                <a:solidFill>
                  <a:srgbClr val="002F34"/>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Contents</a:t>
            </a:r>
          </a:p>
        </p:txBody>
      </p:sp>
      <p:sp>
        <p:nvSpPr>
          <p:cNvPr id="9"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8" name="Text Placeholder 4"/>
          <p:cNvSpPr>
            <a:spLocks noGrp="1"/>
          </p:cNvSpPr>
          <p:nvPr userDrawn="1">
            <p:ph type="body" sz="quarter" idx="21" hasCustomPrompt="1"/>
          </p:nvPr>
        </p:nvSpPr>
        <p:spPr>
          <a:xfrm>
            <a:off x="6898202" y="1488452"/>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8" name="Text Placeholder 4"/>
          <p:cNvSpPr>
            <a:spLocks noGrp="1"/>
          </p:cNvSpPr>
          <p:nvPr>
            <p:ph type="body" sz="quarter" idx="22" hasCustomPrompt="1"/>
          </p:nvPr>
        </p:nvSpPr>
        <p:spPr>
          <a:xfrm>
            <a:off x="6898202" y="2399589"/>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9" name="Text Placeholder 4"/>
          <p:cNvSpPr>
            <a:spLocks noGrp="1"/>
          </p:cNvSpPr>
          <p:nvPr>
            <p:ph type="body" sz="quarter" idx="23" hasCustomPrompt="1"/>
          </p:nvPr>
        </p:nvSpPr>
        <p:spPr>
          <a:xfrm>
            <a:off x="6898202" y="3302787"/>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0" name="Rectangle 29">
            <a:hlinkClick r:id="" action="ppaction://noaction"/>
          </p:cNvPr>
          <p:cNvSpPr/>
          <p:nvPr userDrawn="1"/>
        </p:nvSpPr>
        <p:spPr>
          <a:xfrm>
            <a:off x="6129866" y="4107844"/>
            <a:ext cx="5985111" cy="8381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31" name="Text Placeholder 4"/>
          <p:cNvSpPr>
            <a:spLocks noGrp="1"/>
          </p:cNvSpPr>
          <p:nvPr>
            <p:ph type="body" sz="quarter" idx="24" hasCustomPrompt="1"/>
          </p:nvPr>
        </p:nvSpPr>
        <p:spPr>
          <a:xfrm>
            <a:off x="6898202" y="4188185"/>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2" name="Rectangle 31">
            <a:hlinkClick r:id="" action="ppaction://noaction"/>
          </p:cNvPr>
          <p:cNvSpPr/>
          <p:nvPr userDrawn="1"/>
        </p:nvSpPr>
        <p:spPr>
          <a:xfrm>
            <a:off x="6129866" y="5023079"/>
            <a:ext cx="5985111" cy="8381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33" name="Text Placeholder 4"/>
          <p:cNvSpPr>
            <a:spLocks noGrp="1"/>
          </p:cNvSpPr>
          <p:nvPr>
            <p:ph type="body" sz="quarter" idx="25" hasCustomPrompt="1"/>
          </p:nvPr>
        </p:nvSpPr>
        <p:spPr>
          <a:xfrm>
            <a:off x="6898202" y="5103420"/>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4" name="Rectangle 33">
            <a:hlinkClick r:id="" action="ppaction://noaction"/>
          </p:cNvPr>
          <p:cNvSpPr/>
          <p:nvPr userDrawn="1"/>
        </p:nvSpPr>
        <p:spPr>
          <a:xfrm>
            <a:off x="6129866" y="5941263"/>
            <a:ext cx="5985111" cy="8381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35" name="Text Placeholder 4"/>
          <p:cNvSpPr>
            <a:spLocks noGrp="1"/>
          </p:cNvSpPr>
          <p:nvPr>
            <p:ph type="body" sz="quarter" idx="26" hasCustomPrompt="1"/>
          </p:nvPr>
        </p:nvSpPr>
        <p:spPr>
          <a:xfrm>
            <a:off x="6898202" y="6021604"/>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111379366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Tree>
    <p:extLst>
      <p:ext uri="{BB962C8B-B14F-4D97-AF65-F5344CB8AC3E}">
        <p14:creationId xmlns:p14="http://schemas.microsoft.com/office/powerpoint/2010/main" val="308494106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244868404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6130925" y="1416050"/>
            <a:ext cx="5978526" cy="5345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2"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42951687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1"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3733532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8"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203835888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14252546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72653" y="1437276"/>
            <a:ext cx="3983273" cy="222038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5"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6"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5"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68975970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4" name="Picture Placeholder 3"/>
          <p:cNvSpPr>
            <a:spLocks noGrp="1"/>
          </p:cNvSpPr>
          <p:nvPr>
            <p:ph type="pic" sz="quarter" idx="11" hasCustomPrompt="1"/>
          </p:nvPr>
        </p:nvSpPr>
        <p:spPr>
          <a:xfrm>
            <a:off x="78820" y="1436200"/>
            <a:ext cx="3973784" cy="2221461"/>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5"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8"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00326146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4" name="Rectangle 33"/>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5"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6"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86938384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29"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0"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1"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2"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8"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9"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0"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2"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3"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Tree>
    <p:extLst>
      <p:ext uri="{BB962C8B-B14F-4D97-AF65-F5344CB8AC3E}">
        <p14:creationId xmlns:p14="http://schemas.microsoft.com/office/powerpoint/2010/main" val="238340244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 Photos">
    <p:spTree>
      <p:nvGrpSpPr>
        <p:cNvPr id="1" name=""/>
        <p:cNvGrpSpPr/>
        <p:nvPr/>
      </p:nvGrpSpPr>
      <p:grpSpPr>
        <a:xfrm>
          <a:off x="0" y="0"/>
          <a:ext cx="0" cy="0"/>
          <a:chOff x="0" y="0"/>
          <a:chExt cx="0" cy="0"/>
        </a:xfrm>
      </p:grpSpPr>
      <p:sp>
        <p:nvSpPr>
          <p:cNvPr id="7" name="Rectangle 6"/>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Picture Placeholder 3"/>
          <p:cNvSpPr>
            <a:spLocks noGrp="1"/>
          </p:cNvSpPr>
          <p:nvPr>
            <p:ph type="pic" sz="quarter" idx="14"/>
          </p:nvPr>
        </p:nvSpPr>
        <p:spPr>
          <a:xfrm>
            <a:off x="8140468" y="1432676"/>
            <a:ext cx="3970566" cy="5345482"/>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3"/>
          </p:nvPr>
        </p:nvSpPr>
        <p:spPr>
          <a:xfrm>
            <a:off x="4131726" y="1432676"/>
            <a:ext cx="3918882" cy="5345482"/>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Picture Placeholder 3"/>
          <p:cNvSpPr>
            <a:spLocks noGrp="1"/>
          </p:cNvSpPr>
          <p:nvPr>
            <p:ph type="pic" sz="quarter" idx="12"/>
          </p:nvPr>
        </p:nvSpPr>
        <p:spPr>
          <a:xfrm>
            <a:off x="80960" y="1432676"/>
            <a:ext cx="3956086" cy="5345482"/>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8" name="Text Placeholder 4"/>
          <p:cNvSpPr>
            <a:spLocks noGrp="1"/>
          </p:cNvSpPr>
          <p:nvPr>
            <p:ph type="body" sz="quarter" idx="21" hasCustomPrompt="1"/>
          </p:nvPr>
        </p:nvSpPr>
        <p:spPr>
          <a:xfrm>
            <a:off x="488271" y="2766033"/>
            <a:ext cx="3181349" cy="1943060"/>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9" name="Text Placeholder 4"/>
          <p:cNvSpPr>
            <a:spLocks noGrp="1"/>
          </p:cNvSpPr>
          <p:nvPr>
            <p:ph type="body" sz="quarter" idx="23" hasCustomPrompt="1"/>
          </p:nvPr>
        </p:nvSpPr>
        <p:spPr>
          <a:xfrm>
            <a:off x="4503663" y="2766033"/>
            <a:ext cx="3181349" cy="1943060"/>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20" name="Text Placeholder 4"/>
          <p:cNvSpPr>
            <a:spLocks noGrp="1"/>
          </p:cNvSpPr>
          <p:nvPr>
            <p:ph type="body" sz="quarter" idx="25" hasCustomPrompt="1"/>
          </p:nvPr>
        </p:nvSpPr>
        <p:spPr>
          <a:xfrm>
            <a:off x="8542263" y="2766033"/>
            <a:ext cx="3181349" cy="1943060"/>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Tree>
    <p:extLst>
      <p:ext uri="{BB962C8B-B14F-4D97-AF65-F5344CB8AC3E}">
        <p14:creationId xmlns:p14="http://schemas.microsoft.com/office/powerpoint/2010/main" val="39667921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Photo block">
    <p:spTree>
      <p:nvGrpSpPr>
        <p:cNvPr id="1" name=""/>
        <p:cNvGrpSpPr/>
        <p:nvPr/>
      </p:nvGrpSpPr>
      <p:grpSpPr>
        <a:xfrm>
          <a:off x="0" y="0"/>
          <a:ext cx="0" cy="0"/>
          <a:chOff x="0" y="0"/>
          <a:chExt cx="0" cy="0"/>
        </a:xfrm>
      </p:grpSpPr>
      <p:sp>
        <p:nvSpPr>
          <p:cNvPr id="6" name="Rectangle 5"/>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0" name="Picture Placeholder 3"/>
          <p:cNvSpPr>
            <a:spLocks noGrp="1"/>
          </p:cNvSpPr>
          <p:nvPr>
            <p:ph type="pic" sz="quarter" idx="12"/>
          </p:nvPr>
        </p:nvSpPr>
        <p:spPr>
          <a:xfrm>
            <a:off x="80960" y="1432676"/>
            <a:ext cx="12030074"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180519128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ext and photo block 2_no logo">
    <p:spTree>
      <p:nvGrpSpPr>
        <p:cNvPr id="1" name=""/>
        <p:cNvGrpSpPr/>
        <p:nvPr/>
      </p:nvGrpSpPr>
      <p:grpSpPr>
        <a:xfrm>
          <a:off x="0" y="0"/>
          <a:ext cx="0" cy="0"/>
          <a:chOff x="0" y="0"/>
          <a:chExt cx="0" cy="0"/>
        </a:xfrm>
      </p:grpSpPr>
      <p:sp>
        <p:nvSpPr>
          <p:cNvPr id="5"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6" name="Rectangle 5"/>
          <p:cNvSpPr/>
          <p:nvPr userDrawn="1"/>
        </p:nvSpPr>
        <p:spPr>
          <a:xfrm>
            <a:off x="6130925"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4"/>
          <p:cNvSpPr>
            <a:spLocks noGrp="1"/>
          </p:cNvSpPr>
          <p:nvPr>
            <p:ph type="body" sz="quarter" idx="11" hasCustomPrompt="1"/>
          </p:nvPr>
        </p:nvSpPr>
        <p:spPr>
          <a:xfrm>
            <a:off x="6840020" y="2162628"/>
            <a:ext cx="4699000" cy="3717472"/>
          </a:xfrm>
          <a:prstGeom prst="rect">
            <a:avLst/>
          </a:prstGeom>
        </p:spPr>
        <p:txBody>
          <a:bodyPr anchor="ctr"/>
          <a:lstStyle>
            <a:lvl1pPr marL="0" indent="0" algn="ctr">
              <a:buNone/>
              <a:defRPr sz="1400" spc="0" baseline="0">
                <a:solidFill>
                  <a:sysClr val="windowText" lastClr="000000"/>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Statement / quote caption</a:t>
            </a:r>
          </a:p>
        </p:txBody>
      </p:sp>
      <p:sp>
        <p:nvSpPr>
          <p:cNvPr id="9"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05152731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2" name="Picture Placeholder 3"/>
          <p:cNvSpPr>
            <a:spLocks noGrp="1"/>
          </p:cNvSpPr>
          <p:nvPr>
            <p:ph type="pic" sz="quarter" idx="12"/>
          </p:nvPr>
        </p:nvSpPr>
        <p:spPr>
          <a:xfrm>
            <a:off x="80960" y="88900"/>
            <a:ext cx="12030074" cy="6689258"/>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193691962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891386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Rectangle 13"/>
          <p:cNvSpPr/>
          <p:nvPr userDrawn="1"/>
        </p:nvSpPr>
        <p:spPr>
          <a:xfrm>
            <a:off x="8127760" y="1432676"/>
            <a:ext cx="3972691" cy="534548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userDrawn="1"/>
        </p:nvSpPr>
        <p:spPr>
          <a:xfrm>
            <a:off x="80961" y="1432676"/>
            <a:ext cx="3960905" cy="534548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Picture Placeholder 3"/>
          <p:cNvSpPr>
            <a:spLocks noGrp="1"/>
          </p:cNvSpPr>
          <p:nvPr>
            <p:ph type="pic" sz="quarter" idx="18"/>
          </p:nvPr>
        </p:nvSpPr>
        <p:spPr>
          <a:xfrm>
            <a:off x="4116324" y="1432676"/>
            <a:ext cx="3930469" cy="5345482"/>
          </a:xfrm>
          <a:prstGeom prst="rect">
            <a:avLst/>
          </a:prstGeom>
          <a:solidFill>
            <a:schemeClr val="bg1"/>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25523574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8 photos with description">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8" name="Picture Placeholder 3"/>
          <p:cNvSpPr>
            <a:spLocks noGrp="1"/>
          </p:cNvSpPr>
          <p:nvPr>
            <p:ph type="pic" sz="quarter" idx="14"/>
          </p:nvPr>
        </p:nvSpPr>
        <p:spPr>
          <a:xfrm>
            <a:off x="80961" y="1415742"/>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7" name="Picture Placeholder 3"/>
          <p:cNvSpPr>
            <a:spLocks noGrp="1"/>
          </p:cNvSpPr>
          <p:nvPr>
            <p:ph type="pic" sz="quarter" idx="18"/>
          </p:nvPr>
        </p:nvSpPr>
        <p:spPr>
          <a:xfrm>
            <a:off x="3105154" y="1415742"/>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5" name="Picture Placeholder 3"/>
          <p:cNvSpPr>
            <a:spLocks noGrp="1"/>
          </p:cNvSpPr>
          <p:nvPr>
            <p:ph type="pic" sz="quarter" idx="19"/>
          </p:nvPr>
        </p:nvSpPr>
        <p:spPr>
          <a:xfrm>
            <a:off x="6129347" y="1415742"/>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6" name="Picture Placeholder 3"/>
          <p:cNvSpPr>
            <a:spLocks noGrp="1"/>
          </p:cNvSpPr>
          <p:nvPr>
            <p:ph type="pic" sz="quarter" idx="20"/>
          </p:nvPr>
        </p:nvSpPr>
        <p:spPr>
          <a:xfrm>
            <a:off x="9153540" y="1415742"/>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7" name="Text Placeholder 4"/>
          <p:cNvSpPr>
            <a:spLocks noGrp="1"/>
          </p:cNvSpPr>
          <p:nvPr>
            <p:ph type="body" sz="quarter" idx="21" hasCustomPrompt="1"/>
          </p:nvPr>
        </p:nvSpPr>
        <p:spPr>
          <a:xfrm>
            <a:off x="80962" y="3352318"/>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98" name="Picture Placeholder 3"/>
          <p:cNvSpPr>
            <a:spLocks noGrp="1"/>
          </p:cNvSpPr>
          <p:nvPr>
            <p:ph type="pic" sz="quarter" idx="25"/>
          </p:nvPr>
        </p:nvSpPr>
        <p:spPr>
          <a:xfrm>
            <a:off x="80961" y="4126087"/>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99" name="Picture Placeholder 3"/>
          <p:cNvSpPr>
            <a:spLocks noGrp="1"/>
          </p:cNvSpPr>
          <p:nvPr>
            <p:ph type="pic" sz="quarter" idx="26"/>
          </p:nvPr>
        </p:nvSpPr>
        <p:spPr>
          <a:xfrm>
            <a:off x="3105154" y="4126087"/>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0" name="Picture Placeholder 3"/>
          <p:cNvSpPr>
            <a:spLocks noGrp="1"/>
          </p:cNvSpPr>
          <p:nvPr>
            <p:ph type="pic" sz="quarter" idx="27"/>
          </p:nvPr>
        </p:nvSpPr>
        <p:spPr>
          <a:xfrm>
            <a:off x="6129347" y="4126087"/>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1" name="Picture Placeholder 3"/>
          <p:cNvSpPr>
            <a:spLocks noGrp="1"/>
          </p:cNvSpPr>
          <p:nvPr>
            <p:ph type="pic" sz="quarter" idx="28"/>
          </p:nvPr>
        </p:nvSpPr>
        <p:spPr>
          <a:xfrm>
            <a:off x="9153540" y="4126087"/>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6" name="Text Placeholder 4"/>
          <p:cNvSpPr>
            <a:spLocks noGrp="1"/>
          </p:cNvSpPr>
          <p:nvPr>
            <p:ph type="body" sz="quarter" idx="29" hasCustomPrompt="1"/>
          </p:nvPr>
        </p:nvSpPr>
        <p:spPr>
          <a:xfrm>
            <a:off x="3105153" y="3352318"/>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07" name="Text Placeholder 4"/>
          <p:cNvSpPr>
            <a:spLocks noGrp="1"/>
          </p:cNvSpPr>
          <p:nvPr>
            <p:ph type="body" sz="quarter" idx="30" hasCustomPrompt="1"/>
          </p:nvPr>
        </p:nvSpPr>
        <p:spPr>
          <a:xfrm>
            <a:off x="6123015" y="3352318"/>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08" name="Text Placeholder 4"/>
          <p:cNvSpPr>
            <a:spLocks noGrp="1"/>
          </p:cNvSpPr>
          <p:nvPr>
            <p:ph type="body" sz="quarter" idx="31" hasCustomPrompt="1"/>
          </p:nvPr>
        </p:nvSpPr>
        <p:spPr>
          <a:xfrm>
            <a:off x="9159872" y="3352318"/>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13" name="Text Placeholder 4"/>
          <p:cNvSpPr>
            <a:spLocks noGrp="1"/>
          </p:cNvSpPr>
          <p:nvPr>
            <p:ph type="body" sz="quarter" idx="32" hasCustomPrompt="1"/>
          </p:nvPr>
        </p:nvSpPr>
        <p:spPr>
          <a:xfrm>
            <a:off x="80962" y="6062663"/>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14" name="Text Placeholder 4"/>
          <p:cNvSpPr>
            <a:spLocks noGrp="1"/>
          </p:cNvSpPr>
          <p:nvPr>
            <p:ph type="body" sz="quarter" idx="33" hasCustomPrompt="1"/>
          </p:nvPr>
        </p:nvSpPr>
        <p:spPr>
          <a:xfrm>
            <a:off x="3105153" y="6062663"/>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15" name="Text Placeholder 4"/>
          <p:cNvSpPr>
            <a:spLocks noGrp="1"/>
          </p:cNvSpPr>
          <p:nvPr>
            <p:ph type="body" sz="quarter" idx="34" hasCustomPrompt="1"/>
          </p:nvPr>
        </p:nvSpPr>
        <p:spPr>
          <a:xfrm>
            <a:off x="6132513" y="6062663"/>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16" name="Text Placeholder 4"/>
          <p:cNvSpPr>
            <a:spLocks noGrp="1"/>
          </p:cNvSpPr>
          <p:nvPr>
            <p:ph type="body" sz="quarter" idx="35" hasCustomPrompt="1"/>
          </p:nvPr>
        </p:nvSpPr>
        <p:spPr>
          <a:xfrm>
            <a:off x="9153540" y="6062663"/>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15793744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817">
          <p15:clr>
            <a:srgbClr val="FBAE40"/>
          </p15:clr>
        </p15:guide>
        <p15:guide id="4" pos="3863">
          <p15:clr>
            <a:srgbClr val="FBAE40"/>
          </p15:clr>
        </p15:guide>
        <p15:guide id="5" orient="horz" pos="4269">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0 photos and description">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8" name="Picture Placeholder 3"/>
          <p:cNvSpPr>
            <a:spLocks noGrp="1"/>
          </p:cNvSpPr>
          <p:nvPr>
            <p:ph type="pic" sz="quarter" idx="14"/>
          </p:nvPr>
        </p:nvSpPr>
        <p:spPr>
          <a:xfrm>
            <a:off x="80961"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8" name="Text Placeholder 4"/>
          <p:cNvSpPr>
            <a:spLocks noGrp="1"/>
          </p:cNvSpPr>
          <p:nvPr>
            <p:ph type="body" sz="quarter" idx="31" hasCustomPrompt="1"/>
          </p:nvPr>
        </p:nvSpPr>
        <p:spPr>
          <a:xfrm>
            <a:off x="80961" y="3352318"/>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1" name="Picture Placeholder 3"/>
          <p:cNvSpPr>
            <a:spLocks noGrp="1"/>
          </p:cNvSpPr>
          <p:nvPr>
            <p:ph type="pic" sz="quarter" idx="36"/>
          </p:nvPr>
        </p:nvSpPr>
        <p:spPr>
          <a:xfrm>
            <a:off x="2502719"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2" name="Picture Placeholder 3"/>
          <p:cNvSpPr>
            <a:spLocks noGrp="1"/>
          </p:cNvSpPr>
          <p:nvPr>
            <p:ph type="pic" sz="quarter" idx="37"/>
          </p:nvPr>
        </p:nvSpPr>
        <p:spPr>
          <a:xfrm>
            <a:off x="4920947"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3" name="Picture Placeholder 3"/>
          <p:cNvSpPr>
            <a:spLocks noGrp="1"/>
          </p:cNvSpPr>
          <p:nvPr>
            <p:ph type="pic" sz="quarter" idx="38"/>
          </p:nvPr>
        </p:nvSpPr>
        <p:spPr>
          <a:xfrm>
            <a:off x="7340157"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4" name="Picture Placeholder 3"/>
          <p:cNvSpPr>
            <a:spLocks noGrp="1"/>
          </p:cNvSpPr>
          <p:nvPr>
            <p:ph type="pic" sz="quarter" idx="39"/>
          </p:nvPr>
        </p:nvSpPr>
        <p:spPr>
          <a:xfrm>
            <a:off x="9754740"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7" name="Text Placeholder 4"/>
          <p:cNvSpPr>
            <a:spLocks noGrp="1"/>
          </p:cNvSpPr>
          <p:nvPr>
            <p:ph type="body" sz="quarter" idx="40" hasCustomPrompt="1"/>
          </p:nvPr>
        </p:nvSpPr>
        <p:spPr>
          <a:xfrm>
            <a:off x="2497424" y="3352318"/>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8" name="Text Placeholder 4"/>
          <p:cNvSpPr>
            <a:spLocks noGrp="1"/>
          </p:cNvSpPr>
          <p:nvPr>
            <p:ph type="body" sz="quarter" idx="41" hasCustomPrompt="1"/>
          </p:nvPr>
        </p:nvSpPr>
        <p:spPr>
          <a:xfrm>
            <a:off x="4916085" y="3352318"/>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9" name="Text Placeholder 4"/>
          <p:cNvSpPr>
            <a:spLocks noGrp="1"/>
          </p:cNvSpPr>
          <p:nvPr>
            <p:ph type="body" sz="quarter" idx="42" hasCustomPrompt="1"/>
          </p:nvPr>
        </p:nvSpPr>
        <p:spPr>
          <a:xfrm>
            <a:off x="7338392" y="3352317"/>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0" name="Text Placeholder 4"/>
          <p:cNvSpPr>
            <a:spLocks noGrp="1"/>
          </p:cNvSpPr>
          <p:nvPr>
            <p:ph type="body" sz="quarter" idx="43" hasCustomPrompt="1"/>
          </p:nvPr>
        </p:nvSpPr>
        <p:spPr>
          <a:xfrm>
            <a:off x="9751209" y="3352318"/>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1" name="Picture Placeholder 3"/>
          <p:cNvSpPr>
            <a:spLocks noGrp="1"/>
          </p:cNvSpPr>
          <p:nvPr>
            <p:ph type="pic" sz="quarter" idx="44"/>
          </p:nvPr>
        </p:nvSpPr>
        <p:spPr>
          <a:xfrm>
            <a:off x="80961"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2" name="Text Placeholder 4"/>
          <p:cNvSpPr>
            <a:spLocks noGrp="1"/>
          </p:cNvSpPr>
          <p:nvPr>
            <p:ph type="body" sz="quarter" idx="45" hasCustomPrompt="1"/>
          </p:nvPr>
        </p:nvSpPr>
        <p:spPr>
          <a:xfrm>
            <a:off x="80961" y="6062663"/>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3" name="Picture Placeholder 3"/>
          <p:cNvSpPr>
            <a:spLocks noGrp="1"/>
          </p:cNvSpPr>
          <p:nvPr>
            <p:ph type="pic" sz="quarter" idx="46"/>
          </p:nvPr>
        </p:nvSpPr>
        <p:spPr>
          <a:xfrm>
            <a:off x="2502719"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4" name="Picture Placeholder 3"/>
          <p:cNvSpPr>
            <a:spLocks noGrp="1"/>
          </p:cNvSpPr>
          <p:nvPr>
            <p:ph type="pic" sz="quarter" idx="47"/>
          </p:nvPr>
        </p:nvSpPr>
        <p:spPr>
          <a:xfrm>
            <a:off x="4920947"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5" name="Picture Placeholder 3"/>
          <p:cNvSpPr>
            <a:spLocks noGrp="1"/>
          </p:cNvSpPr>
          <p:nvPr>
            <p:ph type="pic" sz="quarter" idx="48"/>
          </p:nvPr>
        </p:nvSpPr>
        <p:spPr>
          <a:xfrm>
            <a:off x="7340157"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6" name="Picture Placeholder 3"/>
          <p:cNvSpPr>
            <a:spLocks noGrp="1"/>
          </p:cNvSpPr>
          <p:nvPr>
            <p:ph type="pic" sz="quarter" idx="49"/>
          </p:nvPr>
        </p:nvSpPr>
        <p:spPr>
          <a:xfrm>
            <a:off x="9754740"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8" name="Text Placeholder 4"/>
          <p:cNvSpPr>
            <a:spLocks noGrp="1"/>
          </p:cNvSpPr>
          <p:nvPr>
            <p:ph type="body" sz="quarter" idx="50" hasCustomPrompt="1"/>
          </p:nvPr>
        </p:nvSpPr>
        <p:spPr>
          <a:xfrm>
            <a:off x="2497424" y="6062663"/>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9" name="Text Placeholder 4"/>
          <p:cNvSpPr>
            <a:spLocks noGrp="1"/>
          </p:cNvSpPr>
          <p:nvPr>
            <p:ph type="body" sz="quarter" idx="51" hasCustomPrompt="1"/>
          </p:nvPr>
        </p:nvSpPr>
        <p:spPr>
          <a:xfrm>
            <a:off x="4916085" y="6062663"/>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40" name="Text Placeholder 4"/>
          <p:cNvSpPr>
            <a:spLocks noGrp="1"/>
          </p:cNvSpPr>
          <p:nvPr>
            <p:ph type="body" sz="quarter" idx="52" hasCustomPrompt="1"/>
          </p:nvPr>
        </p:nvSpPr>
        <p:spPr>
          <a:xfrm>
            <a:off x="7338392" y="6062662"/>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41" name="Text Placeholder 4"/>
          <p:cNvSpPr>
            <a:spLocks noGrp="1"/>
          </p:cNvSpPr>
          <p:nvPr>
            <p:ph type="body" sz="quarter" idx="53" hasCustomPrompt="1"/>
          </p:nvPr>
        </p:nvSpPr>
        <p:spPr>
          <a:xfrm>
            <a:off x="9751209" y="6062663"/>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15161255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817">
          <p15:clr>
            <a:srgbClr val="FBAE40"/>
          </p15:clr>
        </p15:guide>
        <p15:guide id="4" pos="3863">
          <p15:clr>
            <a:srgbClr val="FBAE40"/>
          </p15:clr>
        </p15:guide>
        <p15:guide id="5" orient="horz" pos="4269">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8 picture layout">
    <p:spTree>
      <p:nvGrpSpPr>
        <p:cNvPr id="1" name=""/>
        <p:cNvGrpSpPr/>
        <p:nvPr/>
      </p:nvGrpSpPr>
      <p:grpSpPr>
        <a:xfrm>
          <a:off x="0" y="0"/>
          <a:ext cx="0" cy="0"/>
          <a:chOff x="0" y="0"/>
          <a:chExt cx="0" cy="0"/>
        </a:xfrm>
      </p:grpSpPr>
      <p:sp>
        <p:nvSpPr>
          <p:cNvPr id="8" name="Picture Placeholder 3"/>
          <p:cNvSpPr>
            <a:spLocks noGrp="1"/>
          </p:cNvSpPr>
          <p:nvPr>
            <p:ph type="pic" sz="quarter" idx="14"/>
          </p:nvPr>
        </p:nvSpPr>
        <p:spPr>
          <a:xfrm>
            <a:off x="80961" y="1415742"/>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7" name="Picture Placeholder 3"/>
          <p:cNvSpPr>
            <a:spLocks noGrp="1"/>
          </p:cNvSpPr>
          <p:nvPr>
            <p:ph type="pic" sz="quarter" idx="18"/>
          </p:nvPr>
        </p:nvSpPr>
        <p:spPr>
          <a:xfrm>
            <a:off x="3105154" y="1415742"/>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5" name="Picture Placeholder 3"/>
          <p:cNvSpPr>
            <a:spLocks noGrp="1"/>
          </p:cNvSpPr>
          <p:nvPr>
            <p:ph type="pic" sz="quarter" idx="19"/>
          </p:nvPr>
        </p:nvSpPr>
        <p:spPr>
          <a:xfrm>
            <a:off x="6129347" y="1415742"/>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6" name="Picture Placeholder 3"/>
          <p:cNvSpPr>
            <a:spLocks noGrp="1"/>
          </p:cNvSpPr>
          <p:nvPr>
            <p:ph type="pic" sz="quarter" idx="20"/>
          </p:nvPr>
        </p:nvSpPr>
        <p:spPr>
          <a:xfrm>
            <a:off x="9153540" y="1415742"/>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98" name="Picture Placeholder 3"/>
          <p:cNvSpPr>
            <a:spLocks noGrp="1"/>
          </p:cNvSpPr>
          <p:nvPr>
            <p:ph type="pic" sz="quarter" idx="25"/>
          </p:nvPr>
        </p:nvSpPr>
        <p:spPr>
          <a:xfrm>
            <a:off x="80961" y="4126087"/>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99" name="Picture Placeholder 3"/>
          <p:cNvSpPr>
            <a:spLocks noGrp="1"/>
          </p:cNvSpPr>
          <p:nvPr>
            <p:ph type="pic" sz="quarter" idx="26"/>
          </p:nvPr>
        </p:nvSpPr>
        <p:spPr>
          <a:xfrm>
            <a:off x="3105154" y="4126087"/>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0" name="Picture Placeholder 3"/>
          <p:cNvSpPr>
            <a:spLocks noGrp="1"/>
          </p:cNvSpPr>
          <p:nvPr>
            <p:ph type="pic" sz="quarter" idx="27"/>
          </p:nvPr>
        </p:nvSpPr>
        <p:spPr>
          <a:xfrm>
            <a:off x="6129347" y="4126087"/>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1" name="Picture Placeholder 3"/>
          <p:cNvSpPr>
            <a:spLocks noGrp="1"/>
          </p:cNvSpPr>
          <p:nvPr>
            <p:ph type="pic" sz="quarter" idx="28"/>
          </p:nvPr>
        </p:nvSpPr>
        <p:spPr>
          <a:xfrm>
            <a:off x="9153540" y="4126087"/>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22659761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817">
          <p15:clr>
            <a:srgbClr val="FBAE40"/>
          </p15:clr>
        </p15:guide>
        <p15:guide id="4" pos="3863">
          <p15:clr>
            <a:srgbClr val="FBAE40"/>
          </p15:clr>
        </p15:guide>
        <p15:guide id="5" orient="horz" pos="4269">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Landscape text and photo">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80962" y="1416051"/>
            <a:ext cx="12030072" cy="265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21" hasCustomPrompt="1"/>
          </p:nvPr>
        </p:nvSpPr>
        <p:spPr>
          <a:xfrm>
            <a:off x="488271" y="1762733"/>
            <a:ext cx="3181349" cy="1943060"/>
          </a:xfrm>
          <a:prstGeom prst="rect">
            <a:avLst/>
          </a:prstGeom>
        </p:spPr>
        <p:txBody>
          <a:bodyPr anchor="ct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8" name="Text Placeholder 4"/>
          <p:cNvSpPr>
            <a:spLocks noGrp="1"/>
          </p:cNvSpPr>
          <p:nvPr>
            <p:ph type="body" sz="quarter" idx="23" hasCustomPrompt="1"/>
          </p:nvPr>
        </p:nvSpPr>
        <p:spPr>
          <a:xfrm>
            <a:off x="4503663" y="1762733"/>
            <a:ext cx="3181349" cy="1943060"/>
          </a:xfrm>
          <a:prstGeom prst="rect">
            <a:avLst/>
          </a:prstGeom>
        </p:spPr>
        <p:txBody>
          <a:bodyPr anchor="ct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9" name="Text Placeholder 4"/>
          <p:cNvSpPr>
            <a:spLocks noGrp="1"/>
          </p:cNvSpPr>
          <p:nvPr>
            <p:ph type="body" sz="quarter" idx="25" hasCustomPrompt="1"/>
          </p:nvPr>
        </p:nvSpPr>
        <p:spPr>
          <a:xfrm>
            <a:off x="8542263" y="1762733"/>
            <a:ext cx="3181349" cy="1943060"/>
          </a:xfrm>
          <a:prstGeom prst="rect">
            <a:avLst/>
          </a:prstGeom>
        </p:spPr>
        <p:txBody>
          <a:bodyPr anchor="ct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1" name="Picture Placeholder 3"/>
          <p:cNvSpPr>
            <a:spLocks noGrp="1"/>
          </p:cNvSpPr>
          <p:nvPr>
            <p:ph type="pic" sz="quarter" idx="16" hasCustomPrompt="1"/>
          </p:nvPr>
        </p:nvSpPr>
        <p:spPr>
          <a:xfrm>
            <a:off x="4126921" y="4130636"/>
            <a:ext cx="3936582" cy="2630898"/>
          </a:xfrm>
          <a:prstGeom prst="rect">
            <a:avLst/>
          </a:prstGeom>
          <a:noFill/>
        </p:spPr>
        <p:txBody>
          <a:bodyPr tIns="936000" anchor="ctr"/>
          <a:lstStyle>
            <a:lvl1pPr marL="0" indent="0" algn="ctr">
              <a:buNone/>
              <a:defRPr sz="1800">
                <a:solidFill>
                  <a:schemeClr val="bg2"/>
                </a:solidFill>
              </a:defRPr>
            </a:lvl1pPr>
          </a:lstStyle>
          <a:p>
            <a:r>
              <a:rPr lang="en-GB" dirty="0"/>
              <a:t>Photo</a:t>
            </a:r>
          </a:p>
        </p:txBody>
      </p:sp>
      <p:sp>
        <p:nvSpPr>
          <p:cNvPr id="22" name="Picture Placeholder 3"/>
          <p:cNvSpPr>
            <a:spLocks noGrp="1"/>
          </p:cNvSpPr>
          <p:nvPr>
            <p:ph type="pic" sz="quarter" idx="17" hasCustomPrompt="1"/>
          </p:nvPr>
        </p:nvSpPr>
        <p:spPr>
          <a:xfrm>
            <a:off x="8146809" y="4130636"/>
            <a:ext cx="3964225" cy="2630898"/>
          </a:xfrm>
          <a:prstGeom prst="rect">
            <a:avLst/>
          </a:prstGeom>
          <a:noFill/>
        </p:spPr>
        <p:txBody>
          <a:bodyPr tIns="936000" anchor="ctr"/>
          <a:lstStyle>
            <a:lvl1pPr marL="0" indent="0" algn="ctr">
              <a:buNone/>
              <a:defRPr sz="1800">
                <a:solidFill>
                  <a:schemeClr val="bg2"/>
                </a:solidFill>
              </a:defRPr>
            </a:lvl1pPr>
          </a:lstStyle>
          <a:p>
            <a:r>
              <a:rPr lang="en-GB" dirty="0"/>
              <a:t>Photo</a:t>
            </a:r>
          </a:p>
        </p:txBody>
      </p:sp>
      <p:sp>
        <p:nvSpPr>
          <p:cNvPr id="23" name="Picture Placeholder 3"/>
          <p:cNvSpPr>
            <a:spLocks noGrp="1"/>
          </p:cNvSpPr>
          <p:nvPr>
            <p:ph type="pic" sz="quarter" idx="20" hasCustomPrompt="1"/>
          </p:nvPr>
        </p:nvSpPr>
        <p:spPr>
          <a:xfrm>
            <a:off x="72654" y="4130636"/>
            <a:ext cx="3969212" cy="2636429"/>
          </a:xfrm>
          <a:prstGeom prst="rect">
            <a:avLst/>
          </a:prstGeom>
          <a:noFill/>
        </p:spPr>
        <p:txBody>
          <a:bodyPr tIns="936000" anchor="ctr"/>
          <a:lstStyle>
            <a:lvl1pPr marL="0" indent="0" algn="ctr">
              <a:buNone/>
              <a:defRPr sz="1800">
                <a:solidFill>
                  <a:schemeClr val="bg2"/>
                </a:solidFill>
              </a:defRPr>
            </a:lvl1pPr>
          </a:lstStyle>
          <a:p>
            <a:r>
              <a:rPr lang="en-GB" dirty="0"/>
              <a:t>Photo</a:t>
            </a:r>
          </a:p>
        </p:txBody>
      </p:sp>
    </p:spTree>
    <p:extLst>
      <p:ext uri="{BB962C8B-B14F-4D97-AF65-F5344CB8AC3E}">
        <p14:creationId xmlns:p14="http://schemas.microsoft.com/office/powerpoint/2010/main" val="14447810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Profile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21" hasCustomPrompt="1"/>
          </p:nvPr>
        </p:nvSpPr>
        <p:spPr>
          <a:xfrm>
            <a:off x="488271" y="4284055"/>
            <a:ext cx="3181349" cy="2069687"/>
          </a:xfrm>
          <a:prstGeom prst="rect">
            <a:avLst/>
          </a:prstGeom>
        </p:spPr>
        <p:txBody>
          <a:bodyPr anchor="t">
            <a:normAutofit/>
          </a:bodyPr>
          <a:lstStyle>
            <a:lvl1pPr marL="285750" indent="-285750" algn="l">
              <a:lnSpc>
                <a:spcPct val="120000"/>
              </a:lnSpc>
              <a:buFont typeface="Arial" panose="020B0604020202020204" pitchFamily="34" charset="0"/>
              <a:buChar char="•"/>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8" name="Text Placeholder 4"/>
          <p:cNvSpPr>
            <a:spLocks noGrp="1"/>
          </p:cNvSpPr>
          <p:nvPr>
            <p:ph type="body" sz="quarter" idx="23" hasCustomPrompt="1"/>
          </p:nvPr>
        </p:nvSpPr>
        <p:spPr>
          <a:xfrm>
            <a:off x="4490963" y="4284055"/>
            <a:ext cx="3181349" cy="2069687"/>
          </a:xfrm>
          <a:prstGeom prst="rect">
            <a:avLst/>
          </a:prstGeom>
        </p:spPr>
        <p:txBody>
          <a:bodyPr anchor="t">
            <a:normAutofit/>
          </a:bodyPr>
          <a:lstStyle>
            <a:lvl1pPr marL="285750" indent="-285750" algn="l">
              <a:lnSpc>
                <a:spcPct val="120000"/>
              </a:lnSpc>
              <a:buFont typeface="Arial" panose="020B0604020202020204" pitchFamily="34" charset="0"/>
              <a:buChar char="•"/>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9" name="Text Placeholder 4"/>
          <p:cNvSpPr>
            <a:spLocks noGrp="1"/>
          </p:cNvSpPr>
          <p:nvPr>
            <p:ph type="body" sz="quarter" idx="25" hasCustomPrompt="1"/>
          </p:nvPr>
        </p:nvSpPr>
        <p:spPr>
          <a:xfrm>
            <a:off x="8542263" y="4284055"/>
            <a:ext cx="3181349" cy="2069687"/>
          </a:xfrm>
          <a:prstGeom prst="rect">
            <a:avLst/>
          </a:prstGeom>
        </p:spPr>
        <p:txBody>
          <a:bodyPr anchor="t">
            <a:normAutofit/>
          </a:bodyPr>
          <a:lstStyle>
            <a:lvl1pPr marL="285750" indent="-285750" algn="l">
              <a:lnSpc>
                <a:spcPct val="120000"/>
              </a:lnSpc>
              <a:buFont typeface="Arial" panose="020B0604020202020204" pitchFamily="34" charset="0"/>
              <a:buChar char="•"/>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7" name="Picture Placeholder 3"/>
          <p:cNvSpPr>
            <a:spLocks noGrp="1"/>
          </p:cNvSpPr>
          <p:nvPr>
            <p:ph type="pic" sz="quarter" idx="14"/>
          </p:nvPr>
        </p:nvSpPr>
        <p:spPr>
          <a:xfrm>
            <a:off x="496948" y="1671438"/>
            <a:ext cx="3172671" cy="203281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0" name="Text Placeholder 4"/>
          <p:cNvSpPr>
            <a:spLocks noGrp="1"/>
          </p:cNvSpPr>
          <p:nvPr>
            <p:ph type="body" sz="quarter" idx="28" hasCustomPrompt="1"/>
          </p:nvPr>
        </p:nvSpPr>
        <p:spPr>
          <a:xfrm>
            <a:off x="488271" y="3809202"/>
            <a:ext cx="3181349" cy="371920"/>
          </a:xfrm>
          <a:prstGeom prst="rect">
            <a:avLst/>
          </a:prstGeom>
        </p:spPr>
        <p:txBody>
          <a:bodyPr anchor="t">
            <a:noAutofit/>
          </a:bodyPr>
          <a:lstStyle>
            <a:lvl1pPr marL="0" indent="0" algn="l">
              <a:lnSpc>
                <a:spcPct val="120000"/>
              </a:lnSpc>
              <a:buFont typeface="Arial" panose="020B0604020202020204" pitchFamily="34" charset="0"/>
              <a:buNone/>
              <a:defRPr sz="1600" b="0" spc="0" baseline="0">
                <a:solidFill>
                  <a:schemeClr val="accent2"/>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1" name="Text Placeholder 4"/>
          <p:cNvSpPr>
            <a:spLocks noGrp="1"/>
          </p:cNvSpPr>
          <p:nvPr>
            <p:ph type="body" sz="quarter" idx="29" hasCustomPrompt="1"/>
          </p:nvPr>
        </p:nvSpPr>
        <p:spPr>
          <a:xfrm>
            <a:off x="4490963" y="3808194"/>
            <a:ext cx="3181349" cy="371920"/>
          </a:xfrm>
          <a:prstGeom prst="rect">
            <a:avLst/>
          </a:prstGeom>
        </p:spPr>
        <p:txBody>
          <a:bodyPr anchor="t">
            <a:noAutofit/>
          </a:bodyPr>
          <a:lstStyle>
            <a:lvl1pPr marL="0" indent="0" algn="l">
              <a:lnSpc>
                <a:spcPct val="120000"/>
              </a:lnSpc>
              <a:buFont typeface="Arial" panose="020B0604020202020204" pitchFamily="34" charset="0"/>
              <a:buNone/>
              <a:defRPr sz="1600" b="0" spc="0" baseline="0">
                <a:solidFill>
                  <a:schemeClr val="accent2"/>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2" name="Text Placeholder 4"/>
          <p:cNvSpPr>
            <a:spLocks noGrp="1"/>
          </p:cNvSpPr>
          <p:nvPr>
            <p:ph type="body" sz="quarter" idx="30" hasCustomPrompt="1"/>
          </p:nvPr>
        </p:nvSpPr>
        <p:spPr>
          <a:xfrm>
            <a:off x="8542263" y="3808194"/>
            <a:ext cx="3181349" cy="371920"/>
          </a:xfrm>
          <a:prstGeom prst="rect">
            <a:avLst/>
          </a:prstGeom>
        </p:spPr>
        <p:txBody>
          <a:bodyPr anchor="t">
            <a:noAutofit/>
          </a:bodyPr>
          <a:lstStyle>
            <a:lvl1pPr marL="0" indent="0" algn="l">
              <a:lnSpc>
                <a:spcPct val="120000"/>
              </a:lnSpc>
              <a:buFont typeface="Arial" panose="020B0604020202020204" pitchFamily="34" charset="0"/>
              <a:buNone/>
              <a:defRPr sz="1600" b="0" spc="0" baseline="0">
                <a:solidFill>
                  <a:schemeClr val="accent2"/>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2" name="Picture Placeholder 3"/>
          <p:cNvSpPr>
            <a:spLocks noGrp="1"/>
          </p:cNvSpPr>
          <p:nvPr>
            <p:ph type="pic" sz="quarter" idx="31"/>
          </p:nvPr>
        </p:nvSpPr>
        <p:spPr>
          <a:xfrm>
            <a:off x="4490962" y="1671438"/>
            <a:ext cx="3181349" cy="203281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3" name="Picture Placeholder 3"/>
          <p:cNvSpPr>
            <a:spLocks noGrp="1"/>
          </p:cNvSpPr>
          <p:nvPr>
            <p:ph type="pic" sz="quarter" idx="32"/>
          </p:nvPr>
        </p:nvSpPr>
        <p:spPr>
          <a:xfrm>
            <a:off x="8541782" y="1671438"/>
            <a:ext cx="3181830" cy="203281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361550377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Statement layout page">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063" y="1408113"/>
            <a:ext cx="11990387" cy="5457925"/>
          </a:xfrm>
          <a:prstGeom prst="rect">
            <a:avLst/>
          </a:prstGeom>
        </p:spPr>
      </p:pic>
      <p:sp>
        <p:nvSpPr>
          <p:cNvPr id="15" name="Text Placeholder 4"/>
          <p:cNvSpPr>
            <a:spLocks noGrp="1"/>
          </p:cNvSpPr>
          <p:nvPr>
            <p:ph type="body" sz="quarter" idx="21" hasCustomPrompt="1"/>
          </p:nvPr>
        </p:nvSpPr>
        <p:spPr>
          <a:xfrm>
            <a:off x="1783671" y="2359632"/>
            <a:ext cx="8731929" cy="3888768"/>
          </a:xfrm>
          <a:prstGeom prst="rect">
            <a:avLst/>
          </a:prstGeom>
        </p:spPr>
        <p:txBody>
          <a:bodyPr anchor="t"/>
          <a:lstStyle>
            <a:lvl1pPr marL="0" indent="0" algn="l">
              <a:lnSpc>
                <a:spcPct val="120000"/>
              </a:lnSpc>
              <a:buNone/>
              <a:tabLst>
                <a:tab pos="2781300" algn="l"/>
              </a:tabLst>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230288967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6140450" y="88900"/>
            <a:ext cx="5970585" cy="667263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88900"/>
            <a:ext cx="5978526" cy="66726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0317" y="5773180"/>
            <a:ext cx="858479" cy="743300"/>
          </a:xfrm>
          <a:prstGeom prst="rect">
            <a:avLst/>
          </a:prstGeom>
        </p:spPr>
      </p:pic>
      <p:sp>
        <p:nvSpPr>
          <p:cNvPr id="13" name="Text Placeholder 4"/>
          <p:cNvSpPr>
            <a:spLocks noGrp="1"/>
          </p:cNvSpPr>
          <p:nvPr>
            <p:ph type="body" sz="quarter" idx="11" hasCustomPrompt="1"/>
          </p:nvPr>
        </p:nvSpPr>
        <p:spPr>
          <a:xfrm>
            <a:off x="790057" y="344768"/>
            <a:ext cx="4699000" cy="326572"/>
          </a:xfrm>
          <a:prstGeom prst="rect">
            <a:avLst/>
          </a:prstGeom>
        </p:spPr>
        <p:txBody>
          <a:bodyPr anchor="ctr"/>
          <a:lstStyle>
            <a:lvl1pPr marL="0" indent="0" algn="ctr">
              <a:buNone/>
              <a:defRPr sz="12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SUBTITLE</a:t>
            </a:r>
          </a:p>
        </p:txBody>
      </p:sp>
      <p:sp>
        <p:nvSpPr>
          <p:cNvPr id="9" name="Subtitle 2"/>
          <p:cNvSpPr>
            <a:spLocks noGrp="1"/>
          </p:cNvSpPr>
          <p:nvPr>
            <p:ph type="subTitle" idx="1" hasCustomPrompt="1"/>
          </p:nvPr>
        </p:nvSpPr>
        <p:spPr>
          <a:xfrm>
            <a:off x="507999" y="3022065"/>
            <a:ext cx="5171557" cy="806302"/>
          </a:xfrm>
          <a:prstGeom prst="rect">
            <a:avLst/>
          </a:prstGeom>
        </p:spPr>
        <p:txBody>
          <a:bodyPr anchor="ctr">
            <a:normAutofit/>
          </a:bodyPr>
          <a:lstStyle>
            <a:lvl1pPr marL="0" indent="0" algn="ctr">
              <a:buNone/>
              <a:defRPr sz="6000" spc="110" baseline="0">
                <a:solidFill>
                  <a:srgbClr val="002F34"/>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09781321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426307875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30215924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401353081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a:t>Click to insert content</a:t>
            </a:r>
            <a:endParaRPr lang="en-GB" dirty="0"/>
          </a:p>
        </p:txBody>
      </p:sp>
    </p:spTree>
    <p:extLst>
      <p:ext uri="{BB962C8B-B14F-4D97-AF65-F5344CB8AC3E}">
        <p14:creationId xmlns:p14="http://schemas.microsoft.com/office/powerpoint/2010/main" val="3791838906"/>
      </p:ext>
    </p:extLst>
  </p:cSld>
  <p:clrMapOvr>
    <a:masterClrMapping/>
  </p:clrMapOvr>
  <p:extLst>
    <p:ext uri="{DCECCB84-F9BA-43D5-87BE-67443E8EF086}">
      <p15:sldGuideLst xmlns:p15="http://schemas.microsoft.com/office/powerpoint/2012/main">
        <p15:guide id="1" orient="horz" pos="3475">
          <p15:clr>
            <a:srgbClr val="FBAE40"/>
          </p15:clr>
        </p15:guide>
        <p15:guide id="2" pos="3885">
          <p15:clr>
            <a:srgbClr val="FBAE40"/>
          </p15:clr>
        </p15:guide>
        <p15:guide id="3" pos="7242">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54698252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sp>
        <p:nvSpPr>
          <p:cNvPr id="19" name="Text Placeholder 4"/>
          <p:cNvSpPr>
            <a:spLocks noGrp="1"/>
          </p:cNvSpPr>
          <p:nvPr>
            <p:ph type="body" sz="quarter" idx="17"/>
          </p:nvPr>
        </p:nvSpPr>
        <p:spPr>
          <a:xfrm>
            <a:off x="6161538"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185293847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417363481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00204656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25821695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352209651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Contents 3">
    <p:spTree>
      <p:nvGrpSpPr>
        <p:cNvPr id="1" name=""/>
        <p:cNvGrpSpPr/>
        <p:nvPr/>
      </p:nvGrpSpPr>
      <p:grpSpPr>
        <a:xfrm>
          <a:off x="0" y="0"/>
          <a:ext cx="0" cy="0"/>
          <a:chOff x="0" y="0"/>
          <a:chExt cx="0" cy="0"/>
        </a:xfrm>
      </p:grpSpPr>
      <p:sp>
        <p:nvSpPr>
          <p:cNvPr id="11" name="Rectangle 10">
            <a:hlinkClick r:id="" action="ppaction://noaction"/>
          </p:cNvPr>
          <p:cNvSpPr/>
          <p:nvPr/>
        </p:nvSpPr>
        <p:spPr>
          <a:xfrm>
            <a:off x="6129866" y="1416049"/>
            <a:ext cx="5985111" cy="171914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9" name="Rectangle 18">
            <a:hlinkClick r:id="" action="ppaction://noaction"/>
          </p:cNvPr>
          <p:cNvSpPr/>
          <p:nvPr userDrawn="1"/>
        </p:nvSpPr>
        <p:spPr>
          <a:xfrm>
            <a:off x="6129866" y="3229218"/>
            <a:ext cx="5985111" cy="171914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1" name="Rectangle 20">
            <a:hlinkClick r:id="" action="ppaction://noaction"/>
          </p:cNvPr>
          <p:cNvSpPr/>
          <p:nvPr userDrawn="1"/>
        </p:nvSpPr>
        <p:spPr>
          <a:xfrm>
            <a:off x="6129866" y="5042387"/>
            <a:ext cx="5985111" cy="171914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4"/>
          <p:cNvSpPr>
            <a:spLocks noGrp="1"/>
          </p:cNvSpPr>
          <p:nvPr userDrawn="1">
            <p:ph type="body" sz="quarter" idx="11" hasCustomPrompt="1"/>
          </p:nvPr>
        </p:nvSpPr>
        <p:spPr>
          <a:xfrm>
            <a:off x="790057" y="2599268"/>
            <a:ext cx="4699000" cy="2193318"/>
          </a:xfrm>
          <a:prstGeom prst="rect">
            <a:avLst/>
          </a:prstGeom>
        </p:spPr>
        <p:txBody>
          <a:bodyPr anchor="ctr"/>
          <a:lstStyle>
            <a:lvl1pPr marL="0" indent="0" algn="ctr">
              <a:buNone/>
              <a:defRPr sz="7000" spc="0" baseline="0">
                <a:solidFill>
                  <a:srgbClr val="002F34"/>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Contents</a:t>
            </a:r>
          </a:p>
        </p:txBody>
      </p:sp>
      <p:sp>
        <p:nvSpPr>
          <p:cNvPr id="9" name="Subtitle 2"/>
          <p:cNvSpPr>
            <a:spLocks noGrp="1"/>
          </p:cNvSpPr>
          <p:nvPr userDrawn="1">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8" name="Text Placeholder 4"/>
          <p:cNvSpPr>
            <a:spLocks noGrp="1"/>
          </p:cNvSpPr>
          <p:nvPr userDrawn="1">
            <p:ph type="body" sz="quarter" idx="21" hasCustomPrompt="1"/>
          </p:nvPr>
        </p:nvSpPr>
        <p:spPr>
          <a:xfrm>
            <a:off x="6898202" y="1791399"/>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3" name="Text Placeholder 4"/>
          <p:cNvSpPr>
            <a:spLocks noGrp="1"/>
          </p:cNvSpPr>
          <p:nvPr userDrawn="1">
            <p:ph type="body" sz="quarter" idx="22" hasCustomPrompt="1"/>
          </p:nvPr>
        </p:nvSpPr>
        <p:spPr>
          <a:xfrm>
            <a:off x="6898202" y="3604568"/>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5" name="Text Placeholder 4"/>
          <p:cNvSpPr>
            <a:spLocks noGrp="1"/>
          </p:cNvSpPr>
          <p:nvPr userDrawn="1">
            <p:ph type="body" sz="quarter" idx="24" hasCustomPrompt="1"/>
          </p:nvPr>
        </p:nvSpPr>
        <p:spPr>
          <a:xfrm>
            <a:off x="6898202" y="5417737"/>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298620066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Contents 4">
    <p:spTree>
      <p:nvGrpSpPr>
        <p:cNvPr id="1" name=""/>
        <p:cNvGrpSpPr/>
        <p:nvPr/>
      </p:nvGrpSpPr>
      <p:grpSpPr>
        <a:xfrm>
          <a:off x="0" y="0"/>
          <a:ext cx="0" cy="0"/>
          <a:chOff x="0" y="0"/>
          <a:chExt cx="0" cy="0"/>
        </a:xfrm>
      </p:grpSpPr>
      <p:sp>
        <p:nvSpPr>
          <p:cNvPr id="11" name="Rectangle 10">
            <a:hlinkClick r:id="" action="ppaction://noaction"/>
          </p:cNvPr>
          <p:cNvSpPr/>
          <p:nvPr/>
        </p:nvSpPr>
        <p:spPr>
          <a:xfrm>
            <a:off x="6129866" y="1416049"/>
            <a:ext cx="5985111" cy="128371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9" name="Rectangle 18">
            <a:hlinkClick r:id="" action="ppaction://noaction"/>
          </p:cNvPr>
          <p:cNvSpPr/>
          <p:nvPr userDrawn="1"/>
        </p:nvSpPr>
        <p:spPr>
          <a:xfrm>
            <a:off x="6129866" y="2769972"/>
            <a:ext cx="5985111" cy="128371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1" name="Rectangle 20">
            <a:hlinkClick r:id="" action="ppaction://noaction"/>
          </p:cNvPr>
          <p:cNvSpPr/>
          <p:nvPr userDrawn="1"/>
        </p:nvSpPr>
        <p:spPr>
          <a:xfrm>
            <a:off x="6129866" y="4123895"/>
            <a:ext cx="5985111" cy="128371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2" name="Rectangle 21">
            <a:hlinkClick r:id="" action="ppaction://noaction"/>
          </p:cNvPr>
          <p:cNvSpPr/>
          <p:nvPr userDrawn="1"/>
        </p:nvSpPr>
        <p:spPr>
          <a:xfrm>
            <a:off x="6129866" y="5477818"/>
            <a:ext cx="5985111" cy="128371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4"/>
          <p:cNvSpPr>
            <a:spLocks noGrp="1"/>
          </p:cNvSpPr>
          <p:nvPr>
            <p:ph type="body" sz="quarter" idx="11" hasCustomPrompt="1"/>
          </p:nvPr>
        </p:nvSpPr>
        <p:spPr>
          <a:xfrm>
            <a:off x="790057" y="2599268"/>
            <a:ext cx="4699000" cy="2193318"/>
          </a:xfrm>
          <a:prstGeom prst="rect">
            <a:avLst/>
          </a:prstGeom>
        </p:spPr>
        <p:txBody>
          <a:bodyPr anchor="ctr"/>
          <a:lstStyle>
            <a:lvl1pPr marL="0" indent="0" algn="ctr">
              <a:buNone/>
              <a:defRPr sz="7000" spc="0" baseline="0">
                <a:solidFill>
                  <a:srgbClr val="002F34"/>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Contents</a:t>
            </a:r>
          </a:p>
        </p:txBody>
      </p:sp>
      <p:sp>
        <p:nvSpPr>
          <p:cNvPr id="9"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8" name="Text Placeholder 4"/>
          <p:cNvSpPr>
            <a:spLocks noGrp="1"/>
          </p:cNvSpPr>
          <p:nvPr userDrawn="1">
            <p:ph type="body" sz="quarter" idx="21" hasCustomPrompt="1"/>
          </p:nvPr>
        </p:nvSpPr>
        <p:spPr>
          <a:xfrm>
            <a:off x="6898202" y="1580022"/>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3" name="Text Placeholder 4"/>
          <p:cNvSpPr>
            <a:spLocks noGrp="1"/>
          </p:cNvSpPr>
          <p:nvPr>
            <p:ph type="body" sz="quarter" idx="22" hasCustomPrompt="1"/>
          </p:nvPr>
        </p:nvSpPr>
        <p:spPr>
          <a:xfrm>
            <a:off x="6898202" y="2927786"/>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4" name="Text Placeholder 4"/>
          <p:cNvSpPr>
            <a:spLocks noGrp="1"/>
          </p:cNvSpPr>
          <p:nvPr>
            <p:ph type="body" sz="quarter" idx="23" hasCustomPrompt="1"/>
          </p:nvPr>
        </p:nvSpPr>
        <p:spPr>
          <a:xfrm>
            <a:off x="6898202" y="4308363"/>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5" name="Text Placeholder 4"/>
          <p:cNvSpPr>
            <a:spLocks noGrp="1"/>
          </p:cNvSpPr>
          <p:nvPr>
            <p:ph type="body" sz="quarter" idx="24" hasCustomPrompt="1"/>
          </p:nvPr>
        </p:nvSpPr>
        <p:spPr>
          <a:xfrm>
            <a:off x="6898202" y="5660607"/>
            <a:ext cx="4633398" cy="968446"/>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259052369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Contents 6">
    <p:spTree>
      <p:nvGrpSpPr>
        <p:cNvPr id="1" name=""/>
        <p:cNvGrpSpPr/>
        <p:nvPr/>
      </p:nvGrpSpPr>
      <p:grpSpPr>
        <a:xfrm>
          <a:off x="0" y="0"/>
          <a:ext cx="0" cy="0"/>
          <a:chOff x="0" y="0"/>
          <a:chExt cx="0" cy="0"/>
        </a:xfrm>
      </p:grpSpPr>
      <p:sp>
        <p:nvSpPr>
          <p:cNvPr id="11" name="Rectangle 10">
            <a:hlinkClick r:id="" action="ppaction://noaction"/>
          </p:cNvPr>
          <p:cNvSpPr/>
          <p:nvPr/>
        </p:nvSpPr>
        <p:spPr>
          <a:xfrm>
            <a:off x="6129866" y="1416050"/>
            <a:ext cx="5985111" cy="83813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5" name="Rectangle 14">
            <a:hlinkClick r:id="" action="ppaction://noaction"/>
          </p:cNvPr>
          <p:cNvSpPr/>
          <p:nvPr userDrawn="1"/>
        </p:nvSpPr>
        <p:spPr>
          <a:xfrm>
            <a:off x="6129866" y="2319248"/>
            <a:ext cx="5985111" cy="83813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6" name="Rectangle 15">
            <a:hlinkClick r:id="" action="ppaction://noaction"/>
          </p:cNvPr>
          <p:cNvSpPr/>
          <p:nvPr userDrawn="1"/>
        </p:nvSpPr>
        <p:spPr>
          <a:xfrm>
            <a:off x="6129866" y="3222446"/>
            <a:ext cx="5985111" cy="83813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7" name="Rectangle 16">
            <a:hlinkClick r:id="" action="ppaction://noaction"/>
          </p:cNvPr>
          <p:cNvSpPr/>
          <p:nvPr userDrawn="1"/>
        </p:nvSpPr>
        <p:spPr>
          <a:xfrm>
            <a:off x="6129866" y="4122762"/>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6" name="Rectangle 25">
            <a:hlinkClick r:id="" action="ppaction://noaction"/>
          </p:cNvPr>
          <p:cNvSpPr/>
          <p:nvPr userDrawn="1"/>
        </p:nvSpPr>
        <p:spPr>
          <a:xfrm>
            <a:off x="6129866" y="5023079"/>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7" name="Rectangle 26">
            <a:hlinkClick r:id="" action="ppaction://noaction"/>
          </p:cNvPr>
          <p:cNvSpPr/>
          <p:nvPr userDrawn="1"/>
        </p:nvSpPr>
        <p:spPr>
          <a:xfrm>
            <a:off x="6129866" y="5923396"/>
            <a:ext cx="5985111" cy="8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4"/>
          <p:cNvSpPr>
            <a:spLocks noGrp="1"/>
          </p:cNvSpPr>
          <p:nvPr>
            <p:ph type="body" sz="quarter" idx="11" hasCustomPrompt="1"/>
          </p:nvPr>
        </p:nvSpPr>
        <p:spPr>
          <a:xfrm>
            <a:off x="790057" y="2599268"/>
            <a:ext cx="4699000" cy="2193318"/>
          </a:xfrm>
          <a:prstGeom prst="rect">
            <a:avLst/>
          </a:prstGeom>
        </p:spPr>
        <p:txBody>
          <a:bodyPr anchor="ctr"/>
          <a:lstStyle>
            <a:lvl1pPr marL="0" indent="0" algn="ctr">
              <a:buNone/>
              <a:defRPr sz="7000" spc="0" baseline="0">
                <a:solidFill>
                  <a:srgbClr val="002F34"/>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Contents</a:t>
            </a:r>
          </a:p>
        </p:txBody>
      </p:sp>
      <p:sp>
        <p:nvSpPr>
          <p:cNvPr id="9"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8" name="Text Placeholder 4"/>
          <p:cNvSpPr>
            <a:spLocks noGrp="1"/>
          </p:cNvSpPr>
          <p:nvPr userDrawn="1">
            <p:ph type="body" sz="quarter" idx="21" hasCustomPrompt="1"/>
          </p:nvPr>
        </p:nvSpPr>
        <p:spPr>
          <a:xfrm>
            <a:off x="6898202" y="1488452"/>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8" name="Text Placeholder 4"/>
          <p:cNvSpPr>
            <a:spLocks noGrp="1"/>
          </p:cNvSpPr>
          <p:nvPr>
            <p:ph type="body" sz="quarter" idx="22" hasCustomPrompt="1"/>
          </p:nvPr>
        </p:nvSpPr>
        <p:spPr>
          <a:xfrm>
            <a:off x="6898202" y="2399589"/>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9" name="Text Placeholder 4"/>
          <p:cNvSpPr>
            <a:spLocks noGrp="1"/>
          </p:cNvSpPr>
          <p:nvPr>
            <p:ph type="body" sz="quarter" idx="23" hasCustomPrompt="1"/>
          </p:nvPr>
        </p:nvSpPr>
        <p:spPr>
          <a:xfrm>
            <a:off x="6898202" y="3302787"/>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0" name="Rectangle 29">
            <a:hlinkClick r:id="" action="ppaction://noaction"/>
          </p:cNvPr>
          <p:cNvSpPr/>
          <p:nvPr userDrawn="1"/>
        </p:nvSpPr>
        <p:spPr>
          <a:xfrm>
            <a:off x="6129866" y="4107844"/>
            <a:ext cx="5985111" cy="83813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31" name="Text Placeholder 4"/>
          <p:cNvSpPr>
            <a:spLocks noGrp="1"/>
          </p:cNvSpPr>
          <p:nvPr>
            <p:ph type="body" sz="quarter" idx="24" hasCustomPrompt="1"/>
          </p:nvPr>
        </p:nvSpPr>
        <p:spPr>
          <a:xfrm>
            <a:off x="6898202" y="4188185"/>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2" name="Rectangle 31">
            <a:hlinkClick r:id="" action="ppaction://noaction"/>
          </p:cNvPr>
          <p:cNvSpPr/>
          <p:nvPr userDrawn="1"/>
        </p:nvSpPr>
        <p:spPr>
          <a:xfrm>
            <a:off x="6129866" y="5023079"/>
            <a:ext cx="5985111" cy="83813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33" name="Text Placeholder 4"/>
          <p:cNvSpPr>
            <a:spLocks noGrp="1"/>
          </p:cNvSpPr>
          <p:nvPr>
            <p:ph type="body" sz="quarter" idx="25" hasCustomPrompt="1"/>
          </p:nvPr>
        </p:nvSpPr>
        <p:spPr>
          <a:xfrm>
            <a:off x="6898202" y="5103420"/>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4" name="Rectangle 33">
            <a:hlinkClick r:id="" action="ppaction://noaction"/>
          </p:cNvPr>
          <p:cNvSpPr/>
          <p:nvPr userDrawn="1"/>
        </p:nvSpPr>
        <p:spPr>
          <a:xfrm>
            <a:off x="6129866" y="5941263"/>
            <a:ext cx="5985111" cy="83813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35" name="Text Placeholder 4"/>
          <p:cNvSpPr>
            <a:spLocks noGrp="1"/>
          </p:cNvSpPr>
          <p:nvPr>
            <p:ph type="body" sz="quarter" idx="26" hasCustomPrompt="1"/>
          </p:nvPr>
        </p:nvSpPr>
        <p:spPr>
          <a:xfrm>
            <a:off x="6898202" y="6021604"/>
            <a:ext cx="4633398" cy="677454"/>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91802753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Tree>
    <p:extLst>
      <p:ext uri="{BB962C8B-B14F-4D97-AF65-F5344CB8AC3E}">
        <p14:creationId xmlns:p14="http://schemas.microsoft.com/office/powerpoint/2010/main" val="177807724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191397232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6130925" y="1416050"/>
            <a:ext cx="5978526" cy="53454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2"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Statement / quote caption</a:t>
            </a:r>
          </a:p>
        </p:txBody>
      </p:sp>
    </p:spTree>
    <p:extLst>
      <p:ext uri="{BB962C8B-B14F-4D97-AF65-F5344CB8AC3E}">
        <p14:creationId xmlns:p14="http://schemas.microsoft.com/office/powerpoint/2010/main" val="373345358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1"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50599347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186682841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a:t>Click to insert content</a:t>
            </a:r>
            <a:endParaRPr lang="en-GB" dirty="0"/>
          </a:p>
        </p:txBody>
      </p:sp>
    </p:spTree>
    <p:extLst>
      <p:ext uri="{BB962C8B-B14F-4D97-AF65-F5344CB8AC3E}">
        <p14:creationId xmlns:p14="http://schemas.microsoft.com/office/powerpoint/2010/main" val="291824038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72653" y="1437276"/>
            <a:ext cx="3983273" cy="222038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5"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6"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5"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7"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Tree>
    <p:extLst>
      <p:ext uri="{BB962C8B-B14F-4D97-AF65-F5344CB8AC3E}">
        <p14:creationId xmlns:p14="http://schemas.microsoft.com/office/powerpoint/2010/main" val="349755007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4" name="Picture Placeholder 3"/>
          <p:cNvSpPr>
            <a:spLocks noGrp="1"/>
          </p:cNvSpPr>
          <p:nvPr>
            <p:ph type="pic" sz="quarter" idx="11" hasCustomPrompt="1"/>
          </p:nvPr>
        </p:nvSpPr>
        <p:spPr>
          <a:xfrm>
            <a:off x="78820" y="1436200"/>
            <a:ext cx="3973784" cy="2221461"/>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5"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26"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27"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85553200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3"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34" name="Rectangle 33"/>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36"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37"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Click to add text</a:t>
            </a:r>
          </a:p>
        </p:txBody>
      </p:sp>
      <p:sp>
        <p:nvSpPr>
          <p:cNvPr id="38"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a:t>Photo</a:t>
            </a:r>
          </a:p>
        </p:txBody>
      </p:sp>
      <p:sp>
        <p:nvSpPr>
          <p:cNvPr id="2" name="Rectangle 1"/>
          <p:cNvSpPr/>
          <p:nvPr userDrawn="1"/>
        </p:nvSpPr>
        <p:spPr>
          <a:xfrm>
            <a:off x="0" y="1346200"/>
            <a:ext cx="12192000" cy="91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80696197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8"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39"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40"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41"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42"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a:t>Photo</a:t>
            </a:r>
          </a:p>
        </p:txBody>
      </p:sp>
      <p:sp>
        <p:nvSpPr>
          <p:cNvPr id="43"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44"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45"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46"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47"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48"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38308324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0" name="Picture Placeholder 3"/>
          <p:cNvSpPr>
            <a:spLocks noGrp="1"/>
          </p:cNvSpPr>
          <p:nvPr>
            <p:ph type="pic" sz="quarter" idx="14"/>
          </p:nvPr>
        </p:nvSpPr>
        <p:spPr>
          <a:xfrm>
            <a:off x="8140468" y="1432676"/>
            <a:ext cx="3970566" cy="5345482"/>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4131726" y="1432676"/>
            <a:ext cx="3918882" cy="5345482"/>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Picture Placeholder 3"/>
          <p:cNvSpPr>
            <a:spLocks noGrp="1"/>
          </p:cNvSpPr>
          <p:nvPr>
            <p:ph type="pic" sz="quarter" idx="12"/>
          </p:nvPr>
        </p:nvSpPr>
        <p:spPr>
          <a:xfrm>
            <a:off x="80960" y="1432676"/>
            <a:ext cx="3956086" cy="5345482"/>
          </a:xfrm>
          <a:prstGeom prst="rect">
            <a:avLst/>
          </a:prstGeom>
          <a:solidFill>
            <a:schemeClr val="bg2"/>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4" name="Text Placeholder 4"/>
          <p:cNvSpPr>
            <a:spLocks noGrp="1"/>
          </p:cNvSpPr>
          <p:nvPr>
            <p:ph type="body" sz="quarter" idx="21" hasCustomPrompt="1"/>
          </p:nvPr>
        </p:nvSpPr>
        <p:spPr>
          <a:xfrm>
            <a:off x="488271" y="2766033"/>
            <a:ext cx="3181349" cy="1943060"/>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5" name="Text Placeholder 4"/>
          <p:cNvSpPr>
            <a:spLocks noGrp="1"/>
          </p:cNvSpPr>
          <p:nvPr>
            <p:ph type="body" sz="quarter" idx="23" hasCustomPrompt="1"/>
          </p:nvPr>
        </p:nvSpPr>
        <p:spPr>
          <a:xfrm>
            <a:off x="4503663" y="2766033"/>
            <a:ext cx="3181349" cy="1943060"/>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
        <p:nvSpPr>
          <p:cNvPr id="16" name="Text Placeholder 4"/>
          <p:cNvSpPr>
            <a:spLocks noGrp="1"/>
          </p:cNvSpPr>
          <p:nvPr>
            <p:ph type="body" sz="quarter" idx="25" hasCustomPrompt="1"/>
          </p:nvPr>
        </p:nvSpPr>
        <p:spPr>
          <a:xfrm>
            <a:off x="8542263" y="2766033"/>
            <a:ext cx="3181349" cy="1943060"/>
          </a:xfrm>
          <a:prstGeom prst="rect">
            <a:avLst/>
          </a:prstGeom>
        </p:spPr>
        <p:txBody>
          <a:bodyPr anchor="ctr"/>
          <a:lstStyle>
            <a:lvl1pPr marL="0" indent="0" algn="ctr">
              <a:lnSpc>
                <a:spcPct val="120000"/>
              </a:lnSpc>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Delete text box if not used</a:t>
            </a:r>
          </a:p>
        </p:txBody>
      </p:sp>
    </p:spTree>
    <p:extLst>
      <p:ext uri="{BB962C8B-B14F-4D97-AF65-F5344CB8AC3E}">
        <p14:creationId xmlns:p14="http://schemas.microsoft.com/office/powerpoint/2010/main" val="145299909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Photo block">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Picture Placeholder 3"/>
          <p:cNvSpPr>
            <a:spLocks noGrp="1"/>
          </p:cNvSpPr>
          <p:nvPr>
            <p:ph type="pic" sz="quarter" idx="12"/>
          </p:nvPr>
        </p:nvSpPr>
        <p:spPr>
          <a:xfrm>
            <a:off x="80960" y="1432676"/>
            <a:ext cx="12030074"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65764253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ext and photo block 2_no logo">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6130925"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6840020" y="2162628"/>
            <a:ext cx="4699000" cy="3717472"/>
          </a:xfrm>
          <a:prstGeom prst="rect">
            <a:avLst/>
          </a:prstGeom>
        </p:spPr>
        <p:txBody>
          <a:bodyPr anchor="ctr"/>
          <a:lstStyle>
            <a:lvl1pPr marL="0" indent="0" algn="ctr">
              <a:buNone/>
              <a:defRPr sz="1400" spc="0" baseline="0">
                <a:solidFill>
                  <a:sysClr val="windowText" lastClr="000000"/>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Statement / quote caption</a:t>
            </a:r>
          </a:p>
        </p:txBody>
      </p:sp>
      <p:sp>
        <p:nvSpPr>
          <p:cNvPr id="8"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Tree>
    <p:extLst>
      <p:ext uri="{BB962C8B-B14F-4D97-AF65-F5344CB8AC3E}">
        <p14:creationId xmlns:p14="http://schemas.microsoft.com/office/powerpoint/2010/main" val="321344177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17" name="Picture Placeholder 3"/>
          <p:cNvSpPr>
            <a:spLocks noGrp="1"/>
          </p:cNvSpPr>
          <p:nvPr>
            <p:ph type="pic" sz="quarter" idx="12"/>
          </p:nvPr>
        </p:nvSpPr>
        <p:spPr>
          <a:xfrm>
            <a:off x="80960" y="88900"/>
            <a:ext cx="12030074" cy="6689258"/>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232972040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2804736"/>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3_Text and photo block">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6" name="Media Placeholder 2"/>
          <p:cNvSpPr>
            <a:spLocks noGrp="1"/>
          </p:cNvSpPr>
          <p:nvPr>
            <p:ph type="media" sz="quarter" idx="17"/>
          </p:nvPr>
        </p:nvSpPr>
        <p:spPr>
          <a:xfrm>
            <a:off x="80960" y="1432676"/>
            <a:ext cx="12030074" cy="5345482"/>
          </a:xfrm>
          <a:prstGeom prst="rect">
            <a:avLst/>
          </a:prstGeom>
        </p:spPr>
        <p:txBody>
          <a:bodyPr anchor="ctr"/>
          <a:lstStyle>
            <a:lvl1pPr marL="0" indent="0" algn="ctr">
              <a:buNone/>
              <a:defRPr>
                <a:solidFill>
                  <a:schemeClr val="bg2"/>
                </a:solidFill>
              </a:defRPr>
            </a:lvl1pPr>
          </a:lstStyle>
          <a:p>
            <a:endParaRPr lang="en-GB" dirty="0"/>
          </a:p>
        </p:txBody>
      </p:sp>
    </p:spTree>
    <p:extLst>
      <p:ext uri="{BB962C8B-B14F-4D97-AF65-F5344CB8AC3E}">
        <p14:creationId xmlns:p14="http://schemas.microsoft.com/office/powerpoint/2010/main" val="349855552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_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4" name="Rectangle 13"/>
          <p:cNvSpPr/>
          <p:nvPr userDrawn="1"/>
        </p:nvSpPr>
        <p:spPr>
          <a:xfrm>
            <a:off x="8127760" y="1432676"/>
            <a:ext cx="3972691" cy="534548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userDrawn="1"/>
        </p:nvSpPr>
        <p:spPr>
          <a:xfrm>
            <a:off x="80961" y="1432676"/>
            <a:ext cx="3960905" cy="534548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Picture Placeholder 3"/>
          <p:cNvSpPr>
            <a:spLocks noGrp="1"/>
          </p:cNvSpPr>
          <p:nvPr>
            <p:ph type="pic" sz="quarter" idx="18"/>
          </p:nvPr>
        </p:nvSpPr>
        <p:spPr>
          <a:xfrm>
            <a:off x="4116324" y="1432676"/>
            <a:ext cx="3930469" cy="5345482"/>
          </a:xfrm>
          <a:prstGeom prst="rect">
            <a:avLst/>
          </a:prstGeom>
          <a:solidFill>
            <a:schemeClr val="bg1"/>
          </a:solidFill>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280747006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8 photos with description">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8" name="Picture Placeholder 3"/>
          <p:cNvSpPr>
            <a:spLocks noGrp="1"/>
          </p:cNvSpPr>
          <p:nvPr>
            <p:ph type="pic" sz="quarter" idx="14"/>
          </p:nvPr>
        </p:nvSpPr>
        <p:spPr>
          <a:xfrm>
            <a:off x="80961" y="1415742"/>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7" name="Picture Placeholder 3"/>
          <p:cNvSpPr>
            <a:spLocks noGrp="1"/>
          </p:cNvSpPr>
          <p:nvPr>
            <p:ph type="pic" sz="quarter" idx="18"/>
          </p:nvPr>
        </p:nvSpPr>
        <p:spPr>
          <a:xfrm>
            <a:off x="3105154" y="1415742"/>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5" name="Picture Placeholder 3"/>
          <p:cNvSpPr>
            <a:spLocks noGrp="1"/>
          </p:cNvSpPr>
          <p:nvPr>
            <p:ph type="pic" sz="quarter" idx="19"/>
          </p:nvPr>
        </p:nvSpPr>
        <p:spPr>
          <a:xfrm>
            <a:off x="6129347" y="1415742"/>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6" name="Picture Placeholder 3"/>
          <p:cNvSpPr>
            <a:spLocks noGrp="1"/>
          </p:cNvSpPr>
          <p:nvPr>
            <p:ph type="pic" sz="quarter" idx="20"/>
          </p:nvPr>
        </p:nvSpPr>
        <p:spPr>
          <a:xfrm>
            <a:off x="9153540" y="1415742"/>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7" name="Text Placeholder 4"/>
          <p:cNvSpPr>
            <a:spLocks noGrp="1"/>
          </p:cNvSpPr>
          <p:nvPr>
            <p:ph type="body" sz="quarter" idx="21" hasCustomPrompt="1"/>
          </p:nvPr>
        </p:nvSpPr>
        <p:spPr>
          <a:xfrm>
            <a:off x="80962" y="3352318"/>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98" name="Picture Placeholder 3"/>
          <p:cNvSpPr>
            <a:spLocks noGrp="1"/>
          </p:cNvSpPr>
          <p:nvPr>
            <p:ph type="pic" sz="quarter" idx="25"/>
          </p:nvPr>
        </p:nvSpPr>
        <p:spPr>
          <a:xfrm>
            <a:off x="80961" y="4126087"/>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99" name="Picture Placeholder 3"/>
          <p:cNvSpPr>
            <a:spLocks noGrp="1"/>
          </p:cNvSpPr>
          <p:nvPr>
            <p:ph type="pic" sz="quarter" idx="26"/>
          </p:nvPr>
        </p:nvSpPr>
        <p:spPr>
          <a:xfrm>
            <a:off x="3105154" y="4126087"/>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0" name="Picture Placeholder 3"/>
          <p:cNvSpPr>
            <a:spLocks noGrp="1"/>
          </p:cNvSpPr>
          <p:nvPr>
            <p:ph type="pic" sz="quarter" idx="27"/>
          </p:nvPr>
        </p:nvSpPr>
        <p:spPr>
          <a:xfrm>
            <a:off x="6129347" y="4126087"/>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1" name="Picture Placeholder 3"/>
          <p:cNvSpPr>
            <a:spLocks noGrp="1"/>
          </p:cNvSpPr>
          <p:nvPr>
            <p:ph type="pic" sz="quarter" idx="28"/>
          </p:nvPr>
        </p:nvSpPr>
        <p:spPr>
          <a:xfrm>
            <a:off x="9153540" y="4126087"/>
            <a:ext cx="29520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6" name="Text Placeholder 4"/>
          <p:cNvSpPr>
            <a:spLocks noGrp="1"/>
          </p:cNvSpPr>
          <p:nvPr>
            <p:ph type="body" sz="quarter" idx="29" hasCustomPrompt="1"/>
          </p:nvPr>
        </p:nvSpPr>
        <p:spPr>
          <a:xfrm>
            <a:off x="3105153" y="3352318"/>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07" name="Text Placeholder 4"/>
          <p:cNvSpPr>
            <a:spLocks noGrp="1"/>
          </p:cNvSpPr>
          <p:nvPr>
            <p:ph type="body" sz="quarter" idx="30" hasCustomPrompt="1"/>
          </p:nvPr>
        </p:nvSpPr>
        <p:spPr>
          <a:xfrm>
            <a:off x="6123015" y="3352318"/>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08" name="Text Placeholder 4"/>
          <p:cNvSpPr>
            <a:spLocks noGrp="1"/>
          </p:cNvSpPr>
          <p:nvPr>
            <p:ph type="body" sz="quarter" idx="31" hasCustomPrompt="1"/>
          </p:nvPr>
        </p:nvSpPr>
        <p:spPr>
          <a:xfrm>
            <a:off x="9159872" y="3352318"/>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13" name="Text Placeholder 4"/>
          <p:cNvSpPr>
            <a:spLocks noGrp="1"/>
          </p:cNvSpPr>
          <p:nvPr>
            <p:ph type="body" sz="quarter" idx="32" hasCustomPrompt="1"/>
          </p:nvPr>
        </p:nvSpPr>
        <p:spPr>
          <a:xfrm>
            <a:off x="80962" y="6062663"/>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14" name="Text Placeholder 4"/>
          <p:cNvSpPr>
            <a:spLocks noGrp="1"/>
          </p:cNvSpPr>
          <p:nvPr>
            <p:ph type="body" sz="quarter" idx="33" hasCustomPrompt="1"/>
          </p:nvPr>
        </p:nvSpPr>
        <p:spPr>
          <a:xfrm>
            <a:off x="3105153" y="6062663"/>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15" name="Text Placeholder 4"/>
          <p:cNvSpPr>
            <a:spLocks noGrp="1"/>
          </p:cNvSpPr>
          <p:nvPr>
            <p:ph type="body" sz="quarter" idx="34" hasCustomPrompt="1"/>
          </p:nvPr>
        </p:nvSpPr>
        <p:spPr>
          <a:xfrm>
            <a:off x="6132513" y="6062663"/>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16" name="Text Placeholder 4"/>
          <p:cNvSpPr>
            <a:spLocks noGrp="1"/>
          </p:cNvSpPr>
          <p:nvPr>
            <p:ph type="body" sz="quarter" idx="35" hasCustomPrompt="1"/>
          </p:nvPr>
        </p:nvSpPr>
        <p:spPr>
          <a:xfrm>
            <a:off x="9153540" y="6062663"/>
            <a:ext cx="295200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29517779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817">
          <p15:clr>
            <a:srgbClr val="FBAE40"/>
          </p15:clr>
        </p15:guide>
        <p15:guide id="4" pos="3863">
          <p15:clr>
            <a:srgbClr val="FBAE40"/>
          </p15:clr>
        </p15:guide>
        <p15:guide id="5" orient="horz" pos="4269">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0 photos and description">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8" name="Picture Placeholder 3"/>
          <p:cNvSpPr>
            <a:spLocks noGrp="1"/>
          </p:cNvSpPr>
          <p:nvPr>
            <p:ph type="pic" sz="quarter" idx="14"/>
          </p:nvPr>
        </p:nvSpPr>
        <p:spPr>
          <a:xfrm>
            <a:off x="80961"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8" name="Text Placeholder 4"/>
          <p:cNvSpPr>
            <a:spLocks noGrp="1"/>
          </p:cNvSpPr>
          <p:nvPr>
            <p:ph type="body" sz="quarter" idx="31" hasCustomPrompt="1"/>
          </p:nvPr>
        </p:nvSpPr>
        <p:spPr>
          <a:xfrm>
            <a:off x="80961" y="3352318"/>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1" name="Picture Placeholder 3"/>
          <p:cNvSpPr>
            <a:spLocks noGrp="1"/>
          </p:cNvSpPr>
          <p:nvPr>
            <p:ph type="pic" sz="quarter" idx="36"/>
          </p:nvPr>
        </p:nvSpPr>
        <p:spPr>
          <a:xfrm>
            <a:off x="2502719"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2" name="Picture Placeholder 3"/>
          <p:cNvSpPr>
            <a:spLocks noGrp="1"/>
          </p:cNvSpPr>
          <p:nvPr>
            <p:ph type="pic" sz="quarter" idx="37"/>
          </p:nvPr>
        </p:nvSpPr>
        <p:spPr>
          <a:xfrm>
            <a:off x="4920947"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3" name="Picture Placeholder 3"/>
          <p:cNvSpPr>
            <a:spLocks noGrp="1"/>
          </p:cNvSpPr>
          <p:nvPr>
            <p:ph type="pic" sz="quarter" idx="38"/>
          </p:nvPr>
        </p:nvSpPr>
        <p:spPr>
          <a:xfrm>
            <a:off x="7340157"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4" name="Picture Placeholder 3"/>
          <p:cNvSpPr>
            <a:spLocks noGrp="1"/>
          </p:cNvSpPr>
          <p:nvPr>
            <p:ph type="pic" sz="quarter" idx="39"/>
          </p:nvPr>
        </p:nvSpPr>
        <p:spPr>
          <a:xfrm>
            <a:off x="9754740" y="1415742"/>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7" name="Text Placeholder 4"/>
          <p:cNvSpPr>
            <a:spLocks noGrp="1"/>
          </p:cNvSpPr>
          <p:nvPr>
            <p:ph type="body" sz="quarter" idx="40" hasCustomPrompt="1"/>
          </p:nvPr>
        </p:nvSpPr>
        <p:spPr>
          <a:xfrm>
            <a:off x="2497424" y="3352318"/>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8" name="Text Placeholder 4"/>
          <p:cNvSpPr>
            <a:spLocks noGrp="1"/>
          </p:cNvSpPr>
          <p:nvPr>
            <p:ph type="body" sz="quarter" idx="41" hasCustomPrompt="1"/>
          </p:nvPr>
        </p:nvSpPr>
        <p:spPr>
          <a:xfrm>
            <a:off x="4916085" y="3352318"/>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9" name="Text Placeholder 4"/>
          <p:cNvSpPr>
            <a:spLocks noGrp="1"/>
          </p:cNvSpPr>
          <p:nvPr>
            <p:ph type="body" sz="quarter" idx="42" hasCustomPrompt="1"/>
          </p:nvPr>
        </p:nvSpPr>
        <p:spPr>
          <a:xfrm>
            <a:off x="7338392" y="3352317"/>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0" name="Text Placeholder 4"/>
          <p:cNvSpPr>
            <a:spLocks noGrp="1"/>
          </p:cNvSpPr>
          <p:nvPr>
            <p:ph type="body" sz="quarter" idx="43" hasCustomPrompt="1"/>
          </p:nvPr>
        </p:nvSpPr>
        <p:spPr>
          <a:xfrm>
            <a:off x="9751209" y="3352318"/>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1" name="Picture Placeholder 3"/>
          <p:cNvSpPr>
            <a:spLocks noGrp="1"/>
          </p:cNvSpPr>
          <p:nvPr>
            <p:ph type="pic" sz="quarter" idx="44"/>
          </p:nvPr>
        </p:nvSpPr>
        <p:spPr>
          <a:xfrm>
            <a:off x="80961"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2" name="Text Placeholder 4"/>
          <p:cNvSpPr>
            <a:spLocks noGrp="1"/>
          </p:cNvSpPr>
          <p:nvPr>
            <p:ph type="body" sz="quarter" idx="45" hasCustomPrompt="1"/>
          </p:nvPr>
        </p:nvSpPr>
        <p:spPr>
          <a:xfrm>
            <a:off x="80961" y="6062663"/>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3" name="Picture Placeholder 3"/>
          <p:cNvSpPr>
            <a:spLocks noGrp="1"/>
          </p:cNvSpPr>
          <p:nvPr>
            <p:ph type="pic" sz="quarter" idx="46"/>
          </p:nvPr>
        </p:nvSpPr>
        <p:spPr>
          <a:xfrm>
            <a:off x="2502719"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4" name="Picture Placeholder 3"/>
          <p:cNvSpPr>
            <a:spLocks noGrp="1"/>
          </p:cNvSpPr>
          <p:nvPr>
            <p:ph type="pic" sz="quarter" idx="47"/>
          </p:nvPr>
        </p:nvSpPr>
        <p:spPr>
          <a:xfrm>
            <a:off x="4920947"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5" name="Picture Placeholder 3"/>
          <p:cNvSpPr>
            <a:spLocks noGrp="1"/>
          </p:cNvSpPr>
          <p:nvPr>
            <p:ph type="pic" sz="quarter" idx="48"/>
          </p:nvPr>
        </p:nvSpPr>
        <p:spPr>
          <a:xfrm>
            <a:off x="7340157"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6" name="Picture Placeholder 3"/>
          <p:cNvSpPr>
            <a:spLocks noGrp="1"/>
          </p:cNvSpPr>
          <p:nvPr>
            <p:ph type="pic" sz="quarter" idx="49"/>
          </p:nvPr>
        </p:nvSpPr>
        <p:spPr>
          <a:xfrm>
            <a:off x="9754740" y="4126087"/>
            <a:ext cx="2350800" cy="193657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8" name="Text Placeholder 4"/>
          <p:cNvSpPr>
            <a:spLocks noGrp="1"/>
          </p:cNvSpPr>
          <p:nvPr>
            <p:ph type="body" sz="quarter" idx="50" hasCustomPrompt="1"/>
          </p:nvPr>
        </p:nvSpPr>
        <p:spPr>
          <a:xfrm>
            <a:off x="2497424" y="6062663"/>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9" name="Text Placeholder 4"/>
          <p:cNvSpPr>
            <a:spLocks noGrp="1"/>
          </p:cNvSpPr>
          <p:nvPr>
            <p:ph type="body" sz="quarter" idx="51" hasCustomPrompt="1"/>
          </p:nvPr>
        </p:nvSpPr>
        <p:spPr>
          <a:xfrm>
            <a:off x="4916085" y="6062663"/>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40" name="Text Placeholder 4"/>
          <p:cNvSpPr>
            <a:spLocks noGrp="1"/>
          </p:cNvSpPr>
          <p:nvPr>
            <p:ph type="body" sz="quarter" idx="52" hasCustomPrompt="1"/>
          </p:nvPr>
        </p:nvSpPr>
        <p:spPr>
          <a:xfrm>
            <a:off x="7338392" y="6062662"/>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41" name="Text Placeholder 4"/>
          <p:cNvSpPr>
            <a:spLocks noGrp="1"/>
          </p:cNvSpPr>
          <p:nvPr>
            <p:ph type="body" sz="quarter" idx="53" hasCustomPrompt="1"/>
          </p:nvPr>
        </p:nvSpPr>
        <p:spPr>
          <a:xfrm>
            <a:off x="9751209" y="6062663"/>
            <a:ext cx="2354330" cy="714375"/>
          </a:xfrm>
          <a:prstGeom prst="rect">
            <a:avLst/>
          </a:prstGeom>
          <a:solidFill>
            <a:schemeClr val="bg2"/>
          </a:solidFill>
        </p:spPr>
        <p:txBody>
          <a:bodyPr lIns="90000" tIns="72000" rIns="90000" bIns="72000"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18564235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817">
          <p15:clr>
            <a:srgbClr val="FBAE40"/>
          </p15:clr>
        </p15:guide>
        <p15:guide id="4" pos="3863">
          <p15:clr>
            <a:srgbClr val="FBAE40"/>
          </p15:clr>
        </p15:guide>
        <p15:guide id="5" orient="horz" pos="4269">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8 picture layout">
    <p:spTree>
      <p:nvGrpSpPr>
        <p:cNvPr id="1" name=""/>
        <p:cNvGrpSpPr/>
        <p:nvPr/>
      </p:nvGrpSpPr>
      <p:grpSpPr>
        <a:xfrm>
          <a:off x="0" y="0"/>
          <a:ext cx="0" cy="0"/>
          <a:chOff x="0" y="0"/>
          <a:chExt cx="0" cy="0"/>
        </a:xfrm>
      </p:grpSpPr>
      <p:sp>
        <p:nvSpPr>
          <p:cNvPr id="8" name="Picture Placeholder 3"/>
          <p:cNvSpPr>
            <a:spLocks noGrp="1"/>
          </p:cNvSpPr>
          <p:nvPr>
            <p:ph type="pic" sz="quarter" idx="14"/>
          </p:nvPr>
        </p:nvSpPr>
        <p:spPr>
          <a:xfrm>
            <a:off x="80961" y="1415742"/>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7" name="Picture Placeholder 3"/>
          <p:cNvSpPr>
            <a:spLocks noGrp="1"/>
          </p:cNvSpPr>
          <p:nvPr>
            <p:ph type="pic" sz="quarter" idx="18"/>
          </p:nvPr>
        </p:nvSpPr>
        <p:spPr>
          <a:xfrm>
            <a:off x="3105154" y="1415742"/>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5" name="Picture Placeholder 3"/>
          <p:cNvSpPr>
            <a:spLocks noGrp="1"/>
          </p:cNvSpPr>
          <p:nvPr>
            <p:ph type="pic" sz="quarter" idx="19"/>
          </p:nvPr>
        </p:nvSpPr>
        <p:spPr>
          <a:xfrm>
            <a:off x="6129347" y="1415742"/>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6" name="Picture Placeholder 3"/>
          <p:cNvSpPr>
            <a:spLocks noGrp="1"/>
          </p:cNvSpPr>
          <p:nvPr>
            <p:ph type="pic" sz="quarter" idx="20"/>
          </p:nvPr>
        </p:nvSpPr>
        <p:spPr>
          <a:xfrm>
            <a:off x="9153540" y="1415742"/>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98" name="Picture Placeholder 3"/>
          <p:cNvSpPr>
            <a:spLocks noGrp="1"/>
          </p:cNvSpPr>
          <p:nvPr>
            <p:ph type="pic" sz="quarter" idx="25"/>
          </p:nvPr>
        </p:nvSpPr>
        <p:spPr>
          <a:xfrm>
            <a:off x="80961" y="4126087"/>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99" name="Picture Placeholder 3"/>
          <p:cNvSpPr>
            <a:spLocks noGrp="1"/>
          </p:cNvSpPr>
          <p:nvPr>
            <p:ph type="pic" sz="quarter" idx="26"/>
          </p:nvPr>
        </p:nvSpPr>
        <p:spPr>
          <a:xfrm>
            <a:off x="3105154" y="4126087"/>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0" name="Picture Placeholder 3"/>
          <p:cNvSpPr>
            <a:spLocks noGrp="1"/>
          </p:cNvSpPr>
          <p:nvPr>
            <p:ph type="pic" sz="quarter" idx="27"/>
          </p:nvPr>
        </p:nvSpPr>
        <p:spPr>
          <a:xfrm>
            <a:off x="6129347" y="4126087"/>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01" name="Picture Placeholder 3"/>
          <p:cNvSpPr>
            <a:spLocks noGrp="1"/>
          </p:cNvSpPr>
          <p:nvPr>
            <p:ph type="pic" sz="quarter" idx="28"/>
          </p:nvPr>
        </p:nvSpPr>
        <p:spPr>
          <a:xfrm>
            <a:off x="9153540" y="4126087"/>
            <a:ext cx="2952000" cy="265095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17857120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817">
          <p15:clr>
            <a:srgbClr val="FBAE40"/>
          </p15:clr>
        </p15:guide>
        <p15:guide id="4" pos="3863">
          <p15:clr>
            <a:srgbClr val="FBAE40"/>
          </p15:clr>
        </p15:guide>
        <p15:guide id="5" orient="horz" pos="4269">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Landscape text and photo">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80962" y="1416051"/>
            <a:ext cx="12030072" cy="265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21" hasCustomPrompt="1"/>
          </p:nvPr>
        </p:nvSpPr>
        <p:spPr>
          <a:xfrm>
            <a:off x="488271" y="1762733"/>
            <a:ext cx="3181349" cy="1943060"/>
          </a:xfrm>
          <a:prstGeom prst="rect">
            <a:avLst/>
          </a:prstGeom>
        </p:spPr>
        <p:txBody>
          <a:bodyPr anchor="ct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8" name="Text Placeholder 4"/>
          <p:cNvSpPr>
            <a:spLocks noGrp="1"/>
          </p:cNvSpPr>
          <p:nvPr>
            <p:ph type="body" sz="quarter" idx="23" hasCustomPrompt="1"/>
          </p:nvPr>
        </p:nvSpPr>
        <p:spPr>
          <a:xfrm>
            <a:off x="4503663" y="1762733"/>
            <a:ext cx="3181349" cy="1943060"/>
          </a:xfrm>
          <a:prstGeom prst="rect">
            <a:avLst/>
          </a:prstGeom>
        </p:spPr>
        <p:txBody>
          <a:bodyPr anchor="ct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9" name="Text Placeholder 4"/>
          <p:cNvSpPr>
            <a:spLocks noGrp="1"/>
          </p:cNvSpPr>
          <p:nvPr>
            <p:ph type="body" sz="quarter" idx="25" hasCustomPrompt="1"/>
          </p:nvPr>
        </p:nvSpPr>
        <p:spPr>
          <a:xfrm>
            <a:off x="8542263" y="1762733"/>
            <a:ext cx="3181349" cy="1943060"/>
          </a:xfrm>
          <a:prstGeom prst="rect">
            <a:avLst/>
          </a:prstGeom>
        </p:spPr>
        <p:txBody>
          <a:bodyPr anchor="ct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1" name="Picture Placeholder 3"/>
          <p:cNvSpPr>
            <a:spLocks noGrp="1"/>
          </p:cNvSpPr>
          <p:nvPr>
            <p:ph type="pic" sz="quarter" idx="16" hasCustomPrompt="1"/>
          </p:nvPr>
        </p:nvSpPr>
        <p:spPr>
          <a:xfrm>
            <a:off x="4126921" y="4130636"/>
            <a:ext cx="3936582" cy="2630898"/>
          </a:xfrm>
          <a:prstGeom prst="rect">
            <a:avLst/>
          </a:prstGeom>
          <a:noFill/>
        </p:spPr>
        <p:txBody>
          <a:bodyPr tIns="936000" anchor="ctr"/>
          <a:lstStyle>
            <a:lvl1pPr marL="0" indent="0" algn="ctr">
              <a:buNone/>
              <a:defRPr sz="1800">
                <a:solidFill>
                  <a:schemeClr val="bg2"/>
                </a:solidFill>
              </a:defRPr>
            </a:lvl1pPr>
          </a:lstStyle>
          <a:p>
            <a:r>
              <a:rPr lang="en-GB" dirty="0"/>
              <a:t>Photo</a:t>
            </a:r>
          </a:p>
        </p:txBody>
      </p:sp>
      <p:sp>
        <p:nvSpPr>
          <p:cNvPr id="22" name="Picture Placeholder 3"/>
          <p:cNvSpPr>
            <a:spLocks noGrp="1"/>
          </p:cNvSpPr>
          <p:nvPr>
            <p:ph type="pic" sz="quarter" idx="17" hasCustomPrompt="1"/>
          </p:nvPr>
        </p:nvSpPr>
        <p:spPr>
          <a:xfrm>
            <a:off x="8146809" y="4130636"/>
            <a:ext cx="3964225" cy="2630898"/>
          </a:xfrm>
          <a:prstGeom prst="rect">
            <a:avLst/>
          </a:prstGeom>
          <a:noFill/>
        </p:spPr>
        <p:txBody>
          <a:bodyPr tIns="936000" anchor="ctr"/>
          <a:lstStyle>
            <a:lvl1pPr marL="0" indent="0" algn="ctr">
              <a:buNone/>
              <a:defRPr sz="1800">
                <a:solidFill>
                  <a:schemeClr val="bg2"/>
                </a:solidFill>
              </a:defRPr>
            </a:lvl1pPr>
          </a:lstStyle>
          <a:p>
            <a:r>
              <a:rPr lang="en-GB" dirty="0"/>
              <a:t>Photo</a:t>
            </a:r>
          </a:p>
        </p:txBody>
      </p:sp>
      <p:sp>
        <p:nvSpPr>
          <p:cNvPr id="23" name="Picture Placeholder 3"/>
          <p:cNvSpPr>
            <a:spLocks noGrp="1"/>
          </p:cNvSpPr>
          <p:nvPr>
            <p:ph type="pic" sz="quarter" idx="20" hasCustomPrompt="1"/>
          </p:nvPr>
        </p:nvSpPr>
        <p:spPr>
          <a:xfrm>
            <a:off x="72654" y="4130636"/>
            <a:ext cx="3969212" cy="2636429"/>
          </a:xfrm>
          <a:prstGeom prst="rect">
            <a:avLst/>
          </a:prstGeom>
          <a:noFill/>
        </p:spPr>
        <p:txBody>
          <a:bodyPr tIns="936000" anchor="ctr"/>
          <a:lstStyle>
            <a:lvl1pPr marL="0" indent="0" algn="ctr">
              <a:buNone/>
              <a:defRPr sz="1800">
                <a:solidFill>
                  <a:schemeClr val="bg2"/>
                </a:solidFill>
              </a:defRPr>
            </a:lvl1pPr>
          </a:lstStyle>
          <a:p>
            <a:r>
              <a:rPr lang="en-GB" dirty="0"/>
              <a:t>Photo</a:t>
            </a:r>
          </a:p>
        </p:txBody>
      </p:sp>
    </p:spTree>
    <p:extLst>
      <p:ext uri="{BB962C8B-B14F-4D97-AF65-F5344CB8AC3E}">
        <p14:creationId xmlns:p14="http://schemas.microsoft.com/office/powerpoint/2010/main" val="3301778642"/>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Profile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sp>
        <p:nvSpPr>
          <p:cNvPr id="17" name="Text Placeholder 4"/>
          <p:cNvSpPr>
            <a:spLocks noGrp="1"/>
          </p:cNvSpPr>
          <p:nvPr>
            <p:ph type="body" sz="quarter" idx="21" hasCustomPrompt="1"/>
          </p:nvPr>
        </p:nvSpPr>
        <p:spPr>
          <a:xfrm>
            <a:off x="488271" y="4284055"/>
            <a:ext cx="3181349" cy="2069687"/>
          </a:xfrm>
          <a:prstGeom prst="rect">
            <a:avLst/>
          </a:prstGeom>
        </p:spPr>
        <p:txBody>
          <a:bodyPr anchor="t">
            <a:normAutofit/>
          </a:bodyPr>
          <a:lstStyle>
            <a:lvl1pPr marL="285750" indent="-285750" algn="l">
              <a:lnSpc>
                <a:spcPct val="120000"/>
              </a:lnSpc>
              <a:buFont typeface="Arial" panose="020B0604020202020204" pitchFamily="34" charset="0"/>
              <a:buChar char="•"/>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8" name="Text Placeholder 4"/>
          <p:cNvSpPr>
            <a:spLocks noGrp="1"/>
          </p:cNvSpPr>
          <p:nvPr>
            <p:ph type="body" sz="quarter" idx="23" hasCustomPrompt="1"/>
          </p:nvPr>
        </p:nvSpPr>
        <p:spPr>
          <a:xfrm>
            <a:off x="4490963" y="4284055"/>
            <a:ext cx="3181349" cy="2069687"/>
          </a:xfrm>
          <a:prstGeom prst="rect">
            <a:avLst/>
          </a:prstGeom>
        </p:spPr>
        <p:txBody>
          <a:bodyPr anchor="t">
            <a:normAutofit/>
          </a:bodyPr>
          <a:lstStyle>
            <a:lvl1pPr marL="285750" indent="-285750" algn="l">
              <a:lnSpc>
                <a:spcPct val="120000"/>
              </a:lnSpc>
              <a:buFont typeface="Arial" panose="020B0604020202020204" pitchFamily="34" charset="0"/>
              <a:buChar char="•"/>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19" name="Text Placeholder 4"/>
          <p:cNvSpPr>
            <a:spLocks noGrp="1"/>
          </p:cNvSpPr>
          <p:nvPr>
            <p:ph type="body" sz="quarter" idx="25" hasCustomPrompt="1"/>
          </p:nvPr>
        </p:nvSpPr>
        <p:spPr>
          <a:xfrm>
            <a:off x="8542263" y="4284055"/>
            <a:ext cx="3181349" cy="2069687"/>
          </a:xfrm>
          <a:prstGeom prst="rect">
            <a:avLst/>
          </a:prstGeom>
        </p:spPr>
        <p:txBody>
          <a:bodyPr anchor="t">
            <a:normAutofit/>
          </a:bodyPr>
          <a:lstStyle>
            <a:lvl1pPr marL="285750" indent="-285750" algn="l">
              <a:lnSpc>
                <a:spcPct val="120000"/>
              </a:lnSpc>
              <a:buFont typeface="Arial" panose="020B0604020202020204" pitchFamily="34" charset="0"/>
              <a:buChar char="•"/>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7" name="Picture Placeholder 3"/>
          <p:cNvSpPr>
            <a:spLocks noGrp="1"/>
          </p:cNvSpPr>
          <p:nvPr>
            <p:ph type="pic" sz="quarter" idx="14"/>
          </p:nvPr>
        </p:nvSpPr>
        <p:spPr>
          <a:xfrm>
            <a:off x="496948" y="1671438"/>
            <a:ext cx="3172671" cy="203281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30" name="Text Placeholder 4"/>
          <p:cNvSpPr>
            <a:spLocks noGrp="1"/>
          </p:cNvSpPr>
          <p:nvPr>
            <p:ph type="body" sz="quarter" idx="28" hasCustomPrompt="1"/>
          </p:nvPr>
        </p:nvSpPr>
        <p:spPr>
          <a:xfrm>
            <a:off x="488271" y="3809202"/>
            <a:ext cx="3181349" cy="371920"/>
          </a:xfrm>
          <a:prstGeom prst="rect">
            <a:avLst/>
          </a:prstGeom>
        </p:spPr>
        <p:txBody>
          <a:bodyPr anchor="t">
            <a:noAutofit/>
          </a:bodyPr>
          <a:lstStyle>
            <a:lvl1pPr marL="0" indent="0" algn="l">
              <a:lnSpc>
                <a:spcPct val="120000"/>
              </a:lnSpc>
              <a:buFont typeface="Arial" panose="020B0604020202020204" pitchFamily="34" charset="0"/>
              <a:buNone/>
              <a:defRPr sz="1600" b="0" spc="0" baseline="0">
                <a:solidFill>
                  <a:schemeClr val="accent5"/>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1" name="Text Placeholder 4"/>
          <p:cNvSpPr>
            <a:spLocks noGrp="1"/>
          </p:cNvSpPr>
          <p:nvPr>
            <p:ph type="body" sz="quarter" idx="29" hasCustomPrompt="1"/>
          </p:nvPr>
        </p:nvSpPr>
        <p:spPr>
          <a:xfrm>
            <a:off x="4490963" y="3808194"/>
            <a:ext cx="3181349" cy="371920"/>
          </a:xfrm>
          <a:prstGeom prst="rect">
            <a:avLst/>
          </a:prstGeom>
        </p:spPr>
        <p:txBody>
          <a:bodyPr anchor="t">
            <a:noAutofit/>
          </a:bodyPr>
          <a:lstStyle>
            <a:lvl1pPr marL="0" indent="0" algn="l">
              <a:lnSpc>
                <a:spcPct val="120000"/>
              </a:lnSpc>
              <a:buFont typeface="Arial" panose="020B0604020202020204" pitchFamily="34" charset="0"/>
              <a:buNone/>
              <a:defRPr sz="1600" b="0" spc="0" baseline="0">
                <a:solidFill>
                  <a:schemeClr val="accent5"/>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32" name="Text Placeholder 4"/>
          <p:cNvSpPr>
            <a:spLocks noGrp="1"/>
          </p:cNvSpPr>
          <p:nvPr>
            <p:ph type="body" sz="quarter" idx="30" hasCustomPrompt="1"/>
          </p:nvPr>
        </p:nvSpPr>
        <p:spPr>
          <a:xfrm>
            <a:off x="8542263" y="3808194"/>
            <a:ext cx="3181349" cy="371920"/>
          </a:xfrm>
          <a:prstGeom prst="rect">
            <a:avLst/>
          </a:prstGeom>
        </p:spPr>
        <p:txBody>
          <a:bodyPr anchor="t">
            <a:noAutofit/>
          </a:bodyPr>
          <a:lstStyle>
            <a:lvl1pPr marL="0" indent="0" algn="l">
              <a:lnSpc>
                <a:spcPct val="120000"/>
              </a:lnSpc>
              <a:buFont typeface="Arial" panose="020B0604020202020204" pitchFamily="34" charset="0"/>
              <a:buNone/>
              <a:defRPr sz="1600" b="0" spc="0" baseline="0">
                <a:solidFill>
                  <a:schemeClr val="accent5"/>
                </a:solidFill>
                <a:latin typeface="+mj-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
        <p:nvSpPr>
          <p:cNvPr id="22" name="Picture Placeholder 3"/>
          <p:cNvSpPr>
            <a:spLocks noGrp="1"/>
          </p:cNvSpPr>
          <p:nvPr>
            <p:ph type="pic" sz="quarter" idx="31"/>
          </p:nvPr>
        </p:nvSpPr>
        <p:spPr>
          <a:xfrm>
            <a:off x="4490962" y="1671438"/>
            <a:ext cx="3181349" cy="203281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3" name="Picture Placeholder 3"/>
          <p:cNvSpPr>
            <a:spLocks noGrp="1"/>
          </p:cNvSpPr>
          <p:nvPr>
            <p:ph type="pic" sz="quarter" idx="32"/>
          </p:nvPr>
        </p:nvSpPr>
        <p:spPr>
          <a:xfrm>
            <a:off x="8541782" y="1671438"/>
            <a:ext cx="3181830" cy="2032815"/>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206216770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Statement layout page">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Subtitle 2"/>
          <p:cNvSpPr>
            <a:spLocks noGrp="1"/>
          </p:cNvSpPr>
          <p:nvPr>
            <p:ph type="subTitle" idx="1" hasCustomPrompt="1"/>
          </p:nvPr>
        </p:nvSpPr>
        <p:spPr>
          <a:xfrm>
            <a:off x="317500" y="337213"/>
            <a:ext cx="11569700"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9063" y="1408113"/>
            <a:ext cx="11990387" cy="5457925"/>
          </a:xfrm>
          <a:prstGeom prst="rect">
            <a:avLst/>
          </a:prstGeom>
        </p:spPr>
      </p:pic>
      <p:sp>
        <p:nvSpPr>
          <p:cNvPr id="15" name="Text Placeholder 4"/>
          <p:cNvSpPr>
            <a:spLocks noGrp="1"/>
          </p:cNvSpPr>
          <p:nvPr>
            <p:ph type="body" sz="quarter" idx="21" hasCustomPrompt="1"/>
          </p:nvPr>
        </p:nvSpPr>
        <p:spPr>
          <a:xfrm>
            <a:off x="1783671" y="2359632"/>
            <a:ext cx="8731929" cy="3888768"/>
          </a:xfrm>
          <a:prstGeom prst="rect">
            <a:avLst/>
          </a:prstGeom>
        </p:spPr>
        <p:txBody>
          <a:bodyPr anchor="t"/>
          <a:lstStyle>
            <a:lvl1pPr marL="0" indent="0" algn="l">
              <a:lnSpc>
                <a:spcPct val="120000"/>
              </a:lnSpc>
              <a:buNone/>
              <a:tabLst>
                <a:tab pos="2781300" algn="l"/>
              </a:tabLst>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Insert text here</a:t>
            </a:r>
          </a:p>
        </p:txBody>
      </p:sp>
    </p:spTree>
    <p:extLst>
      <p:ext uri="{BB962C8B-B14F-4D97-AF65-F5344CB8AC3E}">
        <p14:creationId xmlns:p14="http://schemas.microsoft.com/office/powerpoint/2010/main" val="422045007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Montage 6">
    <p:spTree>
      <p:nvGrpSpPr>
        <p:cNvPr id="1" name=""/>
        <p:cNvGrpSpPr/>
        <p:nvPr/>
      </p:nvGrpSpPr>
      <p:grpSpPr>
        <a:xfrm>
          <a:off x="0" y="0"/>
          <a:ext cx="0" cy="0"/>
          <a:chOff x="0" y="0"/>
          <a:chExt cx="0" cy="0"/>
        </a:xfrm>
      </p:grpSpPr>
      <p:sp>
        <p:nvSpPr>
          <p:cNvPr id="26" name="Picture Placeholder 3"/>
          <p:cNvSpPr>
            <a:spLocks noGrp="1"/>
          </p:cNvSpPr>
          <p:nvPr>
            <p:ph type="pic" sz="quarter" idx="11" hasCustomPrompt="1"/>
          </p:nvPr>
        </p:nvSpPr>
        <p:spPr>
          <a:xfrm>
            <a:off x="80961" y="80963"/>
            <a:ext cx="3969212" cy="2682124"/>
          </a:xfrm>
          <a:prstGeom prst="rect">
            <a:avLst/>
          </a:prstGeom>
          <a:solidFill>
            <a:schemeClr val="bg1"/>
          </a:solidFill>
        </p:spPr>
        <p:txBody>
          <a:bodyPr tIns="936000" anchor="ctr"/>
          <a:lstStyle>
            <a:lvl1pPr marL="0" indent="0" algn="ctr">
              <a:buNone/>
              <a:defRPr sz="1800">
                <a:solidFill>
                  <a:schemeClr val="bg2"/>
                </a:solidFill>
              </a:defRPr>
            </a:lvl1pPr>
          </a:lstStyle>
          <a:p>
            <a:r>
              <a:rPr lang="en-GB" dirty="0"/>
              <a:t>Photo</a:t>
            </a:r>
          </a:p>
        </p:txBody>
      </p:sp>
      <p:sp>
        <p:nvSpPr>
          <p:cNvPr id="27" name="Picture Placeholder 3"/>
          <p:cNvSpPr>
            <a:spLocks noGrp="1"/>
          </p:cNvSpPr>
          <p:nvPr>
            <p:ph type="pic" sz="quarter" idx="18" hasCustomPrompt="1"/>
          </p:nvPr>
        </p:nvSpPr>
        <p:spPr>
          <a:xfrm>
            <a:off x="4135033" y="4105471"/>
            <a:ext cx="3936582" cy="2671567"/>
          </a:xfrm>
          <a:prstGeom prst="rect">
            <a:avLst/>
          </a:prstGeom>
          <a:solidFill>
            <a:schemeClr val="bg1"/>
          </a:solidFill>
        </p:spPr>
        <p:txBody>
          <a:bodyPr tIns="936000" anchor="ctr"/>
          <a:lstStyle>
            <a:lvl1pPr marL="0" indent="0" algn="ctr">
              <a:buNone/>
              <a:defRPr sz="1800">
                <a:solidFill>
                  <a:schemeClr val="bg2"/>
                </a:solidFill>
              </a:defRPr>
            </a:lvl1pPr>
          </a:lstStyle>
          <a:p>
            <a:r>
              <a:rPr lang="en-GB" dirty="0"/>
              <a:t>Photo</a:t>
            </a:r>
          </a:p>
        </p:txBody>
      </p:sp>
      <p:sp>
        <p:nvSpPr>
          <p:cNvPr id="28" name="Picture Placeholder 3"/>
          <p:cNvSpPr>
            <a:spLocks noGrp="1"/>
          </p:cNvSpPr>
          <p:nvPr>
            <p:ph type="pic" sz="quarter" idx="19" hasCustomPrompt="1"/>
          </p:nvPr>
        </p:nvSpPr>
        <p:spPr>
          <a:xfrm>
            <a:off x="8156475" y="80963"/>
            <a:ext cx="3954559" cy="2671567"/>
          </a:xfrm>
          <a:prstGeom prst="rect">
            <a:avLst/>
          </a:prstGeom>
          <a:solidFill>
            <a:schemeClr val="bg1"/>
          </a:solidFill>
        </p:spPr>
        <p:txBody>
          <a:bodyPr tIns="936000" anchor="ctr"/>
          <a:lstStyle>
            <a:lvl1pPr marL="0" indent="0" algn="ctr">
              <a:buNone/>
              <a:defRPr sz="1800">
                <a:solidFill>
                  <a:schemeClr val="bg2"/>
                </a:solidFill>
              </a:defRPr>
            </a:lvl1pPr>
          </a:lstStyle>
          <a:p>
            <a:r>
              <a:rPr lang="en-GB" dirty="0"/>
              <a:t>Photo</a:t>
            </a:r>
          </a:p>
        </p:txBody>
      </p:sp>
      <p:sp>
        <p:nvSpPr>
          <p:cNvPr id="29" name="Picture Placeholder 3"/>
          <p:cNvSpPr>
            <a:spLocks noGrp="1"/>
          </p:cNvSpPr>
          <p:nvPr>
            <p:ph type="pic" sz="quarter" idx="20" hasCustomPrompt="1"/>
          </p:nvPr>
        </p:nvSpPr>
        <p:spPr>
          <a:xfrm>
            <a:off x="80961" y="2849563"/>
            <a:ext cx="3969212" cy="3927476"/>
          </a:xfrm>
          <a:prstGeom prst="rect">
            <a:avLst/>
          </a:prstGeom>
          <a:solidFill>
            <a:schemeClr val="bg1"/>
          </a:solidFill>
        </p:spPr>
        <p:txBody>
          <a:bodyPr tIns="936000" anchor="ctr"/>
          <a:lstStyle>
            <a:lvl1pPr marL="0" indent="0" algn="ctr">
              <a:buNone/>
              <a:defRPr sz="1800">
                <a:solidFill>
                  <a:schemeClr val="bg2"/>
                </a:solidFill>
              </a:defRPr>
            </a:lvl1pPr>
          </a:lstStyle>
          <a:p>
            <a:r>
              <a:rPr lang="en-GB" dirty="0"/>
              <a:t>Photo</a:t>
            </a:r>
          </a:p>
        </p:txBody>
      </p:sp>
      <p:sp>
        <p:nvSpPr>
          <p:cNvPr id="30" name="Picture Placeholder 3"/>
          <p:cNvSpPr>
            <a:spLocks noGrp="1"/>
          </p:cNvSpPr>
          <p:nvPr>
            <p:ph type="pic" sz="quarter" idx="21" hasCustomPrompt="1"/>
          </p:nvPr>
        </p:nvSpPr>
        <p:spPr>
          <a:xfrm>
            <a:off x="4135033" y="80963"/>
            <a:ext cx="3936582" cy="3938587"/>
          </a:xfrm>
          <a:prstGeom prst="rect">
            <a:avLst/>
          </a:prstGeom>
          <a:solidFill>
            <a:schemeClr val="bg1"/>
          </a:solidFill>
        </p:spPr>
        <p:txBody>
          <a:bodyPr tIns="936000" anchor="ctr"/>
          <a:lstStyle>
            <a:lvl1pPr marL="0" indent="0" algn="ctr">
              <a:buNone/>
              <a:defRPr sz="1800">
                <a:solidFill>
                  <a:schemeClr val="bg2"/>
                </a:solidFill>
              </a:defRPr>
            </a:lvl1pPr>
          </a:lstStyle>
          <a:p>
            <a:r>
              <a:rPr lang="en-GB" dirty="0"/>
              <a:t>Photo</a:t>
            </a:r>
          </a:p>
        </p:txBody>
      </p:sp>
      <p:sp>
        <p:nvSpPr>
          <p:cNvPr id="31" name="Picture Placeholder 3"/>
          <p:cNvSpPr>
            <a:spLocks noGrp="1"/>
          </p:cNvSpPr>
          <p:nvPr>
            <p:ph type="pic" sz="quarter" idx="22" hasCustomPrompt="1"/>
          </p:nvPr>
        </p:nvSpPr>
        <p:spPr>
          <a:xfrm>
            <a:off x="8156475" y="2839007"/>
            <a:ext cx="3954559" cy="3938032"/>
          </a:xfrm>
          <a:prstGeom prst="rect">
            <a:avLst/>
          </a:prstGeom>
          <a:solidFill>
            <a:schemeClr val="bg1"/>
          </a:solidFill>
        </p:spPr>
        <p:txBody>
          <a:bodyPr tIns="936000" anchor="ctr"/>
          <a:lstStyle>
            <a:lvl1pPr marL="0" indent="0" algn="ctr">
              <a:buNone/>
              <a:defRPr sz="1800">
                <a:solidFill>
                  <a:schemeClr val="bg2"/>
                </a:solidFill>
              </a:defRPr>
            </a:lvl1pPr>
          </a:lstStyle>
          <a:p>
            <a:r>
              <a:rPr lang="en-GB" dirty="0"/>
              <a:t>Photo</a:t>
            </a:r>
          </a:p>
        </p:txBody>
      </p:sp>
    </p:spTree>
    <p:extLst>
      <p:ext uri="{BB962C8B-B14F-4D97-AF65-F5344CB8AC3E}">
        <p14:creationId xmlns:p14="http://schemas.microsoft.com/office/powerpoint/2010/main" val="3606363457"/>
      </p:ext>
    </p:extLst>
  </p:cSld>
  <p:clrMapOvr>
    <a:masterClrMapping/>
  </p:clrMapOvr>
  <p:extLst>
    <p:ext uri="{DCECCB84-F9BA-43D5-87BE-67443E8EF086}">
      <p15:sldGuideLst xmlns:p15="http://schemas.microsoft.com/office/powerpoint/2012/main">
        <p15:guide id="1" orient="horz" pos="51">
          <p15:clr>
            <a:srgbClr val="FBAE40"/>
          </p15:clr>
        </p15:guide>
        <p15:guide id="2" pos="7628">
          <p15:clr>
            <a:srgbClr val="FBAE40"/>
          </p15:clr>
        </p15:guide>
        <p15:guide id="3" pos="52">
          <p15:clr>
            <a:srgbClr val="FBAE40"/>
          </p15:clr>
        </p15:guide>
        <p15:guide id="4" orient="horz" pos="4269">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Montage 10">
    <p:spTree>
      <p:nvGrpSpPr>
        <p:cNvPr id="1" name=""/>
        <p:cNvGrpSpPr/>
        <p:nvPr/>
      </p:nvGrpSpPr>
      <p:grpSpPr>
        <a:xfrm>
          <a:off x="0" y="0"/>
          <a:ext cx="0" cy="0"/>
          <a:chOff x="0" y="0"/>
          <a:chExt cx="0" cy="0"/>
        </a:xfrm>
      </p:grpSpPr>
      <p:sp>
        <p:nvSpPr>
          <p:cNvPr id="11" name="Picture Placeholder 3"/>
          <p:cNvSpPr>
            <a:spLocks noGrp="1"/>
          </p:cNvSpPr>
          <p:nvPr>
            <p:ph type="pic" sz="quarter" idx="50"/>
          </p:nvPr>
        </p:nvSpPr>
        <p:spPr>
          <a:xfrm>
            <a:off x="82550" y="3748455"/>
            <a:ext cx="5370994" cy="3028584"/>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2" name="Picture Placeholder 3"/>
          <p:cNvSpPr>
            <a:spLocks noGrp="1"/>
          </p:cNvSpPr>
          <p:nvPr>
            <p:ph type="pic" sz="quarter" idx="51"/>
          </p:nvPr>
        </p:nvSpPr>
        <p:spPr>
          <a:xfrm>
            <a:off x="83511" y="80963"/>
            <a:ext cx="3755064" cy="1742884"/>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3" name="Picture Placeholder 3"/>
          <p:cNvSpPr>
            <a:spLocks noGrp="1"/>
          </p:cNvSpPr>
          <p:nvPr>
            <p:ph type="pic" sz="quarter" idx="52"/>
          </p:nvPr>
        </p:nvSpPr>
        <p:spPr>
          <a:xfrm>
            <a:off x="3925051" y="80964"/>
            <a:ext cx="1528493" cy="1742883"/>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4" name="Picture Placeholder 3"/>
          <p:cNvSpPr>
            <a:spLocks noGrp="1"/>
          </p:cNvSpPr>
          <p:nvPr>
            <p:ph type="pic" sz="quarter" idx="53"/>
          </p:nvPr>
        </p:nvSpPr>
        <p:spPr>
          <a:xfrm>
            <a:off x="5540019" y="2325964"/>
            <a:ext cx="2285720" cy="2203171"/>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55"/>
          </p:nvPr>
        </p:nvSpPr>
        <p:spPr>
          <a:xfrm>
            <a:off x="7912212" y="80963"/>
            <a:ext cx="4197237" cy="3667492"/>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57"/>
          </p:nvPr>
        </p:nvSpPr>
        <p:spPr>
          <a:xfrm>
            <a:off x="7912214" y="3830835"/>
            <a:ext cx="4197236" cy="2946204"/>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17" name="Picture Placeholder 3"/>
          <p:cNvSpPr>
            <a:spLocks noGrp="1"/>
          </p:cNvSpPr>
          <p:nvPr>
            <p:ph type="pic" sz="quarter" idx="58"/>
          </p:nvPr>
        </p:nvSpPr>
        <p:spPr>
          <a:xfrm>
            <a:off x="5540019" y="77511"/>
            <a:ext cx="2285719" cy="2160000"/>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0" name="Picture Placeholder 3"/>
          <p:cNvSpPr>
            <a:spLocks noGrp="1"/>
          </p:cNvSpPr>
          <p:nvPr>
            <p:ph type="pic" sz="quarter" idx="59"/>
          </p:nvPr>
        </p:nvSpPr>
        <p:spPr>
          <a:xfrm>
            <a:off x="5540019" y="4617587"/>
            <a:ext cx="2285720" cy="2146633"/>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1" name="Picture Placeholder 3"/>
          <p:cNvSpPr>
            <a:spLocks noGrp="1"/>
          </p:cNvSpPr>
          <p:nvPr>
            <p:ph type="pic" sz="quarter" idx="60"/>
          </p:nvPr>
        </p:nvSpPr>
        <p:spPr>
          <a:xfrm>
            <a:off x="1725904" y="1907241"/>
            <a:ext cx="3727640" cy="1750079"/>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
        <p:nvSpPr>
          <p:cNvPr id="22" name="Picture Placeholder 3"/>
          <p:cNvSpPr>
            <a:spLocks noGrp="1"/>
          </p:cNvSpPr>
          <p:nvPr>
            <p:ph type="pic" sz="quarter" idx="61"/>
          </p:nvPr>
        </p:nvSpPr>
        <p:spPr>
          <a:xfrm>
            <a:off x="82550" y="1907242"/>
            <a:ext cx="1551185" cy="1750078"/>
          </a:xfrm>
          <a:prstGeom prst="rect">
            <a:avLst/>
          </a:prstGeom>
          <a:solidFill>
            <a:schemeClr val="bg1"/>
          </a:solidFill>
        </p:spPr>
        <p:txBody>
          <a:bodyPr anchor="ctr"/>
          <a:lstStyle>
            <a:lvl1pPr marL="0" indent="0" algn="ctr">
              <a:buNone/>
              <a:defRPr sz="1800">
                <a:solidFill>
                  <a:schemeClr val="bg2"/>
                </a:solidFill>
              </a:defRPr>
            </a:lvl1pPr>
          </a:lstStyle>
          <a:p>
            <a:endParaRPr lang="en-GB" dirty="0"/>
          </a:p>
          <a:p>
            <a:endParaRPr lang="en-GB" dirty="0"/>
          </a:p>
          <a:p>
            <a:r>
              <a:rPr lang="en-GB" dirty="0"/>
              <a:t>Photo</a:t>
            </a:r>
          </a:p>
        </p:txBody>
      </p:sp>
    </p:spTree>
    <p:extLst>
      <p:ext uri="{BB962C8B-B14F-4D97-AF65-F5344CB8AC3E}">
        <p14:creationId xmlns:p14="http://schemas.microsoft.com/office/powerpoint/2010/main" val="1678977263"/>
      </p:ext>
    </p:extLst>
  </p:cSld>
  <p:clrMapOvr>
    <a:masterClrMapping/>
  </p:clrMapOvr>
  <p:extLst>
    <p:ext uri="{DCECCB84-F9BA-43D5-87BE-67443E8EF086}">
      <p15:sldGuideLst xmlns:p15="http://schemas.microsoft.com/office/powerpoint/2012/main">
        <p15:guide id="1" orient="horz" pos="51">
          <p15:clr>
            <a:srgbClr val="FBAE40"/>
          </p15:clr>
        </p15:guide>
        <p15:guide id="2" pos="7628">
          <p15:clr>
            <a:srgbClr val="FBAE40"/>
          </p15:clr>
        </p15:guide>
        <p15:guide id="3" pos="52">
          <p15:clr>
            <a:srgbClr val="FBAE40"/>
          </p15:clr>
        </p15:guide>
        <p15:guide id="4" orient="horz" pos="4269">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139863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
    <p:spTree>
      <p:nvGrpSpPr>
        <p:cNvPr id="1" name=""/>
        <p:cNvGrpSpPr/>
        <p:nvPr/>
      </p:nvGrpSpPr>
      <p:grpSpPr>
        <a:xfrm>
          <a:off x="0" y="0"/>
          <a:ext cx="0" cy="0"/>
          <a:chOff x="0" y="0"/>
          <a:chExt cx="0" cy="0"/>
        </a:xfrm>
      </p:grpSpPr>
    </p:spTree>
    <p:extLst>
      <p:ext uri="{BB962C8B-B14F-4D97-AF65-F5344CB8AC3E}">
        <p14:creationId xmlns:p14="http://schemas.microsoft.com/office/powerpoint/2010/main" val="72423328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178203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Text and photo bloc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86416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theme" Target="../theme/theme4.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37" Type="http://schemas.openxmlformats.org/officeDocument/2006/relationships/theme" Target="../theme/theme7.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36" Type="http://schemas.openxmlformats.org/officeDocument/2006/relationships/slideLayout" Target="../slideLayouts/slideLayout70.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slideLayout" Target="../slideLayouts/slideLayout69.xml"/><Relationship Id="rId8" Type="http://schemas.openxmlformats.org/officeDocument/2006/relationships/slideLayout" Target="../slideLayouts/slideLayout42.xml"/><Relationship Id="rId3" Type="http://schemas.openxmlformats.org/officeDocument/2006/relationships/slideLayout" Target="../slideLayouts/slideLayout37.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83.xml"/><Relationship Id="rId18" Type="http://schemas.openxmlformats.org/officeDocument/2006/relationships/slideLayout" Target="../slideLayouts/slideLayout88.xml"/><Relationship Id="rId26" Type="http://schemas.openxmlformats.org/officeDocument/2006/relationships/slideLayout" Target="../slideLayouts/slideLayout96.xml"/><Relationship Id="rId39" Type="http://schemas.openxmlformats.org/officeDocument/2006/relationships/theme" Target="../theme/theme8.xml"/><Relationship Id="rId21" Type="http://schemas.openxmlformats.org/officeDocument/2006/relationships/slideLayout" Target="../slideLayouts/slideLayout91.xml"/><Relationship Id="rId34" Type="http://schemas.openxmlformats.org/officeDocument/2006/relationships/slideLayout" Target="../slideLayouts/slideLayout104.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5" Type="http://schemas.openxmlformats.org/officeDocument/2006/relationships/slideLayout" Target="../slideLayouts/slideLayout95.xml"/><Relationship Id="rId33" Type="http://schemas.openxmlformats.org/officeDocument/2006/relationships/slideLayout" Target="../slideLayouts/slideLayout103.xml"/><Relationship Id="rId38" Type="http://schemas.openxmlformats.org/officeDocument/2006/relationships/slideLayout" Target="../slideLayouts/slideLayout108.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slideLayout" Target="../slideLayouts/slideLayout90.xml"/><Relationship Id="rId29" Type="http://schemas.openxmlformats.org/officeDocument/2006/relationships/slideLayout" Target="../slideLayouts/slideLayout99.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24" Type="http://schemas.openxmlformats.org/officeDocument/2006/relationships/slideLayout" Target="../slideLayouts/slideLayout94.xml"/><Relationship Id="rId32" Type="http://schemas.openxmlformats.org/officeDocument/2006/relationships/slideLayout" Target="../slideLayouts/slideLayout102.xml"/><Relationship Id="rId37" Type="http://schemas.openxmlformats.org/officeDocument/2006/relationships/slideLayout" Target="../slideLayouts/slideLayout107.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slideLayout" Target="../slideLayouts/slideLayout93.xml"/><Relationship Id="rId28" Type="http://schemas.openxmlformats.org/officeDocument/2006/relationships/slideLayout" Target="../slideLayouts/slideLayout98.xml"/><Relationship Id="rId36" Type="http://schemas.openxmlformats.org/officeDocument/2006/relationships/slideLayout" Target="../slideLayouts/slideLayout106.xml"/><Relationship Id="rId10" Type="http://schemas.openxmlformats.org/officeDocument/2006/relationships/slideLayout" Target="../slideLayouts/slideLayout80.xml"/><Relationship Id="rId19" Type="http://schemas.openxmlformats.org/officeDocument/2006/relationships/slideLayout" Target="../slideLayouts/slideLayout89.xml"/><Relationship Id="rId31" Type="http://schemas.openxmlformats.org/officeDocument/2006/relationships/slideLayout" Target="../slideLayouts/slideLayout101.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slideLayout" Target="../slideLayouts/slideLayout92.xml"/><Relationship Id="rId27" Type="http://schemas.openxmlformats.org/officeDocument/2006/relationships/slideLayout" Target="../slideLayouts/slideLayout97.xml"/><Relationship Id="rId30" Type="http://schemas.openxmlformats.org/officeDocument/2006/relationships/slideLayout" Target="../slideLayouts/slideLayout100.xml"/><Relationship Id="rId35" Type="http://schemas.openxmlformats.org/officeDocument/2006/relationships/slideLayout" Target="../slideLayouts/slideLayout105.xml"/><Relationship Id="rId8" Type="http://schemas.openxmlformats.org/officeDocument/2006/relationships/slideLayout" Target="../slideLayouts/slideLayout78.xml"/><Relationship Id="rId3" Type="http://schemas.openxmlformats.org/officeDocument/2006/relationships/slideLayout" Target="../slideLayouts/slideLayout73.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26" Type="http://schemas.openxmlformats.org/officeDocument/2006/relationships/slideLayout" Target="../slideLayouts/slideLayout134.xml"/><Relationship Id="rId21" Type="http://schemas.openxmlformats.org/officeDocument/2006/relationships/slideLayout" Target="../slideLayouts/slideLayout129.xml"/><Relationship Id="rId34" Type="http://schemas.openxmlformats.org/officeDocument/2006/relationships/slideLayout" Target="../slideLayouts/slideLayout142.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5" Type="http://schemas.openxmlformats.org/officeDocument/2006/relationships/slideLayout" Target="../slideLayouts/slideLayout133.xml"/><Relationship Id="rId33" Type="http://schemas.openxmlformats.org/officeDocument/2006/relationships/slideLayout" Target="../slideLayouts/slideLayout141.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slideLayout" Target="../slideLayouts/slideLayout128.xml"/><Relationship Id="rId29" Type="http://schemas.openxmlformats.org/officeDocument/2006/relationships/slideLayout" Target="../slideLayouts/slideLayout137.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24" Type="http://schemas.openxmlformats.org/officeDocument/2006/relationships/slideLayout" Target="../slideLayouts/slideLayout132.xml"/><Relationship Id="rId32" Type="http://schemas.openxmlformats.org/officeDocument/2006/relationships/slideLayout" Target="../slideLayouts/slideLayout140.xml"/><Relationship Id="rId37" Type="http://schemas.openxmlformats.org/officeDocument/2006/relationships/theme" Target="../theme/theme9.xml"/><Relationship Id="rId5" Type="http://schemas.openxmlformats.org/officeDocument/2006/relationships/slideLayout" Target="../slideLayouts/slideLayout113.xml"/><Relationship Id="rId15" Type="http://schemas.openxmlformats.org/officeDocument/2006/relationships/slideLayout" Target="../slideLayouts/slideLayout123.xml"/><Relationship Id="rId23" Type="http://schemas.openxmlformats.org/officeDocument/2006/relationships/slideLayout" Target="../slideLayouts/slideLayout131.xml"/><Relationship Id="rId28" Type="http://schemas.openxmlformats.org/officeDocument/2006/relationships/slideLayout" Target="../slideLayouts/slideLayout136.xml"/><Relationship Id="rId36" Type="http://schemas.openxmlformats.org/officeDocument/2006/relationships/slideLayout" Target="../slideLayouts/slideLayout144.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31" Type="http://schemas.openxmlformats.org/officeDocument/2006/relationships/slideLayout" Target="../slideLayouts/slideLayout139.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 Id="rId22" Type="http://schemas.openxmlformats.org/officeDocument/2006/relationships/slideLayout" Target="../slideLayouts/slideLayout130.xml"/><Relationship Id="rId27" Type="http://schemas.openxmlformats.org/officeDocument/2006/relationships/slideLayout" Target="../slideLayouts/slideLayout135.xml"/><Relationship Id="rId30" Type="http://schemas.openxmlformats.org/officeDocument/2006/relationships/slideLayout" Target="../slideLayouts/slideLayout138.xml"/><Relationship Id="rId35" Type="http://schemas.openxmlformats.org/officeDocument/2006/relationships/slideLayout" Target="../slideLayouts/slideLayout143.xml"/><Relationship Id="rId8" Type="http://schemas.openxmlformats.org/officeDocument/2006/relationships/slideLayout" Target="../slideLayouts/slideLayout116.xml"/><Relationship Id="rId3" Type="http://schemas.openxmlformats.org/officeDocument/2006/relationships/slideLayout" Target="../slideLayouts/slideLayout111.xml"/></Relationships>
</file>

<file path=ppt/slideMasters/_rels/slideMaster10.xml.rels><?xml version="1.0" encoding="UTF-8" standalone="yes"?>
<Relationships xmlns="http://schemas.openxmlformats.org/package/2006/relationships"><Relationship Id="rId13" Type="http://schemas.openxmlformats.org/officeDocument/2006/relationships/slideLayout" Target="../slideLayouts/slideLayout157.xml"/><Relationship Id="rId18" Type="http://schemas.openxmlformats.org/officeDocument/2006/relationships/slideLayout" Target="../slideLayouts/slideLayout162.xml"/><Relationship Id="rId26" Type="http://schemas.openxmlformats.org/officeDocument/2006/relationships/slideLayout" Target="../slideLayouts/slideLayout170.xml"/><Relationship Id="rId21" Type="http://schemas.openxmlformats.org/officeDocument/2006/relationships/slideLayout" Target="../slideLayouts/slideLayout165.xml"/><Relationship Id="rId34" Type="http://schemas.openxmlformats.org/officeDocument/2006/relationships/slideLayout" Target="../slideLayouts/slideLayout178.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5" Type="http://schemas.openxmlformats.org/officeDocument/2006/relationships/slideLayout" Target="../slideLayouts/slideLayout169.xml"/><Relationship Id="rId33" Type="http://schemas.openxmlformats.org/officeDocument/2006/relationships/slideLayout" Target="../slideLayouts/slideLayout177.xml"/><Relationship Id="rId38" Type="http://schemas.openxmlformats.org/officeDocument/2006/relationships/theme" Target="../theme/theme10.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20" Type="http://schemas.openxmlformats.org/officeDocument/2006/relationships/slideLayout" Target="../slideLayouts/slideLayout164.xml"/><Relationship Id="rId29" Type="http://schemas.openxmlformats.org/officeDocument/2006/relationships/slideLayout" Target="../slideLayouts/slideLayout173.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24" Type="http://schemas.openxmlformats.org/officeDocument/2006/relationships/slideLayout" Target="../slideLayouts/slideLayout168.xml"/><Relationship Id="rId32" Type="http://schemas.openxmlformats.org/officeDocument/2006/relationships/slideLayout" Target="../slideLayouts/slideLayout176.xml"/><Relationship Id="rId37" Type="http://schemas.openxmlformats.org/officeDocument/2006/relationships/slideLayout" Target="../slideLayouts/slideLayout181.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23" Type="http://schemas.openxmlformats.org/officeDocument/2006/relationships/slideLayout" Target="../slideLayouts/slideLayout167.xml"/><Relationship Id="rId28" Type="http://schemas.openxmlformats.org/officeDocument/2006/relationships/slideLayout" Target="../slideLayouts/slideLayout172.xml"/><Relationship Id="rId36" Type="http://schemas.openxmlformats.org/officeDocument/2006/relationships/slideLayout" Target="../slideLayouts/slideLayout180.xml"/><Relationship Id="rId10" Type="http://schemas.openxmlformats.org/officeDocument/2006/relationships/slideLayout" Target="../slideLayouts/slideLayout154.xml"/><Relationship Id="rId19" Type="http://schemas.openxmlformats.org/officeDocument/2006/relationships/slideLayout" Target="../slideLayouts/slideLayout163.xml"/><Relationship Id="rId31" Type="http://schemas.openxmlformats.org/officeDocument/2006/relationships/slideLayout" Target="../slideLayouts/slideLayout175.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 Id="rId22" Type="http://schemas.openxmlformats.org/officeDocument/2006/relationships/slideLayout" Target="../slideLayouts/slideLayout166.xml"/><Relationship Id="rId27" Type="http://schemas.openxmlformats.org/officeDocument/2006/relationships/slideLayout" Target="../slideLayouts/slideLayout171.xml"/><Relationship Id="rId30" Type="http://schemas.openxmlformats.org/officeDocument/2006/relationships/slideLayout" Target="../slideLayouts/slideLayout174.xml"/><Relationship Id="rId35" Type="http://schemas.openxmlformats.org/officeDocument/2006/relationships/slideLayout" Target="../slideLayouts/slideLayout179.xml"/><Relationship Id="rId8" Type="http://schemas.openxmlformats.org/officeDocument/2006/relationships/slideLayout" Target="../slideLayouts/slideLayout152.xml"/><Relationship Id="rId3" Type="http://schemas.openxmlformats.org/officeDocument/2006/relationships/slideLayout" Target="../slideLayouts/slideLayout147.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84.xml"/><Relationship Id="rId7" Type="http://schemas.openxmlformats.org/officeDocument/2006/relationships/theme" Target="../theme/theme11.xml"/><Relationship Id="rId2" Type="http://schemas.openxmlformats.org/officeDocument/2006/relationships/slideLayout" Target="../slideLayouts/slideLayout183.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5" Type="http://schemas.openxmlformats.org/officeDocument/2006/relationships/slideLayout" Target="../slideLayouts/slideLayout186.xml"/><Relationship Id="rId4" Type="http://schemas.openxmlformats.org/officeDocument/2006/relationships/slideLayout" Target="../slideLayouts/slideLayout18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3986" r:id="rId2"/>
    <p:sldLayoutId id="2147483726" r:id="rId3"/>
    <p:sldLayoutId id="2147483879" r:id="rId4"/>
    <p:sldLayoutId id="2147483698" r:id="rId5"/>
    <p:sldLayoutId id="2147483884" r:id="rId6"/>
    <p:sldLayoutId id="2147483728" r:id="rId7"/>
    <p:sldLayoutId id="2147483882"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4010129"/>
      </p:ext>
    </p:extLst>
  </p:cSld>
  <p:clrMap bg1="lt1" tx1="dk1" bg2="lt2" tx2="dk2" accent1="accent1" accent2="accent2" accent3="accent3" accent4="accent4" accent5="accent5" accent6="accent6" hlink="hlink" folHlink="folHlink"/>
  <p:sldLayoutIdLst>
    <p:sldLayoutId id="2147484070" r:id="rId1"/>
    <p:sldLayoutId id="2147484071" r:id="rId2"/>
    <p:sldLayoutId id="2147484072" r:id="rId3"/>
    <p:sldLayoutId id="2147484073" r:id="rId4"/>
    <p:sldLayoutId id="2147484074"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5484829"/>
      </p:ext>
    </p:extLst>
  </p:cSld>
  <p:clrMap bg1="lt1" tx1="dk1" bg2="lt2" tx2="dk2" accent1="accent1" accent2="accent2" accent3="accent3" accent4="accent4" accent5="accent5" accent6="accent6" hlink="hlink" folHlink="folHlink"/>
  <p:sldLayoutIdLst>
    <p:sldLayoutId id="2147484077" r:id="rId1"/>
    <p:sldLayoutId id="2147484079" r:id="rId2"/>
    <p:sldLayoutId id="214748407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3987" r:id="rId2"/>
    <p:sldLayoutId id="2147483749" r:id="rId3"/>
    <p:sldLayoutId id="2147483880" r:id="rId4"/>
    <p:sldLayoutId id="2147483750" r:id="rId5"/>
    <p:sldLayoutId id="2147483883" r:id="rId6"/>
    <p:sldLayoutId id="2147483786" r:id="rId7"/>
    <p:sldLayoutId id="2147483881"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4016" r:id="rId1"/>
    <p:sldLayoutId id="2147483900" r:id="rId2"/>
    <p:sldLayoutId id="2147483890" r:id="rId3"/>
    <p:sldLayoutId id="2147483889" r:id="rId4"/>
    <p:sldLayoutId id="2147483791" r:id="rId5"/>
    <p:sldLayoutId id="2147483793" r:id="rId6"/>
    <p:sldLayoutId id="2147483794" r:id="rId7"/>
    <p:sldLayoutId id="2147483795" r:id="rId8"/>
    <p:sldLayoutId id="2147483796" r:id="rId9"/>
    <p:sldLayoutId id="2147483895" r:id="rId10"/>
    <p:sldLayoutId id="2147483901" r:id="rId11"/>
    <p:sldLayoutId id="2147484066" r:id="rId12"/>
    <p:sldLayoutId id="2147484067" r:id="rId13"/>
    <p:sldLayoutId id="2147484068" r:id="rId14"/>
    <p:sldLayoutId id="2147483805" r:id="rId15"/>
    <p:sldLayoutId id="2147483973" r:id="rId16"/>
    <p:sldLayoutId id="2147483959" r:id="rId17"/>
    <p:sldLayoutId id="2147483960" r:id="rId18"/>
    <p:sldLayoutId id="2147483961" r:id="rId19"/>
    <p:sldLayoutId id="2147483962" r:id="rId20"/>
    <p:sldLayoutId id="2147483963" r:id="rId21"/>
    <p:sldLayoutId id="2147483964" r:id="rId22"/>
    <p:sldLayoutId id="2147483965" r:id="rId23"/>
    <p:sldLayoutId id="2147483966" r:id="rId24"/>
    <p:sldLayoutId id="2147483988" r:id="rId25"/>
    <p:sldLayoutId id="2147483989" r:id="rId26"/>
    <p:sldLayoutId id="2147483990" r:id="rId27"/>
    <p:sldLayoutId id="2147483991" r:id="rId28"/>
    <p:sldLayoutId id="2147483992" r:id="rId29"/>
    <p:sldLayoutId id="2147483993" r:id="rId30"/>
    <p:sldLayoutId id="2147483994" r:id="rId31"/>
    <p:sldLayoutId id="2147483995" r:id="rId32"/>
    <p:sldLayoutId id="2147483996" r:id="rId33"/>
    <p:sldLayoutId id="2147483997" r:id="rId34"/>
    <p:sldLayoutId id="2147483998" r:id="rId35"/>
    <p:sldLayoutId id="2147483999" r:id="rId3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4780735"/>
      </p:ext>
    </p:extLst>
  </p:cSld>
  <p:clrMap bg1="lt1" tx1="dk1" bg2="lt2" tx2="dk2" accent1="accent1" accent2="accent2" accent3="accent3" accent4="accent4" accent5="accent5" accent6="accent6" hlink="hlink" folHlink="folHlink"/>
  <p:sldLayoutIdLst>
    <p:sldLayoutId id="2147484015" r:id="rId1"/>
    <p:sldLayoutId id="2147483810" r:id="rId2"/>
    <p:sldLayoutId id="2147483891" r:id="rId3"/>
    <p:sldLayoutId id="2147483888" r:id="rId4"/>
    <p:sldLayoutId id="2147483974" r:id="rId5"/>
    <p:sldLayoutId id="2147483813" r:id="rId6"/>
    <p:sldLayoutId id="2147483814" r:id="rId7"/>
    <p:sldLayoutId id="2147483815" r:id="rId8"/>
    <p:sldLayoutId id="2147483816" r:id="rId9"/>
    <p:sldLayoutId id="2147483896" r:id="rId10"/>
    <p:sldLayoutId id="2147483906" r:id="rId11"/>
    <p:sldLayoutId id="2147484059" r:id="rId12"/>
    <p:sldLayoutId id="2147484057" r:id="rId13"/>
    <p:sldLayoutId id="2147484058" r:id="rId14"/>
    <p:sldLayoutId id="2147483817" r:id="rId15"/>
    <p:sldLayoutId id="2147483978" r:id="rId16"/>
    <p:sldLayoutId id="2147483951" r:id="rId17"/>
    <p:sldLayoutId id="2147483952" r:id="rId18"/>
    <p:sldLayoutId id="2147483953" r:id="rId19"/>
    <p:sldLayoutId id="2147483982" r:id="rId20"/>
    <p:sldLayoutId id="2147483967" r:id="rId21"/>
    <p:sldLayoutId id="2147483968" r:id="rId22"/>
    <p:sldLayoutId id="2147483969" r:id="rId23"/>
    <p:sldLayoutId id="2147483958" r:id="rId24"/>
    <p:sldLayoutId id="2147484000" r:id="rId25"/>
    <p:sldLayoutId id="2147484001" r:id="rId26"/>
    <p:sldLayoutId id="2147484002" r:id="rId27"/>
    <p:sldLayoutId id="2147484003" r:id="rId28"/>
    <p:sldLayoutId id="2147484004" r:id="rId29"/>
    <p:sldLayoutId id="2147484005" r:id="rId30"/>
    <p:sldLayoutId id="2147484006" r:id="rId31"/>
    <p:sldLayoutId id="2147484007" r:id="rId32"/>
    <p:sldLayoutId id="2147484008" r:id="rId33"/>
    <p:sldLayoutId id="2147484009" r:id="rId34"/>
    <p:sldLayoutId id="2147484010" r:id="rId35"/>
    <p:sldLayoutId id="2147484011" r:id="rId36"/>
    <p:sldLayoutId id="2147484012" r:id="rId37"/>
    <p:sldLayoutId id="2147484013" r:id="rId3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1440176"/>
      </p:ext>
    </p:extLst>
  </p:cSld>
  <p:clrMap bg1="lt1" tx1="dk1" bg2="lt2" tx2="dk2" accent1="accent1" accent2="accent2" accent3="accent3" accent4="accent4" accent5="accent5" accent6="accent6" hlink="hlink" folHlink="folHlink"/>
  <p:sldLayoutIdLst>
    <p:sldLayoutId id="2147484014" r:id="rId1"/>
    <p:sldLayoutId id="2147483826" r:id="rId2"/>
    <p:sldLayoutId id="2147483892" r:id="rId3"/>
    <p:sldLayoutId id="2147483887" r:id="rId4"/>
    <p:sldLayoutId id="2147483975" r:id="rId5"/>
    <p:sldLayoutId id="2147483829" r:id="rId6"/>
    <p:sldLayoutId id="2147483830" r:id="rId7"/>
    <p:sldLayoutId id="2147483831" r:id="rId8"/>
    <p:sldLayoutId id="2147483832" r:id="rId9"/>
    <p:sldLayoutId id="2147483897" r:id="rId10"/>
    <p:sldLayoutId id="2147483908" r:id="rId11"/>
    <p:sldLayoutId id="2147484060" r:id="rId12"/>
    <p:sldLayoutId id="2147484061" r:id="rId13"/>
    <p:sldLayoutId id="2147484062" r:id="rId14"/>
    <p:sldLayoutId id="2147483833" r:id="rId15"/>
    <p:sldLayoutId id="2147483979" r:id="rId16"/>
    <p:sldLayoutId id="2147483834" r:id="rId17"/>
    <p:sldLayoutId id="2147483835" r:id="rId18"/>
    <p:sldLayoutId id="2147483860" r:id="rId19"/>
    <p:sldLayoutId id="2147483983" r:id="rId20"/>
    <p:sldLayoutId id="2147483837" r:id="rId21"/>
    <p:sldLayoutId id="2147483838" r:id="rId22"/>
    <p:sldLayoutId id="2147483839" r:id="rId23"/>
    <p:sldLayoutId id="2147483840" r:id="rId24"/>
    <p:sldLayoutId id="2147484017" r:id="rId25"/>
    <p:sldLayoutId id="2147484018" r:id="rId26"/>
    <p:sldLayoutId id="2147484019" r:id="rId27"/>
    <p:sldLayoutId id="2147484020" r:id="rId28"/>
    <p:sldLayoutId id="2147484021" r:id="rId29"/>
    <p:sldLayoutId id="2147484022" r:id="rId30"/>
    <p:sldLayoutId id="2147484023" r:id="rId31"/>
    <p:sldLayoutId id="2147484024" r:id="rId32"/>
    <p:sldLayoutId id="2147484025" r:id="rId33"/>
    <p:sldLayoutId id="2147484026" r:id="rId34"/>
    <p:sldLayoutId id="2147484027" r:id="rId35"/>
    <p:sldLayoutId id="2147484028" r:id="rId3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8175960"/>
      </p:ext>
    </p:extLst>
  </p:cSld>
  <p:clrMap bg1="lt1" tx1="dk1" bg2="lt2" tx2="dk2" accent1="accent1" accent2="accent2" accent3="accent3" accent4="accent4" accent5="accent5" accent6="accent6" hlink="hlink" folHlink="folHlink"/>
  <p:sldLayoutIdLst>
    <p:sldLayoutId id="2147484029" r:id="rId1"/>
    <p:sldLayoutId id="2147483759" r:id="rId2"/>
    <p:sldLayoutId id="2147483894" r:id="rId3"/>
    <p:sldLayoutId id="2147483885" r:id="rId4"/>
    <p:sldLayoutId id="2147483977" r:id="rId5"/>
    <p:sldLayoutId id="2147483788" r:id="rId6"/>
    <p:sldLayoutId id="2147483732" r:id="rId7"/>
    <p:sldLayoutId id="2147483760" r:id="rId8"/>
    <p:sldLayoutId id="2147483787" r:id="rId9"/>
    <p:sldLayoutId id="2147483899" r:id="rId10"/>
    <p:sldLayoutId id="2147483905" r:id="rId11"/>
    <p:sldLayoutId id="2147484063" r:id="rId12"/>
    <p:sldLayoutId id="2147484064" r:id="rId13"/>
    <p:sldLayoutId id="2147484065" r:id="rId14"/>
    <p:sldLayoutId id="2147483684" r:id="rId15"/>
    <p:sldLayoutId id="2147483981" r:id="rId16"/>
    <p:sldLayoutId id="2147483935" r:id="rId17"/>
    <p:sldLayoutId id="2147483936" r:id="rId18"/>
    <p:sldLayoutId id="2147483937" r:id="rId19"/>
    <p:sldLayoutId id="2147483985" r:id="rId20"/>
    <p:sldLayoutId id="2147483939" r:id="rId21"/>
    <p:sldLayoutId id="2147483940" r:id="rId22"/>
    <p:sldLayoutId id="2147483941" r:id="rId23"/>
    <p:sldLayoutId id="2147483942" r:id="rId24"/>
    <p:sldLayoutId id="2147484030" r:id="rId25"/>
    <p:sldLayoutId id="2147484031" r:id="rId26"/>
    <p:sldLayoutId id="2147484032" r:id="rId27"/>
    <p:sldLayoutId id="2147484033" r:id="rId28"/>
    <p:sldLayoutId id="2147484034" r:id="rId29"/>
    <p:sldLayoutId id="2147484035" r:id="rId30"/>
    <p:sldLayoutId id="2147484036" r:id="rId31"/>
    <p:sldLayoutId id="2147484037" r:id="rId32"/>
    <p:sldLayoutId id="2147484038" r:id="rId33"/>
    <p:sldLayoutId id="2147484039" r:id="rId34"/>
    <p:sldLayoutId id="2147484040" r:id="rId35"/>
    <p:sldLayoutId id="2147484041" r:id="rId36"/>
    <p:sldLayoutId id="2147484042" r:id="rId3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5273518"/>
      </p:ext>
    </p:extLst>
  </p:cSld>
  <p:clrMap bg1="lt1" tx1="dk1" bg2="lt2" tx2="dk2" accent1="accent1" accent2="accent2" accent3="accent3" accent4="accent4" accent5="accent5" accent6="accent6" hlink="hlink" folHlink="folHlink"/>
  <p:sldLayoutIdLst>
    <p:sldLayoutId id="2147484044" r:id="rId1"/>
    <p:sldLayoutId id="2147484045" r:id="rId2"/>
    <p:sldLayoutId id="2147484053" r:id="rId3"/>
    <p:sldLayoutId id="2147484054" r:id="rId4"/>
    <p:sldLayoutId id="2147484055" r:id="rId5"/>
    <p:sldLayoutId id="214748405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alpha val="0"/>
          </a:schemeClr>
        </a:soli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1523998" y="484845"/>
            <a:ext cx="9144001" cy="3098799"/>
          </a:xfrm>
        </p:spPr>
        <p:txBody>
          <a:bodyPr/>
          <a:lstStyle/>
          <a:p>
            <a:r>
              <a:rPr lang="en-GB" dirty="0"/>
              <a:t>Film Studies</a:t>
            </a:r>
          </a:p>
        </p:txBody>
      </p:sp>
    </p:spTree>
    <p:extLst>
      <p:ext uri="{BB962C8B-B14F-4D97-AF65-F5344CB8AC3E}">
        <p14:creationId xmlns:p14="http://schemas.microsoft.com/office/powerpoint/2010/main" val="2540116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endParaRPr lang="en-US" sz="5400" dirty="0"/>
          </a:p>
          <a:p>
            <a:r>
              <a:rPr lang="en-US" sz="5400" dirty="0"/>
              <a:t>BA Film Studies (Outline)</a:t>
            </a:r>
          </a:p>
          <a:p>
            <a:endParaRPr lang="en-US" sz="5400" dirty="0"/>
          </a:p>
        </p:txBody>
      </p:sp>
      <p:graphicFrame>
        <p:nvGraphicFramePr>
          <p:cNvPr id="4" name="Table 3"/>
          <p:cNvGraphicFramePr>
            <a:graphicFrameLocks noGrp="1"/>
          </p:cNvGraphicFramePr>
          <p:nvPr>
            <p:extLst>
              <p:ext uri="{D42A27DB-BD31-4B8C-83A1-F6EECF244321}">
                <p14:modId xmlns:p14="http://schemas.microsoft.com/office/powerpoint/2010/main" val="874749916"/>
              </p:ext>
            </p:extLst>
          </p:nvPr>
        </p:nvGraphicFramePr>
        <p:xfrm>
          <a:off x="1423235" y="1455978"/>
          <a:ext cx="9235440" cy="4721789"/>
        </p:xfrm>
        <a:graphic>
          <a:graphicData uri="http://schemas.openxmlformats.org/drawingml/2006/table">
            <a:tbl>
              <a:tblPr firstRow="1" bandRow="1">
                <a:tableStyleId>{21E4AEA4-8DFA-4A89-87EB-49C32662AFE0}</a:tableStyleId>
              </a:tblPr>
              <a:tblGrid>
                <a:gridCol w="4617720">
                  <a:extLst>
                    <a:ext uri="{9D8B030D-6E8A-4147-A177-3AD203B41FA5}">
                      <a16:colId xmlns:a16="http://schemas.microsoft.com/office/drawing/2014/main" val="20000"/>
                    </a:ext>
                  </a:extLst>
                </a:gridCol>
                <a:gridCol w="4617720">
                  <a:extLst>
                    <a:ext uri="{9D8B030D-6E8A-4147-A177-3AD203B41FA5}">
                      <a16:colId xmlns:a16="http://schemas.microsoft.com/office/drawing/2014/main" val="20001"/>
                    </a:ext>
                  </a:extLst>
                </a:gridCol>
              </a:tblGrid>
              <a:tr h="413958">
                <a:tc gridSpan="2">
                  <a:txBody>
                    <a:bodyPr/>
                    <a:lstStyle/>
                    <a:p>
                      <a:pPr algn="ctr"/>
                      <a:r>
                        <a:rPr lang="en-GB" dirty="0"/>
                        <a:t>Year One</a:t>
                      </a:r>
                    </a:p>
                  </a:txBody>
                  <a:tcPr/>
                </a:tc>
                <a:tc hMerge="1">
                  <a:txBody>
                    <a:bodyPr/>
                    <a:lstStyle/>
                    <a:p>
                      <a:endParaRPr lang="en-GB" dirty="0"/>
                    </a:p>
                  </a:txBody>
                  <a:tcPr/>
                </a:tc>
                <a:extLst>
                  <a:ext uri="{0D108BD9-81ED-4DB2-BD59-A6C34878D82A}">
                    <a16:rowId xmlns:a16="http://schemas.microsoft.com/office/drawing/2014/main" val="10000"/>
                  </a:ext>
                </a:extLst>
              </a:tr>
              <a:tr h="413958">
                <a:tc>
                  <a:txBody>
                    <a:bodyPr/>
                    <a:lstStyle/>
                    <a:p>
                      <a:pPr algn="ctr"/>
                      <a:r>
                        <a:rPr lang="en-GB" dirty="0">
                          <a:solidFill>
                            <a:schemeClr val="bg1"/>
                          </a:solidFill>
                        </a:rPr>
                        <a:t>Term One</a:t>
                      </a:r>
                    </a:p>
                  </a:txBody>
                  <a:tcPr>
                    <a:solidFill>
                      <a:schemeClr val="accent2"/>
                    </a:solidFill>
                  </a:tcPr>
                </a:tc>
                <a:tc>
                  <a:txBody>
                    <a:bodyPr/>
                    <a:lstStyle/>
                    <a:p>
                      <a:pPr algn="ctr"/>
                      <a:r>
                        <a:rPr lang="en-GB" dirty="0">
                          <a:solidFill>
                            <a:schemeClr val="bg1"/>
                          </a:solidFill>
                        </a:rPr>
                        <a:t>Term Two</a:t>
                      </a:r>
                    </a:p>
                  </a:txBody>
                  <a:tcPr>
                    <a:solidFill>
                      <a:schemeClr val="accent2"/>
                    </a:solidFill>
                  </a:tcPr>
                </a:tc>
                <a:extLst>
                  <a:ext uri="{0D108BD9-81ED-4DB2-BD59-A6C34878D82A}">
                    <a16:rowId xmlns:a16="http://schemas.microsoft.com/office/drawing/2014/main" val="10001"/>
                  </a:ext>
                </a:extLst>
              </a:tr>
              <a:tr h="905873">
                <a:tc>
                  <a:txBody>
                    <a:bodyPr/>
                    <a:lstStyle/>
                    <a:p>
                      <a:pPr algn="ctr"/>
                      <a:r>
                        <a:rPr lang="en-GB" b="1" i="0" dirty="0"/>
                        <a:t>Core</a:t>
                      </a:r>
                    </a:p>
                    <a:p>
                      <a:pPr algn="ctr"/>
                      <a:r>
                        <a:rPr lang="en-GB" dirty="0"/>
                        <a:t>European Cinema</a:t>
                      </a:r>
                    </a:p>
                  </a:txBody>
                  <a:tcPr anchor="ctr"/>
                </a:tc>
                <a:tc>
                  <a:txBody>
                    <a:bodyPr/>
                    <a:lstStyle/>
                    <a:p>
                      <a:pPr algn="ctr"/>
                      <a:r>
                        <a:rPr lang="en-GB" b="1" i="0" dirty="0"/>
                        <a:t>Core</a:t>
                      </a:r>
                    </a:p>
                    <a:p>
                      <a:pPr algn="ctr"/>
                      <a:r>
                        <a:rPr lang="en-GB" dirty="0"/>
                        <a:t>Global Cinema</a:t>
                      </a:r>
                    </a:p>
                  </a:txBody>
                  <a:tcPr anchor="ctr"/>
                </a:tc>
                <a:extLst>
                  <a:ext uri="{0D108BD9-81ED-4DB2-BD59-A6C34878D82A}">
                    <a16:rowId xmlns:a16="http://schemas.microsoft.com/office/drawing/2014/main" val="10002"/>
                  </a:ext>
                </a:extLst>
              </a:tr>
              <a:tr h="972000">
                <a:tc>
                  <a:txBody>
                    <a:bodyPr/>
                    <a:lstStyle/>
                    <a:p>
                      <a:pPr algn="ctr"/>
                      <a:r>
                        <a:rPr lang="en-GB" b="1" i="0" dirty="0"/>
                        <a:t>Core</a:t>
                      </a:r>
                    </a:p>
                    <a:p>
                      <a:pPr algn="ctr"/>
                      <a:r>
                        <a:rPr lang="en-GB" dirty="0"/>
                        <a:t>Analysing Film</a:t>
                      </a:r>
                    </a:p>
                  </a:txBody>
                  <a:tcPr anchor="ctr"/>
                </a:tc>
                <a:tc>
                  <a:txBody>
                    <a:bodyPr/>
                    <a:lstStyle/>
                    <a:p>
                      <a:pPr algn="ctr"/>
                      <a:r>
                        <a:rPr lang="en-GB" b="1" i="0" dirty="0"/>
                        <a:t>Core</a:t>
                      </a:r>
                    </a:p>
                    <a:p>
                      <a:pPr algn="ctr"/>
                      <a:r>
                        <a:rPr lang="en-GB" i="0" u="none" dirty="0"/>
                        <a:t>Working with Film</a:t>
                      </a:r>
                      <a:endParaRPr lang="en-GB" i="1" u="none" dirty="0"/>
                    </a:p>
                  </a:txBody>
                  <a:tcPr anchor="ctr"/>
                </a:tc>
                <a:extLst>
                  <a:ext uri="{0D108BD9-81ED-4DB2-BD59-A6C34878D82A}">
                    <a16:rowId xmlns:a16="http://schemas.microsoft.com/office/drawing/2014/main" val="10003"/>
                  </a:ext>
                </a:extLst>
              </a:tr>
              <a:tr h="2016000">
                <a:tc>
                  <a:txBody>
                    <a:bodyPr/>
                    <a:lstStyle/>
                    <a:p>
                      <a:pPr algn="ctr"/>
                      <a:endParaRPr lang="en-GB" b="1" i="0" dirty="0"/>
                    </a:p>
                    <a:p>
                      <a:pPr algn="ctr"/>
                      <a:r>
                        <a:rPr lang="en-GB" b="1" i="0" dirty="0"/>
                        <a:t>Choose 1 from</a:t>
                      </a:r>
                    </a:p>
                    <a:p>
                      <a:pPr lvl="0" algn="ctr">
                        <a:buNone/>
                      </a:pPr>
                      <a:r>
                        <a:rPr lang="en-GB" i="0" dirty="0"/>
                        <a:t>Options in</a:t>
                      </a:r>
                      <a:endParaRPr lang="en-GB" dirty="0"/>
                    </a:p>
                    <a:p>
                      <a:pPr marL="0" indent="0" algn="ctr">
                        <a:buFont typeface="Arial" panose="020B0604020202020204" pitchFamily="34" charset="0"/>
                        <a:buNone/>
                      </a:pPr>
                      <a:r>
                        <a:rPr lang="en-GB" i="0" dirty="0"/>
                        <a:t>Media Production, Music</a:t>
                      </a:r>
                    </a:p>
                    <a:p>
                      <a:pPr marL="0" indent="0" algn="ctr">
                        <a:buFont typeface="Arial" panose="020B0604020202020204" pitchFamily="34" charset="0"/>
                        <a:buNone/>
                      </a:pPr>
                      <a:r>
                        <a:rPr lang="en-GB" i="0" dirty="0"/>
                        <a:t>or</a:t>
                      </a:r>
                    </a:p>
                    <a:p>
                      <a:pPr marL="0" indent="0" algn="ctr">
                        <a:buFont typeface="Arial" panose="020B0604020202020204" pitchFamily="34" charset="0"/>
                        <a:buNone/>
                      </a:pPr>
                      <a:r>
                        <a:rPr lang="en-GB" i="0" dirty="0"/>
                        <a:t>Elective from across the University</a:t>
                      </a:r>
                      <a:endParaRPr lang="en-GB" i="1" dirty="0"/>
                    </a:p>
                  </a:txBody>
                  <a:tcPr/>
                </a:tc>
                <a:tc>
                  <a:txBody>
                    <a:bodyPr/>
                    <a:lstStyle/>
                    <a:p>
                      <a:pPr algn="ctr"/>
                      <a:endParaRPr lang="en-GB" b="1" i="0" dirty="0"/>
                    </a:p>
                    <a:p>
                      <a:pPr lvl="0" algn="ctr">
                        <a:lnSpc>
                          <a:spcPct val="100000"/>
                        </a:lnSpc>
                        <a:spcBef>
                          <a:spcPts val="0"/>
                        </a:spcBef>
                        <a:spcAft>
                          <a:spcPts val="0"/>
                        </a:spcAft>
                        <a:buNone/>
                      </a:pPr>
                      <a:r>
                        <a:rPr lang="en-GB" sz="1800" b="1" i="0" u="none" strike="noStrike" noProof="0" dirty="0">
                          <a:latin typeface="Arial"/>
                        </a:rPr>
                        <a:t>Choose 1 from</a:t>
                      </a:r>
                      <a:endParaRPr lang="en-GB" sz="1800" b="0" i="0" u="none" strike="noStrike" noProof="0" dirty="0">
                        <a:latin typeface="Arial"/>
                      </a:endParaRPr>
                    </a:p>
                    <a:p>
                      <a:pPr marL="0" indent="0" algn="ctr">
                        <a:buFont typeface="Arial" panose="020B0604020202020204" pitchFamily="34" charset="0"/>
                        <a:buNone/>
                      </a:pPr>
                      <a:r>
                        <a:rPr lang="en-GB" i="0" dirty="0"/>
                        <a:t>Options in</a:t>
                      </a:r>
                    </a:p>
                    <a:p>
                      <a:pPr marL="0" indent="0" algn="ctr">
                        <a:buFont typeface="Arial" panose="020B0604020202020204" pitchFamily="34" charset="0"/>
                        <a:buNone/>
                      </a:pPr>
                      <a:r>
                        <a:rPr lang="en-GB" i="0" dirty="0"/>
                        <a:t>Media Production</a:t>
                      </a:r>
                    </a:p>
                    <a:p>
                      <a:pPr marL="0" lvl="0" indent="0" algn="ctr">
                        <a:buFont typeface="Arial" panose="020B0604020202020204" pitchFamily="34" charset="0"/>
                        <a:buNone/>
                      </a:pPr>
                      <a:r>
                        <a:rPr lang="en-GB" i="0" dirty="0"/>
                        <a:t>or</a:t>
                      </a:r>
                      <a:endParaRPr lang="en-GB" dirty="0"/>
                    </a:p>
                    <a:p>
                      <a:pPr marL="0" indent="0" algn="ctr">
                        <a:buFont typeface="Arial" panose="020B0604020202020204" pitchFamily="34" charset="0"/>
                        <a:buNone/>
                      </a:pPr>
                      <a:r>
                        <a:rPr lang="en-GB" i="0" dirty="0"/>
                        <a:t>Elective from across the University</a:t>
                      </a:r>
                      <a:endParaRPr lang="en-GB" i="1" dirty="0"/>
                    </a:p>
                  </a:txBody>
                  <a:tcPr/>
                </a:tc>
                <a:extLst>
                  <a:ext uri="{0D108BD9-81ED-4DB2-BD59-A6C34878D82A}">
                    <a16:rowId xmlns:a16="http://schemas.microsoft.com/office/drawing/2014/main" val="10004"/>
                  </a:ext>
                </a:extLst>
              </a:tr>
            </a:tbl>
          </a:graphicData>
        </a:graphic>
      </p:graphicFrame>
      <p:sp>
        <p:nvSpPr>
          <p:cNvPr id="5" name="TextBox 4"/>
          <p:cNvSpPr txBox="1"/>
          <p:nvPr/>
        </p:nvSpPr>
        <p:spPr>
          <a:xfrm>
            <a:off x="686216" y="6259397"/>
            <a:ext cx="11046755" cy="461665"/>
          </a:xfrm>
          <a:prstGeom prst="rect">
            <a:avLst/>
          </a:prstGeom>
          <a:solidFill>
            <a:schemeClr val="bg1"/>
          </a:solidFill>
        </p:spPr>
        <p:txBody>
          <a:bodyPr wrap="square" rtlCol="0">
            <a:spAutoFit/>
          </a:bodyPr>
          <a:lstStyle/>
          <a:p>
            <a:r>
              <a:rPr lang="en-GB" sz="1200" i="1" dirty="0"/>
              <a:t>These modules are running in the academic year 2020/21. However, there may be changes to these modules due to staff availability, student demand or updates to our curriculum. We’ll make sure to let our applicants know of changes to modules at the earliest opportunity.</a:t>
            </a:r>
            <a:endParaRPr lang="en-GB" sz="1200" dirty="0"/>
          </a:p>
        </p:txBody>
      </p:sp>
    </p:spTree>
    <p:extLst>
      <p:ext uri="{BB962C8B-B14F-4D97-AF65-F5344CB8AC3E}">
        <p14:creationId xmlns:p14="http://schemas.microsoft.com/office/powerpoint/2010/main" val="4023397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endParaRPr lang="en-US" sz="5400" dirty="0"/>
          </a:p>
          <a:p>
            <a:r>
              <a:rPr lang="en-US" sz="5400" dirty="0"/>
              <a:t>BA Film Studies (Outline)</a:t>
            </a:r>
          </a:p>
          <a:p>
            <a:endParaRPr lang="en-US" sz="5400" dirty="0"/>
          </a:p>
        </p:txBody>
      </p:sp>
      <p:graphicFrame>
        <p:nvGraphicFramePr>
          <p:cNvPr id="4" name="Table 3"/>
          <p:cNvGraphicFramePr>
            <a:graphicFrameLocks noGrp="1"/>
          </p:cNvGraphicFramePr>
          <p:nvPr>
            <p:extLst>
              <p:ext uri="{D42A27DB-BD31-4B8C-83A1-F6EECF244321}">
                <p14:modId xmlns:p14="http://schemas.microsoft.com/office/powerpoint/2010/main" val="3818203320"/>
              </p:ext>
            </p:extLst>
          </p:nvPr>
        </p:nvGraphicFramePr>
        <p:xfrm>
          <a:off x="1349290" y="1446065"/>
          <a:ext cx="9784079" cy="5026409"/>
        </p:xfrm>
        <a:graphic>
          <a:graphicData uri="http://schemas.openxmlformats.org/drawingml/2006/table">
            <a:tbl>
              <a:tblPr firstRow="1" bandRow="1">
                <a:tableStyleId>{21E4AEA4-8DFA-4A89-87EB-49C32662AFE0}</a:tableStyleId>
              </a:tblPr>
              <a:tblGrid>
                <a:gridCol w="4788597">
                  <a:extLst>
                    <a:ext uri="{9D8B030D-6E8A-4147-A177-3AD203B41FA5}">
                      <a16:colId xmlns:a16="http://schemas.microsoft.com/office/drawing/2014/main" val="20003"/>
                    </a:ext>
                  </a:extLst>
                </a:gridCol>
                <a:gridCol w="4995482">
                  <a:extLst>
                    <a:ext uri="{9D8B030D-6E8A-4147-A177-3AD203B41FA5}">
                      <a16:colId xmlns:a16="http://schemas.microsoft.com/office/drawing/2014/main" val="20004"/>
                    </a:ext>
                  </a:extLst>
                </a:gridCol>
              </a:tblGrid>
              <a:tr h="348989">
                <a:tc gridSpan="2">
                  <a:txBody>
                    <a:bodyPr/>
                    <a:lstStyle/>
                    <a:p>
                      <a:pPr algn="ctr"/>
                      <a:r>
                        <a:rPr lang="en-GB" dirty="0"/>
                        <a:t>Year Two</a:t>
                      </a:r>
                    </a:p>
                  </a:txBody>
                  <a:tcPr/>
                </a:tc>
                <a:tc hMerge="1">
                  <a:txBody>
                    <a:bodyPr/>
                    <a:lstStyle/>
                    <a:p>
                      <a:endParaRPr lang="en-GB" dirty="0"/>
                    </a:p>
                  </a:txBody>
                  <a:tcPr/>
                </a:tc>
                <a:extLst>
                  <a:ext uri="{0D108BD9-81ED-4DB2-BD59-A6C34878D82A}">
                    <a16:rowId xmlns:a16="http://schemas.microsoft.com/office/drawing/2014/main" val="10000"/>
                  </a:ext>
                </a:extLst>
              </a:tr>
              <a:tr h="348989">
                <a:tc>
                  <a:txBody>
                    <a:bodyPr/>
                    <a:lstStyle/>
                    <a:p>
                      <a:pPr algn="ctr"/>
                      <a:r>
                        <a:rPr lang="en-GB" dirty="0">
                          <a:solidFill>
                            <a:schemeClr val="bg1"/>
                          </a:solidFill>
                        </a:rPr>
                        <a:t>Term One</a:t>
                      </a:r>
                    </a:p>
                  </a:txBody>
                  <a:tcPr>
                    <a:solidFill>
                      <a:schemeClr val="accent2"/>
                    </a:solidFill>
                  </a:tcPr>
                </a:tc>
                <a:tc>
                  <a:txBody>
                    <a:bodyPr/>
                    <a:lstStyle/>
                    <a:p>
                      <a:pPr algn="ctr"/>
                      <a:r>
                        <a:rPr lang="en-GB" dirty="0">
                          <a:solidFill>
                            <a:schemeClr val="bg1"/>
                          </a:solidFill>
                        </a:rPr>
                        <a:t>Term Two</a:t>
                      </a:r>
                    </a:p>
                  </a:txBody>
                  <a:tcPr>
                    <a:solidFill>
                      <a:schemeClr val="accent2"/>
                    </a:solidFill>
                  </a:tcPr>
                </a:tc>
                <a:extLst>
                  <a:ext uri="{0D108BD9-81ED-4DB2-BD59-A6C34878D82A}">
                    <a16:rowId xmlns:a16="http://schemas.microsoft.com/office/drawing/2014/main" val="10001"/>
                  </a:ext>
                </a:extLst>
              </a:tr>
              <a:tr h="610731">
                <a:tc>
                  <a:txBody>
                    <a:bodyPr/>
                    <a:lstStyle/>
                    <a:p>
                      <a:pPr algn="ctr"/>
                      <a:r>
                        <a:rPr lang="en-GB" b="1" i="0" dirty="0"/>
                        <a:t>Core</a:t>
                      </a:r>
                    </a:p>
                    <a:p>
                      <a:pPr algn="ctr"/>
                      <a:r>
                        <a:rPr lang="en-GB" i="0" dirty="0"/>
                        <a:t>Film Theory</a:t>
                      </a:r>
                      <a:endParaRPr lang="en-GB" i="1" dirty="0"/>
                    </a:p>
                  </a:txBody>
                  <a:tcPr/>
                </a:tc>
                <a:tc rowSpan="2">
                  <a:txBody>
                    <a:bodyPr/>
                    <a:lstStyle/>
                    <a:p>
                      <a:pPr marL="0" indent="0" algn="ctr">
                        <a:buFont typeface="Arial" panose="020B0604020202020204" pitchFamily="34" charset="0"/>
                        <a:buNone/>
                      </a:pPr>
                      <a:r>
                        <a:rPr lang="en-GB" i="0" dirty="0"/>
                        <a:t>British</a:t>
                      </a:r>
                      <a:r>
                        <a:rPr lang="en-GB" i="0" baseline="0" dirty="0"/>
                        <a:t> Cinema A</a:t>
                      </a:r>
                    </a:p>
                    <a:p>
                      <a:pPr marL="0" indent="0" algn="ctr">
                        <a:buFont typeface="Arial" panose="020B0604020202020204" pitchFamily="34" charset="0"/>
                        <a:buNone/>
                      </a:pPr>
                      <a:r>
                        <a:rPr lang="en-GB" b="1" i="0" baseline="0" dirty="0"/>
                        <a:t>or</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i="0" dirty="0"/>
                        <a:t>American</a:t>
                      </a:r>
                      <a:r>
                        <a:rPr lang="en-GB" i="0" baseline="0" dirty="0"/>
                        <a:t> Cinema A</a:t>
                      </a:r>
                      <a:endParaRPr lang="en-GB" i="1" dirty="0"/>
                    </a:p>
                  </a:txBody>
                  <a:tcPr anchor="ctr"/>
                </a:tc>
                <a:extLst>
                  <a:ext uri="{0D108BD9-81ED-4DB2-BD59-A6C34878D82A}">
                    <a16:rowId xmlns:a16="http://schemas.microsoft.com/office/drawing/2014/main" val="10002"/>
                  </a:ext>
                </a:extLst>
              </a:tr>
              <a:tr h="261742">
                <a:tc rowSpan="2">
                  <a:txBody>
                    <a:bodyPr/>
                    <a:lstStyle/>
                    <a:p>
                      <a:pPr marL="0" marR="0" lvl="0" indent="0" algn="ctr" rtl="0" eaLnBrk="1" fontAlgn="auto" latinLnBrk="0" hangingPunct="1">
                        <a:lnSpc>
                          <a:spcPct val="100000"/>
                        </a:lnSpc>
                        <a:spcBef>
                          <a:spcPts val="0"/>
                        </a:spcBef>
                        <a:spcAft>
                          <a:spcPts val="0"/>
                        </a:spcAft>
                        <a:buClrTx/>
                        <a:buSzTx/>
                        <a:buFontTx/>
                        <a:buNone/>
                      </a:pPr>
                      <a:r>
                        <a:rPr lang="en-GB" b="1" i="0" dirty="0"/>
                        <a:t>Choose 2 Film</a:t>
                      </a:r>
                      <a:r>
                        <a:rPr lang="en-GB" b="1" i="0" baseline="0" dirty="0"/>
                        <a:t> modules from:</a:t>
                      </a:r>
                      <a:endParaRPr lang="en-GB" b="1" i="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0" baseline="0" dirty="0"/>
                        <a:t>Debates in Screen Documentary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0" baseline="0" dirty="0"/>
                        <a:t>Film Musicals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0" baseline="0" dirty="0"/>
                        <a:t>Adaptation: Filming Fiction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0" baseline="0" dirty="0"/>
                        <a:t>Box Set TV</a:t>
                      </a:r>
                      <a:endParaRPr lang="en-GB" i="0" dirty="0"/>
                    </a:p>
                  </a:txBody>
                  <a:tcPr anchor="ctr">
                    <a:solidFill>
                      <a:srgbClr val="F9EAE8"/>
                    </a:solidFill>
                  </a:tcPr>
                </a:tc>
                <a:tc vMerge="1">
                  <a:txBody>
                    <a:bodyPr/>
                    <a:lstStyle/>
                    <a:p>
                      <a:endParaRPr lang="en-GB"/>
                    </a:p>
                  </a:txBody>
                  <a:tcPr/>
                </a:tc>
                <a:extLst>
                  <a:ext uri="{0D108BD9-81ED-4DB2-BD59-A6C34878D82A}">
                    <a16:rowId xmlns:a16="http://schemas.microsoft.com/office/drawing/2014/main" val="10003"/>
                  </a:ext>
                </a:extLst>
              </a:tr>
              <a:tr h="1919442">
                <a:tc vMerge="1">
                  <a:txBody>
                    <a:bodyPr/>
                    <a:lstStyle/>
                    <a:p>
                      <a:endParaRPr lang="en-GB"/>
                    </a:p>
                  </a:txBody>
                  <a:tcPr/>
                </a:tc>
                <a:tc>
                  <a:txBody>
                    <a:bodyPr/>
                    <a:lstStyle/>
                    <a:p>
                      <a:pPr lvl="0" algn="ctr">
                        <a:lnSpc>
                          <a:spcPct val="100000"/>
                        </a:lnSpc>
                        <a:spcBef>
                          <a:spcPts val="0"/>
                        </a:spcBef>
                        <a:spcAft>
                          <a:spcPts val="0"/>
                        </a:spcAft>
                        <a:buNone/>
                      </a:pPr>
                      <a:r>
                        <a:rPr lang="en-GB" sz="1800" b="1" i="0" u="none" strike="noStrike" baseline="0" noProof="0" dirty="0">
                          <a:latin typeface="Arial"/>
                        </a:rPr>
                        <a:t>Choose 2 Film modules from:</a:t>
                      </a:r>
                      <a:endParaRPr lang="en-GB" sz="1800" b="0" i="0" u="none" strike="noStrike" baseline="0" noProof="0" dirty="0">
                        <a:latin typeface="Arial"/>
                      </a:endParaRPr>
                    </a:p>
                    <a:p>
                      <a:pPr marL="285750" indent="-285750">
                        <a:buFont typeface="Arial" panose="020B0604020202020204" pitchFamily="34" charset="0"/>
                        <a:buChar char="•"/>
                      </a:pPr>
                      <a:r>
                        <a:rPr lang="en-GB" dirty="0"/>
                        <a:t>American Cinema B</a:t>
                      </a:r>
                    </a:p>
                    <a:p>
                      <a:pPr marL="285750" indent="-285750">
                        <a:buFont typeface="Arial" panose="020B0604020202020204" pitchFamily="34" charset="0"/>
                        <a:buChar char="•"/>
                      </a:pPr>
                      <a:r>
                        <a:rPr lang="en-GB" dirty="0"/>
                        <a:t>British Cinema B</a:t>
                      </a:r>
                    </a:p>
                    <a:p>
                      <a:pPr marL="285750" indent="-285750">
                        <a:buFont typeface="Arial" panose="020B0604020202020204" pitchFamily="34" charset="0"/>
                        <a:buChar char="•"/>
                      </a:pPr>
                      <a:r>
                        <a:rPr lang="en-GB" dirty="0"/>
                        <a:t>Chinese Cinema</a:t>
                      </a:r>
                    </a:p>
                    <a:p>
                      <a:pPr marL="285750" indent="-285750">
                        <a:buFont typeface="Arial" panose="020B0604020202020204" pitchFamily="34" charset="0"/>
                        <a:buChar char="•"/>
                      </a:pPr>
                      <a:r>
                        <a:rPr lang="en-GB" dirty="0"/>
                        <a:t>Indian Cinema</a:t>
                      </a:r>
                    </a:p>
                    <a:p>
                      <a:pPr marL="285750" indent="-285750">
                        <a:buFont typeface="Arial" panose="020B0604020202020204" pitchFamily="34" charset="0"/>
                        <a:buChar char="•"/>
                      </a:pPr>
                      <a:r>
                        <a:rPr lang="en-GB" baseline="0" dirty="0"/>
                        <a:t>Latin American Cinema</a:t>
                      </a:r>
                    </a:p>
                    <a:p>
                      <a:pPr marL="285750" lvl="0" indent="-285750">
                        <a:buFont typeface="Arial" panose="020B0604020202020204" pitchFamily="34" charset="0"/>
                        <a:buChar char="•"/>
                      </a:pPr>
                      <a:r>
                        <a:rPr lang="en-GB" baseline="0" dirty="0"/>
                        <a:t>Popular Hindi Films</a:t>
                      </a:r>
                    </a:p>
                  </a:txBody>
                  <a:tcPr/>
                </a:tc>
                <a:extLst>
                  <a:ext uri="{0D108BD9-81ED-4DB2-BD59-A6C34878D82A}">
                    <a16:rowId xmlns:a16="http://schemas.microsoft.com/office/drawing/2014/main" val="10004"/>
                  </a:ext>
                </a:extLst>
              </a:tr>
              <a:tr h="1368809">
                <a:tc>
                  <a:txBody>
                    <a:bodyPr/>
                    <a:lstStyle/>
                    <a:p>
                      <a:pPr marL="0" marR="0" lvl="0" indent="0" algn="ctr" rtl="0" eaLnBrk="1" fontAlgn="auto" latinLnBrk="0" hangingPunct="1">
                        <a:lnSpc>
                          <a:spcPct val="100000"/>
                        </a:lnSpc>
                        <a:spcBef>
                          <a:spcPts val="0"/>
                        </a:spcBef>
                        <a:spcAft>
                          <a:spcPts val="0"/>
                        </a:spcAft>
                        <a:buClrTx/>
                        <a:buSzTx/>
                        <a:buFontTx/>
                        <a:buNone/>
                      </a:pPr>
                      <a:r>
                        <a:rPr lang="en-GB" b="1" i="0" dirty="0"/>
                        <a:t>OR 1 Film option</a:t>
                      </a:r>
                      <a:r>
                        <a:rPr lang="en-GB" b="1" i="0" baseline="0" dirty="0"/>
                        <a:t> and 1 </a:t>
                      </a:r>
                      <a:r>
                        <a:rPr lang="en-GB" b="1" i="0" dirty="0"/>
                        <a:t>option</a:t>
                      </a:r>
                      <a:endParaRPr lang="en-GB" i="1" dirty="0"/>
                    </a:p>
                    <a:p>
                      <a:pPr marL="0" marR="0" lvl="0" indent="0" algn="ctr">
                        <a:lnSpc>
                          <a:spcPct val="100000"/>
                        </a:lnSpc>
                        <a:spcBef>
                          <a:spcPts val="0"/>
                        </a:spcBef>
                        <a:spcAft>
                          <a:spcPts val="0"/>
                        </a:spcAft>
                        <a:buClrTx/>
                        <a:buSzTx/>
                        <a:buFontTx/>
                        <a:buNone/>
                      </a:pPr>
                      <a:r>
                        <a:rPr lang="en-GB" i="0" dirty="0"/>
                        <a:t>in Media, Media Production or Music or Elective from across the University</a:t>
                      </a:r>
                      <a:endParaRPr lang="en-GB" i="1" dirty="0"/>
                    </a:p>
                  </a:txBody>
                  <a:tcPr anchor="ctr"/>
                </a:tc>
                <a:tc>
                  <a:txBody>
                    <a:bodyPr/>
                    <a:lstStyle/>
                    <a:p>
                      <a:pPr marL="0" marR="0" lvl="0" indent="0" algn="ctr" rtl="0" eaLnBrk="1" fontAlgn="auto" latinLnBrk="0" hangingPunct="1">
                        <a:lnSpc>
                          <a:spcPct val="100000"/>
                        </a:lnSpc>
                        <a:spcBef>
                          <a:spcPts val="0"/>
                        </a:spcBef>
                        <a:spcAft>
                          <a:spcPts val="0"/>
                        </a:spcAft>
                        <a:buClrTx/>
                        <a:buSzTx/>
                        <a:buFontTx/>
                        <a:buNone/>
                      </a:pPr>
                      <a:r>
                        <a:rPr lang="en-GB" b="1" i="0" dirty="0"/>
                        <a:t>OR 1 Film option</a:t>
                      </a:r>
                      <a:r>
                        <a:rPr lang="en-GB" b="1" i="0" baseline="0" dirty="0"/>
                        <a:t> and 1 </a:t>
                      </a:r>
                      <a:r>
                        <a:rPr lang="en-GB" b="1" i="0" dirty="0"/>
                        <a:t>option</a:t>
                      </a:r>
                      <a:r>
                        <a:rPr lang="en-GB" i="0" dirty="0"/>
                        <a:t> in Media, Media Production or Music</a:t>
                      </a:r>
                      <a:endParaRPr lang="en-GB" b="1" i="0" dirty="0"/>
                    </a:p>
                    <a:p>
                      <a:pPr marL="0" indent="0" algn="ctr">
                        <a:buFont typeface="Arial" panose="020B0604020202020204" pitchFamily="34" charset="0"/>
                        <a:buNone/>
                      </a:pPr>
                      <a:r>
                        <a:rPr lang="en-GB" i="0" dirty="0"/>
                        <a:t>Or Elective from across the University</a:t>
                      </a:r>
                      <a:endParaRPr lang="en-GB" i="1" dirty="0"/>
                    </a:p>
                  </a:txBody>
                  <a:tcPr anchor="ctr"/>
                </a:tc>
                <a:extLst>
                  <a:ext uri="{0D108BD9-81ED-4DB2-BD59-A6C34878D82A}">
                    <a16:rowId xmlns:a16="http://schemas.microsoft.com/office/drawing/2014/main" val="10006"/>
                  </a:ext>
                </a:extLst>
              </a:tr>
            </a:tbl>
          </a:graphicData>
        </a:graphic>
      </p:graphicFrame>
      <p:sp>
        <p:nvSpPr>
          <p:cNvPr id="5" name="TextBox 4"/>
          <p:cNvSpPr txBox="1"/>
          <p:nvPr/>
        </p:nvSpPr>
        <p:spPr>
          <a:xfrm>
            <a:off x="686216" y="6304768"/>
            <a:ext cx="11046755" cy="461665"/>
          </a:xfrm>
          <a:prstGeom prst="rect">
            <a:avLst/>
          </a:prstGeom>
          <a:solidFill>
            <a:schemeClr val="bg1"/>
          </a:solidFill>
        </p:spPr>
        <p:txBody>
          <a:bodyPr wrap="square" rtlCol="0">
            <a:spAutoFit/>
          </a:bodyPr>
          <a:lstStyle/>
          <a:p>
            <a:r>
              <a:rPr lang="en-GB" sz="1200" i="1" dirty="0"/>
              <a:t>These modules are running in the academic year 2020/21. However, there may be changes to these modules due to staff availability, student demand or updates to our curriculum. We’ll make sure to let our applicants know of changes to modules at the earliest opportunity.</a:t>
            </a:r>
            <a:endParaRPr lang="en-GB" sz="1200" dirty="0"/>
          </a:p>
        </p:txBody>
      </p:sp>
    </p:spTree>
    <p:extLst>
      <p:ext uri="{BB962C8B-B14F-4D97-AF65-F5344CB8AC3E}">
        <p14:creationId xmlns:p14="http://schemas.microsoft.com/office/powerpoint/2010/main" val="404721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778967" y="295172"/>
            <a:ext cx="10611368" cy="806302"/>
          </a:xfrm>
        </p:spPr>
        <p:txBody>
          <a:bodyPr>
            <a:normAutofit fontScale="92500" lnSpcReduction="10000"/>
          </a:bodyPr>
          <a:lstStyle/>
          <a:p>
            <a:r>
              <a:rPr lang="en-US" dirty="0"/>
              <a:t>BA Film Studies (Final Year)</a:t>
            </a:r>
          </a:p>
        </p:txBody>
      </p:sp>
      <p:graphicFrame>
        <p:nvGraphicFramePr>
          <p:cNvPr id="4" name="Table 3"/>
          <p:cNvGraphicFramePr>
            <a:graphicFrameLocks noGrp="1"/>
          </p:cNvGraphicFramePr>
          <p:nvPr>
            <p:extLst>
              <p:ext uri="{D42A27DB-BD31-4B8C-83A1-F6EECF244321}">
                <p14:modId xmlns:p14="http://schemas.microsoft.com/office/powerpoint/2010/main" val="3828594340"/>
              </p:ext>
            </p:extLst>
          </p:nvPr>
        </p:nvGraphicFramePr>
        <p:xfrm>
          <a:off x="1435556" y="1546705"/>
          <a:ext cx="9235439" cy="4767425"/>
        </p:xfrm>
        <a:graphic>
          <a:graphicData uri="http://schemas.openxmlformats.org/drawingml/2006/table">
            <a:tbl>
              <a:tblPr firstRow="1" bandRow="1">
                <a:tableStyleId>{21E4AEA4-8DFA-4A89-87EB-49C32662AFE0}</a:tableStyleId>
              </a:tblPr>
              <a:tblGrid>
                <a:gridCol w="4605381">
                  <a:extLst>
                    <a:ext uri="{9D8B030D-6E8A-4147-A177-3AD203B41FA5}">
                      <a16:colId xmlns:a16="http://schemas.microsoft.com/office/drawing/2014/main" val="20003"/>
                    </a:ext>
                  </a:extLst>
                </a:gridCol>
                <a:gridCol w="4630058">
                  <a:extLst>
                    <a:ext uri="{9D8B030D-6E8A-4147-A177-3AD203B41FA5}">
                      <a16:colId xmlns:a16="http://schemas.microsoft.com/office/drawing/2014/main" val="20004"/>
                    </a:ext>
                  </a:extLst>
                </a:gridCol>
              </a:tblGrid>
              <a:tr h="302943">
                <a:tc gridSpan="2">
                  <a:txBody>
                    <a:bodyPr/>
                    <a:lstStyle/>
                    <a:p>
                      <a:pPr algn="ctr"/>
                      <a:r>
                        <a:rPr lang="en-GB" dirty="0"/>
                        <a:t>Year 3</a:t>
                      </a:r>
                    </a:p>
                  </a:txBody>
                  <a:tcPr/>
                </a:tc>
                <a:tc hMerge="1">
                  <a:txBody>
                    <a:bodyPr/>
                    <a:lstStyle/>
                    <a:p>
                      <a:pPr algn="ctr"/>
                      <a:endParaRPr lang="en-GB" dirty="0"/>
                    </a:p>
                  </a:txBody>
                  <a:tcPr/>
                </a:tc>
                <a:extLst>
                  <a:ext uri="{0D108BD9-81ED-4DB2-BD59-A6C34878D82A}">
                    <a16:rowId xmlns:a16="http://schemas.microsoft.com/office/drawing/2014/main" val="10000"/>
                  </a:ext>
                </a:extLst>
              </a:tr>
              <a:tr h="302943">
                <a:tc>
                  <a:txBody>
                    <a:bodyPr/>
                    <a:lstStyle/>
                    <a:p>
                      <a:pPr algn="ctr"/>
                      <a:r>
                        <a:rPr lang="en-GB" dirty="0">
                          <a:solidFill>
                            <a:schemeClr val="bg1"/>
                          </a:solidFill>
                        </a:rPr>
                        <a:t>Term One</a:t>
                      </a:r>
                    </a:p>
                  </a:txBody>
                  <a:tcPr>
                    <a:solidFill>
                      <a:schemeClr val="accent2"/>
                    </a:solidFill>
                  </a:tcPr>
                </a:tc>
                <a:tc>
                  <a:txBody>
                    <a:bodyPr/>
                    <a:lstStyle/>
                    <a:p>
                      <a:pPr algn="ctr"/>
                      <a:r>
                        <a:rPr lang="en-GB" dirty="0">
                          <a:solidFill>
                            <a:schemeClr val="bg1"/>
                          </a:solidFill>
                        </a:rPr>
                        <a:t>Term Two</a:t>
                      </a:r>
                    </a:p>
                  </a:txBody>
                  <a:tcPr>
                    <a:solidFill>
                      <a:schemeClr val="accent2"/>
                    </a:solidFill>
                  </a:tcPr>
                </a:tc>
                <a:extLst>
                  <a:ext uri="{0D108BD9-81ED-4DB2-BD59-A6C34878D82A}">
                    <a16:rowId xmlns:a16="http://schemas.microsoft.com/office/drawing/2014/main" val="10001"/>
                  </a:ext>
                </a:extLst>
              </a:tr>
              <a:tr h="1908000">
                <a:tc>
                  <a:txBody>
                    <a:bodyPr/>
                    <a:lstStyle/>
                    <a:p>
                      <a:pPr marL="0" marR="0" lvl="0" indent="0" algn="ctr" rtl="0" eaLnBrk="1" fontAlgn="auto" latinLnBrk="0" hangingPunct="1">
                        <a:lnSpc>
                          <a:spcPct val="100000"/>
                        </a:lnSpc>
                        <a:spcBef>
                          <a:spcPts val="0"/>
                        </a:spcBef>
                        <a:spcAft>
                          <a:spcPts val="0"/>
                        </a:spcAft>
                        <a:buClrTx/>
                        <a:buSzTx/>
                        <a:buFontTx/>
                        <a:buNone/>
                      </a:pPr>
                      <a:r>
                        <a:rPr lang="en-GB" sz="1800" b="1" dirty="0"/>
                        <a:t>Choose 2 Film modules from:</a:t>
                      </a:r>
                      <a:endParaRPr lang="en-GB" sz="1800" b="0" baseline="0" dirty="0"/>
                    </a:p>
                    <a:p>
                      <a:pPr marL="285750" lvl="0" indent="-285750" algn="l">
                        <a:lnSpc>
                          <a:spcPct val="100000"/>
                        </a:lnSpc>
                        <a:spcBef>
                          <a:spcPts val="0"/>
                        </a:spcBef>
                        <a:spcAft>
                          <a:spcPts val="0"/>
                        </a:spcAft>
                        <a:buFont typeface="Arial"/>
                        <a:buChar char="•"/>
                      </a:pPr>
                      <a:r>
                        <a:rPr lang="en-GB" sz="1800" b="0" i="0" u="none" strike="noStrike" noProof="0" dirty="0">
                          <a:latin typeface="Arial"/>
                        </a:rPr>
                        <a:t>Animals and Screen Media</a:t>
                      </a:r>
                    </a:p>
                    <a:p>
                      <a:pPr marL="285750" lvl="0" indent="-285750" algn="l">
                        <a:lnSpc>
                          <a:spcPct val="100000"/>
                        </a:lnSpc>
                        <a:spcBef>
                          <a:spcPts val="0"/>
                        </a:spcBef>
                        <a:spcAft>
                          <a:spcPts val="0"/>
                        </a:spcAft>
                        <a:buFont typeface="Arial"/>
                        <a:buChar char="•"/>
                      </a:pPr>
                      <a:r>
                        <a:rPr lang="en-GB" sz="1800" b="0" i="0" u="none" strike="noStrike" noProof="0" dirty="0"/>
                        <a:t>Cinema and Migration</a:t>
                      </a:r>
                    </a:p>
                    <a:p>
                      <a:pPr marL="285750" lvl="0" indent="-285750" algn="l">
                        <a:lnSpc>
                          <a:spcPct val="100000"/>
                        </a:lnSpc>
                        <a:spcBef>
                          <a:spcPts val="0"/>
                        </a:spcBef>
                        <a:spcAft>
                          <a:spcPts val="0"/>
                        </a:spcAft>
                        <a:buFont typeface="Arial"/>
                        <a:buChar char="•"/>
                      </a:pPr>
                      <a:r>
                        <a:rPr lang="en-GB" sz="1800" b="0" i="0" u="none" strike="noStrike" noProof="0" dirty="0"/>
                        <a:t>Film and Memory</a:t>
                      </a:r>
                      <a:endParaRPr lang="en-US" sz="1800" b="0" i="0" u="none" strike="noStrike" noProof="0" dirty="0"/>
                    </a:p>
                    <a:p>
                      <a:pPr marL="285750" lvl="0" indent="-285750" algn="l">
                        <a:lnSpc>
                          <a:spcPct val="100000"/>
                        </a:lnSpc>
                        <a:spcBef>
                          <a:spcPts val="0"/>
                        </a:spcBef>
                        <a:spcAft>
                          <a:spcPts val="0"/>
                        </a:spcAft>
                        <a:buFont typeface="Arial"/>
                        <a:buChar char="•"/>
                      </a:pPr>
                      <a:r>
                        <a:rPr lang="en-GB" sz="1800" b="0" i="0" u="none" strike="noStrike" noProof="0" dirty="0">
                          <a:latin typeface="Arial"/>
                        </a:rPr>
                        <a:t>Film and Revolution</a:t>
                      </a:r>
                      <a:r>
                        <a:rPr lang="en-US" sz="1800" b="0" i="0" u="none" strike="noStrike" noProof="0" dirty="0">
                          <a:latin typeface="Arial"/>
                        </a:rPr>
                        <a:t> </a:t>
                      </a:r>
                      <a:endParaRPr lang="en-GB" sz="1800" b="0" i="0" u="none" strike="noStrike" noProof="0" dirty="0">
                        <a:latin typeface="Arial"/>
                      </a:endParaRPr>
                    </a:p>
                    <a:p>
                      <a:pPr marL="285750" lvl="0" indent="-285750" algn="l">
                        <a:lnSpc>
                          <a:spcPct val="100000"/>
                        </a:lnSpc>
                        <a:spcBef>
                          <a:spcPts val="0"/>
                        </a:spcBef>
                        <a:spcAft>
                          <a:spcPts val="0"/>
                        </a:spcAft>
                        <a:buFont typeface="Arial"/>
                        <a:buChar char="•"/>
                      </a:pPr>
                      <a:r>
                        <a:rPr lang="en-GB" sz="1800" b="0" i="0" u="none" strike="noStrike" noProof="0" dirty="0">
                          <a:latin typeface="Arial"/>
                        </a:rPr>
                        <a:t>Hollywood Comedian Comedy</a:t>
                      </a:r>
                      <a:r>
                        <a:rPr lang="en-US" sz="1800" b="0" i="0" u="none" strike="noStrike" noProof="0" dirty="0">
                          <a:latin typeface="Arial"/>
                        </a:rPr>
                        <a:t> </a:t>
                      </a:r>
                      <a:endParaRPr lang="en-GB" sz="1800" b="0" i="0" u="none" strike="noStrike" noProof="0" dirty="0">
                        <a:latin typeface="Arial"/>
                      </a:endParaRPr>
                    </a:p>
                  </a:txBody>
                  <a:tcPr anchor="ctr"/>
                </a:tc>
                <a:tc>
                  <a:txBody>
                    <a:bodyPr/>
                    <a:lstStyle/>
                    <a:p>
                      <a:pPr marL="0" indent="0" algn="ctr">
                        <a:buFont typeface="Arial" panose="020B0604020202020204" pitchFamily="34" charset="0"/>
                        <a:buNone/>
                      </a:pPr>
                      <a:r>
                        <a:rPr lang="en-GB" sz="1800" b="1" dirty="0"/>
                        <a:t>Choose 2 Film modules</a:t>
                      </a:r>
                      <a:r>
                        <a:rPr lang="en-GB" sz="1800" b="1" baseline="0" dirty="0"/>
                        <a:t> from:</a:t>
                      </a:r>
                    </a:p>
                    <a:p>
                      <a:pPr marL="285750" indent="-285750" algn="l">
                        <a:buFont typeface="Arial" panose="020B0604020202020204" pitchFamily="34" charset="0"/>
                        <a:buChar char="•"/>
                      </a:pPr>
                      <a:r>
                        <a:rPr lang="en-GB" sz="1800" baseline="0" dirty="0"/>
                        <a:t>American Teen Cinema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0" baseline="0" dirty="0"/>
                        <a:t>Film Dissertation</a:t>
                      </a:r>
                    </a:p>
                    <a:p>
                      <a:pPr marL="285750" marR="0" lvl="0" indent="-285750" algn="l">
                        <a:lnSpc>
                          <a:spcPct val="100000"/>
                        </a:lnSpc>
                        <a:spcBef>
                          <a:spcPts val="0"/>
                        </a:spcBef>
                        <a:spcAft>
                          <a:spcPts val="0"/>
                        </a:spcAft>
                        <a:buClrTx/>
                        <a:buSzTx/>
                        <a:buFont typeface="Arial" panose="020B0604020202020204" pitchFamily="34" charset="0"/>
                        <a:buChar char="•"/>
                      </a:pPr>
                      <a:r>
                        <a:rPr lang="en-GB" sz="1800" b="0" i="0" u="none" strike="noStrike" baseline="0" noProof="0" dirty="0">
                          <a:latin typeface="Arial"/>
                        </a:rPr>
                        <a:t>Hollywood: Industry and Imaginary</a:t>
                      </a:r>
                      <a:r>
                        <a:rPr lang="en-US" sz="1800" b="0" i="0" u="none" strike="noStrike" baseline="0" noProof="0" dirty="0">
                          <a:latin typeface="Arial"/>
                        </a:rPr>
                        <a:t> </a:t>
                      </a:r>
                      <a:endParaRPr lang="en-GB" sz="1800" b="0" i="0" u="none" strike="noStrike" baseline="0" noProof="0" dirty="0">
                        <a:latin typeface="Arial"/>
                      </a:endParaRPr>
                    </a:p>
                    <a:p>
                      <a:pPr marL="285750" indent="-285750" algn="l">
                        <a:buFont typeface="Arial" panose="020B0604020202020204" pitchFamily="34" charset="0"/>
                        <a:buChar char="•"/>
                      </a:pPr>
                      <a:r>
                        <a:rPr lang="en-GB" sz="1800" baseline="0" dirty="0"/>
                        <a:t>Race and Ethnicity in Popular Culture</a:t>
                      </a:r>
                    </a:p>
                    <a:p>
                      <a:pPr marL="285750" lvl="0" indent="-285750" algn="l">
                        <a:buFont typeface="Arial" panose="020B0604020202020204" pitchFamily="34" charset="0"/>
                        <a:buChar char="•"/>
                      </a:pPr>
                      <a:r>
                        <a:rPr lang="en-GB" sz="1800" b="0" i="0" u="none" strike="noStrike" baseline="0" noProof="0" dirty="0">
                          <a:latin typeface="Arial"/>
                        </a:rPr>
                        <a:t>Viewing Women</a:t>
                      </a:r>
                      <a:r>
                        <a:rPr lang="en-US" sz="1800" b="0" i="0" u="none" strike="noStrike" baseline="0" noProof="0" dirty="0">
                          <a:latin typeface="Arial"/>
                        </a:rPr>
                        <a:t> </a:t>
                      </a:r>
                      <a:endParaRPr lang="en-GB" sz="1800" b="0" i="0" u="none" strike="noStrike" baseline="0" noProof="0" dirty="0">
                        <a:latin typeface="Arial"/>
                      </a:endParaRPr>
                    </a:p>
                  </a:txBody>
                  <a:tcPr anchor="ctr"/>
                </a:tc>
                <a:extLst>
                  <a:ext uri="{0D108BD9-81ED-4DB2-BD59-A6C34878D82A}">
                    <a16:rowId xmlns:a16="http://schemas.microsoft.com/office/drawing/2014/main" val="10002"/>
                  </a:ext>
                </a:extLst>
              </a:tr>
              <a:tr h="2127905">
                <a:tc>
                  <a:txBody>
                    <a:bodyPr/>
                    <a:lstStyle/>
                    <a:p>
                      <a:pPr marL="0" lvl="0" indent="0" algn="ctr">
                        <a:buNone/>
                      </a:pPr>
                      <a:r>
                        <a:rPr lang="en-GB" sz="1800" b="1" i="0" u="none" strike="noStrike" baseline="0" noProof="0" dirty="0">
                          <a:latin typeface="Arial"/>
                        </a:rPr>
                        <a:t>OR 1 Film module and 1 module</a:t>
                      </a:r>
                      <a:endParaRPr lang="en-GB" sz="1800" dirty="0"/>
                    </a:p>
                    <a:p>
                      <a:pPr marL="0" lvl="0" indent="0" algn="ctr">
                        <a:buNone/>
                      </a:pPr>
                      <a:r>
                        <a:rPr lang="en-GB" sz="1800" baseline="0" dirty="0"/>
                        <a:t>from options in Media or Cultural Studies</a:t>
                      </a:r>
                      <a:endParaRPr lang="en-GB" sz="1800"/>
                    </a:p>
                  </a:txBody>
                  <a:tcPr anchor="ctr"/>
                </a:tc>
                <a:tc>
                  <a:txBody>
                    <a:bodyPr/>
                    <a:lstStyle/>
                    <a:p>
                      <a:pPr lvl="0" algn="ctr">
                        <a:lnSpc>
                          <a:spcPct val="100000"/>
                        </a:lnSpc>
                        <a:spcBef>
                          <a:spcPts val="0"/>
                        </a:spcBef>
                        <a:spcAft>
                          <a:spcPts val="0"/>
                        </a:spcAft>
                        <a:buNone/>
                      </a:pPr>
                      <a:r>
                        <a:rPr lang="en-GB" sz="1800" b="1" i="0" u="none" strike="noStrike" baseline="0" noProof="0" dirty="0">
                          <a:latin typeface="Arial"/>
                        </a:rPr>
                        <a:t>OR 1 Film module and 1 module</a:t>
                      </a:r>
                      <a:endParaRPr lang="en-US" dirty="0"/>
                    </a:p>
                    <a:p>
                      <a:pPr lvl="0" algn="ctr">
                        <a:lnSpc>
                          <a:spcPct val="100000"/>
                        </a:lnSpc>
                        <a:spcBef>
                          <a:spcPts val="0"/>
                        </a:spcBef>
                        <a:spcAft>
                          <a:spcPts val="0"/>
                        </a:spcAft>
                        <a:buNone/>
                      </a:pPr>
                      <a:r>
                        <a:rPr lang="en-GB" sz="1800" b="0" i="0" u="none" strike="noStrike" baseline="0" noProof="0" dirty="0">
                          <a:latin typeface="Arial"/>
                        </a:rPr>
                        <a:t>from options in Media</a:t>
                      </a:r>
                    </a:p>
                  </a:txBody>
                  <a:tcPr anchor="ctr"/>
                </a:tc>
                <a:extLst>
                  <a:ext uri="{0D108BD9-81ED-4DB2-BD59-A6C34878D82A}">
                    <a16:rowId xmlns:a16="http://schemas.microsoft.com/office/drawing/2014/main" val="3981287182"/>
                  </a:ext>
                </a:extLst>
              </a:tr>
            </a:tbl>
          </a:graphicData>
        </a:graphic>
      </p:graphicFrame>
      <p:sp>
        <p:nvSpPr>
          <p:cNvPr id="5" name="TextBox 4"/>
          <p:cNvSpPr txBox="1"/>
          <p:nvPr/>
        </p:nvSpPr>
        <p:spPr>
          <a:xfrm>
            <a:off x="686216" y="6304768"/>
            <a:ext cx="11046755" cy="461665"/>
          </a:xfrm>
          <a:prstGeom prst="rect">
            <a:avLst/>
          </a:prstGeom>
          <a:solidFill>
            <a:schemeClr val="bg1"/>
          </a:solidFill>
        </p:spPr>
        <p:txBody>
          <a:bodyPr wrap="square" rtlCol="0">
            <a:spAutoFit/>
          </a:bodyPr>
          <a:lstStyle/>
          <a:p>
            <a:r>
              <a:rPr lang="en-GB" sz="1200" i="1" dirty="0"/>
              <a:t>These modules are running in the academic year 2020/21. However, there may be changes to these modules due to staff availability, student demand or updates to our curriculum. We’ll make sure to let our applicants know of changes to modules at the earliest opportunity.</a:t>
            </a:r>
            <a:endParaRPr lang="en-GB" sz="1200" dirty="0"/>
          </a:p>
        </p:txBody>
      </p:sp>
    </p:spTree>
    <p:extLst>
      <p:ext uri="{BB962C8B-B14F-4D97-AF65-F5344CB8AC3E}">
        <p14:creationId xmlns:p14="http://schemas.microsoft.com/office/powerpoint/2010/main" val="2158528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70000" lnSpcReduction="20000"/>
          </a:bodyPr>
          <a:lstStyle/>
          <a:p>
            <a:r>
              <a:rPr lang="en-US" dirty="0"/>
              <a:t>BA Film Studies Joint </a:t>
            </a:r>
            <a:r>
              <a:rPr lang="en-US" dirty="0" err="1"/>
              <a:t>Honours</a:t>
            </a:r>
            <a:r>
              <a:rPr lang="en-US" dirty="0"/>
              <a:t> (Outline) </a:t>
            </a:r>
          </a:p>
        </p:txBody>
      </p:sp>
      <p:graphicFrame>
        <p:nvGraphicFramePr>
          <p:cNvPr id="4" name="Table 3"/>
          <p:cNvGraphicFramePr>
            <a:graphicFrameLocks noGrp="1"/>
          </p:cNvGraphicFramePr>
          <p:nvPr>
            <p:extLst>
              <p:ext uri="{D42A27DB-BD31-4B8C-83A1-F6EECF244321}">
                <p14:modId xmlns:p14="http://schemas.microsoft.com/office/powerpoint/2010/main" val="2706682147"/>
              </p:ext>
            </p:extLst>
          </p:nvPr>
        </p:nvGraphicFramePr>
        <p:xfrm>
          <a:off x="1445094" y="1425600"/>
          <a:ext cx="9235439" cy="4870504"/>
        </p:xfrm>
        <a:graphic>
          <a:graphicData uri="http://schemas.openxmlformats.org/drawingml/2006/table">
            <a:tbl>
              <a:tblPr firstRow="1" bandRow="1">
                <a:tableStyleId>{21E4AEA4-8DFA-4A89-87EB-49C32662AFE0}</a:tableStyleId>
              </a:tblPr>
              <a:tblGrid>
                <a:gridCol w="4370505">
                  <a:extLst>
                    <a:ext uri="{9D8B030D-6E8A-4147-A177-3AD203B41FA5}">
                      <a16:colId xmlns:a16="http://schemas.microsoft.com/office/drawing/2014/main" val="20003"/>
                    </a:ext>
                  </a:extLst>
                </a:gridCol>
                <a:gridCol w="4864934">
                  <a:extLst>
                    <a:ext uri="{9D8B030D-6E8A-4147-A177-3AD203B41FA5}">
                      <a16:colId xmlns:a16="http://schemas.microsoft.com/office/drawing/2014/main" val="20004"/>
                    </a:ext>
                  </a:extLst>
                </a:gridCol>
              </a:tblGrid>
              <a:tr h="388002">
                <a:tc gridSpan="2">
                  <a:txBody>
                    <a:bodyPr/>
                    <a:lstStyle/>
                    <a:p>
                      <a:pPr algn="ctr"/>
                      <a:r>
                        <a:rPr lang="en-GB" dirty="0"/>
                        <a:t>Year 1</a:t>
                      </a:r>
                    </a:p>
                  </a:txBody>
                  <a:tcPr/>
                </a:tc>
                <a:tc hMerge="1">
                  <a:txBody>
                    <a:bodyPr/>
                    <a:lstStyle/>
                    <a:p>
                      <a:pPr algn="ctr"/>
                      <a:endParaRPr lang="en-GB" dirty="0"/>
                    </a:p>
                  </a:txBody>
                  <a:tcPr/>
                </a:tc>
                <a:extLst>
                  <a:ext uri="{0D108BD9-81ED-4DB2-BD59-A6C34878D82A}">
                    <a16:rowId xmlns:a16="http://schemas.microsoft.com/office/drawing/2014/main" val="10000"/>
                  </a:ext>
                </a:extLst>
              </a:tr>
              <a:tr h="388002">
                <a:tc>
                  <a:txBody>
                    <a:bodyPr/>
                    <a:lstStyle/>
                    <a:p>
                      <a:pPr algn="ctr"/>
                      <a:r>
                        <a:rPr lang="en-GB" dirty="0">
                          <a:solidFill>
                            <a:schemeClr val="bg1"/>
                          </a:solidFill>
                        </a:rPr>
                        <a:t>Term One</a:t>
                      </a:r>
                    </a:p>
                  </a:txBody>
                  <a:tcPr>
                    <a:lnB w="12700" cmpd="sng">
                      <a:noFill/>
                    </a:lnB>
                    <a:solidFill>
                      <a:schemeClr val="accent2"/>
                    </a:solidFill>
                  </a:tcPr>
                </a:tc>
                <a:tc>
                  <a:txBody>
                    <a:bodyPr/>
                    <a:lstStyle/>
                    <a:p>
                      <a:pPr algn="ctr"/>
                      <a:r>
                        <a:rPr lang="en-GB" dirty="0">
                          <a:solidFill>
                            <a:schemeClr val="bg1"/>
                          </a:solidFill>
                        </a:rPr>
                        <a:t>Term Two</a:t>
                      </a:r>
                    </a:p>
                  </a:txBody>
                  <a:tcPr>
                    <a:lnB w="12700" cmpd="sng">
                      <a:noFill/>
                    </a:lnB>
                    <a:solidFill>
                      <a:schemeClr val="accent2"/>
                    </a:solidFill>
                  </a:tcPr>
                </a:tc>
                <a:extLst>
                  <a:ext uri="{0D108BD9-81ED-4DB2-BD59-A6C34878D82A}">
                    <a16:rowId xmlns:a16="http://schemas.microsoft.com/office/drawing/2014/main" val="10001"/>
                  </a:ext>
                </a:extLst>
              </a:tr>
              <a:tr h="1368000">
                <a:tc>
                  <a:txBody>
                    <a:bodyPr/>
                    <a:lstStyle/>
                    <a:p>
                      <a:pPr algn="ctr"/>
                      <a:r>
                        <a:rPr lang="en-GB" b="1" i="0" dirty="0"/>
                        <a:t>Core</a:t>
                      </a:r>
                    </a:p>
                    <a:p>
                      <a:pPr algn="ctr"/>
                      <a:r>
                        <a:rPr lang="en-GB" b="0" i="0" dirty="0"/>
                        <a:t>European Cinema</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571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i="0" dirty="0"/>
                        <a:t>Core</a:t>
                      </a:r>
                    </a:p>
                    <a:p>
                      <a:pPr algn="ctr"/>
                      <a:r>
                        <a:rPr lang="en-GB" dirty="0"/>
                        <a:t>Global Cinema</a:t>
                      </a:r>
                    </a:p>
                  </a:txBody>
                  <a:tcPr anchor="ctr">
                    <a:lnL w="12700" cap="flat" cmpd="sng" algn="ctr">
                      <a:solidFill>
                        <a:schemeClr val="bg1"/>
                      </a:solidFill>
                      <a:prstDash val="solid"/>
                      <a:round/>
                      <a:headEnd type="none" w="med" len="med"/>
                      <a:tailEnd type="none" w="med" len="med"/>
                    </a:lnL>
                    <a:lnR w="12700" cmpd="sng">
                      <a:noFill/>
                    </a:lnR>
                    <a:lnT w="12700" cmpd="sng">
                      <a:noFill/>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368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i="0" dirty="0"/>
                        <a:t>Core</a:t>
                      </a:r>
                    </a:p>
                    <a:p>
                      <a:pPr lvl="0" algn="ctr">
                        <a:lnSpc>
                          <a:spcPct val="100000"/>
                        </a:lnSpc>
                        <a:spcBef>
                          <a:spcPts val="0"/>
                        </a:spcBef>
                        <a:spcAft>
                          <a:spcPts val="0"/>
                        </a:spcAft>
                        <a:buNone/>
                      </a:pPr>
                      <a:r>
                        <a:rPr lang="en-GB" sz="1800" b="0" i="0" u="none" strike="noStrike" noProof="0" dirty="0">
                          <a:latin typeface="Arial"/>
                        </a:rPr>
                        <a:t>Analysing Film</a:t>
                      </a:r>
                    </a:p>
                  </a:txBody>
                  <a:tcPr anchor="ctr">
                    <a:lnR w="127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57150" cap="flat" cmpd="sng" algn="ctr">
                      <a:solidFill>
                        <a:schemeClr val="accent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i="0" dirty="0"/>
                        <a:t>Core</a:t>
                      </a:r>
                    </a:p>
                    <a:p>
                      <a:pPr algn="ctr"/>
                      <a:r>
                        <a:rPr lang="en-GB" dirty="0"/>
                        <a:t>Working with Film</a:t>
                      </a:r>
                    </a:p>
                  </a:txBody>
                  <a:tcPr anchor="ctr">
                    <a:lnL w="12700" cap="flat" cmpd="sng" algn="ctr">
                      <a:solidFill>
                        <a:schemeClr val="bg1"/>
                      </a:solidFill>
                      <a:prstDash val="solid"/>
                      <a:round/>
                      <a:headEnd type="none" w="med" len="med"/>
                      <a:tailEnd type="none" w="med" len="med"/>
                    </a:lnL>
                    <a:lnT w="57150" cap="flat" cmpd="sng" algn="ctr">
                      <a:noFill/>
                      <a:prstDash val="solid"/>
                      <a:round/>
                      <a:headEnd type="none" w="med" len="med"/>
                      <a:tailEnd type="none" w="med" len="med"/>
                    </a:lnT>
                    <a:lnB w="57150" cap="flat" cmpd="sng" algn="ctr">
                      <a:solidFill>
                        <a:schemeClr val="accent2"/>
                      </a:solidFill>
                      <a:prstDash val="solid"/>
                      <a:round/>
                      <a:headEnd type="none" w="med" len="med"/>
                      <a:tailEnd type="none" w="med" len="med"/>
                    </a:lnB>
                    <a:solidFill>
                      <a:srgbClr val="F2D1CD"/>
                    </a:solidFill>
                  </a:tcPr>
                </a:tc>
                <a:extLst>
                  <a:ext uri="{0D108BD9-81ED-4DB2-BD59-A6C34878D82A}">
                    <a16:rowId xmlns:a16="http://schemas.microsoft.com/office/drawing/2014/main" val="10003"/>
                  </a:ext>
                </a:extLst>
              </a:tr>
              <a:tr h="679250">
                <a:tc>
                  <a:txBody>
                    <a:bodyPr/>
                    <a:lstStyle/>
                    <a:p>
                      <a:pPr algn="ctr"/>
                      <a:r>
                        <a:rPr lang="en-GB" dirty="0"/>
                        <a:t>Modules from Joint subject</a:t>
                      </a:r>
                    </a:p>
                  </a:txBody>
                  <a:tcPr anchor="ctr">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GB" sz="1800" b="0" i="0" u="none" strike="noStrike" noProof="0" dirty="0">
                          <a:latin typeface="Arial"/>
                        </a:rPr>
                        <a:t>Modules from Joint subject</a:t>
                      </a:r>
                    </a:p>
                  </a:txBody>
                  <a:tcPr anchor="ctr">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679250">
                <a:tc>
                  <a:txBody>
                    <a:bodyPr/>
                    <a:lstStyle/>
                    <a:p>
                      <a:pPr lvl="0" algn="ctr">
                        <a:lnSpc>
                          <a:spcPct val="100000"/>
                        </a:lnSpc>
                        <a:spcBef>
                          <a:spcPts val="0"/>
                        </a:spcBef>
                        <a:spcAft>
                          <a:spcPts val="0"/>
                        </a:spcAft>
                        <a:buNone/>
                      </a:pPr>
                      <a:r>
                        <a:rPr lang="en-GB" sz="1800" b="0" i="0" u="none" strike="noStrike" noProof="0" dirty="0">
                          <a:latin typeface="Arial"/>
                        </a:rPr>
                        <a:t>Modules from Joint subject</a:t>
                      </a:r>
                    </a:p>
                  </a:txBody>
                  <a:tcPr anchor="ctr">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GB" sz="1800" b="0" i="0" u="none" strike="noStrike" noProof="0" dirty="0">
                          <a:latin typeface="Arial"/>
                        </a:rPr>
                        <a:t>Modules from Joint subject</a:t>
                      </a:r>
                    </a:p>
                  </a:txBody>
                  <a:tcPr anchor="ctr">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5" name="TextBox 4"/>
          <p:cNvSpPr txBox="1"/>
          <p:nvPr/>
        </p:nvSpPr>
        <p:spPr>
          <a:xfrm>
            <a:off x="686216" y="6304768"/>
            <a:ext cx="11046755" cy="461665"/>
          </a:xfrm>
          <a:prstGeom prst="rect">
            <a:avLst/>
          </a:prstGeom>
          <a:solidFill>
            <a:schemeClr val="bg1"/>
          </a:solidFill>
        </p:spPr>
        <p:txBody>
          <a:bodyPr wrap="square" rtlCol="0">
            <a:spAutoFit/>
          </a:bodyPr>
          <a:lstStyle/>
          <a:p>
            <a:r>
              <a:rPr lang="en-GB" sz="1200" i="1" dirty="0"/>
              <a:t>These modules are running in the academic year 2020/21. However, there may be changes to these modules due to staff availability, student demand or updates to our curriculum. We’ll make sure to let our applicants know of changes to modules at the earliest opportunity.</a:t>
            </a:r>
            <a:endParaRPr lang="en-GB" sz="1200" dirty="0"/>
          </a:p>
        </p:txBody>
      </p:sp>
    </p:spTree>
    <p:extLst>
      <p:ext uri="{BB962C8B-B14F-4D97-AF65-F5344CB8AC3E}">
        <p14:creationId xmlns:p14="http://schemas.microsoft.com/office/powerpoint/2010/main" val="3222516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70000" lnSpcReduction="20000"/>
          </a:bodyPr>
          <a:lstStyle/>
          <a:p>
            <a:r>
              <a:rPr lang="en-US" dirty="0"/>
              <a:t>BA Film Studies Joint </a:t>
            </a:r>
            <a:r>
              <a:rPr lang="en-US" dirty="0" err="1"/>
              <a:t>Honours</a:t>
            </a:r>
            <a:r>
              <a:rPr lang="en-US" dirty="0"/>
              <a:t> (Outline) </a:t>
            </a:r>
          </a:p>
        </p:txBody>
      </p:sp>
      <p:graphicFrame>
        <p:nvGraphicFramePr>
          <p:cNvPr id="4" name="Table 3"/>
          <p:cNvGraphicFramePr>
            <a:graphicFrameLocks noGrp="1"/>
          </p:cNvGraphicFramePr>
          <p:nvPr>
            <p:extLst>
              <p:ext uri="{D42A27DB-BD31-4B8C-83A1-F6EECF244321}">
                <p14:modId xmlns:p14="http://schemas.microsoft.com/office/powerpoint/2010/main" val="4062106804"/>
              </p:ext>
            </p:extLst>
          </p:nvPr>
        </p:nvGraphicFramePr>
        <p:xfrm>
          <a:off x="1502604" y="1439978"/>
          <a:ext cx="9235438" cy="4850595"/>
        </p:xfrm>
        <a:graphic>
          <a:graphicData uri="http://schemas.openxmlformats.org/drawingml/2006/table">
            <a:tbl>
              <a:tblPr firstRow="1" bandRow="1">
                <a:tableStyleId>{21E4AEA4-8DFA-4A89-87EB-49C32662AFE0}</a:tableStyleId>
              </a:tblPr>
              <a:tblGrid>
                <a:gridCol w="4553282">
                  <a:extLst>
                    <a:ext uri="{9D8B030D-6E8A-4147-A177-3AD203B41FA5}">
                      <a16:colId xmlns:a16="http://schemas.microsoft.com/office/drawing/2014/main" val="20003"/>
                    </a:ext>
                  </a:extLst>
                </a:gridCol>
                <a:gridCol w="4682156">
                  <a:extLst>
                    <a:ext uri="{9D8B030D-6E8A-4147-A177-3AD203B41FA5}">
                      <a16:colId xmlns:a16="http://schemas.microsoft.com/office/drawing/2014/main" val="20004"/>
                    </a:ext>
                  </a:extLst>
                </a:gridCol>
              </a:tblGrid>
              <a:tr h="324000">
                <a:tc gridSpan="2">
                  <a:txBody>
                    <a:bodyPr/>
                    <a:lstStyle/>
                    <a:p>
                      <a:pPr algn="ctr"/>
                      <a:r>
                        <a:rPr lang="en-GB" dirty="0"/>
                        <a:t>Year 2</a:t>
                      </a:r>
                    </a:p>
                  </a:txBody>
                  <a:tcPr/>
                </a:tc>
                <a:tc hMerge="1">
                  <a:txBody>
                    <a:bodyPr/>
                    <a:lstStyle/>
                    <a:p>
                      <a:pPr algn="ctr"/>
                      <a:endParaRPr lang="en-GB" dirty="0"/>
                    </a:p>
                  </a:txBody>
                  <a:tcPr/>
                </a:tc>
                <a:extLst>
                  <a:ext uri="{0D108BD9-81ED-4DB2-BD59-A6C34878D82A}">
                    <a16:rowId xmlns:a16="http://schemas.microsoft.com/office/drawing/2014/main" val="10000"/>
                  </a:ext>
                </a:extLst>
              </a:tr>
              <a:tr h="324000">
                <a:tc>
                  <a:txBody>
                    <a:bodyPr/>
                    <a:lstStyle/>
                    <a:p>
                      <a:pPr algn="ctr"/>
                      <a:r>
                        <a:rPr lang="en-GB" dirty="0">
                          <a:solidFill>
                            <a:schemeClr val="bg1"/>
                          </a:solidFill>
                        </a:rPr>
                        <a:t>Term One</a:t>
                      </a:r>
                    </a:p>
                  </a:txBody>
                  <a:tcPr>
                    <a:solidFill>
                      <a:schemeClr val="accent2"/>
                    </a:solidFill>
                  </a:tcPr>
                </a:tc>
                <a:tc>
                  <a:txBody>
                    <a:bodyPr/>
                    <a:lstStyle/>
                    <a:p>
                      <a:pPr algn="ctr"/>
                      <a:r>
                        <a:rPr lang="en-GB" dirty="0">
                          <a:solidFill>
                            <a:schemeClr val="bg1"/>
                          </a:solidFill>
                        </a:rPr>
                        <a:t>Term Two</a:t>
                      </a:r>
                    </a:p>
                  </a:txBody>
                  <a:tcPr>
                    <a:solidFill>
                      <a:schemeClr val="accent2"/>
                    </a:solidFill>
                  </a:tcPr>
                </a:tc>
                <a:extLst>
                  <a:ext uri="{0D108BD9-81ED-4DB2-BD59-A6C34878D82A}">
                    <a16:rowId xmlns:a16="http://schemas.microsoft.com/office/drawing/2014/main" val="10001"/>
                  </a:ext>
                </a:extLst>
              </a:tr>
              <a:tr h="6673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Film Theory A</a:t>
                      </a:r>
                    </a:p>
                  </a:txBody>
                  <a:tcPr anchor="ctr">
                    <a:lnB w="12700" cap="flat" cmpd="sng" algn="ctr">
                      <a:solidFill>
                        <a:schemeClr val="bg1"/>
                      </a:solidFill>
                      <a:prstDash val="solid"/>
                      <a:round/>
                      <a:headEnd type="none" w="med" len="med"/>
                      <a:tailEnd type="none" w="med" len="med"/>
                    </a:lnB>
                  </a:tcPr>
                </a:tc>
                <a:tc rowSpan="2">
                  <a:txBody>
                    <a:bodyPr/>
                    <a:lstStyle/>
                    <a:p>
                      <a:pPr algn="ctr"/>
                      <a:r>
                        <a:rPr lang="en-GB" dirty="0"/>
                        <a:t>American Cinema</a:t>
                      </a:r>
                    </a:p>
                    <a:p>
                      <a:pPr algn="ctr"/>
                      <a:r>
                        <a:rPr lang="en-GB" b="1" dirty="0"/>
                        <a:t>OR</a:t>
                      </a:r>
                    </a:p>
                    <a:p>
                      <a:pPr algn="ctr"/>
                      <a:r>
                        <a:rPr lang="en-GB" dirty="0"/>
                        <a:t>British Cinema</a:t>
                      </a:r>
                    </a:p>
                  </a:txBody>
                  <a:tcPr anchor="ctr">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0">
                <a:tc rowSpan="2">
                  <a:txBody>
                    <a:bodyPr/>
                    <a:lstStyle/>
                    <a:p>
                      <a:pPr algn="ctr"/>
                      <a:r>
                        <a:rPr lang="en-GB" b="1" i="0" dirty="0"/>
                        <a:t>OR</a:t>
                      </a:r>
                    </a:p>
                    <a:p>
                      <a:pPr algn="ctr"/>
                      <a:r>
                        <a:rPr lang="en-GB" b="0" i="0" dirty="0"/>
                        <a:t>Film</a:t>
                      </a:r>
                      <a:r>
                        <a:rPr lang="en-GB" b="0" i="0" baseline="0" dirty="0"/>
                        <a:t> Theory B</a:t>
                      </a:r>
                    </a:p>
                    <a:p>
                      <a:pPr algn="ctr"/>
                      <a:r>
                        <a:rPr lang="en-GB" b="1" i="0" baseline="0" dirty="0"/>
                        <a:t>and 1 </a:t>
                      </a:r>
                      <a:r>
                        <a:rPr lang="en-GB" b="0" i="0" baseline="0" dirty="0"/>
                        <a:t>option from</a:t>
                      </a:r>
                    </a:p>
                    <a:p>
                      <a:pPr marL="285750" indent="-285750" algn="l">
                        <a:buFont typeface="Arial" panose="020B0604020202020204" pitchFamily="34" charset="0"/>
                        <a:buChar char="•"/>
                      </a:pPr>
                      <a:r>
                        <a:rPr lang="en-GB" b="0" i="0" baseline="0" dirty="0"/>
                        <a:t>Adaptation: Filming Fiction</a:t>
                      </a:r>
                    </a:p>
                    <a:p>
                      <a:pPr marL="285750" indent="-285750" algn="l">
                        <a:buFont typeface="Arial" panose="020B0604020202020204" pitchFamily="34" charset="0"/>
                        <a:buChar char="•"/>
                      </a:pPr>
                      <a:r>
                        <a:rPr lang="en-GB" b="0" i="0" baseline="0" dirty="0"/>
                        <a:t>Box Set TV</a:t>
                      </a:r>
                    </a:p>
                    <a:p>
                      <a:pPr marL="285750" indent="-285750" algn="l">
                        <a:buFont typeface="Arial" panose="020B0604020202020204" pitchFamily="34" charset="0"/>
                        <a:buChar char="•"/>
                      </a:pPr>
                      <a:r>
                        <a:rPr lang="en-GB" b="0" i="0" baseline="0" dirty="0"/>
                        <a:t>Debates in Screen Documentary</a:t>
                      </a:r>
                    </a:p>
                    <a:p>
                      <a:pPr marL="285750" indent="-285750" algn="l">
                        <a:buFont typeface="Arial" panose="020B0604020202020204" pitchFamily="34" charset="0"/>
                        <a:buChar char="•"/>
                      </a:pPr>
                      <a:r>
                        <a:rPr lang="en-GB" b="0" i="0" baseline="0" dirty="0"/>
                        <a:t>Film Musicals</a:t>
                      </a:r>
                      <a:endParaRPr lang="en-GB" b="0" i="0" dirty="0"/>
                    </a:p>
                  </a:txBody>
                  <a:tcPr anchor="ctr">
                    <a:lnT w="12700" cap="flat" cmpd="sng" algn="ctr">
                      <a:solidFill>
                        <a:schemeClr val="bg1"/>
                      </a:solidFill>
                      <a:prstDash val="solid"/>
                      <a:round/>
                      <a:headEnd type="none" w="med" len="med"/>
                      <a:tailEnd type="none" w="med" len="med"/>
                    </a:lnT>
                    <a:lnB w="57150" cap="flat" cmpd="sng" algn="ctr">
                      <a:solidFill>
                        <a:schemeClr val="accent2"/>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10003"/>
                  </a:ext>
                </a:extLst>
              </a:tr>
              <a:tr h="0">
                <a:tc vMerge="1">
                  <a:txBody>
                    <a:bodyPr/>
                    <a:lstStyle/>
                    <a:p>
                      <a:endParaRPr lang="en-GB"/>
                    </a:p>
                  </a:txBody>
                  <a:tcPr/>
                </a:tc>
                <a:tc>
                  <a:txBody>
                    <a:bodyPr/>
                    <a:lstStyle/>
                    <a:p>
                      <a:r>
                        <a:rPr lang="en-GB" b="1" dirty="0"/>
                        <a:t>Choose 1 from:</a:t>
                      </a:r>
                    </a:p>
                    <a:p>
                      <a:pPr marL="285750" indent="-285750">
                        <a:buFont typeface="Arial" panose="020B0604020202020204" pitchFamily="34" charset="0"/>
                        <a:buChar char="•"/>
                      </a:pPr>
                      <a:r>
                        <a:rPr lang="en-GB" dirty="0"/>
                        <a:t>Chinese Cinema</a:t>
                      </a:r>
                    </a:p>
                    <a:p>
                      <a:pPr marL="285750" indent="-285750">
                        <a:buFont typeface="Arial" panose="020B0604020202020204" pitchFamily="34" charset="0"/>
                        <a:buChar char="•"/>
                      </a:pPr>
                      <a:r>
                        <a:rPr lang="en-GB" dirty="0"/>
                        <a:t>Indian Cinema</a:t>
                      </a:r>
                    </a:p>
                    <a:p>
                      <a:pPr marL="285750" indent="-285750">
                        <a:buFont typeface="Arial" panose="020B0604020202020204" pitchFamily="34" charset="0"/>
                        <a:buChar char="•"/>
                      </a:pPr>
                      <a:r>
                        <a:rPr lang="en-GB" baseline="0" dirty="0"/>
                        <a:t>Latin American Cinema</a:t>
                      </a:r>
                      <a:endParaRPr lang="en-GB" dirty="0"/>
                    </a:p>
                  </a:txBody>
                  <a:tcPr anchor="ctr">
                    <a:lnT w="12700" cap="flat" cmpd="sng" algn="ctr">
                      <a:solidFill>
                        <a:schemeClr val="bg1"/>
                      </a:solidFill>
                      <a:prstDash val="solid"/>
                      <a:round/>
                      <a:headEnd type="none" w="med" len="med"/>
                      <a:tailEnd type="none" w="med" len="med"/>
                    </a:lnT>
                    <a:lnB w="57150" cap="flat" cmpd="sng" algn="ctr">
                      <a:solidFill>
                        <a:schemeClr val="accent2"/>
                      </a:solidFill>
                      <a:prstDash val="solid"/>
                      <a:round/>
                      <a:headEnd type="none" w="med" len="med"/>
                      <a:tailEnd type="none" w="med" len="med"/>
                    </a:lnB>
                    <a:solidFill>
                      <a:srgbClr val="F2D1CD"/>
                    </a:solidFill>
                  </a:tcPr>
                </a:tc>
                <a:extLst>
                  <a:ext uri="{0D108BD9-81ED-4DB2-BD59-A6C34878D82A}">
                    <a16:rowId xmlns:a16="http://schemas.microsoft.com/office/drawing/2014/main" val="10004"/>
                  </a:ext>
                </a:extLst>
              </a:tr>
              <a:tr h="720000">
                <a:tc>
                  <a:txBody>
                    <a:bodyPr/>
                    <a:lstStyle/>
                    <a:p>
                      <a:pPr lvl="0" algn="ctr">
                        <a:buNone/>
                      </a:pPr>
                      <a:r>
                        <a:rPr lang="en-GB" dirty="0"/>
                        <a:t>Modules from Joint subject</a:t>
                      </a:r>
                      <a:endParaRPr lang="en-US" dirty="0"/>
                    </a:p>
                  </a:txBody>
                  <a:tcPr anchor="ctr">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GB" sz="1800" b="0" i="0" u="none" strike="noStrike" noProof="0" dirty="0">
                          <a:latin typeface="Arial"/>
                        </a:rPr>
                        <a:t>Modules from Joint subject</a:t>
                      </a:r>
                      <a:endParaRPr lang="en-US" dirty="0"/>
                    </a:p>
                  </a:txBody>
                  <a:tcPr anchor="ctr">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720000">
                <a:tc>
                  <a:txBody>
                    <a:bodyPr/>
                    <a:lstStyle/>
                    <a:p>
                      <a:pPr lvl="0" algn="ctr">
                        <a:lnSpc>
                          <a:spcPct val="100000"/>
                        </a:lnSpc>
                        <a:spcBef>
                          <a:spcPts val="0"/>
                        </a:spcBef>
                        <a:spcAft>
                          <a:spcPts val="0"/>
                        </a:spcAft>
                        <a:buNone/>
                      </a:pPr>
                      <a:r>
                        <a:rPr lang="en-GB" sz="1800" b="0" i="0" u="none" strike="noStrike" noProof="0" dirty="0">
                          <a:latin typeface="Arial"/>
                        </a:rPr>
                        <a:t>Modules from Joint subject</a:t>
                      </a:r>
                      <a:endParaRPr lang="en-US" dirty="0"/>
                    </a:p>
                  </a:txBody>
                  <a:tcPr anchor="ctr">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GB" sz="1800" b="0" i="0" u="none" strike="noStrike" noProof="0" dirty="0">
                          <a:latin typeface="Arial"/>
                        </a:rPr>
                        <a:t>Modules from Joint subject</a:t>
                      </a:r>
                      <a:endParaRPr lang="en-US" dirty="0"/>
                    </a:p>
                  </a:txBody>
                  <a:tcPr anchor="ctr">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5" name="TextBox 4"/>
          <p:cNvSpPr txBox="1"/>
          <p:nvPr/>
        </p:nvSpPr>
        <p:spPr>
          <a:xfrm>
            <a:off x="686216" y="6304768"/>
            <a:ext cx="11046755" cy="461665"/>
          </a:xfrm>
          <a:prstGeom prst="rect">
            <a:avLst/>
          </a:prstGeom>
          <a:solidFill>
            <a:schemeClr val="bg1"/>
          </a:solidFill>
        </p:spPr>
        <p:txBody>
          <a:bodyPr wrap="square" rtlCol="0">
            <a:spAutoFit/>
          </a:bodyPr>
          <a:lstStyle/>
          <a:p>
            <a:r>
              <a:rPr lang="en-GB" sz="1200" i="1" dirty="0"/>
              <a:t>These modules are running in the academic year 2020/21. However, there may be changes to these modules due to staff availability, student demand or updates to our curriculum. We’ll make sure to let our applicants know of changes to modules at the earliest opportunity.</a:t>
            </a:r>
            <a:endParaRPr lang="en-GB" sz="1200" dirty="0"/>
          </a:p>
        </p:txBody>
      </p:sp>
    </p:spTree>
    <p:extLst>
      <p:ext uri="{BB962C8B-B14F-4D97-AF65-F5344CB8AC3E}">
        <p14:creationId xmlns:p14="http://schemas.microsoft.com/office/powerpoint/2010/main" val="1816333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70000" lnSpcReduction="20000"/>
          </a:bodyPr>
          <a:lstStyle/>
          <a:p>
            <a:r>
              <a:rPr lang="en-US" dirty="0"/>
              <a:t>BA Film Studies Joint </a:t>
            </a:r>
            <a:r>
              <a:rPr lang="en-US" dirty="0" err="1"/>
              <a:t>Honours</a:t>
            </a:r>
            <a:r>
              <a:rPr lang="en-US" dirty="0"/>
              <a:t> (Outline) </a:t>
            </a:r>
          </a:p>
        </p:txBody>
      </p:sp>
      <p:graphicFrame>
        <p:nvGraphicFramePr>
          <p:cNvPr id="4" name="Table 3"/>
          <p:cNvGraphicFramePr>
            <a:graphicFrameLocks noGrp="1"/>
          </p:cNvGraphicFramePr>
          <p:nvPr>
            <p:extLst>
              <p:ext uri="{D42A27DB-BD31-4B8C-83A1-F6EECF244321}">
                <p14:modId xmlns:p14="http://schemas.microsoft.com/office/powerpoint/2010/main" val="1186856617"/>
              </p:ext>
            </p:extLst>
          </p:nvPr>
        </p:nvGraphicFramePr>
        <p:xfrm>
          <a:off x="1502604" y="1439978"/>
          <a:ext cx="9235438" cy="4871520"/>
        </p:xfrm>
        <a:graphic>
          <a:graphicData uri="http://schemas.openxmlformats.org/drawingml/2006/table">
            <a:tbl>
              <a:tblPr firstRow="1" bandRow="1">
                <a:tableStyleId>{21E4AEA4-8DFA-4A89-87EB-49C32662AFE0}</a:tableStyleId>
              </a:tblPr>
              <a:tblGrid>
                <a:gridCol w="4553282">
                  <a:extLst>
                    <a:ext uri="{9D8B030D-6E8A-4147-A177-3AD203B41FA5}">
                      <a16:colId xmlns:a16="http://schemas.microsoft.com/office/drawing/2014/main" val="20003"/>
                    </a:ext>
                  </a:extLst>
                </a:gridCol>
                <a:gridCol w="4682156">
                  <a:extLst>
                    <a:ext uri="{9D8B030D-6E8A-4147-A177-3AD203B41FA5}">
                      <a16:colId xmlns:a16="http://schemas.microsoft.com/office/drawing/2014/main" val="20004"/>
                    </a:ext>
                  </a:extLst>
                </a:gridCol>
              </a:tblGrid>
              <a:tr h="311409">
                <a:tc gridSpan="2">
                  <a:txBody>
                    <a:bodyPr/>
                    <a:lstStyle/>
                    <a:p>
                      <a:pPr algn="ctr"/>
                      <a:r>
                        <a:rPr lang="en-GB" dirty="0"/>
                        <a:t>Year 3</a:t>
                      </a:r>
                    </a:p>
                  </a:txBody>
                  <a:tcPr/>
                </a:tc>
                <a:tc hMerge="1">
                  <a:txBody>
                    <a:bodyPr/>
                    <a:lstStyle/>
                    <a:p>
                      <a:pPr algn="ctr"/>
                      <a:endParaRPr lang="en-GB" dirty="0"/>
                    </a:p>
                  </a:txBody>
                  <a:tcPr/>
                </a:tc>
                <a:extLst>
                  <a:ext uri="{0D108BD9-81ED-4DB2-BD59-A6C34878D82A}">
                    <a16:rowId xmlns:a16="http://schemas.microsoft.com/office/drawing/2014/main" val="10000"/>
                  </a:ext>
                </a:extLst>
              </a:tr>
              <a:tr h="336128">
                <a:tc>
                  <a:txBody>
                    <a:bodyPr/>
                    <a:lstStyle/>
                    <a:p>
                      <a:pPr algn="ctr"/>
                      <a:r>
                        <a:rPr lang="en-GB" dirty="0">
                          <a:solidFill>
                            <a:schemeClr val="bg1"/>
                          </a:solidFill>
                        </a:rPr>
                        <a:t>Term One</a:t>
                      </a:r>
                    </a:p>
                  </a:txBody>
                  <a:tcPr>
                    <a:solidFill>
                      <a:schemeClr val="accent2"/>
                    </a:solidFill>
                  </a:tcPr>
                </a:tc>
                <a:tc>
                  <a:txBody>
                    <a:bodyPr/>
                    <a:lstStyle/>
                    <a:p>
                      <a:pPr algn="ctr"/>
                      <a:r>
                        <a:rPr lang="en-GB" dirty="0">
                          <a:solidFill>
                            <a:schemeClr val="bg1"/>
                          </a:solidFill>
                        </a:rPr>
                        <a:t>Term Two</a:t>
                      </a:r>
                    </a:p>
                  </a:txBody>
                  <a:tcPr>
                    <a:solidFill>
                      <a:schemeClr val="accent2"/>
                    </a:solidFill>
                  </a:tcPr>
                </a:tc>
                <a:extLst>
                  <a:ext uri="{0D108BD9-81ED-4DB2-BD59-A6C34878D82A}">
                    <a16:rowId xmlns:a16="http://schemas.microsoft.com/office/drawing/2014/main" val="10001"/>
                  </a:ext>
                </a:extLst>
              </a:tr>
              <a:tr h="2772000">
                <a:tc>
                  <a:txBody>
                    <a:bodyPr/>
                    <a:lstStyle/>
                    <a:p>
                      <a:pPr marL="0" marR="0" lvl="0" indent="0" algn="ctr" rtl="0" eaLnBrk="1" fontAlgn="auto" latinLnBrk="0" hangingPunct="1">
                        <a:lnSpc>
                          <a:spcPct val="100000"/>
                        </a:lnSpc>
                        <a:spcBef>
                          <a:spcPts val="0"/>
                        </a:spcBef>
                        <a:spcAft>
                          <a:spcPts val="0"/>
                        </a:spcAft>
                        <a:buClrTx/>
                        <a:buSzTx/>
                        <a:buFontTx/>
                        <a:buNone/>
                      </a:pPr>
                      <a:r>
                        <a:rPr lang="en-GB" b="1" dirty="0"/>
                        <a:t>Choose 1 Film module from:</a:t>
                      </a:r>
                    </a:p>
                    <a:p>
                      <a:pPr marL="0" marR="0" lvl="0" indent="0" algn="ctr">
                        <a:lnSpc>
                          <a:spcPct val="100000"/>
                        </a:lnSpc>
                        <a:spcBef>
                          <a:spcPts val="0"/>
                        </a:spcBef>
                        <a:spcAft>
                          <a:spcPts val="0"/>
                        </a:spcAft>
                        <a:buClrTx/>
                        <a:buSzTx/>
                        <a:buFontTx/>
                        <a:buNone/>
                      </a:pPr>
                      <a:r>
                        <a:rPr lang="en-GB" dirty="0"/>
                        <a:t>Animals and Screen Media</a:t>
                      </a:r>
                    </a:p>
                    <a:p>
                      <a:pPr marL="0" marR="0" lvl="0" indent="0" algn="ctr">
                        <a:lnSpc>
                          <a:spcPct val="100000"/>
                        </a:lnSpc>
                        <a:spcBef>
                          <a:spcPts val="0"/>
                        </a:spcBef>
                        <a:spcAft>
                          <a:spcPts val="0"/>
                        </a:spcAft>
                        <a:buClrTx/>
                        <a:buSzTx/>
                        <a:buFontTx/>
                        <a:buNone/>
                      </a:pPr>
                      <a:r>
                        <a:rPr lang="en-GB" dirty="0"/>
                        <a:t>Cinema and Migration</a:t>
                      </a:r>
                    </a:p>
                    <a:p>
                      <a:pPr marL="0" marR="0" lvl="0" indent="0" algn="ctr">
                        <a:lnSpc>
                          <a:spcPct val="100000"/>
                        </a:lnSpc>
                        <a:spcBef>
                          <a:spcPts val="0"/>
                        </a:spcBef>
                        <a:spcAft>
                          <a:spcPts val="0"/>
                        </a:spcAft>
                        <a:buClrTx/>
                        <a:buSzTx/>
                        <a:buFontTx/>
                        <a:buNone/>
                      </a:pPr>
                      <a:r>
                        <a:rPr lang="en-GB" dirty="0"/>
                        <a:t>Film and Memory</a:t>
                      </a:r>
                    </a:p>
                    <a:p>
                      <a:pPr marL="0" marR="0" lvl="0" indent="0" algn="ctr">
                        <a:lnSpc>
                          <a:spcPct val="100000"/>
                        </a:lnSpc>
                        <a:spcBef>
                          <a:spcPts val="0"/>
                        </a:spcBef>
                        <a:spcAft>
                          <a:spcPts val="0"/>
                        </a:spcAft>
                        <a:buClrTx/>
                        <a:buSzTx/>
                        <a:buFontTx/>
                        <a:buNone/>
                      </a:pPr>
                      <a:r>
                        <a:rPr lang="en-GB" dirty="0"/>
                        <a:t>Film and Revolution</a:t>
                      </a:r>
                    </a:p>
                    <a:p>
                      <a:pPr marL="0" marR="0" lvl="0" indent="0" algn="ctr">
                        <a:lnSpc>
                          <a:spcPct val="100000"/>
                        </a:lnSpc>
                        <a:spcBef>
                          <a:spcPts val="0"/>
                        </a:spcBef>
                        <a:spcAft>
                          <a:spcPts val="0"/>
                        </a:spcAft>
                        <a:buClrTx/>
                        <a:buSzTx/>
                        <a:buFontTx/>
                        <a:buNone/>
                      </a:pPr>
                      <a:r>
                        <a:rPr lang="en-GB" dirty="0"/>
                        <a:t>Hollywood Comedian Comedy</a:t>
                      </a:r>
                    </a:p>
                  </a:txBody>
                  <a:tcPr anchor="ctr">
                    <a:lnB w="38100" cap="flat" cmpd="sng" algn="ctr">
                      <a:solidFill>
                        <a:schemeClr val="accent2"/>
                      </a:solidFill>
                      <a:prstDash val="solid"/>
                      <a:round/>
                      <a:headEnd type="none" w="med" len="med"/>
                      <a:tailEnd type="none" w="med" len="med"/>
                    </a:lnB>
                  </a:tcPr>
                </a:tc>
                <a:tc>
                  <a:txBody>
                    <a:bodyPr/>
                    <a:lstStyle/>
                    <a:p>
                      <a:pPr marL="0" lvl="0" indent="0" algn="ctr">
                        <a:buNone/>
                      </a:pPr>
                      <a:r>
                        <a:rPr lang="en-GB" sz="1800" b="1" i="0" u="none" strike="noStrike" noProof="0" dirty="0">
                          <a:latin typeface="Arial"/>
                        </a:rPr>
                        <a:t>Choose 1 Film module from:</a:t>
                      </a:r>
                      <a:endParaRPr lang="en-US" sz="1800" b="0" i="0" u="none" strike="noStrike" noProof="0" dirty="0">
                        <a:latin typeface="Arial"/>
                      </a:endParaRPr>
                    </a:p>
                    <a:p>
                      <a:pPr marL="285750" lvl="0" indent="-285750" algn="l">
                        <a:buClr>
                          <a:srgbClr val="000000"/>
                        </a:buClr>
                        <a:buFont typeface="Arial,Sans-Serif"/>
                        <a:buChar char="•"/>
                      </a:pPr>
                      <a:r>
                        <a:rPr lang="en-GB" sz="1800" b="0" i="0" u="none" strike="noStrike" noProof="0" dirty="0">
                          <a:latin typeface="Arial"/>
                        </a:rPr>
                        <a:t>American Teen Cinema</a:t>
                      </a:r>
                      <a:endParaRPr lang="en-US" sz="1800" b="0" i="0" u="none" strike="noStrike" noProof="0" dirty="0">
                        <a:latin typeface="Arial"/>
                      </a:endParaRPr>
                    </a:p>
                    <a:p>
                      <a:pPr marL="285750" marR="0" lvl="0" indent="-285750" algn="l">
                        <a:lnSpc>
                          <a:spcPct val="100000"/>
                        </a:lnSpc>
                        <a:spcBef>
                          <a:spcPts val="0"/>
                        </a:spcBef>
                        <a:spcAft>
                          <a:spcPts val="0"/>
                        </a:spcAft>
                        <a:buClr>
                          <a:srgbClr val="000000"/>
                        </a:buClr>
                        <a:buFont typeface="Arial,Sans-Serif"/>
                        <a:buChar char="•"/>
                      </a:pPr>
                      <a:r>
                        <a:rPr lang="en-GB" sz="1800" b="0" i="0" u="none" strike="noStrike" noProof="0" dirty="0">
                          <a:latin typeface="Arial"/>
                        </a:rPr>
                        <a:t>Film Dissertation</a:t>
                      </a:r>
                      <a:endParaRPr lang="en-US" sz="1800" b="0" i="0" u="none" strike="noStrike" noProof="0" dirty="0">
                        <a:latin typeface="Arial"/>
                      </a:endParaRPr>
                    </a:p>
                    <a:p>
                      <a:pPr marL="285750" marR="0" lvl="0" indent="-285750" algn="l">
                        <a:lnSpc>
                          <a:spcPct val="100000"/>
                        </a:lnSpc>
                        <a:spcBef>
                          <a:spcPts val="0"/>
                        </a:spcBef>
                        <a:spcAft>
                          <a:spcPts val="0"/>
                        </a:spcAft>
                        <a:buClr>
                          <a:srgbClr val="000000"/>
                        </a:buClr>
                        <a:buFont typeface="Arial,Sans-Serif"/>
                        <a:buChar char="•"/>
                      </a:pPr>
                      <a:r>
                        <a:rPr lang="en-GB" sz="1800" b="0" i="0" u="none" strike="noStrike" noProof="0" dirty="0">
                          <a:latin typeface="Arial"/>
                        </a:rPr>
                        <a:t>Hollywood: Industry and Imaginary</a:t>
                      </a:r>
                      <a:r>
                        <a:rPr lang="en-US" sz="1800" b="0" i="0" u="none" strike="noStrike" noProof="0" dirty="0">
                          <a:latin typeface="Arial"/>
                        </a:rPr>
                        <a:t> </a:t>
                      </a:r>
                      <a:endParaRPr lang="en-GB" sz="1800" b="0" i="0" u="none" strike="noStrike" noProof="0" dirty="0">
                        <a:latin typeface="Arial"/>
                      </a:endParaRPr>
                    </a:p>
                    <a:p>
                      <a:pPr marL="285750" lvl="0" indent="-285750" algn="l">
                        <a:buClr>
                          <a:srgbClr val="000000"/>
                        </a:buClr>
                        <a:buFont typeface="Arial,Sans-Serif"/>
                        <a:buChar char="•"/>
                      </a:pPr>
                      <a:r>
                        <a:rPr lang="en-GB" sz="1800" b="0" i="0" u="none" strike="noStrike" noProof="0" dirty="0">
                          <a:latin typeface="Arial"/>
                        </a:rPr>
                        <a:t>Race and Ethnicity in Popular Culture</a:t>
                      </a:r>
                      <a:endParaRPr lang="en-US" sz="1800" b="0" i="0" u="none" strike="noStrike" noProof="0" dirty="0">
                        <a:latin typeface="Arial"/>
                      </a:endParaRPr>
                    </a:p>
                    <a:p>
                      <a:pPr marL="285750" lvl="0" indent="-285750" algn="l">
                        <a:buClr>
                          <a:srgbClr val="000000"/>
                        </a:buClr>
                        <a:buFont typeface="Arial,Sans-Serif"/>
                        <a:buChar char="•"/>
                      </a:pPr>
                      <a:r>
                        <a:rPr lang="en-GB" sz="1800" b="0" i="0" u="none" strike="noStrike" noProof="0" dirty="0">
                          <a:latin typeface="Arial"/>
                        </a:rPr>
                        <a:t>Viewing Women</a:t>
                      </a:r>
                      <a:r>
                        <a:rPr lang="en-US" sz="1800" b="0" i="0" u="none" strike="noStrike" noProof="0" dirty="0">
                          <a:latin typeface="Arial"/>
                        </a:rPr>
                        <a:t> </a:t>
                      </a:r>
                      <a:endParaRPr lang="en-GB" sz="1800" b="0" i="0" u="none" strike="noStrike" noProof="0" dirty="0">
                        <a:latin typeface="Arial"/>
                      </a:endParaRPr>
                    </a:p>
                  </a:txBody>
                  <a:tcPr anchor="ctr">
                    <a:lnB w="381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2"/>
                  </a:ext>
                </a:extLst>
              </a:tr>
              <a:tr h="684000">
                <a:tc>
                  <a:txBody>
                    <a:bodyPr/>
                    <a:lstStyle/>
                    <a:p>
                      <a:pPr lvl="0" algn="ctr">
                        <a:buNone/>
                      </a:pPr>
                      <a:r>
                        <a:rPr lang="en-GB" dirty="0"/>
                        <a:t>Modules from Joint subject</a:t>
                      </a:r>
                      <a:endParaRPr lang="en-US" dirty="0"/>
                    </a:p>
                  </a:txBody>
                  <a:tcPr anchor="ctr">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GB" sz="1800" b="0" i="0" u="none" strike="noStrike" noProof="0" dirty="0">
                          <a:latin typeface="Arial"/>
                        </a:rPr>
                        <a:t>Modules from Joint subject</a:t>
                      </a:r>
                      <a:endParaRPr lang="en-US" dirty="0"/>
                    </a:p>
                  </a:txBody>
                  <a:tcPr anchor="ctr">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684000">
                <a:tc>
                  <a:txBody>
                    <a:bodyPr/>
                    <a:lstStyle/>
                    <a:p>
                      <a:pPr lvl="0" algn="ctr">
                        <a:lnSpc>
                          <a:spcPct val="100000"/>
                        </a:lnSpc>
                        <a:spcBef>
                          <a:spcPts val="0"/>
                        </a:spcBef>
                        <a:spcAft>
                          <a:spcPts val="0"/>
                        </a:spcAft>
                        <a:buNone/>
                      </a:pPr>
                      <a:r>
                        <a:rPr lang="en-GB" sz="1800" b="0" i="0" u="none" strike="noStrike" noProof="0" dirty="0">
                          <a:latin typeface="Arial"/>
                        </a:rPr>
                        <a:t>Modules from Joint subject</a:t>
                      </a:r>
                      <a:endParaRPr lang="en-US"/>
                    </a:p>
                  </a:txBody>
                  <a:tcPr anchor="ctr">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GB" sz="1800" b="0" i="0" u="none" strike="noStrike" noProof="0" dirty="0">
                          <a:latin typeface="Arial"/>
                        </a:rPr>
                        <a:t>Modules from Joint subject</a:t>
                      </a:r>
                      <a:endParaRPr lang="en-US" dirty="0"/>
                    </a:p>
                  </a:txBody>
                  <a:tcPr anchor="ctr">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5" name="TextBox 4"/>
          <p:cNvSpPr txBox="1"/>
          <p:nvPr/>
        </p:nvSpPr>
        <p:spPr>
          <a:xfrm>
            <a:off x="686216" y="6304768"/>
            <a:ext cx="11046755" cy="461665"/>
          </a:xfrm>
          <a:prstGeom prst="rect">
            <a:avLst/>
          </a:prstGeom>
          <a:solidFill>
            <a:schemeClr val="bg1"/>
          </a:solidFill>
        </p:spPr>
        <p:txBody>
          <a:bodyPr wrap="square" rtlCol="0">
            <a:spAutoFit/>
          </a:bodyPr>
          <a:lstStyle/>
          <a:p>
            <a:r>
              <a:rPr lang="en-GB" sz="1200" i="1" dirty="0"/>
              <a:t>These modules are running in the academic year 2020/21. However, there may be changes to these modules due to staff availability, student demand or updates to our curriculum. We’ll make sure to let our applicants know of changes to modules at the earliest opportunity.</a:t>
            </a:r>
            <a:endParaRPr lang="en-GB" sz="1200" dirty="0"/>
          </a:p>
        </p:txBody>
      </p:sp>
    </p:spTree>
    <p:extLst>
      <p:ext uri="{BB962C8B-B14F-4D97-AF65-F5344CB8AC3E}">
        <p14:creationId xmlns:p14="http://schemas.microsoft.com/office/powerpoint/2010/main" val="4056958251"/>
      </p:ext>
    </p:extLst>
  </p:cSld>
  <p:clrMapOvr>
    <a:masterClrMapping/>
  </p:clrMapOvr>
</p:sld>
</file>

<file path=ppt/theme/theme1.xml><?xml version="1.0" encoding="utf-8"?>
<a:theme xmlns:a="http://schemas.openxmlformats.org/drawingml/2006/main" name="UoS Title 1">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102 Recruitment Template.potx" id="{3C5B2753-EE15-4698-BF3D-D98379AFA8DA}" vid="{14A7C424-8C43-4F34-BDF9-31F4C885EA83}"/>
    </a:ext>
  </a:extLst>
</a:theme>
</file>

<file path=ppt/theme/theme2.xml><?xml version="1.0" encoding="utf-8"?>
<a:theme xmlns:a="http://schemas.openxmlformats.org/drawingml/2006/main" name="UoS Title 1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102 Recruitment Template.potx" id="{3C5B2753-EE15-4698-BF3D-D98379AFA8DA}" vid="{9E5931E8-BB0C-49C1-88E4-869EB2C234FA}"/>
    </a:ext>
  </a:extLst>
</a:theme>
</file>

<file path=ppt/theme/theme3.xml><?xml version="1.0" encoding="utf-8"?>
<a:theme xmlns:a="http://schemas.openxmlformats.org/drawingml/2006/main" name="UoS Title 2">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102 Recruitment Template.potx" id="{3C5B2753-EE15-4698-BF3D-D98379AFA8DA}" vid="{8C70C3D5-D8A6-4CDE-812E-BDB8F5479D68}"/>
    </a:ext>
  </a:extLst>
</a:theme>
</file>

<file path=ppt/theme/theme4.xml><?xml version="1.0" encoding="utf-8"?>
<a:theme xmlns:a="http://schemas.openxmlformats.org/drawingml/2006/main" name="Contac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102 Recruitment Template.potx" id="{3C5B2753-EE15-4698-BF3D-D98379AFA8DA}" vid="{7E6FE4D2-5D2C-4ADF-B597-B9C1618A2B5D}"/>
    </a:ext>
  </a:extLst>
</a:theme>
</file>

<file path=ppt/theme/theme5.xml><?xml version="1.0" encoding="utf-8"?>
<a:theme xmlns:a="http://schemas.openxmlformats.org/drawingml/2006/main" name="Main Contents">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102 Recruitment Template.potx" id="{3C5B2753-EE15-4698-BF3D-D98379AFA8DA}" vid="{31CFFE09-5A2B-4664-ABEF-70DD78B893D7}"/>
    </a:ext>
  </a:extLst>
</a:theme>
</file>

<file path=ppt/theme/theme6.xml><?xml version="1.0" encoding="utf-8"?>
<a:theme xmlns:a="http://schemas.openxmlformats.org/drawingml/2006/main" name="UoS Title 2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102 Recruitment Template.potx" id="{3C5B2753-EE15-4698-BF3D-D98379AFA8DA}" vid="{9982CE8F-64EE-4FA2-A66F-9B30B8DBD1A9}"/>
    </a:ext>
  </a:extLst>
</a:theme>
</file>

<file path=ppt/theme/theme7.xml><?xml version="1.0" encoding="utf-8"?>
<a:theme xmlns:a="http://schemas.openxmlformats.org/drawingml/2006/main" name="Cobalt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102 Recruitment Template.potx" id="{3C5B2753-EE15-4698-BF3D-D98379AFA8DA}" vid="{746A2DFD-0AA9-404E-ACEF-47A24F03222C}"/>
    </a:ext>
  </a:extLst>
</a:theme>
</file>

<file path=ppt/theme/theme8.xml><?xml version="1.0" encoding="utf-8"?>
<a:theme xmlns:a="http://schemas.openxmlformats.org/drawingml/2006/main" name="Turquios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102 Recruitment Template.potx" id="{3C5B2753-EE15-4698-BF3D-D98379AFA8DA}" vid="{FC6F5215-C24E-44D0-9349-BC6903A211B5}"/>
    </a:ext>
  </a:extLst>
</a:theme>
</file>

<file path=ppt/theme/theme9.xml><?xml version="1.0" encoding="utf-8"?>
<a:theme xmlns:a="http://schemas.openxmlformats.org/drawingml/2006/main" name="Orang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102 Recruitment Template.potx" id="{3C5B2753-EE15-4698-BF3D-D98379AFA8DA}" vid="{90086331-072F-45F7-ACB4-AF28AD6F7ACB}"/>
    </a:ext>
  </a:extLst>
</a:theme>
</file>

<file path=ppt/theme/theme10.xml><?xml version="1.0" encoding="utf-8"?>
<a:theme xmlns:a="http://schemas.openxmlformats.org/drawingml/2006/main" name="Grap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102 Recruitment Template.potx" id="{3C5B2753-EE15-4698-BF3D-D98379AFA8DA}" vid="{BA6A3A79-2CEB-43D2-8484-CF0AD95B21B7}"/>
    </a:ext>
  </a:extLst>
</a:theme>
</file>

<file path=ppt/theme/theme11.xml><?xml version="1.0" encoding="utf-8"?>
<a:theme xmlns:a="http://schemas.openxmlformats.org/drawingml/2006/main" name="Montag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102 Recruitment Template.potx" id="{3C5B2753-EE15-4698-BF3D-D98379AFA8DA}" vid="{E255FB02-7B95-4A22-817C-15990BE9B98E}"/>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 Master</Template>
  <TotalTime>6</TotalTime>
  <Words>1340</Words>
  <Application>Microsoft Macintosh PowerPoint</Application>
  <PresentationFormat>Widescreen</PresentationFormat>
  <Paragraphs>178</Paragraphs>
  <Slides>7</Slides>
  <Notes>6</Notes>
  <HiddenSlides>0</HiddenSlides>
  <MMClips>0</MMClips>
  <ScaleCrop>false</ScaleCrop>
  <HeadingPairs>
    <vt:vector size="6" baseType="variant">
      <vt:variant>
        <vt:lpstr>Fonts Used</vt:lpstr>
      </vt:variant>
      <vt:variant>
        <vt:i4>4</vt:i4>
      </vt:variant>
      <vt:variant>
        <vt:lpstr>Theme</vt:lpstr>
      </vt:variant>
      <vt:variant>
        <vt:i4>11</vt:i4>
      </vt:variant>
      <vt:variant>
        <vt:lpstr>Slide Titles</vt:lpstr>
      </vt:variant>
      <vt:variant>
        <vt:i4>7</vt:i4>
      </vt:variant>
    </vt:vector>
  </HeadingPairs>
  <TitlesOfParts>
    <vt:vector size="22" baseType="lpstr">
      <vt:lpstr>Arial</vt:lpstr>
      <vt:lpstr>Arial,Sans-Serif</vt:lpstr>
      <vt:lpstr>Calibri</vt:lpstr>
      <vt:lpstr>Georgia</vt:lpstr>
      <vt:lpstr>UoS Title 1</vt:lpstr>
      <vt:lpstr>UoS Title 1 Photography</vt:lpstr>
      <vt:lpstr>UoS Title 2</vt:lpstr>
      <vt:lpstr>Contact</vt:lpstr>
      <vt:lpstr>Main Contents</vt:lpstr>
      <vt:lpstr>UoS Title 2 Photography</vt:lpstr>
      <vt:lpstr>Cobalt - UoS Content</vt:lpstr>
      <vt:lpstr>Turquiose - UoS Content</vt:lpstr>
      <vt:lpstr>Orange - UoS Content</vt:lpstr>
      <vt:lpstr>Grape - UoS Content</vt:lpstr>
      <vt:lpstr>Montage</vt:lpstr>
      <vt:lpstr>Film Studies</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Film Studies</dc:title>
  <dc:creator>Charlotte Swope</dc:creator>
  <cp:lastModifiedBy>Microsoft Office User</cp:lastModifiedBy>
  <cp:revision>142</cp:revision>
  <dcterms:created xsi:type="dcterms:W3CDTF">2016-09-20T08:49:08Z</dcterms:created>
  <dcterms:modified xsi:type="dcterms:W3CDTF">2020-04-23T12:59:34Z</dcterms:modified>
</cp:coreProperties>
</file>