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8A4B7-11B8-4B60-9A85-BFCE2DC9E0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4C2B92-ECCC-4914-9AE8-5AD5CF1AE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EADD9-9C94-44C0-9F77-215CC5C18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984EC-4AF6-4C3C-B563-C5A50F8E2939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A1473-ABF9-4A00-BE05-017CC8D9A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DAE2D9-C50A-44FC-AD34-A0CEA5797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D381-4430-4F9B-A729-5253B6855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0673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294C5-09A2-4269-9EAB-E3A8AC321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ED87F-BF55-43FC-863F-CE6BAE007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33475-6FD1-4794-846A-51CD49617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984EC-4AF6-4C3C-B563-C5A50F8E2939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BDBEED-B88D-4EA9-8D09-47A92A764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A6F285-84F6-44B1-81EF-65CF5AFE7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D381-4430-4F9B-A729-5253B6855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837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593A6-49D7-4278-9AAB-42FF58EA9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03F95-480C-4F61-9E49-7CB12EBBC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9ABA0F-7775-48AA-BAFA-1B37D5414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984EC-4AF6-4C3C-B563-C5A50F8E2939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191A1-9615-493B-A41E-EE32FEE57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3E4695-7E3B-450A-ACAD-97AD74042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D381-4430-4F9B-A729-5253B6855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016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2D0FC-5ED8-4C26-8904-4A8F9FCFB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1BD71-0756-4A20-806A-5BC9324E8A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9EA980-66CB-4DF4-B6DC-F003753983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C97E8B-0693-47E5-85F6-31205B62F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984EC-4AF6-4C3C-B563-C5A50F8E2939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A2132A-527A-4CFF-88F5-C5F74C2C7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0057BA-464F-4130-BB63-BA0B5A0CD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D381-4430-4F9B-A729-5253B6855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21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77F78-70FB-4D82-836F-D6A17511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36B9CD-628F-4BF0-8530-9D2EE4C59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935BAA-925C-45E2-8395-05F5F8BB6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444EEE-60F5-4F9F-9816-9A39C64A2E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2BAD35-3C68-4BC7-86A1-D3C80C9624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0CDF0D-3E27-4355-82FA-9A3BA94F6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984EC-4AF6-4C3C-B563-C5A50F8E2939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0BEF07-7547-4DDD-A67E-589FDBA77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12DF38-5190-4EB0-8DF5-DC5B3FADA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D381-4430-4F9B-A729-5253B6855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559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ABE04-CE64-433C-A29B-8EEC4147C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E84FEA-41C6-4EB1-B07B-9A729D5E3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984EC-4AF6-4C3C-B563-C5A50F8E2939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FAE4D4-2F56-4DC2-B027-7AF20594E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A85B3D-6F68-454F-9302-8404CD118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D381-4430-4F9B-A729-5253B6855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56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819090-CDF6-45E0-B811-1E5B3552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984EC-4AF6-4C3C-B563-C5A50F8E2939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DF3025-3B01-4F11-B21B-0F0409CE4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65F547-631D-4905-9083-B531510C1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D381-4430-4F9B-A729-5253B6855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7817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B2F7D-1BFF-4CD7-8127-8E7ED3C2D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4E5CF-3C4F-4950-A8F3-73E82E632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C457A-162B-4E20-821E-75843BEB6F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0105D6-A679-4DC0-B8FF-60E954BBA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984EC-4AF6-4C3C-B563-C5A50F8E2939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DA0367-7BDB-4BCC-B932-AB2457EE8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D13822-AD93-4033-8472-4E576B7DB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D381-4430-4F9B-A729-5253B6855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953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75B0D-ACD5-460A-A74B-1A0D19921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AA4796-7191-4CDB-974E-3807CA796E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8A62B0-07C8-429A-BFE6-4E0A3841DD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3AFC87-89E0-41DB-A7B3-4861A8DC9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984EC-4AF6-4C3C-B563-C5A50F8E2939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078B8B-0827-4577-AC48-F2B2B4E93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FE72E0-3E9F-4CF0-9F9C-950B85E20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D381-4430-4F9B-A729-5253B6855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291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09BEC-0EEB-4ABE-A063-0FDC24075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EF151C-4672-4359-B569-82F2D1CD06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9641BA-89BC-47DE-BB04-32F993344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984EC-4AF6-4C3C-B563-C5A50F8E2939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D1C6B-DB72-4FD8-9D70-91B34C680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44200-CB67-44A2-A99E-BB292611B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D381-4430-4F9B-A729-5253B6855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328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048F7B-41E9-4AD4-B316-D3A26053D5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E28D22-B069-4E2A-9B2B-D1CDC393F5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DF554D-1998-4312-AC49-C36C2DBEB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984EC-4AF6-4C3C-B563-C5A50F8E2939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F7CCC-CF1A-43DD-A070-B88D68978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559B59-D2CF-4366-ADE5-F0FA98E21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DD381-4430-4F9B-A729-5253B6855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715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118531" y="88900"/>
            <a:ext cx="11954939" cy="90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  <a:p>
            <a:endParaRPr lang="en-GB"/>
          </a:p>
          <a:p>
            <a:r>
              <a:rPr lang="en-GB"/>
              <a:t>Photo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532" y="337213"/>
            <a:ext cx="10611368" cy="8063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5675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92E6F8-E221-4CA0-860C-0E024A006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B9F8F-B67A-4CA9-8A87-76DE7D0FE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CAE646-04DD-44F6-86A0-3F1F72911E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984EC-4AF6-4C3C-B563-C5A50F8E2939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A08B4-D6F3-4DFA-A38A-2F3C3C3CC7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6938A-CDD9-43E3-A487-03DD3452EE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DD381-4430-4F9B-A729-5253B6855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911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059ADE3-80AD-45B2-8FBE-2B3E1F361177}"/>
              </a:ext>
            </a:extLst>
          </p:cNvPr>
          <p:cNvSpPr/>
          <p:nvPr/>
        </p:nvSpPr>
        <p:spPr>
          <a:xfrm>
            <a:off x="5394039" y="5028655"/>
            <a:ext cx="2253672" cy="18154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F5AA7AA-6410-4376-B2E6-932D27889085}"/>
              </a:ext>
            </a:extLst>
          </p:cNvPr>
          <p:cNvSpPr/>
          <p:nvPr/>
        </p:nvSpPr>
        <p:spPr>
          <a:xfrm>
            <a:off x="0" y="4358893"/>
            <a:ext cx="12192000" cy="6471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1C51AAA0-AA56-44D0-8A85-2D36F22D68CF}"/>
              </a:ext>
            </a:extLst>
          </p:cNvPr>
          <p:cNvSpPr/>
          <p:nvPr/>
        </p:nvSpPr>
        <p:spPr>
          <a:xfrm>
            <a:off x="0" y="5604955"/>
            <a:ext cx="12192000" cy="6435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C5E04C-4A6B-4B97-AF4B-3DB990BFBE4D}"/>
              </a:ext>
            </a:extLst>
          </p:cNvPr>
          <p:cNvSpPr/>
          <p:nvPr/>
        </p:nvSpPr>
        <p:spPr>
          <a:xfrm>
            <a:off x="68530" y="1821898"/>
            <a:ext cx="12123470" cy="68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C25032F-0BD7-4930-BD69-599863FD3A99}"/>
              </a:ext>
            </a:extLst>
          </p:cNvPr>
          <p:cNvSpPr/>
          <p:nvPr/>
        </p:nvSpPr>
        <p:spPr>
          <a:xfrm>
            <a:off x="0" y="3109296"/>
            <a:ext cx="12192000" cy="68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55EC440-A299-4842-BA97-5B1310228D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6173" y="132674"/>
            <a:ext cx="11716712" cy="806302"/>
          </a:xfrm>
        </p:spPr>
        <p:txBody>
          <a:bodyPr lIns="91440" tIns="45720" rIns="91440" bIns="45720" anchor="ctr">
            <a:normAutofit/>
          </a:bodyPr>
          <a:lstStyle/>
          <a:p>
            <a:pPr algn="l"/>
            <a:r>
              <a:rPr lang="en-GB" sz="2400" dirty="0"/>
              <a:t>University of Sussex - Technician Career Pathway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BE15527-CF3D-4E63-9F49-A6A6778A2F23}"/>
              </a:ext>
            </a:extLst>
          </p:cNvPr>
          <p:cNvSpPr/>
          <p:nvPr/>
        </p:nvSpPr>
        <p:spPr>
          <a:xfrm>
            <a:off x="10842833" y="1852665"/>
            <a:ext cx="1080000" cy="504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G9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F8E411A-0F4A-406C-BF3D-4ED906384A60}"/>
              </a:ext>
            </a:extLst>
          </p:cNvPr>
          <p:cNvSpPr/>
          <p:nvPr/>
        </p:nvSpPr>
        <p:spPr>
          <a:xfrm>
            <a:off x="10842833" y="2527228"/>
            <a:ext cx="1080000" cy="504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G8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A1E2CF1E-C7B7-4065-9780-29BA7F59B660}"/>
              </a:ext>
            </a:extLst>
          </p:cNvPr>
          <p:cNvSpPr/>
          <p:nvPr/>
        </p:nvSpPr>
        <p:spPr>
          <a:xfrm>
            <a:off x="10842833" y="3144641"/>
            <a:ext cx="1080000" cy="504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G7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B919830E-5E23-4A88-A2EC-0CE82F55A1AC}"/>
              </a:ext>
            </a:extLst>
          </p:cNvPr>
          <p:cNvSpPr/>
          <p:nvPr/>
        </p:nvSpPr>
        <p:spPr>
          <a:xfrm>
            <a:off x="10842833" y="1216202"/>
            <a:ext cx="1080000" cy="504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G10</a:t>
            </a:r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FA318D17-B9C1-43D3-9B8D-9C5A08402FF9}"/>
              </a:ext>
            </a:extLst>
          </p:cNvPr>
          <p:cNvSpPr/>
          <p:nvPr/>
        </p:nvSpPr>
        <p:spPr>
          <a:xfrm>
            <a:off x="10842833" y="3826406"/>
            <a:ext cx="1080000" cy="504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G6</a:t>
            </a:r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697C48B1-A199-4576-8ADA-27E4BDBFD156}"/>
              </a:ext>
            </a:extLst>
          </p:cNvPr>
          <p:cNvSpPr/>
          <p:nvPr/>
        </p:nvSpPr>
        <p:spPr>
          <a:xfrm>
            <a:off x="10842833" y="4398517"/>
            <a:ext cx="1080000" cy="504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G5</a:t>
            </a:r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4097814F-4603-48C6-862A-8AEA8B19FA3C}"/>
              </a:ext>
            </a:extLst>
          </p:cNvPr>
          <p:cNvSpPr/>
          <p:nvPr/>
        </p:nvSpPr>
        <p:spPr>
          <a:xfrm>
            <a:off x="10842833" y="5034980"/>
            <a:ext cx="1080000" cy="504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G4</a:t>
            </a:r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2329B850-7BFB-4998-AE06-B7E7B014C148}"/>
              </a:ext>
            </a:extLst>
          </p:cNvPr>
          <p:cNvSpPr/>
          <p:nvPr/>
        </p:nvSpPr>
        <p:spPr>
          <a:xfrm>
            <a:off x="10842833" y="5671443"/>
            <a:ext cx="1080000" cy="504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G3</a:t>
            </a:r>
          </a:p>
        </p:txBody>
      </p:sp>
      <p:sp>
        <p:nvSpPr>
          <p:cNvPr id="113" name="Rectangle: Rounded Corners 112">
            <a:extLst>
              <a:ext uri="{FF2B5EF4-FFF2-40B4-BE49-F238E27FC236}">
                <a16:creationId xmlns:a16="http://schemas.microsoft.com/office/drawing/2014/main" id="{94B1400A-D326-479D-8380-A4CF120250DC}"/>
              </a:ext>
            </a:extLst>
          </p:cNvPr>
          <p:cNvSpPr/>
          <p:nvPr/>
        </p:nvSpPr>
        <p:spPr>
          <a:xfrm>
            <a:off x="10842833" y="6307908"/>
            <a:ext cx="1080000" cy="504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G2</a:t>
            </a:r>
          </a:p>
        </p:txBody>
      </p:sp>
      <p:sp>
        <p:nvSpPr>
          <p:cNvPr id="99" name="Freeform 81">
            <a:extLst>
              <a:ext uri="{FF2B5EF4-FFF2-40B4-BE49-F238E27FC236}">
                <a16:creationId xmlns:a16="http://schemas.microsoft.com/office/drawing/2014/main" id="{9B32DE41-5028-41BA-A08A-45EECE1F4CCF}"/>
              </a:ext>
            </a:extLst>
          </p:cNvPr>
          <p:cNvSpPr/>
          <p:nvPr/>
        </p:nvSpPr>
        <p:spPr>
          <a:xfrm>
            <a:off x="7306811" y="6006497"/>
            <a:ext cx="994099" cy="484058"/>
          </a:xfrm>
          <a:custGeom>
            <a:avLst/>
            <a:gdLst>
              <a:gd name="connsiteX0" fmla="*/ 0 w 1025242"/>
              <a:gd name="connsiteY0" fmla="*/ 32101 h 321010"/>
              <a:gd name="connsiteX1" fmla="*/ 32101 w 1025242"/>
              <a:gd name="connsiteY1" fmla="*/ 0 h 321010"/>
              <a:gd name="connsiteX2" fmla="*/ 993141 w 1025242"/>
              <a:gd name="connsiteY2" fmla="*/ 0 h 321010"/>
              <a:gd name="connsiteX3" fmla="*/ 1025242 w 1025242"/>
              <a:gd name="connsiteY3" fmla="*/ 32101 h 321010"/>
              <a:gd name="connsiteX4" fmla="*/ 1025242 w 1025242"/>
              <a:gd name="connsiteY4" fmla="*/ 288909 h 321010"/>
              <a:gd name="connsiteX5" fmla="*/ 993141 w 1025242"/>
              <a:gd name="connsiteY5" fmla="*/ 321010 h 321010"/>
              <a:gd name="connsiteX6" fmla="*/ 32101 w 1025242"/>
              <a:gd name="connsiteY6" fmla="*/ 321010 h 321010"/>
              <a:gd name="connsiteX7" fmla="*/ 0 w 1025242"/>
              <a:gd name="connsiteY7" fmla="*/ 288909 h 321010"/>
              <a:gd name="connsiteX8" fmla="*/ 0 w 1025242"/>
              <a:gd name="connsiteY8" fmla="*/ 32101 h 32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5242" h="321010">
                <a:moveTo>
                  <a:pt x="0" y="32101"/>
                </a:moveTo>
                <a:cubicBezTo>
                  <a:pt x="0" y="14372"/>
                  <a:pt x="14372" y="0"/>
                  <a:pt x="32101" y="0"/>
                </a:cubicBezTo>
                <a:lnTo>
                  <a:pt x="993141" y="0"/>
                </a:lnTo>
                <a:cubicBezTo>
                  <a:pt x="1010870" y="0"/>
                  <a:pt x="1025242" y="14372"/>
                  <a:pt x="1025242" y="32101"/>
                </a:cubicBezTo>
                <a:lnTo>
                  <a:pt x="1025242" y="288909"/>
                </a:lnTo>
                <a:cubicBezTo>
                  <a:pt x="1025242" y="306638"/>
                  <a:pt x="1010870" y="321010"/>
                  <a:pt x="993141" y="321010"/>
                </a:cubicBezTo>
                <a:lnTo>
                  <a:pt x="32101" y="321010"/>
                </a:lnTo>
                <a:cubicBezTo>
                  <a:pt x="14372" y="321010"/>
                  <a:pt x="0" y="306638"/>
                  <a:pt x="0" y="288909"/>
                </a:cubicBezTo>
                <a:lnTo>
                  <a:pt x="0" y="32101"/>
                </a:lnTo>
                <a:close/>
              </a:path>
            </a:pathLst>
          </a:cu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spcFirstLastPara="0" vert="horz" wrap="square" lIns="28452" tIns="28452" rIns="28452" bIns="28452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Apprenticeship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A384C9E3-13AF-4134-B342-6680704FCF84}"/>
              </a:ext>
            </a:extLst>
          </p:cNvPr>
          <p:cNvSpPr/>
          <p:nvPr/>
        </p:nvSpPr>
        <p:spPr>
          <a:xfrm>
            <a:off x="8460974" y="2568783"/>
            <a:ext cx="267194" cy="2333734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Right Brace 123">
            <a:extLst>
              <a:ext uri="{FF2B5EF4-FFF2-40B4-BE49-F238E27FC236}">
                <a16:creationId xmlns:a16="http://schemas.microsoft.com/office/drawing/2014/main" id="{4FF3AB1F-9DFB-44CC-8FCB-6E1AC8ACAADD}"/>
              </a:ext>
            </a:extLst>
          </p:cNvPr>
          <p:cNvSpPr/>
          <p:nvPr/>
        </p:nvSpPr>
        <p:spPr>
          <a:xfrm rot="10800000">
            <a:off x="4853145" y="2602092"/>
            <a:ext cx="267194" cy="1719151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37C3F007-3F6F-49D4-B54C-324E9AF5CD4D}"/>
              </a:ext>
            </a:extLst>
          </p:cNvPr>
          <p:cNvCxnSpPr>
            <a:cxnSpLocks/>
          </p:cNvCxnSpPr>
          <p:nvPr/>
        </p:nvCxnSpPr>
        <p:spPr>
          <a:xfrm>
            <a:off x="5943089" y="4973310"/>
            <a:ext cx="1846672" cy="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9A147A6F-3F9D-4E8E-B42E-15C9E187163D}"/>
              </a:ext>
            </a:extLst>
          </p:cNvPr>
          <p:cNvCxnSpPr>
            <a:cxnSpLocks/>
          </p:cNvCxnSpPr>
          <p:nvPr/>
        </p:nvCxnSpPr>
        <p:spPr>
          <a:xfrm>
            <a:off x="6896410" y="4353008"/>
            <a:ext cx="0" cy="620302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8F52B18-0D79-4460-B2C7-4F8FD2E3DFCF}"/>
              </a:ext>
            </a:extLst>
          </p:cNvPr>
          <p:cNvSpPr txBox="1"/>
          <p:nvPr/>
        </p:nvSpPr>
        <p:spPr>
          <a:xfrm>
            <a:off x="8822871" y="3347802"/>
            <a:ext cx="110602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/>
              <a:t>Technical Specialist Pathway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4C09CD18-59D6-4845-BF56-29A988F603EB}"/>
              </a:ext>
            </a:extLst>
          </p:cNvPr>
          <p:cNvSpPr txBox="1"/>
          <p:nvPr/>
        </p:nvSpPr>
        <p:spPr>
          <a:xfrm>
            <a:off x="3652143" y="3069323"/>
            <a:ext cx="145141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/>
              <a:t>Technical Management</a:t>
            </a:r>
          </a:p>
          <a:p>
            <a:r>
              <a:rPr lang="en-GB" sz="1500" dirty="0"/>
              <a:t>Pathway</a:t>
            </a:r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5600FBA2-9D46-4F29-A69C-95BD833AF559}"/>
              </a:ext>
            </a:extLst>
          </p:cNvPr>
          <p:cNvCxnSpPr>
            <a:cxnSpLocks/>
          </p:cNvCxnSpPr>
          <p:nvPr/>
        </p:nvCxnSpPr>
        <p:spPr>
          <a:xfrm>
            <a:off x="5950939" y="4353056"/>
            <a:ext cx="1830986" cy="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E72406FE-058B-41F6-928F-594DE3D15DD6}"/>
              </a:ext>
            </a:extLst>
          </p:cNvPr>
          <p:cNvCxnSpPr>
            <a:cxnSpLocks/>
          </p:cNvCxnSpPr>
          <p:nvPr/>
        </p:nvCxnSpPr>
        <p:spPr>
          <a:xfrm>
            <a:off x="7781925" y="2493344"/>
            <a:ext cx="0" cy="2479966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2433603C-4F5C-4DBC-9A30-DCE6E3C328F1}"/>
              </a:ext>
            </a:extLst>
          </p:cNvPr>
          <p:cNvCxnSpPr>
            <a:cxnSpLocks/>
          </p:cNvCxnSpPr>
          <p:nvPr/>
        </p:nvCxnSpPr>
        <p:spPr>
          <a:xfrm>
            <a:off x="5942079" y="2493344"/>
            <a:ext cx="1843686" cy="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69AC59D4-5B43-448F-A184-A60DD4BA5FE7}"/>
              </a:ext>
            </a:extLst>
          </p:cNvPr>
          <p:cNvCxnSpPr>
            <a:cxnSpLocks/>
          </p:cNvCxnSpPr>
          <p:nvPr/>
        </p:nvCxnSpPr>
        <p:spPr>
          <a:xfrm>
            <a:off x="5943089" y="2492818"/>
            <a:ext cx="0" cy="3329695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4" name="Freeform 81">
            <a:extLst>
              <a:ext uri="{FF2B5EF4-FFF2-40B4-BE49-F238E27FC236}">
                <a16:creationId xmlns:a16="http://schemas.microsoft.com/office/drawing/2014/main" id="{F1B57D4A-C179-4A2E-82D1-EA04BFF857F0}"/>
              </a:ext>
            </a:extLst>
          </p:cNvPr>
          <p:cNvSpPr/>
          <p:nvPr/>
        </p:nvSpPr>
        <p:spPr>
          <a:xfrm>
            <a:off x="5573014" y="4425560"/>
            <a:ext cx="720000" cy="504000"/>
          </a:xfrm>
          <a:custGeom>
            <a:avLst/>
            <a:gdLst>
              <a:gd name="connsiteX0" fmla="*/ 0 w 1025242"/>
              <a:gd name="connsiteY0" fmla="*/ 32101 h 321010"/>
              <a:gd name="connsiteX1" fmla="*/ 32101 w 1025242"/>
              <a:gd name="connsiteY1" fmla="*/ 0 h 321010"/>
              <a:gd name="connsiteX2" fmla="*/ 993141 w 1025242"/>
              <a:gd name="connsiteY2" fmla="*/ 0 h 321010"/>
              <a:gd name="connsiteX3" fmla="*/ 1025242 w 1025242"/>
              <a:gd name="connsiteY3" fmla="*/ 32101 h 321010"/>
              <a:gd name="connsiteX4" fmla="*/ 1025242 w 1025242"/>
              <a:gd name="connsiteY4" fmla="*/ 288909 h 321010"/>
              <a:gd name="connsiteX5" fmla="*/ 993141 w 1025242"/>
              <a:gd name="connsiteY5" fmla="*/ 321010 h 321010"/>
              <a:gd name="connsiteX6" fmla="*/ 32101 w 1025242"/>
              <a:gd name="connsiteY6" fmla="*/ 321010 h 321010"/>
              <a:gd name="connsiteX7" fmla="*/ 0 w 1025242"/>
              <a:gd name="connsiteY7" fmla="*/ 288909 h 321010"/>
              <a:gd name="connsiteX8" fmla="*/ 0 w 1025242"/>
              <a:gd name="connsiteY8" fmla="*/ 32101 h 32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5242" h="321010">
                <a:moveTo>
                  <a:pt x="0" y="32101"/>
                </a:moveTo>
                <a:cubicBezTo>
                  <a:pt x="0" y="14372"/>
                  <a:pt x="14372" y="0"/>
                  <a:pt x="32101" y="0"/>
                </a:cubicBezTo>
                <a:lnTo>
                  <a:pt x="993141" y="0"/>
                </a:lnTo>
                <a:cubicBezTo>
                  <a:pt x="1010870" y="0"/>
                  <a:pt x="1025242" y="14372"/>
                  <a:pt x="1025242" y="32101"/>
                </a:cubicBezTo>
                <a:lnTo>
                  <a:pt x="1025242" y="288909"/>
                </a:lnTo>
                <a:cubicBezTo>
                  <a:pt x="1025242" y="306638"/>
                  <a:pt x="1010870" y="321010"/>
                  <a:pt x="993141" y="321010"/>
                </a:cubicBezTo>
                <a:lnTo>
                  <a:pt x="32101" y="321010"/>
                </a:lnTo>
                <a:cubicBezTo>
                  <a:pt x="14372" y="321010"/>
                  <a:pt x="0" y="306638"/>
                  <a:pt x="0" y="288909"/>
                </a:cubicBezTo>
                <a:lnTo>
                  <a:pt x="0" y="32101"/>
                </a:lnTo>
                <a:close/>
              </a:path>
            </a:pathLst>
          </a:cu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28452" tIns="28452" rIns="28452" bIns="28452" numCol="1" spcCol="1270" anchor="ctr" anchorCtr="0">
            <a:noAutofit/>
          </a:bodyPr>
          <a:lstStyle/>
          <a:p>
            <a:pPr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Senior </a:t>
            </a:r>
            <a:r>
              <a:rPr lang="en-GB" sz="900" dirty="0">
                <a:solidFill>
                  <a:srgbClr val="000000"/>
                </a:solidFill>
              </a:rPr>
              <a:t>Technician </a:t>
            </a:r>
            <a:endParaRPr lang="en-GB" sz="900" dirty="0">
              <a:ea typeface="+mn-ea"/>
              <a:cs typeface="+mn-cs"/>
            </a:endParaRPr>
          </a:p>
        </p:txBody>
      </p:sp>
      <p:sp>
        <p:nvSpPr>
          <p:cNvPr id="29" name="Freeform 79">
            <a:extLst>
              <a:ext uri="{FF2B5EF4-FFF2-40B4-BE49-F238E27FC236}">
                <a16:creationId xmlns:a16="http://schemas.microsoft.com/office/drawing/2014/main" id="{4C97F055-4AFB-461C-8477-365DC169B574}"/>
              </a:ext>
            </a:extLst>
          </p:cNvPr>
          <p:cNvSpPr/>
          <p:nvPr/>
        </p:nvSpPr>
        <p:spPr>
          <a:xfrm>
            <a:off x="5584004" y="2553353"/>
            <a:ext cx="720000" cy="504000"/>
          </a:xfrm>
          <a:custGeom>
            <a:avLst/>
            <a:gdLst>
              <a:gd name="connsiteX0" fmla="*/ 0 w 299896"/>
              <a:gd name="connsiteY0" fmla="*/ 19993 h 199930"/>
              <a:gd name="connsiteX1" fmla="*/ 19993 w 299896"/>
              <a:gd name="connsiteY1" fmla="*/ 0 h 199930"/>
              <a:gd name="connsiteX2" fmla="*/ 279903 w 299896"/>
              <a:gd name="connsiteY2" fmla="*/ 0 h 199930"/>
              <a:gd name="connsiteX3" fmla="*/ 299896 w 299896"/>
              <a:gd name="connsiteY3" fmla="*/ 19993 h 199930"/>
              <a:gd name="connsiteX4" fmla="*/ 299896 w 299896"/>
              <a:gd name="connsiteY4" fmla="*/ 179937 h 199930"/>
              <a:gd name="connsiteX5" fmla="*/ 279903 w 299896"/>
              <a:gd name="connsiteY5" fmla="*/ 199930 h 199930"/>
              <a:gd name="connsiteX6" fmla="*/ 19993 w 299896"/>
              <a:gd name="connsiteY6" fmla="*/ 199930 h 199930"/>
              <a:gd name="connsiteX7" fmla="*/ 0 w 299896"/>
              <a:gd name="connsiteY7" fmla="*/ 179937 h 199930"/>
              <a:gd name="connsiteX8" fmla="*/ 0 w 299896"/>
              <a:gd name="connsiteY8" fmla="*/ 19993 h 19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9896" h="199930">
                <a:moveTo>
                  <a:pt x="0" y="19993"/>
                </a:moveTo>
                <a:cubicBezTo>
                  <a:pt x="0" y="8951"/>
                  <a:pt x="8951" y="0"/>
                  <a:pt x="19993" y="0"/>
                </a:cubicBezTo>
                <a:lnTo>
                  <a:pt x="279903" y="0"/>
                </a:lnTo>
                <a:cubicBezTo>
                  <a:pt x="290945" y="0"/>
                  <a:pt x="299896" y="8951"/>
                  <a:pt x="299896" y="19993"/>
                </a:cubicBezTo>
                <a:lnTo>
                  <a:pt x="299896" y="179937"/>
                </a:lnTo>
                <a:cubicBezTo>
                  <a:pt x="299896" y="190979"/>
                  <a:pt x="290945" y="199930"/>
                  <a:pt x="279903" y="199930"/>
                </a:cubicBezTo>
                <a:lnTo>
                  <a:pt x="19993" y="199930"/>
                </a:lnTo>
                <a:cubicBezTo>
                  <a:pt x="8951" y="199930"/>
                  <a:pt x="0" y="190979"/>
                  <a:pt x="0" y="179937"/>
                </a:cubicBezTo>
                <a:lnTo>
                  <a:pt x="0" y="19993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24906" tIns="24906" rIns="24906" bIns="24906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Senior Technical Manager</a:t>
            </a:r>
          </a:p>
        </p:txBody>
      </p:sp>
      <p:sp>
        <p:nvSpPr>
          <p:cNvPr id="96" name="Freeform 81">
            <a:extLst>
              <a:ext uri="{FF2B5EF4-FFF2-40B4-BE49-F238E27FC236}">
                <a16:creationId xmlns:a16="http://schemas.microsoft.com/office/drawing/2014/main" id="{C34703FF-69A7-455A-A008-75E59B29F0A8}"/>
              </a:ext>
            </a:extLst>
          </p:cNvPr>
          <p:cNvSpPr/>
          <p:nvPr/>
        </p:nvSpPr>
        <p:spPr>
          <a:xfrm>
            <a:off x="5577875" y="3212053"/>
            <a:ext cx="720000" cy="504000"/>
          </a:xfrm>
          <a:custGeom>
            <a:avLst/>
            <a:gdLst>
              <a:gd name="connsiteX0" fmla="*/ 0 w 1025242"/>
              <a:gd name="connsiteY0" fmla="*/ 32101 h 321010"/>
              <a:gd name="connsiteX1" fmla="*/ 32101 w 1025242"/>
              <a:gd name="connsiteY1" fmla="*/ 0 h 321010"/>
              <a:gd name="connsiteX2" fmla="*/ 993141 w 1025242"/>
              <a:gd name="connsiteY2" fmla="*/ 0 h 321010"/>
              <a:gd name="connsiteX3" fmla="*/ 1025242 w 1025242"/>
              <a:gd name="connsiteY3" fmla="*/ 32101 h 321010"/>
              <a:gd name="connsiteX4" fmla="*/ 1025242 w 1025242"/>
              <a:gd name="connsiteY4" fmla="*/ 288909 h 321010"/>
              <a:gd name="connsiteX5" fmla="*/ 993141 w 1025242"/>
              <a:gd name="connsiteY5" fmla="*/ 321010 h 321010"/>
              <a:gd name="connsiteX6" fmla="*/ 32101 w 1025242"/>
              <a:gd name="connsiteY6" fmla="*/ 321010 h 321010"/>
              <a:gd name="connsiteX7" fmla="*/ 0 w 1025242"/>
              <a:gd name="connsiteY7" fmla="*/ 288909 h 321010"/>
              <a:gd name="connsiteX8" fmla="*/ 0 w 1025242"/>
              <a:gd name="connsiteY8" fmla="*/ 32101 h 32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5242" h="321010">
                <a:moveTo>
                  <a:pt x="0" y="32101"/>
                </a:moveTo>
                <a:cubicBezTo>
                  <a:pt x="0" y="14372"/>
                  <a:pt x="14372" y="0"/>
                  <a:pt x="32101" y="0"/>
                </a:cubicBezTo>
                <a:lnTo>
                  <a:pt x="993141" y="0"/>
                </a:lnTo>
                <a:cubicBezTo>
                  <a:pt x="1010870" y="0"/>
                  <a:pt x="1025242" y="14372"/>
                  <a:pt x="1025242" y="32101"/>
                </a:cubicBezTo>
                <a:lnTo>
                  <a:pt x="1025242" y="288909"/>
                </a:lnTo>
                <a:cubicBezTo>
                  <a:pt x="1025242" y="306638"/>
                  <a:pt x="1010870" y="321010"/>
                  <a:pt x="993141" y="321010"/>
                </a:cubicBezTo>
                <a:lnTo>
                  <a:pt x="32101" y="321010"/>
                </a:lnTo>
                <a:cubicBezTo>
                  <a:pt x="14372" y="321010"/>
                  <a:pt x="0" y="306638"/>
                  <a:pt x="0" y="288909"/>
                </a:cubicBezTo>
                <a:lnTo>
                  <a:pt x="0" y="32101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28452" tIns="28452" rIns="28452" bIns="28452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Technical Manager</a:t>
            </a:r>
          </a:p>
        </p:txBody>
      </p:sp>
      <p:sp>
        <p:nvSpPr>
          <p:cNvPr id="81" name="Freeform 80">
            <a:extLst>
              <a:ext uri="{FF2B5EF4-FFF2-40B4-BE49-F238E27FC236}">
                <a16:creationId xmlns:a16="http://schemas.microsoft.com/office/drawing/2014/main" id="{AF971C84-C470-48B8-BAC3-FD4352ED574F}"/>
              </a:ext>
            </a:extLst>
          </p:cNvPr>
          <p:cNvSpPr/>
          <p:nvPr/>
        </p:nvSpPr>
        <p:spPr>
          <a:xfrm>
            <a:off x="5573014" y="3833672"/>
            <a:ext cx="720000" cy="481471"/>
          </a:xfrm>
          <a:custGeom>
            <a:avLst/>
            <a:gdLst>
              <a:gd name="connsiteX0" fmla="*/ 0 w 1025242"/>
              <a:gd name="connsiteY0" fmla="*/ 32101 h 321010"/>
              <a:gd name="connsiteX1" fmla="*/ 32101 w 1025242"/>
              <a:gd name="connsiteY1" fmla="*/ 0 h 321010"/>
              <a:gd name="connsiteX2" fmla="*/ 993141 w 1025242"/>
              <a:gd name="connsiteY2" fmla="*/ 0 h 321010"/>
              <a:gd name="connsiteX3" fmla="*/ 1025242 w 1025242"/>
              <a:gd name="connsiteY3" fmla="*/ 32101 h 321010"/>
              <a:gd name="connsiteX4" fmla="*/ 1025242 w 1025242"/>
              <a:gd name="connsiteY4" fmla="*/ 288909 h 321010"/>
              <a:gd name="connsiteX5" fmla="*/ 993141 w 1025242"/>
              <a:gd name="connsiteY5" fmla="*/ 321010 h 321010"/>
              <a:gd name="connsiteX6" fmla="*/ 32101 w 1025242"/>
              <a:gd name="connsiteY6" fmla="*/ 321010 h 321010"/>
              <a:gd name="connsiteX7" fmla="*/ 0 w 1025242"/>
              <a:gd name="connsiteY7" fmla="*/ 288909 h 321010"/>
              <a:gd name="connsiteX8" fmla="*/ 0 w 1025242"/>
              <a:gd name="connsiteY8" fmla="*/ 32101 h 32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5242" h="321010">
                <a:moveTo>
                  <a:pt x="0" y="32101"/>
                </a:moveTo>
                <a:cubicBezTo>
                  <a:pt x="0" y="14372"/>
                  <a:pt x="14372" y="0"/>
                  <a:pt x="32101" y="0"/>
                </a:cubicBezTo>
                <a:lnTo>
                  <a:pt x="993141" y="0"/>
                </a:lnTo>
                <a:cubicBezTo>
                  <a:pt x="1010870" y="0"/>
                  <a:pt x="1025242" y="14372"/>
                  <a:pt x="1025242" y="32101"/>
                </a:cubicBezTo>
                <a:lnTo>
                  <a:pt x="1025242" y="288909"/>
                </a:lnTo>
                <a:cubicBezTo>
                  <a:pt x="1025242" y="306638"/>
                  <a:pt x="1010870" y="321010"/>
                  <a:pt x="993141" y="321010"/>
                </a:cubicBezTo>
                <a:lnTo>
                  <a:pt x="32101" y="321010"/>
                </a:lnTo>
                <a:cubicBezTo>
                  <a:pt x="14372" y="321010"/>
                  <a:pt x="0" y="306638"/>
                  <a:pt x="0" y="288909"/>
                </a:cubicBezTo>
                <a:lnTo>
                  <a:pt x="0" y="32101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28452" tIns="28452" rIns="28452" bIns="28452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Technical Supervisor</a:t>
            </a:r>
          </a:p>
        </p:txBody>
      </p:sp>
      <p:sp>
        <p:nvSpPr>
          <p:cNvPr id="39" name="Freeform 81">
            <a:extLst>
              <a:ext uri="{FF2B5EF4-FFF2-40B4-BE49-F238E27FC236}">
                <a16:creationId xmlns:a16="http://schemas.microsoft.com/office/drawing/2014/main" id="{C2BF52AD-70CD-4073-852A-DFF3E8DFC9AC}"/>
              </a:ext>
            </a:extLst>
          </p:cNvPr>
          <p:cNvSpPr/>
          <p:nvPr/>
        </p:nvSpPr>
        <p:spPr>
          <a:xfrm>
            <a:off x="7423823" y="3824594"/>
            <a:ext cx="720000" cy="504000"/>
          </a:xfrm>
          <a:custGeom>
            <a:avLst/>
            <a:gdLst>
              <a:gd name="connsiteX0" fmla="*/ 0 w 1025242"/>
              <a:gd name="connsiteY0" fmla="*/ 32101 h 321010"/>
              <a:gd name="connsiteX1" fmla="*/ 32101 w 1025242"/>
              <a:gd name="connsiteY1" fmla="*/ 0 h 321010"/>
              <a:gd name="connsiteX2" fmla="*/ 993141 w 1025242"/>
              <a:gd name="connsiteY2" fmla="*/ 0 h 321010"/>
              <a:gd name="connsiteX3" fmla="*/ 1025242 w 1025242"/>
              <a:gd name="connsiteY3" fmla="*/ 32101 h 321010"/>
              <a:gd name="connsiteX4" fmla="*/ 1025242 w 1025242"/>
              <a:gd name="connsiteY4" fmla="*/ 288909 h 321010"/>
              <a:gd name="connsiteX5" fmla="*/ 993141 w 1025242"/>
              <a:gd name="connsiteY5" fmla="*/ 321010 h 321010"/>
              <a:gd name="connsiteX6" fmla="*/ 32101 w 1025242"/>
              <a:gd name="connsiteY6" fmla="*/ 321010 h 321010"/>
              <a:gd name="connsiteX7" fmla="*/ 0 w 1025242"/>
              <a:gd name="connsiteY7" fmla="*/ 288909 h 321010"/>
              <a:gd name="connsiteX8" fmla="*/ 0 w 1025242"/>
              <a:gd name="connsiteY8" fmla="*/ 32101 h 32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5242" h="321010">
                <a:moveTo>
                  <a:pt x="0" y="32101"/>
                </a:moveTo>
                <a:cubicBezTo>
                  <a:pt x="0" y="14372"/>
                  <a:pt x="14372" y="0"/>
                  <a:pt x="32101" y="0"/>
                </a:cubicBezTo>
                <a:lnTo>
                  <a:pt x="993141" y="0"/>
                </a:lnTo>
                <a:cubicBezTo>
                  <a:pt x="1010870" y="0"/>
                  <a:pt x="1025242" y="14372"/>
                  <a:pt x="1025242" y="32101"/>
                </a:cubicBezTo>
                <a:lnTo>
                  <a:pt x="1025242" y="288909"/>
                </a:lnTo>
                <a:cubicBezTo>
                  <a:pt x="1025242" y="306638"/>
                  <a:pt x="1010870" y="321010"/>
                  <a:pt x="993141" y="321010"/>
                </a:cubicBezTo>
                <a:lnTo>
                  <a:pt x="32101" y="321010"/>
                </a:lnTo>
                <a:cubicBezTo>
                  <a:pt x="14372" y="321010"/>
                  <a:pt x="0" y="306638"/>
                  <a:pt x="0" y="288909"/>
                </a:cubicBezTo>
                <a:lnTo>
                  <a:pt x="0" y="32101"/>
                </a:lnTo>
                <a:close/>
              </a:path>
            </a:pathLst>
          </a:cu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28452" tIns="28452" rIns="28452" bIns="28452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Technical Specialist</a:t>
            </a:r>
          </a:p>
        </p:txBody>
      </p:sp>
      <p:sp>
        <p:nvSpPr>
          <p:cNvPr id="92" name="Freeform 81">
            <a:extLst>
              <a:ext uri="{FF2B5EF4-FFF2-40B4-BE49-F238E27FC236}">
                <a16:creationId xmlns:a16="http://schemas.microsoft.com/office/drawing/2014/main" id="{52E92090-4B71-4398-AA1D-C553B83D2D19}"/>
              </a:ext>
            </a:extLst>
          </p:cNvPr>
          <p:cNvSpPr/>
          <p:nvPr/>
        </p:nvSpPr>
        <p:spPr>
          <a:xfrm>
            <a:off x="6520875" y="4417572"/>
            <a:ext cx="720000" cy="504000"/>
          </a:xfrm>
          <a:custGeom>
            <a:avLst/>
            <a:gdLst>
              <a:gd name="connsiteX0" fmla="*/ 0 w 1025242"/>
              <a:gd name="connsiteY0" fmla="*/ 32101 h 321010"/>
              <a:gd name="connsiteX1" fmla="*/ 32101 w 1025242"/>
              <a:gd name="connsiteY1" fmla="*/ 0 h 321010"/>
              <a:gd name="connsiteX2" fmla="*/ 993141 w 1025242"/>
              <a:gd name="connsiteY2" fmla="*/ 0 h 321010"/>
              <a:gd name="connsiteX3" fmla="*/ 1025242 w 1025242"/>
              <a:gd name="connsiteY3" fmla="*/ 32101 h 321010"/>
              <a:gd name="connsiteX4" fmla="*/ 1025242 w 1025242"/>
              <a:gd name="connsiteY4" fmla="*/ 288909 h 321010"/>
              <a:gd name="connsiteX5" fmla="*/ 993141 w 1025242"/>
              <a:gd name="connsiteY5" fmla="*/ 321010 h 321010"/>
              <a:gd name="connsiteX6" fmla="*/ 32101 w 1025242"/>
              <a:gd name="connsiteY6" fmla="*/ 321010 h 321010"/>
              <a:gd name="connsiteX7" fmla="*/ 0 w 1025242"/>
              <a:gd name="connsiteY7" fmla="*/ 288909 h 321010"/>
              <a:gd name="connsiteX8" fmla="*/ 0 w 1025242"/>
              <a:gd name="connsiteY8" fmla="*/ 32101 h 32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5242" h="321010">
                <a:moveTo>
                  <a:pt x="0" y="32101"/>
                </a:moveTo>
                <a:cubicBezTo>
                  <a:pt x="0" y="14372"/>
                  <a:pt x="14372" y="0"/>
                  <a:pt x="32101" y="0"/>
                </a:cubicBezTo>
                <a:lnTo>
                  <a:pt x="993141" y="0"/>
                </a:lnTo>
                <a:cubicBezTo>
                  <a:pt x="1010870" y="0"/>
                  <a:pt x="1025242" y="14372"/>
                  <a:pt x="1025242" y="32101"/>
                </a:cubicBezTo>
                <a:lnTo>
                  <a:pt x="1025242" y="288909"/>
                </a:lnTo>
                <a:cubicBezTo>
                  <a:pt x="1025242" y="306638"/>
                  <a:pt x="1010870" y="321010"/>
                  <a:pt x="993141" y="321010"/>
                </a:cubicBezTo>
                <a:lnTo>
                  <a:pt x="32101" y="321010"/>
                </a:lnTo>
                <a:cubicBezTo>
                  <a:pt x="14372" y="321010"/>
                  <a:pt x="0" y="306638"/>
                  <a:pt x="0" y="288909"/>
                </a:cubicBezTo>
                <a:lnTo>
                  <a:pt x="0" y="32101"/>
                </a:lnTo>
                <a:close/>
              </a:path>
            </a:pathLst>
          </a:cu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28452" tIns="28452" rIns="28452" bIns="28452" numCol="1" spcCol="1270" anchor="ctr" anchorCtr="0">
            <a:noAutofit/>
          </a:bodyPr>
          <a:lstStyle/>
          <a:p>
            <a:pPr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Senior </a:t>
            </a:r>
            <a:r>
              <a:rPr lang="en-GB" sz="900" dirty="0">
                <a:solidFill>
                  <a:srgbClr val="000000"/>
                </a:solidFill>
              </a:rPr>
              <a:t>Technical Demonstrator</a:t>
            </a:r>
            <a:endParaRPr lang="en-GB" sz="900" dirty="0">
              <a:ea typeface="+mn-ea"/>
              <a:cs typeface="+mn-cs"/>
            </a:endParaRPr>
          </a:p>
        </p:txBody>
      </p:sp>
      <p:sp>
        <p:nvSpPr>
          <p:cNvPr id="93" name="Freeform 81">
            <a:extLst>
              <a:ext uri="{FF2B5EF4-FFF2-40B4-BE49-F238E27FC236}">
                <a16:creationId xmlns:a16="http://schemas.microsoft.com/office/drawing/2014/main" id="{848B83C8-849B-4873-AA2B-5D8B49CCEDA4}"/>
              </a:ext>
            </a:extLst>
          </p:cNvPr>
          <p:cNvSpPr/>
          <p:nvPr/>
        </p:nvSpPr>
        <p:spPr>
          <a:xfrm>
            <a:off x="7423823" y="3207630"/>
            <a:ext cx="720000" cy="504000"/>
          </a:xfrm>
          <a:custGeom>
            <a:avLst/>
            <a:gdLst>
              <a:gd name="connsiteX0" fmla="*/ 0 w 1025242"/>
              <a:gd name="connsiteY0" fmla="*/ 32101 h 321010"/>
              <a:gd name="connsiteX1" fmla="*/ 32101 w 1025242"/>
              <a:gd name="connsiteY1" fmla="*/ 0 h 321010"/>
              <a:gd name="connsiteX2" fmla="*/ 993141 w 1025242"/>
              <a:gd name="connsiteY2" fmla="*/ 0 h 321010"/>
              <a:gd name="connsiteX3" fmla="*/ 1025242 w 1025242"/>
              <a:gd name="connsiteY3" fmla="*/ 32101 h 321010"/>
              <a:gd name="connsiteX4" fmla="*/ 1025242 w 1025242"/>
              <a:gd name="connsiteY4" fmla="*/ 288909 h 321010"/>
              <a:gd name="connsiteX5" fmla="*/ 993141 w 1025242"/>
              <a:gd name="connsiteY5" fmla="*/ 321010 h 321010"/>
              <a:gd name="connsiteX6" fmla="*/ 32101 w 1025242"/>
              <a:gd name="connsiteY6" fmla="*/ 321010 h 321010"/>
              <a:gd name="connsiteX7" fmla="*/ 0 w 1025242"/>
              <a:gd name="connsiteY7" fmla="*/ 288909 h 321010"/>
              <a:gd name="connsiteX8" fmla="*/ 0 w 1025242"/>
              <a:gd name="connsiteY8" fmla="*/ 32101 h 32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5242" h="321010">
                <a:moveTo>
                  <a:pt x="0" y="32101"/>
                </a:moveTo>
                <a:cubicBezTo>
                  <a:pt x="0" y="14372"/>
                  <a:pt x="14372" y="0"/>
                  <a:pt x="32101" y="0"/>
                </a:cubicBezTo>
                <a:lnTo>
                  <a:pt x="993141" y="0"/>
                </a:lnTo>
                <a:cubicBezTo>
                  <a:pt x="1010870" y="0"/>
                  <a:pt x="1025242" y="14372"/>
                  <a:pt x="1025242" y="32101"/>
                </a:cubicBezTo>
                <a:lnTo>
                  <a:pt x="1025242" y="288909"/>
                </a:lnTo>
                <a:cubicBezTo>
                  <a:pt x="1025242" y="306638"/>
                  <a:pt x="1010870" y="321010"/>
                  <a:pt x="993141" y="321010"/>
                </a:cubicBezTo>
                <a:lnTo>
                  <a:pt x="32101" y="321010"/>
                </a:lnTo>
                <a:cubicBezTo>
                  <a:pt x="14372" y="321010"/>
                  <a:pt x="0" y="306638"/>
                  <a:pt x="0" y="288909"/>
                </a:cubicBezTo>
                <a:lnTo>
                  <a:pt x="0" y="32101"/>
                </a:lnTo>
                <a:close/>
              </a:path>
            </a:pathLst>
          </a:cu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28452" tIns="28452" rIns="28452" bIns="28452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Senior Technical Specialist</a:t>
            </a:r>
          </a:p>
        </p:txBody>
      </p:sp>
      <p:sp>
        <p:nvSpPr>
          <p:cNvPr id="98" name="Freeform 81">
            <a:extLst>
              <a:ext uri="{FF2B5EF4-FFF2-40B4-BE49-F238E27FC236}">
                <a16:creationId xmlns:a16="http://schemas.microsoft.com/office/drawing/2014/main" id="{F8B60F9B-8F6D-486D-ABB4-4561F2C1061B}"/>
              </a:ext>
            </a:extLst>
          </p:cNvPr>
          <p:cNvSpPr/>
          <p:nvPr/>
        </p:nvSpPr>
        <p:spPr>
          <a:xfrm>
            <a:off x="7429761" y="2574178"/>
            <a:ext cx="720000" cy="504000"/>
          </a:xfrm>
          <a:custGeom>
            <a:avLst/>
            <a:gdLst>
              <a:gd name="connsiteX0" fmla="*/ 0 w 1025242"/>
              <a:gd name="connsiteY0" fmla="*/ 32101 h 321010"/>
              <a:gd name="connsiteX1" fmla="*/ 32101 w 1025242"/>
              <a:gd name="connsiteY1" fmla="*/ 0 h 321010"/>
              <a:gd name="connsiteX2" fmla="*/ 993141 w 1025242"/>
              <a:gd name="connsiteY2" fmla="*/ 0 h 321010"/>
              <a:gd name="connsiteX3" fmla="*/ 1025242 w 1025242"/>
              <a:gd name="connsiteY3" fmla="*/ 32101 h 321010"/>
              <a:gd name="connsiteX4" fmla="*/ 1025242 w 1025242"/>
              <a:gd name="connsiteY4" fmla="*/ 288909 h 321010"/>
              <a:gd name="connsiteX5" fmla="*/ 993141 w 1025242"/>
              <a:gd name="connsiteY5" fmla="*/ 321010 h 321010"/>
              <a:gd name="connsiteX6" fmla="*/ 32101 w 1025242"/>
              <a:gd name="connsiteY6" fmla="*/ 321010 h 321010"/>
              <a:gd name="connsiteX7" fmla="*/ 0 w 1025242"/>
              <a:gd name="connsiteY7" fmla="*/ 288909 h 321010"/>
              <a:gd name="connsiteX8" fmla="*/ 0 w 1025242"/>
              <a:gd name="connsiteY8" fmla="*/ 32101 h 32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5242" h="321010">
                <a:moveTo>
                  <a:pt x="0" y="32101"/>
                </a:moveTo>
                <a:cubicBezTo>
                  <a:pt x="0" y="14372"/>
                  <a:pt x="14372" y="0"/>
                  <a:pt x="32101" y="0"/>
                </a:cubicBezTo>
                <a:lnTo>
                  <a:pt x="993141" y="0"/>
                </a:lnTo>
                <a:cubicBezTo>
                  <a:pt x="1010870" y="0"/>
                  <a:pt x="1025242" y="14372"/>
                  <a:pt x="1025242" y="32101"/>
                </a:cubicBezTo>
                <a:lnTo>
                  <a:pt x="1025242" y="288909"/>
                </a:lnTo>
                <a:cubicBezTo>
                  <a:pt x="1025242" y="306638"/>
                  <a:pt x="1010870" y="321010"/>
                  <a:pt x="993141" y="321010"/>
                </a:cubicBezTo>
                <a:lnTo>
                  <a:pt x="32101" y="321010"/>
                </a:lnTo>
                <a:cubicBezTo>
                  <a:pt x="14372" y="321010"/>
                  <a:pt x="0" y="306638"/>
                  <a:pt x="0" y="288909"/>
                </a:cubicBezTo>
                <a:lnTo>
                  <a:pt x="0" y="32101"/>
                </a:lnTo>
                <a:close/>
              </a:path>
            </a:pathLst>
          </a:cu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28452" tIns="28452" rIns="28452" bIns="28452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Scientific Officer</a:t>
            </a:r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C2EC8B5E-5AA9-4665-8AAA-611F3C62F914}"/>
              </a:ext>
            </a:extLst>
          </p:cNvPr>
          <p:cNvCxnSpPr>
            <a:cxnSpLocks/>
          </p:cNvCxnSpPr>
          <p:nvPr/>
        </p:nvCxnSpPr>
        <p:spPr>
          <a:xfrm>
            <a:off x="7781881" y="4978620"/>
            <a:ext cx="7768" cy="1051118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4BCA6473-4270-4F50-BF72-5935D876D165}"/>
              </a:ext>
            </a:extLst>
          </p:cNvPr>
          <p:cNvCxnSpPr>
            <a:cxnSpLocks/>
          </p:cNvCxnSpPr>
          <p:nvPr/>
        </p:nvCxnSpPr>
        <p:spPr>
          <a:xfrm flipH="1">
            <a:off x="5943089" y="5028655"/>
            <a:ext cx="1838792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04A826A0-CCD1-46F4-B4DA-46B129A6C36D}"/>
              </a:ext>
            </a:extLst>
          </p:cNvPr>
          <p:cNvCxnSpPr>
            <a:cxnSpLocks/>
          </p:cNvCxnSpPr>
          <p:nvPr/>
        </p:nvCxnSpPr>
        <p:spPr>
          <a:xfrm>
            <a:off x="5950939" y="5671443"/>
            <a:ext cx="183871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0" name="Freeform 81">
            <a:extLst>
              <a:ext uri="{FF2B5EF4-FFF2-40B4-BE49-F238E27FC236}">
                <a16:creationId xmlns:a16="http://schemas.microsoft.com/office/drawing/2014/main" id="{F1B57D4A-C179-4A2E-82D1-EA04BFF857F0}"/>
              </a:ext>
            </a:extLst>
          </p:cNvPr>
          <p:cNvSpPr/>
          <p:nvPr/>
        </p:nvSpPr>
        <p:spPr>
          <a:xfrm>
            <a:off x="5584004" y="5694367"/>
            <a:ext cx="720000" cy="504000"/>
          </a:xfrm>
          <a:custGeom>
            <a:avLst/>
            <a:gdLst>
              <a:gd name="connsiteX0" fmla="*/ 0 w 1025242"/>
              <a:gd name="connsiteY0" fmla="*/ 32101 h 321010"/>
              <a:gd name="connsiteX1" fmla="*/ 32101 w 1025242"/>
              <a:gd name="connsiteY1" fmla="*/ 0 h 321010"/>
              <a:gd name="connsiteX2" fmla="*/ 993141 w 1025242"/>
              <a:gd name="connsiteY2" fmla="*/ 0 h 321010"/>
              <a:gd name="connsiteX3" fmla="*/ 1025242 w 1025242"/>
              <a:gd name="connsiteY3" fmla="*/ 32101 h 321010"/>
              <a:gd name="connsiteX4" fmla="*/ 1025242 w 1025242"/>
              <a:gd name="connsiteY4" fmla="*/ 288909 h 321010"/>
              <a:gd name="connsiteX5" fmla="*/ 993141 w 1025242"/>
              <a:gd name="connsiteY5" fmla="*/ 321010 h 321010"/>
              <a:gd name="connsiteX6" fmla="*/ 32101 w 1025242"/>
              <a:gd name="connsiteY6" fmla="*/ 321010 h 321010"/>
              <a:gd name="connsiteX7" fmla="*/ 0 w 1025242"/>
              <a:gd name="connsiteY7" fmla="*/ 288909 h 321010"/>
              <a:gd name="connsiteX8" fmla="*/ 0 w 1025242"/>
              <a:gd name="connsiteY8" fmla="*/ 32101 h 32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5242" h="321010">
                <a:moveTo>
                  <a:pt x="0" y="32101"/>
                </a:moveTo>
                <a:cubicBezTo>
                  <a:pt x="0" y="14372"/>
                  <a:pt x="14372" y="0"/>
                  <a:pt x="32101" y="0"/>
                </a:cubicBezTo>
                <a:lnTo>
                  <a:pt x="993141" y="0"/>
                </a:lnTo>
                <a:cubicBezTo>
                  <a:pt x="1010870" y="0"/>
                  <a:pt x="1025242" y="14372"/>
                  <a:pt x="1025242" y="32101"/>
                </a:cubicBezTo>
                <a:lnTo>
                  <a:pt x="1025242" y="288909"/>
                </a:lnTo>
                <a:cubicBezTo>
                  <a:pt x="1025242" y="306638"/>
                  <a:pt x="1010870" y="321010"/>
                  <a:pt x="993141" y="321010"/>
                </a:cubicBezTo>
                <a:lnTo>
                  <a:pt x="32101" y="321010"/>
                </a:lnTo>
                <a:cubicBezTo>
                  <a:pt x="14372" y="321010"/>
                  <a:pt x="0" y="306638"/>
                  <a:pt x="0" y="288909"/>
                </a:cubicBezTo>
                <a:lnTo>
                  <a:pt x="0" y="32101"/>
                </a:lnTo>
                <a:close/>
              </a:path>
            </a:pathLst>
          </a:cu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28452" tIns="28452" rIns="28452" bIns="28452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Technician I</a:t>
            </a:r>
          </a:p>
        </p:txBody>
      </p:sp>
      <p:sp>
        <p:nvSpPr>
          <p:cNvPr id="83" name="Freeform 81">
            <a:extLst>
              <a:ext uri="{FF2B5EF4-FFF2-40B4-BE49-F238E27FC236}">
                <a16:creationId xmlns:a16="http://schemas.microsoft.com/office/drawing/2014/main" id="{5952EB30-AFB5-4BBD-A3E8-F21CE6BCAA17}"/>
              </a:ext>
            </a:extLst>
          </p:cNvPr>
          <p:cNvSpPr/>
          <p:nvPr/>
        </p:nvSpPr>
        <p:spPr>
          <a:xfrm>
            <a:off x="5584004" y="5072406"/>
            <a:ext cx="720000" cy="504000"/>
          </a:xfrm>
          <a:custGeom>
            <a:avLst/>
            <a:gdLst>
              <a:gd name="connsiteX0" fmla="*/ 0 w 1025242"/>
              <a:gd name="connsiteY0" fmla="*/ 32101 h 321010"/>
              <a:gd name="connsiteX1" fmla="*/ 32101 w 1025242"/>
              <a:gd name="connsiteY1" fmla="*/ 0 h 321010"/>
              <a:gd name="connsiteX2" fmla="*/ 993141 w 1025242"/>
              <a:gd name="connsiteY2" fmla="*/ 0 h 321010"/>
              <a:gd name="connsiteX3" fmla="*/ 1025242 w 1025242"/>
              <a:gd name="connsiteY3" fmla="*/ 32101 h 321010"/>
              <a:gd name="connsiteX4" fmla="*/ 1025242 w 1025242"/>
              <a:gd name="connsiteY4" fmla="*/ 288909 h 321010"/>
              <a:gd name="connsiteX5" fmla="*/ 993141 w 1025242"/>
              <a:gd name="connsiteY5" fmla="*/ 321010 h 321010"/>
              <a:gd name="connsiteX6" fmla="*/ 32101 w 1025242"/>
              <a:gd name="connsiteY6" fmla="*/ 321010 h 321010"/>
              <a:gd name="connsiteX7" fmla="*/ 0 w 1025242"/>
              <a:gd name="connsiteY7" fmla="*/ 288909 h 321010"/>
              <a:gd name="connsiteX8" fmla="*/ 0 w 1025242"/>
              <a:gd name="connsiteY8" fmla="*/ 32101 h 32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5242" h="321010">
                <a:moveTo>
                  <a:pt x="0" y="32101"/>
                </a:moveTo>
                <a:cubicBezTo>
                  <a:pt x="0" y="14372"/>
                  <a:pt x="14372" y="0"/>
                  <a:pt x="32101" y="0"/>
                </a:cubicBezTo>
                <a:lnTo>
                  <a:pt x="993141" y="0"/>
                </a:lnTo>
                <a:cubicBezTo>
                  <a:pt x="1010870" y="0"/>
                  <a:pt x="1025242" y="14372"/>
                  <a:pt x="1025242" y="32101"/>
                </a:cubicBezTo>
                <a:lnTo>
                  <a:pt x="1025242" y="288909"/>
                </a:lnTo>
                <a:cubicBezTo>
                  <a:pt x="1025242" y="306638"/>
                  <a:pt x="1010870" y="321010"/>
                  <a:pt x="993141" y="321010"/>
                </a:cubicBezTo>
                <a:lnTo>
                  <a:pt x="32101" y="321010"/>
                </a:lnTo>
                <a:cubicBezTo>
                  <a:pt x="14372" y="321010"/>
                  <a:pt x="0" y="306638"/>
                  <a:pt x="0" y="288909"/>
                </a:cubicBezTo>
                <a:lnTo>
                  <a:pt x="0" y="32101"/>
                </a:lnTo>
                <a:close/>
              </a:path>
            </a:pathLst>
          </a:cu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28452" tIns="28452" rIns="28452" bIns="28452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Technician II</a:t>
            </a:r>
          </a:p>
        </p:txBody>
      </p:sp>
      <p:sp>
        <p:nvSpPr>
          <p:cNvPr id="149" name="Right Brace 148">
            <a:extLst>
              <a:ext uri="{FF2B5EF4-FFF2-40B4-BE49-F238E27FC236}">
                <a16:creationId xmlns:a16="http://schemas.microsoft.com/office/drawing/2014/main" id="{D8D01B31-50BC-4775-9DBB-4E37A328B5DE}"/>
              </a:ext>
            </a:extLst>
          </p:cNvPr>
          <p:cNvSpPr/>
          <p:nvPr/>
        </p:nvSpPr>
        <p:spPr>
          <a:xfrm rot="10800000">
            <a:off x="4838662" y="4450200"/>
            <a:ext cx="267194" cy="1719151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37E2D5E3-9351-4F46-BD87-40FE2FBB95B1}"/>
              </a:ext>
            </a:extLst>
          </p:cNvPr>
          <p:cNvSpPr txBox="1"/>
          <p:nvPr/>
        </p:nvSpPr>
        <p:spPr>
          <a:xfrm>
            <a:off x="3688699" y="4910358"/>
            <a:ext cx="145141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/>
              <a:t>Trained Technicians</a:t>
            </a:r>
          </a:p>
        </p:txBody>
      </p:sp>
      <p:sp>
        <p:nvSpPr>
          <p:cNvPr id="151" name="Right Brace 150">
            <a:extLst>
              <a:ext uri="{FF2B5EF4-FFF2-40B4-BE49-F238E27FC236}">
                <a16:creationId xmlns:a16="http://schemas.microsoft.com/office/drawing/2014/main" id="{E1901EAA-7854-4AC8-9A29-E42F2A63A1F4}"/>
              </a:ext>
            </a:extLst>
          </p:cNvPr>
          <p:cNvSpPr/>
          <p:nvPr/>
        </p:nvSpPr>
        <p:spPr>
          <a:xfrm rot="10800000">
            <a:off x="4842536" y="1222988"/>
            <a:ext cx="267194" cy="1274394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09EE1141-23E2-40A5-A4D0-359D5781F1FD}"/>
              </a:ext>
            </a:extLst>
          </p:cNvPr>
          <p:cNvSpPr txBox="1"/>
          <p:nvPr/>
        </p:nvSpPr>
        <p:spPr>
          <a:xfrm>
            <a:off x="3668921" y="1402114"/>
            <a:ext cx="145141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/>
              <a:t>Executive Technical Management</a:t>
            </a:r>
          </a:p>
        </p:txBody>
      </p:sp>
      <p:sp>
        <p:nvSpPr>
          <p:cNvPr id="47" name="Freeform 81">
            <a:extLst>
              <a:ext uri="{FF2B5EF4-FFF2-40B4-BE49-F238E27FC236}">
                <a16:creationId xmlns:a16="http://schemas.microsoft.com/office/drawing/2014/main" id="{C276D326-0F17-345C-A5B6-B931D0066B5C}"/>
              </a:ext>
            </a:extLst>
          </p:cNvPr>
          <p:cNvSpPr/>
          <p:nvPr/>
        </p:nvSpPr>
        <p:spPr>
          <a:xfrm>
            <a:off x="7421925" y="4430469"/>
            <a:ext cx="720000" cy="504000"/>
          </a:xfrm>
          <a:custGeom>
            <a:avLst/>
            <a:gdLst>
              <a:gd name="connsiteX0" fmla="*/ 0 w 1025242"/>
              <a:gd name="connsiteY0" fmla="*/ 32101 h 321010"/>
              <a:gd name="connsiteX1" fmla="*/ 32101 w 1025242"/>
              <a:gd name="connsiteY1" fmla="*/ 0 h 321010"/>
              <a:gd name="connsiteX2" fmla="*/ 993141 w 1025242"/>
              <a:gd name="connsiteY2" fmla="*/ 0 h 321010"/>
              <a:gd name="connsiteX3" fmla="*/ 1025242 w 1025242"/>
              <a:gd name="connsiteY3" fmla="*/ 32101 h 321010"/>
              <a:gd name="connsiteX4" fmla="*/ 1025242 w 1025242"/>
              <a:gd name="connsiteY4" fmla="*/ 288909 h 321010"/>
              <a:gd name="connsiteX5" fmla="*/ 993141 w 1025242"/>
              <a:gd name="connsiteY5" fmla="*/ 321010 h 321010"/>
              <a:gd name="connsiteX6" fmla="*/ 32101 w 1025242"/>
              <a:gd name="connsiteY6" fmla="*/ 321010 h 321010"/>
              <a:gd name="connsiteX7" fmla="*/ 0 w 1025242"/>
              <a:gd name="connsiteY7" fmla="*/ 288909 h 321010"/>
              <a:gd name="connsiteX8" fmla="*/ 0 w 1025242"/>
              <a:gd name="connsiteY8" fmla="*/ 32101 h 32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5242" h="321010">
                <a:moveTo>
                  <a:pt x="0" y="32101"/>
                </a:moveTo>
                <a:cubicBezTo>
                  <a:pt x="0" y="14372"/>
                  <a:pt x="14372" y="0"/>
                  <a:pt x="32101" y="0"/>
                </a:cubicBezTo>
                <a:lnTo>
                  <a:pt x="993141" y="0"/>
                </a:lnTo>
                <a:cubicBezTo>
                  <a:pt x="1010870" y="0"/>
                  <a:pt x="1025242" y="14372"/>
                  <a:pt x="1025242" y="32101"/>
                </a:cubicBezTo>
                <a:lnTo>
                  <a:pt x="1025242" y="288909"/>
                </a:lnTo>
                <a:cubicBezTo>
                  <a:pt x="1025242" y="306638"/>
                  <a:pt x="1010870" y="321010"/>
                  <a:pt x="993141" y="321010"/>
                </a:cubicBezTo>
                <a:lnTo>
                  <a:pt x="32101" y="321010"/>
                </a:lnTo>
                <a:cubicBezTo>
                  <a:pt x="14372" y="321010"/>
                  <a:pt x="0" y="306638"/>
                  <a:pt x="0" y="288909"/>
                </a:cubicBezTo>
                <a:lnTo>
                  <a:pt x="0" y="32101"/>
                </a:lnTo>
                <a:close/>
              </a:path>
            </a:pathLst>
          </a:cu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28452" tIns="28452" rIns="28452" bIns="28452" numCol="1" spcCol="1270" anchor="ctr" anchorCtr="0">
            <a:noAutofit/>
          </a:bodyPr>
          <a:lstStyle/>
          <a:p>
            <a:pPr marL="0" marR="0" lvl="0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Specialist Technician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A2B1ED9-C2EC-40EB-871A-97BAE74FFB35}"/>
              </a:ext>
            </a:extLst>
          </p:cNvPr>
          <p:cNvCxnSpPr>
            <a:cxnSpLocks/>
          </p:cNvCxnSpPr>
          <p:nvPr/>
        </p:nvCxnSpPr>
        <p:spPr>
          <a:xfrm>
            <a:off x="6858724" y="1671638"/>
            <a:ext cx="0" cy="82118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6" name="Freeform 79">
            <a:extLst>
              <a:ext uri="{FF2B5EF4-FFF2-40B4-BE49-F238E27FC236}">
                <a16:creationId xmlns:a16="http://schemas.microsoft.com/office/drawing/2014/main" id="{4732E6DB-BCBE-4B32-939F-BBE61B95116F}"/>
              </a:ext>
            </a:extLst>
          </p:cNvPr>
          <p:cNvSpPr/>
          <p:nvPr/>
        </p:nvSpPr>
        <p:spPr>
          <a:xfrm>
            <a:off x="6416844" y="1928816"/>
            <a:ext cx="900451" cy="504000"/>
          </a:xfrm>
          <a:custGeom>
            <a:avLst/>
            <a:gdLst>
              <a:gd name="connsiteX0" fmla="*/ 0 w 299896"/>
              <a:gd name="connsiteY0" fmla="*/ 19993 h 199930"/>
              <a:gd name="connsiteX1" fmla="*/ 19993 w 299896"/>
              <a:gd name="connsiteY1" fmla="*/ 0 h 199930"/>
              <a:gd name="connsiteX2" fmla="*/ 279903 w 299896"/>
              <a:gd name="connsiteY2" fmla="*/ 0 h 199930"/>
              <a:gd name="connsiteX3" fmla="*/ 299896 w 299896"/>
              <a:gd name="connsiteY3" fmla="*/ 19993 h 199930"/>
              <a:gd name="connsiteX4" fmla="*/ 299896 w 299896"/>
              <a:gd name="connsiteY4" fmla="*/ 179937 h 199930"/>
              <a:gd name="connsiteX5" fmla="*/ 279903 w 299896"/>
              <a:gd name="connsiteY5" fmla="*/ 199930 h 199930"/>
              <a:gd name="connsiteX6" fmla="*/ 19993 w 299896"/>
              <a:gd name="connsiteY6" fmla="*/ 199930 h 199930"/>
              <a:gd name="connsiteX7" fmla="*/ 0 w 299896"/>
              <a:gd name="connsiteY7" fmla="*/ 179937 h 199930"/>
              <a:gd name="connsiteX8" fmla="*/ 0 w 299896"/>
              <a:gd name="connsiteY8" fmla="*/ 19993 h 19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9896" h="199930">
                <a:moveTo>
                  <a:pt x="0" y="19993"/>
                </a:moveTo>
                <a:cubicBezTo>
                  <a:pt x="0" y="8951"/>
                  <a:pt x="8951" y="0"/>
                  <a:pt x="19993" y="0"/>
                </a:cubicBezTo>
                <a:lnTo>
                  <a:pt x="279903" y="0"/>
                </a:lnTo>
                <a:cubicBezTo>
                  <a:pt x="290945" y="0"/>
                  <a:pt x="299896" y="8951"/>
                  <a:pt x="299896" y="19993"/>
                </a:cubicBezTo>
                <a:lnTo>
                  <a:pt x="299896" y="179937"/>
                </a:lnTo>
                <a:cubicBezTo>
                  <a:pt x="299896" y="190979"/>
                  <a:pt x="290945" y="199930"/>
                  <a:pt x="279903" y="199930"/>
                </a:cubicBezTo>
                <a:lnTo>
                  <a:pt x="19993" y="199930"/>
                </a:lnTo>
                <a:cubicBezTo>
                  <a:pt x="8951" y="199930"/>
                  <a:pt x="0" y="190979"/>
                  <a:pt x="0" y="179937"/>
                </a:cubicBezTo>
                <a:lnTo>
                  <a:pt x="0" y="19993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24906" tIns="24906" rIns="24906" bIns="24906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900" kern="1200" dirty="0"/>
              <a:t>Head of Technical Services/Facilities</a:t>
            </a:r>
          </a:p>
        </p:txBody>
      </p:sp>
      <p:sp>
        <p:nvSpPr>
          <p:cNvPr id="158" name="Freeform 79">
            <a:extLst>
              <a:ext uri="{FF2B5EF4-FFF2-40B4-BE49-F238E27FC236}">
                <a16:creationId xmlns:a16="http://schemas.microsoft.com/office/drawing/2014/main" id="{A7DD2565-03C9-4190-8BA1-6C7F20057BC5}"/>
              </a:ext>
            </a:extLst>
          </p:cNvPr>
          <p:cNvSpPr/>
          <p:nvPr/>
        </p:nvSpPr>
        <p:spPr>
          <a:xfrm>
            <a:off x="6416844" y="1243274"/>
            <a:ext cx="895541" cy="504000"/>
          </a:xfrm>
          <a:custGeom>
            <a:avLst/>
            <a:gdLst>
              <a:gd name="connsiteX0" fmla="*/ 0 w 299896"/>
              <a:gd name="connsiteY0" fmla="*/ 19993 h 199930"/>
              <a:gd name="connsiteX1" fmla="*/ 19993 w 299896"/>
              <a:gd name="connsiteY1" fmla="*/ 0 h 199930"/>
              <a:gd name="connsiteX2" fmla="*/ 279903 w 299896"/>
              <a:gd name="connsiteY2" fmla="*/ 0 h 199930"/>
              <a:gd name="connsiteX3" fmla="*/ 299896 w 299896"/>
              <a:gd name="connsiteY3" fmla="*/ 19993 h 199930"/>
              <a:gd name="connsiteX4" fmla="*/ 299896 w 299896"/>
              <a:gd name="connsiteY4" fmla="*/ 179937 h 199930"/>
              <a:gd name="connsiteX5" fmla="*/ 279903 w 299896"/>
              <a:gd name="connsiteY5" fmla="*/ 199930 h 199930"/>
              <a:gd name="connsiteX6" fmla="*/ 19993 w 299896"/>
              <a:gd name="connsiteY6" fmla="*/ 199930 h 199930"/>
              <a:gd name="connsiteX7" fmla="*/ 0 w 299896"/>
              <a:gd name="connsiteY7" fmla="*/ 179937 h 199930"/>
              <a:gd name="connsiteX8" fmla="*/ 0 w 299896"/>
              <a:gd name="connsiteY8" fmla="*/ 19993 h 19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9896" h="199930">
                <a:moveTo>
                  <a:pt x="0" y="19993"/>
                </a:moveTo>
                <a:cubicBezTo>
                  <a:pt x="0" y="8951"/>
                  <a:pt x="8951" y="0"/>
                  <a:pt x="19993" y="0"/>
                </a:cubicBezTo>
                <a:lnTo>
                  <a:pt x="279903" y="0"/>
                </a:lnTo>
                <a:cubicBezTo>
                  <a:pt x="290945" y="0"/>
                  <a:pt x="299896" y="8951"/>
                  <a:pt x="299896" y="19993"/>
                </a:cubicBezTo>
                <a:lnTo>
                  <a:pt x="299896" y="179937"/>
                </a:lnTo>
                <a:cubicBezTo>
                  <a:pt x="299896" y="190979"/>
                  <a:pt x="290945" y="199930"/>
                  <a:pt x="279903" y="199930"/>
                </a:cubicBezTo>
                <a:lnTo>
                  <a:pt x="19993" y="199930"/>
                </a:lnTo>
                <a:cubicBezTo>
                  <a:pt x="8951" y="199930"/>
                  <a:pt x="0" y="190979"/>
                  <a:pt x="0" y="179937"/>
                </a:cubicBezTo>
                <a:lnTo>
                  <a:pt x="0" y="19993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24906" tIns="24906" rIns="24906" bIns="24906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900" kern="1200" dirty="0"/>
              <a:t>Associate Director of Technical Operations</a:t>
            </a:r>
          </a:p>
        </p:txBody>
      </p:sp>
    </p:spTree>
    <p:extLst>
      <p:ext uri="{BB962C8B-B14F-4D97-AF65-F5344CB8AC3E}">
        <p14:creationId xmlns:p14="http://schemas.microsoft.com/office/powerpoint/2010/main" val="2309303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A7CABCE5E5994D9B5C97ADC3C8E8EB" ma:contentTypeVersion="9" ma:contentTypeDescription="Create a new document." ma:contentTypeScope="" ma:versionID="2359afba8f2e4fdcb783761fd422de69">
  <xsd:schema xmlns:xsd="http://www.w3.org/2001/XMLSchema" xmlns:xs="http://www.w3.org/2001/XMLSchema" xmlns:p="http://schemas.microsoft.com/office/2006/metadata/properties" xmlns:ns3="9ddba96a-de24-469c-8f9e-833e9d0636bc" xmlns:ns4="57346b74-4f38-4440-9252-e581470d0c40" targetNamespace="http://schemas.microsoft.com/office/2006/metadata/properties" ma:root="true" ma:fieldsID="bbb070f23b92f0120b251ad1bf300e17" ns3:_="" ns4:_="">
    <xsd:import namespace="9ddba96a-de24-469c-8f9e-833e9d0636bc"/>
    <xsd:import namespace="57346b74-4f38-4440-9252-e581470d0c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dba96a-de24-469c-8f9e-833e9d0636b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346b74-4f38-4440-9252-e581470d0c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60A6DE6-8F05-41D1-BCC0-BD96CE3CDC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dba96a-de24-469c-8f9e-833e9d0636bc"/>
    <ds:schemaRef ds:uri="57346b74-4f38-4440-9252-e581470d0c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D01FFE4-4D72-4910-8D06-94B2EC986D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0670D0-A0B0-4D0F-AB98-2F65584208BD}">
  <ds:schemaRefs>
    <ds:schemaRef ds:uri="http://purl.org/dc/terms/"/>
    <ds:schemaRef ds:uri="57346b74-4f38-4440-9252-e581470d0c40"/>
    <ds:schemaRef ds:uri="http://schemas.microsoft.com/office/2006/documentManagement/types"/>
    <ds:schemaRef ds:uri="http://purl.org/dc/elements/1.1/"/>
    <ds:schemaRef ds:uri="9ddba96a-de24-469c-8f9e-833e9d0636bc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64</Words>
  <Application>Microsoft Office PowerPoint</Application>
  <PresentationFormat>Widescreen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Fowler</dc:creator>
  <cp:lastModifiedBy>Robert Fowler</cp:lastModifiedBy>
  <cp:revision>6</cp:revision>
  <dcterms:created xsi:type="dcterms:W3CDTF">2022-03-21T13:51:31Z</dcterms:created>
  <dcterms:modified xsi:type="dcterms:W3CDTF">2024-05-10T13:08:03Z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0x0101008BA7CABCE5E5994D9B5C97ADC3C8E8EB</vt:lpwstr>
  </property>
</Properties>
</file>