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8.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720" r:id="rId2"/>
    <p:sldMasterId id="2147483705" r:id="rId3"/>
    <p:sldMasterId id="2147483746" r:id="rId4"/>
    <p:sldMasterId id="2147483789" r:id="rId5"/>
    <p:sldMasterId id="2147483809" r:id="rId6"/>
    <p:sldMasterId id="2147483825" r:id="rId7"/>
    <p:sldMasterId id="2147483862" r:id="rId8"/>
    <p:sldMasterId id="2147483683" r:id="rId9"/>
  </p:sldMasterIdLst>
  <p:notesMasterIdLst>
    <p:notesMasterId r:id="rId28"/>
  </p:notesMasterIdLst>
  <p:handoutMasterIdLst>
    <p:handoutMasterId r:id="rId29"/>
  </p:handoutMasterIdLst>
  <p:sldIdLst>
    <p:sldId id="256" r:id="rId10"/>
    <p:sldId id="271" r:id="rId11"/>
    <p:sldId id="272" r:id="rId12"/>
    <p:sldId id="278" r:id="rId13"/>
    <p:sldId id="261" r:id="rId14"/>
    <p:sldId id="273" r:id="rId15"/>
    <p:sldId id="260" r:id="rId16"/>
    <p:sldId id="257" r:id="rId17"/>
    <p:sldId id="279" r:id="rId18"/>
    <p:sldId id="276" r:id="rId19"/>
    <p:sldId id="277" r:id="rId20"/>
    <p:sldId id="280" r:id="rId21"/>
    <p:sldId id="264" r:id="rId22"/>
    <p:sldId id="266" r:id="rId23"/>
    <p:sldId id="267" r:id="rId24"/>
    <p:sldId id="268" r:id="rId25"/>
    <p:sldId id="270" r:id="rId26"/>
    <p:sldId id="28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279" autoAdjust="0"/>
    <p:restoredTop sz="94660"/>
  </p:normalViewPr>
  <p:slideViewPr>
    <p:cSldViewPr snapToGrid="0" showGuides="1">
      <p:cViewPr varScale="1">
        <p:scale>
          <a:sx n="131" d="100"/>
          <a:sy n="131" d="100"/>
        </p:scale>
        <p:origin x="776" y="18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presProps" Target="presProps.xml"/><Relationship Id="rId8" Type="http://schemas.openxmlformats.org/officeDocument/2006/relationships/slideMaster" Target="slideMasters/slideMaster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372D8D-FB06-49F8-80F3-966BA7A33CAB}" type="datetimeFigureOut">
              <a:rPr lang="en-GB" smtClean="0"/>
              <a:t>21/10/2019</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dirty="0"/>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92B64-956F-4AA1-9D00-91265D8096D4}" type="datetimeFigureOut">
              <a:rPr lang="en-GB" smtClean="0"/>
              <a:t>21/10/2019</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dirty="0"/>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sp>
        <p:nvSpPr>
          <p:cNvPr id="24"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Tree>
    <p:extLst>
      <p:ext uri="{BB962C8B-B14F-4D97-AF65-F5344CB8AC3E}">
        <p14:creationId xmlns:p14="http://schemas.microsoft.com/office/powerpoint/2010/main" val="689324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0"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213880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0"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839056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0"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82746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0"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605404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0963" y="77788"/>
            <a:ext cx="12030075" cy="6691312"/>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a:t>Drag your image here</a:t>
            </a:r>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3"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sp>
        <p:nvSpPr>
          <p:cNvPr id="18"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909633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0" y="0"/>
            <a:ext cx="12192000" cy="6858000"/>
            <a:chOff x="0" y="0"/>
            <a:chExt cx="12192000" cy="6858000"/>
          </a:xfrm>
        </p:grpSpPr>
        <p:sp>
          <p:nvSpPr>
            <p:cNvPr id="2" name="Rectangle 1"/>
            <p:cNvSpPr/>
            <p:nvPr userDrawn="1"/>
          </p:nvSpPr>
          <p:spPr>
            <a:xfrm>
              <a:off x="0" y="0"/>
              <a:ext cx="12192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grpSp>
      <p:pic>
        <p:nvPicPr>
          <p:cNvPr id="16" name="Picture 15"/>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rot="12385447">
            <a:off x="6492258" y="4442902"/>
            <a:ext cx="622961" cy="940549"/>
          </a:xfrm>
          <a:prstGeom prst="rect">
            <a:avLst/>
          </a:prstGeom>
        </p:spPr>
      </p:pic>
      <p:sp>
        <p:nvSpPr>
          <p:cNvPr id="17" name="Subtitle 2"/>
          <p:cNvSpPr txBox="1">
            <a:spLocks/>
          </p:cNvSpPr>
          <p:nvPr userDrawn="1"/>
        </p:nvSpPr>
        <p:spPr>
          <a:xfrm>
            <a:off x="7369955" y="4467732"/>
            <a:ext cx="1580796" cy="10052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a:solidFill>
                  <a:schemeClr val="tx1"/>
                </a:solidFill>
              </a:rPr>
              <a:t>Copy and paste</a:t>
            </a:r>
            <a:r>
              <a:rPr lang="en-GB" sz="800" spc="0" baseline="0" dirty="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1538125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3"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6"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179147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UoS aerial">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3"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6"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903277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90488" y="95250"/>
            <a:ext cx="12020548" cy="6677025"/>
          </a:xfrm>
          <a:prstGeom prst="rect">
            <a:avLst/>
          </a:prstGeom>
        </p:spPr>
      </p:pic>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1"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965074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053" y="38180"/>
            <a:ext cx="12065792" cy="6787008"/>
          </a:xfrm>
          <a:prstGeom prst="rect">
            <a:avLst/>
          </a:prstGeom>
        </p:spPr>
      </p:pic>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grpSp>
        <p:nvGrpSpPr>
          <p:cNvPr id="9" name="Group 8"/>
          <p:cNvGrpSpPr/>
          <p:nvPr userDrawn="1"/>
        </p:nvGrpSpPr>
        <p:grpSpPr>
          <a:xfrm>
            <a:off x="-9525" y="-12621"/>
            <a:ext cx="12211050" cy="6871698"/>
            <a:chOff x="-9525" y="-12621"/>
            <a:chExt cx="12211050" cy="6871698"/>
          </a:xfrm>
        </p:grpSpPr>
        <p:sp>
          <p:nvSpPr>
            <p:cNvPr id="10" name="Rectangle 9"/>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2" name="Rectangle 11"/>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3" name="Rectangle 12"/>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5"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604281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oS staircas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35719" y="20093"/>
            <a:ext cx="12156280" cy="6799807"/>
          </a:xfrm>
          <a:prstGeom prst="rect">
            <a:avLst/>
          </a:prstGeom>
        </p:spPr>
      </p:pic>
      <p:grpSp>
        <p:nvGrpSpPr>
          <p:cNvPr id="10" name="Group 9"/>
          <p:cNvGrpSpPr/>
          <p:nvPr userDrawn="1"/>
        </p:nvGrpSpPr>
        <p:grpSpPr>
          <a:xfrm>
            <a:off x="-9525" y="-12621"/>
            <a:ext cx="12211050" cy="6871698"/>
            <a:chOff x="-9525" y="-12621"/>
            <a:chExt cx="12211050" cy="6871698"/>
          </a:xfrm>
        </p:grpSpPr>
        <p:sp>
          <p:nvSpPr>
            <p:cNvPr id="11" name="Rectangle 10"/>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2" name="Rectangle 11"/>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3" name="Rectangle 12"/>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4" name="Rectangle 13"/>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6"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722806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UoS staircas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6" name="Group 15"/>
          <p:cNvGrpSpPr/>
          <p:nvPr userDrawn="1"/>
        </p:nvGrpSpPr>
        <p:grpSpPr>
          <a:xfrm>
            <a:off x="-9525" y="-12621"/>
            <a:ext cx="12211050" cy="6871698"/>
            <a:chOff x="-9525" y="-12621"/>
            <a:chExt cx="12211050" cy="6871698"/>
          </a:xfrm>
        </p:grpSpPr>
        <p:sp>
          <p:nvSpPr>
            <p:cNvPr id="17" name="Rectangle 16"/>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8" name="Rectangle 17"/>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9" name="Rectangle 18"/>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0" name="Rectangle 19"/>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2"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0729454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90488" y="78456"/>
            <a:ext cx="12020548" cy="66906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6"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sp>
        <p:nvSpPr>
          <p:cNvPr id="17"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195924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9"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051354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9"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7832231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7"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1458587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9"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0605745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0963" y="77788"/>
            <a:ext cx="12030075" cy="6691312"/>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a:t>Drag your image here</a:t>
            </a:r>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8"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sp>
        <p:nvSpPr>
          <p:cNvPr id="14"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
        <p:nvSpPr>
          <p:cNvPr id="20" name="Picture Placeholder 4"/>
          <p:cNvSpPr>
            <a:spLocks noGrp="1"/>
          </p:cNvSpPr>
          <p:nvPr>
            <p:ph type="pic" sz="quarter" idx="12" hasCustomPrompt="1"/>
          </p:nvPr>
        </p:nvSpPr>
        <p:spPr>
          <a:xfrm>
            <a:off x="5564994" y="446173"/>
            <a:ext cx="1062000" cy="932400"/>
          </a:xfrm>
          <a:prstGeom prst="rect">
            <a:avLst/>
          </a:prstGeom>
        </p:spPr>
        <p:txBody>
          <a:bodyPr/>
          <a:lstStyle>
            <a:lvl1pPr marL="0" indent="0" algn="ctr">
              <a:buNone/>
              <a:defRPr sz="1400" b="0">
                <a:solidFill>
                  <a:schemeClr val="bg1"/>
                </a:solidFill>
              </a:defRPr>
            </a:lvl1pPr>
          </a:lstStyle>
          <a:p>
            <a:r>
              <a:rPr lang="en-GB" dirty="0"/>
              <a:t>Logo</a:t>
            </a:r>
          </a:p>
        </p:txBody>
      </p:sp>
    </p:spTree>
    <p:extLst>
      <p:ext uri="{BB962C8B-B14F-4D97-AF65-F5344CB8AC3E}">
        <p14:creationId xmlns:p14="http://schemas.microsoft.com/office/powerpoint/2010/main" val="20481917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0" y="0"/>
            <a:ext cx="12192000" cy="6858000"/>
            <a:chOff x="0" y="0"/>
            <a:chExt cx="12192000" cy="6858000"/>
          </a:xfrm>
        </p:grpSpPr>
        <p:sp>
          <p:nvSpPr>
            <p:cNvPr id="2" name="Rectangle 1"/>
            <p:cNvSpPr/>
            <p:nvPr userDrawn="1"/>
          </p:nvSpPr>
          <p:spPr>
            <a:xfrm>
              <a:off x="0" y="0"/>
              <a:ext cx="12192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446173"/>
              <a:ext cx="1062011" cy="933419"/>
            </a:xfrm>
            <a:prstGeom prst="rect">
              <a:avLst/>
            </a:prstGeom>
          </p:spPr>
        </p:pic>
      </p:grpSp>
      <p:pic>
        <p:nvPicPr>
          <p:cNvPr id="16" name="Picture 15"/>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rot="9214553" flipV="1">
            <a:off x="6492258" y="1469071"/>
            <a:ext cx="622961" cy="940549"/>
          </a:xfrm>
          <a:prstGeom prst="rect">
            <a:avLst/>
          </a:prstGeom>
        </p:spPr>
      </p:pic>
      <p:sp>
        <p:nvSpPr>
          <p:cNvPr id="17" name="Subtitle 2"/>
          <p:cNvSpPr txBox="1">
            <a:spLocks/>
          </p:cNvSpPr>
          <p:nvPr userDrawn="1"/>
        </p:nvSpPr>
        <p:spPr>
          <a:xfrm>
            <a:off x="7370783" y="2076957"/>
            <a:ext cx="1580796" cy="431669"/>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a:solidFill>
                  <a:schemeClr val="tx1"/>
                </a:solidFill>
              </a:rPr>
              <a:t>Copy and paste</a:t>
            </a:r>
            <a:r>
              <a:rPr lang="en-GB" sz="800" spc="0" baseline="0" dirty="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13989204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7"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8006031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7"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1242666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7"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9822441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UoS library">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053" y="38180"/>
            <a:ext cx="12065792" cy="6787008"/>
          </a:xfrm>
          <a:prstGeom prst="rect">
            <a:avLst/>
          </a:prstGeom>
        </p:spPr>
      </p:pic>
      <p:grpSp>
        <p:nvGrpSpPr>
          <p:cNvPr id="17" name="Group 16"/>
          <p:cNvGrpSpPr/>
          <p:nvPr userDrawn="1"/>
        </p:nvGrpSpPr>
        <p:grpSpPr>
          <a:xfrm>
            <a:off x="-9525" y="-12621"/>
            <a:ext cx="12211050" cy="6871698"/>
            <a:chOff x="-9525" y="-12621"/>
            <a:chExt cx="12211050" cy="6871698"/>
          </a:xfrm>
        </p:grpSpPr>
        <p:sp>
          <p:nvSpPr>
            <p:cNvPr id="18" name="Rectangle 1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9" name="Rectangle 1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0" name="Rectangle 1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1" name="Rectangle 2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2"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4814116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UoS beach">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35719" y="20093"/>
            <a:ext cx="12156280" cy="6799807"/>
          </a:xfrm>
          <a:prstGeom prst="rect">
            <a:avLst/>
          </a:prstGeom>
        </p:spPr>
      </p:pic>
      <p:grpSp>
        <p:nvGrpSpPr>
          <p:cNvPr id="9" name="Group 8"/>
          <p:cNvGrpSpPr/>
          <p:nvPr userDrawn="1"/>
        </p:nvGrpSpPr>
        <p:grpSpPr>
          <a:xfrm>
            <a:off x="-9525" y="-12621"/>
            <a:ext cx="12211050" cy="6871698"/>
            <a:chOff x="-9525" y="-12621"/>
            <a:chExt cx="12211050" cy="6871698"/>
          </a:xfrm>
        </p:grpSpPr>
        <p:sp>
          <p:nvSpPr>
            <p:cNvPr id="10" name="Rectangle 9"/>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2" name="Rectangle 11"/>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3" name="Rectangle 12"/>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8"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5250114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UoS library">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7"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0670658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8193744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19" name="Picture Placeholder 3"/>
          <p:cNvSpPr>
            <a:spLocks noGrp="1"/>
          </p:cNvSpPr>
          <p:nvPr>
            <p:ph type="pic" sz="quarter" idx="17"/>
          </p:nvPr>
        </p:nvSpPr>
        <p:spPr>
          <a:xfrm>
            <a:off x="664448" y="1857830"/>
            <a:ext cx="10859894"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2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12458855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2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9018260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5" name="Content Placeholder 4"/>
          <p:cNvSpPr>
            <a:spLocks noGrp="1"/>
          </p:cNvSpPr>
          <p:nvPr>
            <p:ph sz="quarter" idx="17" hasCustomPrompt="1"/>
          </p:nvPr>
        </p:nvSpPr>
        <p:spPr>
          <a:xfrm>
            <a:off x="6167438" y="1857375"/>
            <a:ext cx="5329237" cy="3659188"/>
          </a:xfrm>
          <a:prstGeom prst="rect">
            <a:avLst/>
          </a:prstGeom>
        </p:spPr>
        <p:txBody>
          <a:bodyPr tIns="2304000"/>
          <a:lstStyle>
            <a:lvl1pPr marL="0" indent="0" algn="ctr">
              <a:buNone/>
              <a:defRPr sz="1800" baseline="0">
                <a:solidFill>
                  <a:schemeClr val="bg2"/>
                </a:solidFill>
              </a:defRPr>
            </a:lvl1pPr>
            <a:lvl2pPr marL="457200" indent="0" algn="ctr">
              <a:buNone/>
              <a:defRPr>
                <a:solidFill>
                  <a:schemeClr val="bg2"/>
                </a:solidFill>
              </a:defRPr>
            </a:lvl2pPr>
            <a:lvl3pPr marL="914400" indent="0" algn="ctr">
              <a:buNone/>
              <a:defRPr>
                <a:solidFill>
                  <a:schemeClr val="bg2"/>
                </a:solidFill>
              </a:defRPr>
            </a:lvl3pPr>
            <a:lvl4pPr marL="1371600" indent="0" algn="ctr">
              <a:buNone/>
              <a:defRPr>
                <a:solidFill>
                  <a:schemeClr val="bg2"/>
                </a:solidFill>
              </a:defRPr>
            </a:lvl4pPr>
            <a:lvl5pPr marL="1828800" indent="0" algn="ctr">
              <a:buNone/>
              <a:defRPr>
                <a:solidFill>
                  <a:schemeClr val="bg2"/>
                </a:solidFill>
              </a:defRPr>
            </a:lvl5pPr>
          </a:lstStyle>
          <a:p>
            <a:pPr lvl="0"/>
            <a:r>
              <a:rPr lang="en-US" dirty="0"/>
              <a:t>Click to insert content</a:t>
            </a:r>
            <a:endParaRPr lang="en-GB" dirty="0"/>
          </a:p>
        </p:txBody>
      </p:sp>
    </p:spTree>
    <p:extLst>
      <p:ext uri="{BB962C8B-B14F-4D97-AF65-F5344CB8AC3E}">
        <p14:creationId xmlns:p14="http://schemas.microsoft.com/office/powerpoint/2010/main" val="690737921"/>
      </p:ext>
    </p:extLst>
  </p:cSld>
  <p:clrMapOvr>
    <a:masterClrMapping/>
  </p:clrMapOvr>
  <p:extLst>
    <p:ext uri="{DCECCB84-F9BA-43D5-87BE-67443E8EF086}">
      <p15:sldGuideLst xmlns:p15="http://schemas.microsoft.com/office/powerpoint/2012/main">
        <p15:guide id="1" orient="horz" pos="3475" userDrawn="1">
          <p15:clr>
            <a:srgbClr val="FBAE40"/>
          </p15:clr>
        </p15:guide>
        <p15:guide id="2" pos="3885" userDrawn="1">
          <p15:clr>
            <a:srgbClr val="FBAE40"/>
          </p15:clr>
        </p15:guide>
        <p15:guide id="3" pos="7242"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0236994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616153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7238845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3"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6805814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1"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3364276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7583412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Tree>
    <p:extLst>
      <p:ext uri="{BB962C8B-B14F-4D97-AF65-F5344CB8AC3E}">
        <p14:creationId xmlns:p14="http://schemas.microsoft.com/office/powerpoint/2010/main" val="2672188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0"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1088698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0"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3" name="Content Placeholder 2"/>
          <p:cNvSpPr>
            <a:spLocks noGrp="1"/>
          </p:cNvSpPr>
          <p:nvPr>
            <p:ph sz="quarter" idx="18" hasCustomPrompt="1"/>
          </p:nvPr>
        </p:nvSpPr>
        <p:spPr>
          <a:xfrm>
            <a:off x="6140447"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18192379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70889"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6130925" y="1416050"/>
            <a:ext cx="5978526" cy="534548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6840020" y="2162628"/>
            <a:ext cx="4699000" cy="3218055"/>
          </a:xfrm>
          <a:prstGeom prst="rect">
            <a:avLst/>
          </a:prstGeom>
        </p:spPr>
        <p:txBody>
          <a:bodyPr anchor="ctr">
            <a:normAutofit/>
          </a:bodyPr>
          <a:lstStyle>
            <a:lvl1pPr marL="0" indent="0" algn="ctr">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66669" y="5773180"/>
            <a:ext cx="845701" cy="743301"/>
          </a:xfrm>
          <a:prstGeom prst="rect">
            <a:avLst/>
          </a:prstGeom>
        </p:spPr>
      </p:pic>
      <p:sp>
        <p:nvSpPr>
          <p:cNvPr id="1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8388163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3"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0450205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269874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Picture Placeholder 3"/>
          <p:cNvSpPr>
            <a:spLocks noGrp="1"/>
          </p:cNvSpPr>
          <p:nvPr>
            <p:ph type="pic" sz="quarter" idx="12"/>
          </p:nvPr>
        </p:nvSpPr>
        <p:spPr>
          <a:xfrm>
            <a:off x="6140450" y="4210050"/>
            <a:ext cx="3622675"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9859327" y="4210050"/>
            <a:ext cx="225170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7"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4907067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12" name="Rectangle 11"/>
          <p:cNvSpPr/>
          <p:nvPr userDrawn="1"/>
        </p:nvSpPr>
        <p:spPr>
          <a:xfrm>
            <a:off x="6136754" y="1416050"/>
            <a:ext cx="5974280"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72498" y="5773180"/>
            <a:ext cx="845700" cy="743300"/>
          </a:xfrm>
          <a:prstGeom prst="rect">
            <a:avLst/>
          </a:prstGeom>
        </p:spPr>
      </p:pic>
      <p:sp>
        <p:nvSpPr>
          <p:cNvPr id="23" name="Rectangle 22"/>
          <p:cNvSpPr/>
          <p:nvPr userDrawn="1"/>
        </p:nvSpPr>
        <p:spPr>
          <a:xfrm rot="5400000">
            <a:off x="3071999" y="3745077"/>
            <a:ext cx="6048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1" hasCustomPrompt="1"/>
          </p:nvPr>
        </p:nvSpPr>
        <p:spPr>
          <a:xfrm>
            <a:off x="6845849" y="2162628"/>
            <a:ext cx="4699000" cy="3218055"/>
          </a:xfrm>
          <a:prstGeom prst="rect">
            <a:avLst/>
          </a:prstGeom>
        </p:spPr>
        <p:txBody>
          <a:bodyPr anchor="ctr">
            <a:normAutofit/>
          </a:bodyPr>
          <a:lstStyle>
            <a:lvl1pPr marL="0" indent="0" algn="ctr">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0963"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256422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0" name="Rectangle 19"/>
          <p:cNvSpPr/>
          <p:nvPr userDrawn="1"/>
        </p:nvSpPr>
        <p:spPr>
          <a:xfrm>
            <a:off x="78821" y="3747639"/>
            <a:ext cx="3977106"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4133079" y="1437277"/>
            <a:ext cx="7977955"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Picture Placeholder 3"/>
          <p:cNvSpPr>
            <a:spLocks noGrp="1"/>
          </p:cNvSpPr>
          <p:nvPr>
            <p:ph type="pic" sz="quarter" idx="11" hasCustomPrompt="1"/>
          </p:nvPr>
        </p:nvSpPr>
        <p:spPr>
          <a:xfrm>
            <a:off x="72653" y="1437276"/>
            <a:ext cx="3983274" cy="222038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1" name="Text Placeholder 4"/>
          <p:cNvSpPr>
            <a:spLocks noGrp="1"/>
          </p:cNvSpPr>
          <p:nvPr>
            <p:ph type="body" sz="quarter" idx="13" hasCustomPrompt="1"/>
          </p:nvPr>
        </p:nvSpPr>
        <p:spPr>
          <a:xfrm>
            <a:off x="4500926" y="1765299"/>
            <a:ext cx="7259274"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1" name="Rectangle 10"/>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4133076" y="4435476"/>
            <a:ext cx="3936582"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8146809" y="4435476"/>
            <a:ext cx="3964225"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3"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426459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78820" y="3747639"/>
            <a:ext cx="3977107"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4133079" y="1436200"/>
            <a:ext cx="3936581"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p:cNvSpPr/>
          <p:nvPr userDrawn="1"/>
        </p:nvSpPr>
        <p:spPr>
          <a:xfrm>
            <a:off x="8146812" y="1435124"/>
            <a:ext cx="396422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Picture Placeholder 3"/>
          <p:cNvSpPr>
            <a:spLocks noGrp="1"/>
          </p:cNvSpPr>
          <p:nvPr>
            <p:ph type="pic" sz="quarter" idx="10" hasCustomPrompt="1"/>
          </p:nvPr>
        </p:nvSpPr>
        <p:spPr>
          <a:xfrm>
            <a:off x="4133079" y="4434400"/>
            <a:ext cx="7977955" cy="2327133"/>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78819" y="1436200"/>
            <a:ext cx="3977107" cy="2221461"/>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1" name="Rectangle 10"/>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3" hasCustomPrompt="1"/>
          </p:nvPr>
        </p:nvSpPr>
        <p:spPr>
          <a:xfrm>
            <a:off x="4500926" y="1765299"/>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8556335" y="1765298"/>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14920699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0961" y="1437277"/>
            <a:ext cx="3968793"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4126907" y="1437277"/>
            <a:ext cx="3923701"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Picture Placeholder 3"/>
          <p:cNvSpPr>
            <a:spLocks noGrp="1"/>
          </p:cNvSpPr>
          <p:nvPr>
            <p:ph type="pic" sz="quarter" idx="10" hasCustomPrompt="1"/>
          </p:nvPr>
        </p:nvSpPr>
        <p:spPr>
          <a:xfrm>
            <a:off x="80962" y="4122328"/>
            <a:ext cx="3960904" cy="263920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4126906" y="4130635"/>
            <a:ext cx="3923702" cy="2630898"/>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0" name="Rectangle 19"/>
          <p:cNvSpPr/>
          <p:nvPr userDrawn="1"/>
        </p:nvSpPr>
        <p:spPr>
          <a:xfrm>
            <a:off x="8127760" y="4130635"/>
            <a:ext cx="3983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10"/>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Picture Placeholder 3"/>
          <p:cNvSpPr>
            <a:spLocks noGrp="1"/>
          </p:cNvSpPr>
          <p:nvPr>
            <p:ph type="pic" sz="quarter" idx="11" hasCustomPrompt="1"/>
          </p:nvPr>
        </p:nvSpPr>
        <p:spPr>
          <a:xfrm>
            <a:off x="8127760" y="1437276"/>
            <a:ext cx="3983273" cy="2615202"/>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8"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8543378" y="4486275"/>
            <a:ext cx="3181349" cy="1955822"/>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9307487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0961" y="1437275"/>
            <a:ext cx="3969212" cy="2615203"/>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4133076" y="4130636"/>
            <a:ext cx="3936582"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8146809" y="4130636"/>
            <a:ext cx="3964225"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4141383" y="1437276"/>
            <a:ext cx="3936582"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8146809" y="1437276"/>
            <a:ext cx="3964225"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72654" y="4130636"/>
            <a:ext cx="3969212" cy="2636429"/>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11" name="Rectangle 10"/>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 Placeholder 4"/>
          <p:cNvSpPr>
            <a:spLocks noGrp="1"/>
          </p:cNvSpPr>
          <p:nvPr>
            <p:ph type="body" sz="quarter" idx="15" hasCustomPrompt="1"/>
          </p:nvPr>
        </p:nvSpPr>
        <p:spPr>
          <a:xfrm>
            <a:off x="488271"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488271"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45036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45036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85422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85422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15706535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6C33CC-3E2F-4E8E-B5C7-BDF499B074C5}" type="datetimeFigureOut">
              <a:rPr lang="en-IN" smtClean="0"/>
              <a:t>21/10/19</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DBB0ADD0-4A19-445C-984D-23CE4ADB43AA}" type="slidenum">
              <a:rPr lang="en-IN" smtClean="0"/>
              <a:t>‹#›</a:t>
            </a:fld>
            <a:endParaRPr lang="en-IN" dirty="0"/>
          </a:p>
        </p:txBody>
      </p:sp>
    </p:spTree>
    <p:extLst>
      <p:ext uri="{BB962C8B-B14F-4D97-AF65-F5344CB8AC3E}">
        <p14:creationId xmlns:p14="http://schemas.microsoft.com/office/powerpoint/2010/main" val="20578096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0824094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19" name="Picture Placeholder 3"/>
          <p:cNvSpPr>
            <a:spLocks noGrp="1"/>
          </p:cNvSpPr>
          <p:nvPr>
            <p:ph type="pic" sz="quarter" idx="17"/>
          </p:nvPr>
        </p:nvSpPr>
        <p:spPr>
          <a:xfrm>
            <a:off x="664448" y="1857830"/>
            <a:ext cx="10859894"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54347378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4896194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5" name="Content Placeholder 4"/>
          <p:cNvSpPr>
            <a:spLocks noGrp="1"/>
          </p:cNvSpPr>
          <p:nvPr>
            <p:ph sz="quarter" idx="17" hasCustomPrompt="1"/>
          </p:nvPr>
        </p:nvSpPr>
        <p:spPr>
          <a:xfrm>
            <a:off x="6167438" y="1857375"/>
            <a:ext cx="5329237" cy="3659188"/>
          </a:xfrm>
          <a:prstGeom prst="rect">
            <a:avLst/>
          </a:prstGeom>
        </p:spPr>
        <p:txBody>
          <a:bodyPr tIns="2304000"/>
          <a:lstStyle>
            <a:lvl1pPr marL="0" indent="0" algn="ctr">
              <a:buNone/>
              <a:defRPr sz="1800" baseline="0">
                <a:solidFill>
                  <a:schemeClr val="bg2"/>
                </a:solidFill>
              </a:defRPr>
            </a:lvl1pPr>
            <a:lvl2pPr marL="457200" indent="0" algn="ctr">
              <a:buNone/>
              <a:defRPr>
                <a:solidFill>
                  <a:schemeClr val="bg2"/>
                </a:solidFill>
              </a:defRPr>
            </a:lvl2pPr>
            <a:lvl3pPr marL="914400" indent="0" algn="ctr">
              <a:buNone/>
              <a:defRPr>
                <a:solidFill>
                  <a:schemeClr val="bg2"/>
                </a:solidFill>
              </a:defRPr>
            </a:lvl3pPr>
            <a:lvl4pPr marL="1371600" indent="0" algn="ctr">
              <a:buNone/>
              <a:defRPr>
                <a:solidFill>
                  <a:schemeClr val="bg2"/>
                </a:solidFill>
              </a:defRPr>
            </a:lvl4pPr>
            <a:lvl5pPr marL="1828800" indent="0" algn="ctr">
              <a:buNone/>
              <a:defRPr>
                <a:solidFill>
                  <a:schemeClr val="bg2"/>
                </a:solidFill>
              </a:defRPr>
            </a:lvl5pPr>
          </a:lstStyle>
          <a:p>
            <a:pPr lvl="0"/>
            <a:r>
              <a:rPr lang="en-US" dirty="0"/>
              <a:t>Click to insert content</a:t>
            </a:r>
            <a:endParaRPr lang="en-GB" dirty="0"/>
          </a:p>
        </p:txBody>
      </p:sp>
    </p:spTree>
    <p:extLst>
      <p:ext uri="{BB962C8B-B14F-4D97-AF65-F5344CB8AC3E}">
        <p14:creationId xmlns:p14="http://schemas.microsoft.com/office/powerpoint/2010/main" val="4273566928"/>
      </p:ext>
    </p:extLst>
  </p:cSld>
  <p:clrMapOvr>
    <a:masterClrMapping/>
  </p:clrMapOvr>
  <p:extLst>
    <p:ext uri="{DCECCB84-F9BA-43D5-87BE-67443E8EF086}">
      <p15:sldGuideLst xmlns:p15="http://schemas.microsoft.com/office/powerpoint/2012/main">
        <p15:guide id="1" orient="horz" pos="3475">
          <p15:clr>
            <a:srgbClr val="FBAE40"/>
          </p15:clr>
        </p15:guide>
        <p15:guide id="2" pos="3885">
          <p15:clr>
            <a:srgbClr val="FBAE40"/>
          </p15:clr>
        </p15:guide>
        <p15:guide id="3" pos="7242">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5449653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9" name="Text Placeholder 4"/>
          <p:cNvSpPr>
            <a:spLocks noGrp="1"/>
          </p:cNvSpPr>
          <p:nvPr>
            <p:ph type="body" sz="quarter" idx="17"/>
          </p:nvPr>
        </p:nvSpPr>
        <p:spPr>
          <a:xfrm>
            <a:off x="6161538"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8961774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3"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3941045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1"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20996461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112200092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Tree>
    <p:extLst>
      <p:ext uri="{BB962C8B-B14F-4D97-AF65-F5344CB8AC3E}">
        <p14:creationId xmlns:p14="http://schemas.microsoft.com/office/powerpoint/2010/main" val="240533662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5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8"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Tree>
    <p:extLst>
      <p:ext uri="{BB962C8B-B14F-4D97-AF65-F5344CB8AC3E}">
        <p14:creationId xmlns:p14="http://schemas.microsoft.com/office/powerpoint/2010/main" val="143884516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0"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3" name="Content Placeholder 2"/>
          <p:cNvSpPr>
            <a:spLocks noGrp="1"/>
          </p:cNvSpPr>
          <p:nvPr>
            <p:ph sz="quarter" idx="18" hasCustomPrompt="1"/>
          </p:nvPr>
        </p:nvSpPr>
        <p:spPr>
          <a:xfrm>
            <a:off x="6140447"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264677952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70889"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6130925" y="1416050"/>
            <a:ext cx="5978526" cy="53454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66669" y="5773180"/>
            <a:ext cx="845701" cy="743301"/>
          </a:xfrm>
          <a:prstGeom prst="rect">
            <a:avLst/>
          </a:prstGeom>
        </p:spPr>
      </p:pic>
      <p:sp>
        <p:nvSpPr>
          <p:cNvPr id="1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2" name="Text Placeholder 4"/>
          <p:cNvSpPr>
            <a:spLocks noGrp="1"/>
          </p:cNvSpPr>
          <p:nvPr>
            <p:ph type="body" sz="quarter" idx="11" hasCustomPrompt="1"/>
          </p:nvPr>
        </p:nvSpPr>
        <p:spPr>
          <a:xfrm>
            <a:off x="6840020" y="2162628"/>
            <a:ext cx="4699000" cy="3218055"/>
          </a:xfrm>
          <a:prstGeom prst="rect">
            <a:avLst/>
          </a:prstGeom>
        </p:spPr>
        <p:txBody>
          <a:bodyPr anchor="ctr">
            <a:normAutofit/>
          </a:bodyPr>
          <a:lstStyle>
            <a:lvl1pPr marL="0" indent="0" algn="ctr">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308501592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1"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41283487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269874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Picture Placeholder 3"/>
          <p:cNvSpPr>
            <a:spLocks noGrp="1"/>
          </p:cNvSpPr>
          <p:nvPr>
            <p:ph type="pic" sz="quarter" idx="12"/>
          </p:nvPr>
        </p:nvSpPr>
        <p:spPr>
          <a:xfrm>
            <a:off x="6140450" y="4210050"/>
            <a:ext cx="3622675"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9859327" y="4210050"/>
            <a:ext cx="225170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8"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357019684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12" name="Rectangle 11"/>
          <p:cNvSpPr/>
          <p:nvPr userDrawn="1"/>
        </p:nvSpPr>
        <p:spPr>
          <a:xfrm>
            <a:off x="6136754" y="1416050"/>
            <a:ext cx="5974280"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72498" y="5773180"/>
            <a:ext cx="845700" cy="743300"/>
          </a:xfrm>
          <a:prstGeom prst="rect">
            <a:avLst/>
          </a:prstGeom>
        </p:spPr>
      </p:pic>
      <p:sp>
        <p:nvSpPr>
          <p:cNvPr id="23" name="Rectangle 22"/>
          <p:cNvSpPr/>
          <p:nvPr userDrawn="1"/>
        </p:nvSpPr>
        <p:spPr>
          <a:xfrm rot="5400000">
            <a:off x="3071999" y="3745077"/>
            <a:ext cx="6048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1" hasCustomPrompt="1"/>
          </p:nvPr>
        </p:nvSpPr>
        <p:spPr>
          <a:xfrm>
            <a:off x="6845849" y="2162628"/>
            <a:ext cx="4699000" cy="3218055"/>
          </a:xfrm>
          <a:prstGeom prst="rect">
            <a:avLst/>
          </a:prstGeom>
        </p:spPr>
        <p:txBody>
          <a:bodyPr anchor="ctr">
            <a:normAutofit/>
          </a:bodyPr>
          <a:lstStyle>
            <a:lvl1pPr marL="0" indent="0" algn="ctr">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0963"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163789512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1" y="3747639"/>
            <a:ext cx="3977106"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p:cNvSpPr/>
          <p:nvPr userDrawn="1"/>
        </p:nvSpPr>
        <p:spPr>
          <a:xfrm>
            <a:off x="4133079" y="1437277"/>
            <a:ext cx="7977955"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Picture Placeholder 3"/>
          <p:cNvSpPr>
            <a:spLocks noGrp="1"/>
          </p:cNvSpPr>
          <p:nvPr>
            <p:ph type="pic" sz="quarter" idx="11" hasCustomPrompt="1"/>
          </p:nvPr>
        </p:nvSpPr>
        <p:spPr>
          <a:xfrm>
            <a:off x="72653" y="1437276"/>
            <a:ext cx="3983273" cy="222038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5" name="Picture Placeholder 3"/>
          <p:cNvSpPr>
            <a:spLocks noGrp="1"/>
          </p:cNvSpPr>
          <p:nvPr>
            <p:ph type="pic" sz="quarter" idx="16" hasCustomPrompt="1"/>
          </p:nvPr>
        </p:nvSpPr>
        <p:spPr>
          <a:xfrm>
            <a:off x="4133076" y="4435476"/>
            <a:ext cx="3936582"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6" name="Picture Placeholder 3"/>
          <p:cNvSpPr>
            <a:spLocks noGrp="1"/>
          </p:cNvSpPr>
          <p:nvPr>
            <p:ph type="pic" sz="quarter" idx="17" hasCustomPrompt="1"/>
          </p:nvPr>
        </p:nvSpPr>
        <p:spPr>
          <a:xfrm>
            <a:off x="8146809" y="4435476"/>
            <a:ext cx="3964225"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5" name="Text Placeholder 4"/>
          <p:cNvSpPr>
            <a:spLocks noGrp="1"/>
          </p:cNvSpPr>
          <p:nvPr>
            <p:ph type="body" sz="quarter" idx="13" hasCustomPrompt="1"/>
          </p:nvPr>
        </p:nvSpPr>
        <p:spPr>
          <a:xfrm>
            <a:off x="4500926" y="1765299"/>
            <a:ext cx="7259274"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7"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305988189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0" y="3747639"/>
            <a:ext cx="3977107"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p:cNvSpPr/>
          <p:nvPr userDrawn="1"/>
        </p:nvSpPr>
        <p:spPr>
          <a:xfrm>
            <a:off x="4133079" y="1436200"/>
            <a:ext cx="3936581"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p:cNvSpPr/>
          <p:nvPr userDrawn="1"/>
        </p:nvSpPr>
        <p:spPr>
          <a:xfrm>
            <a:off x="8146812" y="1435124"/>
            <a:ext cx="396422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Picture Placeholder 3"/>
          <p:cNvSpPr>
            <a:spLocks noGrp="1"/>
          </p:cNvSpPr>
          <p:nvPr>
            <p:ph type="pic" sz="quarter" idx="10" hasCustomPrompt="1"/>
          </p:nvPr>
        </p:nvSpPr>
        <p:spPr>
          <a:xfrm>
            <a:off x="4133079" y="4434400"/>
            <a:ext cx="7977955" cy="2327133"/>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4" name="Picture Placeholder 3"/>
          <p:cNvSpPr>
            <a:spLocks noGrp="1"/>
          </p:cNvSpPr>
          <p:nvPr>
            <p:ph type="pic" sz="quarter" idx="11" hasCustomPrompt="1"/>
          </p:nvPr>
        </p:nvSpPr>
        <p:spPr>
          <a:xfrm>
            <a:off x="78820" y="1436200"/>
            <a:ext cx="3973784" cy="2221461"/>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5" name="Text Placeholder 4"/>
          <p:cNvSpPr>
            <a:spLocks noGrp="1"/>
          </p:cNvSpPr>
          <p:nvPr>
            <p:ph type="body" sz="quarter" idx="13" hasCustomPrompt="1"/>
          </p:nvPr>
        </p:nvSpPr>
        <p:spPr>
          <a:xfrm>
            <a:off x="4500926" y="1765299"/>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6" name="Text Placeholder 4"/>
          <p:cNvSpPr>
            <a:spLocks noGrp="1"/>
          </p:cNvSpPr>
          <p:nvPr>
            <p:ph type="body" sz="quarter" idx="14" hasCustomPrompt="1"/>
          </p:nvPr>
        </p:nvSpPr>
        <p:spPr>
          <a:xfrm>
            <a:off x="8556335" y="1765298"/>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8"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214553094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p:cNvSpPr/>
          <p:nvPr userDrawn="1"/>
        </p:nvSpPr>
        <p:spPr>
          <a:xfrm>
            <a:off x="80961" y="1437277"/>
            <a:ext cx="3968793"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ectangle 30"/>
          <p:cNvSpPr/>
          <p:nvPr userDrawn="1"/>
        </p:nvSpPr>
        <p:spPr>
          <a:xfrm>
            <a:off x="4126907" y="1437277"/>
            <a:ext cx="3923701"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Picture Placeholder 3"/>
          <p:cNvSpPr>
            <a:spLocks noGrp="1"/>
          </p:cNvSpPr>
          <p:nvPr>
            <p:ph type="pic" sz="quarter" idx="10" hasCustomPrompt="1"/>
          </p:nvPr>
        </p:nvSpPr>
        <p:spPr>
          <a:xfrm>
            <a:off x="80962" y="4122328"/>
            <a:ext cx="3960904" cy="263920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33" name="Picture Placeholder 3"/>
          <p:cNvSpPr>
            <a:spLocks noGrp="1"/>
          </p:cNvSpPr>
          <p:nvPr>
            <p:ph type="pic" sz="quarter" idx="16" hasCustomPrompt="1"/>
          </p:nvPr>
        </p:nvSpPr>
        <p:spPr>
          <a:xfrm>
            <a:off x="4126906" y="4130635"/>
            <a:ext cx="3923702" cy="2630898"/>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34" name="Rectangle 33"/>
          <p:cNvSpPr/>
          <p:nvPr userDrawn="1"/>
        </p:nvSpPr>
        <p:spPr>
          <a:xfrm>
            <a:off x="8127760" y="4130635"/>
            <a:ext cx="3983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Picture Placeholder 3"/>
          <p:cNvSpPr>
            <a:spLocks noGrp="1"/>
          </p:cNvSpPr>
          <p:nvPr>
            <p:ph type="pic" sz="quarter" idx="11" hasCustomPrompt="1"/>
          </p:nvPr>
        </p:nvSpPr>
        <p:spPr>
          <a:xfrm>
            <a:off x="8127760" y="1437276"/>
            <a:ext cx="3983273" cy="2615202"/>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3"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4"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5" name="Text Placeholder 4"/>
          <p:cNvSpPr>
            <a:spLocks noGrp="1"/>
          </p:cNvSpPr>
          <p:nvPr>
            <p:ph type="body" sz="quarter" idx="15" hasCustomPrompt="1"/>
          </p:nvPr>
        </p:nvSpPr>
        <p:spPr>
          <a:xfrm>
            <a:off x="8543378" y="4486275"/>
            <a:ext cx="3181349" cy="1955822"/>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6"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426024722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Picture Placeholder 3"/>
          <p:cNvSpPr>
            <a:spLocks noGrp="1"/>
          </p:cNvSpPr>
          <p:nvPr>
            <p:ph type="pic" sz="quarter" idx="11" hasCustomPrompt="1"/>
          </p:nvPr>
        </p:nvSpPr>
        <p:spPr>
          <a:xfrm>
            <a:off x="80961" y="1437275"/>
            <a:ext cx="3969212" cy="2615203"/>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29" name="Picture Placeholder 3"/>
          <p:cNvSpPr>
            <a:spLocks noGrp="1"/>
          </p:cNvSpPr>
          <p:nvPr>
            <p:ph type="pic" sz="quarter" idx="16" hasCustomPrompt="1"/>
          </p:nvPr>
        </p:nvSpPr>
        <p:spPr>
          <a:xfrm>
            <a:off x="4133076" y="4130636"/>
            <a:ext cx="3936582"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0" name="Picture Placeholder 3"/>
          <p:cNvSpPr>
            <a:spLocks noGrp="1"/>
          </p:cNvSpPr>
          <p:nvPr>
            <p:ph type="pic" sz="quarter" idx="17" hasCustomPrompt="1"/>
          </p:nvPr>
        </p:nvSpPr>
        <p:spPr>
          <a:xfrm>
            <a:off x="8146809" y="4130636"/>
            <a:ext cx="3964225"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1" name="Picture Placeholder 3"/>
          <p:cNvSpPr>
            <a:spLocks noGrp="1"/>
          </p:cNvSpPr>
          <p:nvPr>
            <p:ph type="pic" sz="quarter" idx="18" hasCustomPrompt="1"/>
          </p:nvPr>
        </p:nvSpPr>
        <p:spPr>
          <a:xfrm>
            <a:off x="4141383" y="1437276"/>
            <a:ext cx="3936582"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2" name="Picture Placeholder 3"/>
          <p:cNvSpPr>
            <a:spLocks noGrp="1"/>
          </p:cNvSpPr>
          <p:nvPr>
            <p:ph type="pic" sz="quarter" idx="19" hasCustomPrompt="1"/>
          </p:nvPr>
        </p:nvSpPr>
        <p:spPr>
          <a:xfrm>
            <a:off x="8146809" y="1437276"/>
            <a:ext cx="3964225"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3" name="Picture Placeholder 3"/>
          <p:cNvSpPr>
            <a:spLocks noGrp="1"/>
          </p:cNvSpPr>
          <p:nvPr>
            <p:ph type="pic" sz="quarter" idx="20" hasCustomPrompt="1"/>
          </p:nvPr>
        </p:nvSpPr>
        <p:spPr>
          <a:xfrm>
            <a:off x="72654" y="4130636"/>
            <a:ext cx="3969212" cy="2636429"/>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5" hasCustomPrompt="1"/>
          </p:nvPr>
        </p:nvSpPr>
        <p:spPr>
          <a:xfrm>
            <a:off x="488271"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18" name="Text Placeholder 4"/>
          <p:cNvSpPr>
            <a:spLocks noGrp="1"/>
          </p:cNvSpPr>
          <p:nvPr>
            <p:ph type="body" sz="quarter" idx="21" hasCustomPrompt="1"/>
          </p:nvPr>
        </p:nvSpPr>
        <p:spPr>
          <a:xfrm>
            <a:off x="488271"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19" name="Text Placeholder 4"/>
          <p:cNvSpPr>
            <a:spLocks noGrp="1"/>
          </p:cNvSpPr>
          <p:nvPr>
            <p:ph type="body" sz="quarter" idx="22" hasCustomPrompt="1"/>
          </p:nvPr>
        </p:nvSpPr>
        <p:spPr>
          <a:xfrm>
            <a:off x="45036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0" name="Text Placeholder 4"/>
          <p:cNvSpPr>
            <a:spLocks noGrp="1"/>
          </p:cNvSpPr>
          <p:nvPr>
            <p:ph type="body" sz="quarter" idx="23" hasCustomPrompt="1"/>
          </p:nvPr>
        </p:nvSpPr>
        <p:spPr>
          <a:xfrm>
            <a:off x="45036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2" name="Text Placeholder 4"/>
          <p:cNvSpPr>
            <a:spLocks noGrp="1"/>
          </p:cNvSpPr>
          <p:nvPr>
            <p:ph type="body" sz="quarter" idx="24" hasCustomPrompt="1"/>
          </p:nvPr>
        </p:nvSpPr>
        <p:spPr>
          <a:xfrm>
            <a:off x="85422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3" name="Text Placeholder 4"/>
          <p:cNvSpPr>
            <a:spLocks noGrp="1"/>
          </p:cNvSpPr>
          <p:nvPr>
            <p:ph type="body" sz="quarter" idx="25" hasCustomPrompt="1"/>
          </p:nvPr>
        </p:nvSpPr>
        <p:spPr>
          <a:xfrm>
            <a:off x="85422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Tree>
    <p:extLst>
      <p:ext uri="{BB962C8B-B14F-4D97-AF65-F5344CB8AC3E}">
        <p14:creationId xmlns:p14="http://schemas.microsoft.com/office/powerpoint/2010/main" val="69196221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857830"/>
            <a:ext cx="5362803" cy="3643504"/>
          </a:xfrm>
          <a:prstGeom prst="rect">
            <a:avLst/>
          </a:prstGeom>
        </p:spPr>
        <p:txBody>
          <a:bodyPr numCol="1" spcCol="0"/>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6122113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19" name="Picture Placeholder 3"/>
          <p:cNvSpPr>
            <a:spLocks noGrp="1"/>
          </p:cNvSpPr>
          <p:nvPr>
            <p:ph type="pic" sz="quarter" idx="17"/>
          </p:nvPr>
        </p:nvSpPr>
        <p:spPr>
          <a:xfrm>
            <a:off x="664448" y="1857830"/>
            <a:ext cx="10859894"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13604519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6655516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5" name="Content Placeholder 4"/>
          <p:cNvSpPr>
            <a:spLocks noGrp="1"/>
          </p:cNvSpPr>
          <p:nvPr>
            <p:ph sz="quarter" idx="17" hasCustomPrompt="1"/>
          </p:nvPr>
        </p:nvSpPr>
        <p:spPr>
          <a:xfrm>
            <a:off x="6167438" y="1857375"/>
            <a:ext cx="5329237" cy="3659188"/>
          </a:xfrm>
          <a:prstGeom prst="rect">
            <a:avLst/>
          </a:prstGeom>
        </p:spPr>
        <p:txBody>
          <a:bodyPr tIns="2304000"/>
          <a:lstStyle>
            <a:lvl1pPr marL="0" indent="0" algn="ctr">
              <a:buNone/>
              <a:defRPr sz="1800" baseline="0">
                <a:solidFill>
                  <a:schemeClr val="bg2"/>
                </a:solidFill>
              </a:defRPr>
            </a:lvl1pPr>
            <a:lvl2pPr marL="457200" indent="0" algn="ctr">
              <a:buNone/>
              <a:defRPr>
                <a:solidFill>
                  <a:schemeClr val="bg2"/>
                </a:solidFill>
              </a:defRPr>
            </a:lvl2pPr>
            <a:lvl3pPr marL="914400" indent="0" algn="ctr">
              <a:buNone/>
              <a:defRPr>
                <a:solidFill>
                  <a:schemeClr val="bg2"/>
                </a:solidFill>
              </a:defRPr>
            </a:lvl3pPr>
            <a:lvl4pPr marL="1371600" indent="0" algn="ctr">
              <a:buNone/>
              <a:defRPr>
                <a:solidFill>
                  <a:schemeClr val="bg2"/>
                </a:solidFill>
              </a:defRPr>
            </a:lvl4pPr>
            <a:lvl5pPr marL="1828800" indent="0" algn="ctr">
              <a:buNone/>
              <a:defRPr>
                <a:solidFill>
                  <a:schemeClr val="bg2"/>
                </a:solidFill>
              </a:defRPr>
            </a:lvl5pPr>
          </a:lstStyle>
          <a:p>
            <a:pPr lvl="0"/>
            <a:r>
              <a:rPr lang="en-US" dirty="0"/>
              <a:t>Click to insert content</a:t>
            </a:r>
            <a:endParaRPr lang="en-GB" dirty="0"/>
          </a:p>
        </p:txBody>
      </p:sp>
    </p:spTree>
    <p:extLst>
      <p:ext uri="{BB962C8B-B14F-4D97-AF65-F5344CB8AC3E}">
        <p14:creationId xmlns:p14="http://schemas.microsoft.com/office/powerpoint/2010/main" val="1813667077"/>
      </p:ext>
    </p:extLst>
  </p:cSld>
  <p:clrMapOvr>
    <a:masterClrMapping/>
  </p:clrMapOvr>
  <p:extLst>
    <p:ext uri="{DCECCB84-F9BA-43D5-87BE-67443E8EF086}">
      <p15:sldGuideLst xmlns:p15="http://schemas.microsoft.com/office/powerpoint/2012/main">
        <p15:guide id="1" orient="horz" pos="3475">
          <p15:clr>
            <a:srgbClr val="FBAE40"/>
          </p15:clr>
        </p15:guide>
        <p15:guide id="2" pos="3885">
          <p15:clr>
            <a:srgbClr val="FBAE40"/>
          </p15:clr>
        </p15:guide>
        <p15:guide id="3" pos="7242">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8729665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9" name="Text Placeholder 4"/>
          <p:cNvSpPr>
            <a:spLocks noGrp="1"/>
          </p:cNvSpPr>
          <p:nvPr>
            <p:ph type="body" sz="quarter" idx="17"/>
          </p:nvPr>
        </p:nvSpPr>
        <p:spPr>
          <a:xfrm>
            <a:off x="6161538"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131137242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3"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53175982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1"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44013019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39226245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Tree>
    <p:extLst>
      <p:ext uri="{BB962C8B-B14F-4D97-AF65-F5344CB8AC3E}">
        <p14:creationId xmlns:p14="http://schemas.microsoft.com/office/powerpoint/2010/main" val="97304492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4"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7"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Tree>
    <p:extLst>
      <p:ext uri="{BB962C8B-B14F-4D97-AF65-F5344CB8AC3E}">
        <p14:creationId xmlns:p14="http://schemas.microsoft.com/office/powerpoint/2010/main" val="308494106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0"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3" name="Content Placeholder 2"/>
          <p:cNvSpPr>
            <a:spLocks noGrp="1"/>
          </p:cNvSpPr>
          <p:nvPr>
            <p:ph sz="quarter" idx="18" hasCustomPrompt="1"/>
          </p:nvPr>
        </p:nvSpPr>
        <p:spPr>
          <a:xfrm>
            <a:off x="6140447"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244868404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70889"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6130925" y="1416050"/>
            <a:ext cx="5978526" cy="53454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66669" y="5773180"/>
            <a:ext cx="845701" cy="743301"/>
          </a:xfrm>
          <a:prstGeom prst="rect">
            <a:avLst/>
          </a:prstGeom>
        </p:spPr>
      </p:pic>
      <p:sp>
        <p:nvSpPr>
          <p:cNvPr id="1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2" name="Text Placeholder 4"/>
          <p:cNvSpPr>
            <a:spLocks noGrp="1"/>
          </p:cNvSpPr>
          <p:nvPr>
            <p:ph type="body" sz="quarter" idx="11" hasCustomPrompt="1"/>
          </p:nvPr>
        </p:nvSpPr>
        <p:spPr>
          <a:xfrm>
            <a:off x="6840020" y="2162628"/>
            <a:ext cx="4699000" cy="3218055"/>
          </a:xfrm>
          <a:prstGeom prst="rect">
            <a:avLst/>
          </a:prstGeom>
        </p:spPr>
        <p:txBody>
          <a:bodyPr anchor="ctr">
            <a:normAutofit/>
          </a:bodyPr>
          <a:lstStyle>
            <a:lvl1pPr marL="0" indent="0" algn="ctr">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42951687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1"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13733532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269874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Picture Placeholder 3"/>
          <p:cNvSpPr>
            <a:spLocks noGrp="1"/>
          </p:cNvSpPr>
          <p:nvPr>
            <p:ph type="pic" sz="quarter" idx="12"/>
          </p:nvPr>
        </p:nvSpPr>
        <p:spPr>
          <a:xfrm>
            <a:off x="6140450" y="4210050"/>
            <a:ext cx="3622675"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9859327" y="4210050"/>
            <a:ext cx="225170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8"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203835888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12" name="Rectangle 11"/>
          <p:cNvSpPr/>
          <p:nvPr userDrawn="1"/>
        </p:nvSpPr>
        <p:spPr>
          <a:xfrm>
            <a:off x="6136754" y="1416050"/>
            <a:ext cx="5974280"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72498" y="5773180"/>
            <a:ext cx="845700" cy="743300"/>
          </a:xfrm>
          <a:prstGeom prst="rect">
            <a:avLst/>
          </a:prstGeom>
        </p:spPr>
      </p:pic>
      <p:sp>
        <p:nvSpPr>
          <p:cNvPr id="23" name="Rectangle 22"/>
          <p:cNvSpPr/>
          <p:nvPr userDrawn="1"/>
        </p:nvSpPr>
        <p:spPr>
          <a:xfrm rot="5400000">
            <a:off x="3071999" y="3745077"/>
            <a:ext cx="6048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1" hasCustomPrompt="1"/>
          </p:nvPr>
        </p:nvSpPr>
        <p:spPr>
          <a:xfrm>
            <a:off x="6845849" y="2162628"/>
            <a:ext cx="4699000" cy="3218055"/>
          </a:xfrm>
          <a:prstGeom prst="rect">
            <a:avLst/>
          </a:prstGeom>
        </p:spPr>
        <p:txBody>
          <a:bodyPr anchor="ctr">
            <a:normAutofit/>
          </a:bodyPr>
          <a:lstStyle>
            <a:lvl1pPr marL="0" indent="0" algn="ctr">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0963"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14252546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1" y="3747639"/>
            <a:ext cx="3977106"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p:cNvSpPr/>
          <p:nvPr userDrawn="1"/>
        </p:nvSpPr>
        <p:spPr>
          <a:xfrm>
            <a:off x="4133079" y="1437277"/>
            <a:ext cx="7977955"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Picture Placeholder 3"/>
          <p:cNvSpPr>
            <a:spLocks noGrp="1"/>
          </p:cNvSpPr>
          <p:nvPr>
            <p:ph type="pic" sz="quarter" idx="11" hasCustomPrompt="1"/>
          </p:nvPr>
        </p:nvSpPr>
        <p:spPr>
          <a:xfrm>
            <a:off x="72653" y="1437276"/>
            <a:ext cx="3983273" cy="222038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5" name="Picture Placeholder 3"/>
          <p:cNvSpPr>
            <a:spLocks noGrp="1"/>
          </p:cNvSpPr>
          <p:nvPr>
            <p:ph type="pic" sz="quarter" idx="16" hasCustomPrompt="1"/>
          </p:nvPr>
        </p:nvSpPr>
        <p:spPr>
          <a:xfrm>
            <a:off x="4133076" y="4435476"/>
            <a:ext cx="3936582"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6" name="Picture Placeholder 3"/>
          <p:cNvSpPr>
            <a:spLocks noGrp="1"/>
          </p:cNvSpPr>
          <p:nvPr>
            <p:ph type="pic" sz="quarter" idx="17" hasCustomPrompt="1"/>
          </p:nvPr>
        </p:nvSpPr>
        <p:spPr>
          <a:xfrm>
            <a:off x="8146809" y="4435476"/>
            <a:ext cx="3964225"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5"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3" hasCustomPrompt="1"/>
          </p:nvPr>
        </p:nvSpPr>
        <p:spPr>
          <a:xfrm>
            <a:off x="4500926" y="1765299"/>
            <a:ext cx="7259274"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8"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168975970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0" y="3747639"/>
            <a:ext cx="3977107"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p:cNvSpPr/>
          <p:nvPr userDrawn="1"/>
        </p:nvSpPr>
        <p:spPr>
          <a:xfrm>
            <a:off x="4133079" y="1436200"/>
            <a:ext cx="3936581"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p:cNvSpPr/>
          <p:nvPr userDrawn="1"/>
        </p:nvSpPr>
        <p:spPr>
          <a:xfrm>
            <a:off x="8146812" y="1435124"/>
            <a:ext cx="396422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Picture Placeholder 3"/>
          <p:cNvSpPr>
            <a:spLocks noGrp="1"/>
          </p:cNvSpPr>
          <p:nvPr>
            <p:ph type="pic" sz="quarter" idx="10" hasCustomPrompt="1"/>
          </p:nvPr>
        </p:nvSpPr>
        <p:spPr>
          <a:xfrm>
            <a:off x="4133079" y="4434400"/>
            <a:ext cx="7977955" cy="2327133"/>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4" name="Picture Placeholder 3"/>
          <p:cNvSpPr>
            <a:spLocks noGrp="1"/>
          </p:cNvSpPr>
          <p:nvPr>
            <p:ph type="pic" sz="quarter" idx="11" hasCustomPrompt="1"/>
          </p:nvPr>
        </p:nvSpPr>
        <p:spPr>
          <a:xfrm>
            <a:off x="78820" y="1436200"/>
            <a:ext cx="3973784" cy="2221461"/>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5" name="Text Placeholder 4"/>
          <p:cNvSpPr>
            <a:spLocks noGrp="1"/>
          </p:cNvSpPr>
          <p:nvPr>
            <p:ph type="body" sz="quarter" idx="13" hasCustomPrompt="1"/>
          </p:nvPr>
        </p:nvSpPr>
        <p:spPr>
          <a:xfrm>
            <a:off x="4500926" y="1765299"/>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6" name="Text Placeholder 4"/>
          <p:cNvSpPr>
            <a:spLocks noGrp="1"/>
          </p:cNvSpPr>
          <p:nvPr>
            <p:ph type="body" sz="quarter" idx="14" hasCustomPrompt="1"/>
          </p:nvPr>
        </p:nvSpPr>
        <p:spPr>
          <a:xfrm>
            <a:off x="8556335" y="1765298"/>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8"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300326146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p:cNvSpPr/>
          <p:nvPr userDrawn="1"/>
        </p:nvSpPr>
        <p:spPr>
          <a:xfrm>
            <a:off x="80961" y="1437277"/>
            <a:ext cx="3968793"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ectangle 30"/>
          <p:cNvSpPr/>
          <p:nvPr userDrawn="1"/>
        </p:nvSpPr>
        <p:spPr>
          <a:xfrm>
            <a:off x="4126907" y="1437277"/>
            <a:ext cx="3923701"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Picture Placeholder 3"/>
          <p:cNvSpPr>
            <a:spLocks noGrp="1"/>
          </p:cNvSpPr>
          <p:nvPr>
            <p:ph type="pic" sz="quarter" idx="10" hasCustomPrompt="1"/>
          </p:nvPr>
        </p:nvSpPr>
        <p:spPr>
          <a:xfrm>
            <a:off x="80962" y="4122328"/>
            <a:ext cx="3960904" cy="263920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33" name="Picture Placeholder 3"/>
          <p:cNvSpPr>
            <a:spLocks noGrp="1"/>
          </p:cNvSpPr>
          <p:nvPr>
            <p:ph type="pic" sz="quarter" idx="16" hasCustomPrompt="1"/>
          </p:nvPr>
        </p:nvSpPr>
        <p:spPr>
          <a:xfrm>
            <a:off x="4126906" y="4130635"/>
            <a:ext cx="3923702" cy="2630898"/>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34" name="Rectangle 33"/>
          <p:cNvSpPr/>
          <p:nvPr userDrawn="1"/>
        </p:nvSpPr>
        <p:spPr>
          <a:xfrm>
            <a:off x="8127760" y="4130635"/>
            <a:ext cx="3983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Picture Placeholder 3"/>
          <p:cNvSpPr>
            <a:spLocks noGrp="1"/>
          </p:cNvSpPr>
          <p:nvPr>
            <p:ph type="pic" sz="quarter" idx="11" hasCustomPrompt="1"/>
          </p:nvPr>
        </p:nvSpPr>
        <p:spPr>
          <a:xfrm>
            <a:off x="8127760" y="1437276"/>
            <a:ext cx="3983273" cy="2615202"/>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3"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4"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5" name="Text Placeholder 4"/>
          <p:cNvSpPr>
            <a:spLocks noGrp="1"/>
          </p:cNvSpPr>
          <p:nvPr>
            <p:ph type="body" sz="quarter" idx="15" hasCustomPrompt="1"/>
          </p:nvPr>
        </p:nvSpPr>
        <p:spPr>
          <a:xfrm>
            <a:off x="8543378" y="4486275"/>
            <a:ext cx="3181349" cy="1955822"/>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6"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386938384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Picture Placeholder 3"/>
          <p:cNvSpPr>
            <a:spLocks noGrp="1"/>
          </p:cNvSpPr>
          <p:nvPr>
            <p:ph type="pic" sz="quarter" idx="11" hasCustomPrompt="1"/>
          </p:nvPr>
        </p:nvSpPr>
        <p:spPr>
          <a:xfrm>
            <a:off x="80961" y="1437275"/>
            <a:ext cx="3969212" cy="2615203"/>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29" name="Picture Placeholder 3"/>
          <p:cNvSpPr>
            <a:spLocks noGrp="1"/>
          </p:cNvSpPr>
          <p:nvPr>
            <p:ph type="pic" sz="quarter" idx="16" hasCustomPrompt="1"/>
          </p:nvPr>
        </p:nvSpPr>
        <p:spPr>
          <a:xfrm>
            <a:off x="4133076" y="4130636"/>
            <a:ext cx="3936582"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0" name="Picture Placeholder 3"/>
          <p:cNvSpPr>
            <a:spLocks noGrp="1"/>
          </p:cNvSpPr>
          <p:nvPr>
            <p:ph type="pic" sz="quarter" idx="17" hasCustomPrompt="1"/>
          </p:nvPr>
        </p:nvSpPr>
        <p:spPr>
          <a:xfrm>
            <a:off x="8146809" y="4130636"/>
            <a:ext cx="3964225"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1" name="Picture Placeholder 3"/>
          <p:cNvSpPr>
            <a:spLocks noGrp="1"/>
          </p:cNvSpPr>
          <p:nvPr>
            <p:ph type="pic" sz="quarter" idx="18" hasCustomPrompt="1"/>
          </p:nvPr>
        </p:nvSpPr>
        <p:spPr>
          <a:xfrm>
            <a:off x="4141383" y="1437276"/>
            <a:ext cx="3936582"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2" name="Picture Placeholder 3"/>
          <p:cNvSpPr>
            <a:spLocks noGrp="1"/>
          </p:cNvSpPr>
          <p:nvPr>
            <p:ph type="pic" sz="quarter" idx="19" hasCustomPrompt="1"/>
          </p:nvPr>
        </p:nvSpPr>
        <p:spPr>
          <a:xfrm>
            <a:off x="8146809" y="1437276"/>
            <a:ext cx="3964225"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3" name="Picture Placeholder 3"/>
          <p:cNvSpPr>
            <a:spLocks noGrp="1"/>
          </p:cNvSpPr>
          <p:nvPr>
            <p:ph type="pic" sz="quarter" idx="20" hasCustomPrompt="1"/>
          </p:nvPr>
        </p:nvSpPr>
        <p:spPr>
          <a:xfrm>
            <a:off x="72654" y="4130636"/>
            <a:ext cx="3969212" cy="2636429"/>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5" hasCustomPrompt="1"/>
          </p:nvPr>
        </p:nvSpPr>
        <p:spPr>
          <a:xfrm>
            <a:off x="488271"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18" name="Text Placeholder 4"/>
          <p:cNvSpPr>
            <a:spLocks noGrp="1"/>
          </p:cNvSpPr>
          <p:nvPr>
            <p:ph type="body" sz="quarter" idx="21" hasCustomPrompt="1"/>
          </p:nvPr>
        </p:nvSpPr>
        <p:spPr>
          <a:xfrm>
            <a:off x="488271"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19" name="Text Placeholder 4"/>
          <p:cNvSpPr>
            <a:spLocks noGrp="1"/>
          </p:cNvSpPr>
          <p:nvPr>
            <p:ph type="body" sz="quarter" idx="22" hasCustomPrompt="1"/>
          </p:nvPr>
        </p:nvSpPr>
        <p:spPr>
          <a:xfrm>
            <a:off x="45036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0" name="Text Placeholder 4"/>
          <p:cNvSpPr>
            <a:spLocks noGrp="1"/>
          </p:cNvSpPr>
          <p:nvPr>
            <p:ph type="body" sz="quarter" idx="23" hasCustomPrompt="1"/>
          </p:nvPr>
        </p:nvSpPr>
        <p:spPr>
          <a:xfrm>
            <a:off x="45036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2" name="Text Placeholder 4"/>
          <p:cNvSpPr>
            <a:spLocks noGrp="1"/>
          </p:cNvSpPr>
          <p:nvPr>
            <p:ph type="body" sz="quarter" idx="24" hasCustomPrompt="1"/>
          </p:nvPr>
        </p:nvSpPr>
        <p:spPr>
          <a:xfrm>
            <a:off x="85422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3" name="Text Placeholder 4"/>
          <p:cNvSpPr>
            <a:spLocks noGrp="1"/>
          </p:cNvSpPr>
          <p:nvPr>
            <p:ph type="body" sz="quarter" idx="25" hasCustomPrompt="1"/>
          </p:nvPr>
        </p:nvSpPr>
        <p:spPr>
          <a:xfrm>
            <a:off x="85422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Tree>
    <p:extLst>
      <p:ext uri="{BB962C8B-B14F-4D97-AF65-F5344CB8AC3E}">
        <p14:creationId xmlns:p14="http://schemas.microsoft.com/office/powerpoint/2010/main" val="238340244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27401963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19" name="Picture Placeholder 3"/>
          <p:cNvSpPr>
            <a:spLocks noGrp="1"/>
          </p:cNvSpPr>
          <p:nvPr>
            <p:ph type="pic" sz="quarter" idx="17"/>
          </p:nvPr>
        </p:nvSpPr>
        <p:spPr>
          <a:xfrm>
            <a:off x="664448" y="1857830"/>
            <a:ext cx="10859894"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99358363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79593702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5" name="Content Placeholder 4"/>
          <p:cNvSpPr>
            <a:spLocks noGrp="1"/>
          </p:cNvSpPr>
          <p:nvPr>
            <p:ph sz="quarter" idx="17" hasCustomPrompt="1"/>
          </p:nvPr>
        </p:nvSpPr>
        <p:spPr>
          <a:xfrm>
            <a:off x="6167438" y="1857375"/>
            <a:ext cx="5329237" cy="3659188"/>
          </a:xfrm>
          <a:prstGeom prst="rect">
            <a:avLst/>
          </a:prstGeom>
        </p:spPr>
        <p:txBody>
          <a:bodyPr tIns="2304000"/>
          <a:lstStyle>
            <a:lvl1pPr marL="0" indent="0" algn="ctr">
              <a:buNone/>
              <a:defRPr sz="1800" baseline="0">
                <a:solidFill>
                  <a:schemeClr val="bg2"/>
                </a:solidFill>
              </a:defRPr>
            </a:lvl1pPr>
            <a:lvl2pPr marL="457200" indent="0" algn="ctr">
              <a:buNone/>
              <a:defRPr>
                <a:solidFill>
                  <a:schemeClr val="bg2"/>
                </a:solidFill>
              </a:defRPr>
            </a:lvl2pPr>
            <a:lvl3pPr marL="914400" indent="0" algn="ctr">
              <a:buNone/>
              <a:defRPr>
                <a:solidFill>
                  <a:schemeClr val="bg2"/>
                </a:solidFill>
              </a:defRPr>
            </a:lvl3pPr>
            <a:lvl4pPr marL="1371600" indent="0" algn="ctr">
              <a:buNone/>
              <a:defRPr>
                <a:solidFill>
                  <a:schemeClr val="bg2"/>
                </a:solidFill>
              </a:defRPr>
            </a:lvl4pPr>
            <a:lvl5pPr marL="1828800" indent="0" algn="ctr">
              <a:buNone/>
              <a:defRPr>
                <a:solidFill>
                  <a:schemeClr val="bg2"/>
                </a:solidFill>
              </a:defRPr>
            </a:lvl5pPr>
          </a:lstStyle>
          <a:p>
            <a:pPr lvl="0"/>
            <a:r>
              <a:rPr lang="en-US" dirty="0"/>
              <a:t>Click to insert content</a:t>
            </a:r>
            <a:endParaRPr lang="en-GB" dirty="0"/>
          </a:p>
        </p:txBody>
      </p:sp>
    </p:spTree>
    <p:extLst>
      <p:ext uri="{BB962C8B-B14F-4D97-AF65-F5344CB8AC3E}">
        <p14:creationId xmlns:p14="http://schemas.microsoft.com/office/powerpoint/2010/main" val="3988093412"/>
      </p:ext>
    </p:extLst>
  </p:cSld>
  <p:clrMapOvr>
    <a:masterClrMapping/>
  </p:clrMapOvr>
  <p:extLst>
    <p:ext uri="{DCECCB84-F9BA-43D5-87BE-67443E8EF086}">
      <p15:sldGuideLst xmlns:p15="http://schemas.microsoft.com/office/powerpoint/2012/main">
        <p15:guide id="1" orient="horz" pos="3475">
          <p15:clr>
            <a:srgbClr val="FBAE40"/>
          </p15:clr>
        </p15:guide>
        <p15:guide id="2" pos="3885">
          <p15:clr>
            <a:srgbClr val="FBAE40"/>
          </p15:clr>
        </p15:guide>
        <p15:guide id="3" pos="7242">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29676639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9" name="Text Placeholder 4"/>
          <p:cNvSpPr>
            <a:spLocks noGrp="1"/>
          </p:cNvSpPr>
          <p:nvPr>
            <p:ph type="body" sz="quarter" idx="17"/>
          </p:nvPr>
        </p:nvSpPr>
        <p:spPr>
          <a:xfrm>
            <a:off x="6161538"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06666119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3"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7088279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1"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125945272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39612042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Tree>
    <p:extLst>
      <p:ext uri="{BB962C8B-B14F-4D97-AF65-F5344CB8AC3E}">
        <p14:creationId xmlns:p14="http://schemas.microsoft.com/office/powerpoint/2010/main" val="312178926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4"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7"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Tree>
    <p:extLst>
      <p:ext uri="{BB962C8B-B14F-4D97-AF65-F5344CB8AC3E}">
        <p14:creationId xmlns:p14="http://schemas.microsoft.com/office/powerpoint/2010/main" val="361665890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0"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3" name="Content Placeholder 2"/>
          <p:cNvSpPr>
            <a:spLocks noGrp="1"/>
          </p:cNvSpPr>
          <p:nvPr>
            <p:ph sz="quarter" idx="18" hasCustomPrompt="1"/>
          </p:nvPr>
        </p:nvSpPr>
        <p:spPr>
          <a:xfrm>
            <a:off x="6140447"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260300606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70889"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6130925" y="1416050"/>
            <a:ext cx="5978526" cy="53454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66669" y="5773180"/>
            <a:ext cx="845701" cy="743301"/>
          </a:xfrm>
          <a:prstGeom prst="rect">
            <a:avLst/>
          </a:prstGeom>
        </p:spPr>
      </p:pic>
      <p:sp>
        <p:nvSpPr>
          <p:cNvPr id="1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2" name="Text Placeholder 4"/>
          <p:cNvSpPr>
            <a:spLocks noGrp="1"/>
          </p:cNvSpPr>
          <p:nvPr>
            <p:ph type="body" sz="quarter" idx="11" hasCustomPrompt="1"/>
          </p:nvPr>
        </p:nvSpPr>
        <p:spPr>
          <a:xfrm>
            <a:off x="6840020" y="2162628"/>
            <a:ext cx="4699000" cy="3218055"/>
          </a:xfrm>
          <a:prstGeom prst="rect">
            <a:avLst/>
          </a:prstGeom>
        </p:spPr>
        <p:txBody>
          <a:bodyPr anchor="ctr">
            <a:normAutofit/>
          </a:bodyPr>
          <a:lstStyle>
            <a:lvl1pPr marL="0" indent="0" algn="ctr">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140684172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1"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279513987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269874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Picture Placeholder 3"/>
          <p:cNvSpPr>
            <a:spLocks noGrp="1"/>
          </p:cNvSpPr>
          <p:nvPr>
            <p:ph type="pic" sz="quarter" idx="12"/>
          </p:nvPr>
        </p:nvSpPr>
        <p:spPr>
          <a:xfrm>
            <a:off x="6140450" y="4210050"/>
            <a:ext cx="3622675"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9859327" y="4210050"/>
            <a:ext cx="225170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8"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171829201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and chart block">
    <p:spTree>
      <p:nvGrpSpPr>
        <p:cNvPr id="1" name=""/>
        <p:cNvGrpSpPr/>
        <p:nvPr/>
      </p:nvGrpSpPr>
      <p:grpSpPr>
        <a:xfrm>
          <a:off x="0" y="0"/>
          <a:ext cx="0" cy="0"/>
          <a:chOff x="0" y="0"/>
          <a:chExt cx="0" cy="0"/>
        </a:xfrm>
      </p:grpSpPr>
      <p:sp>
        <p:nvSpPr>
          <p:cNvPr id="12" name="Rectangle 11"/>
          <p:cNvSpPr/>
          <p:nvPr userDrawn="1"/>
        </p:nvSpPr>
        <p:spPr>
          <a:xfrm>
            <a:off x="6136754" y="1416050"/>
            <a:ext cx="5974280"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72498" y="5773180"/>
            <a:ext cx="845700" cy="743300"/>
          </a:xfrm>
          <a:prstGeom prst="rect">
            <a:avLst/>
          </a:prstGeom>
        </p:spPr>
      </p:pic>
      <p:sp>
        <p:nvSpPr>
          <p:cNvPr id="23" name="Rectangle 22"/>
          <p:cNvSpPr/>
          <p:nvPr userDrawn="1"/>
        </p:nvSpPr>
        <p:spPr>
          <a:xfrm rot="5400000">
            <a:off x="3071999" y="3745077"/>
            <a:ext cx="6048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1" hasCustomPrompt="1"/>
          </p:nvPr>
        </p:nvSpPr>
        <p:spPr>
          <a:xfrm>
            <a:off x="6845849" y="2162628"/>
            <a:ext cx="4699000" cy="3218055"/>
          </a:xfrm>
          <a:prstGeom prst="rect">
            <a:avLst/>
          </a:prstGeom>
        </p:spPr>
        <p:txBody>
          <a:bodyPr anchor="ctr">
            <a:normAutofit/>
          </a:bodyPr>
          <a:lstStyle>
            <a:lvl1pPr marL="0" indent="0" algn="ctr">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0963"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421208508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4"/>
              </a:solidFill>
            </a:endParaRPr>
          </a:p>
        </p:txBody>
      </p:sp>
      <p:sp>
        <p:nvSpPr>
          <p:cNvPr id="13" name="Rectangle 12"/>
          <p:cNvSpPr/>
          <p:nvPr userDrawn="1"/>
        </p:nvSpPr>
        <p:spPr>
          <a:xfrm>
            <a:off x="78821" y="3747639"/>
            <a:ext cx="3977106"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p:cNvSpPr/>
          <p:nvPr userDrawn="1"/>
        </p:nvSpPr>
        <p:spPr>
          <a:xfrm>
            <a:off x="4133079" y="1437277"/>
            <a:ext cx="7977955"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Picture Placeholder 3"/>
          <p:cNvSpPr>
            <a:spLocks noGrp="1"/>
          </p:cNvSpPr>
          <p:nvPr>
            <p:ph type="pic" sz="quarter" idx="11" hasCustomPrompt="1"/>
          </p:nvPr>
        </p:nvSpPr>
        <p:spPr>
          <a:xfrm>
            <a:off x="72653" y="1437276"/>
            <a:ext cx="3983273" cy="222038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5" name="Picture Placeholder 3"/>
          <p:cNvSpPr>
            <a:spLocks noGrp="1"/>
          </p:cNvSpPr>
          <p:nvPr>
            <p:ph type="pic" sz="quarter" idx="16" hasCustomPrompt="1"/>
          </p:nvPr>
        </p:nvSpPr>
        <p:spPr>
          <a:xfrm>
            <a:off x="4133076" y="4435476"/>
            <a:ext cx="3936582"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6" name="Picture Placeholder 3"/>
          <p:cNvSpPr>
            <a:spLocks noGrp="1"/>
          </p:cNvSpPr>
          <p:nvPr>
            <p:ph type="pic" sz="quarter" idx="17" hasCustomPrompt="1"/>
          </p:nvPr>
        </p:nvSpPr>
        <p:spPr>
          <a:xfrm>
            <a:off x="8146809" y="4435476"/>
            <a:ext cx="3964225"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5" name="Text Placeholder 4"/>
          <p:cNvSpPr>
            <a:spLocks noGrp="1"/>
          </p:cNvSpPr>
          <p:nvPr>
            <p:ph type="body" sz="quarter" idx="13" hasCustomPrompt="1"/>
          </p:nvPr>
        </p:nvSpPr>
        <p:spPr>
          <a:xfrm>
            <a:off x="4500926" y="1765299"/>
            <a:ext cx="7259274"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7"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168380349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0" y="3747639"/>
            <a:ext cx="3977107"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p:cNvSpPr/>
          <p:nvPr userDrawn="1"/>
        </p:nvSpPr>
        <p:spPr>
          <a:xfrm>
            <a:off x="4133079" y="1436200"/>
            <a:ext cx="3936581"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p:cNvSpPr/>
          <p:nvPr userDrawn="1"/>
        </p:nvSpPr>
        <p:spPr>
          <a:xfrm>
            <a:off x="8146812" y="1435124"/>
            <a:ext cx="396422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Picture Placeholder 3"/>
          <p:cNvSpPr>
            <a:spLocks noGrp="1"/>
          </p:cNvSpPr>
          <p:nvPr>
            <p:ph type="pic" sz="quarter" idx="10" hasCustomPrompt="1"/>
          </p:nvPr>
        </p:nvSpPr>
        <p:spPr>
          <a:xfrm>
            <a:off x="4133079" y="4434400"/>
            <a:ext cx="7977955" cy="2327133"/>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4" name="Picture Placeholder 3"/>
          <p:cNvSpPr>
            <a:spLocks noGrp="1"/>
          </p:cNvSpPr>
          <p:nvPr>
            <p:ph type="pic" sz="quarter" idx="11" hasCustomPrompt="1"/>
          </p:nvPr>
        </p:nvSpPr>
        <p:spPr>
          <a:xfrm>
            <a:off x="78820" y="1436200"/>
            <a:ext cx="3973784" cy="2221461"/>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5" name="Text Placeholder 4"/>
          <p:cNvSpPr>
            <a:spLocks noGrp="1"/>
          </p:cNvSpPr>
          <p:nvPr>
            <p:ph type="body" sz="quarter" idx="13" hasCustomPrompt="1"/>
          </p:nvPr>
        </p:nvSpPr>
        <p:spPr>
          <a:xfrm>
            <a:off x="4500926" y="1765299"/>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6" name="Text Placeholder 4"/>
          <p:cNvSpPr>
            <a:spLocks noGrp="1"/>
          </p:cNvSpPr>
          <p:nvPr>
            <p:ph type="body" sz="quarter" idx="14" hasCustomPrompt="1"/>
          </p:nvPr>
        </p:nvSpPr>
        <p:spPr>
          <a:xfrm>
            <a:off x="8556335" y="1765298"/>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8"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388125628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p:cNvSpPr/>
          <p:nvPr userDrawn="1"/>
        </p:nvSpPr>
        <p:spPr>
          <a:xfrm>
            <a:off x="80961" y="1437277"/>
            <a:ext cx="3968793"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ectangle 30"/>
          <p:cNvSpPr/>
          <p:nvPr userDrawn="1"/>
        </p:nvSpPr>
        <p:spPr>
          <a:xfrm>
            <a:off x="4126907" y="1437277"/>
            <a:ext cx="3923701"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Picture Placeholder 3"/>
          <p:cNvSpPr>
            <a:spLocks noGrp="1"/>
          </p:cNvSpPr>
          <p:nvPr>
            <p:ph type="pic" sz="quarter" idx="10" hasCustomPrompt="1"/>
          </p:nvPr>
        </p:nvSpPr>
        <p:spPr>
          <a:xfrm>
            <a:off x="80962" y="4122328"/>
            <a:ext cx="3960904" cy="263920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33" name="Picture Placeholder 3"/>
          <p:cNvSpPr>
            <a:spLocks noGrp="1"/>
          </p:cNvSpPr>
          <p:nvPr>
            <p:ph type="pic" sz="quarter" idx="16" hasCustomPrompt="1"/>
          </p:nvPr>
        </p:nvSpPr>
        <p:spPr>
          <a:xfrm>
            <a:off x="4126906" y="4130635"/>
            <a:ext cx="3923702" cy="2630898"/>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34" name="Rectangle 33"/>
          <p:cNvSpPr/>
          <p:nvPr userDrawn="1"/>
        </p:nvSpPr>
        <p:spPr>
          <a:xfrm>
            <a:off x="8127760" y="4130635"/>
            <a:ext cx="3983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Picture Placeholder 3"/>
          <p:cNvSpPr>
            <a:spLocks noGrp="1"/>
          </p:cNvSpPr>
          <p:nvPr>
            <p:ph type="pic" sz="quarter" idx="11" hasCustomPrompt="1"/>
          </p:nvPr>
        </p:nvSpPr>
        <p:spPr>
          <a:xfrm>
            <a:off x="8127760" y="1437276"/>
            <a:ext cx="3983273" cy="2615202"/>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3"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4"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5" name="Text Placeholder 4"/>
          <p:cNvSpPr>
            <a:spLocks noGrp="1"/>
          </p:cNvSpPr>
          <p:nvPr>
            <p:ph type="body" sz="quarter" idx="15" hasCustomPrompt="1"/>
          </p:nvPr>
        </p:nvSpPr>
        <p:spPr>
          <a:xfrm>
            <a:off x="8543378" y="4486275"/>
            <a:ext cx="3181349" cy="1955822"/>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6"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187056445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Picture Placeholder 3"/>
          <p:cNvSpPr>
            <a:spLocks noGrp="1"/>
          </p:cNvSpPr>
          <p:nvPr>
            <p:ph type="pic" sz="quarter" idx="11" hasCustomPrompt="1"/>
          </p:nvPr>
        </p:nvSpPr>
        <p:spPr>
          <a:xfrm>
            <a:off x="80961" y="1437275"/>
            <a:ext cx="3969212" cy="2615203"/>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29" name="Picture Placeholder 3"/>
          <p:cNvSpPr>
            <a:spLocks noGrp="1"/>
          </p:cNvSpPr>
          <p:nvPr>
            <p:ph type="pic" sz="quarter" idx="16" hasCustomPrompt="1"/>
          </p:nvPr>
        </p:nvSpPr>
        <p:spPr>
          <a:xfrm>
            <a:off x="4133076" y="4130636"/>
            <a:ext cx="3936582"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0" name="Picture Placeholder 3"/>
          <p:cNvSpPr>
            <a:spLocks noGrp="1"/>
          </p:cNvSpPr>
          <p:nvPr>
            <p:ph type="pic" sz="quarter" idx="17" hasCustomPrompt="1"/>
          </p:nvPr>
        </p:nvSpPr>
        <p:spPr>
          <a:xfrm>
            <a:off x="8146809" y="4130636"/>
            <a:ext cx="3964225"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1" name="Picture Placeholder 3"/>
          <p:cNvSpPr>
            <a:spLocks noGrp="1"/>
          </p:cNvSpPr>
          <p:nvPr>
            <p:ph type="pic" sz="quarter" idx="18" hasCustomPrompt="1"/>
          </p:nvPr>
        </p:nvSpPr>
        <p:spPr>
          <a:xfrm>
            <a:off x="4141383" y="1437276"/>
            <a:ext cx="3936582"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2" name="Picture Placeholder 3"/>
          <p:cNvSpPr>
            <a:spLocks noGrp="1"/>
          </p:cNvSpPr>
          <p:nvPr>
            <p:ph type="pic" sz="quarter" idx="19" hasCustomPrompt="1"/>
          </p:nvPr>
        </p:nvSpPr>
        <p:spPr>
          <a:xfrm>
            <a:off x="8146809" y="1437276"/>
            <a:ext cx="3964225"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3" name="Picture Placeholder 3"/>
          <p:cNvSpPr>
            <a:spLocks noGrp="1"/>
          </p:cNvSpPr>
          <p:nvPr>
            <p:ph type="pic" sz="quarter" idx="20" hasCustomPrompt="1"/>
          </p:nvPr>
        </p:nvSpPr>
        <p:spPr>
          <a:xfrm>
            <a:off x="72654" y="4130636"/>
            <a:ext cx="3969212" cy="2636429"/>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8" name="Text Placeholder 4"/>
          <p:cNvSpPr>
            <a:spLocks noGrp="1"/>
          </p:cNvSpPr>
          <p:nvPr>
            <p:ph type="body" sz="quarter" idx="15" hasCustomPrompt="1"/>
          </p:nvPr>
        </p:nvSpPr>
        <p:spPr>
          <a:xfrm>
            <a:off x="488271"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19" name="Text Placeholder 4"/>
          <p:cNvSpPr>
            <a:spLocks noGrp="1"/>
          </p:cNvSpPr>
          <p:nvPr>
            <p:ph type="body" sz="quarter" idx="21" hasCustomPrompt="1"/>
          </p:nvPr>
        </p:nvSpPr>
        <p:spPr>
          <a:xfrm>
            <a:off x="488271"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0" name="Text Placeholder 4"/>
          <p:cNvSpPr>
            <a:spLocks noGrp="1"/>
          </p:cNvSpPr>
          <p:nvPr>
            <p:ph type="body" sz="quarter" idx="22" hasCustomPrompt="1"/>
          </p:nvPr>
        </p:nvSpPr>
        <p:spPr>
          <a:xfrm>
            <a:off x="45036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2" name="Text Placeholder 4"/>
          <p:cNvSpPr>
            <a:spLocks noGrp="1"/>
          </p:cNvSpPr>
          <p:nvPr>
            <p:ph type="body" sz="quarter" idx="23" hasCustomPrompt="1"/>
          </p:nvPr>
        </p:nvSpPr>
        <p:spPr>
          <a:xfrm>
            <a:off x="45036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3" name="Text Placeholder 4"/>
          <p:cNvSpPr>
            <a:spLocks noGrp="1"/>
          </p:cNvSpPr>
          <p:nvPr>
            <p:ph type="body" sz="quarter" idx="24" hasCustomPrompt="1"/>
          </p:nvPr>
        </p:nvSpPr>
        <p:spPr>
          <a:xfrm>
            <a:off x="85422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4" name="Text Placeholder 4"/>
          <p:cNvSpPr>
            <a:spLocks noGrp="1"/>
          </p:cNvSpPr>
          <p:nvPr>
            <p:ph type="body" sz="quarter" idx="25" hasCustomPrompt="1"/>
          </p:nvPr>
        </p:nvSpPr>
        <p:spPr>
          <a:xfrm>
            <a:off x="85422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Tree>
    <p:extLst>
      <p:ext uri="{BB962C8B-B14F-4D97-AF65-F5344CB8AC3E}">
        <p14:creationId xmlns:p14="http://schemas.microsoft.com/office/powerpoint/2010/main" val="208381367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426307875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19" name="Picture Placeholder 3"/>
          <p:cNvSpPr>
            <a:spLocks noGrp="1"/>
          </p:cNvSpPr>
          <p:nvPr>
            <p:ph type="pic" sz="quarter" idx="17"/>
          </p:nvPr>
        </p:nvSpPr>
        <p:spPr>
          <a:xfrm>
            <a:off x="664448" y="1857830"/>
            <a:ext cx="10859894"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30215924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401353081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5" name="Content Placeholder 4"/>
          <p:cNvSpPr>
            <a:spLocks noGrp="1"/>
          </p:cNvSpPr>
          <p:nvPr>
            <p:ph sz="quarter" idx="17" hasCustomPrompt="1"/>
          </p:nvPr>
        </p:nvSpPr>
        <p:spPr>
          <a:xfrm>
            <a:off x="6167438" y="1857375"/>
            <a:ext cx="5329237" cy="3659188"/>
          </a:xfrm>
          <a:prstGeom prst="rect">
            <a:avLst/>
          </a:prstGeom>
        </p:spPr>
        <p:txBody>
          <a:bodyPr tIns="2304000"/>
          <a:lstStyle>
            <a:lvl1pPr marL="0" indent="0" algn="ctr">
              <a:buNone/>
              <a:defRPr sz="1800" baseline="0">
                <a:solidFill>
                  <a:schemeClr val="bg2"/>
                </a:solidFill>
              </a:defRPr>
            </a:lvl1pPr>
            <a:lvl2pPr marL="457200" indent="0" algn="ctr">
              <a:buNone/>
              <a:defRPr>
                <a:solidFill>
                  <a:schemeClr val="bg2"/>
                </a:solidFill>
              </a:defRPr>
            </a:lvl2pPr>
            <a:lvl3pPr marL="914400" indent="0" algn="ctr">
              <a:buNone/>
              <a:defRPr>
                <a:solidFill>
                  <a:schemeClr val="bg2"/>
                </a:solidFill>
              </a:defRPr>
            </a:lvl3pPr>
            <a:lvl4pPr marL="1371600" indent="0" algn="ctr">
              <a:buNone/>
              <a:defRPr>
                <a:solidFill>
                  <a:schemeClr val="bg2"/>
                </a:solidFill>
              </a:defRPr>
            </a:lvl4pPr>
            <a:lvl5pPr marL="1828800" indent="0" algn="ctr">
              <a:buNone/>
              <a:defRPr>
                <a:solidFill>
                  <a:schemeClr val="bg2"/>
                </a:solidFill>
              </a:defRPr>
            </a:lvl5pPr>
          </a:lstStyle>
          <a:p>
            <a:pPr lvl="0"/>
            <a:r>
              <a:rPr lang="en-US" dirty="0"/>
              <a:t>Click to insert content</a:t>
            </a:r>
            <a:endParaRPr lang="en-GB" dirty="0"/>
          </a:p>
        </p:txBody>
      </p:sp>
    </p:spTree>
    <p:extLst>
      <p:ext uri="{BB962C8B-B14F-4D97-AF65-F5344CB8AC3E}">
        <p14:creationId xmlns:p14="http://schemas.microsoft.com/office/powerpoint/2010/main" val="3791838906"/>
      </p:ext>
    </p:extLst>
  </p:cSld>
  <p:clrMapOvr>
    <a:masterClrMapping/>
  </p:clrMapOvr>
  <p:extLst>
    <p:ext uri="{DCECCB84-F9BA-43D5-87BE-67443E8EF086}">
      <p15:sldGuideLst xmlns:p15="http://schemas.microsoft.com/office/powerpoint/2012/main">
        <p15:guide id="1" orient="horz" pos="3475">
          <p15:clr>
            <a:srgbClr val="FBAE40"/>
          </p15:clr>
        </p15:guide>
        <p15:guide id="2" pos="3885">
          <p15:clr>
            <a:srgbClr val="FBAE40"/>
          </p15:clr>
        </p15:guide>
        <p15:guide id="3" pos="7242">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54698252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9" name="Text Placeholder 4"/>
          <p:cNvSpPr>
            <a:spLocks noGrp="1"/>
          </p:cNvSpPr>
          <p:nvPr>
            <p:ph type="body" sz="quarter" idx="17"/>
          </p:nvPr>
        </p:nvSpPr>
        <p:spPr>
          <a:xfrm>
            <a:off x="6161538"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185293847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3"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417363481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1"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00204656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5821695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Tree>
    <p:extLst>
      <p:ext uri="{BB962C8B-B14F-4D97-AF65-F5344CB8AC3E}">
        <p14:creationId xmlns:p14="http://schemas.microsoft.com/office/powerpoint/2010/main" val="352209651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4"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7"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Tree>
    <p:extLst>
      <p:ext uri="{BB962C8B-B14F-4D97-AF65-F5344CB8AC3E}">
        <p14:creationId xmlns:p14="http://schemas.microsoft.com/office/powerpoint/2010/main" val="177807724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0"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3" name="Content Placeholder 2"/>
          <p:cNvSpPr>
            <a:spLocks noGrp="1"/>
          </p:cNvSpPr>
          <p:nvPr>
            <p:ph sz="quarter" idx="18" hasCustomPrompt="1"/>
          </p:nvPr>
        </p:nvSpPr>
        <p:spPr>
          <a:xfrm>
            <a:off x="6140447"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191397232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70889"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6130925" y="1416050"/>
            <a:ext cx="5978526" cy="534548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66669" y="5773180"/>
            <a:ext cx="845701" cy="743301"/>
          </a:xfrm>
          <a:prstGeom prst="rect">
            <a:avLst/>
          </a:prstGeom>
        </p:spPr>
      </p:pic>
      <p:sp>
        <p:nvSpPr>
          <p:cNvPr id="1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2" name="Text Placeholder 4"/>
          <p:cNvSpPr>
            <a:spLocks noGrp="1"/>
          </p:cNvSpPr>
          <p:nvPr>
            <p:ph type="body" sz="quarter" idx="11" hasCustomPrompt="1"/>
          </p:nvPr>
        </p:nvSpPr>
        <p:spPr>
          <a:xfrm>
            <a:off x="6840020" y="2162628"/>
            <a:ext cx="4699000" cy="3218055"/>
          </a:xfrm>
          <a:prstGeom prst="rect">
            <a:avLst/>
          </a:prstGeom>
        </p:spPr>
        <p:txBody>
          <a:bodyPr anchor="ctr">
            <a:normAutofit/>
          </a:bodyPr>
          <a:lstStyle>
            <a:lvl1pPr marL="0" indent="0" algn="ctr">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Statement / quote caption</a:t>
            </a:r>
          </a:p>
        </p:txBody>
      </p:sp>
    </p:spTree>
    <p:extLst>
      <p:ext uri="{BB962C8B-B14F-4D97-AF65-F5344CB8AC3E}">
        <p14:creationId xmlns:p14="http://schemas.microsoft.com/office/powerpoint/2010/main" val="373345358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1"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350599347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269874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9" name="Picture Placeholder 3"/>
          <p:cNvSpPr>
            <a:spLocks noGrp="1"/>
          </p:cNvSpPr>
          <p:nvPr>
            <p:ph type="pic" sz="quarter" idx="12"/>
          </p:nvPr>
        </p:nvSpPr>
        <p:spPr>
          <a:xfrm>
            <a:off x="6140450" y="4210050"/>
            <a:ext cx="3622675"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9859327" y="4210050"/>
            <a:ext cx="225170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186682841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12" name="Rectangle 11"/>
          <p:cNvSpPr/>
          <p:nvPr userDrawn="1"/>
        </p:nvSpPr>
        <p:spPr>
          <a:xfrm>
            <a:off x="6136754" y="1416050"/>
            <a:ext cx="5974280"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72498" y="5773180"/>
            <a:ext cx="845700" cy="743300"/>
          </a:xfrm>
          <a:prstGeom prst="rect">
            <a:avLst/>
          </a:prstGeom>
        </p:spPr>
      </p:pic>
      <p:sp>
        <p:nvSpPr>
          <p:cNvPr id="23" name="Rectangle 22"/>
          <p:cNvSpPr/>
          <p:nvPr userDrawn="1"/>
        </p:nvSpPr>
        <p:spPr>
          <a:xfrm rot="5400000">
            <a:off x="3071999" y="3745077"/>
            <a:ext cx="6048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1" hasCustomPrompt="1"/>
          </p:nvPr>
        </p:nvSpPr>
        <p:spPr>
          <a:xfrm>
            <a:off x="6845849" y="2162628"/>
            <a:ext cx="4699000" cy="3218055"/>
          </a:xfrm>
          <a:prstGeom prst="rect">
            <a:avLst/>
          </a:prstGeom>
        </p:spPr>
        <p:txBody>
          <a:bodyPr anchor="ctr">
            <a:normAutofit/>
          </a:bodyPr>
          <a:lstStyle>
            <a:lvl1pPr marL="0" indent="0" algn="ctr">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0963"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291824038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1" y="3747639"/>
            <a:ext cx="3977106"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p:cNvSpPr/>
          <p:nvPr userDrawn="1"/>
        </p:nvSpPr>
        <p:spPr>
          <a:xfrm>
            <a:off x="4133079" y="1437277"/>
            <a:ext cx="7977955"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Picture Placeholder 3"/>
          <p:cNvSpPr>
            <a:spLocks noGrp="1"/>
          </p:cNvSpPr>
          <p:nvPr>
            <p:ph type="pic" sz="quarter" idx="11" hasCustomPrompt="1"/>
          </p:nvPr>
        </p:nvSpPr>
        <p:spPr>
          <a:xfrm>
            <a:off x="72653" y="1437276"/>
            <a:ext cx="3983273" cy="222038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5" name="Picture Placeholder 3"/>
          <p:cNvSpPr>
            <a:spLocks noGrp="1"/>
          </p:cNvSpPr>
          <p:nvPr>
            <p:ph type="pic" sz="quarter" idx="16" hasCustomPrompt="1"/>
          </p:nvPr>
        </p:nvSpPr>
        <p:spPr>
          <a:xfrm>
            <a:off x="4133076" y="4435476"/>
            <a:ext cx="3936582"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6" name="Picture Placeholder 3"/>
          <p:cNvSpPr>
            <a:spLocks noGrp="1"/>
          </p:cNvSpPr>
          <p:nvPr>
            <p:ph type="pic" sz="quarter" idx="17" hasCustomPrompt="1"/>
          </p:nvPr>
        </p:nvSpPr>
        <p:spPr>
          <a:xfrm>
            <a:off x="8146809" y="4435476"/>
            <a:ext cx="3964225"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5" name="Text Placeholder 4"/>
          <p:cNvSpPr>
            <a:spLocks noGrp="1"/>
          </p:cNvSpPr>
          <p:nvPr>
            <p:ph type="body" sz="quarter" idx="13" hasCustomPrompt="1"/>
          </p:nvPr>
        </p:nvSpPr>
        <p:spPr>
          <a:xfrm>
            <a:off x="4500926" y="1765299"/>
            <a:ext cx="7259274"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7"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349755007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0" y="3747639"/>
            <a:ext cx="3977107"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p:cNvSpPr/>
          <p:nvPr userDrawn="1"/>
        </p:nvSpPr>
        <p:spPr>
          <a:xfrm>
            <a:off x="4133079" y="1436200"/>
            <a:ext cx="3936581"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p:cNvSpPr/>
          <p:nvPr userDrawn="1"/>
        </p:nvSpPr>
        <p:spPr>
          <a:xfrm>
            <a:off x="8146812" y="1435124"/>
            <a:ext cx="396422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Picture Placeholder 3"/>
          <p:cNvSpPr>
            <a:spLocks noGrp="1"/>
          </p:cNvSpPr>
          <p:nvPr>
            <p:ph type="pic" sz="quarter" idx="10" hasCustomPrompt="1"/>
          </p:nvPr>
        </p:nvSpPr>
        <p:spPr>
          <a:xfrm>
            <a:off x="4133079" y="4434400"/>
            <a:ext cx="7977955" cy="2327133"/>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4" name="Picture Placeholder 3"/>
          <p:cNvSpPr>
            <a:spLocks noGrp="1"/>
          </p:cNvSpPr>
          <p:nvPr>
            <p:ph type="pic" sz="quarter" idx="11" hasCustomPrompt="1"/>
          </p:nvPr>
        </p:nvSpPr>
        <p:spPr>
          <a:xfrm>
            <a:off x="78820" y="1436200"/>
            <a:ext cx="3973784" cy="2221461"/>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5" name="Text Placeholder 4"/>
          <p:cNvSpPr>
            <a:spLocks noGrp="1"/>
          </p:cNvSpPr>
          <p:nvPr>
            <p:ph type="body" sz="quarter" idx="13" hasCustomPrompt="1"/>
          </p:nvPr>
        </p:nvSpPr>
        <p:spPr>
          <a:xfrm>
            <a:off x="4500926" y="1765299"/>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26" name="Text Placeholder 4"/>
          <p:cNvSpPr>
            <a:spLocks noGrp="1"/>
          </p:cNvSpPr>
          <p:nvPr>
            <p:ph type="body" sz="quarter" idx="14" hasCustomPrompt="1"/>
          </p:nvPr>
        </p:nvSpPr>
        <p:spPr>
          <a:xfrm>
            <a:off x="8556335" y="1765298"/>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27"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85553200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p:cNvSpPr/>
          <p:nvPr userDrawn="1"/>
        </p:nvSpPr>
        <p:spPr>
          <a:xfrm>
            <a:off x="80961" y="1437277"/>
            <a:ext cx="3968793"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ectangle 30"/>
          <p:cNvSpPr/>
          <p:nvPr userDrawn="1"/>
        </p:nvSpPr>
        <p:spPr>
          <a:xfrm>
            <a:off x="4126907" y="1437277"/>
            <a:ext cx="3923701"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Picture Placeholder 3"/>
          <p:cNvSpPr>
            <a:spLocks noGrp="1"/>
          </p:cNvSpPr>
          <p:nvPr>
            <p:ph type="pic" sz="quarter" idx="10" hasCustomPrompt="1"/>
          </p:nvPr>
        </p:nvSpPr>
        <p:spPr>
          <a:xfrm>
            <a:off x="80962" y="4122328"/>
            <a:ext cx="3960904" cy="263920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33" name="Picture Placeholder 3"/>
          <p:cNvSpPr>
            <a:spLocks noGrp="1"/>
          </p:cNvSpPr>
          <p:nvPr>
            <p:ph type="pic" sz="quarter" idx="16" hasCustomPrompt="1"/>
          </p:nvPr>
        </p:nvSpPr>
        <p:spPr>
          <a:xfrm>
            <a:off x="4126906" y="4130635"/>
            <a:ext cx="3923702" cy="2630898"/>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34" name="Rectangle 33"/>
          <p:cNvSpPr/>
          <p:nvPr userDrawn="1"/>
        </p:nvSpPr>
        <p:spPr>
          <a:xfrm>
            <a:off x="8127760" y="4130635"/>
            <a:ext cx="3983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36" name="Text Placeholder 4"/>
          <p:cNvSpPr>
            <a:spLocks noGrp="1"/>
          </p:cNvSpPr>
          <p:nvPr>
            <p:ph type="body" sz="quarter" idx="15" hasCustomPrompt="1"/>
          </p:nvPr>
        </p:nvSpPr>
        <p:spPr>
          <a:xfrm>
            <a:off x="8543378" y="4486275"/>
            <a:ext cx="3181349" cy="1955822"/>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37"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38" name="Picture Placeholder 3"/>
          <p:cNvSpPr>
            <a:spLocks noGrp="1"/>
          </p:cNvSpPr>
          <p:nvPr>
            <p:ph type="pic" sz="quarter" idx="11" hasCustomPrompt="1"/>
          </p:nvPr>
        </p:nvSpPr>
        <p:spPr>
          <a:xfrm>
            <a:off x="8127760" y="1437276"/>
            <a:ext cx="3983273" cy="2615202"/>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 name="Rectangle 1"/>
          <p:cNvSpPr/>
          <p:nvPr userDrawn="1"/>
        </p:nvSpPr>
        <p:spPr>
          <a:xfrm>
            <a:off x="0" y="1346200"/>
            <a:ext cx="12192000" cy="91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80696197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Picture Placeholder 3"/>
          <p:cNvSpPr>
            <a:spLocks noGrp="1"/>
          </p:cNvSpPr>
          <p:nvPr>
            <p:ph type="pic" sz="quarter" idx="11" hasCustomPrompt="1"/>
          </p:nvPr>
        </p:nvSpPr>
        <p:spPr>
          <a:xfrm>
            <a:off x="80961" y="1437275"/>
            <a:ext cx="3969212" cy="2615203"/>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8" name="Picture Placeholder 3"/>
          <p:cNvSpPr>
            <a:spLocks noGrp="1"/>
          </p:cNvSpPr>
          <p:nvPr>
            <p:ph type="pic" sz="quarter" idx="16" hasCustomPrompt="1"/>
          </p:nvPr>
        </p:nvSpPr>
        <p:spPr>
          <a:xfrm>
            <a:off x="4133076" y="4130636"/>
            <a:ext cx="3936582"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9" name="Picture Placeholder 3"/>
          <p:cNvSpPr>
            <a:spLocks noGrp="1"/>
          </p:cNvSpPr>
          <p:nvPr>
            <p:ph type="pic" sz="quarter" idx="17" hasCustomPrompt="1"/>
          </p:nvPr>
        </p:nvSpPr>
        <p:spPr>
          <a:xfrm>
            <a:off x="8146809" y="4130636"/>
            <a:ext cx="3964225"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40" name="Picture Placeholder 3"/>
          <p:cNvSpPr>
            <a:spLocks noGrp="1"/>
          </p:cNvSpPr>
          <p:nvPr>
            <p:ph type="pic" sz="quarter" idx="18" hasCustomPrompt="1"/>
          </p:nvPr>
        </p:nvSpPr>
        <p:spPr>
          <a:xfrm>
            <a:off x="4141383" y="1437276"/>
            <a:ext cx="3936582"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41" name="Picture Placeholder 3"/>
          <p:cNvSpPr>
            <a:spLocks noGrp="1"/>
          </p:cNvSpPr>
          <p:nvPr>
            <p:ph type="pic" sz="quarter" idx="19" hasCustomPrompt="1"/>
          </p:nvPr>
        </p:nvSpPr>
        <p:spPr>
          <a:xfrm>
            <a:off x="8146809" y="1437276"/>
            <a:ext cx="3964225"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42" name="Picture Placeholder 3"/>
          <p:cNvSpPr>
            <a:spLocks noGrp="1"/>
          </p:cNvSpPr>
          <p:nvPr>
            <p:ph type="pic" sz="quarter" idx="20" hasCustomPrompt="1"/>
          </p:nvPr>
        </p:nvSpPr>
        <p:spPr>
          <a:xfrm>
            <a:off x="72654" y="4130636"/>
            <a:ext cx="3969212" cy="2636429"/>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43" name="Text Placeholder 4"/>
          <p:cNvSpPr>
            <a:spLocks noGrp="1"/>
          </p:cNvSpPr>
          <p:nvPr>
            <p:ph type="body" sz="quarter" idx="15" hasCustomPrompt="1"/>
          </p:nvPr>
        </p:nvSpPr>
        <p:spPr>
          <a:xfrm>
            <a:off x="488271"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44" name="Text Placeholder 4"/>
          <p:cNvSpPr>
            <a:spLocks noGrp="1"/>
          </p:cNvSpPr>
          <p:nvPr>
            <p:ph type="body" sz="quarter" idx="21" hasCustomPrompt="1"/>
          </p:nvPr>
        </p:nvSpPr>
        <p:spPr>
          <a:xfrm>
            <a:off x="488271"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45" name="Text Placeholder 4"/>
          <p:cNvSpPr>
            <a:spLocks noGrp="1"/>
          </p:cNvSpPr>
          <p:nvPr>
            <p:ph type="body" sz="quarter" idx="22" hasCustomPrompt="1"/>
          </p:nvPr>
        </p:nvSpPr>
        <p:spPr>
          <a:xfrm>
            <a:off x="45036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46" name="Text Placeholder 4"/>
          <p:cNvSpPr>
            <a:spLocks noGrp="1"/>
          </p:cNvSpPr>
          <p:nvPr>
            <p:ph type="body" sz="quarter" idx="23" hasCustomPrompt="1"/>
          </p:nvPr>
        </p:nvSpPr>
        <p:spPr>
          <a:xfrm>
            <a:off x="45036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47" name="Text Placeholder 4"/>
          <p:cNvSpPr>
            <a:spLocks noGrp="1"/>
          </p:cNvSpPr>
          <p:nvPr>
            <p:ph type="body" sz="quarter" idx="24" hasCustomPrompt="1"/>
          </p:nvPr>
        </p:nvSpPr>
        <p:spPr>
          <a:xfrm>
            <a:off x="85422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48" name="Text Placeholder 4"/>
          <p:cNvSpPr>
            <a:spLocks noGrp="1"/>
          </p:cNvSpPr>
          <p:nvPr>
            <p:ph type="body" sz="quarter" idx="25" hasCustomPrompt="1"/>
          </p:nvPr>
        </p:nvSpPr>
        <p:spPr>
          <a:xfrm>
            <a:off x="85422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3830832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3" Type="http://schemas.openxmlformats.org/officeDocument/2006/relationships/slideLayout" Target="../slideLayouts/slideLayout50.xml"/><Relationship Id="rId21" Type="http://schemas.openxmlformats.org/officeDocument/2006/relationships/theme" Target="../theme/theme6.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3" Type="http://schemas.openxmlformats.org/officeDocument/2006/relationships/slideLayout" Target="../slideLayouts/slideLayout70.xml"/><Relationship Id="rId21" Type="http://schemas.openxmlformats.org/officeDocument/2006/relationships/theme" Target="../theme/theme7.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slideLayout" Target="../slideLayouts/slideLayout87.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18" Type="http://schemas.openxmlformats.org/officeDocument/2006/relationships/slideLayout" Target="../slideLayouts/slideLayout105.xml"/><Relationship Id="rId3" Type="http://schemas.openxmlformats.org/officeDocument/2006/relationships/slideLayout" Target="../slideLayouts/slideLayout90.xml"/><Relationship Id="rId21" Type="http://schemas.openxmlformats.org/officeDocument/2006/relationships/theme" Target="../theme/theme8.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slideLayout" Target="../slideLayouts/slideLayout104.xml"/><Relationship Id="rId2" Type="http://schemas.openxmlformats.org/officeDocument/2006/relationships/slideLayout" Target="../slideLayouts/slideLayout89.xml"/><Relationship Id="rId16" Type="http://schemas.openxmlformats.org/officeDocument/2006/relationships/slideLayout" Target="../slideLayouts/slideLayout103.xml"/><Relationship Id="rId20" Type="http://schemas.openxmlformats.org/officeDocument/2006/relationships/slideLayout" Target="../slideLayouts/slideLayout107.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5" Type="http://schemas.openxmlformats.org/officeDocument/2006/relationships/slideLayout" Target="../slideLayouts/slideLayout102.xml"/><Relationship Id="rId10" Type="http://schemas.openxmlformats.org/officeDocument/2006/relationships/slideLayout" Target="../slideLayouts/slideLayout97.xml"/><Relationship Id="rId19" Type="http://schemas.openxmlformats.org/officeDocument/2006/relationships/slideLayout" Target="../slideLayouts/slideLayout106.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18" Type="http://schemas.openxmlformats.org/officeDocument/2006/relationships/slideLayout" Target="../slideLayouts/slideLayout125.xml"/><Relationship Id="rId3" Type="http://schemas.openxmlformats.org/officeDocument/2006/relationships/slideLayout" Target="../slideLayouts/slideLayout110.xml"/><Relationship Id="rId21" Type="http://schemas.openxmlformats.org/officeDocument/2006/relationships/theme" Target="../theme/theme9.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slideLayout" Target="../slideLayouts/slideLayout124.xml"/><Relationship Id="rId2" Type="http://schemas.openxmlformats.org/officeDocument/2006/relationships/slideLayout" Target="../slideLayouts/slideLayout109.xml"/><Relationship Id="rId16" Type="http://schemas.openxmlformats.org/officeDocument/2006/relationships/slideLayout" Target="../slideLayouts/slideLayout123.xml"/><Relationship Id="rId20" Type="http://schemas.openxmlformats.org/officeDocument/2006/relationships/slideLayout" Target="../slideLayouts/slideLayout127.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5" Type="http://schemas.openxmlformats.org/officeDocument/2006/relationships/slideLayout" Target="../slideLayouts/slideLayout122.xml"/><Relationship Id="rId10" Type="http://schemas.openxmlformats.org/officeDocument/2006/relationships/slideLayout" Target="../slideLayouts/slideLayout117.xml"/><Relationship Id="rId19" Type="http://schemas.openxmlformats.org/officeDocument/2006/relationships/slideLayout" Target="../slideLayouts/slideLayout126.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135800"/>
      </p:ext>
    </p:extLst>
  </p:cSld>
  <p:clrMap bg1="lt1" tx1="dk1" bg2="lt2" tx2="dk2" accent1="accent1" accent2="accent2" accent3="accent3" accent4="accent4" accent5="accent5" accent6="accent6" hlink="hlink" folHlink="folHlink"/>
  <p:sldLayoutIdLst>
    <p:sldLayoutId id="2147483674" r:id="rId1"/>
    <p:sldLayoutId id="2147483695" r:id="rId2"/>
    <p:sldLayoutId id="2147483717" r:id="rId3"/>
    <p:sldLayoutId id="2147483718" r:id="rId4"/>
    <p:sldLayoutId id="2147483719"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131259"/>
      </p:ext>
    </p:extLst>
  </p:cSld>
  <p:clrMap bg1="lt1" tx1="dk1" bg2="lt2" tx2="dk2" accent1="accent1" accent2="accent2" accent3="accent3" accent4="accent4" accent5="accent5" accent6="accent6" hlink="hlink" folHlink="folHlink"/>
  <p:sldLayoutIdLst>
    <p:sldLayoutId id="2147483729" r:id="rId1"/>
    <p:sldLayoutId id="2147483986" r:id="rId2"/>
    <p:sldLayoutId id="2147483726" r:id="rId3"/>
    <p:sldLayoutId id="2147483879" r:id="rId4"/>
    <p:sldLayoutId id="2147483698" r:id="rId5"/>
    <p:sldLayoutId id="2147483884" r:id="rId6"/>
    <p:sldLayoutId id="2147483728" r:id="rId7"/>
    <p:sldLayoutId id="2147483882"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475744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51" r:id="rId3"/>
    <p:sldLayoutId id="2147483752" r:id="rId4"/>
    <p:sldLayoutId id="214748375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83594"/>
      </p:ext>
    </p:extLst>
  </p:cSld>
  <p:clrMap bg1="lt1" tx1="dk1" bg2="lt2" tx2="dk2" accent1="accent1" accent2="accent2" accent3="accent3" accent4="accent4" accent5="accent5" accent6="accent6" hlink="hlink" folHlink="folHlink"/>
  <p:sldLayoutIdLst>
    <p:sldLayoutId id="2147483785" r:id="rId1"/>
    <p:sldLayoutId id="2147483987" r:id="rId2"/>
    <p:sldLayoutId id="2147483749" r:id="rId3"/>
    <p:sldLayoutId id="2147483880" r:id="rId4"/>
    <p:sldLayoutId id="2147483750" r:id="rId5"/>
    <p:sldLayoutId id="2147483883" r:id="rId6"/>
    <p:sldLayoutId id="2147483786" r:id="rId7"/>
    <p:sldLayoutId id="2147483881"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292975"/>
      </p:ext>
    </p:extLst>
  </p:cSld>
  <p:clrMap bg1="lt1" tx1="dk1" bg2="lt2" tx2="dk2" accent1="accent1" accent2="accent2" accent3="accent3" accent4="accent4" accent5="accent5" accent6="accent6" hlink="hlink" folHlink="folHlink"/>
  <p:sldLayoutIdLst>
    <p:sldLayoutId id="2147483900" r:id="rId1"/>
    <p:sldLayoutId id="2147483890" r:id="rId2"/>
    <p:sldLayoutId id="2147483889" r:id="rId3"/>
    <p:sldLayoutId id="2147483791" r:id="rId4"/>
    <p:sldLayoutId id="2147483793" r:id="rId5"/>
    <p:sldLayoutId id="2147483794" r:id="rId6"/>
    <p:sldLayoutId id="2147483795" r:id="rId7"/>
    <p:sldLayoutId id="2147483796" r:id="rId8"/>
    <p:sldLayoutId id="2147483895" r:id="rId9"/>
    <p:sldLayoutId id="2147483901" r:id="rId10"/>
    <p:sldLayoutId id="2147483805" r:id="rId11"/>
    <p:sldLayoutId id="2147483973" r:id="rId12"/>
    <p:sldLayoutId id="2147483959" r:id="rId13"/>
    <p:sldLayoutId id="2147483960" r:id="rId14"/>
    <p:sldLayoutId id="2147483961" r:id="rId15"/>
    <p:sldLayoutId id="2147483962" r:id="rId16"/>
    <p:sldLayoutId id="2147483963" r:id="rId17"/>
    <p:sldLayoutId id="2147483964" r:id="rId18"/>
    <p:sldLayoutId id="2147483965" r:id="rId19"/>
    <p:sldLayoutId id="2147483966" r:id="rId20"/>
    <p:sldLayoutId id="2147483988"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4780735"/>
      </p:ext>
    </p:extLst>
  </p:cSld>
  <p:clrMap bg1="lt1" tx1="dk1" bg2="lt2" tx2="dk2" accent1="accent1" accent2="accent2" accent3="accent3" accent4="accent4" accent5="accent5" accent6="accent6" hlink="hlink" folHlink="folHlink"/>
  <p:sldLayoutIdLst>
    <p:sldLayoutId id="2147483810" r:id="rId1"/>
    <p:sldLayoutId id="2147483891" r:id="rId2"/>
    <p:sldLayoutId id="2147483888" r:id="rId3"/>
    <p:sldLayoutId id="2147483974" r:id="rId4"/>
    <p:sldLayoutId id="2147483813" r:id="rId5"/>
    <p:sldLayoutId id="2147483814" r:id="rId6"/>
    <p:sldLayoutId id="2147483815" r:id="rId7"/>
    <p:sldLayoutId id="2147483816" r:id="rId8"/>
    <p:sldLayoutId id="2147483896" r:id="rId9"/>
    <p:sldLayoutId id="2147483906" r:id="rId10"/>
    <p:sldLayoutId id="2147483817" r:id="rId11"/>
    <p:sldLayoutId id="2147483978" r:id="rId12"/>
    <p:sldLayoutId id="2147483951" r:id="rId13"/>
    <p:sldLayoutId id="2147483952" r:id="rId14"/>
    <p:sldLayoutId id="2147483953" r:id="rId15"/>
    <p:sldLayoutId id="2147483982" r:id="rId16"/>
    <p:sldLayoutId id="2147483967" r:id="rId17"/>
    <p:sldLayoutId id="2147483968" r:id="rId18"/>
    <p:sldLayoutId id="2147483969" r:id="rId19"/>
    <p:sldLayoutId id="2147483958"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1440176"/>
      </p:ext>
    </p:extLst>
  </p:cSld>
  <p:clrMap bg1="lt1" tx1="dk1" bg2="lt2" tx2="dk2" accent1="accent1" accent2="accent2" accent3="accent3" accent4="accent4" accent5="accent5" accent6="accent6" hlink="hlink" folHlink="folHlink"/>
  <p:sldLayoutIdLst>
    <p:sldLayoutId id="2147483826" r:id="rId1"/>
    <p:sldLayoutId id="2147483892" r:id="rId2"/>
    <p:sldLayoutId id="2147483887" r:id="rId3"/>
    <p:sldLayoutId id="2147483975" r:id="rId4"/>
    <p:sldLayoutId id="2147483829" r:id="rId5"/>
    <p:sldLayoutId id="2147483830" r:id="rId6"/>
    <p:sldLayoutId id="2147483831" r:id="rId7"/>
    <p:sldLayoutId id="2147483832" r:id="rId8"/>
    <p:sldLayoutId id="2147483897" r:id="rId9"/>
    <p:sldLayoutId id="2147483908" r:id="rId10"/>
    <p:sldLayoutId id="2147483833" r:id="rId11"/>
    <p:sldLayoutId id="2147483979" r:id="rId12"/>
    <p:sldLayoutId id="2147483834" r:id="rId13"/>
    <p:sldLayoutId id="2147483835" r:id="rId14"/>
    <p:sldLayoutId id="2147483860" r:id="rId15"/>
    <p:sldLayoutId id="2147483983" r:id="rId16"/>
    <p:sldLayoutId id="2147483837" r:id="rId17"/>
    <p:sldLayoutId id="2147483838" r:id="rId18"/>
    <p:sldLayoutId id="2147483839" r:id="rId19"/>
    <p:sldLayoutId id="2147483840"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76699"/>
      </p:ext>
    </p:extLst>
  </p:cSld>
  <p:clrMap bg1="lt1" tx1="dk1" bg2="lt2" tx2="dk2" accent1="accent1" accent2="accent2" accent3="accent3" accent4="accent4" accent5="accent5" accent6="accent6" hlink="hlink" folHlink="folHlink"/>
  <p:sldLayoutIdLst>
    <p:sldLayoutId id="2147483863" r:id="rId1"/>
    <p:sldLayoutId id="2147483893" r:id="rId2"/>
    <p:sldLayoutId id="2147483886" r:id="rId3"/>
    <p:sldLayoutId id="2147483976" r:id="rId4"/>
    <p:sldLayoutId id="2147483866" r:id="rId5"/>
    <p:sldLayoutId id="2147483867" r:id="rId6"/>
    <p:sldLayoutId id="2147483868" r:id="rId7"/>
    <p:sldLayoutId id="2147483869" r:id="rId8"/>
    <p:sldLayoutId id="2147483898" r:id="rId9"/>
    <p:sldLayoutId id="2147483907" r:id="rId10"/>
    <p:sldLayoutId id="2147483870" r:id="rId11"/>
    <p:sldLayoutId id="2147483980" r:id="rId12"/>
    <p:sldLayoutId id="2147483943" r:id="rId13"/>
    <p:sldLayoutId id="2147483944" r:id="rId14"/>
    <p:sldLayoutId id="2147483945" r:id="rId15"/>
    <p:sldLayoutId id="2147483984" r:id="rId16"/>
    <p:sldLayoutId id="2147483970" r:id="rId17"/>
    <p:sldLayoutId id="2147483971" r:id="rId18"/>
    <p:sldLayoutId id="2147483972" r:id="rId19"/>
    <p:sldLayoutId id="2147483950"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8175960"/>
      </p:ext>
    </p:extLst>
  </p:cSld>
  <p:clrMap bg1="lt1" tx1="dk1" bg2="lt2" tx2="dk2" accent1="accent1" accent2="accent2" accent3="accent3" accent4="accent4" accent5="accent5" accent6="accent6" hlink="hlink" folHlink="folHlink"/>
  <p:sldLayoutIdLst>
    <p:sldLayoutId id="2147483759" r:id="rId1"/>
    <p:sldLayoutId id="2147483894" r:id="rId2"/>
    <p:sldLayoutId id="2147483885" r:id="rId3"/>
    <p:sldLayoutId id="2147483977" r:id="rId4"/>
    <p:sldLayoutId id="2147483788" r:id="rId5"/>
    <p:sldLayoutId id="2147483732" r:id="rId6"/>
    <p:sldLayoutId id="2147483760" r:id="rId7"/>
    <p:sldLayoutId id="2147483787" r:id="rId8"/>
    <p:sldLayoutId id="2147483899" r:id="rId9"/>
    <p:sldLayoutId id="2147483905" r:id="rId10"/>
    <p:sldLayoutId id="2147483684" r:id="rId11"/>
    <p:sldLayoutId id="2147483981" r:id="rId12"/>
    <p:sldLayoutId id="2147483935" r:id="rId13"/>
    <p:sldLayoutId id="2147483936" r:id="rId14"/>
    <p:sldLayoutId id="2147483937" r:id="rId15"/>
    <p:sldLayoutId id="2147483985" r:id="rId16"/>
    <p:sldLayoutId id="2147483939" r:id="rId17"/>
    <p:sldLayoutId id="2147483940" r:id="rId18"/>
    <p:sldLayoutId id="2147483941" r:id="rId19"/>
    <p:sldLayoutId id="2147483942"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gif"/><Relationship Id="rId1" Type="http://schemas.openxmlformats.org/officeDocument/2006/relationships/slideLayout" Target="../slideLayouts/slideLayout47.xml"/><Relationship Id="rId4" Type="http://schemas.openxmlformats.org/officeDocument/2006/relationships/image" Target="../media/image16.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BBB10F7-A3EB-4BF6-9FDB-3419CC94C564}"/>
              </a:ext>
            </a:extLst>
          </p:cNvPr>
          <p:cNvSpPr>
            <a:spLocks noGrp="1"/>
          </p:cNvSpPr>
          <p:nvPr>
            <p:ph type="subTitle" idx="1"/>
          </p:nvPr>
        </p:nvSpPr>
        <p:spPr/>
        <p:txBody>
          <a:bodyPr/>
          <a:lstStyle/>
          <a:p>
            <a:r>
              <a:rPr lang="en-US" dirty="0"/>
              <a:t>Filippo Osella and Max Martin, School of Global Studies</a:t>
            </a:r>
            <a:endParaRPr lang="en-IN" dirty="0"/>
          </a:p>
        </p:txBody>
      </p:sp>
      <p:sp>
        <p:nvSpPr>
          <p:cNvPr id="3" name="Title 2">
            <a:extLst>
              <a:ext uri="{FF2B5EF4-FFF2-40B4-BE49-F238E27FC236}">
                <a16:creationId xmlns:a16="http://schemas.microsoft.com/office/drawing/2014/main" id="{37BBA30C-8E45-463A-9551-F6C41D8ADA0B}"/>
              </a:ext>
            </a:extLst>
          </p:cNvPr>
          <p:cNvSpPr>
            <a:spLocks noGrp="1"/>
          </p:cNvSpPr>
          <p:nvPr>
            <p:ph type="ctrTitle"/>
          </p:nvPr>
        </p:nvSpPr>
        <p:spPr>
          <a:xfrm>
            <a:off x="1523999" y="794084"/>
            <a:ext cx="9144001" cy="3109049"/>
          </a:xfrm>
        </p:spPr>
        <p:txBody>
          <a:bodyPr>
            <a:normAutofit fontScale="90000"/>
          </a:bodyPr>
          <a:lstStyle/>
          <a:p>
            <a:br>
              <a:rPr lang="en-GB" sz="6600" dirty="0"/>
            </a:br>
            <a:r>
              <a:rPr lang="en-GB" sz="6600" dirty="0"/>
              <a:t>Early warning systems</a:t>
            </a:r>
            <a:br>
              <a:rPr lang="en-GB" sz="6600" dirty="0"/>
            </a:br>
            <a:r>
              <a:rPr lang="en-GB" sz="6600" dirty="0"/>
              <a:t> to end hunger</a:t>
            </a:r>
            <a:r>
              <a:rPr lang="en-GB" sz="4800" dirty="0"/>
              <a:t> </a:t>
            </a:r>
            <a:br>
              <a:rPr lang="en-GB" sz="4800" dirty="0"/>
            </a:br>
            <a:br>
              <a:rPr lang="en-GB" sz="4800" dirty="0"/>
            </a:br>
            <a:r>
              <a:rPr lang="en-GB" sz="3200" dirty="0"/>
              <a:t>The role of communication in achieving SDGs</a:t>
            </a:r>
            <a:endParaRPr lang="en-IN" sz="3200" dirty="0"/>
          </a:p>
        </p:txBody>
      </p:sp>
    </p:spTree>
    <p:extLst>
      <p:ext uri="{BB962C8B-B14F-4D97-AF65-F5344CB8AC3E}">
        <p14:creationId xmlns:p14="http://schemas.microsoft.com/office/powerpoint/2010/main" val="995771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C3E42E5-E91E-4D7F-9E70-13D188197E4B}"/>
              </a:ext>
            </a:extLst>
          </p:cNvPr>
          <p:cNvSpPr>
            <a:spLocks noGrp="1"/>
          </p:cNvSpPr>
          <p:nvPr>
            <p:ph type="body" sz="quarter" idx="17"/>
          </p:nvPr>
        </p:nvSpPr>
        <p:spPr/>
        <p:txBody>
          <a:bodyPr>
            <a:normAutofit/>
          </a:bodyPr>
          <a:lstStyle/>
          <a:p>
            <a:endParaRPr lang="en-US" sz="1800" dirty="0"/>
          </a:p>
          <a:p>
            <a:r>
              <a:rPr lang="en-IN" sz="1800" dirty="0"/>
              <a:t>Insights from two research initiatives and a local community service in south India:</a:t>
            </a:r>
          </a:p>
          <a:p>
            <a:pPr marL="342900" indent="-342900">
              <a:buAutoNum type="arabicPeriod"/>
            </a:pPr>
            <a:r>
              <a:rPr lang="en-IN" sz="1800" dirty="0"/>
              <a:t>Tools for </a:t>
            </a:r>
            <a:r>
              <a:rPr lang="en-IN" sz="1800" b="1" dirty="0"/>
              <a:t>safe and sustainable artisanal fishing</a:t>
            </a:r>
            <a:r>
              <a:rPr lang="en-IN" sz="1800" dirty="0"/>
              <a:t> – SSRP 2018-’19</a:t>
            </a:r>
          </a:p>
          <a:p>
            <a:pPr marL="342900" indent="-342900">
              <a:buAutoNum type="arabicPeriod"/>
            </a:pPr>
            <a:r>
              <a:rPr lang="en-US" sz="1800" b="1" dirty="0"/>
              <a:t>Forecasting with fishers</a:t>
            </a:r>
            <a:r>
              <a:rPr lang="en-US" sz="1800" dirty="0"/>
              <a:t>: Co-producing weather knowledge for safe and sustainable artisanal fishing in south India </a:t>
            </a:r>
            <a:r>
              <a:rPr lang="en-IN" sz="1800" dirty="0"/>
              <a:t>– Royal Geographical Society 2019</a:t>
            </a:r>
          </a:p>
          <a:p>
            <a:pPr marL="342900" indent="-342900">
              <a:buAutoNum type="arabicPeriod"/>
            </a:pPr>
            <a:r>
              <a:rPr lang="en-IN" sz="1800" b="1" dirty="0"/>
              <a:t> </a:t>
            </a:r>
            <a:r>
              <a:rPr lang="en-IN" sz="1800" b="1" i="1" dirty="0"/>
              <a:t>Radio Monsoon: </a:t>
            </a:r>
            <a:r>
              <a:rPr lang="en-IN" sz="1800" dirty="0"/>
              <a:t> fishers’ online and phone-in marine weather service supported by Sussex Innovation, Research Office and SSRP </a:t>
            </a:r>
          </a:p>
          <a:p>
            <a:pPr marL="342900" indent="-342900">
              <a:buAutoNum type="arabicPeriod"/>
            </a:pPr>
            <a:endParaRPr lang="en-IN" sz="1800" dirty="0"/>
          </a:p>
          <a:p>
            <a:endParaRPr lang="en-IN" sz="1800" dirty="0"/>
          </a:p>
        </p:txBody>
      </p:sp>
      <p:sp>
        <p:nvSpPr>
          <p:cNvPr id="3" name="Subtitle 2">
            <a:extLst>
              <a:ext uri="{FF2B5EF4-FFF2-40B4-BE49-F238E27FC236}">
                <a16:creationId xmlns:a16="http://schemas.microsoft.com/office/drawing/2014/main" id="{AEBE8DB9-D749-41FF-8BA0-55E421CCBD34}"/>
              </a:ext>
            </a:extLst>
          </p:cNvPr>
          <p:cNvSpPr>
            <a:spLocks noGrp="1"/>
          </p:cNvSpPr>
          <p:nvPr>
            <p:ph type="subTitle" idx="1"/>
          </p:nvPr>
        </p:nvSpPr>
        <p:spPr/>
        <p:txBody>
          <a:bodyPr>
            <a:normAutofit fontScale="92500" lnSpcReduction="10000"/>
          </a:bodyPr>
          <a:lstStyle/>
          <a:p>
            <a:r>
              <a:rPr lang="en-US" dirty="0"/>
              <a:t>Introduction</a:t>
            </a:r>
            <a:endParaRPr lang="en-IN" dirty="0"/>
          </a:p>
        </p:txBody>
      </p:sp>
    </p:spTree>
    <p:extLst>
      <p:ext uri="{BB962C8B-B14F-4D97-AF65-F5344CB8AC3E}">
        <p14:creationId xmlns:p14="http://schemas.microsoft.com/office/powerpoint/2010/main" val="286878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3284A67-2BF9-4477-BEB9-2DC98D21EEB0}"/>
              </a:ext>
            </a:extLst>
          </p:cNvPr>
          <p:cNvSpPr>
            <a:spLocks noGrp="1"/>
          </p:cNvSpPr>
          <p:nvPr>
            <p:ph type="subTitle" idx="1"/>
          </p:nvPr>
        </p:nvSpPr>
        <p:spPr/>
        <p:txBody>
          <a:bodyPr>
            <a:normAutofit fontScale="92500" lnSpcReduction="10000"/>
          </a:bodyPr>
          <a:lstStyle/>
          <a:p>
            <a:r>
              <a:rPr lang="en-US" dirty="0"/>
              <a:t>Place and context</a:t>
            </a:r>
            <a:endParaRPr lang="en-IN" dirty="0"/>
          </a:p>
        </p:txBody>
      </p:sp>
      <p:pic>
        <p:nvPicPr>
          <p:cNvPr id="13" name="Picture 12">
            <a:extLst>
              <a:ext uri="{FF2B5EF4-FFF2-40B4-BE49-F238E27FC236}">
                <a16:creationId xmlns:a16="http://schemas.microsoft.com/office/drawing/2014/main" id="{86C5673E-2B43-4D6C-9901-3050DFE434B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480169"/>
            <a:ext cx="7270812" cy="5141606"/>
          </a:xfrm>
          <a:prstGeom prst="rect">
            <a:avLst/>
          </a:prstGeom>
        </p:spPr>
      </p:pic>
      <p:sp>
        <p:nvSpPr>
          <p:cNvPr id="22" name="TextBox 21">
            <a:extLst>
              <a:ext uri="{FF2B5EF4-FFF2-40B4-BE49-F238E27FC236}">
                <a16:creationId xmlns:a16="http://schemas.microsoft.com/office/drawing/2014/main" id="{B01413A2-1719-4019-ABF5-3EFE1CC710AE}"/>
              </a:ext>
            </a:extLst>
          </p:cNvPr>
          <p:cNvSpPr txBox="1"/>
          <p:nvPr/>
        </p:nvSpPr>
        <p:spPr>
          <a:xfrm>
            <a:off x="1349407" y="4050972"/>
            <a:ext cx="184731" cy="261610"/>
          </a:xfrm>
          <a:prstGeom prst="rect">
            <a:avLst/>
          </a:prstGeom>
          <a:noFill/>
        </p:spPr>
        <p:txBody>
          <a:bodyPr wrap="none" rtlCol="0">
            <a:spAutoFit/>
          </a:bodyPr>
          <a:lstStyle/>
          <a:p>
            <a:endParaRPr lang="en-IN" sz="1100" dirty="0"/>
          </a:p>
        </p:txBody>
      </p:sp>
      <p:sp>
        <p:nvSpPr>
          <p:cNvPr id="23" name="TextBox 22">
            <a:extLst>
              <a:ext uri="{FF2B5EF4-FFF2-40B4-BE49-F238E27FC236}">
                <a16:creationId xmlns:a16="http://schemas.microsoft.com/office/drawing/2014/main" id="{CAB9F117-797F-4F84-B8FA-E18D80AE8398}"/>
              </a:ext>
            </a:extLst>
          </p:cNvPr>
          <p:cNvSpPr txBox="1"/>
          <p:nvPr/>
        </p:nvSpPr>
        <p:spPr>
          <a:xfrm>
            <a:off x="3204839" y="3059668"/>
            <a:ext cx="684803" cy="369332"/>
          </a:xfrm>
          <a:prstGeom prst="rect">
            <a:avLst/>
          </a:prstGeom>
          <a:noFill/>
        </p:spPr>
        <p:txBody>
          <a:bodyPr wrap="none" rtlCol="0">
            <a:spAutoFit/>
          </a:bodyPr>
          <a:lstStyle/>
          <a:p>
            <a:r>
              <a:rPr lang="en-US" dirty="0"/>
              <a:t>India</a:t>
            </a:r>
            <a:endParaRPr lang="en-IN" dirty="0"/>
          </a:p>
        </p:txBody>
      </p:sp>
      <p:cxnSp>
        <p:nvCxnSpPr>
          <p:cNvPr id="31" name="Connector: Elbow 30">
            <a:extLst>
              <a:ext uri="{FF2B5EF4-FFF2-40B4-BE49-F238E27FC236}">
                <a16:creationId xmlns:a16="http://schemas.microsoft.com/office/drawing/2014/main" id="{D9F3189D-D575-4180-9717-4DAE8F574AD5}"/>
              </a:ext>
            </a:extLst>
          </p:cNvPr>
          <p:cNvCxnSpPr/>
          <p:nvPr/>
        </p:nvCxnSpPr>
        <p:spPr>
          <a:xfrm rot="5400000" flipH="1" flipV="1">
            <a:off x="6241002" y="3311371"/>
            <a:ext cx="497150" cy="213064"/>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36F20160-3C65-4CCB-AF0E-7DD6D88F1263}"/>
              </a:ext>
            </a:extLst>
          </p:cNvPr>
          <p:cNvSpPr txBox="1"/>
          <p:nvPr/>
        </p:nvSpPr>
        <p:spPr>
          <a:xfrm>
            <a:off x="2388093" y="4489967"/>
            <a:ext cx="1633491" cy="261610"/>
          </a:xfrm>
          <a:prstGeom prst="rect">
            <a:avLst/>
          </a:prstGeom>
          <a:noFill/>
        </p:spPr>
        <p:txBody>
          <a:bodyPr wrap="square" rtlCol="0">
            <a:spAutoFit/>
          </a:bodyPr>
          <a:lstStyle/>
          <a:p>
            <a:r>
              <a:rPr lang="en-US" sz="1100" dirty="0"/>
              <a:t>Kanyakumari</a:t>
            </a:r>
            <a:endParaRPr lang="en-IN" sz="1100" dirty="0"/>
          </a:p>
        </p:txBody>
      </p:sp>
      <p:sp>
        <p:nvSpPr>
          <p:cNvPr id="38" name="TextBox 37">
            <a:extLst>
              <a:ext uri="{FF2B5EF4-FFF2-40B4-BE49-F238E27FC236}">
                <a16:creationId xmlns:a16="http://schemas.microsoft.com/office/drawing/2014/main" id="{1C15B554-C7A6-4950-999B-C1EE7F3E6246}"/>
              </a:ext>
            </a:extLst>
          </p:cNvPr>
          <p:cNvSpPr txBox="1"/>
          <p:nvPr/>
        </p:nvSpPr>
        <p:spPr>
          <a:xfrm>
            <a:off x="1615737" y="4181777"/>
            <a:ext cx="1447832" cy="261610"/>
          </a:xfrm>
          <a:prstGeom prst="rect">
            <a:avLst/>
          </a:prstGeom>
          <a:noFill/>
        </p:spPr>
        <p:txBody>
          <a:bodyPr wrap="none" rtlCol="0">
            <a:spAutoFit/>
          </a:bodyPr>
          <a:lstStyle/>
          <a:p>
            <a:r>
              <a:rPr lang="en-US" sz="1100" dirty="0"/>
              <a:t>Thiruvananhapuram</a:t>
            </a:r>
            <a:endParaRPr lang="en-IN" sz="1100" dirty="0"/>
          </a:p>
        </p:txBody>
      </p:sp>
      <p:sp>
        <p:nvSpPr>
          <p:cNvPr id="42" name="TextBox 41">
            <a:extLst>
              <a:ext uri="{FF2B5EF4-FFF2-40B4-BE49-F238E27FC236}">
                <a16:creationId xmlns:a16="http://schemas.microsoft.com/office/drawing/2014/main" id="{6ECD1521-AB5C-4DD0-9214-A3F6AA177E65}"/>
              </a:ext>
            </a:extLst>
          </p:cNvPr>
          <p:cNvSpPr txBox="1"/>
          <p:nvPr/>
        </p:nvSpPr>
        <p:spPr>
          <a:xfrm>
            <a:off x="7785717" y="2317072"/>
            <a:ext cx="4322017" cy="3539430"/>
          </a:xfrm>
          <a:prstGeom prst="rect">
            <a:avLst/>
          </a:prstGeom>
          <a:noFill/>
        </p:spPr>
        <p:txBody>
          <a:bodyPr wrap="none" rtlCol="0">
            <a:spAutoFit/>
          </a:bodyPr>
          <a:lstStyle/>
          <a:p>
            <a:r>
              <a:rPr lang="en-US" sz="1600" b="1" dirty="0"/>
              <a:t>Region</a:t>
            </a:r>
            <a:r>
              <a:rPr lang="en-US" sz="1600" dirty="0"/>
              <a:t>: South India</a:t>
            </a:r>
          </a:p>
          <a:p>
            <a:r>
              <a:rPr lang="en-US" sz="1600" b="1" dirty="0"/>
              <a:t>District</a:t>
            </a:r>
            <a:r>
              <a:rPr lang="en-US" sz="1600" dirty="0"/>
              <a:t>: Thiruvananthapuram,  Kerala state</a:t>
            </a:r>
          </a:p>
          <a:p>
            <a:r>
              <a:rPr lang="en-US" sz="1600" b="1" dirty="0"/>
              <a:t>Coast</a:t>
            </a:r>
            <a:r>
              <a:rPr lang="en-US" sz="1600" dirty="0"/>
              <a:t>: 76km, 42 fishing villages</a:t>
            </a:r>
          </a:p>
          <a:p>
            <a:r>
              <a:rPr lang="en-US" sz="1600" b="1" dirty="0"/>
              <a:t>Field sites: </a:t>
            </a:r>
            <a:r>
              <a:rPr lang="en-US" sz="1600" dirty="0"/>
              <a:t>Anjengo and Poonthura villages</a:t>
            </a:r>
          </a:p>
          <a:p>
            <a:r>
              <a:rPr lang="en-US" sz="1600" b="1" dirty="0"/>
              <a:t>People:</a:t>
            </a:r>
            <a:r>
              <a:rPr lang="en-US" sz="1600" dirty="0"/>
              <a:t>  Artisanal fishers using nets and </a:t>
            </a:r>
          </a:p>
          <a:p>
            <a:r>
              <a:rPr lang="en-US" sz="1600" dirty="0"/>
              <a:t>lines, on board 30 to 34-feet boats with </a:t>
            </a:r>
          </a:p>
          <a:p>
            <a:r>
              <a:rPr lang="en-US" sz="1600" dirty="0"/>
              <a:t>outboard engines</a:t>
            </a:r>
          </a:p>
          <a:p>
            <a:endParaRPr lang="en-US" sz="1600" dirty="0"/>
          </a:p>
          <a:p>
            <a:r>
              <a:rPr lang="en-US" sz="1600" dirty="0"/>
              <a:t>Fishers live on the margins of the society, </a:t>
            </a:r>
          </a:p>
          <a:p>
            <a:r>
              <a:rPr lang="en-US" sz="1600" dirty="0"/>
              <a:t>many of them impoverished.   </a:t>
            </a:r>
          </a:p>
          <a:p>
            <a:endParaRPr lang="en-US" sz="1600" dirty="0"/>
          </a:p>
          <a:p>
            <a:r>
              <a:rPr lang="en-US" sz="1600" dirty="0"/>
              <a:t>Development interventions since the 1950s; </a:t>
            </a:r>
          </a:p>
          <a:p>
            <a:r>
              <a:rPr lang="en-US" sz="1600" dirty="0"/>
              <a:t>Still safety issues are largely unaddressed.</a:t>
            </a:r>
          </a:p>
          <a:p>
            <a:endParaRPr lang="en-US" sz="1600" dirty="0"/>
          </a:p>
        </p:txBody>
      </p:sp>
    </p:spTree>
    <p:extLst>
      <p:ext uri="{BB962C8B-B14F-4D97-AF65-F5344CB8AC3E}">
        <p14:creationId xmlns:p14="http://schemas.microsoft.com/office/powerpoint/2010/main" val="1033183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nd_rain_july.gif"/>
          <p:cNvPicPr>
            <a:picLocks noChangeAspect="1"/>
          </p:cNvPicPr>
          <p:nvPr/>
        </p:nvPicPr>
        <p:blipFill rotWithShape="1">
          <a:blip r:embed="rId2"/>
          <a:srcRect t="28889" r="59859" b="30000"/>
          <a:stretch/>
        </p:blipFill>
        <p:spPr>
          <a:xfrm>
            <a:off x="1809751" y="3561928"/>
            <a:ext cx="3441123" cy="2819400"/>
          </a:xfrm>
          <a:prstGeom prst="rect">
            <a:avLst/>
          </a:prstGeom>
          <a:ln>
            <a:solidFill>
              <a:schemeClr val="tx1"/>
            </a:solidFill>
          </a:ln>
        </p:spPr>
      </p:pic>
      <p:pic>
        <p:nvPicPr>
          <p:cNvPr id="3" name="Picture 2" descr="wind_rain_jan.gif"/>
          <p:cNvPicPr>
            <a:picLocks noChangeAspect="1"/>
          </p:cNvPicPr>
          <p:nvPr/>
        </p:nvPicPr>
        <p:blipFill rotWithShape="1">
          <a:blip r:embed="rId3"/>
          <a:srcRect t="27778" r="59859" b="25555"/>
          <a:stretch/>
        </p:blipFill>
        <p:spPr>
          <a:xfrm>
            <a:off x="1809751" y="0"/>
            <a:ext cx="3441123" cy="3200400"/>
          </a:xfrm>
          <a:prstGeom prst="rect">
            <a:avLst/>
          </a:prstGeom>
          <a:ln>
            <a:solidFill>
              <a:schemeClr val="tx1"/>
            </a:solidFill>
          </a:ln>
        </p:spPr>
      </p:pic>
      <p:pic>
        <p:nvPicPr>
          <p:cNvPr id="4" name="Picture 3" descr="wind_rain_jan.gif"/>
          <p:cNvPicPr>
            <a:picLocks noChangeAspect="1"/>
          </p:cNvPicPr>
          <p:nvPr/>
        </p:nvPicPr>
        <p:blipFill>
          <a:blip r:embed="rId4"/>
          <a:srcRect l="15111" t="80000" r="8444" b="14444"/>
          <a:stretch>
            <a:fillRect/>
          </a:stretch>
        </p:blipFill>
        <p:spPr>
          <a:xfrm rot="16200000">
            <a:off x="2289821" y="3200400"/>
            <a:ext cx="6553200" cy="381000"/>
          </a:xfrm>
          <a:prstGeom prst="rect">
            <a:avLst/>
          </a:prstGeom>
        </p:spPr>
      </p:pic>
      <p:sp>
        <p:nvSpPr>
          <p:cNvPr id="5" name="Rounded Rectangle 4"/>
          <p:cNvSpPr/>
          <p:nvPr/>
        </p:nvSpPr>
        <p:spPr>
          <a:xfrm>
            <a:off x="2667000" y="685800"/>
            <a:ext cx="2133600" cy="51054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en-US" dirty="0">
              <a:ln w="76200">
                <a:solidFill>
                  <a:schemeClr val="tx1"/>
                </a:solidFill>
              </a:ln>
            </a:endParaRPr>
          </a:p>
        </p:txBody>
      </p:sp>
      <p:sp>
        <p:nvSpPr>
          <p:cNvPr id="7" name="TextBox 6"/>
          <p:cNvSpPr txBox="1"/>
          <p:nvPr/>
        </p:nvSpPr>
        <p:spPr>
          <a:xfrm rot="16200000">
            <a:off x="4910969" y="3377267"/>
            <a:ext cx="2108249" cy="369322"/>
          </a:xfrm>
          <a:prstGeom prst="rect">
            <a:avLst/>
          </a:prstGeom>
          <a:noFill/>
        </p:spPr>
        <p:txBody>
          <a:bodyPr wrap="none" lIns="91430" tIns="45715" rIns="91430" bIns="45715" rtlCol="0">
            <a:spAutoFit/>
          </a:bodyPr>
          <a:lstStyle/>
          <a:p>
            <a:r>
              <a:rPr lang="en-US" b="1" dirty="0"/>
              <a:t>Rainfall (mm/day)</a:t>
            </a:r>
          </a:p>
        </p:txBody>
      </p:sp>
      <p:sp>
        <p:nvSpPr>
          <p:cNvPr id="8" name="TextBox 7"/>
          <p:cNvSpPr txBox="1"/>
          <p:nvPr/>
        </p:nvSpPr>
        <p:spPr>
          <a:xfrm>
            <a:off x="2747529" y="2831078"/>
            <a:ext cx="1659408" cy="369322"/>
          </a:xfrm>
          <a:prstGeom prst="rect">
            <a:avLst/>
          </a:prstGeom>
          <a:noFill/>
        </p:spPr>
        <p:txBody>
          <a:bodyPr wrap="none" lIns="91430" tIns="45715" rIns="91430" bIns="45715" rtlCol="0">
            <a:spAutoFit/>
          </a:bodyPr>
          <a:lstStyle/>
          <a:p>
            <a:r>
              <a:rPr lang="en-IN" b="1" dirty="0">
                <a:solidFill>
                  <a:srgbClr val="FF0000"/>
                </a:solidFill>
              </a:rPr>
              <a:t>NE Monsoon </a:t>
            </a:r>
          </a:p>
        </p:txBody>
      </p:sp>
      <p:sp>
        <p:nvSpPr>
          <p:cNvPr id="9" name="TextBox 8"/>
          <p:cNvSpPr txBox="1"/>
          <p:nvPr/>
        </p:nvSpPr>
        <p:spPr>
          <a:xfrm>
            <a:off x="2711625" y="3635732"/>
            <a:ext cx="1710705" cy="369322"/>
          </a:xfrm>
          <a:prstGeom prst="rect">
            <a:avLst/>
          </a:prstGeom>
          <a:noFill/>
        </p:spPr>
        <p:txBody>
          <a:bodyPr wrap="none" lIns="91430" tIns="45715" rIns="91430" bIns="45715" rtlCol="0">
            <a:spAutoFit/>
          </a:bodyPr>
          <a:lstStyle/>
          <a:p>
            <a:r>
              <a:rPr lang="en-IN" b="1" dirty="0">
                <a:solidFill>
                  <a:srgbClr val="FF0000"/>
                </a:solidFill>
              </a:rPr>
              <a:t>SW Monsoon </a:t>
            </a:r>
          </a:p>
        </p:txBody>
      </p:sp>
      <p:sp>
        <p:nvSpPr>
          <p:cNvPr id="12" name="TextBox 11">
            <a:extLst>
              <a:ext uri="{FF2B5EF4-FFF2-40B4-BE49-F238E27FC236}">
                <a16:creationId xmlns:a16="http://schemas.microsoft.com/office/drawing/2014/main" id="{7E4EFDB7-57A2-4E29-B724-D8EB61ADE41C}"/>
              </a:ext>
            </a:extLst>
          </p:cNvPr>
          <p:cNvSpPr txBox="1"/>
          <p:nvPr/>
        </p:nvSpPr>
        <p:spPr>
          <a:xfrm>
            <a:off x="7730836" y="554182"/>
            <a:ext cx="2469055" cy="1077208"/>
          </a:xfrm>
          <a:prstGeom prst="rect">
            <a:avLst/>
          </a:prstGeom>
          <a:noFill/>
        </p:spPr>
        <p:txBody>
          <a:bodyPr wrap="square" lIns="91430" tIns="45715" rIns="91430" bIns="45715" rtlCol="0">
            <a:spAutoFit/>
          </a:bodyPr>
          <a:lstStyle/>
          <a:p>
            <a:endParaRPr lang="en-IN" sz="3200" b="1" dirty="0">
              <a:solidFill>
                <a:srgbClr val="C00000"/>
              </a:solidFill>
            </a:endParaRPr>
          </a:p>
          <a:p>
            <a:r>
              <a:rPr lang="en-IN" sz="3200" b="1" dirty="0">
                <a:solidFill>
                  <a:schemeClr val="tx2">
                    <a:lumMod val="75000"/>
                  </a:schemeClr>
                </a:solidFill>
              </a:rPr>
              <a:t>Monsoon</a:t>
            </a:r>
          </a:p>
        </p:txBody>
      </p:sp>
      <p:sp>
        <p:nvSpPr>
          <p:cNvPr id="14" name="TextBox 13">
            <a:extLst>
              <a:ext uri="{FF2B5EF4-FFF2-40B4-BE49-F238E27FC236}">
                <a16:creationId xmlns:a16="http://schemas.microsoft.com/office/drawing/2014/main" id="{5C55FAEB-FDCE-4394-8FCB-5917211DE740}"/>
              </a:ext>
            </a:extLst>
          </p:cNvPr>
          <p:cNvSpPr txBox="1"/>
          <p:nvPr/>
        </p:nvSpPr>
        <p:spPr>
          <a:xfrm>
            <a:off x="6830292" y="2831078"/>
            <a:ext cx="5058140" cy="923330"/>
          </a:xfrm>
          <a:prstGeom prst="rect">
            <a:avLst/>
          </a:prstGeom>
          <a:noFill/>
        </p:spPr>
        <p:txBody>
          <a:bodyPr wrap="square" rtlCol="0">
            <a:spAutoFit/>
          </a:bodyPr>
          <a:lstStyle/>
          <a:p>
            <a:r>
              <a:rPr lang="en-IN" b="1" dirty="0"/>
              <a:t>Northeastern: </a:t>
            </a:r>
            <a:r>
              <a:rPr lang="en-IN" dirty="0"/>
              <a:t>October – December</a:t>
            </a:r>
          </a:p>
          <a:p>
            <a:endParaRPr lang="en-IN" b="1" dirty="0"/>
          </a:p>
          <a:p>
            <a:r>
              <a:rPr lang="en-IN" b="1" dirty="0"/>
              <a:t>Southwestern: </a:t>
            </a:r>
            <a:r>
              <a:rPr lang="en-IN" dirty="0"/>
              <a:t>June – September </a:t>
            </a:r>
          </a:p>
        </p:txBody>
      </p:sp>
    </p:spTree>
    <p:extLst>
      <p:ext uri="{BB962C8B-B14F-4D97-AF65-F5344CB8AC3E}">
        <p14:creationId xmlns:p14="http://schemas.microsoft.com/office/powerpoint/2010/main" val="3626090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E968FB-85FF-40BC-BF17-1C7474290125}"/>
              </a:ext>
            </a:extLst>
          </p:cNvPr>
          <p:cNvSpPr>
            <a:spLocks noGrp="1"/>
          </p:cNvSpPr>
          <p:nvPr>
            <p:ph type="body" sz="quarter" idx="17"/>
          </p:nvPr>
        </p:nvSpPr>
        <p:spPr/>
        <p:txBody>
          <a:bodyPr>
            <a:normAutofit/>
          </a:bodyPr>
          <a:lstStyle/>
          <a:p>
            <a:endParaRPr lang="en-US" sz="1800" dirty="0"/>
          </a:p>
          <a:p>
            <a:pPr marL="285750" indent="-285750">
              <a:buFont typeface="Arial" panose="020B0604020202020204" pitchFamily="34" charset="0"/>
              <a:buChar char="•"/>
            </a:pPr>
            <a:r>
              <a:rPr lang="en-IN" sz="1800" dirty="0"/>
              <a:t>Fishers face frequent accidents in the sea, due to large waves, and high wind during the monsoon season</a:t>
            </a:r>
          </a:p>
          <a:p>
            <a:pPr marL="285750" indent="-285750">
              <a:buFont typeface="Arial" panose="020B0604020202020204" pitchFamily="34" charset="0"/>
              <a:buChar char="•"/>
            </a:pPr>
            <a:r>
              <a:rPr lang="en-IN" sz="1800" dirty="0"/>
              <a:t>There appears to be a new trend of extreme weather events in the Arabian sea  </a:t>
            </a:r>
          </a:p>
          <a:p>
            <a:pPr marL="285750" indent="-285750">
              <a:buFont typeface="Arial" panose="020B0604020202020204" pitchFamily="34" charset="0"/>
              <a:buChar char="•"/>
            </a:pPr>
            <a:r>
              <a:rPr lang="en-IN" sz="1800" dirty="0"/>
              <a:t>Cyclone Ockhi of 2017 killed 365 fishers in the sea – most of them from Thiruvananthapuram and Kanyakumari districts.</a:t>
            </a:r>
          </a:p>
          <a:p>
            <a:pPr marL="285750" indent="-285750">
              <a:buFont typeface="Arial" panose="020B0604020202020204" pitchFamily="34" charset="0"/>
              <a:buChar char="•"/>
            </a:pPr>
            <a:r>
              <a:rPr lang="en-IN" sz="1800" dirty="0"/>
              <a:t>In 2018 monsoon floods (the worst in a century) in Kerala state killed 483 people, and displaced a million. Floods in 2019 claimed 121 lives. </a:t>
            </a:r>
          </a:p>
          <a:p>
            <a:pPr marL="285750" indent="-285750">
              <a:buFont typeface="Arial" panose="020B0604020202020204" pitchFamily="34" charset="0"/>
              <a:buChar char="•"/>
            </a:pPr>
            <a:r>
              <a:rPr lang="en-IN" sz="1800" dirty="0"/>
              <a:t>Marine weather forecasts can save lives – however their uptake is limited amongst the fishers.</a:t>
            </a:r>
          </a:p>
        </p:txBody>
      </p:sp>
      <p:sp>
        <p:nvSpPr>
          <p:cNvPr id="3" name="Subtitle 2">
            <a:extLst>
              <a:ext uri="{FF2B5EF4-FFF2-40B4-BE49-F238E27FC236}">
                <a16:creationId xmlns:a16="http://schemas.microsoft.com/office/drawing/2014/main" id="{DECEA115-FB05-4520-B991-92247691EFE3}"/>
              </a:ext>
            </a:extLst>
          </p:cNvPr>
          <p:cNvSpPr>
            <a:spLocks noGrp="1"/>
          </p:cNvSpPr>
          <p:nvPr>
            <p:ph type="subTitle" idx="1"/>
          </p:nvPr>
        </p:nvSpPr>
        <p:spPr/>
        <p:txBody>
          <a:bodyPr>
            <a:normAutofit fontScale="70000" lnSpcReduction="20000"/>
          </a:bodyPr>
          <a:lstStyle/>
          <a:p>
            <a:r>
              <a:rPr lang="en-US" dirty="0"/>
              <a:t>A background of high exposure to risk</a:t>
            </a:r>
            <a:endParaRPr lang="en-IN" dirty="0"/>
          </a:p>
        </p:txBody>
      </p:sp>
    </p:spTree>
    <p:extLst>
      <p:ext uri="{BB962C8B-B14F-4D97-AF65-F5344CB8AC3E}">
        <p14:creationId xmlns:p14="http://schemas.microsoft.com/office/powerpoint/2010/main" val="3819151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E968FB-85FF-40BC-BF17-1C7474290125}"/>
              </a:ext>
            </a:extLst>
          </p:cNvPr>
          <p:cNvSpPr>
            <a:spLocks noGrp="1"/>
          </p:cNvSpPr>
          <p:nvPr>
            <p:ph type="body" sz="quarter" idx="17"/>
          </p:nvPr>
        </p:nvSpPr>
        <p:spPr/>
        <p:txBody>
          <a:bodyPr>
            <a:normAutofit/>
          </a:bodyPr>
          <a:lstStyle/>
          <a:p>
            <a:r>
              <a:rPr lang="en-US" sz="1800" dirty="0"/>
              <a:t> Objectives: </a:t>
            </a:r>
          </a:p>
          <a:p>
            <a:pPr marL="285750" indent="-285750">
              <a:buAutoNum type="romanLcParenR"/>
            </a:pPr>
            <a:r>
              <a:rPr lang="en-US" sz="1800" b="1" dirty="0"/>
              <a:t>Study hazard risks</a:t>
            </a:r>
            <a:r>
              <a:rPr lang="en-US" sz="1800" dirty="0"/>
              <a:t>, using local knowledge, forecasts and in situ and remote instrument observations</a:t>
            </a:r>
          </a:p>
          <a:p>
            <a:pPr marL="285750" indent="-285750">
              <a:buAutoNum type="romanLcParenR"/>
            </a:pPr>
            <a:r>
              <a:rPr lang="en-US" sz="1800" b="1" dirty="0"/>
              <a:t>Understand the decision-making  process involved in fishing</a:t>
            </a:r>
            <a:r>
              <a:rPr lang="en-US" sz="1800" dirty="0"/>
              <a:t> mediated by local risk cultures, using ethnographic methods</a:t>
            </a:r>
          </a:p>
          <a:p>
            <a:pPr marL="285750" indent="-285750">
              <a:buAutoNum type="romanLcParenR"/>
            </a:pPr>
            <a:r>
              <a:rPr lang="en-US" sz="1800" b="1" dirty="0"/>
              <a:t>Co-produce risk communication</a:t>
            </a:r>
            <a:r>
              <a:rPr lang="en-US" sz="1800" dirty="0"/>
              <a:t> with fishers and forecasters, contributing to accurate, accessible, actionable forecasts and advisories through workshops, and focus groups. </a:t>
            </a:r>
          </a:p>
          <a:p>
            <a:pPr marL="285750" indent="-285750">
              <a:buAutoNum type="romanLcParenR"/>
            </a:pPr>
            <a:endParaRPr lang="en-US" sz="1800" dirty="0"/>
          </a:p>
          <a:p>
            <a:r>
              <a:rPr lang="en-US" sz="1800" i="1" dirty="0"/>
              <a:t>The RGS study is a follow up focusing on weather trends and fishing decisions of diverse artisanal fishing groups; Radio Monsoon tests ways to co-produce weather knowledge with fishers.</a:t>
            </a:r>
            <a:endParaRPr lang="en-IN" sz="1800" i="1" dirty="0"/>
          </a:p>
        </p:txBody>
      </p:sp>
      <p:sp>
        <p:nvSpPr>
          <p:cNvPr id="3" name="Subtitle 2">
            <a:extLst>
              <a:ext uri="{FF2B5EF4-FFF2-40B4-BE49-F238E27FC236}">
                <a16:creationId xmlns:a16="http://schemas.microsoft.com/office/drawing/2014/main" id="{DECEA115-FB05-4520-B991-92247691EFE3}"/>
              </a:ext>
            </a:extLst>
          </p:cNvPr>
          <p:cNvSpPr>
            <a:spLocks noGrp="1"/>
          </p:cNvSpPr>
          <p:nvPr>
            <p:ph type="subTitle" idx="1"/>
          </p:nvPr>
        </p:nvSpPr>
        <p:spPr/>
        <p:txBody>
          <a:bodyPr>
            <a:normAutofit fontScale="55000" lnSpcReduction="20000"/>
          </a:bodyPr>
          <a:lstStyle/>
          <a:p>
            <a:r>
              <a:rPr lang="en-US" dirty="0"/>
              <a:t>Tools for safe and sustainable artisanal fishing</a:t>
            </a:r>
            <a:endParaRPr lang="en-IN" dirty="0"/>
          </a:p>
        </p:txBody>
      </p:sp>
    </p:spTree>
    <p:extLst>
      <p:ext uri="{BB962C8B-B14F-4D97-AF65-F5344CB8AC3E}">
        <p14:creationId xmlns:p14="http://schemas.microsoft.com/office/powerpoint/2010/main" val="11567010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9564" r="9812"/>
          <a:stretch/>
        </p:blipFill>
        <p:spPr>
          <a:xfrm>
            <a:off x="1714668" y="0"/>
            <a:ext cx="5529116" cy="6858000"/>
          </a:xfrm>
          <a:prstGeom prst="rect">
            <a:avLst/>
          </a:prstGeom>
        </p:spPr>
      </p:pic>
      <p:sp>
        <p:nvSpPr>
          <p:cNvPr id="3" name="TextBox 2"/>
          <p:cNvSpPr txBox="1"/>
          <p:nvPr/>
        </p:nvSpPr>
        <p:spPr>
          <a:xfrm>
            <a:off x="7243784" y="609709"/>
            <a:ext cx="2966858" cy="10038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IN" sz="1481" dirty="0"/>
              <a:t>We selected 3 high wind and large wave periods based on instrument observations as highlighted the figure.</a:t>
            </a:r>
          </a:p>
        </p:txBody>
      </p:sp>
      <p:cxnSp>
        <p:nvCxnSpPr>
          <p:cNvPr id="5" name="Straight Arrow Connector 4"/>
          <p:cNvCxnSpPr/>
          <p:nvPr/>
        </p:nvCxnSpPr>
        <p:spPr>
          <a:xfrm flipH="1" flipV="1">
            <a:off x="4991142" y="495413"/>
            <a:ext cx="2252642" cy="7238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flipV="1">
            <a:off x="3810088" y="495413"/>
            <a:ext cx="3433696" cy="7238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flipV="1">
            <a:off x="2781427" y="419216"/>
            <a:ext cx="4462357" cy="80006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0971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p:cNvGraphicFramePr>
            <a:graphicFrameLocks noGrp="1"/>
          </p:cNvGraphicFramePr>
          <p:nvPr/>
        </p:nvGraphicFramePr>
        <p:xfrm>
          <a:off x="1714525" y="4991040"/>
          <a:ext cx="7890731" cy="1796041"/>
        </p:xfrm>
        <a:graphic>
          <a:graphicData uri="http://schemas.openxmlformats.org/drawingml/2006/table">
            <a:tbl>
              <a:tblPr firstRow="1" bandRow="1">
                <a:tableStyleId>{5C22544A-7EE6-4342-B048-85BDC9FD1C3A}</a:tableStyleId>
              </a:tblPr>
              <a:tblGrid>
                <a:gridCol w="895822">
                  <a:extLst>
                    <a:ext uri="{9D8B030D-6E8A-4147-A177-3AD203B41FA5}">
                      <a16:colId xmlns:a16="http://schemas.microsoft.com/office/drawing/2014/main" val="20000"/>
                    </a:ext>
                  </a:extLst>
                </a:gridCol>
                <a:gridCol w="1161643">
                  <a:extLst>
                    <a:ext uri="{9D8B030D-6E8A-4147-A177-3AD203B41FA5}">
                      <a16:colId xmlns:a16="http://schemas.microsoft.com/office/drawing/2014/main" val="20001"/>
                    </a:ext>
                  </a:extLst>
                </a:gridCol>
                <a:gridCol w="1447744">
                  <a:extLst>
                    <a:ext uri="{9D8B030D-6E8A-4147-A177-3AD203B41FA5}">
                      <a16:colId xmlns:a16="http://schemas.microsoft.com/office/drawing/2014/main" val="20002"/>
                    </a:ext>
                  </a:extLst>
                </a:gridCol>
                <a:gridCol w="1409646">
                  <a:extLst>
                    <a:ext uri="{9D8B030D-6E8A-4147-A177-3AD203B41FA5}">
                      <a16:colId xmlns:a16="http://schemas.microsoft.com/office/drawing/2014/main" val="20003"/>
                    </a:ext>
                  </a:extLst>
                </a:gridCol>
                <a:gridCol w="1447744">
                  <a:extLst>
                    <a:ext uri="{9D8B030D-6E8A-4147-A177-3AD203B41FA5}">
                      <a16:colId xmlns:a16="http://schemas.microsoft.com/office/drawing/2014/main" val="20004"/>
                    </a:ext>
                  </a:extLst>
                </a:gridCol>
                <a:gridCol w="1528132">
                  <a:extLst>
                    <a:ext uri="{9D8B030D-6E8A-4147-A177-3AD203B41FA5}">
                      <a16:colId xmlns:a16="http://schemas.microsoft.com/office/drawing/2014/main" val="20005"/>
                    </a:ext>
                  </a:extLst>
                </a:gridCol>
              </a:tblGrid>
              <a:tr h="500302">
                <a:tc>
                  <a:txBody>
                    <a:bodyPr/>
                    <a:lstStyle/>
                    <a:p>
                      <a:pPr algn="ctr"/>
                      <a:r>
                        <a:rPr lang="en-IN" sz="1000" dirty="0"/>
                        <a:t>IMD Alert/ Wind forecast</a:t>
                      </a:r>
                    </a:p>
                  </a:txBody>
                  <a:tcPr marL="48380" marR="48380" marT="24190" marB="24190"/>
                </a:tc>
                <a:tc>
                  <a:txBody>
                    <a:bodyPr/>
                    <a:lstStyle/>
                    <a:p>
                      <a:pPr algn="ctr"/>
                      <a:r>
                        <a:rPr lang="en-IN" sz="1000" dirty="0"/>
                        <a:t>NIL</a:t>
                      </a:r>
                    </a:p>
                    <a:p>
                      <a:pPr algn="ctr"/>
                      <a:r>
                        <a:rPr lang="en-IN" sz="1000" dirty="0"/>
                        <a:t>(35-45kmph)</a:t>
                      </a:r>
                    </a:p>
                  </a:txBody>
                  <a:tcPr marL="48380" marR="48380" marT="24190" marB="24190"/>
                </a:tc>
                <a:tc>
                  <a:txBody>
                    <a:bodyPr/>
                    <a:lstStyle/>
                    <a:p>
                      <a:pPr algn="ctr"/>
                      <a:r>
                        <a:rPr lang="en-IN" sz="1000" dirty="0"/>
                        <a:t>NIL</a:t>
                      </a:r>
                    </a:p>
                    <a:p>
                      <a:pPr algn="ctr"/>
                      <a:r>
                        <a:rPr lang="en-IN" sz="1000" dirty="0"/>
                        <a:t>(35-45 kmph)</a:t>
                      </a:r>
                    </a:p>
                  </a:txBody>
                  <a:tcPr marL="48380" marR="48380" marT="24190" marB="24190"/>
                </a:tc>
                <a:tc>
                  <a:txBody>
                    <a:bodyPr/>
                    <a:lstStyle/>
                    <a:p>
                      <a:pPr algn="ctr"/>
                      <a:r>
                        <a:rPr lang="en-IN" sz="1000" dirty="0"/>
                        <a:t>NIL</a:t>
                      </a:r>
                    </a:p>
                    <a:p>
                      <a:pPr algn="ctr"/>
                      <a:r>
                        <a:rPr lang="en-IN" sz="1000" dirty="0"/>
                        <a:t>(35-45 kmph)</a:t>
                      </a:r>
                    </a:p>
                  </a:txBody>
                  <a:tcPr marL="48380" marR="48380" marT="24190" marB="24190"/>
                </a:tc>
                <a:tc>
                  <a:txBody>
                    <a:bodyPr/>
                    <a:lstStyle/>
                    <a:p>
                      <a:pPr algn="ctr"/>
                      <a:r>
                        <a:rPr lang="en-IN" sz="1000" dirty="0"/>
                        <a:t>NIL</a:t>
                      </a:r>
                    </a:p>
                    <a:p>
                      <a:pPr algn="ctr"/>
                      <a:r>
                        <a:rPr lang="en-IN" sz="1000" dirty="0"/>
                        <a:t>(35-40 kmph)</a:t>
                      </a:r>
                    </a:p>
                  </a:txBody>
                  <a:tcPr marL="48380" marR="48380" marT="24190" marB="24190"/>
                </a:tc>
                <a:tc>
                  <a:txBody>
                    <a:bodyPr/>
                    <a:lstStyle/>
                    <a:p>
                      <a:pPr algn="ctr"/>
                      <a:r>
                        <a:rPr lang="en-IN" sz="1000" dirty="0"/>
                        <a:t>NIVIS</a:t>
                      </a:r>
                    </a:p>
                    <a:p>
                      <a:pPr algn="ctr"/>
                      <a:r>
                        <a:rPr lang="en-IN" sz="1000" dirty="0"/>
                        <a:t>(35-45 kmph)</a:t>
                      </a:r>
                    </a:p>
                  </a:txBody>
                  <a:tcPr marL="48380" marR="48380" marT="24190" marB="24190"/>
                </a:tc>
                <a:extLst>
                  <a:ext uri="{0D108BD9-81ED-4DB2-BD59-A6C34878D82A}">
                    <a16:rowId xmlns:a16="http://schemas.microsoft.com/office/drawing/2014/main" val="10000"/>
                  </a:ext>
                </a:extLst>
              </a:tr>
              <a:tr h="289857">
                <a:tc>
                  <a:txBody>
                    <a:bodyPr/>
                    <a:lstStyle/>
                    <a:p>
                      <a:pPr algn="ctr"/>
                      <a:r>
                        <a:rPr lang="en-IN" sz="1000" b="1" dirty="0"/>
                        <a:t>INCOIS</a:t>
                      </a:r>
                    </a:p>
                  </a:txBody>
                  <a:tcPr marL="48380" marR="48380" marT="24190" marB="24190"/>
                </a:tc>
                <a:tc>
                  <a:txBody>
                    <a:bodyPr/>
                    <a:lstStyle/>
                    <a:p>
                      <a:pPr algn="ctr"/>
                      <a:r>
                        <a:rPr lang="en-IN" sz="1000" dirty="0"/>
                        <a:t>High waves</a:t>
                      </a:r>
                    </a:p>
                  </a:txBody>
                  <a:tcPr marL="48380" marR="48380" marT="24190" marB="24190"/>
                </a:tc>
                <a:tc>
                  <a:txBody>
                    <a:bodyPr/>
                    <a:lstStyle/>
                    <a:p>
                      <a:pPr algn="ctr"/>
                      <a:r>
                        <a:rPr lang="en-IN" sz="1000" dirty="0"/>
                        <a:t>High waves</a:t>
                      </a:r>
                    </a:p>
                  </a:txBody>
                  <a:tcPr marL="48380" marR="48380" marT="24190" marB="24190"/>
                </a:tc>
                <a:tc>
                  <a:txBody>
                    <a:bodyPr/>
                    <a:lstStyle/>
                    <a:p>
                      <a:pPr algn="ctr"/>
                      <a:r>
                        <a:rPr lang="en-IN" sz="1000" dirty="0"/>
                        <a:t>High waves</a:t>
                      </a:r>
                    </a:p>
                  </a:txBody>
                  <a:tcPr marL="48380" marR="48380" marT="24190" marB="24190"/>
                </a:tc>
                <a:tc>
                  <a:txBody>
                    <a:bodyPr/>
                    <a:lstStyle/>
                    <a:p>
                      <a:pPr algn="ctr"/>
                      <a:r>
                        <a:rPr lang="en-IN" sz="1000" dirty="0"/>
                        <a:t>High waves</a:t>
                      </a:r>
                    </a:p>
                  </a:txBody>
                  <a:tcPr marL="48380" marR="48380" marT="24190" marB="24190"/>
                </a:tc>
                <a:tc>
                  <a:txBody>
                    <a:bodyPr/>
                    <a:lstStyle/>
                    <a:p>
                      <a:pPr algn="ctr"/>
                      <a:r>
                        <a:rPr lang="en-IN" sz="1000" dirty="0"/>
                        <a:t>High waves</a:t>
                      </a:r>
                    </a:p>
                  </a:txBody>
                  <a:tcPr marL="48380" marR="48380" marT="24190" marB="24190"/>
                </a:tc>
                <a:extLst>
                  <a:ext uri="{0D108BD9-81ED-4DB2-BD59-A6C34878D82A}">
                    <a16:rowId xmlns:a16="http://schemas.microsoft.com/office/drawing/2014/main" val="10001"/>
                  </a:ext>
                </a:extLst>
              </a:tr>
              <a:tr h="500302">
                <a:tc>
                  <a:txBody>
                    <a:bodyPr/>
                    <a:lstStyle/>
                    <a:p>
                      <a:pPr algn="ctr"/>
                      <a:r>
                        <a:rPr lang="en-IN" sz="1000" b="1" dirty="0"/>
                        <a:t>Fishers</a:t>
                      </a:r>
                    </a:p>
                    <a:p>
                      <a:pPr algn="ctr"/>
                      <a:r>
                        <a:rPr lang="en-IN" sz="1000" b="1" dirty="0"/>
                        <a:t> response</a:t>
                      </a:r>
                    </a:p>
                  </a:txBody>
                  <a:tcPr marL="48380" marR="48380" marT="24190" marB="24190"/>
                </a:tc>
                <a:tc>
                  <a:txBody>
                    <a:bodyPr/>
                    <a:lstStyle/>
                    <a:p>
                      <a:pPr algn="ctr"/>
                      <a:r>
                        <a:rPr lang="en-IN" sz="1000" dirty="0"/>
                        <a:t>Went to  fish</a:t>
                      </a:r>
                    </a:p>
                  </a:txBody>
                  <a:tcPr marL="48380" marR="48380" marT="24190" marB="241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000" dirty="0"/>
                        <a:t>Went to  fish</a:t>
                      </a:r>
                    </a:p>
                    <a:p>
                      <a:pPr algn="ctr"/>
                      <a:endParaRPr lang="en-IN" sz="1000" dirty="0"/>
                    </a:p>
                  </a:txBody>
                  <a:tcPr marL="48380" marR="48380" marT="24190" marB="24190"/>
                </a:tc>
                <a:tc>
                  <a:txBody>
                    <a:bodyPr/>
                    <a:lstStyle/>
                    <a:p>
                      <a:pPr algn="ctr"/>
                      <a:r>
                        <a:rPr lang="en-IN" sz="1000" dirty="0"/>
                        <a:t>Did not go </a:t>
                      </a:r>
                    </a:p>
                  </a:txBody>
                  <a:tcPr marL="48380" marR="48380" marT="24190" marB="24190"/>
                </a:tc>
                <a:tc>
                  <a:txBody>
                    <a:bodyPr/>
                    <a:lstStyle/>
                    <a:p>
                      <a:pPr algn="ctr"/>
                      <a:r>
                        <a:rPr lang="en-IN" sz="1000" dirty="0"/>
                        <a:t>Went to fish</a:t>
                      </a:r>
                    </a:p>
                  </a:txBody>
                  <a:tcPr marL="48380" marR="48380" marT="24190" marB="24190"/>
                </a:tc>
                <a:tc>
                  <a:txBody>
                    <a:bodyPr/>
                    <a:lstStyle/>
                    <a:p>
                      <a:pPr algn="ctr"/>
                      <a:r>
                        <a:rPr lang="en-IN" sz="1000" dirty="0"/>
                        <a:t>Did  not go</a:t>
                      </a:r>
                    </a:p>
                  </a:txBody>
                  <a:tcPr marL="48380" marR="48380" marT="24190" marB="24190"/>
                </a:tc>
                <a:extLst>
                  <a:ext uri="{0D108BD9-81ED-4DB2-BD59-A6C34878D82A}">
                    <a16:rowId xmlns:a16="http://schemas.microsoft.com/office/drawing/2014/main" val="10002"/>
                  </a:ext>
                </a:extLst>
              </a:tr>
              <a:tr h="500302">
                <a:tc>
                  <a:txBody>
                    <a:bodyPr/>
                    <a:lstStyle/>
                    <a:p>
                      <a:pPr algn="ctr"/>
                      <a:endParaRPr lang="en-IN" sz="1000" b="1" dirty="0"/>
                    </a:p>
                  </a:txBody>
                  <a:tcPr marL="48380" marR="48380" marT="24190" marB="24190"/>
                </a:tc>
                <a:tc>
                  <a:txBody>
                    <a:bodyPr/>
                    <a:lstStyle/>
                    <a:p>
                      <a:pPr algn="ctr"/>
                      <a:endParaRPr lang="en-IN" sz="1000" dirty="0"/>
                    </a:p>
                  </a:txBody>
                  <a:tcPr marL="48380" marR="48380" marT="24190" marB="24190"/>
                </a:tc>
                <a:tc>
                  <a:txBody>
                    <a:bodyPr/>
                    <a:lstStyle/>
                    <a:p>
                      <a:pPr algn="ctr"/>
                      <a:endParaRPr lang="en-IN" sz="1000" dirty="0"/>
                    </a:p>
                  </a:txBody>
                  <a:tcPr marL="48380" marR="48380" marT="24190" marB="24190"/>
                </a:tc>
                <a:tc>
                  <a:txBody>
                    <a:bodyPr/>
                    <a:lstStyle/>
                    <a:p>
                      <a:pPr algn="ctr"/>
                      <a:endParaRPr lang="en-IN" sz="1000" dirty="0"/>
                    </a:p>
                  </a:txBody>
                  <a:tcPr marL="48380" marR="48380" marT="24190" marB="24190"/>
                </a:tc>
                <a:tc>
                  <a:txBody>
                    <a:bodyPr/>
                    <a:lstStyle/>
                    <a:p>
                      <a:pPr algn="ctr"/>
                      <a:endParaRPr lang="en-IN" sz="1000" dirty="0"/>
                    </a:p>
                  </a:txBody>
                  <a:tcPr marL="48380" marR="48380" marT="24190" marB="24190"/>
                </a:tc>
                <a:tc>
                  <a:txBody>
                    <a:bodyPr/>
                    <a:lstStyle/>
                    <a:p>
                      <a:pPr algn="ctr"/>
                      <a:endParaRPr lang="en-IN" sz="1000" dirty="0"/>
                    </a:p>
                  </a:txBody>
                  <a:tcPr marL="48380" marR="48380" marT="24190" marB="24190"/>
                </a:tc>
                <a:extLst>
                  <a:ext uri="{0D108BD9-81ED-4DB2-BD59-A6C34878D82A}">
                    <a16:rowId xmlns:a16="http://schemas.microsoft.com/office/drawing/2014/main" val="10003"/>
                  </a:ext>
                </a:extLst>
              </a:tr>
            </a:tbl>
          </a:graphicData>
        </a:graphic>
      </p:graphicFrame>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949" y="152526"/>
            <a:ext cx="8217424" cy="4757192"/>
          </a:xfrm>
          <a:prstGeom prst="rect">
            <a:avLst/>
          </a:prstGeom>
        </p:spPr>
      </p:pic>
      <p:sp>
        <p:nvSpPr>
          <p:cNvPr id="19" name="TextBox 18"/>
          <p:cNvSpPr txBox="1"/>
          <p:nvPr/>
        </p:nvSpPr>
        <p:spPr>
          <a:xfrm rot="16200000">
            <a:off x="1067946" y="1416524"/>
            <a:ext cx="1869423" cy="417935"/>
          </a:xfrm>
          <a:prstGeom prst="rect">
            <a:avLst/>
          </a:prstGeom>
          <a:noFill/>
        </p:spPr>
        <p:txBody>
          <a:bodyPr wrap="none" rtlCol="0">
            <a:spAutoFit/>
          </a:bodyPr>
          <a:lstStyle/>
          <a:p>
            <a:pPr algn="ctr"/>
            <a:r>
              <a:rPr lang="en-IN" sz="1058" b="1" dirty="0"/>
              <a:t>Observed Wind</a:t>
            </a:r>
          </a:p>
          <a:p>
            <a:pPr algn="ctr"/>
            <a:r>
              <a:rPr lang="en-IN" sz="1058" b="1" dirty="0"/>
              <a:t>(Scatterometer-SCATSAT)</a:t>
            </a:r>
          </a:p>
        </p:txBody>
      </p:sp>
      <p:sp>
        <p:nvSpPr>
          <p:cNvPr id="20" name="TextBox 19"/>
          <p:cNvSpPr txBox="1"/>
          <p:nvPr/>
        </p:nvSpPr>
        <p:spPr>
          <a:xfrm rot="16200000">
            <a:off x="1414141" y="3724926"/>
            <a:ext cx="1204177" cy="417935"/>
          </a:xfrm>
          <a:prstGeom prst="rect">
            <a:avLst/>
          </a:prstGeom>
          <a:noFill/>
        </p:spPr>
        <p:txBody>
          <a:bodyPr wrap="none" rtlCol="0">
            <a:spAutoFit/>
          </a:bodyPr>
          <a:lstStyle/>
          <a:p>
            <a:pPr algn="ctr"/>
            <a:r>
              <a:rPr lang="en-IN" sz="1058" b="1" dirty="0"/>
              <a:t>Observed Wave</a:t>
            </a:r>
          </a:p>
          <a:p>
            <a:pPr algn="ctr"/>
            <a:r>
              <a:rPr lang="en-IN" sz="1058" b="1" dirty="0"/>
              <a:t>(Satellite)</a:t>
            </a:r>
          </a:p>
        </p:txBody>
      </p:sp>
    </p:spTree>
    <p:extLst>
      <p:ext uri="{BB962C8B-B14F-4D97-AF65-F5344CB8AC3E}">
        <p14:creationId xmlns:p14="http://schemas.microsoft.com/office/powerpoint/2010/main" val="2451358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E968FB-85FF-40BC-BF17-1C7474290125}"/>
              </a:ext>
            </a:extLst>
          </p:cNvPr>
          <p:cNvSpPr>
            <a:spLocks noGrp="1"/>
          </p:cNvSpPr>
          <p:nvPr>
            <p:ph type="body" sz="quarter" idx="17"/>
          </p:nvPr>
        </p:nvSpPr>
        <p:spPr/>
        <p:txBody>
          <a:bodyPr>
            <a:normAutofit/>
          </a:bodyPr>
          <a:lstStyle/>
          <a:p>
            <a:endParaRPr lang="en-IN" sz="1800" dirty="0"/>
          </a:p>
          <a:p>
            <a:pPr marL="285750" indent="-285750">
              <a:buFont typeface="Arial" panose="020B0604020202020204" pitchFamily="34" charset="0"/>
              <a:buChar char="•"/>
            </a:pPr>
            <a:r>
              <a:rPr lang="en-IN" sz="1800" dirty="0"/>
              <a:t>Fishing decisions determined by several factors – forecasts, experiences, “peer pressure”, and FISH</a:t>
            </a:r>
          </a:p>
          <a:p>
            <a:pPr marL="285750" indent="-285750">
              <a:buFont typeface="Arial" panose="020B0604020202020204" pitchFamily="34" charset="0"/>
              <a:buChar char="•"/>
            </a:pPr>
            <a:r>
              <a:rPr lang="en-IN" sz="1800" dirty="0"/>
              <a:t>The  fishers played safe, by fishing often within about five km from the shore</a:t>
            </a:r>
          </a:p>
          <a:p>
            <a:pPr marL="285750" indent="-285750">
              <a:buFont typeface="Arial" panose="020B0604020202020204" pitchFamily="34" charset="0"/>
              <a:buChar char="•"/>
            </a:pPr>
            <a:r>
              <a:rPr lang="en-IN" sz="1800" dirty="0"/>
              <a:t>They launched from harbours considered safe</a:t>
            </a:r>
          </a:p>
          <a:p>
            <a:pPr marL="285750" indent="-285750">
              <a:buFont typeface="Arial" panose="020B0604020202020204" pitchFamily="34" charset="0"/>
              <a:buChar char="•"/>
            </a:pPr>
            <a:r>
              <a:rPr lang="en-IN" sz="1800" dirty="0"/>
              <a:t>Preferred to fish in relatively calm areas, especially coastal waters with sandy beaches (where they can land if there is an emergency)</a:t>
            </a:r>
          </a:p>
          <a:p>
            <a:pPr marL="285750" indent="-285750">
              <a:buFont typeface="Arial" panose="020B0604020202020204" pitchFamily="34" charset="0"/>
              <a:buChar char="•"/>
            </a:pPr>
            <a:r>
              <a:rPr lang="en-IN" sz="1800" dirty="0"/>
              <a:t>Still on days with more fish (as they perceived), the fishers took more risks</a:t>
            </a:r>
          </a:p>
        </p:txBody>
      </p:sp>
      <p:sp>
        <p:nvSpPr>
          <p:cNvPr id="3" name="Subtitle 2">
            <a:extLst>
              <a:ext uri="{FF2B5EF4-FFF2-40B4-BE49-F238E27FC236}">
                <a16:creationId xmlns:a16="http://schemas.microsoft.com/office/drawing/2014/main" id="{DECEA115-FB05-4520-B991-92247691EFE3}"/>
              </a:ext>
            </a:extLst>
          </p:cNvPr>
          <p:cNvSpPr>
            <a:spLocks noGrp="1"/>
          </p:cNvSpPr>
          <p:nvPr>
            <p:ph type="subTitle" idx="1"/>
          </p:nvPr>
        </p:nvSpPr>
        <p:spPr/>
        <p:txBody>
          <a:bodyPr>
            <a:normAutofit fontScale="55000" lnSpcReduction="20000"/>
          </a:bodyPr>
          <a:lstStyle/>
          <a:p>
            <a:r>
              <a:rPr lang="en-US" dirty="0"/>
              <a:t>Fishers’ response to high wind and large waves</a:t>
            </a:r>
            <a:endParaRPr lang="en-IN" dirty="0"/>
          </a:p>
        </p:txBody>
      </p:sp>
    </p:spTree>
    <p:extLst>
      <p:ext uri="{BB962C8B-B14F-4D97-AF65-F5344CB8AC3E}">
        <p14:creationId xmlns:p14="http://schemas.microsoft.com/office/powerpoint/2010/main" val="3328938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22EC08AA-3346-4393-9D43-385DB7C86DC4}"/>
              </a:ext>
            </a:extLst>
          </p:cNvPr>
          <p:cNvSpPr>
            <a:spLocks noGrp="1"/>
          </p:cNvSpPr>
          <p:nvPr>
            <p:ph type="subTitle" idx="1"/>
          </p:nvPr>
        </p:nvSpPr>
        <p:spPr/>
        <p:txBody>
          <a:bodyPr>
            <a:normAutofit fontScale="77500" lnSpcReduction="20000"/>
          </a:bodyPr>
          <a:lstStyle/>
          <a:p>
            <a:r>
              <a:rPr lang="en-IN" dirty="0"/>
              <a:t>Storms and sea surface temperature </a:t>
            </a:r>
          </a:p>
        </p:txBody>
      </p:sp>
      <p:pic>
        <p:nvPicPr>
          <p:cNvPr id="5" name="Picture Placeholder 4">
            <a:extLst>
              <a:ext uri="{FF2B5EF4-FFF2-40B4-BE49-F238E27FC236}">
                <a16:creationId xmlns:a16="http://schemas.microsoft.com/office/drawing/2014/main" id="{2C503F3C-8FE9-4787-A387-EA295435761A}"/>
              </a:ext>
            </a:extLst>
          </p:cNvPr>
          <p:cNvPicPr>
            <a:picLocks noGrp="1"/>
          </p:cNvPicPr>
          <p:nvPr>
            <p:ph type="pic" sz="quarter" idx="17"/>
          </p:nvPr>
        </p:nvPicPr>
        <p:blipFill>
          <a:blip r:embed="rId2"/>
          <a:srcRect l="937" r="937"/>
          <a:stretch/>
        </p:blipFill>
        <p:spPr>
          <a:xfrm>
            <a:off x="531998" y="1857375"/>
            <a:ext cx="5362575" cy="3643313"/>
          </a:xfrm>
          <a:prstGeom prst="rect">
            <a:avLst/>
          </a:prstGeom>
          <a:ln>
            <a:noFill/>
          </a:ln>
        </p:spPr>
      </p:pic>
      <p:pic>
        <p:nvPicPr>
          <p:cNvPr id="6" name="Picture Placeholder 5">
            <a:extLst>
              <a:ext uri="{FF2B5EF4-FFF2-40B4-BE49-F238E27FC236}">
                <a16:creationId xmlns:a16="http://schemas.microsoft.com/office/drawing/2014/main" id="{4DCDF12A-438B-468C-98B0-2435099FAC71}"/>
              </a:ext>
            </a:extLst>
          </p:cNvPr>
          <p:cNvPicPr>
            <a:picLocks noGrp="1"/>
          </p:cNvPicPr>
          <p:nvPr>
            <p:ph type="pic" sz="quarter" idx="10"/>
          </p:nvPr>
        </p:nvPicPr>
        <p:blipFill>
          <a:blip r:embed="rId3"/>
          <a:srcRect l="2634" r="2634"/>
          <a:stretch/>
        </p:blipFill>
        <p:spPr>
          <a:xfrm>
            <a:off x="6096000" y="1857375"/>
            <a:ext cx="5427663" cy="3513615"/>
          </a:xfrm>
          <a:prstGeom prst="rect">
            <a:avLst/>
          </a:prstGeom>
          <a:ln>
            <a:noFill/>
          </a:ln>
        </p:spPr>
      </p:pic>
    </p:spTree>
    <p:extLst>
      <p:ext uri="{BB962C8B-B14F-4D97-AF65-F5344CB8AC3E}">
        <p14:creationId xmlns:p14="http://schemas.microsoft.com/office/powerpoint/2010/main" val="113691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22EC08AA-3346-4393-9D43-385DB7C86DC4}"/>
              </a:ext>
            </a:extLst>
          </p:cNvPr>
          <p:cNvSpPr>
            <a:spLocks noGrp="1"/>
          </p:cNvSpPr>
          <p:nvPr>
            <p:ph type="subTitle" idx="1"/>
          </p:nvPr>
        </p:nvSpPr>
        <p:spPr/>
        <p:txBody>
          <a:bodyPr>
            <a:normAutofit fontScale="77500" lnSpcReduction="20000"/>
          </a:bodyPr>
          <a:lstStyle/>
          <a:p>
            <a:r>
              <a:rPr lang="en-IN" dirty="0"/>
              <a:t>Storms and sea surface  temperature</a:t>
            </a:r>
          </a:p>
        </p:txBody>
      </p:sp>
      <p:pic>
        <p:nvPicPr>
          <p:cNvPr id="10" name="Picture Placeholder 9">
            <a:extLst>
              <a:ext uri="{FF2B5EF4-FFF2-40B4-BE49-F238E27FC236}">
                <a16:creationId xmlns:a16="http://schemas.microsoft.com/office/drawing/2014/main" id="{42148D45-8955-47A7-9AB2-C23469B21646}"/>
              </a:ext>
            </a:extLst>
          </p:cNvPr>
          <p:cNvPicPr>
            <a:picLocks noGrp="1"/>
          </p:cNvPicPr>
          <p:nvPr>
            <p:ph type="pic" sz="quarter" idx="10"/>
          </p:nvPr>
        </p:nvPicPr>
        <p:blipFill>
          <a:blip r:embed="rId2"/>
          <a:srcRect l="2634" r="2634"/>
          <a:stretch/>
        </p:blipFill>
        <p:spPr>
          <a:xfrm>
            <a:off x="6096000" y="1857375"/>
            <a:ext cx="5492750" cy="3643314"/>
          </a:xfrm>
          <a:prstGeom prst="rect">
            <a:avLst/>
          </a:prstGeom>
          <a:ln>
            <a:noFill/>
          </a:ln>
        </p:spPr>
      </p:pic>
      <p:pic>
        <p:nvPicPr>
          <p:cNvPr id="17" name="Picture 16">
            <a:extLst>
              <a:ext uri="{FF2B5EF4-FFF2-40B4-BE49-F238E27FC236}">
                <a16:creationId xmlns:a16="http://schemas.microsoft.com/office/drawing/2014/main" id="{2E739B7B-AE54-45D1-A6A2-AE11311BB316}"/>
              </a:ext>
            </a:extLst>
          </p:cNvPr>
          <p:cNvPicPr/>
          <p:nvPr/>
        </p:nvPicPr>
        <p:blipFill>
          <a:blip r:embed="rId3"/>
          <a:stretch/>
        </p:blipFill>
        <p:spPr>
          <a:xfrm>
            <a:off x="953826" y="2145320"/>
            <a:ext cx="4958702" cy="3287814"/>
          </a:xfrm>
          <a:prstGeom prst="rect">
            <a:avLst/>
          </a:prstGeom>
          <a:ln>
            <a:noFill/>
          </a:ln>
        </p:spPr>
      </p:pic>
    </p:spTree>
    <p:extLst>
      <p:ext uri="{BB962C8B-B14F-4D97-AF65-F5344CB8AC3E}">
        <p14:creationId xmlns:p14="http://schemas.microsoft.com/office/powerpoint/2010/main" val="23404736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77350B-461A-4221-9837-B0F78DFC8C1B}"/>
              </a:ext>
            </a:extLst>
          </p:cNvPr>
          <p:cNvSpPr>
            <a:spLocks noGrp="1"/>
          </p:cNvSpPr>
          <p:nvPr>
            <p:ph type="body" sz="quarter" idx="17"/>
          </p:nvPr>
        </p:nvSpPr>
        <p:spPr/>
        <p:txBody>
          <a:bodyPr>
            <a:normAutofit/>
          </a:bodyPr>
          <a:lstStyle/>
          <a:p>
            <a:pPr marL="285750" indent="-285750">
              <a:buFont typeface="Arial" panose="020B0604020202020204" pitchFamily="34" charset="0"/>
              <a:buChar char="•"/>
            </a:pPr>
            <a:endParaRPr lang="en-IN" sz="1800" dirty="0"/>
          </a:p>
          <a:p>
            <a:pPr marL="285750" indent="-285750">
              <a:buFont typeface="Arial" panose="020B0604020202020204" pitchFamily="34" charset="0"/>
              <a:buChar char="•"/>
            </a:pPr>
            <a:r>
              <a:rPr lang="en-IN" sz="1800" dirty="0"/>
              <a:t>A trend of intensification of storms in the pre-monsoon period, the storm season of the Arabian Sea</a:t>
            </a:r>
          </a:p>
          <a:p>
            <a:pPr marL="285750" indent="-285750">
              <a:buFont typeface="Arial" panose="020B0604020202020204" pitchFamily="34" charset="0"/>
              <a:buChar char="•"/>
            </a:pPr>
            <a:r>
              <a:rPr lang="en-IN" sz="1800" dirty="0"/>
              <a:t>A less pronounced trend in the north-eastern monsoon period, the storm season of the Bay of Bengal</a:t>
            </a:r>
          </a:p>
          <a:p>
            <a:pPr marL="285750" indent="-285750">
              <a:buFont typeface="Arial" panose="020B0604020202020204" pitchFamily="34" charset="0"/>
              <a:buChar char="•"/>
            </a:pPr>
            <a:r>
              <a:rPr lang="en-IN" sz="1800" dirty="0"/>
              <a:t>Intensification of storms appears to correlate with sea surface temperature rise (we have yet to test it)</a:t>
            </a:r>
          </a:p>
          <a:p>
            <a:pPr marL="285750" indent="-285750">
              <a:buFont typeface="Arial" panose="020B0604020202020204" pitchFamily="34" charset="0"/>
              <a:buChar char="•"/>
            </a:pPr>
            <a:r>
              <a:rPr lang="en-IN" sz="1800" dirty="0"/>
              <a:t>This possible trend has got future implications in a changing climate</a:t>
            </a:r>
          </a:p>
        </p:txBody>
      </p:sp>
      <p:sp>
        <p:nvSpPr>
          <p:cNvPr id="3" name="Subtitle 2">
            <a:extLst>
              <a:ext uri="{FF2B5EF4-FFF2-40B4-BE49-F238E27FC236}">
                <a16:creationId xmlns:a16="http://schemas.microsoft.com/office/drawing/2014/main" id="{D6F14981-9EC4-4A3A-BD01-7269492F7708}"/>
              </a:ext>
            </a:extLst>
          </p:cNvPr>
          <p:cNvSpPr>
            <a:spLocks noGrp="1"/>
          </p:cNvSpPr>
          <p:nvPr>
            <p:ph type="subTitle" idx="1"/>
          </p:nvPr>
        </p:nvSpPr>
        <p:spPr/>
        <p:txBody>
          <a:bodyPr>
            <a:normAutofit fontScale="92500" lnSpcReduction="10000"/>
          </a:bodyPr>
          <a:lstStyle/>
          <a:p>
            <a:r>
              <a:rPr lang="en-IN" dirty="0"/>
              <a:t>Storm trends</a:t>
            </a:r>
          </a:p>
        </p:txBody>
      </p:sp>
    </p:spTree>
    <p:extLst>
      <p:ext uri="{BB962C8B-B14F-4D97-AF65-F5344CB8AC3E}">
        <p14:creationId xmlns:p14="http://schemas.microsoft.com/office/powerpoint/2010/main" val="3695793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972203-9B92-4734-97D2-436D7204B95F}"/>
              </a:ext>
            </a:extLst>
          </p:cNvPr>
          <p:cNvSpPr>
            <a:spLocks noGrp="1"/>
          </p:cNvSpPr>
          <p:nvPr>
            <p:ph type="body" sz="quarter" idx="17"/>
          </p:nvPr>
        </p:nvSpPr>
        <p:spPr/>
        <p:txBody>
          <a:bodyPr>
            <a:noAutofit/>
          </a:bodyPr>
          <a:lstStyle/>
          <a:p>
            <a:pPr marL="342900" indent="-342900">
              <a:buAutoNum type="arabicPeriod"/>
            </a:pPr>
            <a:r>
              <a:rPr lang="en-US" sz="1800" b="1" dirty="0"/>
              <a:t>Risks appear to be on the rise:</a:t>
            </a:r>
            <a:r>
              <a:rPr lang="en-US" sz="1800" dirty="0"/>
              <a:t> Growing financial pressures and extreme weather events over the Arabian Sea make fishing livelihoods more precarious and dangerous than ever. </a:t>
            </a:r>
          </a:p>
          <a:p>
            <a:pPr marL="342900" indent="-342900">
              <a:buAutoNum type="arabicPeriod"/>
            </a:pPr>
            <a:r>
              <a:rPr lang="en-US" sz="1800" b="1" dirty="0"/>
              <a:t>Forecasts inadequate:</a:t>
            </a:r>
            <a:r>
              <a:rPr lang="en-US" sz="1800" dirty="0"/>
              <a:t> Fishers seek and use multiple forecast sources</a:t>
            </a:r>
            <a:r>
              <a:rPr lang="en-US" sz="1800" b="1" dirty="0"/>
              <a:t> </a:t>
            </a:r>
            <a:r>
              <a:rPr lang="en-US" sz="1800" dirty="0"/>
              <a:t>even when they are not always easily accessible. Forecasts, however, are often generic and inadequate. The fishers compare forecasts with their traditional knowledge and direct observation of the sea and the sky.</a:t>
            </a:r>
          </a:p>
          <a:p>
            <a:pPr marL="342900" indent="-342900">
              <a:buAutoNum type="arabicPeriod"/>
            </a:pPr>
            <a:r>
              <a:rPr lang="en-US" sz="1800" b="1" dirty="0"/>
              <a:t>False alarms:</a:t>
            </a:r>
            <a:r>
              <a:rPr lang="en-US" sz="1800" dirty="0"/>
              <a:t> Upto 72 per cent of the forecasts issued are accurate. While forecasters rarely miss major weather events, they often issue false alarms, restricting fishing. </a:t>
            </a:r>
          </a:p>
          <a:p>
            <a:pPr marL="342900" indent="-342900">
              <a:buAutoNum type="arabicPeriod"/>
            </a:pPr>
            <a:r>
              <a:rPr lang="en-US" sz="1800" b="1" dirty="0"/>
              <a:t>Fishers fish when there is fish:</a:t>
            </a:r>
            <a:r>
              <a:rPr lang="en-US" sz="1800" dirty="0"/>
              <a:t> Fishing decisions seem to be driven by the availability (and scarcity) of fish more than anything else; and fish are abundant on some days during the monsoon season. </a:t>
            </a:r>
            <a:endParaRPr lang="en-IN" sz="1800" dirty="0"/>
          </a:p>
        </p:txBody>
      </p:sp>
      <p:sp>
        <p:nvSpPr>
          <p:cNvPr id="3" name="Subtitle 2">
            <a:extLst>
              <a:ext uri="{FF2B5EF4-FFF2-40B4-BE49-F238E27FC236}">
                <a16:creationId xmlns:a16="http://schemas.microsoft.com/office/drawing/2014/main" id="{116AE598-B731-4B89-BFCF-9113236DB7D1}"/>
              </a:ext>
            </a:extLst>
          </p:cNvPr>
          <p:cNvSpPr>
            <a:spLocks noGrp="1"/>
          </p:cNvSpPr>
          <p:nvPr>
            <p:ph type="subTitle" idx="1"/>
          </p:nvPr>
        </p:nvSpPr>
        <p:spPr/>
        <p:txBody>
          <a:bodyPr>
            <a:normAutofit fontScale="92500" lnSpcReduction="10000"/>
          </a:bodyPr>
          <a:lstStyle/>
          <a:p>
            <a:r>
              <a:rPr lang="en-US" dirty="0"/>
              <a:t>Key findings</a:t>
            </a:r>
            <a:endParaRPr lang="en-IN" dirty="0"/>
          </a:p>
        </p:txBody>
      </p:sp>
    </p:spTree>
    <p:extLst>
      <p:ext uri="{BB962C8B-B14F-4D97-AF65-F5344CB8AC3E}">
        <p14:creationId xmlns:p14="http://schemas.microsoft.com/office/powerpoint/2010/main" val="12108144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EE656E5-ABD8-42B4-AA83-B0ABB8E49277}"/>
              </a:ext>
            </a:extLst>
          </p:cNvPr>
          <p:cNvSpPr>
            <a:spLocks noGrp="1"/>
          </p:cNvSpPr>
          <p:nvPr>
            <p:ph type="body" sz="quarter" idx="17"/>
          </p:nvPr>
        </p:nvSpPr>
        <p:spPr/>
        <p:txBody>
          <a:bodyPr>
            <a:normAutofit/>
          </a:bodyPr>
          <a:lstStyle/>
          <a:p>
            <a:endParaRPr lang="en-US" sz="1800" dirty="0"/>
          </a:p>
          <a:p>
            <a:pPr marL="285750" indent="-285750">
              <a:buFont typeface="Arial" panose="020B0604020202020204" pitchFamily="34" charset="0"/>
              <a:buChar char="•"/>
            </a:pPr>
            <a:r>
              <a:rPr lang="en-US" sz="1800" dirty="0"/>
              <a:t>In uncertain weather, fishing is risky or restricted, with impacts on local livelihoods and food security.</a:t>
            </a:r>
          </a:p>
          <a:p>
            <a:pPr marL="285750" indent="-285750">
              <a:buFont typeface="Arial" panose="020B0604020202020204" pitchFamily="34" charset="0"/>
              <a:buChar char="•"/>
            </a:pPr>
            <a:r>
              <a:rPr lang="en-US" sz="1800" dirty="0"/>
              <a:t>Forecasts can make fishing safer – at the same time false alarms unnecessarily stop work and interfere with livelihood and food security.</a:t>
            </a:r>
          </a:p>
          <a:p>
            <a:pPr marL="285750" indent="-285750">
              <a:buFont typeface="Arial" panose="020B0604020202020204" pitchFamily="34" charset="0"/>
              <a:buChar char="•"/>
            </a:pPr>
            <a:r>
              <a:rPr lang="en-US" sz="1800" b="1" dirty="0"/>
              <a:t>Issues:</a:t>
            </a:r>
            <a:r>
              <a:rPr lang="en-US" sz="1800" dirty="0"/>
              <a:t>  </a:t>
            </a:r>
          </a:p>
          <a:p>
            <a:pPr marL="800100" lvl="1" indent="-342900">
              <a:buFont typeface="+mj-lt"/>
              <a:buAutoNum type="alphaLcPeriod"/>
            </a:pPr>
            <a:r>
              <a:rPr lang="en-US" sz="1800" dirty="0"/>
              <a:t>How to make forecasts more relevant and reliable? </a:t>
            </a:r>
          </a:p>
          <a:p>
            <a:pPr marL="800100" lvl="1" indent="-342900">
              <a:buFont typeface="+mj-lt"/>
              <a:buAutoNum type="alphaLcPeriod"/>
            </a:pPr>
            <a:r>
              <a:rPr lang="en-US" sz="1800" dirty="0"/>
              <a:t>Is there a way to ensure fishers’ income when the weather is bad?</a:t>
            </a:r>
          </a:p>
          <a:p>
            <a:pPr marL="342900" indent="-342900">
              <a:buFont typeface="Arial" panose="020B0604020202020204" pitchFamily="34" charset="0"/>
              <a:buChar char="•"/>
            </a:pPr>
            <a:endParaRPr lang="en-US" sz="1800" dirty="0"/>
          </a:p>
          <a:p>
            <a:endParaRPr lang="en-IN" sz="1800" dirty="0"/>
          </a:p>
        </p:txBody>
      </p:sp>
      <p:sp>
        <p:nvSpPr>
          <p:cNvPr id="3" name="Subtitle 2">
            <a:extLst>
              <a:ext uri="{FF2B5EF4-FFF2-40B4-BE49-F238E27FC236}">
                <a16:creationId xmlns:a16="http://schemas.microsoft.com/office/drawing/2014/main" id="{03A6FF37-475F-41A3-A782-CB2496E98053}"/>
              </a:ext>
            </a:extLst>
          </p:cNvPr>
          <p:cNvSpPr>
            <a:spLocks noGrp="1"/>
          </p:cNvSpPr>
          <p:nvPr>
            <p:ph type="subTitle" idx="1"/>
          </p:nvPr>
        </p:nvSpPr>
        <p:spPr/>
        <p:txBody>
          <a:bodyPr>
            <a:noAutofit/>
          </a:bodyPr>
          <a:lstStyle/>
          <a:p>
            <a:r>
              <a:rPr lang="en-US" sz="4400" dirty="0"/>
              <a:t>SDG1 - No Poverty; SDG2 – No Hunger</a:t>
            </a:r>
            <a:endParaRPr lang="en-IN" sz="4400" dirty="0"/>
          </a:p>
        </p:txBody>
      </p:sp>
    </p:spTree>
    <p:extLst>
      <p:ext uri="{BB962C8B-B14F-4D97-AF65-F5344CB8AC3E}">
        <p14:creationId xmlns:p14="http://schemas.microsoft.com/office/powerpoint/2010/main" val="277004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EE656E5-ABD8-42B4-AA83-B0ABB8E49277}"/>
              </a:ext>
            </a:extLst>
          </p:cNvPr>
          <p:cNvSpPr>
            <a:spLocks noGrp="1"/>
          </p:cNvSpPr>
          <p:nvPr>
            <p:ph type="body" sz="quarter" idx="17"/>
          </p:nvPr>
        </p:nvSpPr>
        <p:spPr/>
        <p:txBody>
          <a:bodyPr>
            <a:normAutofit/>
          </a:bodyPr>
          <a:lstStyle/>
          <a:p>
            <a:endParaRPr lang="en-US" sz="1800" dirty="0"/>
          </a:p>
          <a:p>
            <a:pPr marL="285750" indent="-285750">
              <a:buFont typeface="Arial" panose="020B0604020202020204" pitchFamily="34" charset="0"/>
              <a:buChar char="•"/>
            </a:pPr>
            <a:r>
              <a:rPr lang="en-US" sz="1800" dirty="0"/>
              <a:t>As fish stock is decreasing in the coastal waters, more fishers go to fish in the deep waters without adequate precautions (such as lifejackets or wireless communication systems).</a:t>
            </a:r>
          </a:p>
          <a:p>
            <a:pPr marL="285750" indent="-285750">
              <a:buFont typeface="Arial" panose="020B0604020202020204" pitchFamily="34" charset="0"/>
              <a:buChar char="•"/>
            </a:pPr>
            <a:r>
              <a:rPr lang="en-US" sz="1800" dirty="0"/>
              <a:t>Paradoxically, fish is abundant on some days of the monsoon season – due to low water temperature, and presence of nutrients and algae</a:t>
            </a:r>
          </a:p>
          <a:p>
            <a:pPr marL="285750" indent="-285750">
              <a:buFont typeface="Arial" panose="020B0604020202020204" pitchFamily="34" charset="0"/>
              <a:buChar char="•"/>
            </a:pPr>
            <a:r>
              <a:rPr lang="en-US" sz="1800" b="1" dirty="0"/>
              <a:t>Issues:</a:t>
            </a:r>
            <a:r>
              <a:rPr lang="en-US" sz="1800" dirty="0"/>
              <a:t>  </a:t>
            </a:r>
          </a:p>
          <a:p>
            <a:pPr marL="800100" lvl="1" indent="-342900">
              <a:buFont typeface="+mj-lt"/>
              <a:buAutoNum type="alphaLcPeriod"/>
            </a:pPr>
            <a:r>
              <a:rPr lang="en-US" sz="1800" dirty="0"/>
              <a:t>Can ocean conservation contribute to better fish stock?</a:t>
            </a:r>
          </a:p>
          <a:p>
            <a:pPr marL="800100" lvl="1" indent="-342900">
              <a:buFont typeface="+mj-lt"/>
              <a:buAutoNum type="alphaLcPeriod"/>
            </a:pPr>
            <a:r>
              <a:rPr lang="en-US" sz="1800" dirty="0"/>
              <a:t>Are there other solutions to conserve/ enhance stock ?</a:t>
            </a:r>
          </a:p>
          <a:p>
            <a:pPr marL="800100" lvl="1" indent="-342900">
              <a:buFont typeface="+mj-lt"/>
              <a:buAutoNum type="alphaLcPeriod"/>
            </a:pPr>
            <a:r>
              <a:rPr lang="en-US" sz="1800" dirty="0"/>
              <a:t>Is there a way to ensure fishers’ income when the weather is bad?</a:t>
            </a:r>
          </a:p>
          <a:p>
            <a:pPr marL="342900" indent="-342900">
              <a:buFont typeface="Arial" panose="020B0604020202020204" pitchFamily="34" charset="0"/>
              <a:buChar char="•"/>
            </a:pPr>
            <a:endParaRPr lang="en-US" sz="1800" dirty="0"/>
          </a:p>
          <a:p>
            <a:endParaRPr lang="en-IN" sz="1800" dirty="0"/>
          </a:p>
        </p:txBody>
      </p:sp>
      <p:sp>
        <p:nvSpPr>
          <p:cNvPr id="3" name="Subtitle 2">
            <a:extLst>
              <a:ext uri="{FF2B5EF4-FFF2-40B4-BE49-F238E27FC236}">
                <a16:creationId xmlns:a16="http://schemas.microsoft.com/office/drawing/2014/main" id="{03A6FF37-475F-41A3-A782-CB2496E98053}"/>
              </a:ext>
            </a:extLst>
          </p:cNvPr>
          <p:cNvSpPr>
            <a:spLocks noGrp="1"/>
          </p:cNvSpPr>
          <p:nvPr>
            <p:ph type="subTitle" idx="1"/>
          </p:nvPr>
        </p:nvSpPr>
        <p:spPr/>
        <p:txBody>
          <a:bodyPr>
            <a:normAutofit/>
          </a:bodyPr>
          <a:lstStyle/>
          <a:p>
            <a:r>
              <a:rPr lang="en-US" sz="4400" dirty="0"/>
              <a:t>SDG 14: Ocean Conservation</a:t>
            </a:r>
            <a:endParaRPr lang="en-IN" sz="4400" dirty="0"/>
          </a:p>
        </p:txBody>
      </p:sp>
    </p:spTree>
    <p:extLst>
      <p:ext uri="{BB962C8B-B14F-4D97-AF65-F5344CB8AC3E}">
        <p14:creationId xmlns:p14="http://schemas.microsoft.com/office/powerpoint/2010/main" val="1229570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0474C0-49C5-4C76-AA6A-D17B8338A5FE}"/>
              </a:ext>
            </a:extLst>
          </p:cNvPr>
          <p:cNvSpPr>
            <a:spLocks noGrp="1"/>
          </p:cNvSpPr>
          <p:nvPr>
            <p:ph type="body" sz="quarter" idx="17"/>
          </p:nvPr>
        </p:nvSpPr>
        <p:spPr/>
        <p:txBody>
          <a:bodyPr>
            <a:normAutofit/>
          </a:bodyPr>
          <a:lstStyle/>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a:t>Understanding changing weather patterns of the Arabian Sea</a:t>
            </a:r>
          </a:p>
          <a:p>
            <a:pPr marL="285750" indent="-285750">
              <a:buFont typeface="Arial" panose="020B0604020202020204" pitchFamily="34" charset="0"/>
              <a:buChar char="•"/>
            </a:pPr>
            <a:r>
              <a:rPr lang="en-US" sz="1800" dirty="0"/>
              <a:t>Ensuring local and timely forecasts and early warning </a:t>
            </a:r>
          </a:p>
          <a:p>
            <a:pPr marL="285750" indent="-285750">
              <a:buFont typeface="Arial" panose="020B0604020202020204" pitchFamily="34" charset="0"/>
              <a:buChar char="•"/>
            </a:pPr>
            <a:r>
              <a:rPr lang="en-US" sz="1800" dirty="0"/>
              <a:t>Better forecast dissemination over multiple channels (mobile phones, the Internet, and VHF/FM radio)</a:t>
            </a:r>
          </a:p>
          <a:p>
            <a:pPr marL="285750" indent="-285750">
              <a:buFont typeface="Arial" panose="020B0604020202020204" pitchFamily="34" charset="0"/>
              <a:buChar char="•"/>
            </a:pPr>
            <a:r>
              <a:rPr lang="en-US" sz="1800" dirty="0"/>
              <a:t>Better weather observation networks and early warning systems </a:t>
            </a:r>
          </a:p>
          <a:p>
            <a:pPr marL="285750" indent="-285750">
              <a:buFont typeface="Arial" panose="020B0604020202020204" pitchFamily="34" charset="0"/>
              <a:buChar char="•"/>
            </a:pPr>
            <a:r>
              <a:rPr lang="en-US" sz="1800" dirty="0"/>
              <a:t>Co-production of weather knowledge – forecasters and fishers need to interact closely to share experiences, knowledge and challenges they face.</a:t>
            </a:r>
            <a:endParaRPr lang="en-IN" sz="1800" dirty="0"/>
          </a:p>
        </p:txBody>
      </p:sp>
      <p:sp>
        <p:nvSpPr>
          <p:cNvPr id="3" name="Subtitle 2">
            <a:extLst>
              <a:ext uri="{FF2B5EF4-FFF2-40B4-BE49-F238E27FC236}">
                <a16:creationId xmlns:a16="http://schemas.microsoft.com/office/drawing/2014/main" id="{F1FE9831-50CD-4291-AFFE-8BDCD479042C}"/>
              </a:ext>
            </a:extLst>
          </p:cNvPr>
          <p:cNvSpPr>
            <a:spLocks noGrp="1"/>
          </p:cNvSpPr>
          <p:nvPr>
            <p:ph type="subTitle" idx="1"/>
          </p:nvPr>
        </p:nvSpPr>
        <p:spPr/>
        <p:txBody>
          <a:bodyPr>
            <a:normAutofit/>
          </a:bodyPr>
          <a:lstStyle/>
          <a:p>
            <a:r>
              <a:rPr lang="en-US" sz="4400" dirty="0"/>
              <a:t>SDG 13: Climate Action</a:t>
            </a:r>
            <a:endParaRPr lang="en-IN" sz="4400" dirty="0"/>
          </a:p>
        </p:txBody>
      </p:sp>
    </p:spTree>
    <p:extLst>
      <p:ext uri="{BB962C8B-B14F-4D97-AF65-F5344CB8AC3E}">
        <p14:creationId xmlns:p14="http://schemas.microsoft.com/office/powerpoint/2010/main" val="988473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BC8097-A993-4584-BAB2-0F7E38FD2A7E}"/>
              </a:ext>
            </a:extLst>
          </p:cNvPr>
          <p:cNvSpPr>
            <a:spLocks noGrp="1"/>
          </p:cNvSpPr>
          <p:nvPr>
            <p:ph type="body" sz="quarter" idx="17"/>
          </p:nvPr>
        </p:nvSpPr>
        <p:spPr/>
        <p:txBody>
          <a:bodyPr>
            <a:normAutofit/>
          </a:bodyPr>
          <a:lstStyle/>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a:t>Better weather environmental knowledge systems and follow up action can contribute to better forecasts for safe and sustainable fishing.</a:t>
            </a:r>
            <a:endParaRPr lang="en-IN" sz="1800" dirty="0"/>
          </a:p>
          <a:p>
            <a:endParaRPr lang="en-IN" sz="1800" dirty="0"/>
          </a:p>
        </p:txBody>
      </p:sp>
      <p:sp>
        <p:nvSpPr>
          <p:cNvPr id="3" name="Subtitle 2">
            <a:extLst>
              <a:ext uri="{FF2B5EF4-FFF2-40B4-BE49-F238E27FC236}">
                <a16:creationId xmlns:a16="http://schemas.microsoft.com/office/drawing/2014/main" id="{956806B9-61AC-4432-9B1A-E40AFAB51A2C}"/>
              </a:ext>
            </a:extLst>
          </p:cNvPr>
          <p:cNvSpPr>
            <a:spLocks noGrp="1"/>
          </p:cNvSpPr>
          <p:nvPr>
            <p:ph type="subTitle" idx="1"/>
          </p:nvPr>
        </p:nvSpPr>
        <p:spPr/>
        <p:txBody>
          <a:bodyPr>
            <a:normAutofit fontScale="62500" lnSpcReduction="20000"/>
          </a:bodyPr>
          <a:lstStyle/>
          <a:p>
            <a:r>
              <a:rPr lang="en-US" dirty="0"/>
              <a:t>SDG 8: Decent Work and Economic Growth</a:t>
            </a:r>
            <a:endParaRPr lang="en-IN" dirty="0"/>
          </a:p>
        </p:txBody>
      </p:sp>
    </p:spTree>
    <p:extLst>
      <p:ext uri="{BB962C8B-B14F-4D97-AF65-F5344CB8AC3E}">
        <p14:creationId xmlns:p14="http://schemas.microsoft.com/office/powerpoint/2010/main" val="17549741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B10C07-647C-47D5-AF34-9BC4790A9361}"/>
              </a:ext>
            </a:extLst>
          </p:cNvPr>
          <p:cNvSpPr>
            <a:spLocks noGrp="1"/>
          </p:cNvSpPr>
          <p:nvPr>
            <p:ph type="body" sz="quarter" idx="17"/>
          </p:nvPr>
        </p:nvSpPr>
        <p:spPr/>
        <p:txBody>
          <a:bodyPr>
            <a:normAutofit/>
          </a:bodyPr>
          <a:lstStyle/>
          <a:p>
            <a:endParaRPr lang="en-US" sz="1600" dirty="0"/>
          </a:p>
          <a:p>
            <a:endParaRPr lang="en-US" sz="1600" dirty="0"/>
          </a:p>
          <a:p>
            <a:endParaRPr lang="en-US" sz="1600" dirty="0"/>
          </a:p>
          <a:p>
            <a:endParaRPr lang="en-US" sz="1600" dirty="0"/>
          </a:p>
          <a:p>
            <a:endParaRPr lang="en-US" sz="1600" b="1" i="1" dirty="0"/>
          </a:p>
          <a:p>
            <a:r>
              <a:rPr lang="en-US" sz="1600" b="1" i="1" dirty="0"/>
              <a:t>Our team:</a:t>
            </a:r>
            <a:r>
              <a:rPr lang="en-US" sz="1600" i="1" dirty="0"/>
              <a:t> </a:t>
            </a:r>
            <a:r>
              <a:rPr lang="en-US" sz="1600" b="1" i="1" dirty="0"/>
              <a:t>Sussex</a:t>
            </a:r>
            <a:r>
              <a:rPr lang="en-US" sz="1600" i="1" dirty="0"/>
              <a:t> – F Osella (PI) &amp; R Stirrat (anthropology), K Howland (Informatics), P Rowhani &amp; M Martin (geography). </a:t>
            </a:r>
            <a:r>
              <a:rPr lang="en-US" sz="1600" b="1" i="1" dirty="0"/>
              <a:t>Indian collaborators</a:t>
            </a:r>
            <a:r>
              <a:rPr lang="en-US" sz="1600" i="1" dirty="0"/>
              <a:t>: IMD – S Balachandran &amp; NT Niyas (meteorology). CUSAT – S Abhilash &amp; Vijayakumar P (atmospheric sciences). INCOIS – R Harikumar (ocean sciences). Independent expert V Salagrama (fisheries). SDMA – SL Kuriakose (disaster management). Field work facilitated by B Chiramel SJ (sociology) and colleagues at Sneharam, Anjengo.</a:t>
            </a:r>
          </a:p>
          <a:p>
            <a:endParaRPr lang="en-IN" sz="1600" dirty="0"/>
          </a:p>
        </p:txBody>
      </p:sp>
      <p:sp>
        <p:nvSpPr>
          <p:cNvPr id="3" name="Subtitle 2">
            <a:extLst>
              <a:ext uri="{FF2B5EF4-FFF2-40B4-BE49-F238E27FC236}">
                <a16:creationId xmlns:a16="http://schemas.microsoft.com/office/drawing/2014/main" id="{C45B5A3E-645C-4960-86A6-729B54325CAB}"/>
              </a:ext>
            </a:extLst>
          </p:cNvPr>
          <p:cNvSpPr>
            <a:spLocks noGrp="1"/>
          </p:cNvSpPr>
          <p:nvPr>
            <p:ph type="subTitle" idx="1"/>
          </p:nvPr>
        </p:nvSpPr>
        <p:spPr/>
        <p:txBody>
          <a:bodyPr>
            <a:normAutofit fontScale="92500" lnSpcReduction="10000"/>
          </a:bodyPr>
          <a:lstStyle/>
          <a:p>
            <a:r>
              <a:rPr lang="en-IN" dirty="0"/>
              <a:t>Thanks</a:t>
            </a:r>
          </a:p>
        </p:txBody>
      </p:sp>
    </p:spTree>
    <p:extLst>
      <p:ext uri="{BB962C8B-B14F-4D97-AF65-F5344CB8AC3E}">
        <p14:creationId xmlns:p14="http://schemas.microsoft.com/office/powerpoint/2010/main" val="2061338201"/>
      </p:ext>
    </p:extLst>
  </p:cSld>
  <p:clrMapOvr>
    <a:masterClrMapping/>
  </p:clrMapOvr>
</p:sld>
</file>

<file path=ppt/theme/theme1.xml><?xml version="1.0" encoding="utf-8"?>
<a:theme xmlns:a="http://schemas.openxmlformats.org/drawingml/2006/main" name="UoS Title 1">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Widescreen.potx" id="{F08C5917-6689-41F7-BDE3-720955AF670F}" vid="{5757C8C7-97AD-4F99-942A-0AA75D03EE2C}"/>
    </a:ext>
  </a:extLst>
</a:theme>
</file>

<file path=ppt/theme/theme2.xml><?xml version="1.0" encoding="utf-8"?>
<a:theme xmlns:a="http://schemas.openxmlformats.org/drawingml/2006/main" name="UoS Title 1 Photography">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Widescreen.potx" id="{F08C5917-6689-41F7-BDE3-720955AF670F}" vid="{DDB325DD-D689-4CBA-AB64-C06E9E5E7595}"/>
    </a:ext>
  </a:extLst>
</a:theme>
</file>

<file path=ppt/theme/theme3.xml><?xml version="1.0" encoding="utf-8"?>
<a:theme xmlns:a="http://schemas.openxmlformats.org/drawingml/2006/main" name="UoS Title 2">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Widescreen.potx" id="{F08C5917-6689-41F7-BDE3-720955AF670F}" vid="{4DD086C2-5CFC-44D9-8449-22DD9C0B6687}"/>
    </a:ext>
  </a:extLst>
</a:theme>
</file>

<file path=ppt/theme/theme4.xml><?xml version="1.0" encoding="utf-8"?>
<a:theme xmlns:a="http://schemas.openxmlformats.org/drawingml/2006/main" name="UoS Title 2 Photography">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Widescreen.potx" id="{F08C5917-6689-41F7-BDE3-720955AF670F}" vid="{5188F7F6-51C3-4AF4-9607-6466C973C4E4}"/>
    </a:ext>
  </a:extLst>
</a:theme>
</file>

<file path=ppt/theme/theme5.xml><?xml version="1.0" encoding="utf-8"?>
<a:theme xmlns:a="http://schemas.openxmlformats.org/drawingml/2006/main" name="Cobalt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Widescreen.potx" id="{F08C5917-6689-41F7-BDE3-720955AF670F}" vid="{23337D27-E3D3-475B-96AC-89FCB102598C}"/>
    </a:ext>
  </a:extLst>
</a:theme>
</file>

<file path=ppt/theme/theme6.xml><?xml version="1.0" encoding="utf-8"?>
<a:theme xmlns:a="http://schemas.openxmlformats.org/drawingml/2006/main" name="Turquios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Widescreen.potx" id="{F08C5917-6689-41F7-BDE3-720955AF670F}" vid="{5C1F0715-43FA-4470-B576-EEB5681E7ED4}"/>
    </a:ext>
  </a:extLst>
</a:theme>
</file>

<file path=ppt/theme/theme7.xml><?xml version="1.0" encoding="utf-8"?>
<a:theme xmlns:a="http://schemas.openxmlformats.org/drawingml/2006/main" name="Orang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Widescreen.potx" id="{F08C5917-6689-41F7-BDE3-720955AF670F}" vid="{54314B28-C9E8-4EB8-8D59-F02EA35007F0}"/>
    </a:ext>
  </a:extLst>
</a:theme>
</file>

<file path=ppt/theme/theme8.xml><?xml version="1.0" encoding="utf-8"?>
<a:theme xmlns:a="http://schemas.openxmlformats.org/drawingml/2006/main" name="Blue">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Widescreen.potx" id="{F08C5917-6689-41F7-BDE3-720955AF670F}" vid="{2D5B95EF-5EDC-46B8-B847-373C42B0C610}"/>
    </a:ext>
  </a:extLst>
</a:theme>
</file>

<file path=ppt/theme/theme9.xml><?xml version="1.0" encoding="utf-8"?>
<a:theme xmlns:a="http://schemas.openxmlformats.org/drawingml/2006/main" name="Grap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Widescreen.potx" id="{F08C5917-6689-41F7-BDE3-720955AF670F}" vid="{AF5207F8-AF4B-48FA-800B-4FD101D1B3E4}"/>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UoS PowerPoint template - Widescreen</Template>
  <TotalTime>0</TotalTime>
  <Words>1145</Words>
  <Application>Microsoft Macintosh PowerPoint</Application>
  <PresentationFormat>Widescreen</PresentationFormat>
  <Paragraphs>131</Paragraphs>
  <Slides>18</Slides>
  <Notes>0</Notes>
  <HiddenSlides>0</HiddenSlides>
  <MMClips>0</MMClips>
  <ScaleCrop>false</ScaleCrop>
  <HeadingPairs>
    <vt:vector size="6" baseType="variant">
      <vt:variant>
        <vt:lpstr>Fonts Used</vt:lpstr>
      </vt:variant>
      <vt:variant>
        <vt:i4>3</vt:i4>
      </vt:variant>
      <vt:variant>
        <vt:lpstr>Theme</vt:lpstr>
      </vt:variant>
      <vt:variant>
        <vt:i4>9</vt:i4>
      </vt:variant>
      <vt:variant>
        <vt:lpstr>Slide Titles</vt:lpstr>
      </vt:variant>
      <vt:variant>
        <vt:i4>18</vt:i4>
      </vt:variant>
    </vt:vector>
  </HeadingPairs>
  <TitlesOfParts>
    <vt:vector size="30" baseType="lpstr">
      <vt:lpstr>Arial</vt:lpstr>
      <vt:lpstr>Calibri</vt:lpstr>
      <vt:lpstr>Georgia</vt:lpstr>
      <vt:lpstr>UoS Title 1</vt:lpstr>
      <vt:lpstr>UoS Title 1 Photography</vt:lpstr>
      <vt:lpstr>UoS Title 2</vt:lpstr>
      <vt:lpstr>UoS Title 2 Photography</vt:lpstr>
      <vt:lpstr>Cobalt - UoS Content</vt:lpstr>
      <vt:lpstr>Turquiose - UoS Content</vt:lpstr>
      <vt:lpstr>Orange - UoS Content</vt:lpstr>
      <vt:lpstr>Blue</vt:lpstr>
      <vt:lpstr>Grape - UoS Content</vt:lpstr>
      <vt:lpstr> Early warning systems  to end hunger   The role of communication in achieving SDGs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Radio Monsoon</dc:creator>
  <cp:lastModifiedBy>Fiona Hurd</cp:lastModifiedBy>
  <cp:revision>71</cp:revision>
  <dcterms:created xsi:type="dcterms:W3CDTF">2019-09-12T04:18:19Z</dcterms:created>
  <dcterms:modified xsi:type="dcterms:W3CDTF">2019-10-21T11:15:15Z</dcterms:modified>
</cp:coreProperties>
</file>