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0122895702342E-2"/>
          <c:y val="2.0900609126123217E-2"/>
          <c:w val="0.90377354347146566"/>
          <c:h val="0.8367060780595194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Beijing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4.6803719639934967E-2"/>
                  <c:y val="1.43056101872164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98A-411F-86D4-694EF83598C3}"/>
                </c:ext>
              </c:extLst>
            </c:dLbl>
            <c:dLbl>
              <c:idx val="1"/>
              <c:layout>
                <c:manualLayout>
                  <c:x val="-4.2847782549302424E-2"/>
                  <c:y val="2.2888976299546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98A-411F-86D4-694EF83598C3}"/>
                </c:ext>
              </c:extLst>
            </c:dLbl>
            <c:dLbl>
              <c:idx val="2"/>
              <c:layout>
                <c:manualLayout>
                  <c:x val="-3.4935908368037338E-2"/>
                  <c:y val="3.14723424118762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98A-411F-86D4-694EF83598C3}"/>
                </c:ext>
              </c:extLst>
            </c:dLbl>
            <c:dLbl>
              <c:idx val="3"/>
              <c:layout>
                <c:manualLayout>
                  <c:x val="-4.6803563894380291E-2"/>
                  <c:y val="1.85972932433814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849629535836193E-2"/>
                      <c:h val="4.18009929670466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B98A-411F-86D4-694EF83598C3}"/>
                </c:ext>
              </c:extLst>
            </c:dLbl>
            <c:dLbl>
              <c:idx val="4"/>
              <c:layout>
                <c:manualLayout>
                  <c:x val="-4.4825751094618622E-2"/>
                  <c:y val="-2.861122037443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8A-411F-86D4-694EF83598C3}"/>
                </c:ext>
              </c:extLst>
            </c:dLbl>
            <c:dLbl>
              <c:idx val="5"/>
              <c:layout>
                <c:manualLayout>
                  <c:x val="-5.8671530911832595E-2"/>
                  <c:y val="-3.14723424118763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8A-411F-86D4-694EF83598C3}"/>
                </c:ext>
              </c:extLst>
            </c:dLbl>
            <c:dLbl>
              <c:idx val="6"/>
              <c:layout>
                <c:manualLayout>
                  <c:x val="-3.0055777155522372E-2"/>
                  <c:y val="-2.57500983369897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8A-411F-86D4-694EF83598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Sheet1!$B$1:$H$1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13857</c:v>
                </c:pt>
                <c:pt idx="1">
                  <c:v>15283</c:v>
                </c:pt>
                <c:pt idx="2">
                  <c:v>16287</c:v>
                </c:pt>
                <c:pt idx="3">
                  <c:v>17099</c:v>
                </c:pt>
                <c:pt idx="4">
                  <c:v>17795</c:v>
                </c:pt>
                <c:pt idx="5">
                  <c:v>19105</c:v>
                </c:pt>
                <c:pt idx="6">
                  <c:v>21188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8A-411F-86D4-694EF83598C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Tianjin 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4.4825751094618692E-2"/>
                  <c:y val="-2.57500983369897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98A-411F-86D4-694EF83598C3}"/>
                </c:ext>
              </c:extLst>
            </c:dLbl>
            <c:dLbl>
              <c:idx val="1"/>
              <c:layout>
                <c:manualLayout>
                  <c:x val="-4.6803719639934967E-2"/>
                  <c:y val="-3.14723424118763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98A-411F-86D4-694EF83598C3}"/>
                </c:ext>
              </c:extLst>
            </c:dLbl>
            <c:dLbl>
              <c:idx val="2"/>
              <c:layout>
                <c:manualLayout>
                  <c:x val="-3.4935908368037338E-2"/>
                  <c:y val="-2.57500983369897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98A-411F-86D4-694EF83598C3}"/>
                </c:ext>
              </c:extLst>
            </c:dLbl>
            <c:dLbl>
              <c:idx val="3"/>
              <c:layout>
                <c:manualLayout>
                  <c:x val="-4.6803719639934967E-2"/>
                  <c:y val="-2.00278542621030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98A-411F-86D4-694EF83598C3}"/>
                </c:ext>
              </c:extLst>
            </c:dLbl>
            <c:dLbl>
              <c:idx val="4"/>
              <c:layout>
                <c:manualLayout>
                  <c:x val="-4.4825751094618622E-2"/>
                  <c:y val="3.43334644493195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98A-411F-86D4-694EF83598C3}"/>
                </c:ext>
              </c:extLst>
            </c:dLbl>
            <c:dLbl>
              <c:idx val="5"/>
              <c:layout>
                <c:manualLayout>
                  <c:x val="-5.8671530911832595E-2"/>
                  <c:y val="2.86112203744330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98A-411F-86D4-694EF83598C3}"/>
                </c:ext>
              </c:extLst>
            </c:dLbl>
            <c:dLbl>
              <c:idx val="6"/>
              <c:layout>
                <c:manualLayout>
                  <c:x val="-4.3901556972736275E-2"/>
                  <c:y val="3.43334644493196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8A-411F-86D4-694EF83598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Sheet1!$B$1:$H$1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Sheet1!$B$3:$H$3</c:f>
              <c:numCache>
                <c:formatCode>General</c:formatCode>
                <c:ptCount val="7"/>
                <c:pt idx="0">
                  <c:v>14760</c:v>
                </c:pt>
                <c:pt idx="1">
                  <c:v>16164</c:v>
                </c:pt>
                <c:pt idx="2">
                  <c:v>17131</c:v>
                </c:pt>
                <c:pt idx="3">
                  <c:v>17334</c:v>
                </c:pt>
                <c:pt idx="4">
                  <c:v>17321</c:v>
                </c:pt>
                <c:pt idx="5">
                  <c:v>17617</c:v>
                </c:pt>
                <c:pt idx="6">
                  <c:v>18241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8A-411F-86D4-694EF83598C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Hebei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2.8937679817977055E-2"/>
                  <c:y val="-2.2888976299546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98A-411F-86D4-694EF83598C3}"/>
                </c:ext>
              </c:extLst>
            </c:dLbl>
            <c:dLbl>
              <c:idx val="1"/>
              <c:layout>
                <c:manualLayout>
                  <c:x val="-4.2783459635191028E-2"/>
                  <c:y val="-2.57500983369897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98A-411F-86D4-694EF83598C3}"/>
                </c:ext>
              </c:extLst>
            </c:dLbl>
            <c:dLbl>
              <c:idx val="2"/>
              <c:layout>
                <c:manualLayout>
                  <c:x val="-5.2673302361772319E-2"/>
                  <c:y val="-1.7166732224659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98A-411F-86D4-694EF83598C3}"/>
                </c:ext>
              </c:extLst>
            </c:dLbl>
            <c:dLbl>
              <c:idx val="3"/>
              <c:layout>
                <c:manualLayout>
                  <c:x val="-4.080549108987476E-2"/>
                  <c:y val="-1.7166732224659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98A-411F-86D4-694EF83598C3}"/>
                </c:ext>
              </c:extLst>
            </c:dLbl>
            <c:dLbl>
              <c:idx val="4"/>
              <c:layout>
                <c:manualLayout>
                  <c:x val="-4.0805491089874683E-2"/>
                  <c:y val="-2.00278542621031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98A-411F-86D4-694EF83598C3}"/>
                </c:ext>
              </c:extLst>
            </c:dLbl>
            <c:dLbl>
              <c:idx val="5"/>
              <c:layout>
                <c:manualLayout>
                  <c:x val="-5.6629239452404861E-2"/>
                  <c:y val="-2.00278542621031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98A-411F-86D4-694EF83598C3}"/>
                </c:ext>
              </c:extLst>
            </c:dLbl>
            <c:dLbl>
              <c:idx val="6"/>
              <c:layout>
                <c:manualLayout>
                  <c:x val="-3.0119944324079089E-2"/>
                  <c:y val="-3.1472342411876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98A-411F-86D4-694EF83598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Sheet1!$B$1:$H$1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Sheet1!$B$4:$H$4</c:f>
              <c:numCache>
                <c:formatCode>General</c:formatCode>
                <c:ptCount val="7"/>
                <c:pt idx="0">
                  <c:v>5795</c:v>
                </c:pt>
                <c:pt idx="1">
                  <c:v>6283</c:v>
                </c:pt>
                <c:pt idx="2">
                  <c:v>6509</c:v>
                </c:pt>
                <c:pt idx="3">
                  <c:v>6463</c:v>
                </c:pt>
                <c:pt idx="4">
                  <c:v>6438</c:v>
                </c:pt>
                <c:pt idx="5">
                  <c:v>6722</c:v>
                </c:pt>
                <c:pt idx="6">
                  <c:v>7219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8A-411F-86D4-694EF83598C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49071263"/>
        <c:axId val="636697535"/>
      </c:lineChart>
      <c:catAx>
        <c:axId val="84907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697535"/>
        <c:crosses val="autoZero"/>
        <c:auto val="1"/>
        <c:lblAlgn val="ctr"/>
        <c:lblOffset val="100"/>
        <c:noMultiLvlLbl val="0"/>
      </c:catAx>
      <c:valAx>
        <c:axId val="636697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07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4634AD-07C6-4A83-A10A-4EE5B122F96A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9F3C2331-F334-4A92-A844-4FD6A25ABF11}">
      <dgm:prSet phldrT="[Text]"/>
      <dgm:spPr/>
      <dgm:t>
        <a:bodyPr/>
        <a:lstStyle/>
        <a:p>
          <a:r>
            <a:rPr lang="en-GB" dirty="0"/>
            <a:t>Exposure</a:t>
          </a:r>
        </a:p>
      </dgm:t>
    </dgm:pt>
    <dgm:pt modelId="{1FD99625-5AFC-4B2F-B365-33878F518EB8}" type="parTrans" cxnId="{468884A7-9A4A-4D35-A34C-EB70FCB443A1}">
      <dgm:prSet/>
      <dgm:spPr/>
      <dgm:t>
        <a:bodyPr/>
        <a:lstStyle/>
        <a:p>
          <a:endParaRPr lang="en-GB"/>
        </a:p>
      </dgm:t>
    </dgm:pt>
    <dgm:pt modelId="{596A8EB2-1B54-4AA2-A969-E26DE7A8C7DB}" type="sibTrans" cxnId="{468884A7-9A4A-4D35-A34C-EB70FCB443A1}">
      <dgm:prSet/>
      <dgm:spPr/>
      <dgm:t>
        <a:bodyPr/>
        <a:lstStyle/>
        <a:p>
          <a:endParaRPr lang="en-GB"/>
        </a:p>
      </dgm:t>
    </dgm:pt>
    <dgm:pt modelId="{7AB367A8-F34E-46B7-B6A9-474A246E7940}">
      <dgm:prSet phldrT="[Text]"/>
      <dgm:spPr/>
      <dgm:t>
        <a:bodyPr/>
        <a:lstStyle/>
        <a:p>
          <a:r>
            <a:rPr lang="en-GB" dirty="0"/>
            <a:t>Susceptibility</a:t>
          </a:r>
        </a:p>
      </dgm:t>
    </dgm:pt>
    <dgm:pt modelId="{8D00345B-91EA-48E9-8AAD-3CCB78671399}" type="parTrans" cxnId="{A92B37AE-34C4-4B84-85D8-E7A393008509}">
      <dgm:prSet/>
      <dgm:spPr/>
      <dgm:t>
        <a:bodyPr/>
        <a:lstStyle/>
        <a:p>
          <a:endParaRPr lang="en-GB"/>
        </a:p>
      </dgm:t>
    </dgm:pt>
    <dgm:pt modelId="{C7E59B9B-CB73-47F2-9B36-3E9CCC3D5445}" type="sibTrans" cxnId="{A92B37AE-34C4-4B84-85D8-E7A393008509}">
      <dgm:prSet/>
      <dgm:spPr/>
      <dgm:t>
        <a:bodyPr/>
        <a:lstStyle/>
        <a:p>
          <a:endParaRPr lang="en-GB"/>
        </a:p>
      </dgm:t>
    </dgm:pt>
    <dgm:pt modelId="{73E91C57-8DF4-4934-865B-B74ECE4ECC41}">
      <dgm:prSet phldrT="[Text]"/>
      <dgm:spPr/>
      <dgm:t>
        <a:bodyPr/>
        <a:lstStyle/>
        <a:p>
          <a:r>
            <a:rPr lang="en-GB" dirty="0"/>
            <a:t>Health risk</a:t>
          </a:r>
        </a:p>
      </dgm:t>
    </dgm:pt>
    <dgm:pt modelId="{43E77C25-896C-479F-BC4F-0A817C649F29}" type="parTrans" cxnId="{72C361BB-8C71-45BF-866B-3B183CB09D0D}">
      <dgm:prSet/>
      <dgm:spPr/>
      <dgm:t>
        <a:bodyPr/>
        <a:lstStyle/>
        <a:p>
          <a:endParaRPr lang="en-GB"/>
        </a:p>
      </dgm:t>
    </dgm:pt>
    <dgm:pt modelId="{6EA6F44E-17DA-442C-AA45-87FEE9FB3919}" type="sibTrans" cxnId="{72C361BB-8C71-45BF-866B-3B183CB09D0D}">
      <dgm:prSet/>
      <dgm:spPr/>
      <dgm:t>
        <a:bodyPr/>
        <a:lstStyle/>
        <a:p>
          <a:endParaRPr lang="en-GB"/>
        </a:p>
      </dgm:t>
    </dgm:pt>
    <dgm:pt modelId="{0D120C2E-7751-43C0-B89E-DE4FFE611AD1}" type="pres">
      <dgm:prSet presAssocID="{5F4634AD-07C6-4A83-A10A-4EE5B122F96A}" presName="linearFlow" presStyleCnt="0">
        <dgm:presLayoutVars>
          <dgm:dir/>
          <dgm:resizeHandles val="exact"/>
        </dgm:presLayoutVars>
      </dgm:prSet>
      <dgm:spPr/>
    </dgm:pt>
    <dgm:pt modelId="{5A1911C0-9CAB-4E11-B4E1-CD337233B874}" type="pres">
      <dgm:prSet presAssocID="{9F3C2331-F334-4A92-A844-4FD6A25ABF1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B358C9-4E59-4023-BAB9-91B0B9F09E17}" type="pres">
      <dgm:prSet presAssocID="{596A8EB2-1B54-4AA2-A969-E26DE7A8C7DB}" presName="spacerL" presStyleCnt="0"/>
      <dgm:spPr/>
    </dgm:pt>
    <dgm:pt modelId="{29976AA8-AFE2-49A5-B77F-B1BB10814C5C}" type="pres">
      <dgm:prSet presAssocID="{596A8EB2-1B54-4AA2-A969-E26DE7A8C7DB}" presName="sibTrans" presStyleLbl="sibTrans2D1" presStyleIdx="0" presStyleCnt="2"/>
      <dgm:spPr/>
      <dgm:t>
        <a:bodyPr/>
        <a:lstStyle/>
        <a:p>
          <a:endParaRPr lang="en-US"/>
        </a:p>
      </dgm:t>
    </dgm:pt>
    <dgm:pt modelId="{2197B680-0297-4D40-BC59-3D490528B16C}" type="pres">
      <dgm:prSet presAssocID="{596A8EB2-1B54-4AA2-A969-E26DE7A8C7DB}" presName="spacerR" presStyleCnt="0"/>
      <dgm:spPr/>
    </dgm:pt>
    <dgm:pt modelId="{E45D48BF-1C30-4378-844F-ADF3C1B00155}" type="pres">
      <dgm:prSet presAssocID="{7AB367A8-F34E-46B7-B6A9-474A246E794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68681F-1064-47C8-A127-17D518589D87}" type="pres">
      <dgm:prSet presAssocID="{C7E59B9B-CB73-47F2-9B36-3E9CCC3D5445}" presName="spacerL" presStyleCnt="0"/>
      <dgm:spPr/>
    </dgm:pt>
    <dgm:pt modelId="{A7A8B5DB-E6B3-4B8B-BA8C-BCC1FBB3FFA5}" type="pres">
      <dgm:prSet presAssocID="{C7E59B9B-CB73-47F2-9B36-3E9CCC3D544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864D9B1A-DC17-4E2D-B4B6-FF745D041F4B}" type="pres">
      <dgm:prSet presAssocID="{C7E59B9B-CB73-47F2-9B36-3E9CCC3D5445}" presName="spacerR" presStyleCnt="0"/>
      <dgm:spPr/>
    </dgm:pt>
    <dgm:pt modelId="{71C022B7-7330-4680-A0A8-FBB52986120E}" type="pres">
      <dgm:prSet presAssocID="{73E91C57-8DF4-4934-865B-B74ECE4ECC4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56D210-B1C3-4ABC-9E65-61DAE6989B1D}" type="presOf" srcId="{C7E59B9B-CB73-47F2-9B36-3E9CCC3D5445}" destId="{A7A8B5DB-E6B3-4B8B-BA8C-BCC1FBB3FFA5}" srcOrd="0" destOrd="0" presId="urn:microsoft.com/office/officeart/2005/8/layout/equation1"/>
    <dgm:cxn modelId="{A54222B5-6021-49AA-8E2F-ECBEBC224286}" type="presOf" srcId="{7AB367A8-F34E-46B7-B6A9-474A246E7940}" destId="{E45D48BF-1C30-4378-844F-ADF3C1B00155}" srcOrd="0" destOrd="0" presId="urn:microsoft.com/office/officeart/2005/8/layout/equation1"/>
    <dgm:cxn modelId="{A92B37AE-34C4-4B84-85D8-E7A393008509}" srcId="{5F4634AD-07C6-4A83-A10A-4EE5B122F96A}" destId="{7AB367A8-F34E-46B7-B6A9-474A246E7940}" srcOrd="1" destOrd="0" parTransId="{8D00345B-91EA-48E9-8AAD-3CCB78671399}" sibTransId="{C7E59B9B-CB73-47F2-9B36-3E9CCC3D5445}"/>
    <dgm:cxn modelId="{72C361BB-8C71-45BF-866B-3B183CB09D0D}" srcId="{5F4634AD-07C6-4A83-A10A-4EE5B122F96A}" destId="{73E91C57-8DF4-4934-865B-B74ECE4ECC41}" srcOrd="2" destOrd="0" parTransId="{43E77C25-896C-479F-BC4F-0A817C649F29}" sibTransId="{6EA6F44E-17DA-442C-AA45-87FEE9FB3919}"/>
    <dgm:cxn modelId="{39F09572-95D6-4D60-AC11-650FE70B7DF9}" type="presOf" srcId="{73E91C57-8DF4-4934-865B-B74ECE4ECC41}" destId="{71C022B7-7330-4680-A0A8-FBB52986120E}" srcOrd="0" destOrd="0" presId="urn:microsoft.com/office/officeart/2005/8/layout/equation1"/>
    <dgm:cxn modelId="{468884A7-9A4A-4D35-A34C-EB70FCB443A1}" srcId="{5F4634AD-07C6-4A83-A10A-4EE5B122F96A}" destId="{9F3C2331-F334-4A92-A844-4FD6A25ABF11}" srcOrd="0" destOrd="0" parTransId="{1FD99625-5AFC-4B2F-B365-33878F518EB8}" sibTransId="{596A8EB2-1B54-4AA2-A969-E26DE7A8C7DB}"/>
    <dgm:cxn modelId="{A065E512-D312-4039-87F4-FE7D1D2BBBB3}" type="presOf" srcId="{596A8EB2-1B54-4AA2-A969-E26DE7A8C7DB}" destId="{29976AA8-AFE2-49A5-B77F-B1BB10814C5C}" srcOrd="0" destOrd="0" presId="urn:microsoft.com/office/officeart/2005/8/layout/equation1"/>
    <dgm:cxn modelId="{D860DABE-64B4-470A-9C7E-7528C55C5D09}" type="presOf" srcId="{9F3C2331-F334-4A92-A844-4FD6A25ABF11}" destId="{5A1911C0-9CAB-4E11-B4E1-CD337233B874}" srcOrd="0" destOrd="0" presId="urn:microsoft.com/office/officeart/2005/8/layout/equation1"/>
    <dgm:cxn modelId="{B6A000D2-56B6-4341-8C73-2E8533B0AEB4}" type="presOf" srcId="{5F4634AD-07C6-4A83-A10A-4EE5B122F96A}" destId="{0D120C2E-7751-43C0-B89E-DE4FFE611AD1}" srcOrd="0" destOrd="0" presId="urn:microsoft.com/office/officeart/2005/8/layout/equation1"/>
    <dgm:cxn modelId="{9A71D35C-F775-48E5-B9CC-0EFB58BE5576}" type="presParOf" srcId="{0D120C2E-7751-43C0-B89E-DE4FFE611AD1}" destId="{5A1911C0-9CAB-4E11-B4E1-CD337233B874}" srcOrd="0" destOrd="0" presId="urn:microsoft.com/office/officeart/2005/8/layout/equation1"/>
    <dgm:cxn modelId="{1734D715-3751-4691-BC08-0130D7CCD93B}" type="presParOf" srcId="{0D120C2E-7751-43C0-B89E-DE4FFE611AD1}" destId="{E9B358C9-4E59-4023-BAB9-91B0B9F09E17}" srcOrd="1" destOrd="0" presId="urn:microsoft.com/office/officeart/2005/8/layout/equation1"/>
    <dgm:cxn modelId="{DB6194FC-2CF7-41CF-903B-9AB4310F5452}" type="presParOf" srcId="{0D120C2E-7751-43C0-B89E-DE4FFE611AD1}" destId="{29976AA8-AFE2-49A5-B77F-B1BB10814C5C}" srcOrd="2" destOrd="0" presId="urn:microsoft.com/office/officeart/2005/8/layout/equation1"/>
    <dgm:cxn modelId="{E97D43D3-666D-44DA-8EAB-65F6D682166A}" type="presParOf" srcId="{0D120C2E-7751-43C0-B89E-DE4FFE611AD1}" destId="{2197B680-0297-4D40-BC59-3D490528B16C}" srcOrd="3" destOrd="0" presId="urn:microsoft.com/office/officeart/2005/8/layout/equation1"/>
    <dgm:cxn modelId="{ADECAFE9-5764-4AE4-ABA7-027105233CB6}" type="presParOf" srcId="{0D120C2E-7751-43C0-B89E-DE4FFE611AD1}" destId="{E45D48BF-1C30-4378-844F-ADF3C1B00155}" srcOrd="4" destOrd="0" presId="urn:microsoft.com/office/officeart/2005/8/layout/equation1"/>
    <dgm:cxn modelId="{B8C63AF3-8844-4900-A1F4-270735FB70A2}" type="presParOf" srcId="{0D120C2E-7751-43C0-B89E-DE4FFE611AD1}" destId="{4168681F-1064-47C8-A127-17D518589D87}" srcOrd="5" destOrd="0" presId="urn:microsoft.com/office/officeart/2005/8/layout/equation1"/>
    <dgm:cxn modelId="{D5685073-3AD4-4485-9163-DC53DAFA46B0}" type="presParOf" srcId="{0D120C2E-7751-43C0-B89E-DE4FFE611AD1}" destId="{A7A8B5DB-E6B3-4B8B-BA8C-BCC1FBB3FFA5}" srcOrd="6" destOrd="0" presId="urn:microsoft.com/office/officeart/2005/8/layout/equation1"/>
    <dgm:cxn modelId="{4768C358-265C-414D-BC1C-A9BC9F02BAE2}" type="presParOf" srcId="{0D120C2E-7751-43C0-B89E-DE4FFE611AD1}" destId="{864D9B1A-DC17-4E2D-B4B6-FF745D041F4B}" srcOrd="7" destOrd="0" presId="urn:microsoft.com/office/officeart/2005/8/layout/equation1"/>
    <dgm:cxn modelId="{C3F6C5D7-0738-4842-9351-8034B8B8DA06}" type="presParOf" srcId="{0D120C2E-7751-43C0-B89E-DE4FFE611AD1}" destId="{71C022B7-7330-4680-A0A8-FBB52986120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E94946-1B18-405E-9101-6F03CF253FB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44E1CB-8176-4023-8152-978341A23AAB}">
      <dgm:prSet phldrT="[Text]"/>
      <dgm:spPr>
        <a:xfrm>
          <a:off x="1600199" y="0"/>
          <a:ext cx="3886200" cy="3200399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Structural Constraints</a:t>
          </a:r>
        </a:p>
      </dgm:t>
    </dgm:pt>
    <dgm:pt modelId="{A452790E-278C-4E38-A386-6489A78FBD70}" type="parTrans" cxnId="{F42E4AB4-2A32-440E-A556-5714D7492677}">
      <dgm:prSet/>
      <dgm:spPr/>
      <dgm:t>
        <a:bodyPr/>
        <a:lstStyle/>
        <a:p>
          <a:endParaRPr lang="en-US"/>
        </a:p>
      </dgm:t>
    </dgm:pt>
    <dgm:pt modelId="{DFDF0B49-00A2-4AF1-BE7F-80034E5AFDE4}" type="sibTrans" cxnId="{F42E4AB4-2A32-440E-A556-5714D7492677}">
      <dgm:prSet/>
      <dgm:spPr/>
      <dgm:t>
        <a:bodyPr/>
        <a:lstStyle/>
        <a:p>
          <a:endParaRPr lang="en-US"/>
        </a:p>
      </dgm:t>
    </dgm:pt>
    <dgm:pt modelId="{1B6011B3-61EF-4E66-A0B4-B7A103A517DA}">
      <dgm:prSet phldrT="[Text]"/>
      <dgm:spPr>
        <a:xfrm>
          <a:off x="3543300" y="0"/>
          <a:ext cx="1943100" cy="9601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Urban-rural divide</a:t>
          </a:r>
        </a:p>
      </dgm:t>
    </dgm:pt>
    <dgm:pt modelId="{258848F5-6098-4EC8-B813-DCA78B0628F2}" type="parTrans" cxnId="{EE8AFF3B-7848-4654-82F5-12168BDDBDD7}">
      <dgm:prSet/>
      <dgm:spPr/>
      <dgm:t>
        <a:bodyPr/>
        <a:lstStyle/>
        <a:p>
          <a:endParaRPr lang="en-US"/>
        </a:p>
      </dgm:t>
    </dgm:pt>
    <dgm:pt modelId="{7A7B46FB-23F7-41F9-A209-30A845902D23}" type="sibTrans" cxnId="{EE8AFF3B-7848-4654-82F5-12168BDDBDD7}">
      <dgm:prSet/>
      <dgm:spPr/>
      <dgm:t>
        <a:bodyPr/>
        <a:lstStyle/>
        <a:p>
          <a:endParaRPr lang="en-US"/>
        </a:p>
      </dgm:t>
    </dgm:pt>
    <dgm:pt modelId="{5F1A314D-4B65-4B82-B8E7-63227C275E01}">
      <dgm:prSet phldrT="[Text]"/>
      <dgm:spPr>
        <a:xfrm>
          <a:off x="3543300" y="0"/>
          <a:ext cx="1943100" cy="9601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Sectoral adjustment</a:t>
          </a:r>
        </a:p>
      </dgm:t>
    </dgm:pt>
    <dgm:pt modelId="{62CD19AC-57F8-4A63-9916-C0D469BE0DF4}" type="parTrans" cxnId="{D6B23F3A-404D-4C3A-9838-6DD509318E39}">
      <dgm:prSet/>
      <dgm:spPr/>
      <dgm:t>
        <a:bodyPr/>
        <a:lstStyle/>
        <a:p>
          <a:endParaRPr lang="en-US"/>
        </a:p>
      </dgm:t>
    </dgm:pt>
    <dgm:pt modelId="{62FCD00F-C48E-468B-991E-774FA5032B7E}" type="sibTrans" cxnId="{D6B23F3A-404D-4C3A-9838-6DD509318E39}">
      <dgm:prSet/>
      <dgm:spPr/>
      <dgm:t>
        <a:bodyPr/>
        <a:lstStyle/>
        <a:p>
          <a:endParaRPr lang="en-US"/>
        </a:p>
      </dgm:t>
    </dgm:pt>
    <dgm:pt modelId="{75729E7F-8ED0-4C20-A37F-771F8E80B9D6}">
      <dgm:prSet phldrT="[Text]"/>
      <dgm:spPr>
        <a:xfrm>
          <a:off x="1600199" y="960122"/>
          <a:ext cx="3886200" cy="2080257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Political Constraints</a:t>
          </a:r>
        </a:p>
      </dgm:t>
    </dgm:pt>
    <dgm:pt modelId="{2288FF82-CBD0-4D30-AC49-B1720DC28914}" type="parTrans" cxnId="{B5FE3FA1-7C58-43A4-BE32-910218AE457A}">
      <dgm:prSet/>
      <dgm:spPr/>
      <dgm:t>
        <a:bodyPr/>
        <a:lstStyle/>
        <a:p>
          <a:endParaRPr lang="en-US"/>
        </a:p>
      </dgm:t>
    </dgm:pt>
    <dgm:pt modelId="{1AA3B952-26FF-4963-9A0B-63DA51301A17}" type="sibTrans" cxnId="{B5FE3FA1-7C58-43A4-BE32-910218AE457A}">
      <dgm:prSet/>
      <dgm:spPr/>
      <dgm:t>
        <a:bodyPr/>
        <a:lstStyle/>
        <a:p>
          <a:endParaRPr lang="en-US"/>
        </a:p>
      </dgm:t>
    </dgm:pt>
    <dgm:pt modelId="{75A7FD12-8D7E-4F69-B68E-B61C586577E6}">
      <dgm:prSet phldrT="[Text]"/>
      <dgm:spPr>
        <a:xfrm>
          <a:off x="3543300" y="960122"/>
          <a:ext cx="1943100" cy="96011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Participation</a:t>
          </a:r>
        </a:p>
      </dgm:t>
    </dgm:pt>
    <dgm:pt modelId="{B5A58AAC-6444-4FF0-B6D7-15AAF04A0477}" type="parTrans" cxnId="{02E16A7E-2089-4435-999A-A2F498CF44D3}">
      <dgm:prSet/>
      <dgm:spPr/>
      <dgm:t>
        <a:bodyPr/>
        <a:lstStyle/>
        <a:p>
          <a:endParaRPr lang="en-US"/>
        </a:p>
      </dgm:t>
    </dgm:pt>
    <dgm:pt modelId="{6C0132D5-E547-45BD-8716-50375387D1D2}" type="sibTrans" cxnId="{02E16A7E-2089-4435-999A-A2F498CF44D3}">
      <dgm:prSet/>
      <dgm:spPr/>
      <dgm:t>
        <a:bodyPr/>
        <a:lstStyle/>
        <a:p>
          <a:endParaRPr lang="en-US"/>
        </a:p>
      </dgm:t>
    </dgm:pt>
    <dgm:pt modelId="{6F87AF48-07CF-42FF-B046-FFB71E031697}">
      <dgm:prSet phldrT="[Text]"/>
      <dgm:spPr>
        <a:xfrm>
          <a:off x="3543300" y="960122"/>
          <a:ext cx="1943100" cy="96011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Networking</a:t>
          </a:r>
        </a:p>
      </dgm:t>
    </dgm:pt>
    <dgm:pt modelId="{0AB797AB-141C-4FA7-AF52-DE489D1EA900}" type="parTrans" cxnId="{91F6FF2B-F56F-4B1E-9E0D-042B8451BB55}">
      <dgm:prSet/>
      <dgm:spPr/>
      <dgm:t>
        <a:bodyPr/>
        <a:lstStyle/>
        <a:p>
          <a:endParaRPr lang="en-US"/>
        </a:p>
      </dgm:t>
    </dgm:pt>
    <dgm:pt modelId="{9B2378A4-722F-412B-8C2E-076EA059C6EB}" type="sibTrans" cxnId="{91F6FF2B-F56F-4B1E-9E0D-042B8451BB55}">
      <dgm:prSet/>
      <dgm:spPr/>
      <dgm:t>
        <a:bodyPr/>
        <a:lstStyle/>
        <a:p>
          <a:endParaRPr lang="en-US"/>
        </a:p>
      </dgm:t>
    </dgm:pt>
    <dgm:pt modelId="{4A888D8E-81A9-4528-B1FC-4813EF85204D}">
      <dgm:prSet phldrT="[Text]"/>
      <dgm:spPr>
        <a:xfrm>
          <a:off x="1600199" y="1920240"/>
          <a:ext cx="3886200" cy="960119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Protective</a:t>
          </a:r>
        </a:p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Constraints</a:t>
          </a:r>
        </a:p>
      </dgm:t>
    </dgm:pt>
    <dgm:pt modelId="{14FCE7A5-34A1-453F-8957-19B73CEF7D0C}" type="parTrans" cxnId="{98C63546-1FAF-423A-8A0A-1536588399FB}">
      <dgm:prSet/>
      <dgm:spPr/>
      <dgm:t>
        <a:bodyPr/>
        <a:lstStyle/>
        <a:p>
          <a:endParaRPr lang="en-US"/>
        </a:p>
      </dgm:t>
    </dgm:pt>
    <dgm:pt modelId="{D0DDADE2-BF7D-41C6-9337-378F22E4E8D3}" type="sibTrans" cxnId="{98C63546-1FAF-423A-8A0A-1536588399FB}">
      <dgm:prSet/>
      <dgm:spPr/>
      <dgm:t>
        <a:bodyPr/>
        <a:lstStyle/>
        <a:p>
          <a:endParaRPr lang="en-US"/>
        </a:p>
      </dgm:t>
    </dgm:pt>
    <dgm:pt modelId="{9075905D-4E02-4F02-A614-3313218765A8}">
      <dgm:prSet phldrT="[Text]"/>
      <dgm:spPr>
        <a:xfrm>
          <a:off x="3543300" y="1920240"/>
          <a:ext cx="1943100" cy="9601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Affordability</a:t>
          </a:r>
        </a:p>
      </dgm:t>
    </dgm:pt>
    <dgm:pt modelId="{E5512B52-6323-4667-BDF7-8E865582BE9A}" type="parTrans" cxnId="{3AE62307-CC22-4BF3-A10E-76F282A47695}">
      <dgm:prSet/>
      <dgm:spPr/>
      <dgm:t>
        <a:bodyPr/>
        <a:lstStyle/>
        <a:p>
          <a:endParaRPr lang="en-US"/>
        </a:p>
      </dgm:t>
    </dgm:pt>
    <dgm:pt modelId="{F3F1A03A-D61B-40C2-B758-FAC79AB579BD}" type="sibTrans" cxnId="{3AE62307-CC22-4BF3-A10E-76F282A47695}">
      <dgm:prSet/>
      <dgm:spPr/>
      <dgm:t>
        <a:bodyPr/>
        <a:lstStyle/>
        <a:p>
          <a:endParaRPr lang="en-US"/>
        </a:p>
      </dgm:t>
    </dgm:pt>
    <dgm:pt modelId="{8C9D3735-426B-4394-BC3C-AA2F1BB797C9}">
      <dgm:prSet phldrT="[Text]"/>
      <dgm:spPr>
        <a:xfrm>
          <a:off x="3543300" y="1920240"/>
          <a:ext cx="1943100" cy="9601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Mobility</a:t>
          </a:r>
        </a:p>
      </dgm:t>
    </dgm:pt>
    <dgm:pt modelId="{3FED230F-89C9-4B41-BA25-0288D27D9425}" type="parTrans" cxnId="{A21637E3-088C-4CCF-8078-02A27D112CDE}">
      <dgm:prSet/>
      <dgm:spPr/>
      <dgm:t>
        <a:bodyPr/>
        <a:lstStyle/>
        <a:p>
          <a:endParaRPr lang="en-US"/>
        </a:p>
      </dgm:t>
    </dgm:pt>
    <dgm:pt modelId="{F3733817-88CE-48E2-B739-CE531BBC5347}" type="sibTrans" cxnId="{A21637E3-088C-4CCF-8078-02A27D112CDE}">
      <dgm:prSet/>
      <dgm:spPr/>
      <dgm:t>
        <a:bodyPr/>
        <a:lstStyle/>
        <a:p>
          <a:endParaRPr lang="en-US"/>
        </a:p>
      </dgm:t>
    </dgm:pt>
    <dgm:pt modelId="{E4427055-EB17-4FFE-8D4D-243D060A2958}">
      <dgm:prSet phldrT="[Text]"/>
      <dgm:spPr>
        <a:xfrm>
          <a:off x="3543300" y="1920240"/>
          <a:ext cx="1943100" cy="9601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Knowledge</a:t>
          </a:r>
        </a:p>
      </dgm:t>
    </dgm:pt>
    <dgm:pt modelId="{735A9C58-5F27-4112-B343-F9E1AE86649C}" type="parTrans" cxnId="{E028B5D2-2BFC-416B-AA61-617A0B10D4E0}">
      <dgm:prSet/>
      <dgm:spPr/>
      <dgm:t>
        <a:bodyPr/>
        <a:lstStyle/>
        <a:p>
          <a:endParaRPr lang="en-US"/>
        </a:p>
      </dgm:t>
    </dgm:pt>
    <dgm:pt modelId="{7FF8475F-7445-47D6-AA12-73B13D506EA1}" type="sibTrans" cxnId="{E028B5D2-2BFC-416B-AA61-617A0B10D4E0}">
      <dgm:prSet/>
      <dgm:spPr/>
      <dgm:t>
        <a:bodyPr/>
        <a:lstStyle/>
        <a:p>
          <a:endParaRPr lang="en-US"/>
        </a:p>
      </dgm:t>
    </dgm:pt>
    <dgm:pt modelId="{B77B5B36-E298-44D9-9C54-A7015E92F35E}">
      <dgm:prSet phldrT="[Text]"/>
      <dgm:spPr>
        <a:xfrm>
          <a:off x="3543300" y="960122"/>
          <a:ext cx="1943100" cy="96011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Responsiveness</a:t>
          </a:r>
        </a:p>
      </dgm:t>
    </dgm:pt>
    <dgm:pt modelId="{83010546-F3BB-4389-991F-2DDB7945EEFB}" type="parTrans" cxnId="{00A20120-2137-4E01-B0E7-F0E8A209EDCC}">
      <dgm:prSet/>
      <dgm:spPr/>
      <dgm:t>
        <a:bodyPr/>
        <a:lstStyle/>
        <a:p>
          <a:endParaRPr lang="en-US"/>
        </a:p>
      </dgm:t>
    </dgm:pt>
    <dgm:pt modelId="{BDFFDA4A-F59D-4778-B7EE-49A49EE11339}" type="sibTrans" cxnId="{00A20120-2137-4E01-B0E7-F0E8A209EDCC}">
      <dgm:prSet/>
      <dgm:spPr/>
      <dgm:t>
        <a:bodyPr/>
        <a:lstStyle/>
        <a:p>
          <a:endParaRPr lang="en-US"/>
        </a:p>
      </dgm:t>
    </dgm:pt>
    <dgm:pt modelId="{2D33EB79-BD1B-4A2A-BEB1-4D1498BE6513}">
      <dgm:prSet phldrT="[Text]"/>
      <dgm:spPr>
        <a:xfrm>
          <a:off x="3543300" y="0"/>
          <a:ext cx="1943100" cy="9601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Inter-locality imbalances</a:t>
          </a:r>
        </a:p>
      </dgm:t>
    </dgm:pt>
    <dgm:pt modelId="{16A837B2-C01E-4DAB-8232-342C4AC743CF}" type="parTrans" cxnId="{12EFF983-6708-4DCF-A34E-A69641A627EC}">
      <dgm:prSet/>
      <dgm:spPr/>
      <dgm:t>
        <a:bodyPr/>
        <a:lstStyle/>
        <a:p>
          <a:endParaRPr lang="en-US"/>
        </a:p>
      </dgm:t>
    </dgm:pt>
    <dgm:pt modelId="{24673E5D-164B-4144-9AE7-E47451E2F8B1}" type="sibTrans" cxnId="{12EFF983-6708-4DCF-A34E-A69641A627EC}">
      <dgm:prSet/>
      <dgm:spPr/>
      <dgm:t>
        <a:bodyPr/>
        <a:lstStyle/>
        <a:p>
          <a:endParaRPr lang="en-US"/>
        </a:p>
      </dgm:t>
    </dgm:pt>
    <dgm:pt modelId="{BEABE417-60C2-4853-ADC7-18911F7BE3C5}">
      <dgm:prSet phldrT="[Text]"/>
      <dgm:spPr>
        <a:xfrm>
          <a:off x="3543300" y="0"/>
          <a:ext cx="1943100" cy="9601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State-business relations</a:t>
          </a:r>
        </a:p>
      </dgm:t>
    </dgm:pt>
    <dgm:pt modelId="{E1264203-6842-4DC3-8553-F631AED3578C}" type="parTrans" cxnId="{136020D7-E3A3-45A8-B640-A3CEE05EE7C7}">
      <dgm:prSet/>
      <dgm:spPr/>
      <dgm:t>
        <a:bodyPr/>
        <a:lstStyle/>
        <a:p>
          <a:endParaRPr lang="en-US"/>
        </a:p>
      </dgm:t>
    </dgm:pt>
    <dgm:pt modelId="{C10E40E9-BD55-4AFD-865E-3127C8477129}" type="sibTrans" cxnId="{136020D7-E3A3-45A8-B640-A3CEE05EE7C7}">
      <dgm:prSet/>
      <dgm:spPr/>
      <dgm:t>
        <a:bodyPr/>
        <a:lstStyle/>
        <a:p>
          <a:endParaRPr lang="en-US"/>
        </a:p>
      </dgm:t>
    </dgm:pt>
    <dgm:pt modelId="{0E8E1199-4B80-46FB-86CF-79A65850FA45}" type="pres">
      <dgm:prSet presAssocID="{9AE94946-1B18-405E-9101-6F03CF253FB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EEBD52-A746-4AF4-87AC-D911C64D48B1}" type="pres">
      <dgm:prSet presAssocID="{7144E1CB-8176-4023-8152-978341A23AAB}" presName="circle1" presStyleLbl="node1" presStyleIdx="0" presStyleCnt="3"/>
      <dgm:spPr>
        <a:xfrm>
          <a:off x="0" y="0"/>
          <a:ext cx="3200399" cy="3200399"/>
        </a:xfrm>
        <a:prstGeom prst="pie">
          <a:avLst>
            <a:gd name="adj1" fmla="val 5400000"/>
            <a:gd name="adj2" fmla="val 1620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5E768F6C-3AB1-4251-9E9B-80D471A684F9}" type="pres">
      <dgm:prSet presAssocID="{7144E1CB-8176-4023-8152-978341A23AAB}" presName="space" presStyleCnt="0"/>
      <dgm:spPr/>
    </dgm:pt>
    <dgm:pt modelId="{6EB823A2-B43B-40D1-85A2-4763306B1E52}" type="pres">
      <dgm:prSet presAssocID="{7144E1CB-8176-4023-8152-978341A23AAB}" presName="rect1" presStyleLbl="alignAcc1" presStyleIdx="0" presStyleCnt="3"/>
      <dgm:spPr/>
      <dgm:t>
        <a:bodyPr/>
        <a:lstStyle/>
        <a:p>
          <a:endParaRPr lang="en-US"/>
        </a:p>
      </dgm:t>
    </dgm:pt>
    <dgm:pt modelId="{219385E7-21DE-46A2-8F14-60C527DB9B0C}" type="pres">
      <dgm:prSet presAssocID="{75729E7F-8ED0-4C20-A37F-771F8E80B9D6}" presName="vertSpace2" presStyleLbl="node1" presStyleIdx="0" presStyleCnt="3"/>
      <dgm:spPr/>
    </dgm:pt>
    <dgm:pt modelId="{92D327F3-D5EF-46CE-8E2E-49BB6DAF4DCC}" type="pres">
      <dgm:prSet presAssocID="{75729E7F-8ED0-4C20-A37F-771F8E80B9D6}" presName="circle2" presStyleLbl="node1" presStyleIdx="1" presStyleCnt="3"/>
      <dgm:spPr>
        <a:xfrm>
          <a:off x="560071" y="960122"/>
          <a:ext cx="2080257" cy="2080257"/>
        </a:xfrm>
        <a:prstGeom prst="pie">
          <a:avLst>
            <a:gd name="adj1" fmla="val 5400000"/>
            <a:gd name="adj2" fmla="val 1620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5167CD84-2552-439C-8E30-DC5D0C4A70EA}" type="pres">
      <dgm:prSet presAssocID="{75729E7F-8ED0-4C20-A37F-771F8E80B9D6}" presName="rect2" presStyleLbl="alignAcc1" presStyleIdx="1" presStyleCnt="3"/>
      <dgm:spPr/>
      <dgm:t>
        <a:bodyPr/>
        <a:lstStyle/>
        <a:p>
          <a:endParaRPr lang="en-US"/>
        </a:p>
      </dgm:t>
    </dgm:pt>
    <dgm:pt modelId="{3ACCFB06-730A-4AE9-A5BB-FD418B25E482}" type="pres">
      <dgm:prSet presAssocID="{4A888D8E-81A9-4528-B1FC-4813EF85204D}" presName="vertSpace3" presStyleLbl="node1" presStyleIdx="1" presStyleCnt="3"/>
      <dgm:spPr/>
    </dgm:pt>
    <dgm:pt modelId="{BBBF9ACF-09B3-48D6-A1A4-60F0DEDCB27D}" type="pres">
      <dgm:prSet presAssocID="{4A888D8E-81A9-4528-B1FC-4813EF85204D}" presName="circle3" presStyleLbl="node1" presStyleIdx="2" presStyleCnt="3"/>
      <dgm:spPr>
        <a:xfrm>
          <a:off x="1120140" y="1920240"/>
          <a:ext cx="960119" cy="960119"/>
        </a:xfrm>
        <a:prstGeom prst="pie">
          <a:avLst>
            <a:gd name="adj1" fmla="val 5400000"/>
            <a:gd name="adj2" fmla="val 1620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1341915E-330D-4609-987F-B9756E1FF5A5}" type="pres">
      <dgm:prSet presAssocID="{4A888D8E-81A9-4528-B1FC-4813EF85204D}" presName="rect3" presStyleLbl="alignAcc1" presStyleIdx="2" presStyleCnt="3"/>
      <dgm:spPr/>
      <dgm:t>
        <a:bodyPr/>
        <a:lstStyle/>
        <a:p>
          <a:endParaRPr lang="en-US"/>
        </a:p>
      </dgm:t>
    </dgm:pt>
    <dgm:pt modelId="{664F7B87-94D4-4C9E-85B3-A97C509B4D94}" type="pres">
      <dgm:prSet presAssocID="{7144E1CB-8176-4023-8152-978341A23AAB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37F8E-BE25-4EBC-A879-CC38022D07D1}" type="pres">
      <dgm:prSet presAssocID="{7144E1CB-8176-4023-8152-978341A23AAB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9FC9FB-CCAC-4AF7-AABF-A77C1EF0B783}" type="pres">
      <dgm:prSet presAssocID="{75729E7F-8ED0-4C20-A37F-771F8E80B9D6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16D92-71F1-4715-9D8F-B3C62B5C66EC}" type="pres">
      <dgm:prSet presAssocID="{75729E7F-8ED0-4C20-A37F-771F8E80B9D6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778587-C4EF-4589-AF14-7E4C52FE5F8D}" type="pres">
      <dgm:prSet presAssocID="{4A888D8E-81A9-4528-B1FC-4813EF85204D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76007-3A9A-4056-82E5-558CC9C680B6}" type="pres">
      <dgm:prSet presAssocID="{4A888D8E-81A9-4528-B1FC-4813EF85204D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2E4AB4-2A32-440E-A556-5714D7492677}" srcId="{9AE94946-1B18-405E-9101-6F03CF253FB3}" destId="{7144E1CB-8176-4023-8152-978341A23AAB}" srcOrd="0" destOrd="0" parTransId="{A452790E-278C-4E38-A386-6489A78FBD70}" sibTransId="{DFDF0B49-00A2-4AF1-BE7F-80034E5AFDE4}"/>
    <dgm:cxn modelId="{C181683E-AAF6-486B-A77B-A4C259365E14}" type="presOf" srcId="{75A7FD12-8D7E-4F69-B68E-B61C586577E6}" destId="{75816D92-71F1-4715-9D8F-B3C62B5C66EC}" srcOrd="0" destOrd="0" presId="urn:microsoft.com/office/officeart/2005/8/layout/target3"/>
    <dgm:cxn modelId="{BF267DB9-3FDD-4EF1-894E-1A4F0F6B658F}" type="presOf" srcId="{B77B5B36-E298-44D9-9C54-A7015E92F35E}" destId="{75816D92-71F1-4715-9D8F-B3C62B5C66EC}" srcOrd="0" destOrd="2" presId="urn:microsoft.com/office/officeart/2005/8/layout/target3"/>
    <dgm:cxn modelId="{3AE62307-CC22-4BF3-A10E-76F282A47695}" srcId="{4A888D8E-81A9-4528-B1FC-4813EF85204D}" destId="{9075905D-4E02-4F02-A614-3313218765A8}" srcOrd="0" destOrd="0" parTransId="{E5512B52-6323-4667-BDF7-8E865582BE9A}" sibTransId="{F3F1A03A-D61B-40C2-B758-FAC79AB579BD}"/>
    <dgm:cxn modelId="{5705C6FD-7721-4E4D-A1A5-B8841FE12091}" type="presOf" srcId="{1B6011B3-61EF-4E66-A0B4-B7A103A517DA}" destId="{A9437F8E-BE25-4EBC-A879-CC38022D07D1}" srcOrd="0" destOrd="0" presId="urn:microsoft.com/office/officeart/2005/8/layout/target3"/>
    <dgm:cxn modelId="{D97C77C4-7E39-4315-99EE-DF61E57E2FC7}" type="presOf" srcId="{75729E7F-8ED0-4C20-A37F-771F8E80B9D6}" destId="{5167CD84-2552-439C-8E30-DC5D0C4A70EA}" srcOrd="0" destOrd="0" presId="urn:microsoft.com/office/officeart/2005/8/layout/target3"/>
    <dgm:cxn modelId="{E028B5D2-2BFC-416B-AA61-617A0B10D4E0}" srcId="{4A888D8E-81A9-4528-B1FC-4813EF85204D}" destId="{E4427055-EB17-4FFE-8D4D-243D060A2958}" srcOrd="2" destOrd="0" parTransId="{735A9C58-5F27-4112-B343-F9E1AE86649C}" sibTransId="{7FF8475F-7445-47D6-AA12-73B13D506EA1}"/>
    <dgm:cxn modelId="{7402FE80-D108-4CC6-9674-0929B4F67B21}" type="presOf" srcId="{4A888D8E-81A9-4528-B1FC-4813EF85204D}" destId="{08778587-C4EF-4589-AF14-7E4C52FE5F8D}" srcOrd="1" destOrd="0" presId="urn:microsoft.com/office/officeart/2005/8/layout/target3"/>
    <dgm:cxn modelId="{91F6FF2B-F56F-4B1E-9E0D-042B8451BB55}" srcId="{75729E7F-8ED0-4C20-A37F-771F8E80B9D6}" destId="{6F87AF48-07CF-42FF-B046-FFB71E031697}" srcOrd="1" destOrd="0" parTransId="{0AB797AB-141C-4FA7-AF52-DE489D1EA900}" sibTransId="{9B2378A4-722F-412B-8C2E-076EA059C6EB}"/>
    <dgm:cxn modelId="{C991DAE8-00B6-42DC-8E82-973DD45D3422}" type="presOf" srcId="{9AE94946-1B18-405E-9101-6F03CF253FB3}" destId="{0E8E1199-4B80-46FB-86CF-79A65850FA45}" srcOrd="0" destOrd="0" presId="urn:microsoft.com/office/officeart/2005/8/layout/target3"/>
    <dgm:cxn modelId="{D6B23F3A-404D-4C3A-9838-6DD509318E39}" srcId="{7144E1CB-8176-4023-8152-978341A23AAB}" destId="{5F1A314D-4B65-4B82-B8E7-63227C275E01}" srcOrd="2" destOrd="0" parTransId="{62CD19AC-57F8-4A63-9916-C0D469BE0DF4}" sibTransId="{62FCD00F-C48E-468B-991E-774FA5032B7E}"/>
    <dgm:cxn modelId="{98C63546-1FAF-423A-8A0A-1536588399FB}" srcId="{9AE94946-1B18-405E-9101-6F03CF253FB3}" destId="{4A888D8E-81A9-4528-B1FC-4813EF85204D}" srcOrd="2" destOrd="0" parTransId="{14FCE7A5-34A1-453F-8957-19B73CEF7D0C}" sibTransId="{D0DDADE2-BF7D-41C6-9337-378F22E4E8D3}"/>
    <dgm:cxn modelId="{12EFF983-6708-4DCF-A34E-A69641A627EC}" srcId="{7144E1CB-8176-4023-8152-978341A23AAB}" destId="{2D33EB79-BD1B-4A2A-BEB1-4D1498BE6513}" srcOrd="1" destOrd="0" parTransId="{16A837B2-C01E-4DAB-8232-342C4AC743CF}" sibTransId="{24673E5D-164B-4144-9AE7-E47451E2F8B1}"/>
    <dgm:cxn modelId="{EE8AFF3B-7848-4654-82F5-12168BDDBDD7}" srcId="{7144E1CB-8176-4023-8152-978341A23AAB}" destId="{1B6011B3-61EF-4E66-A0B4-B7A103A517DA}" srcOrd="0" destOrd="0" parTransId="{258848F5-6098-4EC8-B813-DCA78B0628F2}" sibTransId="{7A7B46FB-23F7-41F9-A209-30A845902D23}"/>
    <dgm:cxn modelId="{A6DE4D9E-417C-4A69-B723-AEBD94FCBF78}" type="presOf" srcId="{75729E7F-8ED0-4C20-A37F-771F8E80B9D6}" destId="{899FC9FB-CCAC-4AF7-AABF-A77C1EF0B783}" srcOrd="1" destOrd="0" presId="urn:microsoft.com/office/officeart/2005/8/layout/target3"/>
    <dgm:cxn modelId="{A03D8B3B-4FBE-47F1-A053-593D95BB2DAF}" type="presOf" srcId="{6F87AF48-07CF-42FF-B046-FFB71E031697}" destId="{75816D92-71F1-4715-9D8F-B3C62B5C66EC}" srcOrd="0" destOrd="1" presId="urn:microsoft.com/office/officeart/2005/8/layout/target3"/>
    <dgm:cxn modelId="{38E58556-61A1-4AED-92D3-36BCE056F1AC}" type="presOf" srcId="{7144E1CB-8176-4023-8152-978341A23AAB}" destId="{6EB823A2-B43B-40D1-85A2-4763306B1E52}" srcOrd="0" destOrd="0" presId="urn:microsoft.com/office/officeart/2005/8/layout/target3"/>
    <dgm:cxn modelId="{7F8212D9-BB0E-4671-B085-B01CBA4E7384}" type="presOf" srcId="{9075905D-4E02-4F02-A614-3313218765A8}" destId="{5C276007-3A9A-4056-82E5-558CC9C680B6}" srcOrd="0" destOrd="0" presId="urn:microsoft.com/office/officeart/2005/8/layout/target3"/>
    <dgm:cxn modelId="{833433A1-DEE3-4212-B810-48235F4EFA9A}" type="presOf" srcId="{7144E1CB-8176-4023-8152-978341A23AAB}" destId="{664F7B87-94D4-4C9E-85B3-A97C509B4D94}" srcOrd="1" destOrd="0" presId="urn:microsoft.com/office/officeart/2005/8/layout/target3"/>
    <dgm:cxn modelId="{136020D7-E3A3-45A8-B640-A3CEE05EE7C7}" srcId="{7144E1CB-8176-4023-8152-978341A23AAB}" destId="{BEABE417-60C2-4853-ADC7-18911F7BE3C5}" srcOrd="3" destOrd="0" parTransId="{E1264203-6842-4DC3-8553-F631AED3578C}" sibTransId="{C10E40E9-BD55-4AFD-865E-3127C8477129}"/>
    <dgm:cxn modelId="{8B7F16DB-0EF3-461D-86EA-976F29AAE9EE}" type="presOf" srcId="{2D33EB79-BD1B-4A2A-BEB1-4D1498BE6513}" destId="{A9437F8E-BE25-4EBC-A879-CC38022D07D1}" srcOrd="0" destOrd="1" presId="urn:microsoft.com/office/officeart/2005/8/layout/target3"/>
    <dgm:cxn modelId="{C05B67FE-E23E-46A5-84C7-9E2C17758D83}" type="presOf" srcId="{4A888D8E-81A9-4528-B1FC-4813EF85204D}" destId="{1341915E-330D-4609-987F-B9756E1FF5A5}" srcOrd="0" destOrd="0" presId="urn:microsoft.com/office/officeart/2005/8/layout/target3"/>
    <dgm:cxn modelId="{B5FE3FA1-7C58-43A4-BE32-910218AE457A}" srcId="{9AE94946-1B18-405E-9101-6F03CF253FB3}" destId="{75729E7F-8ED0-4C20-A37F-771F8E80B9D6}" srcOrd="1" destOrd="0" parTransId="{2288FF82-CBD0-4D30-AC49-B1720DC28914}" sibTransId="{1AA3B952-26FF-4963-9A0B-63DA51301A17}"/>
    <dgm:cxn modelId="{CEA76AD4-A1BA-4811-B8A4-0678A6F36662}" type="presOf" srcId="{BEABE417-60C2-4853-ADC7-18911F7BE3C5}" destId="{A9437F8E-BE25-4EBC-A879-CC38022D07D1}" srcOrd="0" destOrd="3" presId="urn:microsoft.com/office/officeart/2005/8/layout/target3"/>
    <dgm:cxn modelId="{A1A100D5-2424-4F7A-8100-DCEBCD31252F}" type="presOf" srcId="{E4427055-EB17-4FFE-8D4D-243D060A2958}" destId="{5C276007-3A9A-4056-82E5-558CC9C680B6}" srcOrd="0" destOrd="2" presId="urn:microsoft.com/office/officeart/2005/8/layout/target3"/>
    <dgm:cxn modelId="{02E16A7E-2089-4435-999A-A2F498CF44D3}" srcId="{75729E7F-8ED0-4C20-A37F-771F8E80B9D6}" destId="{75A7FD12-8D7E-4F69-B68E-B61C586577E6}" srcOrd="0" destOrd="0" parTransId="{B5A58AAC-6444-4FF0-B6D7-15AAF04A0477}" sibTransId="{6C0132D5-E547-45BD-8716-50375387D1D2}"/>
    <dgm:cxn modelId="{C41A9ADC-4DD9-4318-A885-36E34A38AEED}" type="presOf" srcId="{8C9D3735-426B-4394-BC3C-AA2F1BB797C9}" destId="{5C276007-3A9A-4056-82E5-558CC9C680B6}" srcOrd="0" destOrd="1" presId="urn:microsoft.com/office/officeart/2005/8/layout/target3"/>
    <dgm:cxn modelId="{00A20120-2137-4E01-B0E7-F0E8A209EDCC}" srcId="{75729E7F-8ED0-4C20-A37F-771F8E80B9D6}" destId="{B77B5B36-E298-44D9-9C54-A7015E92F35E}" srcOrd="2" destOrd="0" parTransId="{83010546-F3BB-4389-991F-2DDB7945EEFB}" sibTransId="{BDFFDA4A-F59D-4778-B7EE-49A49EE11339}"/>
    <dgm:cxn modelId="{A21637E3-088C-4CCF-8078-02A27D112CDE}" srcId="{4A888D8E-81A9-4528-B1FC-4813EF85204D}" destId="{8C9D3735-426B-4394-BC3C-AA2F1BB797C9}" srcOrd="1" destOrd="0" parTransId="{3FED230F-89C9-4B41-BA25-0288D27D9425}" sibTransId="{F3733817-88CE-48E2-B739-CE531BBC5347}"/>
    <dgm:cxn modelId="{15DC4CF5-EEC0-4265-8F72-82FB2528BA15}" type="presOf" srcId="{5F1A314D-4B65-4B82-B8E7-63227C275E01}" destId="{A9437F8E-BE25-4EBC-A879-CC38022D07D1}" srcOrd="0" destOrd="2" presId="urn:microsoft.com/office/officeart/2005/8/layout/target3"/>
    <dgm:cxn modelId="{919B1EE8-AB5A-45F4-9975-7DF3CA78042F}" type="presParOf" srcId="{0E8E1199-4B80-46FB-86CF-79A65850FA45}" destId="{8FEEBD52-A746-4AF4-87AC-D911C64D48B1}" srcOrd="0" destOrd="0" presId="urn:microsoft.com/office/officeart/2005/8/layout/target3"/>
    <dgm:cxn modelId="{D0CE9379-D83E-4CD5-A864-3112E22F5D85}" type="presParOf" srcId="{0E8E1199-4B80-46FB-86CF-79A65850FA45}" destId="{5E768F6C-3AB1-4251-9E9B-80D471A684F9}" srcOrd="1" destOrd="0" presId="urn:microsoft.com/office/officeart/2005/8/layout/target3"/>
    <dgm:cxn modelId="{58377D65-C48F-4E95-ACE7-13765D49CC4F}" type="presParOf" srcId="{0E8E1199-4B80-46FB-86CF-79A65850FA45}" destId="{6EB823A2-B43B-40D1-85A2-4763306B1E52}" srcOrd="2" destOrd="0" presId="urn:microsoft.com/office/officeart/2005/8/layout/target3"/>
    <dgm:cxn modelId="{94EEA2AD-A796-484B-860E-D9D41D18F2F4}" type="presParOf" srcId="{0E8E1199-4B80-46FB-86CF-79A65850FA45}" destId="{219385E7-21DE-46A2-8F14-60C527DB9B0C}" srcOrd="3" destOrd="0" presId="urn:microsoft.com/office/officeart/2005/8/layout/target3"/>
    <dgm:cxn modelId="{BC325B36-FCFA-4722-8930-022B659E9ADF}" type="presParOf" srcId="{0E8E1199-4B80-46FB-86CF-79A65850FA45}" destId="{92D327F3-D5EF-46CE-8E2E-49BB6DAF4DCC}" srcOrd="4" destOrd="0" presId="urn:microsoft.com/office/officeart/2005/8/layout/target3"/>
    <dgm:cxn modelId="{81B73286-4DBA-4A33-9EA5-F5C84C23CFD0}" type="presParOf" srcId="{0E8E1199-4B80-46FB-86CF-79A65850FA45}" destId="{5167CD84-2552-439C-8E30-DC5D0C4A70EA}" srcOrd="5" destOrd="0" presId="urn:microsoft.com/office/officeart/2005/8/layout/target3"/>
    <dgm:cxn modelId="{0DC2EBAD-FC3A-4ACA-AAE2-0D198A8917ED}" type="presParOf" srcId="{0E8E1199-4B80-46FB-86CF-79A65850FA45}" destId="{3ACCFB06-730A-4AE9-A5BB-FD418B25E482}" srcOrd="6" destOrd="0" presId="urn:microsoft.com/office/officeart/2005/8/layout/target3"/>
    <dgm:cxn modelId="{6F4306EC-3DDD-43E0-915E-EE1FD1648516}" type="presParOf" srcId="{0E8E1199-4B80-46FB-86CF-79A65850FA45}" destId="{BBBF9ACF-09B3-48D6-A1A4-60F0DEDCB27D}" srcOrd="7" destOrd="0" presId="urn:microsoft.com/office/officeart/2005/8/layout/target3"/>
    <dgm:cxn modelId="{CF7B4E71-A6BB-4EDF-B821-F752E376E9CF}" type="presParOf" srcId="{0E8E1199-4B80-46FB-86CF-79A65850FA45}" destId="{1341915E-330D-4609-987F-B9756E1FF5A5}" srcOrd="8" destOrd="0" presId="urn:microsoft.com/office/officeart/2005/8/layout/target3"/>
    <dgm:cxn modelId="{A415CAAF-13B8-4A84-AD46-C8EDA70574F3}" type="presParOf" srcId="{0E8E1199-4B80-46FB-86CF-79A65850FA45}" destId="{664F7B87-94D4-4C9E-85B3-A97C509B4D94}" srcOrd="9" destOrd="0" presId="urn:microsoft.com/office/officeart/2005/8/layout/target3"/>
    <dgm:cxn modelId="{78B79DD7-56BB-4608-B66D-9C3A373D494B}" type="presParOf" srcId="{0E8E1199-4B80-46FB-86CF-79A65850FA45}" destId="{A9437F8E-BE25-4EBC-A879-CC38022D07D1}" srcOrd="10" destOrd="0" presId="urn:microsoft.com/office/officeart/2005/8/layout/target3"/>
    <dgm:cxn modelId="{16AE09E9-636A-4C4C-8CB3-8F7D147C3398}" type="presParOf" srcId="{0E8E1199-4B80-46FB-86CF-79A65850FA45}" destId="{899FC9FB-CCAC-4AF7-AABF-A77C1EF0B783}" srcOrd="11" destOrd="0" presId="urn:microsoft.com/office/officeart/2005/8/layout/target3"/>
    <dgm:cxn modelId="{CB666301-EC32-45D6-9789-35077891A3B5}" type="presParOf" srcId="{0E8E1199-4B80-46FB-86CF-79A65850FA45}" destId="{75816D92-71F1-4715-9D8F-B3C62B5C66EC}" srcOrd="12" destOrd="0" presId="urn:microsoft.com/office/officeart/2005/8/layout/target3"/>
    <dgm:cxn modelId="{63F9D8FC-F2A4-480D-8FC0-B008F08830C3}" type="presParOf" srcId="{0E8E1199-4B80-46FB-86CF-79A65850FA45}" destId="{08778587-C4EF-4589-AF14-7E4C52FE5F8D}" srcOrd="13" destOrd="0" presId="urn:microsoft.com/office/officeart/2005/8/layout/target3"/>
    <dgm:cxn modelId="{D70D2762-1AE5-4F75-A656-381E8CF785BC}" type="presParOf" srcId="{0E8E1199-4B80-46FB-86CF-79A65850FA45}" destId="{5C276007-3A9A-4056-82E5-558CC9C680B6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456F2E-30A5-4C5F-8907-08CFCF15E95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CC6772-A02F-4F75-B9FF-6127EFD689CC}">
      <dgm:prSet phldrT="[Text]"/>
      <dgm:spPr/>
      <dgm:t>
        <a:bodyPr/>
        <a:lstStyle/>
        <a:p>
          <a:r>
            <a:rPr lang="en-US" dirty="0"/>
            <a:t>Health inequalities</a:t>
          </a:r>
        </a:p>
      </dgm:t>
    </dgm:pt>
    <dgm:pt modelId="{4515AEBA-441B-4503-B353-A524DF34172D}" type="parTrans" cxnId="{337C3200-309C-4A9C-9BF9-19F8CAD3DAE4}">
      <dgm:prSet/>
      <dgm:spPr/>
      <dgm:t>
        <a:bodyPr/>
        <a:lstStyle/>
        <a:p>
          <a:endParaRPr lang="en-US"/>
        </a:p>
      </dgm:t>
    </dgm:pt>
    <dgm:pt modelId="{B1CA8798-35D4-47B4-A693-62BA6A32A4DC}" type="sibTrans" cxnId="{337C3200-309C-4A9C-9BF9-19F8CAD3DAE4}">
      <dgm:prSet/>
      <dgm:spPr/>
      <dgm:t>
        <a:bodyPr/>
        <a:lstStyle/>
        <a:p>
          <a:endParaRPr lang="en-US"/>
        </a:p>
      </dgm:t>
    </dgm:pt>
    <dgm:pt modelId="{57A6C8E9-1002-414C-AAEE-BF2B91C76F73}">
      <dgm:prSet phldrT="[Text]"/>
      <dgm:spPr/>
      <dgm:t>
        <a:bodyPr/>
        <a:lstStyle/>
        <a:p>
          <a:r>
            <a:rPr lang="en-US" dirty="0"/>
            <a:t>Exposure</a:t>
          </a:r>
        </a:p>
        <a:p>
          <a:r>
            <a:rPr lang="en-US" dirty="0"/>
            <a:t>Susceptibility</a:t>
          </a:r>
        </a:p>
        <a:p>
          <a:r>
            <a:rPr lang="en-US" dirty="0"/>
            <a:t>Illness</a:t>
          </a:r>
        </a:p>
        <a:p>
          <a:r>
            <a:rPr lang="en-US" dirty="0"/>
            <a:t>Mortality</a:t>
          </a:r>
        </a:p>
      </dgm:t>
    </dgm:pt>
    <dgm:pt modelId="{3194B3AC-880F-4F42-980B-A865716C700E}" type="parTrans" cxnId="{C5300FC9-7D43-4BAD-8F59-89928850AF5D}">
      <dgm:prSet/>
      <dgm:spPr/>
      <dgm:t>
        <a:bodyPr/>
        <a:lstStyle/>
        <a:p>
          <a:endParaRPr lang="en-US"/>
        </a:p>
      </dgm:t>
    </dgm:pt>
    <dgm:pt modelId="{730E64DF-F6A7-4096-BB9D-15C8CB3F4682}" type="sibTrans" cxnId="{C5300FC9-7D43-4BAD-8F59-89928850AF5D}">
      <dgm:prSet/>
      <dgm:spPr/>
      <dgm:t>
        <a:bodyPr/>
        <a:lstStyle/>
        <a:p>
          <a:endParaRPr lang="en-US"/>
        </a:p>
      </dgm:t>
    </dgm:pt>
    <dgm:pt modelId="{DFE2AF76-CE52-450C-97D7-9E5B0D346EB9}">
      <dgm:prSet phldrT="[Text]"/>
      <dgm:spPr/>
      <dgm:t>
        <a:bodyPr/>
        <a:lstStyle/>
        <a:p>
          <a:r>
            <a:rPr lang="en-US" dirty="0"/>
            <a:t>Social inequalities</a:t>
          </a:r>
        </a:p>
      </dgm:t>
    </dgm:pt>
    <dgm:pt modelId="{2CB7C861-8749-4194-9786-38FE68F0606C}" type="parTrans" cxnId="{BA7702F2-003B-4E35-A562-F6B6EFB7215D}">
      <dgm:prSet/>
      <dgm:spPr/>
      <dgm:t>
        <a:bodyPr/>
        <a:lstStyle/>
        <a:p>
          <a:endParaRPr lang="en-US"/>
        </a:p>
      </dgm:t>
    </dgm:pt>
    <dgm:pt modelId="{24356BA3-CDBF-467E-B69A-05BFA15AEC8F}" type="sibTrans" cxnId="{BA7702F2-003B-4E35-A562-F6B6EFB7215D}">
      <dgm:prSet/>
      <dgm:spPr/>
      <dgm:t>
        <a:bodyPr/>
        <a:lstStyle/>
        <a:p>
          <a:endParaRPr lang="en-US"/>
        </a:p>
      </dgm:t>
    </dgm:pt>
    <dgm:pt modelId="{C6CEC74A-145F-4716-A253-2B00CB3BDA80}">
      <dgm:prSet phldrT="[Text]"/>
      <dgm:spPr/>
      <dgm:t>
        <a:bodyPr/>
        <a:lstStyle/>
        <a:p>
          <a:r>
            <a:rPr lang="en-US" dirty="0"/>
            <a:t>Jobs</a:t>
          </a:r>
        </a:p>
        <a:p>
          <a:r>
            <a:rPr lang="en-US" dirty="0"/>
            <a:t>Education</a:t>
          </a:r>
        </a:p>
        <a:p>
          <a:r>
            <a:rPr lang="en-US" dirty="0"/>
            <a:t>Poverty</a:t>
          </a:r>
        </a:p>
        <a:p>
          <a:r>
            <a:rPr lang="en-US" dirty="0"/>
            <a:t>Segregation</a:t>
          </a:r>
        </a:p>
      </dgm:t>
    </dgm:pt>
    <dgm:pt modelId="{D4E29583-1768-497F-A405-BEDB34BDB26E}" type="parTrans" cxnId="{6B59BE27-A455-4895-A53C-0DEF1B825E51}">
      <dgm:prSet/>
      <dgm:spPr/>
      <dgm:t>
        <a:bodyPr/>
        <a:lstStyle/>
        <a:p>
          <a:endParaRPr lang="en-US"/>
        </a:p>
      </dgm:t>
    </dgm:pt>
    <dgm:pt modelId="{FF47BD93-6925-4BAD-A67A-81FCDAFCA7E5}" type="sibTrans" cxnId="{6B59BE27-A455-4895-A53C-0DEF1B825E51}">
      <dgm:prSet/>
      <dgm:spPr/>
      <dgm:t>
        <a:bodyPr/>
        <a:lstStyle/>
        <a:p>
          <a:endParaRPr lang="en-US"/>
        </a:p>
      </dgm:t>
    </dgm:pt>
    <dgm:pt modelId="{538FEAB0-65F4-473D-BF74-06D9FDDBC7E9}" type="pres">
      <dgm:prSet presAssocID="{99456F2E-30A5-4C5F-8907-08CFCF15E957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6FFB15A2-C04F-4B34-91AA-E25188C1DFF6}" type="pres">
      <dgm:prSet presAssocID="{20CC6772-A02F-4F75-B9FF-6127EFD689CC}" presName="withChildren" presStyleCnt="0"/>
      <dgm:spPr/>
    </dgm:pt>
    <dgm:pt modelId="{70EFF098-B318-493F-A8BB-9D0EB2CE073C}" type="pres">
      <dgm:prSet presAssocID="{20CC6772-A02F-4F75-B9FF-6127EFD689CC}" presName="bigCircle" presStyleLbl="vennNode1" presStyleIdx="0" presStyleCnt="4"/>
      <dgm:spPr/>
    </dgm:pt>
    <dgm:pt modelId="{4DB05B27-3E8B-47FB-8D5B-F3386A94DCB9}" type="pres">
      <dgm:prSet presAssocID="{20CC6772-A02F-4F75-B9FF-6127EFD689CC}" presName="medCircle" presStyleLbl="vennNode1" presStyleIdx="1" presStyleCnt="4"/>
      <dgm:spPr/>
    </dgm:pt>
    <dgm:pt modelId="{9FCF16AA-A660-426E-9FED-C4FE60468E65}" type="pres">
      <dgm:prSet presAssocID="{20CC6772-A02F-4F75-B9FF-6127EFD689CC}" presName="txLvl1" presStyleLbl="revTx" presStyleIdx="0" presStyleCnt="4"/>
      <dgm:spPr/>
      <dgm:t>
        <a:bodyPr/>
        <a:lstStyle/>
        <a:p>
          <a:endParaRPr lang="en-US"/>
        </a:p>
      </dgm:t>
    </dgm:pt>
    <dgm:pt modelId="{F2FA8A78-546B-4477-977C-F1DB86E60D07}" type="pres">
      <dgm:prSet presAssocID="{20CC6772-A02F-4F75-B9FF-6127EFD689CC}" presName="lin" presStyleCnt="0"/>
      <dgm:spPr/>
    </dgm:pt>
    <dgm:pt modelId="{C985D401-0D27-4C7D-8B40-0EC8BBEBE8C8}" type="pres">
      <dgm:prSet presAssocID="{57A6C8E9-1002-414C-AAEE-BF2B91C76F73}" presName="txLvl2" presStyleLbl="revTx" presStyleIdx="1" presStyleCnt="4"/>
      <dgm:spPr/>
      <dgm:t>
        <a:bodyPr/>
        <a:lstStyle/>
        <a:p>
          <a:endParaRPr lang="en-US"/>
        </a:p>
      </dgm:t>
    </dgm:pt>
    <dgm:pt modelId="{B993FD0B-890B-4D32-A801-B161CA289659}" type="pres">
      <dgm:prSet presAssocID="{20CC6772-A02F-4F75-B9FF-6127EFD689CC}" presName="overlap" presStyleCnt="0"/>
      <dgm:spPr/>
    </dgm:pt>
    <dgm:pt modelId="{057C2C83-CC69-480D-830C-2CAF453332CB}" type="pres">
      <dgm:prSet presAssocID="{DFE2AF76-CE52-450C-97D7-9E5B0D346EB9}" presName="withChildren" presStyleCnt="0"/>
      <dgm:spPr/>
    </dgm:pt>
    <dgm:pt modelId="{733A642F-8B45-40F7-B44C-BA5F2E40DD6E}" type="pres">
      <dgm:prSet presAssocID="{DFE2AF76-CE52-450C-97D7-9E5B0D346EB9}" presName="bigCircle" presStyleLbl="vennNode1" presStyleIdx="2" presStyleCnt="4"/>
      <dgm:spPr/>
    </dgm:pt>
    <dgm:pt modelId="{8E140D03-7B95-446B-8219-DAB4E0D49DAE}" type="pres">
      <dgm:prSet presAssocID="{DFE2AF76-CE52-450C-97D7-9E5B0D346EB9}" presName="medCircle" presStyleLbl="vennNode1" presStyleIdx="3" presStyleCnt="4"/>
      <dgm:spPr/>
    </dgm:pt>
    <dgm:pt modelId="{8F5B426F-3EEC-460E-B1B1-F70C2E206294}" type="pres">
      <dgm:prSet presAssocID="{DFE2AF76-CE52-450C-97D7-9E5B0D346EB9}" presName="txLvl1" presStyleLbl="revTx" presStyleIdx="2" presStyleCnt="4"/>
      <dgm:spPr/>
      <dgm:t>
        <a:bodyPr/>
        <a:lstStyle/>
        <a:p>
          <a:endParaRPr lang="en-US"/>
        </a:p>
      </dgm:t>
    </dgm:pt>
    <dgm:pt modelId="{A7E5720E-C22A-44C0-B715-38728C98C189}" type="pres">
      <dgm:prSet presAssocID="{DFE2AF76-CE52-450C-97D7-9E5B0D346EB9}" presName="lin" presStyleCnt="0"/>
      <dgm:spPr/>
    </dgm:pt>
    <dgm:pt modelId="{FD8252FF-0808-40F3-968A-92FE162DC617}" type="pres">
      <dgm:prSet presAssocID="{C6CEC74A-145F-4716-A253-2B00CB3BDA80}" presName="txLvl2" presStyleLbl="revTx" presStyleIdx="3" presStyleCnt="4"/>
      <dgm:spPr/>
      <dgm:t>
        <a:bodyPr/>
        <a:lstStyle/>
        <a:p>
          <a:endParaRPr lang="en-US"/>
        </a:p>
      </dgm:t>
    </dgm:pt>
  </dgm:ptLst>
  <dgm:cxnLst>
    <dgm:cxn modelId="{BA7702F2-003B-4E35-A562-F6B6EFB7215D}" srcId="{99456F2E-30A5-4C5F-8907-08CFCF15E957}" destId="{DFE2AF76-CE52-450C-97D7-9E5B0D346EB9}" srcOrd="1" destOrd="0" parTransId="{2CB7C861-8749-4194-9786-38FE68F0606C}" sibTransId="{24356BA3-CDBF-467E-B69A-05BFA15AEC8F}"/>
    <dgm:cxn modelId="{4D0382E6-4685-4527-9E6E-5E5755427D61}" type="presOf" srcId="{DFE2AF76-CE52-450C-97D7-9E5B0D346EB9}" destId="{8F5B426F-3EEC-460E-B1B1-F70C2E206294}" srcOrd="0" destOrd="0" presId="urn:microsoft.com/office/officeart/2008/layout/VerticalCircleList"/>
    <dgm:cxn modelId="{6B59BE27-A455-4895-A53C-0DEF1B825E51}" srcId="{DFE2AF76-CE52-450C-97D7-9E5B0D346EB9}" destId="{C6CEC74A-145F-4716-A253-2B00CB3BDA80}" srcOrd="0" destOrd="0" parTransId="{D4E29583-1768-497F-A405-BEDB34BDB26E}" sibTransId="{FF47BD93-6925-4BAD-A67A-81FCDAFCA7E5}"/>
    <dgm:cxn modelId="{9AC25E3D-AB7C-4563-A6DC-2D24F58EE991}" type="presOf" srcId="{57A6C8E9-1002-414C-AAEE-BF2B91C76F73}" destId="{C985D401-0D27-4C7D-8B40-0EC8BBEBE8C8}" srcOrd="0" destOrd="0" presId="urn:microsoft.com/office/officeart/2008/layout/VerticalCircleList"/>
    <dgm:cxn modelId="{9FFDAD1A-C873-48B9-8B07-C63615883C76}" type="presOf" srcId="{99456F2E-30A5-4C5F-8907-08CFCF15E957}" destId="{538FEAB0-65F4-473D-BF74-06D9FDDBC7E9}" srcOrd="0" destOrd="0" presId="urn:microsoft.com/office/officeart/2008/layout/VerticalCircleList"/>
    <dgm:cxn modelId="{337C3200-309C-4A9C-9BF9-19F8CAD3DAE4}" srcId="{99456F2E-30A5-4C5F-8907-08CFCF15E957}" destId="{20CC6772-A02F-4F75-B9FF-6127EFD689CC}" srcOrd="0" destOrd="0" parTransId="{4515AEBA-441B-4503-B353-A524DF34172D}" sibTransId="{B1CA8798-35D4-47B4-A693-62BA6A32A4DC}"/>
    <dgm:cxn modelId="{C5300FC9-7D43-4BAD-8F59-89928850AF5D}" srcId="{20CC6772-A02F-4F75-B9FF-6127EFD689CC}" destId="{57A6C8E9-1002-414C-AAEE-BF2B91C76F73}" srcOrd="0" destOrd="0" parTransId="{3194B3AC-880F-4F42-980B-A865716C700E}" sibTransId="{730E64DF-F6A7-4096-BB9D-15C8CB3F4682}"/>
    <dgm:cxn modelId="{1CC7A2DC-B62A-46CA-A48C-F0FE55678879}" type="presOf" srcId="{20CC6772-A02F-4F75-B9FF-6127EFD689CC}" destId="{9FCF16AA-A660-426E-9FED-C4FE60468E65}" srcOrd="0" destOrd="0" presId="urn:microsoft.com/office/officeart/2008/layout/VerticalCircleList"/>
    <dgm:cxn modelId="{7BC83C2C-981E-41A5-91EE-4B2D4BEBB74E}" type="presOf" srcId="{C6CEC74A-145F-4716-A253-2B00CB3BDA80}" destId="{FD8252FF-0808-40F3-968A-92FE162DC617}" srcOrd="0" destOrd="0" presId="urn:microsoft.com/office/officeart/2008/layout/VerticalCircleList"/>
    <dgm:cxn modelId="{2CC14F6A-5C3F-40EF-8095-FA3C58B8C275}" type="presParOf" srcId="{538FEAB0-65F4-473D-BF74-06D9FDDBC7E9}" destId="{6FFB15A2-C04F-4B34-91AA-E25188C1DFF6}" srcOrd="0" destOrd="0" presId="urn:microsoft.com/office/officeart/2008/layout/VerticalCircleList"/>
    <dgm:cxn modelId="{79EF3170-28B2-49CA-B2B3-918929F1B3D4}" type="presParOf" srcId="{6FFB15A2-C04F-4B34-91AA-E25188C1DFF6}" destId="{70EFF098-B318-493F-A8BB-9D0EB2CE073C}" srcOrd="0" destOrd="0" presId="urn:microsoft.com/office/officeart/2008/layout/VerticalCircleList"/>
    <dgm:cxn modelId="{97987F6A-2E33-4816-ABE7-08CEAB1B22B9}" type="presParOf" srcId="{6FFB15A2-C04F-4B34-91AA-E25188C1DFF6}" destId="{4DB05B27-3E8B-47FB-8D5B-F3386A94DCB9}" srcOrd="1" destOrd="0" presId="urn:microsoft.com/office/officeart/2008/layout/VerticalCircleList"/>
    <dgm:cxn modelId="{6CB6E58D-8A3C-4C1E-B5F8-56A284BB3EE3}" type="presParOf" srcId="{6FFB15A2-C04F-4B34-91AA-E25188C1DFF6}" destId="{9FCF16AA-A660-426E-9FED-C4FE60468E65}" srcOrd="2" destOrd="0" presId="urn:microsoft.com/office/officeart/2008/layout/VerticalCircleList"/>
    <dgm:cxn modelId="{BD9771A4-1092-4F2F-86EB-04544CF4E7B6}" type="presParOf" srcId="{6FFB15A2-C04F-4B34-91AA-E25188C1DFF6}" destId="{F2FA8A78-546B-4477-977C-F1DB86E60D07}" srcOrd="3" destOrd="0" presId="urn:microsoft.com/office/officeart/2008/layout/VerticalCircleList"/>
    <dgm:cxn modelId="{B353A764-1D0F-4C09-B913-3F898F8E3CA4}" type="presParOf" srcId="{F2FA8A78-546B-4477-977C-F1DB86E60D07}" destId="{C985D401-0D27-4C7D-8B40-0EC8BBEBE8C8}" srcOrd="0" destOrd="0" presId="urn:microsoft.com/office/officeart/2008/layout/VerticalCircleList"/>
    <dgm:cxn modelId="{678B0839-45CB-40F2-8450-409C59EFCEF9}" type="presParOf" srcId="{538FEAB0-65F4-473D-BF74-06D9FDDBC7E9}" destId="{B993FD0B-890B-4D32-A801-B161CA289659}" srcOrd="1" destOrd="0" presId="urn:microsoft.com/office/officeart/2008/layout/VerticalCircleList"/>
    <dgm:cxn modelId="{054A8668-918B-4F9C-83D0-43040D9F709E}" type="presParOf" srcId="{538FEAB0-65F4-473D-BF74-06D9FDDBC7E9}" destId="{057C2C83-CC69-480D-830C-2CAF453332CB}" srcOrd="2" destOrd="0" presId="urn:microsoft.com/office/officeart/2008/layout/VerticalCircleList"/>
    <dgm:cxn modelId="{EF7A4EA2-AEC5-4B04-9B59-4CBE02BCB0B2}" type="presParOf" srcId="{057C2C83-CC69-480D-830C-2CAF453332CB}" destId="{733A642F-8B45-40F7-B44C-BA5F2E40DD6E}" srcOrd="0" destOrd="0" presId="urn:microsoft.com/office/officeart/2008/layout/VerticalCircleList"/>
    <dgm:cxn modelId="{98B7FC78-01C1-46A7-B4EC-1CAEBAC2C9E2}" type="presParOf" srcId="{057C2C83-CC69-480D-830C-2CAF453332CB}" destId="{8E140D03-7B95-446B-8219-DAB4E0D49DAE}" srcOrd="1" destOrd="0" presId="urn:microsoft.com/office/officeart/2008/layout/VerticalCircleList"/>
    <dgm:cxn modelId="{51FE9922-CC0D-4057-9CB0-C78D164705A1}" type="presParOf" srcId="{057C2C83-CC69-480D-830C-2CAF453332CB}" destId="{8F5B426F-3EEC-460E-B1B1-F70C2E206294}" srcOrd="2" destOrd="0" presId="urn:microsoft.com/office/officeart/2008/layout/VerticalCircleList"/>
    <dgm:cxn modelId="{E3BDD5ED-D33D-4155-96D7-0655AC5F7A6B}" type="presParOf" srcId="{057C2C83-CC69-480D-830C-2CAF453332CB}" destId="{A7E5720E-C22A-44C0-B715-38728C98C189}" srcOrd="3" destOrd="0" presId="urn:microsoft.com/office/officeart/2008/layout/VerticalCircleList"/>
    <dgm:cxn modelId="{CB284CF0-BBCE-4308-82D8-522D07B274B3}" type="presParOf" srcId="{A7E5720E-C22A-44C0-B715-38728C98C189}" destId="{FD8252FF-0808-40F3-968A-92FE162DC617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911C0-9CAB-4E11-B4E1-CD337233B874}">
      <dsp:nvSpPr>
        <dsp:cNvPr id="0" name=""/>
        <dsp:cNvSpPr/>
      </dsp:nvSpPr>
      <dsp:spPr>
        <a:xfrm>
          <a:off x="1366" y="778447"/>
          <a:ext cx="1811734" cy="1811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Exposure</a:t>
          </a:r>
        </a:p>
      </dsp:txBody>
      <dsp:txXfrm>
        <a:off x="266688" y="1043769"/>
        <a:ext cx="1281090" cy="1281090"/>
      </dsp:txXfrm>
    </dsp:sp>
    <dsp:sp modelId="{29976AA8-AFE2-49A5-B77F-B1BB10814C5C}">
      <dsp:nvSpPr>
        <dsp:cNvPr id="0" name=""/>
        <dsp:cNvSpPr/>
      </dsp:nvSpPr>
      <dsp:spPr>
        <a:xfrm>
          <a:off x="1960214" y="1158911"/>
          <a:ext cx="1050805" cy="1050805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2099498" y="1560739"/>
        <a:ext cx="772237" cy="247149"/>
      </dsp:txXfrm>
    </dsp:sp>
    <dsp:sp modelId="{E45D48BF-1C30-4378-844F-ADF3C1B00155}">
      <dsp:nvSpPr>
        <dsp:cNvPr id="0" name=""/>
        <dsp:cNvSpPr/>
      </dsp:nvSpPr>
      <dsp:spPr>
        <a:xfrm>
          <a:off x="3158132" y="778447"/>
          <a:ext cx="1811734" cy="1811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Susceptibility</a:t>
          </a:r>
        </a:p>
      </dsp:txBody>
      <dsp:txXfrm>
        <a:off x="3423454" y="1043769"/>
        <a:ext cx="1281090" cy="1281090"/>
      </dsp:txXfrm>
    </dsp:sp>
    <dsp:sp modelId="{A7A8B5DB-E6B3-4B8B-BA8C-BCC1FBB3FFA5}">
      <dsp:nvSpPr>
        <dsp:cNvPr id="0" name=""/>
        <dsp:cNvSpPr/>
      </dsp:nvSpPr>
      <dsp:spPr>
        <a:xfrm>
          <a:off x="5116980" y="1158911"/>
          <a:ext cx="1050805" cy="1050805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5256264" y="1375377"/>
        <a:ext cx="772237" cy="617873"/>
      </dsp:txXfrm>
    </dsp:sp>
    <dsp:sp modelId="{71C022B7-7330-4680-A0A8-FBB52986120E}">
      <dsp:nvSpPr>
        <dsp:cNvPr id="0" name=""/>
        <dsp:cNvSpPr/>
      </dsp:nvSpPr>
      <dsp:spPr>
        <a:xfrm>
          <a:off x="6314898" y="778447"/>
          <a:ext cx="1811734" cy="1811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Health risk</a:t>
          </a:r>
        </a:p>
      </dsp:txBody>
      <dsp:txXfrm>
        <a:off x="6580220" y="1043769"/>
        <a:ext cx="1281090" cy="12810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EEBD52-A746-4AF4-87AC-D911C64D48B1}">
      <dsp:nvSpPr>
        <dsp:cNvPr id="0" name=""/>
        <dsp:cNvSpPr/>
      </dsp:nvSpPr>
      <dsp:spPr>
        <a:xfrm>
          <a:off x="0" y="355600"/>
          <a:ext cx="3768436" cy="3768436"/>
        </a:xfrm>
        <a:prstGeom prst="pie">
          <a:avLst>
            <a:gd name="adj1" fmla="val 5400000"/>
            <a:gd name="adj2" fmla="val 1620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B823A2-B43B-40D1-85A2-4763306B1E52}">
      <dsp:nvSpPr>
        <dsp:cNvPr id="0" name=""/>
        <dsp:cNvSpPr/>
      </dsp:nvSpPr>
      <dsp:spPr>
        <a:xfrm>
          <a:off x="1884218" y="355600"/>
          <a:ext cx="4396509" cy="3768436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Structural Constraints</a:t>
          </a:r>
        </a:p>
      </dsp:txBody>
      <dsp:txXfrm>
        <a:off x="1884218" y="355600"/>
        <a:ext cx="2198254" cy="1130533"/>
      </dsp:txXfrm>
    </dsp:sp>
    <dsp:sp modelId="{92D327F3-D5EF-46CE-8E2E-49BB6DAF4DCC}">
      <dsp:nvSpPr>
        <dsp:cNvPr id="0" name=""/>
        <dsp:cNvSpPr/>
      </dsp:nvSpPr>
      <dsp:spPr>
        <a:xfrm>
          <a:off x="659477" y="1486133"/>
          <a:ext cx="2449481" cy="2449481"/>
        </a:xfrm>
        <a:prstGeom prst="pie">
          <a:avLst>
            <a:gd name="adj1" fmla="val 5400000"/>
            <a:gd name="adj2" fmla="val 1620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7CD84-2552-439C-8E30-DC5D0C4A70EA}">
      <dsp:nvSpPr>
        <dsp:cNvPr id="0" name=""/>
        <dsp:cNvSpPr/>
      </dsp:nvSpPr>
      <dsp:spPr>
        <a:xfrm>
          <a:off x="1884218" y="1486133"/>
          <a:ext cx="4396509" cy="2449481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Political Constraints</a:t>
          </a:r>
        </a:p>
      </dsp:txBody>
      <dsp:txXfrm>
        <a:off x="1884218" y="1486133"/>
        <a:ext cx="2198254" cy="1130529"/>
      </dsp:txXfrm>
    </dsp:sp>
    <dsp:sp modelId="{BBBF9ACF-09B3-48D6-A1A4-60F0DEDCB27D}">
      <dsp:nvSpPr>
        <dsp:cNvPr id="0" name=""/>
        <dsp:cNvSpPr/>
      </dsp:nvSpPr>
      <dsp:spPr>
        <a:xfrm>
          <a:off x="1318953" y="2616663"/>
          <a:ext cx="1130529" cy="1130529"/>
        </a:xfrm>
        <a:prstGeom prst="pie">
          <a:avLst>
            <a:gd name="adj1" fmla="val 5400000"/>
            <a:gd name="adj2" fmla="val 1620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41915E-330D-4609-987F-B9756E1FF5A5}">
      <dsp:nvSpPr>
        <dsp:cNvPr id="0" name=""/>
        <dsp:cNvSpPr/>
      </dsp:nvSpPr>
      <dsp:spPr>
        <a:xfrm>
          <a:off x="1884218" y="2616663"/>
          <a:ext cx="4396509" cy="1130529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Protective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Constraints</a:t>
          </a:r>
        </a:p>
      </dsp:txBody>
      <dsp:txXfrm>
        <a:off x="1884218" y="2616663"/>
        <a:ext cx="2198254" cy="1130529"/>
      </dsp:txXfrm>
    </dsp:sp>
    <dsp:sp modelId="{A9437F8E-BE25-4EBC-A879-CC38022D07D1}">
      <dsp:nvSpPr>
        <dsp:cNvPr id="0" name=""/>
        <dsp:cNvSpPr/>
      </dsp:nvSpPr>
      <dsp:spPr>
        <a:xfrm>
          <a:off x="4082473" y="355600"/>
          <a:ext cx="2198254" cy="113053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Urban-rural divide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Inter-locality imbalances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Sectoral adjustment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State-business relations</a:t>
          </a:r>
        </a:p>
      </dsp:txBody>
      <dsp:txXfrm>
        <a:off x="4082473" y="355600"/>
        <a:ext cx="2198254" cy="1130533"/>
      </dsp:txXfrm>
    </dsp:sp>
    <dsp:sp modelId="{75816D92-71F1-4715-9D8F-B3C62B5C66EC}">
      <dsp:nvSpPr>
        <dsp:cNvPr id="0" name=""/>
        <dsp:cNvSpPr/>
      </dsp:nvSpPr>
      <dsp:spPr>
        <a:xfrm>
          <a:off x="4082473" y="1486133"/>
          <a:ext cx="2198254" cy="113052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Participation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Networking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Responsiveness</a:t>
          </a:r>
        </a:p>
      </dsp:txBody>
      <dsp:txXfrm>
        <a:off x="4082473" y="1486133"/>
        <a:ext cx="2198254" cy="1130529"/>
      </dsp:txXfrm>
    </dsp:sp>
    <dsp:sp modelId="{5C276007-3A9A-4056-82E5-558CC9C680B6}">
      <dsp:nvSpPr>
        <dsp:cNvPr id="0" name=""/>
        <dsp:cNvSpPr/>
      </dsp:nvSpPr>
      <dsp:spPr>
        <a:xfrm>
          <a:off x="4082473" y="2616663"/>
          <a:ext cx="2198254" cy="113052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Affordability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Mobility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Knowledge</a:t>
          </a:r>
        </a:p>
      </dsp:txBody>
      <dsp:txXfrm>
        <a:off x="4082473" y="2616663"/>
        <a:ext cx="2198254" cy="11305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FF098-B318-493F-A8BB-9D0EB2CE073C}">
      <dsp:nvSpPr>
        <dsp:cNvPr id="0" name=""/>
        <dsp:cNvSpPr/>
      </dsp:nvSpPr>
      <dsp:spPr>
        <a:xfrm>
          <a:off x="1788569" y="1721"/>
          <a:ext cx="2046166" cy="20461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DB05B27-3E8B-47FB-8D5B-F3386A94DCB9}">
      <dsp:nvSpPr>
        <dsp:cNvPr id="0" name=""/>
        <dsp:cNvSpPr/>
      </dsp:nvSpPr>
      <dsp:spPr>
        <a:xfrm>
          <a:off x="1885362" y="87660"/>
          <a:ext cx="368309" cy="3683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FCF16AA-A660-426E-9FED-C4FE60468E65}">
      <dsp:nvSpPr>
        <dsp:cNvPr id="0" name=""/>
        <dsp:cNvSpPr/>
      </dsp:nvSpPr>
      <dsp:spPr>
        <a:xfrm>
          <a:off x="2069517" y="87660"/>
          <a:ext cx="1970059" cy="36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Health inequalities</a:t>
          </a:r>
        </a:p>
      </dsp:txBody>
      <dsp:txXfrm>
        <a:off x="2069517" y="87660"/>
        <a:ext cx="1970059" cy="368309"/>
      </dsp:txXfrm>
    </dsp:sp>
    <dsp:sp modelId="{C985D401-0D27-4C7D-8B40-0EC8BBEBE8C8}">
      <dsp:nvSpPr>
        <dsp:cNvPr id="0" name=""/>
        <dsp:cNvSpPr/>
      </dsp:nvSpPr>
      <dsp:spPr>
        <a:xfrm>
          <a:off x="2069517" y="455970"/>
          <a:ext cx="1970059" cy="116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Exposure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Susceptibility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Illness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Mortality</a:t>
          </a:r>
        </a:p>
      </dsp:txBody>
      <dsp:txXfrm>
        <a:off x="2069517" y="455970"/>
        <a:ext cx="1970059" cy="1165875"/>
      </dsp:txXfrm>
    </dsp:sp>
    <dsp:sp modelId="{733A642F-8B45-40F7-B44C-BA5F2E40DD6E}">
      <dsp:nvSpPr>
        <dsp:cNvPr id="0" name=""/>
        <dsp:cNvSpPr/>
      </dsp:nvSpPr>
      <dsp:spPr>
        <a:xfrm>
          <a:off x="1788569" y="1847547"/>
          <a:ext cx="2046166" cy="20461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E140D03-7B95-446B-8219-DAB4E0D49DAE}">
      <dsp:nvSpPr>
        <dsp:cNvPr id="0" name=""/>
        <dsp:cNvSpPr/>
      </dsp:nvSpPr>
      <dsp:spPr>
        <a:xfrm>
          <a:off x="1885362" y="1933486"/>
          <a:ext cx="368309" cy="3683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F5B426F-3EEC-460E-B1B1-F70C2E206294}">
      <dsp:nvSpPr>
        <dsp:cNvPr id="0" name=""/>
        <dsp:cNvSpPr/>
      </dsp:nvSpPr>
      <dsp:spPr>
        <a:xfrm>
          <a:off x="2069517" y="1933486"/>
          <a:ext cx="1970059" cy="36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Social inequalities</a:t>
          </a:r>
        </a:p>
      </dsp:txBody>
      <dsp:txXfrm>
        <a:off x="2069517" y="1933486"/>
        <a:ext cx="1970059" cy="368309"/>
      </dsp:txXfrm>
    </dsp:sp>
    <dsp:sp modelId="{FD8252FF-0808-40F3-968A-92FE162DC617}">
      <dsp:nvSpPr>
        <dsp:cNvPr id="0" name=""/>
        <dsp:cNvSpPr/>
      </dsp:nvSpPr>
      <dsp:spPr>
        <a:xfrm>
          <a:off x="2069517" y="2301796"/>
          <a:ext cx="1970059" cy="113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Jobs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Education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Poverty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Segregation</a:t>
          </a:r>
        </a:p>
      </dsp:txBody>
      <dsp:txXfrm>
        <a:off x="2069517" y="2301796"/>
        <a:ext cx="1970059" cy="1131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06C1-2515-445B-A301-8328B6D5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56275B-0903-4581-A1D8-4FB1A526E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8DA3B-1BA6-472B-BAF9-02C22CBF5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D968D-358E-4D49-9D15-CEBF34023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EF81D-1A25-4AD8-B906-D7A47718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75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AAD5-1837-4B6D-A750-4AAD851A2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BF37-1018-4ECD-94C4-947BDFFEF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C9E95-C37F-45DB-8044-52D629815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E40BE-0180-48D7-B43F-E4B4008CC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4E49F-FFE2-44CA-941B-14EFA983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49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DAC0-3BFC-4520-9BD4-123FED66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F0485-AE33-4068-84B4-D5A8EDD7A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60453-7C40-41BF-9AF4-B98912920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A37B4-F58A-4B36-B4C3-490EF424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D53EE-B04E-4420-B970-35B5C5DF4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89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DB54-28FF-4BA9-8FC4-623B25AF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12309-E9B4-4319-B6EB-B6C1455CA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7D914-E3B0-4ABF-8D90-53FBB194E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F1BD0-3DDE-4246-B186-CC4F591E8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E4A17-BDBB-4615-BCE4-4EFD0DC5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6544E-F06E-4727-98DE-849C5BBFD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25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F734-561D-4A78-9D4B-DB7322ACC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436AE-0940-4168-8EF8-983456C08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5D29AC-5E64-49A4-80F4-D79594B28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E9B11E-1614-4EE8-9D28-74C6E2545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FDE6B-4625-4C20-AF15-80CA99999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21F9BB-295B-4D0C-92BB-916C0BD97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CCDAC4-1569-4D48-9516-B1156C63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6A6FD0-78DF-4094-82BB-568C5C929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7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F9BB5-7F17-4626-AC2F-B2D9D2315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C5EFF-BC34-423B-B4E9-D91D9969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00FE6-A9FA-4E2B-82BB-478BB9146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D2D381-9572-4269-A02B-F58E66BC4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27AC5A-E884-4201-B8C8-2B2A29761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4BDC99-46DF-4DBA-9876-65CCD3F0F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6AF19-57B4-435C-BACC-EFB3E4A8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370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E84A-68AE-4E9E-B4EC-823F2C3B1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16F02-2937-4F0C-A5F6-9B21C9DC5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198EA-349B-4A8B-AAB2-7E6ED6AC0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34C1F0-09CD-48CC-B9FF-43477F654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D147E-380A-4AF7-8B17-CB69F068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022AE-FF2A-48C2-8866-3720238C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764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0AEC6-5800-43D7-BEC0-960AD053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8D4F8A-092B-49CC-89C2-2840732B02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FEBF0-1876-425A-A710-09B3A6612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8D366-B190-4CA1-B55F-AF1655CE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F4AE3-2D9E-4AE6-A88F-C477EA66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E70D9-F520-4FEC-9FEA-7B256633C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00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4633-1004-4DBB-B1B3-3FE30A576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14869D-A102-42FD-A350-3DC98C235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6D08-56CC-402B-837E-49635A79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E204F-9074-41DD-AD35-D560E0923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9AB8A-8F9F-4515-BD92-E5912F785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35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90D519-350B-4749-AB7E-12C6F3449E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0FCA43-3EBB-4A0A-978E-F9B9531BB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18F8C-CB91-4A1F-B130-53EE0F639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B65A9-1EA6-41D1-9BA2-5A9B5B603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6CFB4-34A4-4D6A-A030-903A6073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9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46AECD-26F8-4BF2-98E3-EA8A99870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FDC4F-C0FF-45C9-B844-E35CB5AFD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4EFDE-A249-456F-97D2-2DE8A99CA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FA7D8-B012-4CD8-8589-4C4B3CB9D85E}" type="datetimeFigureOut">
              <a:rPr lang="en-GB" smtClean="0"/>
              <a:t>23/09/2020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E31D8-F342-452E-BD84-26D2FB87F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A234F-A3FD-4E96-A416-2B5733342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A746E-1C84-4FEC-98B7-075B784E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47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39AAC8-AED5-4C62-B223-47D584BC3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"/>
            <a:ext cx="12192000" cy="6861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4F593C-E284-438F-A925-35B0C7BAE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938" y="786387"/>
            <a:ext cx="10832123" cy="1655762"/>
          </a:xfrm>
        </p:spPr>
        <p:txBody>
          <a:bodyPr>
            <a:noAutofit/>
          </a:bodyPr>
          <a:lstStyle/>
          <a:p>
            <a:r>
              <a:rPr lang="en-GB" sz="4800" dirty="0"/>
              <a:t>Outdoor Air pollution, health and social inequality in fast industrialising countries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139628-1E35-44B9-B838-0FDAE1B79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8464061" cy="1655762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By Wei Shen</a:t>
            </a:r>
          </a:p>
          <a:p>
            <a:pPr algn="r"/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16/09/2020</a:t>
            </a:r>
          </a:p>
        </p:txBody>
      </p:sp>
    </p:spTree>
    <p:extLst>
      <p:ext uri="{BB962C8B-B14F-4D97-AF65-F5344CB8AC3E}">
        <p14:creationId xmlns:p14="http://schemas.microsoft.com/office/powerpoint/2010/main" val="105995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A940C2-5538-4813-B79E-275BF92F3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74" y="1545984"/>
            <a:ext cx="6559826" cy="3766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D93F4F-B548-4777-9DA1-FD55683DA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1" y="707541"/>
            <a:ext cx="10995991" cy="738188"/>
          </a:xfrm>
        </p:spPr>
        <p:txBody>
          <a:bodyPr/>
          <a:lstStyle/>
          <a:p>
            <a:r>
              <a:rPr lang="en-GB" dirty="0"/>
              <a:t>The (unequal) impact of air pollution and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FDD04-0590-45A9-8566-2A793062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1799121"/>
            <a:ext cx="5430078" cy="4351338"/>
          </a:xfrm>
        </p:spPr>
        <p:txBody>
          <a:bodyPr>
            <a:normAutofit/>
          </a:bodyPr>
          <a:lstStyle/>
          <a:p>
            <a:r>
              <a:rPr lang="en-GB" sz="2400" dirty="0"/>
              <a:t>Ambient air pollution (pm2.5) caused various disease, disabilities and immature deaths across life span, from low-birth weight to dementia.</a:t>
            </a:r>
          </a:p>
          <a:p>
            <a:r>
              <a:rPr lang="en-GB" sz="2400" dirty="0"/>
              <a:t>In many low income countries, it is the single largest cause for non-communicable disease mortality. </a:t>
            </a:r>
          </a:p>
          <a:p>
            <a:r>
              <a:rPr lang="en-GB" sz="2400" dirty="0"/>
              <a:t>Multiple pollution sources: stationary and mobile, natural and man caused, households and organisational.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76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035AD-3D8C-4299-B112-FE3DE19D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37" y="282574"/>
            <a:ext cx="11595652" cy="668545"/>
          </a:xfrm>
        </p:spPr>
        <p:txBody>
          <a:bodyPr>
            <a:normAutofit fontScale="90000"/>
          </a:bodyPr>
          <a:lstStyle/>
          <a:p>
            <a:r>
              <a:rPr lang="en-GB" dirty="0"/>
              <a:t>How pollution induced health problems affect poverty?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DF310BA-D2A6-4B3E-946D-9C981417B0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761581"/>
              </p:ext>
            </p:extLst>
          </p:nvPr>
        </p:nvGraphicFramePr>
        <p:xfrm>
          <a:off x="2031999" y="3503546"/>
          <a:ext cx="8128000" cy="3368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1D2B8529-7B4F-43BB-94F7-CE47D15ABEA6}"/>
              </a:ext>
            </a:extLst>
          </p:cNvPr>
          <p:cNvSpPr/>
          <p:nvPr/>
        </p:nvSpPr>
        <p:spPr>
          <a:xfrm>
            <a:off x="1203460" y="2483132"/>
            <a:ext cx="3220278" cy="102041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Occupation, housing conditions, travelling and daily commuting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1150D03-D3DB-4130-9028-A5E8C73DC9AD}"/>
              </a:ext>
            </a:extLst>
          </p:cNvPr>
          <p:cNvSpPr/>
          <p:nvPr/>
        </p:nvSpPr>
        <p:spPr>
          <a:xfrm rot="5400000">
            <a:off x="2676938" y="3714754"/>
            <a:ext cx="622850" cy="349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595E20C0-EDA1-4A4B-9FD1-8702BC90DBF2}"/>
              </a:ext>
            </a:extLst>
          </p:cNvPr>
          <p:cNvSpPr/>
          <p:nvPr/>
        </p:nvSpPr>
        <p:spPr>
          <a:xfrm>
            <a:off x="4956314" y="2483132"/>
            <a:ext cx="3220278" cy="102041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Health care access, nutrition, mental health, daily habits, underlying disease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E5DFCB5-3299-4960-945F-107592FD2A3B}"/>
              </a:ext>
            </a:extLst>
          </p:cNvPr>
          <p:cNvSpPr/>
          <p:nvPr/>
        </p:nvSpPr>
        <p:spPr>
          <a:xfrm rot="5400000">
            <a:off x="5784574" y="3714755"/>
            <a:ext cx="622850" cy="349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1EA03873-9F35-426B-A686-519C7A4CCEB4}"/>
              </a:ext>
            </a:extLst>
          </p:cNvPr>
          <p:cNvSpPr/>
          <p:nvPr/>
        </p:nvSpPr>
        <p:spPr>
          <a:xfrm>
            <a:off x="2043505" y="1233396"/>
            <a:ext cx="5058192" cy="7023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Protective constraints: knowledge and capacity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983CC275-D11A-45ED-BB50-71406662033F}"/>
              </a:ext>
            </a:extLst>
          </p:cNvPr>
          <p:cNvSpPr/>
          <p:nvPr/>
        </p:nvSpPr>
        <p:spPr>
          <a:xfrm rot="8202945">
            <a:off x="3108087" y="2105464"/>
            <a:ext cx="596348" cy="266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08035DD-4E21-4233-9959-38D81D6D1DE7}"/>
              </a:ext>
            </a:extLst>
          </p:cNvPr>
          <p:cNvSpPr/>
          <p:nvPr/>
        </p:nvSpPr>
        <p:spPr>
          <a:xfrm rot="2764590">
            <a:off x="5324731" y="2099702"/>
            <a:ext cx="596348" cy="266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1A8A08-F439-4F80-8FEC-85D656E5BD69}"/>
              </a:ext>
            </a:extLst>
          </p:cNvPr>
          <p:cNvSpPr txBox="1"/>
          <p:nvPr/>
        </p:nvSpPr>
        <p:spPr>
          <a:xfrm>
            <a:off x="9866104" y="6284898"/>
            <a:ext cx="2202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O’Neill et al, 2003</a:t>
            </a:r>
          </a:p>
        </p:txBody>
      </p:sp>
    </p:spTree>
    <p:extLst>
      <p:ext uri="{BB962C8B-B14F-4D97-AF65-F5344CB8AC3E}">
        <p14:creationId xmlns:p14="http://schemas.microsoft.com/office/powerpoint/2010/main" val="414859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F5BC9-CC7C-4FB3-BF81-5B3E8677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07" y="390970"/>
            <a:ext cx="10515600" cy="695049"/>
          </a:xfrm>
        </p:spPr>
        <p:txBody>
          <a:bodyPr>
            <a:normAutofit/>
          </a:bodyPr>
          <a:lstStyle/>
          <a:p>
            <a:r>
              <a:rPr lang="en-GB" dirty="0"/>
              <a:t>Political constraints: silence of the ‘polluters’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303A3-BE7D-4626-B092-F38BF1C0F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577" y="5245299"/>
            <a:ext cx="2444581" cy="16309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D4FBA-926E-4163-A882-0C2EB657C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262" y="5245300"/>
            <a:ext cx="2444580" cy="1630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5FDFDA-B1B5-4142-AEF1-0570FA935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842" y="5245301"/>
            <a:ext cx="2444580" cy="16309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94B8E1-9701-47FF-A46B-547A238A4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7422" y="5245303"/>
            <a:ext cx="2444578" cy="16309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784615-B16A-4C71-8F87-B61A848C4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3" y="1441699"/>
            <a:ext cx="10073898" cy="38035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EDC807-72F0-45B6-B7DF-C343F5967A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" y="5245297"/>
            <a:ext cx="2444578" cy="16309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F32212-DF95-44AD-B0BC-DFDCDDD4DB0B}"/>
              </a:ext>
            </a:extLst>
          </p:cNvPr>
          <p:cNvSpPr txBox="1"/>
          <p:nvPr/>
        </p:nvSpPr>
        <p:spPr>
          <a:xfrm>
            <a:off x="9554193" y="4360788"/>
            <a:ext cx="24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FORHEAD, 2018</a:t>
            </a:r>
          </a:p>
        </p:txBody>
      </p:sp>
    </p:spTree>
    <p:extLst>
      <p:ext uri="{BB962C8B-B14F-4D97-AF65-F5344CB8AC3E}">
        <p14:creationId xmlns:p14="http://schemas.microsoft.com/office/powerpoint/2010/main" val="3184912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697E-08AF-424E-9173-B364A407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604"/>
            <a:ext cx="10515600" cy="602284"/>
          </a:xfrm>
        </p:spPr>
        <p:txBody>
          <a:bodyPr>
            <a:normAutofit fontScale="90000"/>
          </a:bodyPr>
          <a:lstStyle/>
          <a:p>
            <a:r>
              <a:rPr lang="en-GB" dirty="0"/>
              <a:t>Structural constraints: social/spatial determinants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1030F-E93A-40B5-8EFA-706C60E41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940905"/>
            <a:ext cx="4464497" cy="51285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B22C91-9495-43ED-9AEB-36468DC5D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696" y="1643063"/>
            <a:ext cx="6889304" cy="44264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1BDD07-57E7-4E03-BB01-1E4DF0D01CAD}"/>
              </a:ext>
            </a:extLst>
          </p:cNvPr>
          <p:cNvSpPr txBox="1"/>
          <p:nvPr/>
        </p:nvSpPr>
        <p:spPr>
          <a:xfrm>
            <a:off x="5814624" y="1030374"/>
            <a:ext cx="5642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/>
              <a:t>Jingjinji: Beijing, Tianjin and Hebei </a:t>
            </a:r>
          </a:p>
        </p:txBody>
      </p:sp>
    </p:spTree>
    <p:extLst>
      <p:ext uri="{BB962C8B-B14F-4D97-AF65-F5344CB8AC3E}">
        <p14:creationId xmlns:p14="http://schemas.microsoft.com/office/powerpoint/2010/main" val="232986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B4A90DA-00DE-4793-807F-6A93F2498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758"/>
            <a:ext cx="12192001" cy="68657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5491A3-D833-4161-A476-5BF02818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48" y="262645"/>
            <a:ext cx="10515600" cy="584776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The</a:t>
            </a:r>
            <a:r>
              <a:rPr lang="en-GB" altLang="zh-CN" dirty="0"/>
              <a:t> price of a blue sky </a:t>
            </a:r>
            <a:r>
              <a:rPr lang="en-US" altLang="zh-CN" dirty="0"/>
              <a:t>in</a:t>
            </a:r>
            <a:r>
              <a:rPr lang="en-GB" altLang="zh-CN" dirty="0"/>
              <a:t> Beijing:</a:t>
            </a:r>
            <a:endParaRPr lang="en-GB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B67F579-D46B-4E4B-957C-C2A6897756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1924377"/>
              </p:ext>
            </p:extLst>
          </p:nvPr>
        </p:nvGraphicFramePr>
        <p:xfrm>
          <a:off x="599048" y="961636"/>
          <a:ext cx="6420729" cy="446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4934704-CB2F-43D1-B7FE-A62DD5C45D28}"/>
              </a:ext>
            </a:extLst>
          </p:cNvPr>
          <p:cNvSpPr txBox="1"/>
          <p:nvPr/>
        </p:nvSpPr>
        <p:spPr>
          <a:xfrm>
            <a:off x="555418" y="5428996"/>
            <a:ext cx="642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GDP Per</a:t>
            </a:r>
            <a:r>
              <a:rPr lang="en-GB" altLang="zh-CN" dirty="0"/>
              <a:t> capita (in USD) for Beijing, Tianjin and Hebei (2012 -2018)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C5C132-025F-4E7D-B7D3-4C185A05B4A4}"/>
              </a:ext>
            </a:extLst>
          </p:cNvPr>
          <p:cNvSpPr txBox="1"/>
          <p:nvPr/>
        </p:nvSpPr>
        <p:spPr>
          <a:xfrm>
            <a:off x="7063407" y="1060716"/>
            <a:ext cx="49033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Stone Township in Hebei: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Cement and cement-related industries contributed to 95% of the local revenue and provided 90% of local employment before 2013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Only two state-owned cement industries survived by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90% of local workforce were laid off known as “Green unemployment”.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65D53-BB76-407E-9798-E9A204EE72C9}"/>
              </a:ext>
            </a:extLst>
          </p:cNvPr>
          <p:cNvSpPr txBox="1"/>
          <p:nvPr/>
        </p:nvSpPr>
        <p:spPr>
          <a:xfrm>
            <a:off x="7156172" y="3951668"/>
            <a:ext cx="49033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‘It is my honour to make some sacrifice for the blue sky and people’s health in Beijing. But I would appreciate if local government can do something to help us out of this difficulty.’</a:t>
            </a:r>
          </a:p>
          <a:p>
            <a:pPr algn="r"/>
            <a:r>
              <a:rPr lang="en-GB" dirty="0"/>
              <a:t>--- interview with a local laid off worker</a:t>
            </a:r>
          </a:p>
        </p:txBody>
      </p:sp>
    </p:spTree>
    <p:extLst>
      <p:ext uri="{BB962C8B-B14F-4D97-AF65-F5344CB8AC3E}">
        <p14:creationId xmlns:p14="http://schemas.microsoft.com/office/powerpoint/2010/main" val="4220638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748145" y="1662544"/>
          <a:ext cx="6280728" cy="4479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289962" y="1954644"/>
          <a:ext cx="5828147" cy="389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Left-Right Arrow 5"/>
          <p:cNvSpPr/>
          <p:nvPr/>
        </p:nvSpPr>
        <p:spPr>
          <a:xfrm>
            <a:off x="7111999" y="3454400"/>
            <a:ext cx="988291" cy="4479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7ED55-F6E4-4898-A13C-23D05D28D26E}"/>
              </a:ext>
            </a:extLst>
          </p:cNvPr>
          <p:cNvSpPr txBox="1">
            <a:spLocks/>
          </p:cNvSpPr>
          <p:nvPr/>
        </p:nvSpPr>
        <p:spPr>
          <a:xfrm>
            <a:off x="838200" y="414677"/>
            <a:ext cx="10515600" cy="6022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/>
              <a:t>Towards a political economy of just transition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7B619B-7716-4AD2-B982-CD9E749FBBF3}"/>
              </a:ext>
            </a:extLst>
          </p:cNvPr>
          <p:cNvSpPr txBox="1"/>
          <p:nvPr/>
        </p:nvSpPr>
        <p:spPr>
          <a:xfrm>
            <a:off x="5857160" y="6039107"/>
            <a:ext cx="1955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Thank you!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097ADB-502F-4451-9380-D738E4F448CF}"/>
              </a:ext>
            </a:extLst>
          </p:cNvPr>
          <p:cNvSpPr txBox="1"/>
          <p:nvPr/>
        </p:nvSpPr>
        <p:spPr>
          <a:xfrm>
            <a:off x="9609433" y="5772847"/>
            <a:ext cx="1744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Shen et al, 2020</a:t>
            </a:r>
          </a:p>
        </p:txBody>
      </p:sp>
    </p:spTree>
    <p:extLst>
      <p:ext uri="{BB962C8B-B14F-4D97-AF65-F5344CB8AC3E}">
        <p14:creationId xmlns:p14="http://schemas.microsoft.com/office/powerpoint/2010/main" val="56167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2931</TotalTime>
  <Words>323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等线</vt:lpstr>
      <vt:lpstr>等线 Light</vt:lpstr>
      <vt:lpstr>Office Theme</vt:lpstr>
      <vt:lpstr>Outdoor Air pollution, health and social inequality in fast industrialising countries </vt:lpstr>
      <vt:lpstr>The (unequal) impact of air pollution and health</vt:lpstr>
      <vt:lpstr>How pollution induced health problems affect poverty?</vt:lpstr>
      <vt:lpstr>Political constraints: silence of the ‘polluters’</vt:lpstr>
      <vt:lpstr>Structural constraints: social/spatial determinants </vt:lpstr>
      <vt:lpstr>The price of a blue sky in Beijing: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Outdoor Air pollution, health and poverty in fast industrialising countries</dc:title>
  <dc:creator>Wei Shen</dc:creator>
  <cp:lastModifiedBy>Amy Sweet</cp:lastModifiedBy>
  <cp:revision>36</cp:revision>
  <dcterms:created xsi:type="dcterms:W3CDTF">2020-09-14T10:27:59Z</dcterms:created>
  <dcterms:modified xsi:type="dcterms:W3CDTF">2020-09-23T11:20:23Z</dcterms:modified>
</cp:coreProperties>
</file>