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9.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0.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809" r:id="rId6"/>
    <p:sldMasterId id="2147483825" r:id="rId7"/>
    <p:sldMasterId id="2147483862" r:id="rId8"/>
    <p:sldMasterId id="2147483683" r:id="rId9"/>
    <p:sldMasterId id="2147483994" r:id="rId10"/>
    <p:sldMasterId id="2147484019" r:id="rId11"/>
  </p:sldMasterIdLst>
  <p:notesMasterIdLst>
    <p:notesMasterId r:id="rId79"/>
  </p:notesMasterIdLst>
  <p:handoutMasterIdLst>
    <p:handoutMasterId r:id="rId80"/>
  </p:handoutMasterIdLst>
  <p:sldIdLst>
    <p:sldId id="497" r:id="rId12"/>
    <p:sldId id="407" r:id="rId13"/>
    <p:sldId id="408" r:id="rId14"/>
    <p:sldId id="412" r:id="rId15"/>
    <p:sldId id="413" r:id="rId16"/>
    <p:sldId id="414" r:id="rId17"/>
    <p:sldId id="415" r:id="rId18"/>
    <p:sldId id="430" r:id="rId19"/>
    <p:sldId id="431" r:id="rId20"/>
    <p:sldId id="434" r:id="rId21"/>
    <p:sldId id="435" r:id="rId22"/>
    <p:sldId id="437" r:id="rId23"/>
    <p:sldId id="438" r:id="rId24"/>
    <p:sldId id="439" r:id="rId25"/>
    <p:sldId id="441" r:id="rId26"/>
    <p:sldId id="512" r:id="rId27"/>
    <p:sldId id="513" r:id="rId28"/>
    <p:sldId id="507" r:id="rId29"/>
    <p:sldId id="509" r:id="rId30"/>
    <p:sldId id="379" r:id="rId31"/>
    <p:sldId id="560" r:id="rId32"/>
    <p:sldId id="380" r:id="rId33"/>
    <p:sldId id="294" r:id="rId34"/>
    <p:sldId id="295" r:id="rId35"/>
    <p:sldId id="323" r:id="rId36"/>
    <p:sldId id="326" r:id="rId37"/>
    <p:sldId id="521" r:id="rId38"/>
    <p:sldId id="522" r:id="rId39"/>
    <p:sldId id="523" r:id="rId40"/>
    <p:sldId id="524" r:id="rId41"/>
    <p:sldId id="525" r:id="rId42"/>
    <p:sldId id="526" r:id="rId43"/>
    <p:sldId id="527" r:id="rId44"/>
    <p:sldId id="528" r:id="rId45"/>
    <p:sldId id="519" r:id="rId46"/>
    <p:sldId id="529" r:id="rId47"/>
    <p:sldId id="530" r:id="rId48"/>
    <p:sldId id="514" r:id="rId49"/>
    <p:sldId id="531" r:id="rId50"/>
    <p:sldId id="532" r:id="rId51"/>
    <p:sldId id="533" r:id="rId52"/>
    <p:sldId id="534" r:id="rId53"/>
    <p:sldId id="535" r:id="rId54"/>
    <p:sldId id="536" r:id="rId55"/>
    <p:sldId id="537" r:id="rId56"/>
    <p:sldId id="538" r:id="rId57"/>
    <p:sldId id="539" r:id="rId58"/>
    <p:sldId id="540" r:id="rId59"/>
    <p:sldId id="541" r:id="rId60"/>
    <p:sldId id="516" r:id="rId61"/>
    <p:sldId id="542" r:id="rId62"/>
    <p:sldId id="543" r:id="rId63"/>
    <p:sldId id="544" r:id="rId64"/>
    <p:sldId id="545" r:id="rId65"/>
    <p:sldId id="517" r:id="rId66"/>
    <p:sldId id="518" r:id="rId67"/>
    <p:sldId id="501" r:id="rId68"/>
    <p:sldId id="546" r:id="rId69"/>
    <p:sldId id="547" r:id="rId70"/>
    <p:sldId id="548" r:id="rId71"/>
    <p:sldId id="549" r:id="rId72"/>
    <p:sldId id="550" r:id="rId73"/>
    <p:sldId id="551" r:id="rId74"/>
    <p:sldId id="552" r:id="rId75"/>
    <p:sldId id="553" r:id="rId76"/>
    <p:sldId id="555" r:id="rId77"/>
    <p:sldId id="556" r:id="rId7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FF0066"/>
    <a:srgbClr val="009999"/>
    <a:srgbClr val="FF3399"/>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4EEF5A-3696-4BC0-BB06-457212E0EECB}" v="4473" dt="2018-12-22T11:51:17.0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76410" autoAdjust="0"/>
  </p:normalViewPr>
  <p:slideViewPr>
    <p:cSldViewPr snapToGrid="0" showGuides="1">
      <p:cViewPr varScale="1">
        <p:scale>
          <a:sx n="51" d="100"/>
          <a:sy n="51" d="100"/>
        </p:scale>
        <p:origin x="1256" y="40"/>
      </p:cViewPr>
      <p:guideLst>
        <p:guide orient="horz" pos="2160"/>
        <p:guide pos="3840"/>
      </p:guideLst>
    </p:cSldViewPr>
  </p:slideViewPr>
  <p:notesTextViewPr>
    <p:cViewPr>
      <p:scale>
        <a:sx n="1" d="1"/>
        <a:sy n="1" d="1"/>
      </p:scale>
      <p:origin x="0" y="0"/>
    </p:cViewPr>
  </p:notesTextViewPr>
  <p:sorterViewPr>
    <p:cViewPr>
      <p:scale>
        <a:sx n="100" d="100"/>
        <a:sy n="100" d="100"/>
      </p:scale>
      <p:origin x="0" y="-15684"/>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viewProps" Target="viewProps.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handoutMaster" Target="handoutMasters/handoutMaster1.xml"/><Relationship Id="rId85"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52C1CA-23C6-436A-937E-387346F4B273}" type="doc">
      <dgm:prSet loTypeId="urn:microsoft.com/office/officeart/2005/8/layout/orgChart1" loCatId="hierarchy" qsTypeId="urn:microsoft.com/office/officeart/2005/8/quickstyle/simple1" qsCatId="simple" csTypeId="urn:microsoft.com/office/officeart/2005/8/colors/accent3_2" csCatId="accent3" phldr="1"/>
      <dgm:spPr/>
      <dgm:t>
        <a:bodyPr/>
        <a:lstStyle/>
        <a:p>
          <a:endParaRPr lang="en-GB"/>
        </a:p>
      </dgm:t>
    </dgm:pt>
    <dgm:pt modelId="{93B2CFE5-AA76-4766-9B96-91B65BE63C4E}">
      <dgm:prSet phldrT="[Text]" custT="1"/>
      <dgm:spPr>
        <a:solidFill>
          <a:srgbClr val="92D050"/>
        </a:solidFill>
      </dgm:spPr>
      <dgm:t>
        <a:bodyPr/>
        <a:lstStyle/>
        <a:p>
          <a:r>
            <a:rPr lang="en-GB" sz="2000">
              <a:solidFill>
                <a:schemeClr val="tx1"/>
              </a:solidFill>
            </a:rPr>
            <a:t>Service users</a:t>
          </a:r>
        </a:p>
        <a:p>
          <a:r>
            <a:rPr lang="en-GB" sz="2000">
              <a:solidFill>
                <a:schemeClr val="tx1"/>
              </a:solidFill>
            </a:rPr>
            <a:t>carers</a:t>
          </a:r>
        </a:p>
        <a:p>
          <a:r>
            <a:rPr lang="en-GB" sz="2000">
              <a:solidFill>
                <a:schemeClr val="tx1"/>
              </a:solidFill>
            </a:rPr>
            <a:t>clinicians</a:t>
          </a:r>
          <a:endParaRPr lang="en-GB" sz="2000" dirty="0">
            <a:solidFill>
              <a:schemeClr val="tx1"/>
            </a:solidFill>
          </a:endParaRPr>
        </a:p>
      </dgm:t>
    </dgm:pt>
    <dgm:pt modelId="{2DE09287-4A91-4B20-81DE-F1C22450E049}" type="parTrans" cxnId="{E051A5D0-678B-4133-ABDD-19E38CFCED80}">
      <dgm:prSet/>
      <dgm:spPr/>
      <dgm:t>
        <a:bodyPr/>
        <a:lstStyle/>
        <a:p>
          <a:endParaRPr lang="en-GB">
            <a:solidFill>
              <a:schemeClr val="tx1"/>
            </a:solidFill>
          </a:endParaRPr>
        </a:p>
      </dgm:t>
    </dgm:pt>
    <dgm:pt modelId="{4CBC2258-DFB1-41E5-A94A-08AF5ECC5681}" type="sibTrans" cxnId="{E051A5D0-678B-4133-ABDD-19E38CFCED80}">
      <dgm:prSet/>
      <dgm:spPr/>
      <dgm:t>
        <a:bodyPr/>
        <a:lstStyle/>
        <a:p>
          <a:endParaRPr lang="en-GB">
            <a:solidFill>
              <a:schemeClr val="tx1"/>
            </a:solidFill>
          </a:endParaRPr>
        </a:p>
      </dgm:t>
    </dgm:pt>
    <dgm:pt modelId="{2B966A2A-2BF6-45DA-9CBD-C11E88E9A75E}">
      <dgm:prSet phldrT="[Text]" custT="1"/>
      <dgm:spPr>
        <a:solidFill>
          <a:srgbClr val="92D050"/>
        </a:solidFill>
      </dgm:spPr>
      <dgm:t>
        <a:bodyPr/>
        <a:lstStyle/>
        <a:p>
          <a:r>
            <a:rPr lang="en-GB" sz="1200" dirty="0">
              <a:solidFill>
                <a:schemeClr val="tx1"/>
              </a:solidFill>
            </a:rPr>
            <a:t>Communication</a:t>
          </a:r>
        </a:p>
      </dgm:t>
    </dgm:pt>
    <dgm:pt modelId="{7F7648B4-464A-45F3-8D8A-C28231ADBCDB}" type="parTrans" cxnId="{5BABCFAF-A238-41E3-88BC-9AA33B2578AE}">
      <dgm:prSet/>
      <dgm:spPr/>
      <dgm:t>
        <a:bodyPr/>
        <a:lstStyle/>
        <a:p>
          <a:endParaRPr lang="en-GB">
            <a:solidFill>
              <a:schemeClr val="tx1"/>
            </a:solidFill>
          </a:endParaRPr>
        </a:p>
      </dgm:t>
    </dgm:pt>
    <dgm:pt modelId="{6CC6CD96-121D-48FC-A97F-E2227ED849D7}" type="sibTrans" cxnId="{5BABCFAF-A238-41E3-88BC-9AA33B2578AE}">
      <dgm:prSet/>
      <dgm:spPr/>
      <dgm:t>
        <a:bodyPr/>
        <a:lstStyle/>
        <a:p>
          <a:endParaRPr lang="en-GB">
            <a:solidFill>
              <a:schemeClr val="tx1"/>
            </a:solidFill>
          </a:endParaRPr>
        </a:p>
      </dgm:t>
    </dgm:pt>
    <dgm:pt modelId="{FCAB1429-76E4-4F80-95EC-418BF2CD6A58}">
      <dgm:prSet phldrT="[Text]" custT="1"/>
      <dgm:spPr>
        <a:solidFill>
          <a:srgbClr val="92D050"/>
        </a:solidFill>
      </dgm:spPr>
      <dgm:t>
        <a:bodyPr/>
        <a:lstStyle/>
        <a:p>
          <a:r>
            <a:rPr lang="en-GB" sz="1200">
              <a:solidFill>
                <a:schemeClr val="tx1"/>
              </a:solidFill>
            </a:rPr>
            <a:t>Social </a:t>
          </a:r>
          <a:endParaRPr lang="en-GB" sz="1200" dirty="0">
            <a:solidFill>
              <a:schemeClr val="tx1"/>
            </a:solidFill>
          </a:endParaRPr>
        </a:p>
        <a:p>
          <a:r>
            <a:rPr lang="en-GB" sz="1200" dirty="0">
              <a:solidFill>
                <a:schemeClr val="tx1"/>
              </a:solidFill>
            </a:rPr>
            <a:t>Involvement</a:t>
          </a:r>
        </a:p>
      </dgm:t>
    </dgm:pt>
    <dgm:pt modelId="{B26DAD13-68FF-4DDC-A390-A360F8390FBC}" type="parTrans" cxnId="{17613A0D-59A5-4416-97B8-D6A6150720AD}">
      <dgm:prSet/>
      <dgm:spPr/>
      <dgm:t>
        <a:bodyPr/>
        <a:lstStyle/>
        <a:p>
          <a:endParaRPr lang="en-GB">
            <a:solidFill>
              <a:schemeClr val="tx1"/>
            </a:solidFill>
          </a:endParaRPr>
        </a:p>
      </dgm:t>
    </dgm:pt>
    <dgm:pt modelId="{1408EA74-05B4-4C98-9420-3EC66C93EE1B}" type="sibTrans" cxnId="{17613A0D-59A5-4416-97B8-D6A6150720AD}">
      <dgm:prSet/>
      <dgm:spPr/>
      <dgm:t>
        <a:bodyPr/>
        <a:lstStyle/>
        <a:p>
          <a:endParaRPr lang="en-GB">
            <a:solidFill>
              <a:schemeClr val="tx1"/>
            </a:solidFill>
          </a:endParaRPr>
        </a:p>
      </dgm:t>
    </dgm:pt>
    <dgm:pt modelId="{698B7BCA-FAF6-4CC9-99E4-C239381F3700}">
      <dgm:prSet phldrT="[Text]" custT="1"/>
      <dgm:spPr>
        <a:solidFill>
          <a:srgbClr val="92D050"/>
        </a:solidFill>
      </dgm:spPr>
      <dgm:t>
        <a:bodyPr/>
        <a:lstStyle/>
        <a:p>
          <a:r>
            <a:rPr lang="en-GB" sz="1200" dirty="0">
              <a:solidFill>
                <a:schemeClr val="tx1"/>
              </a:solidFill>
            </a:rPr>
            <a:t>Hope</a:t>
          </a:r>
        </a:p>
      </dgm:t>
    </dgm:pt>
    <dgm:pt modelId="{7301612E-6BDF-40FE-9D93-2BC9591B3551}" type="parTrans" cxnId="{D45EB475-0C8C-4772-8A33-A3558C553AD6}">
      <dgm:prSet/>
      <dgm:spPr/>
      <dgm:t>
        <a:bodyPr/>
        <a:lstStyle/>
        <a:p>
          <a:endParaRPr lang="en-GB">
            <a:solidFill>
              <a:schemeClr val="tx1"/>
            </a:solidFill>
          </a:endParaRPr>
        </a:p>
      </dgm:t>
    </dgm:pt>
    <dgm:pt modelId="{6E55B92C-272B-409D-8B0B-1304D51A1614}" type="sibTrans" cxnId="{D45EB475-0C8C-4772-8A33-A3558C553AD6}">
      <dgm:prSet/>
      <dgm:spPr/>
      <dgm:t>
        <a:bodyPr/>
        <a:lstStyle/>
        <a:p>
          <a:endParaRPr lang="en-GB">
            <a:solidFill>
              <a:schemeClr val="tx1"/>
            </a:solidFill>
          </a:endParaRPr>
        </a:p>
      </dgm:t>
    </dgm:pt>
    <dgm:pt modelId="{CDF1DAC8-9542-482F-852F-0B90C9BBC3BB}">
      <dgm:prSet custT="1"/>
      <dgm:spPr>
        <a:solidFill>
          <a:srgbClr val="92D050"/>
        </a:solidFill>
      </dgm:spPr>
      <dgm:t>
        <a:bodyPr/>
        <a:lstStyle/>
        <a:p>
          <a:r>
            <a:rPr lang="en-GB" sz="1200">
              <a:solidFill>
                <a:schemeClr val="tx1"/>
              </a:solidFill>
            </a:rPr>
            <a:t>Goals</a:t>
          </a:r>
          <a:r>
            <a:rPr lang="en-GB" sz="1200" dirty="0">
              <a:solidFill>
                <a:schemeClr val="tx1"/>
              </a:solidFill>
            </a:rPr>
            <a:t>/ practical focus</a:t>
          </a:r>
        </a:p>
      </dgm:t>
    </dgm:pt>
    <dgm:pt modelId="{AE1092DB-66DF-46A8-AA80-EEFF355D5098}" type="parTrans" cxnId="{6D5939ED-4049-452A-AB15-1B92F550AFAD}">
      <dgm:prSet/>
      <dgm:spPr/>
      <dgm:t>
        <a:bodyPr/>
        <a:lstStyle/>
        <a:p>
          <a:endParaRPr lang="en-GB">
            <a:solidFill>
              <a:schemeClr val="tx1"/>
            </a:solidFill>
          </a:endParaRPr>
        </a:p>
      </dgm:t>
    </dgm:pt>
    <dgm:pt modelId="{F96D6E1C-1407-4E7B-9133-A5CF189D8C4E}" type="sibTrans" cxnId="{6D5939ED-4049-452A-AB15-1B92F550AFAD}">
      <dgm:prSet/>
      <dgm:spPr/>
      <dgm:t>
        <a:bodyPr/>
        <a:lstStyle/>
        <a:p>
          <a:endParaRPr lang="en-GB">
            <a:solidFill>
              <a:schemeClr val="tx1"/>
            </a:solidFill>
          </a:endParaRPr>
        </a:p>
      </dgm:t>
    </dgm:pt>
    <dgm:pt modelId="{14189A1A-D98C-4757-B40F-1C0DDF0C029F}">
      <dgm:prSet custT="1"/>
      <dgm:spPr>
        <a:solidFill>
          <a:srgbClr val="92D050"/>
        </a:solidFill>
      </dgm:spPr>
      <dgm:t>
        <a:bodyPr/>
        <a:lstStyle/>
        <a:p>
          <a:r>
            <a:rPr lang="en-GB" sz="1200" dirty="0">
              <a:solidFill>
                <a:schemeClr val="tx1"/>
              </a:solidFill>
            </a:rPr>
            <a:t>Trust</a:t>
          </a:r>
        </a:p>
      </dgm:t>
    </dgm:pt>
    <dgm:pt modelId="{7F32B794-7976-452D-81BF-9ED486485797}" type="parTrans" cxnId="{65FD3FAA-02F4-4737-A85F-BC1833D936A7}">
      <dgm:prSet/>
      <dgm:spPr/>
      <dgm:t>
        <a:bodyPr/>
        <a:lstStyle/>
        <a:p>
          <a:endParaRPr lang="en-GB">
            <a:solidFill>
              <a:schemeClr val="tx1"/>
            </a:solidFill>
          </a:endParaRPr>
        </a:p>
      </dgm:t>
    </dgm:pt>
    <dgm:pt modelId="{6F69254A-1FEB-48C6-94D7-AC73384C5DD2}" type="sibTrans" cxnId="{65FD3FAA-02F4-4737-A85F-BC1833D936A7}">
      <dgm:prSet/>
      <dgm:spPr/>
      <dgm:t>
        <a:bodyPr/>
        <a:lstStyle/>
        <a:p>
          <a:endParaRPr lang="en-GB">
            <a:solidFill>
              <a:schemeClr val="tx1"/>
            </a:solidFill>
          </a:endParaRPr>
        </a:p>
      </dgm:t>
    </dgm:pt>
    <dgm:pt modelId="{4DAAC6B7-EA46-4BBD-8ECD-4A0A8CC168FD}">
      <dgm:prSet custT="1"/>
      <dgm:spPr>
        <a:solidFill>
          <a:srgbClr val="92D050"/>
        </a:solidFill>
      </dgm:spPr>
      <dgm:t>
        <a:bodyPr/>
        <a:lstStyle/>
        <a:p>
          <a:r>
            <a:rPr lang="en-GB" sz="1200" dirty="0">
              <a:solidFill>
                <a:schemeClr val="tx1"/>
              </a:solidFill>
            </a:rPr>
            <a:t>Reduced isolation/</a:t>
          </a:r>
        </a:p>
        <a:p>
          <a:r>
            <a:rPr lang="en-GB" sz="1200" dirty="0">
              <a:solidFill>
                <a:schemeClr val="tx1"/>
              </a:solidFill>
            </a:rPr>
            <a:t>stigma</a:t>
          </a:r>
        </a:p>
      </dgm:t>
    </dgm:pt>
    <dgm:pt modelId="{355AFD28-EF87-4B24-95FF-442972E97E52}" type="parTrans" cxnId="{1F705DA0-659D-4E86-A4EE-37987DB04579}">
      <dgm:prSet/>
      <dgm:spPr/>
      <dgm:t>
        <a:bodyPr/>
        <a:lstStyle/>
        <a:p>
          <a:endParaRPr lang="en-GB">
            <a:solidFill>
              <a:schemeClr val="tx1"/>
            </a:solidFill>
          </a:endParaRPr>
        </a:p>
      </dgm:t>
    </dgm:pt>
    <dgm:pt modelId="{6FFFEC14-EE00-4C50-9EAC-8FD7E552AA51}" type="sibTrans" cxnId="{1F705DA0-659D-4E86-A4EE-37987DB04579}">
      <dgm:prSet/>
      <dgm:spPr/>
      <dgm:t>
        <a:bodyPr/>
        <a:lstStyle/>
        <a:p>
          <a:endParaRPr lang="en-GB">
            <a:solidFill>
              <a:schemeClr val="tx1"/>
            </a:solidFill>
          </a:endParaRPr>
        </a:p>
      </dgm:t>
    </dgm:pt>
    <dgm:pt modelId="{565D4CDF-3FA2-4957-8A8E-927692E9EB26}">
      <dgm:prSet/>
      <dgm:spPr>
        <a:solidFill>
          <a:srgbClr val="92D050"/>
        </a:solidFill>
      </dgm:spPr>
      <dgm:t>
        <a:bodyPr/>
        <a:lstStyle/>
        <a:p>
          <a:r>
            <a:rPr lang="en-GB" dirty="0">
              <a:solidFill>
                <a:schemeClr val="tx1"/>
              </a:solidFill>
            </a:rPr>
            <a:t>Pride/</a:t>
          </a:r>
        </a:p>
        <a:p>
          <a:r>
            <a:rPr lang="en-GB" dirty="0">
              <a:solidFill>
                <a:schemeClr val="tx1"/>
              </a:solidFill>
            </a:rPr>
            <a:t>professionalism</a:t>
          </a:r>
        </a:p>
      </dgm:t>
    </dgm:pt>
    <dgm:pt modelId="{FD26F58F-404B-42C0-BD7F-1BAF89BCB220}" type="parTrans" cxnId="{C2AC0578-6B2B-45B2-90E5-FC2681DDCBD7}">
      <dgm:prSet/>
      <dgm:spPr/>
      <dgm:t>
        <a:bodyPr/>
        <a:lstStyle/>
        <a:p>
          <a:endParaRPr lang="en-GB">
            <a:solidFill>
              <a:schemeClr val="tx1"/>
            </a:solidFill>
          </a:endParaRPr>
        </a:p>
      </dgm:t>
    </dgm:pt>
    <dgm:pt modelId="{E15B5AB6-9B53-4CAF-A355-5100110B294E}" type="sibTrans" cxnId="{C2AC0578-6B2B-45B2-90E5-FC2681DDCBD7}">
      <dgm:prSet/>
      <dgm:spPr/>
      <dgm:t>
        <a:bodyPr/>
        <a:lstStyle/>
        <a:p>
          <a:endParaRPr lang="en-GB">
            <a:solidFill>
              <a:schemeClr val="tx1"/>
            </a:solidFill>
          </a:endParaRPr>
        </a:p>
      </dgm:t>
    </dgm:pt>
    <dgm:pt modelId="{8C003A07-57F7-4420-B6D3-672DCEAA3AAE}">
      <dgm:prSet/>
      <dgm:spPr>
        <a:solidFill>
          <a:srgbClr val="92D050"/>
        </a:solidFill>
      </dgm:spPr>
      <dgm:t>
        <a:bodyPr/>
        <a:lstStyle/>
        <a:p>
          <a:r>
            <a:rPr lang="en-GB">
              <a:solidFill>
                <a:schemeClr val="tx1"/>
              </a:solidFill>
            </a:rPr>
            <a:t>     Content</a:t>
          </a:r>
          <a:r>
            <a:rPr lang="en-GB" dirty="0">
              <a:solidFill>
                <a:schemeClr val="tx1"/>
              </a:solidFill>
            </a:rPr>
            <a:t>	</a:t>
          </a:r>
        </a:p>
      </dgm:t>
    </dgm:pt>
    <dgm:pt modelId="{6ED5932E-DDBE-497A-BE57-5F4820F9EF4F}" type="parTrans" cxnId="{46E0B85F-17CD-469E-B550-E26BADE42DCB}">
      <dgm:prSet/>
      <dgm:spPr/>
      <dgm:t>
        <a:bodyPr/>
        <a:lstStyle/>
        <a:p>
          <a:endParaRPr lang="en-GB">
            <a:solidFill>
              <a:schemeClr val="tx1"/>
            </a:solidFill>
          </a:endParaRPr>
        </a:p>
      </dgm:t>
    </dgm:pt>
    <dgm:pt modelId="{01F78DAB-46A8-437F-8C62-80FBCDC23684}" type="sibTrans" cxnId="{46E0B85F-17CD-469E-B550-E26BADE42DCB}">
      <dgm:prSet/>
      <dgm:spPr/>
      <dgm:t>
        <a:bodyPr/>
        <a:lstStyle/>
        <a:p>
          <a:endParaRPr lang="en-GB">
            <a:solidFill>
              <a:schemeClr val="tx1"/>
            </a:solidFill>
          </a:endParaRPr>
        </a:p>
      </dgm:t>
    </dgm:pt>
    <dgm:pt modelId="{71E7898A-AE04-4CE4-9E74-69965EA51659}">
      <dgm:prSet/>
      <dgm:spPr>
        <a:solidFill>
          <a:srgbClr val="92D050"/>
        </a:solidFill>
      </dgm:spPr>
      <dgm:t>
        <a:bodyPr/>
        <a:lstStyle/>
        <a:p>
          <a:r>
            <a:rPr lang="en-GB" dirty="0">
              <a:solidFill>
                <a:schemeClr val="tx1"/>
              </a:solidFill>
            </a:rPr>
            <a:t>Style</a:t>
          </a:r>
        </a:p>
      </dgm:t>
    </dgm:pt>
    <dgm:pt modelId="{468E9C9E-2C90-46B4-9FE8-97087DC15344}" type="parTrans" cxnId="{594D80C8-30AD-4084-B8B6-7954806C840E}">
      <dgm:prSet/>
      <dgm:spPr/>
      <dgm:t>
        <a:bodyPr/>
        <a:lstStyle/>
        <a:p>
          <a:endParaRPr lang="en-GB">
            <a:solidFill>
              <a:schemeClr val="tx1"/>
            </a:solidFill>
          </a:endParaRPr>
        </a:p>
      </dgm:t>
    </dgm:pt>
    <dgm:pt modelId="{1E34CEEF-FFC5-421B-922F-4F532F68E027}" type="sibTrans" cxnId="{594D80C8-30AD-4084-B8B6-7954806C840E}">
      <dgm:prSet/>
      <dgm:spPr/>
      <dgm:t>
        <a:bodyPr/>
        <a:lstStyle/>
        <a:p>
          <a:endParaRPr lang="en-GB">
            <a:solidFill>
              <a:schemeClr val="tx1"/>
            </a:solidFill>
          </a:endParaRPr>
        </a:p>
      </dgm:t>
    </dgm:pt>
    <dgm:pt modelId="{CE230792-24D9-4D78-A590-BB7F4C1DBCCA}">
      <dgm:prSet custT="1"/>
      <dgm:spPr>
        <a:solidFill>
          <a:srgbClr val="92D050"/>
        </a:solidFill>
      </dgm:spPr>
      <dgm:t>
        <a:bodyPr/>
        <a:lstStyle/>
        <a:p>
          <a:r>
            <a:rPr lang="en-GB" sz="1200" dirty="0">
              <a:solidFill>
                <a:schemeClr val="tx1"/>
              </a:solidFill>
            </a:rPr>
            <a:t>Choice</a:t>
          </a:r>
        </a:p>
      </dgm:t>
    </dgm:pt>
    <dgm:pt modelId="{264D1179-859A-46AE-880F-2FA589753279}" type="parTrans" cxnId="{43433154-3D40-4006-93B6-92F331A565D6}">
      <dgm:prSet/>
      <dgm:spPr/>
      <dgm:t>
        <a:bodyPr/>
        <a:lstStyle/>
        <a:p>
          <a:endParaRPr lang="en-GB">
            <a:solidFill>
              <a:schemeClr val="tx1"/>
            </a:solidFill>
          </a:endParaRPr>
        </a:p>
      </dgm:t>
    </dgm:pt>
    <dgm:pt modelId="{8587B0F4-CAC3-420B-8051-271A10093938}" type="sibTrans" cxnId="{43433154-3D40-4006-93B6-92F331A565D6}">
      <dgm:prSet/>
      <dgm:spPr/>
      <dgm:t>
        <a:bodyPr/>
        <a:lstStyle/>
        <a:p>
          <a:endParaRPr lang="en-GB">
            <a:solidFill>
              <a:schemeClr val="tx1"/>
            </a:solidFill>
          </a:endParaRPr>
        </a:p>
      </dgm:t>
    </dgm:pt>
    <dgm:pt modelId="{384BDD94-0B20-4B64-9594-D0C558C8C63A}">
      <dgm:prSet custT="1"/>
      <dgm:spPr>
        <a:solidFill>
          <a:srgbClr val="92D050"/>
        </a:solidFill>
      </dgm:spPr>
      <dgm:t>
        <a:bodyPr/>
        <a:lstStyle/>
        <a:p>
          <a:r>
            <a:rPr lang="en-GB" sz="1200" dirty="0">
              <a:solidFill>
                <a:schemeClr val="tx1"/>
              </a:solidFill>
            </a:rPr>
            <a:t>Reassurance</a:t>
          </a:r>
        </a:p>
      </dgm:t>
    </dgm:pt>
    <dgm:pt modelId="{82FB1DBA-78DF-4F21-A27C-1EA1DEAFD284}" type="parTrans" cxnId="{D6F9752B-CB0B-451E-9B6A-C21E64237D1B}">
      <dgm:prSet/>
      <dgm:spPr/>
      <dgm:t>
        <a:bodyPr/>
        <a:lstStyle/>
        <a:p>
          <a:endParaRPr lang="en-GB">
            <a:solidFill>
              <a:schemeClr val="tx1"/>
            </a:solidFill>
          </a:endParaRPr>
        </a:p>
      </dgm:t>
    </dgm:pt>
    <dgm:pt modelId="{34372541-C088-4457-A753-50B622984BA8}" type="sibTrans" cxnId="{D6F9752B-CB0B-451E-9B6A-C21E64237D1B}">
      <dgm:prSet/>
      <dgm:spPr/>
      <dgm:t>
        <a:bodyPr/>
        <a:lstStyle/>
        <a:p>
          <a:endParaRPr lang="en-GB">
            <a:solidFill>
              <a:schemeClr val="tx1"/>
            </a:solidFill>
          </a:endParaRPr>
        </a:p>
      </dgm:t>
    </dgm:pt>
    <dgm:pt modelId="{85F10483-B8A5-4EE2-9E5C-38DE1D3D68F2}" type="pres">
      <dgm:prSet presAssocID="{B952C1CA-23C6-436A-937E-387346F4B273}" presName="hierChild1" presStyleCnt="0">
        <dgm:presLayoutVars>
          <dgm:orgChart val="1"/>
          <dgm:chPref val="1"/>
          <dgm:dir/>
          <dgm:animOne val="branch"/>
          <dgm:animLvl val="lvl"/>
          <dgm:resizeHandles/>
        </dgm:presLayoutVars>
      </dgm:prSet>
      <dgm:spPr/>
    </dgm:pt>
    <dgm:pt modelId="{85069832-0776-455D-9296-6FBABFFA3215}" type="pres">
      <dgm:prSet presAssocID="{93B2CFE5-AA76-4766-9B96-91B65BE63C4E}" presName="hierRoot1" presStyleCnt="0">
        <dgm:presLayoutVars>
          <dgm:hierBranch val="init"/>
        </dgm:presLayoutVars>
      </dgm:prSet>
      <dgm:spPr/>
    </dgm:pt>
    <dgm:pt modelId="{7B47D2F8-0A27-4DF9-B26D-B8EBD721FCDC}" type="pres">
      <dgm:prSet presAssocID="{93B2CFE5-AA76-4766-9B96-91B65BE63C4E}" presName="rootComposite1" presStyleCnt="0"/>
      <dgm:spPr/>
    </dgm:pt>
    <dgm:pt modelId="{92C9BE72-17AD-4785-8536-60EA9F4CB6C3}" type="pres">
      <dgm:prSet presAssocID="{93B2CFE5-AA76-4766-9B96-91B65BE63C4E}" presName="rootText1" presStyleLbl="node0" presStyleIdx="0" presStyleCnt="1" custScaleX="209867" custScaleY="327847">
        <dgm:presLayoutVars>
          <dgm:chPref val="3"/>
        </dgm:presLayoutVars>
      </dgm:prSet>
      <dgm:spPr/>
    </dgm:pt>
    <dgm:pt modelId="{213F2917-F51C-4A4A-9A71-922659FF5915}" type="pres">
      <dgm:prSet presAssocID="{93B2CFE5-AA76-4766-9B96-91B65BE63C4E}" presName="rootConnector1" presStyleLbl="node1" presStyleIdx="0" presStyleCnt="0"/>
      <dgm:spPr/>
    </dgm:pt>
    <dgm:pt modelId="{6B0475A4-7F55-4966-98F6-009A2F71B4AA}" type="pres">
      <dgm:prSet presAssocID="{93B2CFE5-AA76-4766-9B96-91B65BE63C4E}" presName="hierChild2" presStyleCnt="0"/>
      <dgm:spPr/>
    </dgm:pt>
    <dgm:pt modelId="{7E93747B-D6A5-4E1A-937B-E9D300CDA05F}" type="pres">
      <dgm:prSet presAssocID="{7F7648B4-464A-45F3-8D8A-C28231ADBCDB}" presName="Name37" presStyleLbl="parChTrans1D2" presStyleIdx="0" presStyleCnt="7"/>
      <dgm:spPr/>
    </dgm:pt>
    <dgm:pt modelId="{3289AB93-1A84-4FBA-8024-54A939C5EB33}" type="pres">
      <dgm:prSet presAssocID="{2B966A2A-2BF6-45DA-9CBD-C11E88E9A75E}" presName="hierRoot2" presStyleCnt="0">
        <dgm:presLayoutVars>
          <dgm:hierBranch val="init"/>
        </dgm:presLayoutVars>
      </dgm:prSet>
      <dgm:spPr/>
    </dgm:pt>
    <dgm:pt modelId="{A96D3BE3-9405-46E7-9C54-8F7D44874CFB}" type="pres">
      <dgm:prSet presAssocID="{2B966A2A-2BF6-45DA-9CBD-C11E88E9A75E}" presName="rootComposite" presStyleCnt="0"/>
      <dgm:spPr/>
    </dgm:pt>
    <dgm:pt modelId="{6851AC74-3071-454D-82A8-2ADF1398D3F5}" type="pres">
      <dgm:prSet presAssocID="{2B966A2A-2BF6-45DA-9CBD-C11E88E9A75E}" presName="rootText" presStyleLbl="node2" presStyleIdx="0" presStyleCnt="7" custScaleX="112816" custScaleY="173477">
        <dgm:presLayoutVars>
          <dgm:chPref val="3"/>
        </dgm:presLayoutVars>
      </dgm:prSet>
      <dgm:spPr/>
    </dgm:pt>
    <dgm:pt modelId="{A1F1A544-5B10-49C3-8355-9E9A093F2854}" type="pres">
      <dgm:prSet presAssocID="{2B966A2A-2BF6-45DA-9CBD-C11E88E9A75E}" presName="rootConnector" presStyleLbl="node2" presStyleIdx="0" presStyleCnt="7"/>
      <dgm:spPr/>
    </dgm:pt>
    <dgm:pt modelId="{232D4B76-78C4-4BAA-B82E-7279C27CFE43}" type="pres">
      <dgm:prSet presAssocID="{2B966A2A-2BF6-45DA-9CBD-C11E88E9A75E}" presName="hierChild4" presStyleCnt="0"/>
      <dgm:spPr/>
    </dgm:pt>
    <dgm:pt modelId="{09236E50-5D19-4479-92BC-465BA9C74F7E}" type="pres">
      <dgm:prSet presAssocID="{6ED5932E-DDBE-497A-BE57-5F4820F9EF4F}" presName="Name37" presStyleLbl="parChTrans1D3" presStyleIdx="0" presStyleCnt="4"/>
      <dgm:spPr/>
    </dgm:pt>
    <dgm:pt modelId="{D4758EB9-766D-48E0-B362-FA9EDC0E2CFA}" type="pres">
      <dgm:prSet presAssocID="{8C003A07-57F7-4420-B6D3-672DCEAA3AAE}" presName="hierRoot2" presStyleCnt="0">
        <dgm:presLayoutVars>
          <dgm:hierBranch val="init"/>
        </dgm:presLayoutVars>
      </dgm:prSet>
      <dgm:spPr/>
    </dgm:pt>
    <dgm:pt modelId="{540A6644-DF6C-4206-BE16-4529F897C97B}" type="pres">
      <dgm:prSet presAssocID="{8C003A07-57F7-4420-B6D3-672DCEAA3AAE}" presName="rootComposite" presStyleCnt="0"/>
      <dgm:spPr/>
    </dgm:pt>
    <dgm:pt modelId="{7A5DA26F-679C-402B-B8AA-FD6EED7F3571}" type="pres">
      <dgm:prSet presAssocID="{8C003A07-57F7-4420-B6D3-672DCEAA3AAE}" presName="rootText" presStyleLbl="node3" presStyleIdx="0" presStyleCnt="4">
        <dgm:presLayoutVars>
          <dgm:chPref val="3"/>
        </dgm:presLayoutVars>
      </dgm:prSet>
      <dgm:spPr/>
    </dgm:pt>
    <dgm:pt modelId="{F1C2E923-B5EB-487A-AA1C-27C62ED4B5C1}" type="pres">
      <dgm:prSet presAssocID="{8C003A07-57F7-4420-B6D3-672DCEAA3AAE}" presName="rootConnector" presStyleLbl="node3" presStyleIdx="0" presStyleCnt="4"/>
      <dgm:spPr/>
    </dgm:pt>
    <dgm:pt modelId="{DBE46CB4-212E-48E4-A552-1EB27974118A}" type="pres">
      <dgm:prSet presAssocID="{8C003A07-57F7-4420-B6D3-672DCEAA3AAE}" presName="hierChild4" presStyleCnt="0"/>
      <dgm:spPr/>
    </dgm:pt>
    <dgm:pt modelId="{63C9AF9A-6377-4FA4-A1C8-65BA83E0D425}" type="pres">
      <dgm:prSet presAssocID="{8C003A07-57F7-4420-B6D3-672DCEAA3AAE}" presName="hierChild5" presStyleCnt="0"/>
      <dgm:spPr/>
    </dgm:pt>
    <dgm:pt modelId="{C0ABDEF5-2DC9-49BA-830B-B4B2D4DF6502}" type="pres">
      <dgm:prSet presAssocID="{468E9C9E-2C90-46B4-9FE8-97087DC15344}" presName="Name37" presStyleLbl="parChTrans1D3" presStyleIdx="1" presStyleCnt="4"/>
      <dgm:spPr/>
    </dgm:pt>
    <dgm:pt modelId="{6069BC17-4108-4B9B-9404-D5F311B76811}" type="pres">
      <dgm:prSet presAssocID="{71E7898A-AE04-4CE4-9E74-69965EA51659}" presName="hierRoot2" presStyleCnt="0">
        <dgm:presLayoutVars>
          <dgm:hierBranch val="init"/>
        </dgm:presLayoutVars>
      </dgm:prSet>
      <dgm:spPr/>
    </dgm:pt>
    <dgm:pt modelId="{1079D63C-707C-463D-96BB-41890DB94D61}" type="pres">
      <dgm:prSet presAssocID="{71E7898A-AE04-4CE4-9E74-69965EA51659}" presName="rootComposite" presStyleCnt="0"/>
      <dgm:spPr/>
    </dgm:pt>
    <dgm:pt modelId="{7B812EA2-6A1C-4119-A5CA-2CD69B5E5F94}" type="pres">
      <dgm:prSet presAssocID="{71E7898A-AE04-4CE4-9E74-69965EA51659}" presName="rootText" presStyleLbl="node3" presStyleIdx="1" presStyleCnt="4">
        <dgm:presLayoutVars>
          <dgm:chPref val="3"/>
        </dgm:presLayoutVars>
      </dgm:prSet>
      <dgm:spPr/>
    </dgm:pt>
    <dgm:pt modelId="{2032D0C2-94AD-4F0E-94DB-E5B041C36FDE}" type="pres">
      <dgm:prSet presAssocID="{71E7898A-AE04-4CE4-9E74-69965EA51659}" presName="rootConnector" presStyleLbl="node3" presStyleIdx="1" presStyleCnt="4"/>
      <dgm:spPr/>
    </dgm:pt>
    <dgm:pt modelId="{1FF20F35-9E0D-4CCB-B9B4-A943D6A5A130}" type="pres">
      <dgm:prSet presAssocID="{71E7898A-AE04-4CE4-9E74-69965EA51659}" presName="hierChild4" presStyleCnt="0"/>
      <dgm:spPr/>
    </dgm:pt>
    <dgm:pt modelId="{D0E506A3-F230-4731-AB20-7E78FA9C6742}" type="pres">
      <dgm:prSet presAssocID="{71E7898A-AE04-4CE4-9E74-69965EA51659}" presName="hierChild5" presStyleCnt="0"/>
      <dgm:spPr/>
    </dgm:pt>
    <dgm:pt modelId="{55158894-EA10-4E0A-AA1A-DBD9147CF6A4}" type="pres">
      <dgm:prSet presAssocID="{2B966A2A-2BF6-45DA-9CBD-C11E88E9A75E}" presName="hierChild5" presStyleCnt="0"/>
      <dgm:spPr/>
    </dgm:pt>
    <dgm:pt modelId="{09D0C445-B27D-4826-BDA5-3647F05D9FF0}" type="pres">
      <dgm:prSet presAssocID="{B26DAD13-68FF-4DDC-A390-A360F8390FBC}" presName="Name37" presStyleLbl="parChTrans1D2" presStyleIdx="1" presStyleCnt="7"/>
      <dgm:spPr/>
    </dgm:pt>
    <dgm:pt modelId="{3EF0672D-F4D8-4EF9-84FF-E7E7A2C00E4D}" type="pres">
      <dgm:prSet presAssocID="{FCAB1429-76E4-4F80-95EC-418BF2CD6A58}" presName="hierRoot2" presStyleCnt="0">
        <dgm:presLayoutVars>
          <dgm:hierBranch val="init"/>
        </dgm:presLayoutVars>
      </dgm:prSet>
      <dgm:spPr/>
    </dgm:pt>
    <dgm:pt modelId="{6E231D38-B61E-47CA-A985-0A6106B61DF4}" type="pres">
      <dgm:prSet presAssocID="{FCAB1429-76E4-4F80-95EC-418BF2CD6A58}" presName="rootComposite" presStyleCnt="0"/>
      <dgm:spPr/>
    </dgm:pt>
    <dgm:pt modelId="{3CD888B4-A7EC-4783-A9C6-5CFA557562D3}" type="pres">
      <dgm:prSet presAssocID="{FCAB1429-76E4-4F80-95EC-418BF2CD6A58}" presName="rootText" presStyleLbl="node2" presStyleIdx="1" presStyleCnt="7" custScaleY="178866">
        <dgm:presLayoutVars>
          <dgm:chPref val="3"/>
        </dgm:presLayoutVars>
      </dgm:prSet>
      <dgm:spPr/>
    </dgm:pt>
    <dgm:pt modelId="{F9345225-9C38-4179-A2C5-9DE883C6FFC0}" type="pres">
      <dgm:prSet presAssocID="{FCAB1429-76E4-4F80-95EC-418BF2CD6A58}" presName="rootConnector" presStyleLbl="node2" presStyleIdx="1" presStyleCnt="7"/>
      <dgm:spPr/>
    </dgm:pt>
    <dgm:pt modelId="{AB551DE0-C71B-404D-881D-72E1BBCBF436}" type="pres">
      <dgm:prSet presAssocID="{FCAB1429-76E4-4F80-95EC-418BF2CD6A58}" presName="hierChild4" presStyleCnt="0"/>
      <dgm:spPr/>
    </dgm:pt>
    <dgm:pt modelId="{7CF5D1AD-6AB5-490B-A360-A4BF48347EA1}" type="pres">
      <dgm:prSet presAssocID="{FCAB1429-76E4-4F80-95EC-418BF2CD6A58}" presName="hierChild5" presStyleCnt="0"/>
      <dgm:spPr/>
    </dgm:pt>
    <dgm:pt modelId="{6BE2BE2A-CA82-4F08-AEEE-81AA3F213D70}" type="pres">
      <dgm:prSet presAssocID="{7301612E-6BDF-40FE-9D93-2BC9591B3551}" presName="Name37" presStyleLbl="parChTrans1D2" presStyleIdx="2" presStyleCnt="7"/>
      <dgm:spPr/>
    </dgm:pt>
    <dgm:pt modelId="{935F6816-AA8A-40CC-8FCC-B5A44568EE16}" type="pres">
      <dgm:prSet presAssocID="{698B7BCA-FAF6-4CC9-99E4-C239381F3700}" presName="hierRoot2" presStyleCnt="0">
        <dgm:presLayoutVars>
          <dgm:hierBranch val="init"/>
        </dgm:presLayoutVars>
      </dgm:prSet>
      <dgm:spPr/>
    </dgm:pt>
    <dgm:pt modelId="{8F01B028-62D3-4212-A66D-0871E9685751}" type="pres">
      <dgm:prSet presAssocID="{698B7BCA-FAF6-4CC9-99E4-C239381F3700}" presName="rootComposite" presStyleCnt="0"/>
      <dgm:spPr/>
    </dgm:pt>
    <dgm:pt modelId="{5F305F90-1510-42FC-89EB-B266BF9DE983}" type="pres">
      <dgm:prSet presAssocID="{698B7BCA-FAF6-4CC9-99E4-C239381F3700}" presName="rootText" presStyleLbl="node2" presStyleIdx="2" presStyleCnt="7" custScaleY="178866">
        <dgm:presLayoutVars>
          <dgm:chPref val="3"/>
        </dgm:presLayoutVars>
      </dgm:prSet>
      <dgm:spPr/>
    </dgm:pt>
    <dgm:pt modelId="{70ED0486-C42F-485E-B632-C5A0568C62AC}" type="pres">
      <dgm:prSet presAssocID="{698B7BCA-FAF6-4CC9-99E4-C239381F3700}" presName="rootConnector" presStyleLbl="node2" presStyleIdx="2" presStyleCnt="7"/>
      <dgm:spPr/>
    </dgm:pt>
    <dgm:pt modelId="{8D6B37A9-40BE-4F91-88F1-8376D5D6A925}" type="pres">
      <dgm:prSet presAssocID="{698B7BCA-FAF6-4CC9-99E4-C239381F3700}" presName="hierChild4" presStyleCnt="0"/>
      <dgm:spPr/>
    </dgm:pt>
    <dgm:pt modelId="{2DCD8FEC-35C6-4206-A886-428A00E86DD1}" type="pres">
      <dgm:prSet presAssocID="{698B7BCA-FAF6-4CC9-99E4-C239381F3700}" presName="hierChild5" presStyleCnt="0"/>
      <dgm:spPr/>
    </dgm:pt>
    <dgm:pt modelId="{4DD91272-C69E-485B-BC10-19E25996F178}" type="pres">
      <dgm:prSet presAssocID="{AE1092DB-66DF-46A8-AA80-EEFF355D5098}" presName="Name37" presStyleLbl="parChTrans1D2" presStyleIdx="3" presStyleCnt="7"/>
      <dgm:spPr/>
    </dgm:pt>
    <dgm:pt modelId="{A6EA6145-0DF7-438A-A790-276AD493AB6D}" type="pres">
      <dgm:prSet presAssocID="{CDF1DAC8-9542-482F-852F-0B90C9BBC3BB}" presName="hierRoot2" presStyleCnt="0">
        <dgm:presLayoutVars>
          <dgm:hierBranch val="init"/>
        </dgm:presLayoutVars>
      </dgm:prSet>
      <dgm:spPr/>
    </dgm:pt>
    <dgm:pt modelId="{A4A39A92-B1FF-46EC-BDA5-CBD0F97F3B78}" type="pres">
      <dgm:prSet presAssocID="{CDF1DAC8-9542-482F-852F-0B90C9BBC3BB}" presName="rootComposite" presStyleCnt="0"/>
      <dgm:spPr/>
    </dgm:pt>
    <dgm:pt modelId="{1F9EB5DF-BD96-43AC-9300-322905B9A496}" type="pres">
      <dgm:prSet presAssocID="{CDF1DAC8-9542-482F-852F-0B90C9BBC3BB}" presName="rootText" presStyleLbl="node2" presStyleIdx="3" presStyleCnt="7" custScaleX="119235" custScaleY="178866">
        <dgm:presLayoutVars>
          <dgm:chPref val="3"/>
        </dgm:presLayoutVars>
      </dgm:prSet>
      <dgm:spPr/>
    </dgm:pt>
    <dgm:pt modelId="{4A6EC84F-44B4-4647-A7C1-22F59C653EAC}" type="pres">
      <dgm:prSet presAssocID="{CDF1DAC8-9542-482F-852F-0B90C9BBC3BB}" presName="rootConnector" presStyleLbl="node2" presStyleIdx="3" presStyleCnt="7"/>
      <dgm:spPr/>
    </dgm:pt>
    <dgm:pt modelId="{B8827220-7B78-4F37-82FE-7B39AB68B05B}" type="pres">
      <dgm:prSet presAssocID="{CDF1DAC8-9542-482F-852F-0B90C9BBC3BB}" presName="hierChild4" presStyleCnt="0"/>
      <dgm:spPr/>
    </dgm:pt>
    <dgm:pt modelId="{FE17A600-E51E-47EC-89C1-51D4E130C4DB}" type="pres">
      <dgm:prSet presAssocID="{264D1179-859A-46AE-880F-2FA589753279}" presName="Name37" presStyleLbl="parChTrans1D3" presStyleIdx="2" presStyleCnt="4"/>
      <dgm:spPr/>
    </dgm:pt>
    <dgm:pt modelId="{F2288F5A-945C-41D2-BE62-0B997DA8C9C0}" type="pres">
      <dgm:prSet presAssocID="{CE230792-24D9-4D78-A590-BB7F4C1DBCCA}" presName="hierRoot2" presStyleCnt="0">
        <dgm:presLayoutVars>
          <dgm:hierBranch val="init"/>
        </dgm:presLayoutVars>
      </dgm:prSet>
      <dgm:spPr/>
    </dgm:pt>
    <dgm:pt modelId="{CCAE0B76-9011-49CB-9D60-2A2E7E246941}" type="pres">
      <dgm:prSet presAssocID="{CE230792-24D9-4D78-A590-BB7F4C1DBCCA}" presName="rootComposite" presStyleCnt="0"/>
      <dgm:spPr/>
    </dgm:pt>
    <dgm:pt modelId="{F4A6E988-4C1C-4EEF-AB44-97DB65B09AAB}" type="pres">
      <dgm:prSet presAssocID="{CE230792-24D9-4D78-A590-BB7F4C1DBCCA}" presName="rootText" presStyleLbl="node3" presStyleIdx="2" presStyleCnt="4">
        <dgm:presLayoutVars>
          <dgm:chPref val="3"/>
        </dgm:presLayoutVars>
      </dgm:prSet>
      <dgm:spPr/>
    </dgm:pt>
    <dgm:pt modelId="{42476D58-136A-4DDF-96CD-7F41CA16D60F}" type="pres">
      <dgm:prSet presAssocID="{CE230792-24D9-4D78-A590-BB7F4C1DBCCA}" presName="rootConnector" presStyleLbl="node3" presStyleIdx="2" presStyleCnt="4"/>
      <dgm:spPr/>
    </dgm:pt>
    <dgm:pt modelId="{25AFD8B2-80AC-48F3-926B-03CFD7216036}" type="pres">
      <dgm:prSet presAssocID="{CE230792-24D9-4D78-A590-BB7F4C1DBCCA}" presName="hierChild4" presStyleCnt="0"/>
      <dgm:spPr/>
    </dgm:pt>
    <dgm:pt modelId="{E92A9848-7A6E-4432-A973-23C8F3D42644}" type="pres">
      <dgm:prSet presAssocID="{CE230792-24D9-4D78-A590-BB7F4C1DBCCA}" presName="hierChild5" presStyleCnt="0"/>
      <dgm:spPr/>
    </dgm:pt>
    <dgm:pt modelId="{C3D6ECF6-75EE-4DAA-A2B1-4D616E23CE16}" type="pres">
      <dgm:prSet presAssocID="{CDF1DAC8-9542-482F-852F-0B90C9BBC3BB}" presName="hierChild5" presStyleCnt="0"/>
      <dgm:spPr/>
    </dgm:pt>
    <dgm:pt modelId="{52351373-5FEA-4112-9756-C45B82F80D6A}" type="pres">
      <dgm:prSet presAssocID="{7F32B794-7976-452D-81BF-9ED486485797}" presName="Name37" presStyleLbl="parChTrans1D2" presStyleIdx="4" presStyleCnt="7"/>
      <dgm:spPr/>
    </dgm:pt>
    <dgm:pt modelId="{19F4AF5A-429E-4905-9B95-10587CCC1737}" type="pres">
      <dgm:prSet presAssocID="{14189A1A-D98C-4757-B40F-1C0DDF0C029F}" presName="hierRoot2" presStyleCnt="0">
        <dgm:presLayoutVars>
          <dgm:hierBranch val="init"/>
        </dgm:presLayoutVars>
      </dgm:prSet>
      <dgm:spPr/>
    </dgm:pt>
    <dgm:pt modelId="{E0CB15AC-3C03-47B9-8BB2-50AE82212CA5}" type="pres">
      <dgm:prSet presAssocID="{14189A1A-D98C-4757-B40F-1C0DDF0C029F}" presName="rootComposite" presStyleCnt="0"/>
      <dgm:spPr/>
    </dgm:pt>
    <dgm:pt modelId="{5CF7EDFE-0112-40C0-8E50-6DB9519660D1}" type="pres">
      <dgm:prSet presAssocID="{14189A1A-D98C-4757-B40F-1C0DDF0C029F}" presName="rootText" presStyleLbl="node2" presStyleIdx="4" presStyleCnt="7" custScaleY="178866">
        <dgm:presLayoutVars>
          <dgm:chPref val="3"/>
        </dgm:presLayoutVars>
      </dgm:prSet>
      <dgm:spPr/>
    </dgm:pt>
    <dgm:pt modelId="{E3D5DA43-D118-4FF7-A977-CF0C909C73AB}" type="pres">
      <dgm:prSet presAssocID="{14189A1A-D98C-4757-B40F-1C0DDF0C029F}" presName="rootConnector" presStyleLbl="node2" presStyleIdx="4" presStyleCnt="7"/>
      <dgm:spPr/>
    </dgm:pt>
    <dgm:pt modelId="{B8E77B16-04E0-4BBB-95E4-3C0ADA6E90C0}" type="pres">
      <dgm:prSet presAssocID="{14189A1A-D98C-4757-B40F-1C0DDF0C029F}" presName="hierChild4" presStyleCnt="0"/>
      <dgm:spPr/>
    </dgm:pt>
    <dgm:pt modelId="{0211CD3B-EEC3-405A-8E8F-03FA48437D06}" type="pres">
      <dgm:prSet presAssocID="{14189A1A-D98C-4757-B40F-1C0DDF0C029F}" presName="hierChild5" presStyleCnt="0"/>
      <dgm:spPr/>
    </dgm:pt>
    <dgm:pt modelId="{F4B8B9BF-A9C4-40E9-8EDA-0E221CC41B45}" type="pres">
      <dgm:prSet presAssocID="{355AFD28-EF87-4B24-95FF-442972E97E52}" presName="Name37" presStyleLbl="parChTrans1D2" presStyleIdx="5" presStyleCnt="7"/>
      <dgm:spPr/>
    </dgm:pt>
    <dgm:pt modelId="{31003FFE-555A-4BFF-B726-BC38AD250A1F}" type="pres">
      <dgm:prSet presAssocID="{4DAAC6B7-EA46-4BBD-8ECD-4A0A8CC168FD}" presName="hierRoot2" presStyleCnt="0">
        <dgm:presLayoutVars>
          <dgm:hierBranch val="init"/>
        </dgm:presLayoutVars>
      </dgm:prSet>
      <dgm:spPr/>
    </dgm:pt>
    <dgm:pt modelId="{FBD1CE9F-592F-4BFE-AC14-C8DB06F0ADA1}" type="pres">
      <dgm:prSet presAssocID="{4DAAC6B7-EA46-4BBD-8ECD-4A0A8CC168FD}" presName="rootComposite" presStyleCnt="0"/>
      <dgm:spPr/>
    </dgm:pt>
    <dgm:pt modelId="{4CE769D7-8454-4A64-B9B4-E040573C73B5}" type="pres">
      <dgm:prSet presAssocID="{4DAAC6B7-EA46-4BBD-8ECD-4A0A8CC168FD}" presName="rootText" presStyleLbl="node2" presStyleIdx="5" presStyleCnt="7" custScaleY="178866">
        <dgm:presLayoutVars>
          <dgm:chPref val="3"/>
        </dgm:presLayoutVars>
      </dgm:prSet>
      <dgm:spPr/>
    </dgm:pt>
    <dgm:pt modelId="{A5B61C75-93D7-4DE1-A728-3E78680DDA37}" type="pres">
      <dgm:prSet presAssocID="{4DAAC6B7-EA46-4BBD-8ECD-4A0A8CC168FD}" presName="rootConnector" presStyleLbl="node2" presStyleIdx="5" presStyleCnt="7"/>
      <dgm:spPr/>
    </dgm:pt>
    <dgm:pt modelId="{3B1A6DAF-3C6C-4635-8C8B-9058AA55D94F}" type="pres">
      <dgm:prSet presAssocID="{4DAAC6B7-EA46-4BBD-8ECD-4A0A8CC168FD}" presName="hierChild4" presStyleCnt="0"/>
      <dgm:spPr/>
    </dgm:pt>
    <dgm:pt modelId="{488D50BA-F1A5-4C68-9203-8A71A4CE4FF3}" type="pres">
      <dgm:prSet presAssocID="{82FB1DBA-78DF-4F21-A27C-1EA1DEAFD284}" presName="Name37" presStyleLbl="parChTrans1D3" presStyleIdx="3" presStyleCnt="4"/>
      <dgm:spPr/>
    </dgm:pt>
    <dgm:pt modelId="{4C0D493A-75B9-41AB-AFC8-D1EC3DC63586}" type="pres">
      <dgm:prSet presAssocID="{384BDD94-0B20-4B64-9594-D0C558C8C63A}" presName="hierRoot2" presStyleCnt="0">
        <dgm:presLayoutVars>
          <dgm:hierBranch val="init"/>
        </dgm:presLayoutVars>
      </dgm:prSet>
      <dgm:spPr/>
    </dgm:pt>
    <dgm:pt modelId="{B22CF8BA-E05F-4EAA-9232-573C7117C48D}" type="pres">
      <dgm:prSet presAssocID="{384BDD94-0B20-4B64-9594-D0C558C8C63A}" presName="rootComposite" presStyleCnt="0"/>
      <dgm:spPr/>
    </dgm:pt>
    <dgm:pt modelId="{27F11808-0694-481C-8640-C0B2C7F25172}" type="pres">
      <dgm:prSet presAssocID="{384BDD94-0B20-4B64-9594-D0C558C8C63A}" presName="rootText" presStyleLbl="node3" presStyleIdx="3" presStyleCnt="4">
        <dgm:presLayoutVars>
          <dgm:chPref val="3"/>
        </dgm:presLayoutVars>
      </dgm:prSet>
      <dgm:spPr/>
    </dgm:pt>
    <dgm:pt modelId="{1DD9FC14-5546-49DD-A4D3-ECDCA144732D}" type="pres">
      <dgm:prSet presAssocID="{384BDD94-0B20-4B64-9594-D0C558C8C63A}" presName="rootConnector" presStyleLbl="node3" presStyleIdx="3" presStyleCnt="4"/>
      <dgm:spPr/>
    </dgm:pt>
    <dgm:pt modelId="{653570CF-092F-411F-A029-24B6CB28F45F}" type="pres">
      <dgm:prSet presAssocID="{384BDD94-0B20-4B64-9594-D0C558C8C63A}" presName="hierChild4" presStyleCnt="0"/>
      <dgm:spPr/>
    </dgm:pt>
    <dgm:pt modelId="{557F3878-89FC-4508-BF20-4E0327A80648}" type="pres">
      <dgm:prSet presAssocID="{384BDD94-0B20-4B64-9594-D0C558C8C63A}" presName="hierChild5" presStyleCnt="0"/>
      <dgm:spPr/>
    </dgm:pt>
    <dgm:pt modelId="{F3D3451B-A01E-4EA1-8BAF-5F4B970D2382}" type="pres">
      <dgm:prSet presAssocID="{4DAAC6B7-EA46-4BBD-8ECD-4A0A8CC168FD}" presName="hierChild5" presStyleCnt="0"/>
      <dgm:spPr/>
    </dgm:pt>
    <dgm:pt modelId="{D1AF2783-F0C4-43E3-BFF1-336876BE3998}" type="pres">
      <dgm:prSet presAssocID="{FD26F58F-404B-42C0-BD7F-1BAF89BCB220}" presName="Name37" presStyleLbl="parChTrans1D2" presStyleIdx="6" presStyleCnt="7"/>
      <dgm:spPr/>
    </dgm:pt>
    <dgm:pt modelId="{9C8ECE1B-0848-4CCF-97B9-4BB02C97DA2A}" type="pres">
      <dgm:prSet presAssocID="{565D4CDF-3FA2-4957-8A8E-927692E9EB26}" presName="hierRoot2" presStyleCnt="0">
        <dgm:presLayoutVars>
          <dgm:hierBranch val="init"/>
        </dgm:presLayoutVars>
      </dgm:prSet>
      <dgm:spPr/>
    </dgm:pt>
    <dgm:pt modelId="{F643CFF0-2CD7-4EDC-949E-77B75327A933}" type="pres">
      <dgm:prSet presAssocID="{565D4CDF-3FA2-4957-8A8E-927692E9EB26}" presName="rootComposite" presStyleCnt="0"/>
      <dgm:spPr/>
    </dgm:pt>
    <dgm:pt modelId="{E6D4581E-CC07-4D30-A3FA-4EA2259FB03D}" type="pres">
      <dgm:prSet presAssocID="{565D4CDF-3FA2-4957-8A8E-927692E9EB26}" presName="rootText" presStyleLbl="node2" presStyleIdx="6" presStyleCnt="7" custScaleY="170958">
        <dgm:presLayoutVars>
          <dgm:chPref val="3"/>
        </dgm:presLayoutVars>
      </dgm:prSet>
      <dgm:spPr/>
    </dgm:pt>
    <dgm:pt modelId="{DE082509-6606-41F4-9E6B-902A8E09F824}" type="pres">
      <dgm:prSet presAssocID="{565D4CDF-3FA2-4957-8A8E-927692E9EB26}" presName="rootConnector" presStyleLbl="node2" presStyleIdx="6" presStyleCnt="7"/>
      <dgm:spPr/>
    </dgm:pt>
    <dgm:pt modelId="{DC00E1D3-AB8C-4458-8CCC-81B2852496E2}" type="pres">
      <dgm:prSet presAssocID="{565D4CDF-3FA2-4957-8A8E-927692E9EB26}" presName="hierChild4" presStyleCnt="0"/>
      <dgm:spPr/>
    </dgm:pt>
    <dgm:pt modelId="{45848BC4-8848-4C65-BFFE-E0DD6F272F88}" type="pres">
      <dgm:prSet presAssocID="{565D4CDF-3FA2-4957-8A8E-927692E9EB26}" presName="hierChild5" presStyleCnt="0"/>
      <dgm:spPr/>
    </dgm:pt>
    <dgm:pt modelId="{C3B4BDCA-8E5C-4863-9553-430DCCC4AFEA}" type="pres">
      <dgm:prSet presAssocID="{93B2CFE5-AA76-4766-9B96-91B65BE63C4E}" presName="hierChild3" presStyleCnt="0"/>
      <dgm:spPr/>
    </dgm:pt>
  </dgm:ptLst>
  <dgm:cxnLst>
    <dgm:cxn modelId="{726AE008-78E5-49EF-BE62-875FE5374A0E}" type="presOf" srcId="{4DAAC6B7-EA46-4BBD-8ECD-4A0A8CC168FD}" destId="{A5B61C75-93D7-4DE1-A728-3E78680DDA37}" srcOrd="1" destOrd="0" presId="urn:microsoft.com/office/officeart/2005/8/layout/orgChart1"/>
    <dgm:cxn modelId="{17613A0D-59A5-4416-97B8-D6A6150720AD}" srcId="{93B2CFE5-AA76-4766-9B96-91B65BE63C4E}" destId="{FCAB1429-76E4-4F80-95EC-418BF2CD6A58}" srcOrd="1" destOrd="0" parTransId="{B26DAD13-68FF-4DDC-A390-A360F8390FBC}" sibTransId="{1408EA74-05B4-4C98-9420-3EC66C93EE1B}"/>
    <dgm:cxn modelId="{6BF0A223-DF24-4404-BDE1-59AC8AFABA5C}" type="presOf" srcId="{93B2CFE5-AA76-4766-9B96-91B65BE63C4E}" destId="{213F2917-F51C-4A4A-9A71-922659FF5915}" srcOrd="1" destOrd="0" presId="urn:microsoft.com/office/officeart/2005/8/layout/orgChart1"/>
    <dgm:cxn modelId="{B1164825-05C8-4017-881F-DB043765E247}" type="presOf" srcId="{468E9C9E-2C90-46B4-9FE8-97087DC15344}" destId="{C0ABDEF5-2DC9-49BA-830B-B4B2D4DF6502}" srcOrd="0" destOrd="0" presId="urn:microsoft.com/office/officeart/2005/8/layout/orgChart1"/>
    <dgm:cxn modelId="{299EA526-3E81-4269-A3DC-41ABE25ADD77}" type="presOf" srcId="{384BDD94-0B20-4B64-9594-D0C558C8C63A}" destId="{27F11808-0694-481C-8640-C0B2C7F25172}" srcOrd="0" destOrd="0" presId="urn:microsoft.com/office/officeart/2005/8/layout/orgChart1"/>
    <dgm:cxn modelId="{D6F9752B-CB0B-451E-9B6A-C21E64237D1B}" srcId="{4DAAC6B7-EA46-4BBD-8ECD-4A0A8CC168FD}" destId="{384BDD94-0B20-4B64-9594-D0C558C8C63A}" srcOrd="0" destOrd="0" parTransId="{82FB1DBA-78DF-4F21-A27C-1EA1DEAFD284}" sibTransId="{34372541-C088-4457-A753-50B622984BA8}"/>
    <dgm:cxn modelId="{D45B982E-DD9A-4D28-A29F-10AF0AD67AAD}" type="presOf" srcId="{FD26F58F-404B-42C0-BD7F-1BAF89BCB220}" destId="{D1AF2783-F0C4-43E3-BFF1-336876BE3998}" srcOrd="0" destOrd="0" presId="urn:microsoft.com/office/officeart/2005/8/layout/orgChart1"/>
    <dgm:cxn modelId="{4DC40B30-7191-490D-AC25-296D32218714}" type="presOf" srcId="{82FB1DBA-78DF-4F21-A27C-1EA1DEAFD284}" destId="{488D50BA-F1A5-4C68-9203-8A71A4CE4FF3}" srcOrd="0" destOrd="0" presId="urn:microsoft.com/office/officeart/2005/8/layout/orgChart1"/>
    <dgm:cxn modelId="{4D5DEC3B-A514-49AF-8BB2-768AAB9B5A1D}" type="presOf" srcId="{8C003A07-57F7-4420-B6D3-672DCEAA3AAE}" destId="{7A5DA26F-679C-402B-B8AA-FD6EED7F3571}" srcOrd="0" destOrd="0" presId="urn:microsoft.com/office/officeart/2005/8/layout/orgChart1"/>
    <dgm:cxn modelId="{1818E83C-09F1-467A-AEB8-EF30BCE8849B}" type="presOf" srcId="{7F7648B4-464A-45F3-8D8A-C28231ADBCDB}" destId="{7E93747B-D6A5-4E1A-937B-E9D300CDA05F}" srcOrd="0" destOrd="0" presId="urn:microsoft.com/office/officeart/2005/8/layout/orgChart1"/>
    <dgm:cxn modelId="{39E75D5D-E05D-4496-B57A-807E1D92FC2D}" type="presOf" srcId="{CE230792-24D9-4D78-A590-BB7F4C1DBCCA}" destId="{42476D58-136A-4DDF-96CD-7F41CA16D60F}" srcOrd="1" destOrd="0" presId="urn:microsoft.com/office/officeart/2005/8/layout/orgChart1"/>
    <dgm:cxn modelId="{46E0B85F-17CD-469E-B550-E26BADE42DCB}" srcId="{2B966A2A-2BF6-45DA-9CBD-C11E88E9A75E}" destId="{8C003A07-57F7-4420-B6D3-672DCEAA3AAE}" srcOrd="0" destOrd="0" parTransId="{6ED5932E-DDBE-497A-BE57-5F4820F9EF4F}" sibTransId="{01F78DAB-46A8-437F-8C62-80FBCDC23684}"/>
    <dgm:cxn modelId="{283D4163-713C-42E1-99FC-B38A31CCBE47}" type="presOf" srcId="{71E7898A-AE04-4CE4-9E74-69965EA51659}" destId="{7B812EA2-6A1C-4119-A5CA-2CD69B5E5F94}" srcOrd="0" destOrd="0" presId="urn:microsoft.com/office/officeart/2005/8/layout/orgChart1"/>
    <dgm:cxn modelId="{8C71AD63-1124-4B11-B633-A016DCA91F79}" type="presOf" srcId="{B26DAD13-68FF-4DDC-A390-A360F8390FBC}" destId="{09D0C445-B27D-4826-BDA5-3647F05D9FF0}" srcOrd="0" destOrd="0" presId="urn:microsoft.com/office/officeart/2005/8/layout/orgChart1"/>
    <dgm:cxn modelId="{DBB1D34D-5440-4D09-BC0D-F90CC83AE4FE}" type="presOf" srcId="{6ED5932E-DDBE-497A-BE57-5F4820F9EF4F}" destId="{09236E50-5D19-4479-92BC-465BA9C74F7E}" srcOrd="0" destOrd="0" presId="urn:microsoft.com/office/officeart/2005/8/layout/orgChart1"/>
    <dgm:cxn modelId="{8E258A51-0EB7-45C2-BE94-54B626B0155A}" type="presOf" srcId="{4DAAC6B7-EA46-4BBD-8ECD-4A0A8CC168FD}" destId="{4CE769D7-8454-4A64-B9B4-E040573C73B5}" srcOrd="0" destOrd="0" presId="urn:microsoft.com/office/officeart/2005/8/layout/orgChart1"/>
    <dgm:cxn modelId="{43433154-3D40-4006-93B6-92F331A565D6}" srcId="{CDF1DAC8-9542-482F-852F-0B90C9BBC3BB}" destId="{CE230792-24D9-4D78-A590-BB7F4C1DBCCA}" srcOrd="0" destOrd="0" parTransId="{264D1179-859A-46AE-880F-2FA589753279}" sibTransId="{8587B0F4-CAC3-420B-8051-271A10093938}"/>
    <dgm:cxn modelId="{FB528C74-92A6-487B-934F-4C8BEAF7D048}" type="presOf" srcId="{565D4CDF-3FA2-4957-8A8E-927692E9EB26}" destId="{E6D4581E-CC07-4D30-A3FA-4EA2259FB03D}" srcOrd="0" destOrd="0" presId="urn:microsoft.com/office/officeart/2005/8/layout/orgChart1"/>
    <dgm:cxn modelId="{D45EB475-0C8C-4772-8A33-A3558C553AD6}" srcId="{93B2CFE5-AA76-4766-9B96-91B65BE63C4E}" destId="{698B7BCA-FAF6-4CC9-99E4-C239381F3700}" srcOrd="2" destOrd="0" parTransId="{7301612E-6BDF-40FE-9D93-2BC9591B3551}" sibTransId="{6E55B92C-272B-409D-8B0B-1304D51A1614}"/>
    <dgm:cxn modelId="{C2AC0578-6B2B-45B2-90E5-FC2681DDCBD7}" srcId="{93B2CFE5-AA76-4766-9B96-91B65BE63C4E}" destId="{565D4CDF-3FA2-4957-8A8E-927692E9EB26}" srcOrd="6" destOrd="0" parTransId="{FD26F58F-404B-42C0-BD7F-1BAF89BCB220}" sibTransId="{E15B5AB6-9B53-4CAF-A355-5100110B294E}"/>
    <dgm:cxn modelId="{1CBC3479-7266-4166-B798-1DECC0EAD3E7}" type="presOf" srcId="{14189A1A-D98C-4757-B40F-1C0DDF0C029F}" destId="{E3D5DA43-D118-4FF7-A977-CF0C909C73AB}" srcOrd="1" destOrd="0" presId="urn:microsoft.com/office/officeart/2005/8/layout/orgChart1"/>
    <dgm:cxn modelId="{3A0F9B89-FF39-4D45-B287-852F5B9516CF}" type="presOf" srcId="{CDF1DAC8-9542-482F-852F-0B90C9BBC3BB}" destId="{1F9EB5DF-BD96-43AC-9300-322905B9A496}" srcOrd="0" destOrd="0" presId="urn:microsoft.com/office/officeart/2005/8/layout/orgChart1"/>
    <dgm:cxn modelId="{1D16398A-250A-4C45-802E-21B596FA874B}" type="presOf" srcId="{71E7898A-AE04-4CE4-9E74-69965EA51659}" destId="{2032D0C2-94AD-4F0E-94DB-E5B041C36FDE}" srcOrd="1" destOrd="0" presId="urn:microsoft.com/office/officeart/2005/8/layout/orgChart1"/>
    <dgm:cxn modelId="{76FD4D96-4464-4EA2-84E5-B420C931E5C3}" type="presOf" srcId="{698B7BCA-FAF6-4CC9-99E4-C239381F3700}" destId="{70ED0486-C42F-485E-B632-C5A0568C62AC}" srcOrd="1" destOrd="0" presId="urn:microsoft.com/office/officeart/2005/8/layout/orgChart1"/>
    <dgm:cxn modelId="{00225897-257A-4F9E-85E8-F1E72DC69CB1}" type="presOf" srcId="{384BDD94-0B20-4B64-9594-D0C558C8C63A}" destId="{1DD9FC14-5546-49DD-A4D3-ECDCA144732D}" srcOrd="1" destOrd="0" presId="urn:microsoft.com/office/officeart/2005/8/layout/orgChart1"/>
    <dgm:cxn modelId="{A58D139D-D616-44CF-AFE4-6789F29EB8C3}" type="presOf" srcId="{7301612E-6BDF-40FE-9D93-2BC9591B3551}" destId="{6BE2BE2A-CA82-4F08-AEEE-81AA3F213D70}" srcOrd="0" destOrd="0" presId="urn:microsoft.com/office/officeart/2005/8/layout/orgChart1"/>
    <dgm:cxn modelId="{1F705DA0-659D-4E86-A4EE-37987DB04579}" srcId="{93B2CFE5-AA76-4766-9B96-91B65BE63C4E}" destId="{4DAAC6B7-EA46-4BBD-8ECD-4A0A8CC168FD}" srcOrd="5" destOrd="0" parTransId="{355AFD28-EF87-4B24-95FF-442972E97E52}" sibTransId="{6FFFEC14-EE00-4C50-9EAC-8FD7E552AA51}"/>
    <dgm:cxn modelId="{A6C9CBA4-C1B4-4635-BC4B-B553E49C9DF0}" type="presOf" srcId="{355AFD28-EF87-4B24-95FF-442972E97E52}" destId="{F4B8B9BF-A9C4-40E9-8EDA-0E221CC41B45}" srcOrd="0" destOrd="0" presId="urn:microsoft.com/office/officeart/2005/8/layout/orgChart1"/>
    <dgm:cxn modelId="{C3F050A7-A2F2-4EE0-918D-0F1C22833D33}" type="presOf" srcId="{FCAB1429-76E4-4F80-95EC-418BF2CD6A58}" destId="{F9345225-9C38-4179-A2C5-9DE883C6FFC0}" srcOrd="1" destOrd="0" presId="urn:microsoft.com/office/officeart/2005/8/layout/orgChart1"/>
    <dgm:cxn modelId="{B558ADA9-D7BF-47F5-B867-128A5BF2C708}" type="presOf" srcId="{565D4CDF-3FA2-4957-8A8E-927692E9EB26}" destId="{DE082509-6606-41F4-9E6B-902A8E09F824}" srcOrd="1" destOrd="0" presId="urn:microsoft.com/office/officeart/2005/8/layout/orgChart1"/>
    <dgm:cxn modelId="{65FD3FAA-02F4-4737-A85F-BC1833D936A7}" srcId="{93B2CFE5-AA76-4766-9B96-91B65BE63C4E}" destId="{14189A1A-D98C-4757-B40F-1C0DDF0C029F}" srcOrd="4" destOrd="0" parTransId="{7F32B794-7976-452D-81BF-9ED486485797}" sibTransId="{6F69254A-1FEB-48C6-94D7-AC73384C5DD2}"/>
    <dgm:cxn modelId="{5BABCFAF-A238-41E3-88BC-9AA33B2578AE}" srcId="{93B2CFE5-AA76-4766-9B96-91B65BE63C4E}" destId="{2B966A2A-2BF6-45DA-9CBD-C11E88E9A75E}" srcOrd="0" destOrd="0" parTransId="{7F7648B4-464A-45F3-8D8A-C28231ADBCDB}" sibTransId="{6CC6CD96-121D-48FC-A97F-E2227ED849D7}"/>
    <dgm:cxn modelId="{C56354B8-047B-4A4F-9E11-EA4E9F200555}" type="presOf" srcId="{FCAB1429-76E4-4F80-95EC-418BF2CD6A58}" destId="{3CD888B4-A7EC-4783-A9C6-5CFA557562D3}" srcOrd="0" destOrd="0" presId="urn:microsoft.com/office/officeart/2005/8/layout/orgChart1"/>
    <dgm:cxn modelId="{128274BC-493F-4C78-B6C3-5F9380261765}" type="presOf" srcId="{93B2CFE5-AA76-4766-9B96-91B65BE63C4E}" destId="{92C9BE72-17AD-4785-8536-60EA9F4CB6C3}" srcOrd="0" destOrd="0" presId="urn:microsoft.com/office/officeart/2005/8/layout/orgChart1"/>
    <dgm:cxn modelId="{E07781C6-A68F-43E9-A969-7A5EC0E18B22}" type="presOf" srcId="{698B7BCA-FAF6-4CC9-99E4-C239381F3700}" destId="{5F305F90-1510-42FC-89EB-B266BF9DE983}" srcOrd="0" destOrd="0" presId="urn:microsoft.com/office/officeart/2005/8/layout/orgChart1"/>
    <dgm:cxn modelId="{D3FA3AC8-A028-4C09-9EAC-1DD7D72385FB}" type="presOf" srcId="{CDF1DAC8-9542-482F-852F-0B90C9BBC3BB}" destId="{4A6EC84F-44B4-4647-A7C1-22F59C653EAC}" srcOrd="1" destOrd="0" presId="urn:microsoft.com/office/officeart/2005/8/layout/orgChart1"/>
    <dgm:cxn modelId="{594D80C8-30AD-4084-B8B6-7954806C840E}" srcId="{2B966A2A-2BF6-45DA-9CBD-C11E88E9A75E}" destId="{71E7898A-AE04-4CE4-9E74-69965EA51659}" srcOrd="1" destOrd="0" parTransId="{468E9C9E-2C90-46B4-9FE8-97087DC15344}" sibTransId="{1E34CEEF-FFC5-421B-922F-4F532F68E027}"/>
    <dgm:cxn modelId="{674817CB-2A5D-49BD-B1C8-08916C01AF24}" type="presOf" srcId="{CE230792-24D9-4D78-A590-BB7F4C1DBCCA}" destId="{F4A6E988-4C1C-4EEF-AB44-97DB65B09AAB}" srcOrd="0" destOrd="0" presId="urn:microsoft.com/office/officeart/2005/8/layout/orgChart1"/>
    <dgm:cxn modelId="{10D24BCB-2CB5-41AF-B7AE-47FBD40C5242}" type="presOf" srcId="{B952C1CA-23C6-436A-937E-387346F4B273}" destId="{85F10483-B8A5-4EE2-9E5C-38DE1D3D68F2}" srcOrd="0" destOrd="0" presId="urn:microsoft.com/office/officeart/2005/8/layout/orgChart1"/>
    <dgm:cxn modelId="{E051A5D0-678B-4133-ABDD-19E38CFCED80}" srcId="{B952C1CA-23C6-436A-937E-387346F4B273}" destId="{93B2CFE5-AA76-4766-9B96-91B65BE63C4E}" srcOrd="0" destOrd="0" parTransId="{2DE09287-4A91-4B20-81DE-F1C22450E049}" sibTransId="{4CBC2258-DFB1-41E5-A94A-08AF5ECC5681}"/>
    <dgm:cxn modelId="{62CCBCD2-DE0F-40D0-9CB3-22202F230AF4}" type="presOf" srcId="{2B966A2A-2BF6-45DA-9CBD-C11E88E9A75E}" destId="{6851AC74-3071-454D-82A8-2ADF1398D3F5}" srcOrd="0" destOrd="0" presId="urn:microsoft.com/office/officeart/2005/8/layout/orgChart1"/>
    <dgm:cxn modelId="{894E3DE7-0877-47E8-8CBC-FC73D7F92D08}" type="presOf" srcId="{264D1179-859A-46AE-880F-2FA589753279}" destId="{FE17A600-E51E-47EC-89C1-51D4E130C4DB}" srcOrd="0" destOrd="0" presId="urn:microsoft.com/office/officeart/2005/8/layout/orgChart1"/>
    <dgm:cxn modelId="{FC8BC7EA-959A-48DD-A96F-B1DD4B447AD9}" type="presOf" srcId="{14189A1A-D98C-4757-B40F-1C0DDF0C029F}" destId="{5CF7EDFE-0112-40C0-8E50-6DB9519660D1}" srcOrd="0" destOrd="0" presId="urn:microsoft.com/office/officeart/2005/8/layout/orgChart1"/>
    <dgm:cxn modelId="{A33E3AEB-52DC-409B-94D0-246F1210A3E9}" type="presOf" srcId="{7F32B794-7976-452D-81BF-9ED486485797}" destId="{52351373-5FEA-4112-9756-C45B82F80D6A}" srcOrd="0" destOrd="0" presId="urn:microsoft.com/office/officeart/2005/8/layout/orgChart1"/>
    <dgm:cxn modelId="{CF4D91EC-2D32-403F-9EDA-0C147EF3CC34}" type="presOf" srcId="{8C003A07-57F7-4420-B6D3-672DCEAA3AAE}" destId="{F1C2E923-B5EB-487A-AA1C-27C62ED4B5C1}" srcOrd="1" destOrd="0" presId="urn:microsoft.com/office/officeart/2005/8/layout/orgChart1"/>
    <dgm:cxn modelId="{1C02E0EC-0738-4DA4-925F-FA959D8BEB7F}" type="presOf" srcId="{2B966A2A-2BF6-45DA-9CBD-C11E88E9A75E}" destId="{A1F1A544-5B10-49C3-8355-9E9A093F2854}" srcOrd="1" destOrd="0" presId="urn:microsoft.com/office/officeart/2005/8/layout/orgChart1"/>
    <dgm:cxn modelId="{6D5939ED-4049-452A-AB15-1B92F550AFAD}" srcId="{93B2CFE5-AA76-4766-9B96-91B65BE63C4E}" destId="{CDF1DAC8-9542-482F-852F-0B90C9BBC3BB}" srcOrd="3" destOrd="0" parTransId="{AE1092DB-66DF-46A8-AA80-EEFF355D5098}" sibTransId="{F96D6E1C-1407-4E7B-9133-A5CF189D8C4E}"/>
    <dgm:cxn modelId="{53E9C6EF-F87F-4EB8-B7F6-BEFA2FC1ABF8}" type="presOf" srcId="{AE1092DB-66DF-46A8-AA80-EEFF355D5098}" destId="{4DD91272-C69E-485B-BC10-19E25996F178}" srcOrd="0" destOrd="0" presId="urn:microsoft.com/office/officeart/2005/8/layout/orgChart1"/>
    <dgm:cxn modelId="{D977EEEB-0F24-4620-A764-6E75E116D9FB}" type="presParOf" srcId="{85F10483-B8A5-4EE2-9E5C-38DE1D3D68F2}" destId="{85069832-0776-455D-9296-6FBABFFA3215}" srcOrd="0" destOrd="0" presId="urn:microsoft.com/office/officeart/2005/8/layout/orgChart1"/>
    <dgm:cxn modelId="{85A04A7F-7885-41A5-B1B4-DE135E53B154}" type="presParOf" srcId="{85069832-0776-455D-9296-6FBABFFA3215}" destId="{7B47D2F8-0A27-4DF9-B26D-B8EBD721FCDC}" srcOrd="0" destOrd="0" presId="urn:microsoft.com/office/officeart/2005/8/layout/orgChart1"/>
    <dgm:cxn modelId="{85DE9F8C-8C13-4B21-9D3F-579DE47FE768}" type="presParOf" srcId="{7B47D2F8-0A27-4DF9-B26D-B8EBD721FCDC}" destId="{92C9BE72-17AD-4785-8536-60EA9F4CB6C3}" srcOrd="0" destOrd="0" presId="urn:microsoft.com/office/officeart/2005/8/layout/orgChart1"/>
    <dgm:cxn modelId="{27BCD258-2C68-4765-8D3D-24D41A58B2E9}" type="presParOf" srcId="{7B47D2F8-0A27-4DF9-B26D-B8EBD721FCDC}" destId="{213F2917-F51C-4A4A-9A71-922659FF5915}" srcOrd="1" destOrd="0" presId="urn:microsoft.com/office/officeart/2005/8/layout/orgChart1"/>
    <dgm:cxn modelId="{9B4631C1-4CE7-414F-A71E-83BF1EF566F2}" type="presParOf" srcId="{85069832-0776-455D-9296-6FBABFFA3215}" destId="{6B0475A4-7F55-4966-98F6-009A2F71B4AA}" srcOrd="1" destOrd="0" presId="urn:microsoft.com/office/officeart/2005/8/layout/orgChart1"/>
    <dgm:cxn modelId="{5F1D854E-E01D-4930-A514-C122D8F981BC}" type="presParOf" srcId="{6B0475A4-7F55-4966-98F6-009A2F71B4AA}" destId="{7E93747B-D6A5-4E1A-937B-E9D300CDA05F}" srcOrd="0" destOrd="0" presId="urn:microsoft.com/office/officeart/2005/8/layout/orgChart1"/>
    <dgm:cxn modelId="{709631A8-9620-4C6C-84CD-ED08C8B33FE6}" type="presParOf" srcId="{6B0475A4-7F55-4966-98F6-009A2F71B4AA}" destId="{3289AB93-1A84-4FBA-8024-54A939C5EB33}" srcOrd="1" destOrd="0" presId="urn:microsoft.com/office/officeart/2005/8/layout/orgChart1"/>
    <dgm:cxn modelId="{47C37F5D-7167-47D6-8782-17439A22D330}" type="presParOf" srcId="{3289AB93-1A84-4FBA-8024-54A939C5EB33}" destId="{A96D3BE3-9405-46E7-9C54-8F7D44874CFB}" srcOrd="0" destOrd="0" presId="urn:microsoft.com/office/officeart/2005/8/layout/orgChart1"/>
    <dgm:cxn modelId="{DD4E615C-CBC2-4AC2-95BE-E4F8B909C356}" type="presParOf" srcId="{A96D3BE3-9405-46E7-9C54-8F7D44874CFB}" destId="{6851AC74-3071-454D-82A8-2ADF1398D3F5}" srcOrd="0" destOrd="0" presId="urn:microsoft.com/office/officeart/2005/8/layout/orgChart1"/>
    <dgm:cxn modelId="{B3013E00-90CB-4CBB-BA42-F787E608C85F}" type="presParOf" srcId="{A96D3BE3-9405-46E7-9C54-8F7D44874CFB}" destId="{A1F1A544-5B10-49C3-8355-9E9A093F2854}" srcOrd="1" destOrd="0" presId="urn:microsoft.com/office/officeart/2005/8/layout/orgChart1"/>
    <dgm:cxn modelId="{62583F30-D7EF-430A-AF5E-C30E3CF6DCD3}" type="presParOf" srcId="{3289AB93-1A84-4FBA-8024-54A939C5EB33}" destId="{232D4B76-78C4-4BAA-B82E-7279C27CFE43}" srcOrd="1" destOrd="0" presId="urn:microsoft.com/office/officeart/2005/8/layout/orgChart1"/>
    <dgm:cxn modelId="{15222251-A4DD-4CF1-8518-DFCB0CA888EB}" type="presParOf" srcId="{232D4B76-78C4-4BAA-B82E-7279C27CFE43}" destId="{09236E50-5D19-4479-92BC-465BA9C74F7E}" srcOrd="0" destOrd="0" presId="urn:microsoft.com/office/officeart/2005/8/layout/orgChart1"/>
    <dgm:cxn modelId="{B9732842-5854-4582-8539-958143926618}" type="presParOf" srcId="{232D4B76-78C4-4BAA-B82E-7279C27CFE43}" destId="{D4758EB9-766D-48E0-B362-FA9EDC0E2CFA}" srcOrd="1" destOrd="0" presId="urn:microsoft.com/office/officeart/2005/8/layout/orgChart1"/>
    <dgm:cxn modelId="{20A88FEE-62FE-4BD5-B7EE-199BC941A48B}" type="presParOf" srcId="{D4758EB9-766D-48E0-B362-FA9EDC0E2CFA}" destId="{540A6644-DF6C-4206-BE16-4529F897C97B}" srcOrd="0" destOrd="0" presId="urn:microsoft.com/office/officeart/2005/8/layout/orgChart1"/>
    <dgm:cxn modelId="{B18D00A4-F47D-4C5A-94B6-08C9286216F5}" type="presParOf" srcId="{540A6644-DF6C-4206-BE16-4529F897C97B}" destId="{7A5DA26F-679C-402B-B8AA-FD6EED7F3571}" srcOrd="0" destOrd="0" presId="urn:microsoft.com/office/officeart/2005/8/layout/orgChart1"/>
    <dgm:cxn modelId="{C459CE53-ABE5-4866-91EF-6331E8444A26}" type="presParOf" srcId="{540A6644-DF6C-4206-BE16-4529F897C97B}" destId="{F1C2E923-B5EB-487A-AA1C-27C62ED4B5C1}" srcOrd="1" destOrd="0" presId="urn:microsoft.com/office/officeart/2005/8/layout/orgChart1"/>
    <dgm:cxn modelId="{82D385D1-9F9A-4814-AEC7-A8C773867992}" type="presParOf" srcId="{D4758EB9-766D-48E0-B362-FA9EDC0E2CFA}" destId="{DBE46CB4-212E-48E4-A552-1EB27974118A}" srcOrd="1" destOrd="0" presId="urn:microsoft.com/office/officeart/2005/8/layout/orgChart1"/>
    <dgm:cxn modelId="{83C491D8-B5C0-4802-B9C5-CEA212B987E2}" type="presParOf" srcId="{D4758EB9-766D-48E0-B362-FA9EDC0E2CFA}" destId="{63C9AF9A-6377-4FA4-A1C8-65BA83E0D425}" srcOrd="2" destOrd="0" presId="urn:microsoft.com/office/officeart/2005/8/layout/orgChart1"/>
    <dgm:cxn modelId="{20CC31ED-B988-4C51-9839-DEF0CD8DE78E}" type="presParOf" srcId="{232D4B76-78C4-4BAA-B82E-7279C27CFE43}" destId="{C0ABDEF5-2DC9-49BA-830B-B4B2D4DF6502}" srcOrd="2" destOrd="0" presId="urn:microsoft.com/office/officeart/2005/8/layout/orgChart1"/>
    <dgm:cxn modelId="{C1CDB302-C6F6-4929-88CD-CA710A6E12F9}" type="presParOf" srcId="{232D4B76-78C4-4BAA-B82E-7279C27CFE43}" destId="{6069BC17-4108-4B9B-9404-D5F311B76811}" srcOrd="3" destOrd="0" presId="urn:microsoft.com/office/officeart/2005/8/layout/orgChart1"/>
    <dgm:cxn modelId="{DC99127E-D85C-4A05-BB9B-F4DEEEB8A7BA}" type="presParOf" srcId="{6069BC17-4108-4B9B-9404-D5F311B76811}" destId="{1079D63C-707C-463D-96BB-41890DB94D61}" srcOrd="0" destOrd="0" presId="urn:microsoft.com/office/officeart/2005/8/layout/orgChart1"/>
    <dgm:cxn modelId="{619968C0-4A39-4E7F-9EBA-F75A06A168EC}" type="presParOf" srcId="{1079D63C-707C-463D-96BB-41890DB94D61}" destId="{7B812EA2-6A1C-4119-A5CA-2CD69B5E5F94}" srcOrd="0" destOrd="0" presId="urn:microsoft.com/office/officeart/2005/8/layout/orgChart1"/>
    <dgm:cxn modelId="{B80FA961-F65A-4396-A536-336E46CC5FCD}" type="presParOf" srcId="{1079D63C-707C-463D-96BB-41890DB94D61}" destId="{2032D0C2-94AD-4F0E-94DB-E5B041C36FDE}" srcOrd="1" destOrd="0" presId="urn:microsoft.com/office/officeart/2005/8/layout/orgChart1"/>
    <dgm:cxn modelId="{13B1FFE6-7A1E-4112-8E13-3DEA31AA221E}" type="presParOf" srcId="{6069BC17-4108-4B9B-9404-D5F311B76811}" destId="{1FF20F35-9E0D-4CCB-B9B4-A943D6A5A130}" srcOrd="1" destOrd="0" presId="urn:microsoft.com/office/officeart/2005/8/layout/orgChart1"/>
    <dgm:cxn modelId="{48AA6FE2-52C9-45BE-BBF3-DFEB2393EF2D}" type="presParOf" srcId="{6069BC17-4108-4B9B-9404-D5F311B76811}" destId="{D0E506A3-F230-4731-AB20-7E78FA9C6742}" srcOrd="2" destOrd="0" presId="urn:microsoft.com/office/officeart/2005/8/layout/orgChart1"/>
    <dgm:cxn modelId="{BF80DE0A-D41E-4E2F-998C-56CD4C59D692}" type="presParOf" srcId="{3289AB93-1A84-4FBA-8024-54A939C5EB33}" destId="{55158894-EA10-4E0A-AA1A-DBD9147CF6A4}" srcOrd="2" destOrd="0" presId="urn:microsoft.com/office/officeart/2005/8/layout/orgChart1"/>
    <dgm:cxn modelId="{C5518B64-7362-46A1-905E-43A545DBC975}" type="presParOf" srcId="{6B0475A4-7F55-4966-98F6-009A2F71B4AA}" destId="{09D0C445-B27D-4826-BDA5-3647F05D9FF0}" srcOrd="2" destOrd="0" presId="urn:microsoft.com/office/officeart/2005/8/layout/orgChart1"/>
    <dgm:cxn modelId="{4D794077-463E-4C03-968D-6D7BFFF881DE}" type="presParOf" srcId="{6B0475A4-7F55-4966-98F6-009A2F71B4AA}" destId="{3EF0672D-F4D8-4EF9-84FF-E7E7A2C00E4D}" srcOrd="3" destOrd="0" presId="urn:microsoft.com/office/officeart/2005/8/layout/orgChart1"/>
    <dgm:cxn modelId="{94C9078C-25E1-4D84-92A5-58E8E5E3EAE6}" type="presParOf" srcId="{3EF0672D-F4D8-4EF9-84FF-E7E7A2C00E4D}" destId="{6E231D38-B61E-47CA-A985-0A6106B61DF4}" srcOrd="0" destOrd="0" presId="urn:microsoft.com/office/officeart/2005/8/layout/orgChart1"/>
    <dgm:cxn modelId="{CDD15083-E3A3-4575-AF2E-B5517533810A}" type="presParOf" srcId="{6E231D38-B61E-47CA-A985-0A6106B61DF4}" destId="{3CD888B4-A7EC-4783-A9C6-5CFA557562D3}" srcOrd="0" destOrd="0" presId="urn:microsoft.com/office/officeart/2005/8/layout/orgChart1"/>
    <dgm:cxn modelId="{74A65A6C-2A12-4E21-BEEC-7ABEF5E1A045}" type="presParOf" srcId="{6E231D38-B61E-47CA-A985-0A6106B61DF4}" destId="{F9345225-9C38-4179-A2C5-9DE883C6FFC0}" srcOrd="1" destOrd="0" presId="urn:microsoft.com/office/officeart/2005/8/layout/orgChart1"/>
    <dgm:cxn modelId="{223147FE-9307-48DD-82C5-FC1D382FD17C}" type="presParOf" srcId="{3EF0672D-F4D8-4EF9-84FF-E7E7A2C00E4D}" destId="{AB551DE0-C71B-404D-881D-72E1BBCBF436}" srcOrd="1" destOrd="0" presId="urn:microsoft.com/office/officeart/2005/8/layout/orgChart1"/>
    <dgm:cxn modelId="{74A09000-2AD6-4704-B3DF-64BD5764D168}" type="presParOf" srcId="{3EF0672D-F4D8-4EF9-84FF-E7E7A2C00E4D}" destId="{7CF5D1AD-6AB5-490B-A360-A4BF48347EA1}" srcOrd="2" destOrd="0" presId="urn:microsoft.com/office/officeart/2005/8/layout/orgChart1"/>
    <dgm:cxn modelId="{04EE53CB-5877-47E4-B35A-7AB5A71FFD32}" type="presParOf" srcId="{6B0475A4-7F55-4966-98F6-009A2F71B4AA}" destId="{6BE2BE2A-CA82-4F08-AEEE-81AA3F213D70}" srcOrd="4" destOrd="0" presId="urn:microsoft.com/office/officeart/2005/8/layout/orgChart1"/>
    <dgm:cxn modelId="{0E2B0293-0779-4C6C-BBA7-E3867163D849}" type="presParOf" srcId="{6B0475A4-7F55-4966-98F6-009A2F71B4AA}" destId="{935F6816-AA8A-40CC-8FCC-B5A44568EE16}" srcOrd="5" destOrd="0" presId="urn:microsoft.com/office/officeart/2005/8/layout/orgChart1"/>
    <dgm:cxn modelId="{446C46EB-7C62-40DD-9946-AE03D6D46FFB}" type="presParOf" srcId="{935F6816-AA8A-40CC-8FCC-B5A44568EE16}" destId="{8F01B028-62D3-4212-A66D-0871E9685751}" srcOrd="0" destOrd="0" presId="urn:microsoft.com/office/officeart/2005/8/layout/orgChart1"/>
    <dgm:cxn modelId="{0DDC7CCD-FF77-40D5-85C0-1CF5CA3D654F}" type="presParOf" srcId="{8F01B028-62D3-4212-A66D-0871E9685751}" destId="{5F305F90-1510-42FC-89EB-B266BF9DE983}" srcOrd="0" destOrd="0" presId="urn:microsoft.com/office/officeart/2005/8/layout/orgChart1"/>
    <dgm:cxn modelId="{5A78FB16-A735-4205-9628-ACDCB8C46866}" type="presParOf" srcId="{8F01B028-62D3-4212-A66D-0871E9685751}" destId="{70ED0486-C42F-485E-B632-C5A0568C62AC}" srcOrd="1" destOrd="0" presId="urn:microsoft.com/office/officeart/2005/8/layout/orgChart1"/>
    <dgm:cxn modelId="{1ED08189-C2A6-459E-859E-0CC2FEEECD70}" type="presParOf" srcId="{935F6816-AA8A-40CC-8FCC-B5A44568EE16}" destId="{8D6B37A9-40BE-4F91-88F1-8376D5D6A925}" srcOrd="1" destOrd="0" presId="urn:microsoft.com/office/officeart/2005/8/layout/orgChart1"/>
    <dgm:cxn modelId="{FB86ACAE-908E-467B-8DEF-B39A9733D010}" type="presParOf" srcId="{935F6816-AA8A-40CC-8FCC-B5A44568EE16}" destId="{2DCD8FEC-35C6-4206-A886-428A00E86DD1}" srcOrd="2" destOrd="0" presId="urn:microsoft.com/office/officeart/2005/8/layout/orgChart1"/>
    <dgm:cxn modelId="{E1C549C2-E626-4A7D-86D4-F59E9858AE37}" type="presParOf" srcId="{6B0475A4-7F55-4966-98F6-009A2F71B4AA}" destId="{4DD91272-C69E-485B-BC10-19E25996F178}" srcOrd="6" destOrd="0" presId="urn:microsoft.com/office/officeart/2005/8/layout/orgChart1"/>
    <dgm:cxn modelId="{A7CE37AF-4C17-4D88-B559-2B8021D0A11D}" type="presParOf" srcId="{6B0475A4-7F55-4966-98F6-009A2F71B4AA}" destId="{A6EA6145-0DF7-438A-A790-276AD493AB6D}" srcOrd="7" destOrd="0" presId="urn:microsoft.com/office/officeart/2005/8/layout/orgChart1"/>
    <dgm:cxn modelId="{FFE60ACB-5846-4E4B-BE8F-603339804730}" type="presParOf" srcId="{A6EA6145-0DF7-438A-A790-276AD493AB6D}" destId="{A4A39A92-B1FF-46EC-BDA5-CBD0F97F3B78}" srcOrd="0" destOrd="0" presId="urn:microsoft.com/office/officeart/2005/8/layout/orgChart1"/>
    <dgm:cxn modelId="{4E4C77DA-551C-441F-9529-57108A5DFAEF}" type="presParOf" srcId="{A4A39A92-B1FF-46EC-BDA5-CBD0F97F3B78}" destId="{1F9EB5DF-BD96-43AC-9300-322905B9A496}" srcOrd="0" destOrd="0" presId="urn:microsoft.com/office/officeart/2005/8/layout/orgChart1"/>
    <dgm:cxn modelId="{8CECA693-4819-4A6B-BF4A-B7621344E7D9}" type="presParOf" srcId="{A4A39A92-B1FF-46EC-BDA5-CBD0F97F3B78}" destId="{4A6EC84F-44B4-4647-A7C1-22F59C653EAC}" srcOrd="1" destOrd="0" presId="urn:microsoft.com/office/officeart/2005/8/layout/orgChart1"/>
    <dgm:cxn modelId="{54E5AFC5-C184-4BF9-A1DD-F32461A87882}" type="presParOf" srcId="{A6EA6145-0DF7-438A-A790-276AD493AB6D}" destId="{B8827220-7B78-4F37-82FE-7B39AB68B05B}" srcOrd="1" destOrd="0" presId="urn:microsoft.com/office/officeart/2005/8/layout/orgChart1"/>
    <dgm:cxn modelId="{CD73E73E-CFBE-41EA-9BB2-9E2C237C1B9C}" type="presParOf" srcId="{B8827220-7B78-4F37-82FE-7B39AB68B05B}" destId="{FE17A600-E51E-47EC-89C1-51D4E130C4DB}" srcOrd="0" destOrd="0" presId="urn:microsoft.com/office/officeart/2005/8/layout/orgChart1"/>
    <dgm:cxn modelId="{C7496FCE-57BA-4557-9301-5E34714B5FA5}" type="presParOf" srcId="{B8827220-7B78-4F37-82FE-7B39AB68B05B}" destId="{F2288F5A-945C-41D2-BE62-0B997DA8C9C0}" srcOrd="1" destOrd="0" presId="urn:microsoft.com/office/officeart/2005/8/layout/orgChart1"/>
    <dgm:cxn modelId="{0324B781-5148-4994-9C6D-41CB2DEE7CAD}" type="presParOf" srcId="{F2288F5A-945C-41D2-BE62-0B997DA8C9C0}" destId="{CCAE0B76-9011-49CB-9D60-2A2E7E246941}" srcOrd="0" destOrd="0" presId="urn:microsoft.com/office/officeart/2005/8/layout/orgChart1"/>
    <dgm:cxn modelId="{3B4CB268-124A-4A21-8A37-BE79719F5846}" type="presParOf" srcId="{CCAE0B76-9011-49CB-9D60-2A2E7E246941}" destId="{F4A6E988-4C1C-4EEF-AB44-97DB65B09AAB}" srcOrd="0" destOrd="0" presId="urn:microsoft.com/office/officeart/2005/8/layout/orgChart1"/>
    <dgm:cxn modelId="{9577500E-AD0C-46C1-8D9F-CD1495129ADF}" type="presParOf" srcId="{CCAE0B76-9011-49CB-9D60-2A2E7E246941}" destId="{42476D58-136A-4DDF-96CD-7F41CA16D60F}" srcOrd="1" destOrd="0" presId="urn:microsoft.com/office/officeart/2005/8/layout/orgChart1"/>
    <dgm:cxn modelId="{51E4FAEA-1BA0-4A10-A090-E3FF35486B00}" type="presParOf" srcId="{F2288F5A-945C-41D2-BE62-0B997DA8C9C0}" destId="{25AFD8B2-80AC-48F3-926B-03CFD7216036}" srcOrd="1" destOrd="0" presId="urn:microsoft.com/office/officeart/2005/8/layout/orgChart1"/>
    <dgm:cxn modelId="{30B130C3-6F13-411A-BCE8-813012388283}" type="presParOf" srcId="{F2288F5A-945C-41D2-BE62-0B997DA8C9C0}" destId="{E92A9848-7A6E-4432-A973-23C8F3D42644}" srcOrd="2" destOrd="0" presId="urn:microsoft.com/office/officeart/2005/8/layout/orgChart1"/>
    <dgm:cxn modelId="{95DD3523-0982-49A8-973F-80DF20851048}" type="presParOf" srcId="{A6EA6145-0DF7-438A-A790-276AD493AB6D}" destId="{C3D6ECF6-75EE-4DAA-A2B1-4D616E23CE16}" srcOrd="2" destOrd="0" presId="urn:microsoft.com/office/officeart/2005/8/layout/orgChart1"/>
    <dgm:cxn modelId="{A9B3961A-2F58-46A7-A37B-9EABE34B94C6}" type="presParOf" srcId="{6B0475A4-7F55-4966-98F6-009A2F71B4AA}" destId="{52351373-5FEA-4112-9756-C45B82F80D6A}" srcOrd="8" destOrd="0" presId="urn:microsoft.com/office/officeart/2005/8/layout/orgChart1"/>
    <dgm:cxn modelId="{B9E12138-5BE8-45E1-A5F0-6A2B3191CCC4}" type="presParOf" srcId="{6B0475A4-7F55-4966-98F6-009A2F71B4AA}" destId="{19F4AF5A-429E-4905-9B95-10587CCC1737}" srcOrd="9" destOrd="0" presId="urn:microsoft.com/office/officeart/2005/8/layout/orgChart1"/>
    <dgm:cxn modelId="{D49D7EC6-E318-41BC-B825-FC0AEBD94EA2}" type="presParOf" srcId="{19F4AF5A-429E-4905-9B95-10587CCC1737}" destId="{E0CB15AC-3C03-47B9-8BB2-50AE82212CA5}" srcOrd="0" destOrd="0" presId="urn:microsoft.com/office/officeart/2005/8/layout/orgChart1"/>
    <dgm:cxn modelId="{CD60405B-65B7-4966-A58E-8CEC8C50EC95}" type="presParOf" srcId="{E0CB15AC-3C03-47B9-8BB2-50AE82212CA5}" destId="{5CF7EDFE-0112-40C0-8E50-6DB9519660D1}" srcOrd="0" destOrd="0" presId="urn:microsoft.com/office/officeart/2005/8/layout/orgChart1"/>
    <dgm:cxn modelId="{FCA65825-A55A-4EAA-8FBE-3B53D8737E2E}" type="presParOf" srcId="{E0CB15AC-3C03-47B9-8BB2-50AE82212CA5}" destId="{E3D5DA43-D118-4FF7-A977-CF0C909C73AB}" srcOrd="1" destOrd="0" presId="urn:microsoft.com/office/officeart/2005/8/layout/orgChart1"/>
    <dgm:cxn modelId="{DFBE47F8-11E1-4323-AD8F-6FECF1D49367}" type="presParOf" srcId="{19F4AF5A-429E-4905-9B95-10587CCC1737}" destId="{B8E77B16-04E0-4BBB-95E4-3C0ADA6E90C0}" srcOrd="1" destOrd="0" presId="urn:microsoft.com/office/officeart/2005/8/layout/orgChart1"/>
    <dgm:cxn modelId="{0847E99B-C287-4C53-B4F8-2A3922969773}" type="presParOf" srcId="{19F4AF5A-429E-4905-9B95-10587CCC1737}" destId="{0211CD3B-EEC3-405A-8E8F-03FA48437D06}" srcOrd="2" destOrd="0" presId="urn:microsoft.com/office/officeart/2005/8/layout/orgChart1"/>
    <dgm:cxn modelId="{9A34A73D-E7C2-4363-8258-9F944E9CEC8F}" type="presParOf" srcId="{6B0475A4-7F55-4966-98F6-009A2F71B4AA}" destId="{F4B8B9BF-A9C4-40E9-8EDA-0E221CC41B45}" srcOrd="10" destOrd="0" presId="urn:microsoft.com/office/officeart/2005/8/layout/orgChart1"/>
    <dgm:cxn modelId="{04C27823-8182-420F-991A-946D0BC42CB8}" type="presParOf" srcId="{6B0475A4-7F55-4966-98F6-009A2F71B4AA}" destId="{31003FFE-555A-4BFF-B726-BC38AD250A1F}" srcOrd="11" destOrd="0" presId="urn:microsoft.com/office/officeart/2005/8/layout/orgChart1"/>
    <dgm:cxn modelId="{B62E39AE-780A-4103-97F1-7CFE2BB8AE5B}" type="presParOf" srcId="{31003FFE-555A-4BFF-B726-BC38AD250A1F}" destId="{FBD1CE9F-592F-4BFE-AC14-C8DB06F0ADA1}" srcOrd="0" destOrd="0" presId="urn:microsoft.com/office/officeart/2005/8/layout/orgChart1"/>
    <dgm:cxn modelId="{64570874-01C4-45EA-B907-5C09E3905911}" type="presParOf" srcId="{FBD1CE9F-592F-4BFE-AC14-C8DB06F0ADA1}" destId="{4CE769D7-8454-4A64-B9B4-E040573C73B5}" srcOrd="0" destOrd="0" presId="urn:microsoft.com/office/officeart/2005/8/layout/orgChart1"/>
    <dgm:cxn modelId="{241CAE7B-D1E7-4F14-AEF6-D600B0792EEE}" type="presParOf" srcId="{FBD1CE9F-592F-4BFE-AC14-C8DB06F0ADA1}" destId="{A5B61C75-93D7-4DE1-A728-3E78680DDA37}" srcOrd="1" destOrd="0" presId="urn:microsoft.com/office/officeart/2005/8/layout/orgChart1"/>
    <dgm:cxn modelId="{E6480ACE-71B8-4EEF-8216-9A6A22EEC1D8}" type="presParOf" srcId="{31003FFE-555A-4BFF-B726-BC38AD250A1F}" destId="{3B1A6DAF-3C6C-4635-8C8B-9058AA55D94F}" srcOrd="1" destOrd="0" presId="urn:microsoft.com/office/officeart/2005/8/layout/orgChart1"/>
    <dgm:cxn modelId="{46B463B8-C671-4834-9859-A4C6BE6F5C72}" type="presParOf" srcId="{3B1A6DAF-3C6C-4635-8C8B-9058AA55D94F}" destId="{488D50BA-F1A5-4C68-9203-8A71A4CE4FF3}" srcOrd="0" destOrd="0" presId="urn:microsoft.com/office/officeart/2005/8/layout/orgChart1"/>
    <dgm:cxn modelId="{AE95BD19-D9A2-4801-A225-43526126C5C1}" type="presParOf" srcId="{3B1A6DAF-3C6C-4635-8C8B-9058AA55D94F}" destId="{4C0D493A-75B9-41AB-AFC8-D1EC3DC63586}" srcOrd="1" destOrd="0" presId="urn:microsoft.com/office/officeart/2005/8/layout/orgChart1"/>
    <dgm:cxn modelId="{8559BD83-BF5A-4C9E-93F3-233B6D412D1F}" type="presParOf" srcId="{4C0D493A-75B9-41AB-AFC8-D1EC3DC63586}" destId="{B22CF8BA-E05F-4EAA-9232-573C7117C48D}" srcOrd="0" destOrd="0" presId="urn:microsoft.com/office/officeart/2005/8/layout/orgChart1"/>
    <dgm:cxn modelId="{0BAD6686-6A30-4C9D-8522-B30D4FF72803}" type="presParOf" srcId="{B22CF8BA-E05F-4EAA-9232-573C7117C48D}" destId="{27F11808-0694-481C-8640-C0B2C7F25172}" srcOrd="0" destOrd="0" presId="urn:microsoft.com/office/officeart/2005/8/layout/orgChart1"/>
    <dgm:cxn modelId="{A4A3D507-923C-4E67-807F-39B98CC23D72}" type="presParOf" srcId="{B22CF8BA-E05F-4EAA-9232-573C7117C48D}" destId="{1DD9FC14-5546-49DD-A4D3-ECDCA144732D}" srcOrd="1" destOrd="0" presId="urn:microsoft.com/office/officeart/2005/8/layout/orgChart1"/>
    <dgm:cxn modelId="{6EF81909-F5C7-41A7-B703-29C5710FFAE2}" type="presParOf" srcId="{4C0D493A-75B9-41AB-AFC8-D1EC3DC63586}" destId="{653570CF-092F-411F-A029-24B6CB28F45F}" srcOrd="1" destOrd="0" presId="urn:microsoft.com/office/officeart/2005/8/layout/orgChart1"/>
    <dgm:cxn modelId="{3CECB489-2307-47CC-A5F6-02312C3A7CEB}" type="presParOf" srcId="{4C0D493A-75B9-41AB-AFC8-D1EC3DC63586}" destId="{557F3878-89FC-4508-BF20-4E0327A80648}" srcOrd="2" destOrd="0" presId="urn:microsoft.com/office/officeart/2005/8/layout/orgChart1"/>
    <dgm:cxn modelId="{362D03E8-64A8-4AE3-A9E3-E57A05D4EBD8}" type="presParOf" srcId="{31003FFE-555A-4BFF-B726-BC38AD250A1F}" destId="{F3D3451B-A01E-4EA1-8BAF-5F4B970D2382}" srcOrd="2" destOrd="0" presId="urn:microsoft.com/office/officeart/2005/8/layout/orgChart1"/>
    <dgm:cxn modelId="{45AF05B4-BDEC-4DE8-89FB-37B680609112}" type="presParOf" srcId="{6B0475A4-7F55-4966-98F6-009A2F71B4AA}" destId="{D1AF2783-F0C4-43E3-BFF1-336876BE3998}" srcOrd="12" destOrd="0" presId="urn:microsoft.com/office/officeart/2005/8/layout/orgChart1"/>
    <dgm:cxn modelId="{0CBA3740-B33B-4C17-9C15-78B90E2EDD1D}" type="presParOf" srcId="{6B0475A4-7F55-4966-98F6-009A2F71B4AA}" destId="{9C8ECE1B-0848-4CCF-97B9-4BB02C97DA2A}" srcOrd="13" destOrd="0" presId="urn:microsoft.com/office/officeart/2005/8/layout/orgChart1"/>
    <dgm:cxn modelId="{BA8AD044-9E8B-436C-8401-2DA237179561}" type="presParOf" srcId="{9C8ECE1B-0848-4CCF-97B9-4BB02C97DA2A}" destId="{F643CFF0-2CD7-4EDC-949E-77B75327A933}" srcOrd="0" destOrd="0" presId="urn:microsoft.com/office/officeart/2005/8/layout/orgChart1"/>
    <dgm:cxn modelId="{B325FCBE-990D-439C-9287-06E5BF588D26}" type="presParOf" srcId="{F643CFF0-2CD7-4EDC-949E-77B75327A933}" destId="{E6D4581E-CC07-4D30-A3FA-4EA2259FB03D}" srcOrd="0" destOrd="0" presId="urn:microsoft.com/office/officeart/2005/8/layout/orgChart1"/>
    <dgm:cxn modelId="{C50C26F6-34A8-41FE-B092-57162CF86F5D}" type="presParOf" srcId="{F643CFF0-2CD7-4EDC-949E-77B75327A933}" destId="{DE082509-6606-41F4-9E6B-902A8E09F824}" srcOrd="1" destOrd="0" presId="urn:microsoft.com/office/officeart/2005/8/layout/orgChart1"/>
    <dgm:cxn modelId="{E489574D-19C9-4AC5-82FD-2E84C31D0C20}" type="presParOf" srcId="{9C8ECE1B-0848-4CCF-97B9-4BB02C97DA2A}" destId="{DC00E1D3-AB8C-4458-8CCC-81B2852496E2}" srcOrd="1" destOrd="0" presId="urn:microsoft.com/office/officeart/2005/8/layout/orgChart1"/>
    <dgm:cxn modelId="{3E334F63-8AD0-4091-8C84-E4190E3F0849}" type="presParOf" srcId="{9C8ECE1B-0848-4CCF-97B9-4BB02C97DA2A}" destId="{45848BC4-8848-4C65-BFFE-E0DD6F272F88}" srcOrd="2" destOrd="0" presId="urn:microsoft.com/office/officeart/2005/8/layout/orgChart1"/>
    <dgm:cxn modelId="{54061A4F-955B-4BAE-9962-61C4AD0282D8}" type="presParOf" srcId="{85069832-0776-455D-9296-6FBABFFA3215}" destId="{C3B4BDCA-8E5C-4863-9553-430DCCC4AFEA}"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A33E04-200E-4948-93E0-FDE907EBB789}"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en-GB"/>
        </a:p>
      </dgm:t>
    </dgm:pt>
    <dgm:pt modelId="{D5D28ECB-9DB9-47FD-AA7D-0E29ADC2E045}">
      <dgm:prSet phldrT="[Text]" custT="1"/>
      <dgm:spPr/>
      <dgm:t>
        <a:bodyPr/>
        <a:lstStyle/>
        <a:p>
          <a:r>
            <a:rPr lang="en-GB" sz="3600" dirty="0"/>
            <a:t>When to use</a:t>
          </a:r>
        </a:p>
      </dgm:t>
    </dgm:pt>
    <dgm:pt modelId="{29E934D3-2598-4398-952E-13623FF75149}" type="parTrans" cxnId="{51B572FD-D3A1-40F6-B1E1-CC0BFBD4A668}">
      <dgm:prSet/>
      <dgm:spPr/>
      <dgm:t>
        <a:bodyPr/>
        <a:lstStyle/>
        <a:p>
          <a:endParaRPr lang="en-GB"/>
        </a:p>
      </dgm:t>
    </dgm:pt>
    <dgm:pt modelId="{310AB626-5DC3-404D-BC47-538A6E92F666}" type="sibTrans" cxnId="{51B572FD-D3A1-40F6-B1E1-CC0BFBD4A668}">
      <dgm:prSet/>
      <dgm:spPr/>
      <dgm:t>
        <a:bodyPr/>
        <a:lstStyle/>
        <a:p>
          <a:endParaRPr lang="en-GB"/>
        </a:p>
      </dgm:t>
    </dgm:pt>
    <dgm:pt modelId="{E5F026F2-5452-4FC7-8C54-898083F2F0A7}">
      <dgm:prSet phldrT="[Text]"/>
      <dgm:spPr/>
      <dgm:t>
        <a:bodyPr/>
        <a:lstStyle/>
        <a:p>
          <a:r>
            <a:rPr lang="en-GB" dirty="0"/>
            <a:t>Discussing treatment options</a:t>
          </a:r>
        </a:p>
      </dgm:t>
    </dgm:pt>
    <dgm:pt modelId="{15125768-B3FA-4337-8175-7504260F6E6C}" type="parTrans" cxnId="{401F0D84-5712-44A5-812E-C506335F961A}">
      <dgm:prSet/>
      <dgm:spPr/>
      <dgm:t>
        <a:bodyPr/>
        <a:lstStyle/>
        <a:p>
          <a:endParaRPr lang="en-GB"/>
        </a:p>
      </dgm:t>
    </dgm:pt>
    <dgm:pt modelId="{A833DD2E-6C53-4915-8CA5-6CF765D4395F}" type="sibTrans" cxnId="{401F0D84-5712-44A5-812E-C506335F961A}">
      <dgm:prSet/>
      <dgm:spPr/>
      <dgm:t>
        <a:bodyPr/>
        <a:lstStyle/>
        <a:p>
          <a:endParaRPr lang="en-GB"/>
        </a:p>
      </dgm:t>
    </dgm:pt>
    <dgm:pt modelId="{01CFBD9F-465C-4E67-BB42-295C393D9A4B}">
      <dgm:prSet phldrT="[Text]" custT="1"/>
      <dgm:spPr/>
      <dgm:t>
        <a:bodyPr/>
        <a:lstStyle/>
        <a:p>
          <a:r>
            <a:rPr lang="en-GB" sz="3600" dirty="0"/>
            <a:t>What its for</a:t>
          </a:r>
        </a:p>
      </dgm:t>
    </dgm:pt>
    <dgm:pt modelId="{E3D73A10-9863-4579-8C19-3EB0B7C22F70}" type="parTrans" cxnId="{C523F3C9-06E2-4F1A-B0C4-10794444F5B5}">
      <dgm:prSet/>
      <dgm:spPr/>
      <dgm:t>
        <a:bodyPr/>
        <a:lstStyle/>
        <a:p>
          <a:endParaRPr lang="en-GB"/>
        </a:p>
      </dgm:t>
    </dgm:pt>
    <dgm:pt modelId="{936A0227-7639-46D3-8342-CE6F678A7C0D}" type="sibTrans" cxnId="{C523F3C9-06E2-4F1A-B0C4-10794444F5B5}">
      <dgm:prSet/>
      <dgm:spPr/>
      <dgm:t>
        <a:bodyPr/>
        <a:lstStyle/>
        <a:p>
          <a:endParaRPr lang="en-GB"/>
        </a:p>
      </dgm:t>
    </dgm:pt>
    <dgm:pt modelId="{F014BF1E-C32B-4976-BBDD-289FE3848BEC}">
      <dgm:prSet phldrT="[Text]"/>
      <dgm:spPr/>
      <dgm:t>
        <a:bodyPr/>
        <a:lstStyle/>
        <a:p>
          <a:r>
            <a:rPr lang="en-GB" dirty="0"/>
            <a:t>Supporting discussion and providing choices about treatment</a:t>
          </a:r>
        </a:p>
      </dgm:t>
    </dgm:pt>
    <dgm:pt modelId="{58403A35-4DA8-46D5-BBE6-0CE381E898B1}" type="parTrans" cxnId="{992523D4-AF46-428F-9445-F4E0AE4CE745}">
      <dgm:prSet/>
      <dgm:spPr/>
      <dgm:t>
        <a:bodyPr/>
        <a:lstStyle/>
        <a:p>
          <a:endParaRPr lang="en-GB"/>
        </a:p>
      </dgm:t>
    </dgm:pt>
    <dgm:pt modelId="{7ACF10D7-0779-48D7-9C68-7CC1954B86EF}" type="sibTrans" cxnId="{992523D4-AF46-428F-9445-F4E0AE4CE745}">
      <dgm:prSet/>
      <dgm:spPr/>
      <dgm:t>
        <a:bodyPr/>
        <a:lstStyle/>
        <a:p>
          <a:endParaRPr lang="en-GB"/>
        </a:p>
      </dgm:t>
    </dgm:pt>
    <dgm:pt modelId="{AEB536B5-0696-4C3A-A24E-74B71EAD0779}">
      <dgm:prSet custT="1"/>
      <dgm:spPr/>
      <dgm:t>
        <a:bodyPr/>
        <a:lstStyle/>
        <a:p>
          <a:r>
            <a:rPr lang="en-GB" sz="3600" dirty="0"/>
            <a:t>A barrier to use?</a:t>
          </a:r>
        </a:p>
      </dgm:t>
    </dgm:pt>
    <dgm:pt modelId="{43F6F19E-618B-45C6-B752-966D68F879C0}" type="parTrans" cxnId="{29C3DFE3-10BA-4EDF-B058-45ED5B2CA867}">
      <dgm:prSet/>
      <dgm:spPr/>
      <dgm:t>
        <a:bodyPr/>
        <a:lstStyle/>
        <a:p>
          <a:endParaRPr lang="en-GB"/>
        </a:p>
      </dgm:t>
    </dgm:pt>
    <dgm:pt modelId="{4A6A1A7B-7B41-4A10-9B28-CF12082155AC}" type="sibTrans" cxnId="{29C3DFE3-10BA-4EDF-B058-45ED5B2CA867}">
      <dgm:prSet/>
      <dgm:spPr/>
      <dgm:t>
        <a:bodyPr/>
        <a:lstStyle/>
        <a:p>
          <a:endParaRPr lang="en-GB"/>
        </a:p>
      </dgm:t>
    </dgm:pt>
    <dgm:pt modelId="{DD0022FF-9CD0-46E5-9DC5-92130CB661AA}">
      <dgm:prSet/>
      <dgm:spPr/>
      <dgm:t>
        <a:bodyPr/>
        <a:lstStyle/>
        <a:p>
          <a:r>
            <a:rPr lang="en-GB" dirty="0"/>
            <a:t>Potentially too long for some service users</a:t>
          </a:r>
        </a:p>
      </dgm:t>
    </dgm:pt>
    <dgm:pt modelId="{ED84121C-ABB5-4FDD-845E-F7ED671C88E8}" type="parTrans" cxnId="{92773D43-D7F8-43B0-83A3-0F891A8732D5}">
      <dgm:prSet/>
      <dgm:spPr/>
      <dgm:t>
        <a:bodyPr/>
        <a:lstStyle/>
        <a:p>
          <a:endParaRPr lang="en-GB"/>
        </a:p>
      </dgm:t>
    </dgm:pt>
    <dgm:pt modelId="{79DC9863-39BE-4E38-B20A-E9AC479B466C}" type="sibTrans" cxnId="{92773D43-D7F8-43B0-83A3-0F891A8732D5}">
      <dgm:prSet/>
      <dgm:spPr/>
      <dgm:t>
        <a:bodyPr/>
        <a:lstStyle/>
        <a:p>
          <a:endParaRPr lang="en-GB"/>
        </a:p>
      </dgm:t>
    </dgm:pt>
    <dgm:pt modelId="{A68255CB-929B-40AF-A3BA-D26C0AF7DDFB}">
      <dgm:prSet phldrT="[Text]"/>
      <dgm:spPr/>
      <dgm:t>
        <a:bodyPr/>
        <a:lstStyle/>
        <a:p>
          <a:r>
            <a:rPr lang="en-GB" dirty="0"/>
            <a:t>After distress has settled</a:t>
          </a:r>
        </a:p>
      </dgm:t>
    </dgm:pt>
    <dgm:pt modelId="{C8154A47-B7FB-49D6-9250-ABB919B4461A}" type="parTrans" cxnId="{A7B20F4B-6170-4EDF-8DC9-FEF15736CBD9}">
      <dgm:prSet/>
      <dgm:spPr/>
      <dgm:t>
        <a:bodyPr/>
        <a:lstStyle/>
        <a:p>
          <a:endParaRPr lang="en-GB"/>
        </a:p>
      </dgm:t>
    </dgm:pt>
    <dgm:pt modelId="{07A80924-BEAF-49DD-AE7E-3D9806123AE8}" type="sibTrans" cxnId="{A7B20F4B-6170-4EDF-8DC9-FEF15736CBD9}">
      <dgm:prSet/>
      <dgm:spPr/>
      <dgm:t>
        <a:bodyPr/>
        <a:lstStyle/>
        <a:p>
          <a:endParaRPr lang="en-GB"/>
        </a:p>
      </dgm:t>
    </dgm:pt>
    <dgm:pt modelId="{D11FCC81-9353-45FC-978B-B16F28E53AB4}">
      <dgm:prSet phldrT="[Text]"/>
      <dgm:spPr/>
      <dgm:t>
        <a:bodyPr/>
        <a:lstStyle/>
        <a:p>
          <a:r>
            <a:rPr lang="en-GB" dirty="0"/>
            <a:t>Discussing new treatment option</a:t>
          </a:r>
        </a:p>
      </dgm:t>
    </dgm:pt>
    <dgm:pt modelId="{151D12BD-CE5C-4FBA-ACC1-565D98FEAC19}" type="parTrans" cxnId="{D561E028-8029-4BA0-B0D8-059F8436E84B}">
      <dgm:prSet/>
      <dgm:spPr/>
      <dgm:t>
        <a:bodyPr/>
        <a:lstStyle/>
        <a:p>
          <a:endParaRPr lang="en-GB"/>
        </a:p>
      </dgm:t>
    </dgm:pt>
    <dgm:pt modelId="{7708D54E-F7E1-4029-BD55-C8F641E55A75}" type="sibTrans" cxnId="{D561E028-8029-4BA0-B0D8-059F8436E84B}">
      <dgm:prSet/>
      <dgm:spPr/>
      <dgm:t>
        <a:bodyPr/>
        <a:lstStyle/>
        <a:p>
          <a:endParaRPr lang="en-GB"/>
        </a:p>
      </dgm:t>
    </dgm:pt>
    <dgm:pt modelId="{FC317AC9-71F6-4337-99F3-A522AD71E121}">
      <dgm:prSet phldrT="[Text]"/>
      <dgm:spPr/>
      <dgm:t>
        <a:bodyPr/>
        <a:lstStyle/>
        <a:p>
          <a:r>
            <a:rPr lang="en-GB" dirty="0"/>
            <a:t>Things are feeling “stuck”/reviewing options/what’s been offered</a:t>
          </a:r>
        </a:p>
      </dgm:t>
    </dgm:pt>
    <dgm:pt modelId="{2D5AF3C3-E1E6-4439-BE88-94CE219DEC53}" type="parTrans" cxnId="{3D6059B1-F5DA-4A83-9E87-A4FE4563CB04}">
      <dgm:prSet/>
      <dgm:spPr/>
      <dgm:t>
        <a:bodyPr/>
        <a:lstStyle/>
        <a:p>
          <a:endParaRPr lang="en-GB"/>
        </a:p>
      </dgm:t>
    </dgm:pt>
    <dgm:pt modelId="{21FA16DC-C743-4B1F-B558-EB814FB30C8A}" type="sibTrans" cxnId="{3D6059B1-F5DA-4A83-9E87-A4FE4563CB04}">
      <dgm:prSet/>
      <dgm:spPr/>
      <dgm:t>
        <a:bodyPr/>
        <a:lstStyle/>
        <a:p>
          <a:endParaRPr lang="en-GB"/>
        </a:p>
      </dgm:t>
    </dgm:pt>
    <dgm:pt modelId="{195DC435-0A4D-4537-96AB-6414933D9F90}">
      <dgm:prSet phldrT="[Text]"/>
      <dgm:spPr/>
      <dgm:t>
        <a:bodyPr/>
        <a:lstStyle/>
        <a:p>
          <a:r>
            <a:rPr lang="en-GB" dirty="0"/>
            <a:t>Evidence for treatments</a:t>
          </a:r>
        </a:p>
      </dgm:t>
    </dgm:pt>
    <dgm:pt modelId="{F61686BD-FCC6-4D86-9F19-D2097F57FA96}" type="parTrans" cxnId="{9717707C-82C3-4547-879F-1BF50C4D3411}">
      <dgm:prSet/>
      <dgm:spPr/>
      <dgm:t>
        <a:bodyPr/>
        <a:lstStyle/>
        <a:p>
          <a:endParaRPr lang="en-GB"/>
        </a:p>
      </dgm:t>
    </dgm:pt>
    <dgm:pt modelId="{083FBC5B-59D3-49EE-9BE2-52DDDB190672}" type="sibTrans" cxnId="{9717707C-82C3-4547-879F-1BF50C4D3411}">
      <dgm:prSet/>
      <dgm:spPr/>
      <dgm:t>
        <a:bodyPr/>
        <a:lstStyle/>
        <a:p>
          <a:endParaRPr lang="en-GB"/>
        </a:p>
      </dgm:t>
    </dgm:pt>
    <dgm:pt modelId="{B615C475-FFB9-47E9-B2E0-8CDCE62DD1FD}">
      <dgm:prSet phldrT="[Text]"/>
      <dgm:spPr/>
      <dgm:t>
        <a:bodyPr/>
        <a:lstStyle/>
        <a:p>
          <a:r>
            <a:rPr lang="en-GB" dirty="0"/>
            <a:t>Written with help of service users</a:t>
          </a:r>
        </a:p>
      </dgm:t>
    </dgm:pt>
    <dgm:pt modelId="{8687B4B0-1F28-4160-BD11-99F3DD22E2EA}" type="parTrans" cxnId="{172F6C9C-87D8-435E-AB7E-C583415CCD52}">
      <dgm:prSet/>
      <dgm:spPr/>
      <dgm:t>
        <a:bodyPr/>
        <a:lstStyle/>
        <a:p>
          <a:endParaRPr lang="en-GB"/>
        </a:p>
      </dgm:t>
    </dgm:pt>
    <dgm:pt modelId="{C3F8DF54-9F29-4986-AE5B-464CA7C33C05}" type="sibTrans" cxnId="{172F6C9C-87D8-435E-AB7E-C583415CCD52}">
      <dgm:prSet/>
      <dgm:spPr/>
      <dgm:t>
        <a:bodyPr/>
        <a:lstStyle/>
        <a:p>
          <a:endParaRPr lang="en-GB"/>
        </a:p>
      </dgm:t>
    </dgm:pt>
    <dgm:pt modelId="{B8869B4B-6FC3-4711-BDC2-7DE9FE4EE5D3}">
      <dgm:prSet/>
      <dgm:spPr/>
      <dgm:t>
        <a:bodyPr/>
        <a:lstStyle/>
        <a:p>
          <a:r>
            <a:rPr lang="en-GB" dirty="0"/>
            <a:t>Photocopy or download chapters</a:t>
          </a:r>
        </a:p>
      </dgm:t>
    </dgm:pt>
    <dgm:pt modelId="{270989E0-CEC3-47AE-ABF6-EB4C59844575}" type="parTrans" cxnId="{F4FC8A62-9701-49FF-8B78-6BA98EE9F9AB}">
      <dgm:prSet/>
      <dgm:spPr/>
      <dgm:t>
        <a:bodyPr/>
        <a:lstStyle/>
        <a:p>
          <a:endParaRPr lang="en-GB"/>
        </a:p>
      </dgm:t>
    </dgm:pt>
    <dgm:pt modelId="{35813E8C-9FA2-478F-835D-969427F41DE0}" type="sibTrans" cxnId="{F4FC8A62-9701-49FF-8B78-6BA98EE9F9AB}">
      <dgm:prSet/>
      <dgm:spPr/>
      <dgm:t>
        <a:bodyPr/>
        <a:lstStyle/>
        <a:p>
          <a:endParaRPr lang="en-GB"/>
        </a:p>
      </dgm:t>
    </dgm:pt>
    <dgm:pt modelId="{6992280B-6C69-4F06-83D0-73C5A5791EFD}" type="pres">
      <dgm:prSet presAssocID="{3DA33E04-200E-4948-93E0-FDE907EBB789}" presName="Name0" presStyleCnt="0">
        <dgm:presLayoutVars>
          <dgm:dir/>
          <dgm:animLvl val="lvl"/>
          <dgm:resizeHandles val="exact"/>
        </dgm:presLayoutVars>
      </dgm:prSet>
      <dgm:spPr/>
    </dgm:pt>
    <dgm:pt modelId="{F549E836-0733-4467-8B92-A06F28447752}" type="pres">
      <dgm:prSet presAssocID="{D5D28ECB-9DB9-47FD-AA7D-0E29ADC2E045}" presName="linNode" presStyleCnt="0"/>
      <dgm:spPr/>
    </dgm:pt>
    <dgm:pt modelId="{F79997C1-3374-4C86-9384-C5A8E7F2DAAB}" type="pres">
      <dgm:prSet presAssocID="{D5D28ECB-9DB9-47FD-AA7D-0E29ADC2E045}" presName="parentText" presStyleLbl="node1" presStyleIdx="0" presStyleCnt="3">
        <dgm:presLayoutVars>
          <dgm:chMax val="1"/>
          <dgm:bulletEnabled val="1"/>
        </dgm:presLayoutVars>
      </dgm:prSet>
      <dgm:spPr/>
    </dgm:pt>
    <dgm:pt modelId="{565C4C9B-CA1B-4316-AA1B-C0A149CD1692}" type="pres">
      <dgm:prSet presAssocID="{D5D28ECB-9DB9-47FD-AA7D-0E29ADC2E045}" presName="descendantText" presStyleLbl="alignAccFollowNode1" presStyleIdx="0" presStyleCnt="3" custLinFactNeighborX="264">
        <dgm:presLayoutVars>
          <dgm:bulletEnabled val="1"/>
        </dgm:presLayoutVars>
      </dgm:prSet>
      <dgm:spPr/>
    </dgm:pt>
    <dgm:pt modelId="{5E8178C7-B11D-4DEE-93A7-8BDD2934D4FE}" type="pres">
      <dgm:prSet presAssocID="{310AB626-5DC3-404D-BC47-538A6E92F666}" presName="sp" presStyleCnt="0"/>
      <dgm:spPr/>
    </dgm:pt>
    <dgm:pt modelId="{B42EFF72-6AC3-4147-B63C-D852B5C11F6B}" type="pres">
      <dgm:prSet presAssocID="{01CFBD9F-465C-4E67-BB42-295C393D9A4B}" presName="linNode" presStyleCnt="0"/>
      <dgm:spPr/>
    </dgm:pt>
    <dgm:pt modelId="{820C86FA-3765-400A-894F-B4A709FB46EB}" type="pres">
      <dgm:prSet presAssocID="{01CFBD9F-465C-4E67-BB42-295C393D9A4B}" presName="parentText" presStyleLbl="node1" presStyleIdx="1" presStyleCnt="3">
        <dgm:presLayoutVars>
          <dgm:chMax val="1"/>
          <dgm:bulletEnabled val="1"/>
        </dgm:presLayoutVars>
      </dgm:prSet>
      <dgm:spPr/>
    </dgm:pt>
    <dgm:pt modelId="{EFBDAB96-B23E-4208-9BAE-0306364056A7}" type="pres">
      <dgm:prSet presAssocID="{01CFBD9F-465C-4E67-BB42-295C393D9A4B}" presName="descendantText" presStyleLbl="alignAccFollowNode1" presStyleIdx="1" presStyleCnt="3">
        <dgm:presLayoutVars>
          <dgm:bulletEnabled val="1"/>
        </dgm:presLayoutVars>
      </dgm:prSet>
      <dgm:spPr/>
    </dgm:pt>
    <dgm:pt modelId="{BEC72EB3-8CFD-4B3B-9056-C7FA5CAA2619}" type="pres">
      <dgm:prSet presAssocID="{936A0227-7639-46D3-8342-CE6F678A7C0D}" presName="sp" presStyleCnt="0"/>
      <dgm:spPr/>
    </dgm:pt>
    <dgm:pt modelId="{2958AEC2-805A-4BF1-88E2-8214A63F450A}" type="pres">
      <dgm:prSet presAssocID="{AEB536B5-0696-4C3A-A24E-74B71EAD0779}" presName="linNode" presStyleCnt="0"/>
      <dgm:spPr/>
    </dgm:pt>
    <dgm:pt modelId="{0936861F-8683-49CA-94F0-DFF802377391}" type="pres">
      <dgm:prSet presAssocID="{AEB536B5-0696-4C3A-A24E-74B71EAD0779}" presName="parentText" presStyleLbl="node1" presStyleIdx="2" presStyleCnt="3">
        <dgm:presLayoutVars>
          <dgm:chMax val="1"/>
          <dgm:bulletEnabled val="1"/>
        </dgm:presLayoutVars>
      </dgm:prSet>
      <dgm:spPr/>
    </dgm:pt>
    <dgm:pt modelId="{F5103CA9-5B9B-4AA9-8091-C3FDF8397039}" type="pres">
      <dgm:prSet presAssocID="{AEB536B5-0696-4C3A-A24E-74B71EAD0779}" presName="descendantText" presStyleLbl="alignAccFollowNode1" presStyleIdx="2" presStyleCnt="3">
        <dgm:presLayoutVars>
          <dgm:bulletEnabled val="1"/>
        </dgm:presLayoutVars>
      </dgm:prSet>
      <dgm:spPr/>
    </dgm:pt>
  </dgm:ptLst>
  <dgm:cxnLst>
    <dgm:cxn modelId="{A45DF405-ACBE-4A95-B449-FCF102CBB845}" type="presOf" srcId="{AEB536B5-0696-4C3A-A24E-74B71EAD0779}" destId="{0936861F-8683-49CA-94F0-DFF802377391}" srcOrd="0" destOrd="0" presId="urn:microsoft.com/office/officeart/2005/8/layout/vList5"/>
    <dgm:cxn modelId="{D561E028-8029-4BA0-B0D8-059F8436E84B}" srcId="{D5D28ECB-9DB9-47FD-AA7D-0E29ADC2E045}" destId="{D11FCC81-9353-45FC-978B-B16F28E53AB4}" srcOrd="2" destOrd="0" parTransId="{151D12BD-CE5C-4FBA-ACC1-565D98FEAC19}" sibTransId="{7708D54E-F7E1-4029-BD55-C8F641E55A75}"/>
    <dgm:cxn modelId="{1E8B4733-0699-434A-ABC0-AD34A9EEED54}" type="presOf" srcId="{3DA33E04-200E-4948-93E0-FDE907EBB789}" destId="{6992280B-6C69-4F06-83D0-73C5A5791EFD}" srcOrd="0" destOrd="0" presId="urn:microsoft.com/office/officeart/2005/8/layout/vList5"/>
    <dgm:cxn modelId="{E2942737-4B6D-416D-A54E-B534DDA04020}" type="presOf" srcId="{D11FCC81-9353-45FC-978B-B16F28E53AB4}" destId="{565C4C9B-CA1B-4316-AA1B-C0A149CD1692}" srcOrd="0" destOrd="2" presId="urn:microsoft.com/office/officeart/2005/8/layout/vList5"/>
    <dgm:cxn modelId="{7B466139-AD7B-41A5-8DCB-A8B178A19633}" type="presOf" srcId="{F014BF1E-C32B-4976-BBDD-289FE3848BEC}" destId="{EFBDAB96-B23E-4208-9BAE-0306364056A7}" srcOrd="0" destOrd="0" presId="urn:microsoft.com/office/officeart/2005/8/layout/vList5"/>
    <dgm:cxn modelId="{1584A85C-EDA1-4462-83F0-9C62073E61AA}" type="presOf" srcId="{A68255CB-929B-40AF-A3BA-D26C0AF7DDFB}" destId="{565C4C9B-CA1B-4316-AA1B-C0A149CD1692}" srcOrd="0" destOrd="1" presId="urn:microsoft.com/office/officeart/2005/8/layout/vList5"/>
    <dgm:cxn modelId="{F4FC8A62-9701-49FF-8B78-6BA98EE9F9AB}" srcId="{AEB536B5-0696-4C3A-A24E-74B71EAD0779}" destId="{B8869B4B-6FC3-4711-BDC2-7DE9FE4EE5D3}" srcOrd="1" destOrd="0" parTransId="{270989E0-CEC3-47AE-ABF6-EB4C59844575}" sibTransId="{35813E8C-9FA2-478F-835D-969427F41DE0}"/>
    <dgm:cxn modelId="{92773D43-D7F8-43B0-83A3-0F891A8732D5}" srcId="{AEB536B5-0696-4C3A-A24E-74B71EAD0779}" destId="{DD0022FF-9CD0-46E5-9DC5-92130CB661AA}" srcOrd="0" destOrd="0" parTransId="{ED84121C-ABB5-4FDD-845E-F7ED671C88E8}" sibTransId="{79DC9863-39BE-4E38-B20A-E9AC479B466C}"/>
    <dgm:cxn modelId="{8F67C465-7D13-4E94-AC70-97A15E563147}" type="presOf" srcId="{DD0022FF-9CD0-46E5-9DC5-92130CB661AA}" destId="{F5103CA9-5B9B-4AA9-8091-C3FDF8397039}" srcOrd="0" destOrd="0" presId="urn:microsoft.com/office/officeart/2005/8/layout/vList5"/>
    <dgm:cxn modelId="{A7B20F4B-6170-4EDF-8DC9-FEF15736CBD9}" srcId="{D5D28ECB-9DB9-47FD-AA7D-0E29ADC2E045}" destId="{A68255CB-929B-40AF-A3BA-D26C0AF7DDFB}" srcOrd="1" destOrd="0" parTransId="{C8154A47-B7FB-49D6-9250-ABB919B4461A}" sibTransId="{07A80924-BEAF-49DD-AE7E-3D9806123AE8}"/>
    <dgm:cxn modelId="{EC2A1D6D-B831-454B-B127-E45D3DFCD768}" type="presOf" srcId="{195DC435-0A4D-4537-96AB-6414933D9F90}" destId="{EFBDAB96-B23E-4208-9BAE-0306364056A7}" srcOrd="0" destOrd="1" presId="urn:microsoft.com/office/officeart/2005/8/layout/vList5"/>
    <dgm:cxn modelId="{48D59650-7433-44E1-B34D-4346CCEB3059}" type="presOf" srcId="{E5F026F2-5452-4FC7-8C54-898083F2F0A7}" destId="{565C4C9B-CA1B-4316-AA1B-C0A149CD1692}" srcOrd="0" destOrd="0" presId="urn:microsoft.com/office/officeart/2005/8/layout/vList5"/>
    <dgm:cxn modelId="{9717707C-82C3-4547-879F-1BF50C4D3411}" srcId="{01CFBD9F-465C-4E67-BB42-295C393D9A4B}" destId="{195DC435-0A4D-4537-96AB-6414933D9F90}" srcOrd="1" destOrd="0" parTransId="{F61686BD-FCC6-4D86-9F19-D2097F57FA96}" sibTransId="{083FBC5B-59D3-49EE-9BE2-52DDDB190672}"/>
    <dgm:cxn modelId="{8F274C83-4ACF-4BEF-8216-F1C55FCB1EFD}" type="presOf" srcId="{FC317AC9-71F6-4337-99F3-A522AD71E121}" destId="{565C4C9B-CA1B-4316-AA1B-C0A149CD1692}" srcOrd="0" destOrd="3" presId="urn:microsoft.com/office/officeart/2005/8/layout/vList5"/>
    <dgm:cxn modelId="{401F0D84-5712-44A5-812E-C506335F961A}" srcId="{D5D28ECB-9DB9-47FD-AA7D-0E29ADC2E045}" destId="{E5F026F2-5452-4FC7-8C54-898083F2F0A7}" srcOrd="0" destOrd="0" parTransId="{15125768-B3FA-4337-8175-7504260F6E6C}" sibTransId="{A833DD2E-6C53-4915-8CA5-6CF765D4395F}"/>
    <dgm:cxn modelId="{172F6C9C-87D8-435E-AB7E-C583415CCD52}" srcId="{01CFBD9F-465C-4E67-BB42-295C393D9A4B}" destId="{B615C475-FFB9-47E9-B2E0-8CDCE62DD1FD}" srcOrd="2" destOrd="0" parTransId="{8687B4B0-1F28-4160-BD11-99F3DD22E2EA}" sibTransId="{C3F8DF54-9F29-4986-AE5B-464CA7C33C05}"/>
    <dgm:cxn modelId="{DEAE20AE-2C0B-46E1-9A60-45256603B626}" type="presOf" srcId="{01CFBD9F-465C-4E67-BB42-295C393D9A4B}" destId="{820C86FA-3765-400A-894F-B4A709FB46EB}" srcOrd="0" destOrd="0" presId="urn:microsoft.com/office/officeart/2005/8/layout/vList5"/>
    <dgm:cxn modelId="{3D6059B1-F5DA-4A83-9E87-A4FE4563CB04}" srcId="{D5D28ECB-9DB9-47FD-AA7D-0E29ADC2E045}" destId="{FC317AC9-71F6-4337-99F3-A522AD71E121}" srcOrd="3" destOrd="0" parTransId="{2D5AF3C3-E1E6-4439-BE88-94CE219DEC53}" sibTransId="{21FA16DC-C743-4B1F-B558-EB814FB30C8A}"/>
    <dgm:cxn modelId="{C188A8C5-46B6-4F49-B2B7-1FFC3EF1CD13}" type="presOf" srcId="{B615C475-FFB9-47E9-B2E0-8CDCE62DD1FD}" destId="{EFBDAB96-B23E-4208-9BAE-0306364056A7}" srcOrd="0" destOrd="2" presId="urn:microsoft.com/office/officeart/2005/8/layout/vList5"/>
    <dgm:cxn modelId="{C523F3C9-06E2-4F1A-B0C4-10794444F5B5}" srcId="{3DA33E04-200E-4948-93E0-FDE907EBB789}" destId="{01CFBD9F-465C-4E67-BB42-295C393D9A4B}" srcOrd="1" destOrd="0" parTransId="{E3D73A10-9863-4579-8C19-3EB0B7C22F70}" sibTransId="{936A0227-7639-46D3-8342-CE6F678A7C0D}"/>
    <dgm:cxn modelId="{992523D4-AF46-428F-9445-F4E0AE4CE745}" srcId="{01CFBD9F-465C-4E67-BB42-295C393D9A4B}" destId="{F014BF1E-C32B-4976-BBDD-289FE3848BEC}" srcOrd="0" destOrd="0" parTransId="{58403A35-4DA8-46D5-BBE6-0CE381E898B1}" sibTransId="{7ACF10D7-0779-48D7-9C68-7CC1954B86EF}"/>
    <dgm:cxn modelId="{3E4932D6-0B60-4337-9A3C-D8B3CF651124}" type="presOf" srcId="{D5D28ECB-9DB9-47FD-AA7D-0E29ADC2E045}" destId="{F79997C1-3374-4C86-9384-C5A8E7F2DAAB}" srcOrd="0" destOrd="0" presId="urn:microsoft.com/office/officeart/2005/8/layout/vList5"/>
    <dgm:cxn modelId="{29C3DFE3-10BA-4EDF-B058-45ED5B2CA867}" srcId="{3DA33E04-200E-4948-93E0-FDE907EBB789}" destId="{AEB536B5-0696-4C3A-A24E-74B71EAD0779}" srcOrd="2" destOrd="0" parTransId="{43F6F19E-618B-45C6-B752-966D68F879C0}" sibTransId="{4A6A1A7B-7B41-4A10-9B28-CF12082155AC}"/>
    <dgm:cxn modelId="{10CA6EF9-5AE7-4F51-8DE2-9C21C3751456}" type="presOf" srcId="{B8869B4B-6FC3-4711-BDC2-7DE9FE4EE5D3}" destId="{F5103CA9-5B9B-4AA9-8091-C3FDF8397039}" srcOrd="0" destOrd="1" presId="urn:microsoft.com/office/officeart/2005/8/layout/vList5"/>
    <dgm:cxn modelId="{51B572FD-D3A1-40F6-B1E1-CC0BFBD4A668}" srcId="{3DA33E04-200E-4948-93E0-FDE907EBB789}" destId="{D5D28ECB-9DB9-47FD-AA7D-0E29ADC2E045}" srcOrd="0" destOrd="0" parTransId="{29E934D3-2598-4398-952E-13623FF75149}" sibTransId="{310AB626-5DC3-404D-BC47-538A6E92F666}"/>
    <dgm:cxn modelId="{B541339E-F2F6-45B6-867A-A75D717E52B8}" type="presParOf" srcId="{6992280B-6C69-4F06-83D0-73C5A5791EFD}" destId="{F549E836-0733-4467-8B92-A06F28447752}" srcOrd="0" destOrd="0" presId="urn:microsoft.com/office/officeart/2005/8/layout/vList5"/>
    <dgm:cxn modelId="{71DBD0BF-6478-41DE-B25E-C277B13401F3}" type="presParOf" srcId="{F549E836-0733-4467-8B92-A06F28447752}" destId="{F79997C1-3374-4C86-9384-C5A8E7F2DAAB}" srcOrd="0" destOrd="0" presId="urn:microsoft.com/office/officeart/2005/8/layout/vList5"/>
    <dgm:cxn modelId="{A85DB27A-D12A-42FB-ACDA-B1988429E902}" type="presParOf" srcId="{F549E836-0733-4467-8B92-A06F28447752}" destId="{565C4C9B-CA1B-4316-AA1B-C0A149CD1692}" srcOrd="1" destOrd="0" presId="urn:microsoft.com/office/officeart/2005/8/layout/vList5"/>
    <dgm:cxn modelId="{D2972BD2-EF86-4AD1-81F7-E4BC0EE6AB06}" type="presParOf" srcId="{6992280B-6C69-4F06-83D0-73C5A5791EFD}" destId="{5E8178C7-B11D-4DEE-93A7-8BDD2934D4FE}" srcOrd="1" destOrd="0" presId="urn:microsoft.com/office/officeart/2005/8/layout/vList5"/>
    <dgm:cxn modelId="{F7EBE6E4-B3DB-4C0A-BA08-32881EE62BB6}" type="presParOf" srcId="{6992280B-6C69-4F06-83D0-73C5A5791EFD}" destId="{B42EFF72-6AC3-4147-B63C-D852B5C11F6B}" srcOrd="2" destOrd="0" presId="urn:microsoft.com/office/officeart/2005/8/layout/vList5"/>
    <dgm:cxn modelId="{7E3B0B36-D14E-4BB3-AFF2-4684F2E7C783}" type="presParOf" srcId="{B42EFF72-6AC3-4147-B63C-D852B5C11F6B}" destId="{820C86FA-3765-400A-894F-B4A709FB46EB}" srcOrd="0" destOrd="0" presId="urn:microsoft.com/office/officeart/2005/8/layout/vList5"/>
    <dgm:cxn modelId="{0389D176-07FC-4343-A9B5-DF79887E6968}" type="presParOf" srcId="{B42EFF72-6AC3-4147-B63C-D852B5C11F6B}" destId="{EFBDAB96-B23E-4208-9BAE-0306364056A7}" srcOrd="1" destOrd="0" presId="urn:microsoft.com/office/officeart/2005/8/layout/vList5"/>
    <dgm:cxn modelId="{E943F508-2982-4DD1-9BF3-AB62A20C1E77}" type="presParOf" srcId="{6992280B-6C69-4F06-83D0-73C5A5791EFD}" destId="{BEC72EB3-8CFD-4B3B-9056-C7FA5CAA2619}" srcOrd="3" destOrd="0" presId="urn:microsoft.com/office/officeart/2005/8/layout/vList5"/>
    <dgm:cxn modelId="{0AB3CFB1-BF74-4543-875D-E2494B30071B}" type="presParOf" srcId="{6992280B-6C69-4F06-83D0-73C5A5791EFD}" destId="{2958AEC2-805A-4BF1-88E2-8214A63F450A}" srcOrd="4" destOrd="0" presId="urn:microsoft.com/office/officeart/2005/8/layout/vList5"/>
    <dgm:cxn modelId="{8B725F63-5D8A-4EF3-B26C-D672D654AFFC}" type="presParOf" srcId="{2958AEC2-805A-4BF1-88E2-8214A63F450A}" destId="{0936861F-8683-49CA-94F0-DFF802377391}" srcOrd="0" destOrd="0" presId="urn:microsoft.com/office/officeart/2005/8/layout/vList5"/>
    <dgm:cxn modelId="{938E3019-35C9-4448-BC22-0660F2C13EE5}" type="presParOf" srcId="{2958AEC2-805A-4BF1-88E2-8214A63F450A}" destId="{F5103CA9-5B9B-4AA9-8091-C3FDF839703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F2783-F0C4-43E3-BFF1-336876BE3998}">
      <dsp:nvSpPr>
        <dsp:cNvPr id="0" name=""/>
        <dsp:cNvSpPr/>
      </dsp:nvSpPr>
      <dsp:spPr>
        <a:xfrm>
          <a:off x="5486400" y="1793861"/>
          <a:ext cx="4143994" cy="229599"/>
        </a:xfrm>
        <a:custGeom>
          <a:avLst/>
          <a:gdLst/>
          <a:ahLst/>
          <a:cxnLst/>
          <a:rect l="0" t="0" r="0" b="0"/>
          <a:pathLst>
            <a:path>
              <a:moveTo>
                <a:pt x="0" y="0"/>
              </a:moveTo>
              <a:lnTo>
                <a:pt x="0" y="114799"/>
              </a:lnTo>
              <a:lnTo>
                <a:pt x="4143994" y="114799"/>
              </a:lnTo>
              <a:lnTo>
                <a:pt x="4143994" y="229599"/>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8D50BA-F1A5-4C68-9203-8A71A4CE4FF3}">
      <dsp:nvSpPr>
        <dsp:cNvPr id="0" name=""/>
        <dsp:cNvSpPr/>
      </dsp:nvSpPr>
      <dsp:spPr>
        <a:xfrm>
          <a:off x="7870135" y="3001257"/>
          <a:ext cx="163999" cy="502931"/>
        </a:xfrm>
        <a:custGeom>
          <a:avLst/>
          <a:gdLst/>
          <a:ahLst/>
          <a:cxnLst/>
          <a:rect l="0" t="0" r="0" b="0"/>
          <a:pathLst>
            <a:path>
              <a:moveTo>
                <a:pt x="0" y="0"/>
              </a:moveTo>
              <a:lnTo>
                <a:pt x="0" y="502931"/>
              </a:lnTo>
              <a:lnTo>
                <a:pt x="163999" y="502931"/>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B8B9BF-A9C4-40E9-8EDA-0E221CC41B45}">
      <dsp:nvSpPr>
        <dsp:cNvPr id="0" name=""/>
        <dsp:cNvSpPr/>
      </dsp:nvSpPr>
      <dsp:spPr>
        <a:xfrm>
          <a:off x="5486400" y="1793861"/>
          <a:ext cx="2821066" cy="229599"/>
        </a:xfrm>
        <a:custGeom>
          <a:avLst/>
          <a:gdLst/>
          <a:ahLst/>
          <a:cxnLst/>
          <a:rect l="0" t="0" r="0" b="0"/>
          <a:pathLst>
            <a:path>
              <a:moveTo>
                <a:pt x="0" y="0"/>
              </a:moveTo>
              <a:lnTo>
                <a:pt x="0" y="114799"/>
              </a:lnTo>
              <a:lnTo>
                <a:pt x="2821066" y="114799"/>
              </a:lnTo>
              <a:lnTo>
                <a:pt x="2821066" y="229599"/>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351373-5FEA-4112-9756-C45B82F80D6A}">
      <dsp:nvSpPr>
        <dsp:cNvPr id="0" name=""/>
        <dsp:cNvSpPr/>
      </dsp:nvSpPr>
      <dsp:spPr>
        <a:xfrm>
          <a:off x="5486400" y="1793861"/>
          <a:ext cx="1498138" cy="229599"/>
        </a:xfrm>
        <a:custGeom>
          <a:avLst/>
          <a:gdLst/>
          <a:ahLst/>
          <a:cxnLst/>
          <a:rect l="0" t="0" r="0" b="0"/>
          <a:pathLst>
            <a:path>
              <a:moveTo>
                <a:pt x="0" y="0"/>
              </a:moveTo>
              <a:lnTo>
                <a:pt x="0" y="114799"/>
              </a:lnTo>
              <a:lnTo>
                <a:pt x="1498138" y="114799"/>
              </a:lnTo>
              <a:lnTo>
                <a:pt x="1498138" y="229599"/>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17A600-E51E-47EC-89C1-51D4E130C4DB}">
      <dsp:nvSpPr>
        <dsp:cNvPr id="0" name=""/>
        <dsp:cNvSpPr/>
      </dsp:nvSpPr>
      <dsp:spPr>
        <a:xfrm>
          <a:off x="5035008" y="3001257"/>
          <a:ext cx="195544" cy="502931"/>
        </a:xfrm>
        <a:custGeom>
          <a:avLst/>
          <a:gdLst/>
          <a:ahLst/>
          <a:cxnLst/>
          <a:rect l="0" t="0" r="0" b="0"/>
          <a:pathLst>
            <a:path>
              <a:moveTo>
                <a:pt x="0" y="0"/>
              </a:moveTo>
              <a:lnTo>
                <a:pt x="0" y="502931"/>
              </a:lnTo>
              <a:lnTo>
                <a:pt x="195544" y="502931"/>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D91272-C69E-485B-BC10-19E25996F178}">
      <dsp:nvSpPr>
        <dsp:cNvPr id="0" name=""/>
        <dsp:cNvSpPr/>
      </dsp:nvSpPr>
      <dsp:spPr>
        <a:xfrm>
          <a:off x="5440680" y="1793861"/>
          <a:ext cx="91440" cy="229599"/>
        </a:xfrm>
        <a:custGeom>
          <a:avLst/>
          <a:gdLst/>
          <a:ahLst/>
          <a:cxnLst/>
          <a:rect l="0" t="0" r="0" b="0"/>
          <a:pathLst>
            <a:path>
              <a:moveTo>
                <a:pt x="45720" y="0"/>
              </a:moveTo>
              <a:lnTo>
                <a:pt x="45720" y="114799"/>
              </a:lnTo>
              <a:lnTo>
                <a:pt x="115780" y="114799"/>
              </a:lnTo>
              <a:lnTo>
                <a:pt x="115780" y="229599"/>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E2BE2A-CA82-4F08-AEEE-81AA3F213D70}">
      <dsp:nvSpPr>
        <dsp:cNvPr id="0" name=""/>
        <dsp:cNvSpPr/>
      </dsp:nvSpPr>
      <dsp:spPr>
        <a:xfrm>
          <a:off x="4128381" y="1793861"/>
          <a:ext cx="1358018" cy="229599"/>
        </a:xfrm>
        <a:custGeom>
          <a:avLst/>
          <a:gdLst/>
          <a:ahLst/>
          <a:cxnLst/>
          <a:rect l="0" t="0" r="0" b="0"/>
          <a:pathLst>
            <a:path>
              <a:moveTo>
                <a:pt x="1358018" y="0"/>
              </a:moveTo>
              <a:lnTo>
                <a:pt x="1358018" y="114799"/>
              </a:lnTo>
              <a:lnTo>
                <a:pt x="0" y="114799"/>
              </a:lnTo>
              <a:lnTo>
                <a:pt x="0" y="229599"/>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D0C445-B27D-4826-BDA5-3647F05D9FF0}">
      <dsp:nvSpPr>
        <dsp:cNvPr id="0" name=""/>
        <dsp:cNvSpPr/>
      </dsp:nvSpPr>
      <dsp:spPr>
        <a:xfrm>
          <a:off x="2805454" y="1793861"/>
          <a:ext cx="2680945" cy="229599"/>
        </a:xfrm>
        <a:custGeom>
          <a:avLst/>
          <a:gdLst/>
          <a:ahLst/>
          <a:cxnLst/>
          <a:rect l="0" t="0" r="0" b="0"/>
          <a:pathLst>
            <a:path>
              <a:moveTo>
                <a:pt x="2680945" y="0"/>
              </a:moveTo>
              <a:lnTo>
                <a:pt x="2680945" y="114799"/>
              </a:lnTo>
              <a:lnTo>
                <a:pt x="0" y="114799"/>
              </a:lnTo>
              <a:lnTo>
                <a:pt x="0" y="229599"/>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ABDEF5-2DC9-49BA-830B-B4B2D4DF6502}">
      <dsp:nvSpPr>
        <dsp:cNvPr id="0" name=""/>
        <dsp:cNvSpPr/>
      </dsp:nvSpPr>
      <dsp:spPr>
        <a:xfrm>
          <a:off x="919086" y="2971797"/>
          <a:ext cx="185017" cy="1279194"/>
        </a:xfrm>
        <a:custGeom>
          <a:avLst/>
          <a:gdLst/>
          <a:ahLst/>
          <a:cxnLst/>
          <a:rect l="0" t="0" r="0" b="0"/>
          <a:pathLst>
            <a:path>
              <a:moveTo>
                <a:pt x="0" y="0"/>
              </a:moveTo>
              <a:lnTo>
                <a:pt x="0" y="1279194"/>
              </a:lnTo>
              <a:lnTo>
                <a:pt x="185017" y="1279194"/>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236E50-5D19-4479-92BC-465BA9C74F7E}">
      <dsp:nvSpPr>
        <dsp:cNvPr id="0" name=""/>
        <dsp:cNvSpPr/>
      </dsp:nvSpPr>
      <dsp:spPr>
        <a:xfrm>
          <a:off x="919086" y="2971797"/>
          <a:ext cx="185017" cy="502931"/>
        </a:xfrm>
        <a:custGeom>
          <a:avLst/>
          <a:gdLst/>
          <a:ahLst/>
          <a:cxnLst/>
          <a:rect l="0" t="0" r="0" b="0"/>
          <a:pathLst>
            <a:path>
              <a:moveTo>
                <a:pt x="0" y="0"/>
              </a:moveTo>
              <a:lnTo>
                <a:pt x="0" y="502931"/>
              </a:lnTo>
              <a:lnTo>
                <a:pt x="185017" y="502931"/>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93747B-D6A5-4E1A-937B-E9D300CDA05F}">
      <dsp:nvSpPr>
        <dsp:cNvPr id="0" name=""/>
        <dsp:cNvSpPr/>
      </dsp:nvSpPr>
      <dsp:spPr>
        <a:xfrm>
          <a:off x="1412466" y="1793861"/>
          <a:ext cx="4073933" cy="229599"/>
        </a:xfrm>
        <a:custGeom>
          <a:avLst/>
          <a:gdLst/>
          <a:ahLst/>
          <a:cxnLst/>
          <a:rect l="0" t="0" r="0" b="0"/>
          <a:pathLst>
            <a:path>
              <a:moveTo>
                <a:pt x="4073933" y="0"/>
              </a:moveTo>
              <a:lnTo>
                <a:pt x="4073933" y="114799"/>
              </a:lnTo>
              <a:lnTo>
                <a:pt x="0" y="114799"/>
              </a:lnTo>
              <a:lnTo>
                <a:pt x="0" y="229599"/>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C9BE72-17AD-4785-8536-60EA9F4CB6C3}">
      <dsp:nvSpPr>
        <dsp:cNvPr id="0" name=""/>
        <dsp:cNvSpPr/>
      </dsp:nvSpPr>
      <dsp:spPr>
        <a:xfrm>
          <a:off x="4339132" y="1638"/>
          <a:ext cx="2294535" cy="1792222"/>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solidFill>
                <a:schemeClr val="tx1"/>
              </a:solidFill>
            </a:rPr>
            <a:t>Service users</a:t>
          </a:r>
        </a:p>
        <a:p>
          <a:pPr marL="0" lvl="0" indent="0" algn="ctr" defTabSz="889000">
            <a:lnSpc>
              <a:spcPct val="90000"/>
            </a:lnSpc>
            <a:spcBef>
              <a:spcPct val="0"/>
            </a:spcBef>
            <a:spcAft>
              <a:spcPct val="35000"/>
            </a:spcAft>
            <a:buNone/>
          </a:pPr>
          <a:r>
            <a:rPr lang="en-GB" sz="2000" kern="1200">
              <a:solidFill>
                <a:schemeClr val="tx1"/>
              </a:solidFill>
            </a:rPr>
            <a:t>carers</a:t>
          </a:r>
        </a:p>
        <a:p>
          <a:pPr marL="0" lvl="0" indent="0" algn="ctr" defTabSz="889000">
            <a:lnSpc>
              <a:spcPct val="90000"/>
            </a:lnSpc>
            <a:spcBef>
              <a:spcPct val="0"/>
            </a:spcBef>
            <a:spcAft>
              <a:spcPct val="35000"/>
            </a:spcAft>
            <a:buNone/>
          </a:pPr>
          <a:r>
            <a:rPr lang="en-GB" sz="2000" kern="1200">
              <a:solidFill>
                <a:schemeClr val="tx1"/>
              </a:solidFill>
            </a:rPr>
            <a:t>clinicians</a:t>
          </a:r>
          <a:endParaRPr lang="en-GB" sz="2000" kern="1200" dirty="0">
            <a:solidFill>
              <a:schemeClr val="tx1"/>
            </a:solidFill>
          </a:endParaRPr>
        </a:p>
      </dsp:txBody>
      <dsp:txXfrm>
        <a:off x="4339132" y="1638"/>
        <a:ext cx="2294535" cy="1792222"/>
      </dsp:txXfrm>
    </dsp:sp>
    <dsp:sp modelId="{6851AC74-3071-454D-82A8-2ADF1398D3F5}">
      <dsp:nvSpPr>
        <dsp:cNvPr id="0" name=""/>
        <dsp:cNvSpPr/>
      </dsp:nvSpPr>
      <dsp:spPr>
        <a:xfrm>
          <a:off x="795741" y="2023460"/>
          <a:ext cx="1233449" cy="948336"/>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Communication</a:t>
          </a:r>
        </a:p>
      </dsp:txBody>
      <dsp:txXfrm>
        <a:off x="795741" y="2023460"/>
        <a:ext cx="1233449" cy="948336"/>
      </dsp:txXfrm>
    </dsp:sp>
    <dsp:sp modelId="{7A5DA26F-679C-402B-B8AA-FD6EED7F3571}">
      <dsp:nvSpPr>
        <dsp:cNvPr id="0" name=""/>
        <dsp:cNvSpPr/>
      </dsp:nvSpPr>
      <dsp:spPr>
        <a:xfrm>
          <a:off x="1104103" y="3201396"/>
          <a:ext cx="1093328" cy="546664"/>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a:solidFill>
                <a:schemeClr val="tx1"/>
              </a:solidFill>
            </a:rPr>
            <a:t>     Content</a:t>
          </a:r>
          <a:r>
            <a:rPr lang="en-GB" sz="1200" kern="1200" dirty="0">
              <a:solidFill>
                <a:schemeClr val="tx1"/>
              </a:solidFill>
            </a:rPr>
            <a:t>	</a:t>
          </a:r>
        </a:p>
      </dsp:txBody>
      <dsp:txXfrm>
        <a:off x="1104103" y="3201396"/>
        <a:ext cx="1093328" cy="546664"/>
      </dsp:txXfrm>
    </dsp:sp>
    <dsp:sp modelId="{7B812EA2-6A1C-4119-A5CA-2CD69B5E5F94}">
      <dsp:nvSpPr>
        <dsp:cNvPr id="0" name=""/>
        <dsp:cNvSpPr/>
      </dsp:nvSpPr>
      <dsp:spPr>
        <a:xfrm>
          <a:off x="1104103" y="3977659"/>
          <a:ext cx="1093328" cy="546664"/>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Style</a:t>
          </a:r>
        </a:p>
      </dsp:txBody>
      <dsp:txXfrm>
        <a:off x="1104103" y="3977659"/>
        <a:ext cx="1093328" cy="546664"/>
      </dsp:txXfrm>
    </dsp:sp>
    <dsp:sp modelId="{3CD888B4-A7EC-4783-A9C6-5CFA557562D3}">
      <dsp:nvSpPr>
        <dsp:cNvPr id="0" name=""/>
        <dsp:cNvSpPr/>
      </dsp:nvSpPr>
      <dsp:spPr>
        <a:xfrm>
          <a:off x="2258790" y="2023460"/>
          <a:ext cx="1093328" cy="977796"/>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a:solidFill>
                <a:schemeClr val="tx1"/>
              </a:solidFill>
            </a:rPr>
            <a:t>Social </a:t>
          </a:r>
          <a:endParaRPr lang="en-GB" sz="1200" kern="1200" dirty="0">
            <a:solidFill>
              <a:schemeClr val="tx1"/>
            </a:solidFill>
          </a:endParaRPr>
        </a:p>
        <a:p>
          <a:pPr marL="0" lvl="0" indent="0" algn="ctr" defTabSz="533400">
            <a:lnSpc>
              <a:spcPct val="90000"/>
            </a:lnSpc>
            <a:spcBef>
              <a:spcPct val="0"/>
            </a:spcBef>
            <a:spcAft>
              <a:spcPct val="35000"/>
            </a:spcAft>
            <a:buNone/>
          </a:pPr>
          <a:r>
            <a:rPr lang="en-GB" sz="1200" kern="1200" dirty="0">
              <a:solidFill>
                <a:schemeClr val="tx1"/>
              </a:solidFill>
            </a:rPr>
            <a:t>Involvement</a:t>
          </a:r>
        </a:p>
      </dsp:txBody>
      <dsp:txXfrm>
        <a:off x="2258790" y="2023460"/>
        <a:ext cx="1093328" cy="977796"/>
      </dsp:txXfrm>
    </dsp:sp>
    <dsp:sp modelId="{5F305F90-1510-42FC-89EB-B266BF9DE983}">
      <dsp:nvSpPr>
        <dsp:cNvPr id="0" name=""/>
        <dsp:cNvSpPr/>
      </dsp:nvSpPr>
      <dsp:spPr>
        <a:xfrm>
          <a:off x="3581717" y="2023460"/>
          <a:ext cx="1093328" cy="977796"/>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Hope</a:t>
          </a:r>
        </a:p>
      </dsp:txBody>
      <dsp:txXfrm>
        <a:off x="3581717" y="2023460"/>
        <a:ext cx="1093328" cy="977796"/>
      </dsp:txXfrm>
    </dsp:sp>
    <dsp:sp modelId="{1F9EB5DF-BD96-43AC-9300-322905B9A496}">
      <dsp:nvSpPr>
        <dsp:cNvPr id="0" name=""/>
        <dsp:cNvSpPr/>
      </dsp:nvSpPr>
      <dsp:spPr>
        <a:xfrm>
          <a:off x="4904645" y="2023460"/>
          <a:ext cx="1303630" cy="977796"/>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a:solidFill>
                <a:schemeClr val="tx1"/>
              </a:solidFill>
            </a:rPr>
            <a:t>Goals</a:t>
          </a:r>
          <a:r>
            <a:rPr lang="en-GB" sz="1200" kern="1200" dirty="0">
              <a:solidFill>
                <a:schemeClr val="tx1"/>
              </a:solidFill>
            </a:rPr>
            <a:t>/ practical focus</a:t>
          </a:r>
        </a:p>
      </dsp:txBody>
      <dsp:txXfrm>
        <a:off x="4904645" y="2023460"/>
        <a:ext cx="1303630" cy="977796"/>
      </dsp:txXfrm>
    </dsp:sp>
    <dsp:sp modelId="{F4A6E988-4C1C-4EEF-AB44-97DB65B09AAB}">
      <dsp:nvSpPr>
        <dsp:cNvPr id="0" name=""/>
        <dsp:cNvSpPr/>
      </dsp:nvSpPr>
      <dsp:spPr>
        <a:xfrm>
          <a:off x="5230552" y="3230856"/>
          <a:ext cx="1093328" cy="546664"/>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Choice</a:t>
          </a:r>
        </a:p>
      </dsp:txBody>
      <dsp:txXfrm>
        <a:off x="5230552" y="3230856"/>
        <a:ext cx="1093328" cy="546664"/>
      </dsp:txXfrm>
    </dsp:sp>
    <dsp:sp modelId="{5CF7EDFE-0112-40C0-8E50-6DB9519660D1}">
      <dsp:nvSpPr>
        <dsp:cNvPr id="0" name=""/>
        <dsp:cNvSpPr/>
      </dsp:nvSpPr>
      <dsp:spPr>
        <a:xfrm>
          <a:off x="6437874" y="2023460"/>
          <a:ext cx="1093328" cy="977796"/>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Trust</a:t>
          </a:r>
        </a:p>
      </dsp:txBody>
      <dsp:txXfrm>
        <a:off x="6437874" y="2023460"/>
        <a:ext cx="1093328" cy="977796"/>
      </dsp:txXfrm>
    </dsp:sp>
    <dsp:sp modelId="{4CE769D7-8454-4A64-B9B4-E040573C73B5}">
      <dsp:nvSpPr>
        <dsp:cNvPr id="0" name=""/>
        <dsp:cNvSpPr/>
      </dsp:nvSpPr>
      <dsp:spPr>
        <a:xfrm>
          <a:off x="7760802" y="2023460"/>
          <a:ext cx="1093328" cy="977796"/>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Reduced isolation/</a:t>
          </a:r>
        </a:p>
        <a:p>
          <a:pPr marL="0" lvl="0" indent="0" algn="ctr" defTabSz="533400">
            <a:lnSpc>
              <a:spcPct val="90000"/>
            </a:lnSpc>
            <a:spcBef>
              <a:spcPct val="0"/>
            </a:spcBef>
            <a:spcAft>
              <a:spcPct val="35000"/>
            </a:spcAft>
            <a:buNone/>
          </a:pPr>
          <a:r>
            <a:rPr lang="en-GB" sz="1200" kern="1200" dirty="0">
              <a:solidFill>
                <a:schemeClr val="tx1"/>
              </a:solidFill>
            </a:rPr>
            <a:t>stigma</a:t>
          </a:r>
        </a:p>
      </dsp:txBody>
      <dsp:txXfrm>
        <a:off x="7760802" y="2023460"/>
        <a:ext cx="1093328" cy="977796"/>
      </dsp:txXfrm>
    </dsp:sp>
    <dsp:sp modelId="{27F11808-0694-481C-8640-C0B2C7F25172}">
      <dsp:nvSpPr>
        <dsp:cNvPr id="0" name=""/>
        <dsp:cNvSpPr/>
      </dsp:nvSpPr>
      <dsp:spPr>
        <a:xfrm>
          <a:off x="8034134" y="3230856"/>
          <a:ext cx="1093328" cy="546664"/>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Reassurance</a:t>
          </a:r>
        </a:p>
      </dsp:txBody>
      <dsp:txXfrm>
        <a:off x="8034134" y="3230856"/>
        <a:ext cx="1093328" cy="546664"/>
      </dsp:txXfrm>
    </dsp:sp>
    <dsp:sp modelId="{E6D4581E-CC07-4D30-A3FA-4EA2259FB03D}">
      <dsp:nvSpPr>
        <dsp:cNvPr id="0" name=""/>
        <dsp:cNvSpPr/>
      </dsp:nvSpPr>
      <dsp:spPr>
        <a:xfrm>
          <a:off x="9083729" y="2023460"/>
          <a:ext cx="1093328" cy="934566"/>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Pride/</a:t>
          </a:r>
        </a:p>
        <a:p>
          <a:pPr marL="0" lvl="0" indent="0" algn="ctr" defTabSz="533400">
            <a:lnSpc>
              <a:spcPct val="90000"/>
            </a:lnSpc>
            <a:spcBef>
              <a:spcPct val="0"/>
            </a:spcBef>
            <a:spcAft>
              <a:spcPct val="35000"/>
            </a:spcAft>
            <a:buNone/>
          </a:pPr>
          <a:r>
            <a:rPr lang="en-GB" sz="1200" kern="1200" dirty="0">
              <a:solidFill>
                <a:schemeClr val="tx1"/>
              </a:solidFill>
            </a:rPr>
            <a:t>professionalism</a:t>
          </a:r>
        </a:p>
      </dsp:txBody>
      <dsp:txXfrm>
        <a:off x="9083729" y="2023460"/>
        <a:ext cx="1093328" cy="9345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C4C9B-CA1B-4316-AA1B-C0A149CD1692}">
      <dsp:nvSpPr>
        <dsp:cNvPr id="0" name=""/>
        <dsp:cNvSpPr/>
      </dsp:nvSpPr>
      <dsp:spPr>
        <a:xfrm rot="5400000">
          <a:off x="7422555" y="-2975475"/>
          <a:ext cx="1321480" cy="7607807"/>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Discussing treatment options</a:t>
          </a:r>
        </a:p>
        <a:p>
          <a:pPr marL="171450" lvl="1" indent="-171450" algn="l" defTabSz="800100">
            <a:lnSpc>
              <a:spcPct val="90000"/>
            </a:lnSpc>
            <a:spcBef>
              <a:spcPct val="0"/>
            </a:spcBef>
            <a:spcAft>
              <a:spcPct val="15000"/>
            </a:spcAft>
            <a:buChar char="•"/>
          </a:pPr>
          <a:r>
            <a:rPr lang="en-GB" sz="1800" kern="1200" dirty="0"/>
            <a:t>After distress has settled</a:t>
          </a:r>
        </a:p>
        <a:p>
          <a:pPr marL="171450" lvl="1" indent="-171450" algn="l" defTabSz="800100">
            <a:lnSpc>
              <a:spcPct val="90000"/>
            </a:lnSpc>
            <a:spcBef>
              <a:spcPct val="0"/>
            </a:spcBef>
            <a:spcAft>
              <a:spcPct val="15000"/>
            </a:spcAft>
            <a:buChar char="•"/>
          </a:pPr>
          <a:r>
            <a:rPr lang="en-GB" sz="1800" kern="1200" dirty="0"/>
            <a:t>Discussing new treatment option</a:t>
          </a:r>
        </a:p>
        <a:p>
          <a:pPr marL="171450" lvl="1" indent="-171450" algn="l" defTabSz="800100">
            <a:lnSpc>
              <a:spcPct val="90000"/>
            </a:lnSpc>
            <a:spcBef>
              <a:spcPct val="0"/>
            </a:spcBef>
            <a:spcAft>
              <a:spcPct val="15000"/>
            </a:spcAft>
            <a:buChar char="•"/>
          </a:pPr>
          <a:r>
            <a:rPr lang="en-GB" sz="1800" kern="1200" dirty="0"/>
            <a:t>Things are feeling “stuck”/reviewing options/what’s been offered</a:t>
          </a:r>
        </a:p>
      </dsp:txBody>
      <dsp:txXfrm rot="-5400000">
        <a:off x="4279392" y="232197"/>
        <a:ext cx="7543298" cy="1192462"/>
      </dsp:txXfrm>
    </dsp:sp>
    <dsp:sp modelId="{F79997C1-3374-4C86-9384-C5A8E7F2DAAB}">
      <dsp:nvSpPr>
        <dsp:cNvPr id="0" name=""/>
        <dsp:cNvSpPr/>
      </dsp:nvSpPr>
      <dsp:spPr>
        <a:xfrm>
          <a:off x="0" y="2502"/>
          <a:ext cx="4279391" cy="165185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GB" sz="3600" kern="1200" dirty="0"/>
            <a:t>When to use</a:t>
          </a:r>
        </a:p>
      </dsp:txBody>
      <dsp:txXfrm>
        <a:off x="80637" y="83139"/>
        <a:ext cx="4118117" cy="1490576"/>
      </dsp:txXfrm>
    </dsp:sp>
    <dsp:sp modelId="{EFBDAB96-B23E-4208-9BAE-0306364056A7}">
      <dsp:nvSpPr>
        <dsp:cNvPr id="0" name=""/>
        <dsp:cNvSpPr/>
      </dsp:nvSpPr>
      <dsp:spPr>
        <a:xfrm rot="5400000">
          <a:off x="7422555" y="-1241033"/>
          <a:ext cx="1321480" cy="7607807"/>
        </a:xfrm>
        <a:prstGeom prst="round2SameRect">
          <a:avLst/>
        </a:prstGeom>
        <a:solidFill>
          <a:schemeClr val="accent4">
            <a:tint val="40000"/>
            <a:alpha val="90000"/>
            <a:hueOff val="3129761"/>
            <a:satOff val="-12891"/>
            <a:lumOff val="-3283"/>
            <a:alphaOff val="0"/>
          </a:schemeClr>
        </a:solidFill>
        <a:ln w="12700" cap="flat" cmpd="sng" algn="ctr">
          <a:solidFill>
            <a:schemeClr val="accent4">
              <a:tint val="40000"/>
              <a:alpha val="90000"/>
              <a:hueOff val="3129761"/>
              <a:satOff val="-12891"/>
              <a:lumOff val="-32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Supporting discussion and providing choices about treatment</a:t>
          </a:r>
        </a:p>
        <a:p>
          <a:pPr marL="171450" lvl="1" indent="-171450" algn="l" defTabSz="800100">
            <a:lnSpc>
              <a:spcPct val="90000"/>
            </a:lnSpc>
            <a:spcBef>
              <a:spcPct val="0"/>
            </a:spcBef>
            <a:spcAft>
              <a:spcPct val="15000"/>
            </a:spcAft>
            <a:buChar char="•"/>
          </a:pPr>
          <a:r>
            <a:rPr lang="en-GB" sz="1800" kern="1200" dirty="0"/>
            <a:t>Evidence for treatments</a:t>
          </a:r>
        </a:p>
        <a:p>
          <a:pPr marL="171450" lvl="1" indent="-171450" algn="l" defTabSz="800100">
            <a:lnSpc>
              <a:spcPct val="90000"/>
            </a:lnSpc>
            <a:spcBef>
              <a:spcPct val="0"/>
            </a:spcBef>
            <a:spcAft>
              <a:spcPct val="15000"/>
            </a:spcAft>
            <a:buChar char="•"/>
          </a:pPr>
          <a:r>
            <a:rPr lang="en-GB" sz="1800" kern="1200" dirty="0"/>
            <a:t>Written with help of service users</a:t>
          </a:r>
        </a:p>
      </dsp:txBody>
      <dsp:txXfrm rot="-5400000">
        <a:off x="4279392" y="1966639"/>
        <a:ext cx="7543298" cy="1192462"/>
      </dsp:txXfrm>
    </dsp:sp>
    <dsp:sp modelId="{820C86FA-3765-400A-894F-B4A709FB46EB}">
      <dsp:nvSpPr>
        <dsp:cNvPr id="0" name=""/>
        <dsp:cNvSpPr/>
      </dsp:nvSpPr>
      <dsp:spPr>
        <a:xfrm>
          <a:off x="0" y="1736945"/>
          <a:ext cx="4279391" cy="1651850"/>
        </a:xfrm>
        <a:prstGeom prst="roundRect">
          <a:avLst/>
        </a:prstGeom>
        <a:solidFill>
          <a:schemeClr val="accent4">
            <a:hueOff val="3138832"/>
            <a:satOff val="-5944"/>
            <a:lumOff val="-16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GB" sz="3600" kern="1200" dirty="0"/>
            <a:t>What its for</a:t>
          </a:r>
        </a:p>
      </dsp:txBody>
      <dsp:txXfrm>
        <a:off x="80637" y="1817582"/>
        <a:ext cx="4118117" cy="1490576"/>
      </dsp:txXfrm>
    </dsp:sp>
    <dsp:sp modelId="{F5103CA9-5B9B-4AA9-8091-C3FDF8397039}">
      <dsp:nvSpPr>
        <dsp:cNvPr id="0" name=""/>
        <dsp:cNvSpPr/>
      </dsp:nvSpPr>
      <dsp:spPr>
        <a:xfrm rot="5400000">
          <a:off x="7422555" y="493409"/>
          <a:ext cx="1321480" cy="7607807"/>
        </a:xfrm>
        <a:prstGeom prst="round2SameRect">
          <a:avLst/>
        </a:prstGeom>
        <a:solidFill>
          <a:schemeClr val="accent4">
            <a:tint val="40000"/>
            <a:alpha val="90000"/>
            <a:hueOff val="6259523"/>
            <a:satOff val="-25782"/>
            <a:lumOff val="-6566"/>
            <a:alphaOff val="0"/>
          </a:schemeClr>
        </a:solidFill>
        <a:ln w="12700" cap="flat" cmpd="sng" algn="ctr">
          <a:solidFill>
            <a:schemeClr val="accent4">
              <a:tint val="40000"/>
              <a:alpha val="90000"/>
              <a:hueOff val="6259523"/>
              <a:satOff val="-25782"/>
              <a:lumOff val="-656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Potentially too long for some service users</a:t>
          </a:r>
        </a:p>
        <a:p>
          <a:pPr marL="171450" lvl="1" indent="-171450" algn="l" defTabSz="800100">
            <a:lnSpc>
              <a:spcPct val="90000"/>
            </a:lnSpc>
            <a:spcBef>
              <a:spcPct val="0"/>
            </a:spcBef>
            <a:spcAft>
              <a:spcPct val="15000"/>
            </a:spcAft>
            <a:buChar char="•"/>
          </a:pPr>
          <a:r>
            <a:rPr lang="en-GB" sz="1800" kern="1200" dirty="0"/>
            <a:t>Photocopy or download chapters</a:t>
          </a:r>
        </a:p>
      </dsp:txBody>
      <dsp:txXfrm rot="-5400000">
        <a:off x="4279392" y="3701082"/>
        <a:ext cx="7543298" cy="1192462"/>
      </dsp:txXfrm>
    </dsp:sp>
    <dsp:sp modelId="{0936861F-8683-49CA-94F0-DFF802377391}">
      <dsp:nvSpPr>
        <dsp:cNvPr id="0" name=""/>
        <dsp:cNvSpPr/>
      </dsp:nvSpPr>
      <dsp:spPr>
        <a:xfrm>
          <a:off x="0" y="3471388"/>
          <a:ext cx="4279391" cy="1651850"/>
        </a:xfrm>
        <a:prstGeom prst="roundRect">
          <a:avLst/>
        </a:prstGeom>
        <a:solidFill>
          <a:schemeClr val="accent4">
            <a:hueOff val="6277664"/>
            <a:satOff val="-11888"/>
            <a:lumOff val="-3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GB" sz="3600" kern="1200" dirty="0"/>
            <a:t>A barrier to use?</a:t>
          </a:r>
        </a:p>
      </dsp:txBody>
      <dsp:txXfrm>
        <a:off x="80637" y="3552025"/>
        <a:ext cx="4118117" cy="149057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0445" y="0"/>
            <a:ext cx="2945659" cy="498056"/>
          </a:xfrm>
          <a:prstGeom prst="rect">
            <a:avLst/>
          </a:prstGeom>
        </p:spPr>
        <p:txBody>
          <a:bodyPr vert="horz" lIns="91440" tIns="45720" rIns="91440" bIns="45720" rtlCol="0"/>
          <a:lstStyle>
            <a:lvl1pPr algn="r">
              <a:defRPr sz="1200"/>
            </a:lvl1pPr>
          </a:lstStyle>
          <a:p>
            <a:fld id="{50372D8D-FB06-49F8-80F3-966BA7A33CAB}" type="datetimeFigureOut">
              <a:rPr lang="en-GB" smtClean="0"/>
              <a:t>30/10/2019</a:t>
            </a:fld>
            <a:endParaRPr lang="en-GB" dirty="0"/>
          </a:p>
        </p:txBody>
      </p:sp>
      <p:sp>
        <p:nvSpPr>
          <p:cNvPr id="4" name="Footer Placeholder 3"/>
          <p:cNvSpPr>
            <a:spLocks noGrp="1"/>
          </p:cNvSpPr>
          <p:nvPr>
            <p:ph type="ftr" sz="quarter" idx="2"/>
          </p:nvPr>
        </p:nvSpPr>
        <p:spPr>
          <a:xfrm>
            <a:off x="2" y="9428585"/>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5" y="9428585"/>
            <a:ext cx="2945659" cy="498055"/>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5" y="0"/>
            <a:ext cx="2945659" cy="498056"/>
          </a:xfrm>
          <a:prstGeom prst="rect">
            <a:avLst/>
          </a:prstGeom>
        </p:spPr>
        <p:txBody>
          <a:bodyPr vert="horz" lIns="91440" tIns="45720" rIns="91440" bIns="45720" rtlCol="0"/>
          <a:lstStyle>
            <a:lvl1pPr algn="r">
              <a:defRPr sz="1200"/>
            </a:lvl1pPr>
          </a:lstStyle>
          <a:p>
            <a:fld id="{1C192B64-956F-4AA1-9D00-91265D8096D4}" type="datetimeFigureOut">
              <a:rPr lang="en-GB" smtClean="0"/>
              <a:t>30/10/2019</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28585"/>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5" y="9428585"/>
            <a:ext cx="2945659" cy="498055"/>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3884120" y="8684025"/>
            <a:ext cx="2972280" cy="457053"/>
          </a:xfrm>
          <a:prstGeom prst="rect">
            <a:avLst/>
          </a:prstGeom>
          <a:noFill/>
          <a:ln w="9525">
            <a:noFill/>
            <a:miter lim="800000"/>
            <a:headEnd/>
            <a:tailEnd/>
          </a:ln>
        </p:spPr>
        <p:txBody>
          <a:bodyPr lIns="94800" tIns="47400" rIns="94800" bIns="47400" anchor="b"/>
          <a:lstStyle/>
          <a:p>
            <a:pPr algn="r" defTabSz="946150"/>
            <a:fld id="{358D873D-7D60-4F90-8664-68A5BE4A9C4C}" type="slidenum">
              <a:rPr lang="en-US" sz="1200">
                <a:solidFill>
                  <a:prstClr val="black"/>
                </a:solidFill>
              </a:rPr>
              <a:pPr algn="r" defTabSz="946150"/>
              <a:t>2</a:t>
            </a:fld>
            <a:endParaRPr lang="en-US" sz="1200">
              <a:solidFill>
                <a:prstClr val="black"/>
              </a:solidFill>
            </a:endParaRPr>
          </a:p>
        </p:txBody>
      </p:sp>
      <p:sp>
        <p:nvSpPr>
          <p:cNvPr id="107523" name="Rectangle 2"/>
          <p:cNvSpPr>
            <a:spLocks noGrp="1" noRot="1" noChangeAspect="1" noChangeArrowheads="1" noTextEdit="1"/>
          </p:cNvSpPr>
          <p:nvPr>
            <p:ph type="sldImg"/>
          </p:nvPr>
        </p:nvSpPr>
        <p:spPr>
          <a:xfrm>
            <a:off x="382588" y="685800"/>
            <a:ext cx="6096000" cy="3430588"/>
          </a:xfrm>
          <a:ln/>
        </p:spPr>
      </p:sp>
      <p:sp>
        <p:nvSpPr>
          <p:cNvPr id="107524" name="Rectangle 3"/>
          <p:cNvSpPr>
            <a:spLocks noGrp="1" noChangeArrowheads="1"/>
          </p:cNvSpPr>
          <p:nvPr>
            <p:ph type="body" idx="1"/>
          </p:nvPr>
        </p:nvSpPr>
        <p:spPr>
          <a:xfrm>
            <a:off x="686282" y="4342742"/>
            <a:ext cx="5487039" cy="4113485"/>
          </a:xfrm>
          <a:noFill/>
          <a:ln/>
        </p:spPr>
        <p:txBody>
          <a:bodyPr lIns="94800" tIns="47400" rIns="94800" bIns="47400"/>
          <a:lstStyle/>
          <a:p>
            <a:pPr eaLnBrk="1" hangingPunct="1">
              <a:spcBef>
                <a:spcPct val="0"/>
              </a:spcBef>
            </a:pPr>
            <a:r>
              <a:rPr lang="en-GB"/>
              <a:t>The other thing I typically do at the start of the conference is remind us why we bother about research – because it’s associated with higher standards of care.</a:t>
            </a:r>
          </a:p>
        </p:txBody>
      </p:sp>
    </p:spTree>
    <p:extLst>
      <p:ext uri="{BB962C8B-B14F-4D97-AF65-F5344CB8AC3E}">
        <p14:creationId xmlns:p14="http://schemas.microsoft.com/office/powerpoint/2010/main" val="1789577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CC1D15-B5DE-4BD5-A4FB-8CE7A139D482}"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3915971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CC1D15-B5DE-4BD5-A4FB-8CE7A139D482}"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4249615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CC1D15-B5DE-4BD5-A4FB-8CE7A139D482}" type="slidenum">
              <a:rPr lang="en-GB" smtClean="0">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1222550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CC1D15-B5DE-4BD5-A4FB-8CE7A139D482}"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1604834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Information, social integration,</a:t>
            </a:r>
            <a:r>
              <a:rPr lang="en-GB" baseline="0" dirty="0"/>
              <a:t> service choice and flexible goal focussed relationships, leading to hope (agency and pathways to meet goals) and recovery)</a:t>
            </a:r>
          </a:p>
          <a:p>
            <a:r>
              <a:rPr lang="en-GB" sz="1200" kern="1200" dirty="0">
                <a:solidFill>
                  <a:schemeClr val="tx1"/>
                </a:solidFill>
                <a:effectLst/>
                <a:latin typeface="+mn-lt"/>
                <a:ea typeface="+mn-ea"/>
                <a:cs typeface="+mn-cs"/>
              </a:rPr>
              <a:t>Therapeutic engagement with EIP services at its best includes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transparent, hopeful communication; (ii) socially inclusive practice; (iii) open, accessible services (iv) positive experiences with staff, and (v) engagement-oriented personal characteristics. </a:t>
            </a:r>
            <a:endParaRPr lang="en-GB" baseline="0" dirty="0"/>
          </a:p>
        </p:txBody>
      </p:sp>
      <p:sp>
        <p:nvSpPr>
          <p:cNvPr id="4" name="Slide Number Placeholder 3"/>
          <p:cNvSpPr>
            <a:spLocks noGrp="1"/>
          </p:cNvSpPr>
          <p:nvPr>
            <p:ph type="sldNum" sz="quarter" idx="10"/>
          </p:nvPr>
        </p:nvSpPr>
        <p:spPr/>
        <p:txBody>
          <a:bodyPr/>
          <a:lstStyle/>
          <a:p>
            <a:fld id="{4170479B-5C9D-4086-959E-FED759257546}"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1146577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CC1D15-B5DE-4BD5-A4FB-8CE7A139D482}"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2643742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CC1D15-B5DE-4BD5-A4FB-8CE7A139D482}" type="slidenum">
              <a:rPr lang="en-GB" smtClean="0">
                <a:solidFill>
                  <a:prstClr val="black"/>
                </a:solidFill>
              </a:rPr>
              <a:pPr/>
              <a:t>9</a:t>
            </a:fld>
            <a:endParaRPr lang="en-GB">
              <a:solidFill>
                <a:prstClr val="black"/>
              </a:solidFill>
            </a:endParaRPr>
          </a:p>
        </p:txBody>
      </p:sp>
    </p:spTree>
    <p:extLst>
      <p:ext uri="{BB962C8B-B14F-4D97-AF65-F5344CB8AC3E}">
        <p14:creationId xmlns:p14="http://schemas.microsoft.com/office/powerpoint/2010/main" val="199219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BF</a:t>
            </a:r>
            <a:r>
              <a:rPr lang="en-GB" baseline="0" dirty="0"/>
              <a:t> calculates the likelihood of the data seen if the intervention works, compared to the likelihood of the data if the intervention doesn’t work – the higher above 1 the better and 3 means fairly confident that the intervention works – BF was 1.12 so suggest limited confidence that the intervention works</a:t>
            </a:r>
            <a:endParaRPr lang="en-GB" dirty="0"/>
          </a:p>
        </p:txBody>
      </p:sp>
      <p:sp>
        <p:nvSpPr>
          <p:cNvPr id="4" name="Slide Number Placeholder 3"/>
          <p:cNvSpPr>
            <a:spLocks noGrp="1"/>
          </p:cNvSpPr>
          <p:nvPr>
            <p:ph type="sldNum" sz="quarter" idx="10"/>
          </p:nvPr>
        </p:nvSpPr>
        <p:spPr/>
        <p:txBody>
          <a:bodyPr/>
          <a:lstStyle/>
          <a:p>
            <a:fld id="{4170479B-5C9D-4086-959E-FED759257546}" type="slidenum">
              <a:rPr lang="en-GB" smtClean="0">
                <a:solidFill>
                  <a:prstClr val="black"/>
                </a:solidFill>
              </a:rPr>
              <a:pPr/>
              <a:t>10</a:t>
            </a:fld>
            <a:endParaRPr lang="en-GB">
              <a:solidFill>
                <a:prstClr val="black"/>
              </a:solidFill>
            </a:endParaRPr>
          </a:p>
        </p:txBody>
      </p:sp>
    </p:spTree>
    <p:extLst>
      <p:ext uri="{BB962C8B-B14F-4D97-AF65-F5344CB8AC3E}">
        <p14:creationId xmlns:p14="http://schemas.microsoft.com/office/powerpoint/2010/main" val="3779626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CC1D15-B5DE-4BD5-A4FB-8CE7A139D482}" type="slidenum">
              <a:rPr lang="en-GB" smtClean="0">
                <a:solidFill>
                  <a:prstClr val="black"/>
                </a:solidFill>
              </a:rPr>
              <a:pPr/>
              <a:t>11</a:t>
            </a:fld>
            <a:endParaRPr lang="en-GB">
              <a:solidFill>
                <a:prstClr val="black"/>
              </a:solidFill>
            </a:endParaRPr>
          </a:p>
        </p:txBody>
      </p:sp>
    </p:spTree>
    <p:extLst>
      <p:ext uri="{BB962C8B-B14F-4D97-AF65-F5344CB8AC3E}">
        <p14:creationId xmlns:p14="http://schemas.microsoft.com/office/powerpoint/2010/main" val="2140545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CC1D15-B5DE-4BD5-A4FB-8CE7A139D482}"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17164016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CC1D15-B5DE-4BD5-A4FB-8CE7A139D482}"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val="3626225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CC1D15-B5DE-4BD5-A4FB-8CE7A139D482}" type="slidenum">
              <a:rPr lang="en-GB" smtClean="0">
                <a:solidFill>
                  <a:prstClr val="black"/>
                </a:solidFill>
              </a:rPr>
              <a:pPr/>
              <a:t>14</a:t>
            </a:fld>
            <a:endParaRPr lang="en-GB">
              <a:solidFill>
                <a:prstClr val="black"/>
              </a:solidFill>
            </a:endParaRPr>
          </a:p>
        </p:txBody>
      </p:sp>
    </p:spTree>
    <p:extLst>
      <p:ext uri="{BB962C8B-B14F-4D97-AF65-F5344CB8AC3E}">
        <p14:creationId xmlns:p14="http://schemas.microsoft.com/office/powerpoint/2010/main" val="2482503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CC1D15-B5DE-4BD5-A4FB-8CE7A139D482}" type="slidenum">
              <a:rPr lang="en-GB" smtClean="0">
                <a:solidFill>
                  <a:prstClr val="black"/>
                </a:solidFill>
              </a:rPr>
              <a:pPr/>
              <a:t>15</a:t>
            </a:fld>
            <a:endParaRPr lang="en-GB">
              <a:solidFill>
                <a:prstClr val="black"/>
              </a:solidFill>
            </a:endParaRPr>
          </a:p>
        </p:txBody>
      </p:sp>
    </p:spTree>
    <p:extLst>
      <p:ext uri="{BB962C8B-B14F-4D97-AF65-F5344CB8AC3E}">
        <p14:creationId xmlns:p14="http://schemas.microsoft.com/office/powerpoint/2010/main" val="628310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CC1D15-B5DE-4BD5-A4FB-8CE7A139D482}" type="slidenum">
              <a:rPr lang="en-GB" smtClean="0">
                <a:solidFill>
                  <a:prstClr val="black"/>
                </a:solidFill>
              </a:rPr>
              <a:pPr/>
              <a:t>57</a:t>
            </a:fld>
            <a:endParaRPr lang="en-GB">
              <a:solidFill>
                <a:prstClr val="black"/>
              </a:solidFill>
            </a:endParaRPr>
          </a:p>
        </p:txBody>
      </p:sp>
    </p:spTree>
    <p:extLst>
      <p:ext uri="{BB962C8B-B14F-4D97-AF65-F5344CB8AC3E}">
        <p14:creationId xmlns:p14="http://schemas.microsoft.com/office/powerpoint/2010/main" val="3457164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3884120" y="8685413"/>
            <a:ext cx="2972280" cy="457126"/>
          </a:xfrm>
          <a:prstGeom prst="rect">
            <a:avLst/>
          </a:prstGeom>
          <a:noFill/>
          <a:ln w="9525">
            <a:noFill/>
            <a:miter lim="800000"/>
            <a:headEnd/>
            <a:tailEnd/>
          </a:ln>
        </p:spPr>
        <p:txBody>
          <a:bodyPr lIns="94800" tIns="47400" rIns="94800" bIns="47400" anchor="b"/>
          <a:lstStyle/>
          <a:p>
            <a:pPr algn="r" defTabSz="946150"/>
            <a:fld id="{358D873D-7D60-4F90-8664-68A5BE4A9C4C}" type="slidenum">
              <a:rPr lang="en-US" sz="1200">
                <a:solidFill>
                  <a:schemeClr val="tx1"/>
                </a:solidFill>
                <a:latin typeface="Calibri" pitchFamily="34" charset="0"/>
              </a:rPr>
              <a:pPr algn="r" defTabSz="946150"/>
              <a:t>67</a:t>
            </a:fld>
            <a:endParaRPr lang="en-US" sz="1200">
              <a:solidFill>
                <a:schemeClr val="tx1"/>
              </a:solidFill>
              <a:latin typeface="Calibri" pitchFamily="34" charset="0"/>
            </a:endParaRPr>
          </a:p>
        </p:txBody>
      </p:sp>
      <p:sp>
        <p:nvSpPr>
          <p:cNvPr id="107523" name="Rectangle 2"/>
          <p:cNvSpPr>
            <a:spLocks noGrp="1" noRot="1" noChangeAspect="1" noChangeArrowheads="1" noTextEdit="1"/>
          </p:cNvSpPr>
          <p:nvPr>
            <p:ph type="sldImg"/>
          </p:nvPr>
        </p:nvSpPr>
        <p:spPr>
          <a:xfrm>
            <a:off x="382588" y="685800"/>
            <a:ext cx="6096000" cy="3430588"/>
          </a:xfrm>
          <a:ln/>
        </p:spPr>
      </p:sp>
      <p:sp>
        <p:nvSpPr>
          <p:cNvPr id="107524" name="Rectangle 3"/>
          <p:cNvSpPr>
            <a:spLocks noGrp="1" noChangeArrowheads="1"/>
          </p:cNvSpPr>
          <p:nvPr>
            <p:ph type="body" idx="1"/>
          </p:nvPr>
        </p:nvSpPr>
        <p:spPr>
          <a:xfrm>
            <a:off x="686281" y="4343436"/>
            <a:ext cx="5487039" cy="4114143"/>
          </a:xfrm>
          <a:noFill/>
          <a:ln/>
        </p:spPr>
        <p:txBody>
          <a:bodyPr lIns="94800" tIns="47400" rIns="94800" bIns="47400"/>
          <a:lstStyle/>
          <a:p>
            <a:pPr eaLnBrk="1" hangingPunct="1">
              <a:spcBef>
                <a:spcPct val="0"/>
              </a:spcBef>
            </a:pPr>
            <a:endParaRPr lang="en-GB" dirty="0"/>
          </a:p>
        </p:txBody>
      </p:sp>
    </p:spTree>
    <p:extLst>
      <p:ext uri="{BB962C8B-B14F-4D97-AF65-F5344CB8AC3E}">
        <p14:creationId xmlns:p14="http://schemas.microsoft.com/office/powerpoint/2010/main" val="42774422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24"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Tree>
    <p:extLst>
      <p:ext uri="{BB962C8B-B14F-4D97-AF65-F5344CB8AC3E}">
        <p14:creationId xmlns:p14="http://schemas.microsoft.com/office/powerpoint/2010/main" val="6893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1388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3905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4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0963" y="77788"/>
            <a:ext cx="12030075" cy="669131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18"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0963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12192000" cy="6858000"/>
            <a:chOff x="0" y="0"/>
            <a:chExt cx="12192000" cy="6858000"/>
          </a:xfrm>
        </p:grpSpPr>
        <p:sp>
          <p:nvSpPr>
            <p:cNvPr id="2" name="Rectangle 1"/>
            <p:cNvSpPr/>
            <p:nvPr userDrawn="1"/>
          </p:nvSpPr>
          <p:spPr>
            <a:xfrm>
              <a:off x="0" y="0"/>
              <a:ext cx="12192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grpSp>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12385447">
            <a:off x="6492258" y="4442902"/>
            <a:ext cx="622961" cy="940549"/>
          </a:xfrm>
          <a:prstGeom prst="rect">
            <a:avLst/>
          </a:prstGeom>
        </p:spPr>
      </p:pic>
      <p:sp>
        <p:nvSpPr>
          <p:cNvPr id="17" name="Subtitle 2"/>
          <p:cNvSpPr txBox="1">
            <a:spLocks/>
          </p:cNvSpPr>
          <p:nvPr userDrawn="1"/>
        </p:nvSpPr>
        <p:spPr>
          <a:xfrm>
            <a:off x="736995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1538125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6"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17914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6"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03277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90488" y="95250"/>
            <a:ext cx="12020548" cy="6677025"/>
          </a:xfrm>
          <a:prstGeom prst="rect">
            <a:avLst/>
          </a:prstGeom>
        </p:spPr>
      </p:pic>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1"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6507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53" y="38180"/>
            <a:ext cx="12065792" cy="6787008"/>
          </a:xfrm>
          <a:prstGeom prst="rect">
            <a:avLst/>
          </a:prstGeom>
        </p:spPr>
      </p:pic>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grpSp>
        <p:nvGrpSpPr>
          <p:cNvPr id="9" name="Group 8"/>
          <p:cNvGrpSpPr/>
          <p:nvPr userDrawn="1"/>
        </p:nvGrpSpPr>
        <p:grpSpPr>
          <a:xfrm>
            <a:off x="-9525" y="-12621"/>
            <a:ext cx="12211050" cy="6871698"/>
            <a:chOff x="-9525" y="-12621"/>
            <a:chExt cx="12211050" cy="6871698"/>
          </a:xfrm>
        </p:grpSpPr>
        <p:sp>
          <p:nvSpPr>
            <p:cNvPr id="10" name="Rectangle 9"/>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5"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604281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5719" y="20093"/>
            <a:ext cx="12156280" cy="6799807"/>
          </a:xfrm>
          <a:prstGeom prst="rect">
            <a:avLst/>
          </a:prstGeom>
        </p:spPr>
      </p:pic>
      <p:grpSp>
        <p:nvGrpSpPr>
          <p:cNvPr id="10" name="Group 9"/>
          <p:cNvGrpSpPr/>
          <p:nvPr userDrawn="1"/>
        </p:nvGrpSpPr>
        <p:grpSpPr>
          <a:xfrm>
            <a:off x="-9525" y="-12621"/>
            <a:ext cx="12211050" cy="6871698"/>
            <a:chOff x="-9525" y="-12621"/>
            <a:chExt cx="12211050" cy="6871698"/>
          </a:xfrm>
        </p:grpSpPr>
        <p:sp>
          <p:nvSpPr>
            <p:cNvPr id="11" name="Rectangle 10"/>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4" name="Rectangle 13"/>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6"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722806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6" name="Group 15"/>
          <p:cNvGrpSpPr/>
          <p:nvPr userDrawn="1"/>
        </p:nvGrpSpPr>
        <p:grpSpPr>
          <a:xfrm>
            <a:off x="-9525" y="-12621"/>
            <a:ext cx="12211050" cy="6871698"/>
            <a:chOff x="-9525" y="-12621"/>
            <a:chExt cx="12211050" cy="6871698"/>
          </a:xfrm>
        </p:grpSpPr>
        <p:sp>
          <p:nvSpPr>
            <p:cNvPr id="17" name="Rectangle 16"/>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8" name="Rectangle 17"/>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9" name="Rectangle 18"/>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0" name="Rectangle 19"/>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2"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72945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UoS cobalt">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24"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Tree>
    <p:extLst>
      <p:ext uri="{BB962C8B-B14F-4D97-AF65-F5344CB8AC3E}">
        <p14:creationId xmlns:p14="http://schemas.microsoft.com/office/powerpoint/2010/main" val="2736505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90488" y="78456"/>
            <a:ext cx="1202054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195924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9"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51354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9"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832231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145858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9"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74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0963" y="77788"/>
            <a:ext cx="12030075" cy="669131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8"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14"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
        <p:nvSpPr>
          <p:cNvPr id="20" name="Picture Placeholder 4"/>
          <p:cNvSpPr>
            <a:spLocks noGrp="1"/>
          </p:cNvSpPr>
          <p:nvPr>
            <p:ph type="pic" sz="quarter" idx="12" hasCustomPrompt="1"/>
          </p:nvPr>
        </p:nvSpPr>
        <p:spPr>
          <a:xfrm>
            <a:off x="5564994" y="446173"/>
            <a:ext cx="1062000" cy="932400"/>
          </a:xfrm>
          <a:prstGeom prst="rect">
            <a:avLst/>
          </a:prstGeom>
        </p:spPr>
        <p:txBody>
          <a:bodyPr/>
          <a:lstStyle>
            <a:lvl1pPr marL="0" indent="0" algn="ctr">
              <a:buNone/>
              <a:defRPr sz="1400" b="0">
                <a:solidFill>
                  <a:schemeClr val="bg1"/>
                </a:solidFill>
              </a:defRPr>
            </a:lvl1pPr>
          </a:lstStyle>
          <a:p>
            <a:r>
              <a:rPr lang="en-GB" dirty="0"/>
              <a:t>Logo</a:t>
            </a:r>
          </a:p>
        </p:txBody>
      </p:sp>
    </p:spTree>
    <p:extLst>
      <p:ext uri="{BB962C8B-B14F-4D97-AF65-F5344CB8AC3E}">
        <p14:creationId xmlns:p14="http://schemas.microsoft.com/office/powerpoint/2010/main" val="2048191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12192000" cy="6858000"/>
            <a:chOff x="0" y="0"/>
            <a:chExt cx="12192000" cy="6858000"/>
          </a:xfrm>
        </p:grpSpPr>
        <p:sp>
          <p:nvSpPr>
            <p:cNvPr id="2" name="Rectangle 1"/>
            <p:cNvSpPr/>
            <p:nvPr userDrawn="1"/>
          </p:nvSpPr>
          <p:spPr>
            <a:xfrm>
              <a:off x="0" y="0"/>
              <a:ext cx="12192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6173"/>
              <a:ext cx="1062011" cy="933419"/>
            </a:xfrm>
            <a:prstGeom prst="rect">
              <a:avLst/>
            </a:prstGeom>
          </p:spPr>
        </p:pic>
      </p:grpSp>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9214553" flipV="1">
            <a:off x="6492258" y="1469071"/>
            <a:ext cx="622961" cy="940549"/>
          </a:xfrm>
          <a:prstGeom prst="rect">
            <a:avLst/>
          </a:prstGeom>
        </p:spPr>
      </p:pic>
      <p:sp>
        <p:nvSpPr>
          <p:cNvPr id="17" name="Subtitle 2"/>
          <p:cNvSpPr txBox="1">
            <a:spLocks/>
          </p:cNvSpPr>
          <p:nvPr userDrawn="1"/>
        </p:nvSpPr>
        <p:spPr>
          <a:xfrm>
            <a:off x="7370783" y="2076957"/>
            <a:ext cx="1580796" cy="431669"/>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13989204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006031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124266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822441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53" y="38180"/>
            <a:ext cx="12065792" cy="6787008"/>
          </a:xfrm>
          <a:prstGeom prst="rect">
            <a:avLst/>
          </a:prstGeom>
        </p:spPr>
      </p:pic>
      <p:grpSp>
        <p:nvGrpSpPr>
          <p:cNvPr id="17" name="Group 16"/>
          <p:cNvGrpSpPr/>
          <p:nvPr userDrawn="1"/>
        </p:nvGrpSpPr>
        <p:grpSpPr>
          <a:xfrm>
            <a:off x="-9525" y="-12621"/>
            <a:ext cx="12211050" cy="6871698"/>
            <a:chOff x="-9525" y="-12621"/>
            <a:chExt cx="12211050" cy="6871698"/>
          </a:xfrm>
        </p:grpSpPr>
        <p:sp>
          <p:nvSpPr>
            <p:cNvPr id="18" name="Rectangle 1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9" name="Rectangle 1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0" name="Rectangle 1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1" name="Rectangle 2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2"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4814116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5719" y="20093"/>
            <a:ext cx="12156280" cy="6799807"/>
          </a:xfrm>
          <a:prstGeom prst="rect">
            <a:avLst/>
          </a:prstGeom>
        </p:spPr>
      </p:pic>
      <p:grpSp>
        <p:nvGrpSpPr>
          <p:cNvPr id="9" name="Group 8"/>
          <p:cNvGrpSpPr/>
          <p:nvPr userDrawn="1"/>
        </p:nvGrpSpPr>
        <p:grpSpPr>
          <a:xfrm>
            <a:off x="-9525" y="-12621"/>
            <a:ext cx="12211050" cy="6871698"/>
            <a:chOff x="-9525" y="-12621"/>
            <a:chExt cx="12211050" cy="6871698"/>
          </a:xfrm>
        </p:grpSpPr>
        <p:sp>
          <p:nvSpPr>
            <p:cNvPr id="10" name="Rectangle 9"/>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8"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5250114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0670658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UoS cobalt">
    <p:spTree>
      <p:nvGrpSpPr>
        <p:cNvPr id="1" name=""/>
        <p:cNvGrpSpPr/>
        <p:nvPr/>
      </p:nvGrpSpPr>
      <p:grpSpPr>
        <a:xfrm>
          <a:off x="0" y="0"/>
          <a:ext cx="0" cy="0"/>
          <a:chOff x="0" y="0"/>
          <a:chExt cx="0" cy="0"/>
        </a:xfrm>
      </p:grpSpPr>
      <p:sp>
        <p:nvSpPr>
          <p:cNvPr id="5" name="Rectangle 4"/>
          <p:cNvSpPr/>
          <p:nvPr userDrawn="1"/>
        </p:nvSpPr>
        <p:spPr>
          <a:xfrm>
            <a:off x="90488" y="78456"/>
            <a:ext cx="1202054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35906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8193744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2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2458855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2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9018260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2"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236994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616153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7238845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6805814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3364276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7583412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088698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18192379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8388163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3"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450205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907067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56422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0" name="Rectangle 19"/>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Picture Placeholder 3"/>
          <p:cNvSpPr>
            <a:spLocks noGrp="1"/>
          </p:cNvSpPr>
          <p:nvPr>
            <p:ph type="pic" sz="quarter" idx="11" hasCustomPrompt="1"/>
          </p:nvPr>
        </p:nvSpPr>
        <p:spPr>
          <a:xfrm>
            <a:off x="72653" y="1437276"/>
            <a:ext cx="3983274"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1"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426459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78819" y="1436200"/>
            <a:ext cx="3977107"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4920699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0" name="Rectangle 19"/>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9307487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UoS cobalt">
    <p:spTree>
      <p:nvGrpSpPr>
        <p:cNvPr id="1" name=""/>
        <p:cNvGrpSpPr/>
        <p:nvPr/>
      </p:nvGrpSpPr>
      <p:grpSpPr>
        <a:xfrm>
          <a:off x="0" y="0"/>
          <a:ext cx="0" cy="0"/>
          <a:chOff x="0" y="0"/>
          <a:chExt cx="0" cy="0"/>
        </a:xfrm>
      </p:grpSpPr>
      <p:sp>
        <p:nvSpPr>
          <p:cNvPr id="5" name="Rectangle 4"/>
          <p:cNvSpPr/>
          <p:nvPr userDrawn="1"/>
        </p:nvSpPr>
        <p:spPr>
          <a:xfrm>
            <a:off x="90488" y="78456"/>
            <a:ext cx="1202054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9854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824094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5434737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4896194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4273566928"/>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5449653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8961774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3941045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2099646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1220009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24053366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5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Tree>
    <p:extLst>
      <p:ext uri="{BB962C8B-B14F-4D97-AF65-F5344CB8AC3E}">
        <p14:creationId xmlns:p14="http://schemas.microsoft.com/office/powerpoint/2010/main" val="14388451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6467795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0850159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41283487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5701968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16378951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0598818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14553094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5"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42602472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29"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0"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1"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2"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8"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9"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2"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3"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6919622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12409"/>
            <a:ext cx="2844800" cy="365125"/>
          </a:xfrm>
          <a:prstGeom prst="rect">
            <a:avLst/>
          </a:prstGeom>
        </p:spPr>
        <p:txBody>
          <a:bodyPr/>
          <a:lstStyle/>
          <a:p>
            <a:fld id="{6DDBF37D-969D-4613-BEFB-AEB48D2CC16D}" type="datetimeFigureOut">
              <a:rPr lang="en-GB" smtClean="0">
                <a:solidFill>
                  <a:srgbClr val="775F55"/>
                </a:solidFill>
              </a:rPr>
              <a:pPr/>
              <a:t>30/10/2019</a:t>
            </a:fld>
            <a:endParaRPr lang="en-GB">
              <a:solidFill>
                <a:srgbClr val="775F55"/>
              </a:solidFill>
            </a:endParaRPr>
          </a:p>
        </p:txBody>
      </p:sp>
      <p:sp>
        <p:nvSpPr>
          <p:cNvPr id="5" name="Footer Placeholder 4"/>
          <p:cNvSpPr>
            <a:spLocks noGrp="1"/>
          </p:cNvSpPr>
          <p:nvPr>
            <p:ph type="ftr" sz="quarter" idx="11"/>
          </p:nvPr>
        </p:nvSpPr>
        <p:spPr>
          <a:xfrm>
            <a:off x="3774831" y="6312409"/>
            <a:ext cx="4642339" cy="365125"/>
          </a:xfrm>
          <a:prstGeom prst="rect">
            <a:avLst/>
          </a:prstGeom>
        </p:spPr>
        <p:txBody>
          <a:bodyPr/>
          <a:lstStyle/>
          <a:p>
            <a:endParaRPr lang="en-GB">
              <a:solidFill>
                <a:srgbClr val="775F55"/>
              </a:solidFill>
            </a:endParaRPr>
          </a:p>
        </p:txBody>
      </p:sp>
      <p:sp>
        <p:nvSpPr>
          <p:cNvPr id="6" name="Slide Number Placeholder 5"/>
          <p:cNvSpPr>
            <a:spLocks noGrp="1"/>
          </p:cNvSpPr>
          <p:nvPr>
            <p:ph type="sldNum" sz="quarter" idx="12"/>
          </p:nvPr>
        </p:nvSpPr>
        <p:spPr>
          <a:xfrm>
            <a:off x="8737600" y="6312409"/>
            <a:ext cx="2844800" cy="365125"/>
          </a:xfrm>
          <a:prstGeom prst="rect">
            <a:avLst/>
          </a:prstGeom>
        </p:spPr>
        <p:txBody>
          <a:bodyPr/>
          <a:lstStyle/>
          <a:p>
            <a:fld id="{C0AC5BA2-90DB-45E1-8FE1-D5B608B01032}" type="slidenum">
              <a:rPr lang="en-GB" smtClean="0">
                <a:solidFill>
                  <a:srgbClr val="F273EC"/>
                </a:solidFill>
              </a:rPr>
              <a:pPr/>
              <a:t>‹#›</a:t>
            </a:fld>
            <a:endParaRPr lang="en-GB">
              <a:solidFill>
                <a:srgbClr val="F273EC"/>
              </a:solidFill>
            </a:endParaRPr>
          </a:p>
        </p:txBody>
      </p:sp>
    </p:spTree>
    <p:extLst>
      <p:ext uri="{BB962C8B-B14F-4D97-AF65-F5344CB8AC3E}">
        <p14:creationId xmlns:p14="http://schemas.microsoft.com/office/powerpoint/2010/main" val="285212180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BAB4CC9-5FE7-4884-B232-E8163C8E5B24}" type="datetimeFigureOut">
              <a:rPr lang="en-GB" smtClean="0"/>
              <a:t>30/10/2019</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85803F7C-2067-468C-BCF7-ED0D5EB599CB}" type="slidenum">
              <a:rPr lang="en-GB" smtClean="0"/>
              <a:t>‹#›</a:t>
            </a:fld>
            <a:endParaRPr lang="en-GB"/>
          </a:p>
        </p:txBody>
      </p:sp>
    </p:spTree>
    <p:extLst>
      <p:ext uri="{BB962C8B-B14F-4D97-AF65-F5344CB8AC3E}">
        <p14:creationId xmlns:p14="http://schemas.microsoft.com/office/powerpoint/2010/main" val="9119967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4BAB4CC9-5FE7-4884-B232-E8163C8E5B24}" type="datetimeFigureOut">
              <a:rPr lang="en-GB" smtClean="0"/>
              <a:t>30/10/2019</a:t>
            </a:fld>
            <a:endParaRPr lang="en-GB"/>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85803F7C-2067-468C-BCF7-ED0D5EB599CB}" type="slidenum">
              <a:rPr lang="en-GB" smtClean="0"/>
              <a:t>‹#›</a:t>
            </a:fld>
            <a:endParaRPr lang="en-GB"/>
          </a:p>
        </p:txBody>
      </p:sp>
    </p:spTree>
    <p:extLst>
      <p:ext uri="{BB962C8B-B14F-4D97-AF65-F5344CB8AC3E}">
        <p14:creationId xmlns:p14="http://schemas.microsoft.com/office/powerpoint/2010/main" val="32025158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6122113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1360451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6655516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1813667077"/>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8729665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31137242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53175982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4401301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39226245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9730449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Tree>
    <p:extLst>
      <p:ext uri="{BB962C8B-B14F-4D97-AF65-F5344CB8AC3E}">
        <p14:creationId xmlns:p14="http://schemas.microsoft.com/office/powerpoint/2010/main" val="308494106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4486840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4295168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373353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03835888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1425254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5"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68975970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00326146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5"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86938384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29"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0"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1"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2"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8"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9"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2"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3"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23834024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274019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99358363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79593702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3988093412"/>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29676639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666611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7088279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2594527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39612042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312178926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Tree>
    <p:extLst>
      <p:ext uri="{BB962C8B-B14F-4D97-AF65-F5344CB8AC3E}">
        <p14:creationId xmlns:p14="http://schemas.microsoft.com/office/powerpoint/2010/main" val="361665890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60300606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40684172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79513987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71829201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char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421208508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4"/>
              </a:solidFill>
            </a:endParaRPr>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6838034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88125628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5"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87056445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29"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0"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1"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2"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9"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2"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3"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4"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208381367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26307875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30215924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01353081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3791838906"/>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54698252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85293847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17363481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00204656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5821695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352209651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Tree>
    <p:extLst>
      <p:ext uri="{BB962C8B-B14F-4D97-AF65-F5344CB8AC3E}">
        <p14:creationId xmlns:p14="http://schemas.microsoft.com/office/powerpoint/2010/main" val="177807724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191397232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Statement / quote caption</a:t>
            </a:r>
          </a:p>
        </p:txBody>
      </p:sp>
    </p:spTree>
    <p:extLst>
      <p:ext uri="{BB962C8B-B14F-4D97-AF65-F5344CB8AC3E}">
        <p14:creationId xmlns:p14="http://schemas.microsoft.com/office/powerpoint/2010/main" val="373345358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50599347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86682841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91824038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49755007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85553200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36"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37"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 name="Rectangle 1"/>
          <p:cNvSpPr/>
          <p:nvPr userDrawn="1"/>
        </p:nvSpPr>
        <p:spPr>
          <a:xfrm>
            <a:off x="0" y="1346200"/>
            <a:ext cx="12192000" cy="91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80696197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8"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9"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40"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41"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42"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43"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4"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5"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6"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7"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8"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38308324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65807694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59148547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39024915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319812234"/>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33189264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58525274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93911158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46184701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75229093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158062666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Tree>
    <p:extLst>
      <p:ext uri="{BB962C8B-B14F-4D97-AF65-F5344CB8AC3E}">
        <p14:creationId xmlns:p14="http://schemas.microsoft.com/office/powerpoint/2010/main" val="407226638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408337206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4214090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69427109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0073788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9" name="Rectangle 8"/>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31787730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5"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49109981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96403401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5"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04810558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29"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0"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1"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2"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8"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9"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2"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3"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283503742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BAB4CC9-5FE7-4884-B232-E8163C8E5B24}" type="datetimeFigureOut">
              <a:rPr lang="en-GB" smtClean="0">
                <a:solidFill>
                  <a:srgbClr val="000000"/>
                </a:solidFill>
              </a:rPr>
              <a:pPr/>
              <a:t>30/10/2019</a:t>
            </a:fld>
            <a:endParaRPr lang="en-GB">
              <a:solidFill>
                <a:srgbClr val="000000"/>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solidFill>
                <a:srgbClr val="000000"/>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85803F7C-2067-468C-BCF7-ED0D5EB599CB}"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71531260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BAB4CC9-5FE7-4884-B232-E8163C8E5B24}" type="datetimeFigureOut">
              <a:rPr lang="en-GB" smtClean="0">
                <a:solidFill>
                  <a:srgbClr val="000000"/>
                </a:solidFill>
              </a:rPr>
              <a:pPr/>
              <a:t>30/10/2019</a:t>
            </a:fld>
            <a:endParaRPr lang="en-GB">
              <a:solidFill>
                <a:srgbClr val="000000"/>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solidFill>
                <a:srgbClr val="000000"/>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85803F7C-2067-468C-BCF7-ED0D5EB599CB}"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80994346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UoS turquois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308029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17"/>
          <p:cNvSpPr>
            <a:spLocks noChangeArrowheads="1"/>
          </p:cNvSpPr>
          <p:nvPr userDrawn="1"/>
        </p:nvSpPr>
        <p:spPr bwMode="auto">
          <a:xfrm flipV="1">
            <a:off x="0" y="1"/>
            <a:ext cx="12192000" cy="1052513"/>
          </a:xfrm>
          <a:prstGeom prst="rect">
            <a:avLst/>
          </a:prstGeom>
          <a:solidFill>
            <a:schemeClr val="tx1"/>
          </a:solidFill>
          <a:ln w="9525">
            <a:noFill/>
            <a:miter lim="800000"/>
            <a:headEnd/>
            <a:tailEnd/>
          </a:ln>
          <a:effectLst/>
        </p:spPr>
        <p:txBody>
          <a:bodyPr rot="10800000" wrap="none" anchor="ctr"/>
          <a:lstStyle/>
          <a:p>
            <a:pPr algn="ctr" eaLnBrk="0" fontAlgn="base" hangingPunct="0">
              <a:spcBef>
                <a:spcPct val="0"/>
              </a:spcBef>
              <a:spcAft>
                <a:spcPct val="0"/>
              </a:spcAft>
              <a:defRPr/>
            </a:pPr>
            <a:endParaRPr lang="en-GB" sz="2400">
              <a:solidFill>
                <a:srgbClr val="FFFFFF"/>
              </a:solidFill>
              <a:latin typeface="Times" pitchFamily="18" charset="0"/>
            </a:endParaRPr>
          </a:p>
        </p:txBody>
      </p:sp>
      <p:pic>
        <p:nvPicPr>
          <p:cNvPr id="5" name="Picture 18" descr="SPFT Logo Blue JPEG"/>
          <p:cNvPicPr>
            <a:picLocks noChangeAspect="1" noChangeArrowheads="1"/>
          </p:cNvPicPr>
          <p:nvPr userDrawn="1"/>
        </p:nvPicPr>
        <p:blipFill>
          <a:blip r:embed="rId2" cstate="print"/>
          <a:srcRect/>
          <a:stretch>
            <a:fillRect/>
          </a:stretch>
        </p:blipFill>
        <p:spPr bwMode="auto">
          <a:xfrm>
            <a:off x="7346951" y="260351"/>
            <a:ext cx="4415367" cy="555625"/>
          </a:xfrm>
          <a:prstGeom prst="rect">
            <a:avLst/>
          </a:prstGeom>
          <a:noFill/>
          <a:ln w="9525">
            <a:noFill/>
            <a:miter lim="800000"/>
            <a:headEnd/>
            <a:tailEnd/>
          </a:ln>
        </p:spPr>
      </p:pic>
      <p:pic>
        <p:nvPicPr>
          <p:cNvPr id="6" name="Picture 20" descr="New Strapline"/>
          <p:cNvPicPr>
            <a:picLocks noChangeAspect="1" noChangeArrowheads="1"/>
          </p:cNvPicPr>
          <p:nvPr userDrawn="1"/>
        </p:nvPicPr>
        <p:blipFill>
          <a:blip r:embed="rId3" cstate="print"/>
          <a:srcRect/>
          <a:stretch>
            <a:fillRect/>
          </a:stretch>
        </p:blipFill>
        <p:spPr bwMode="auto">
          <a:xfrm>
            <a:off x="719667" y="385764"/>
            <a:ext cx="2768600" cy="307975"/>
          </a:xfrm>
          <a:prstGeom prst="rect">
            <a:avLst/>
          </a:prstGeom>
          <a:noFill/>
          <a:ln w="9525">
            <a:noFill/>
            <a:miter lim="800000"/>
            <a:headEnd/>
            <a:tailEnd/>
          </a:ln>
        </p:spPr>
      </p:pic>
      <p:sp>
        <p:nvSpPr>
          <p:cNvPr id="87046" name="Rectangle 3"/>
          <p:cNvSpPr>
            <a:spLocks noGrp="1" noChangeArrowheads="1"/>
          </p:cNvSpPr>
          <p:nvPr>
            <p:ph type="subTitle" idx="1"/>
          </p:nvPr>
        </p:nvSpPr>
        <p:spPr>
          <a:xfrm>
            <a:off x="1828800" y="3886200"/>
            <a:ext cx="8534400" cy="1752600"/>
          </a:xfrm>
        </p:spPr>
        <p:txBody>
          <a:bodyPr/>
          <a:lstStyle>
            <a:lvl1pPr marL="0" indent="0" algn="ctr">
              <a:defRPr smtClean="0">
                <a:latin typeface="Arial" charset="0"/>
              </a:defRPr>
            </a:lvl1pPr>
          </a:lstStyle>
          <a:p>
            <a:r>
              <a:rPr lang="en-GB"/>
              <a:t>Click to edit Master subtitle style</a:t>
            </a:r>
          </a:p>
        </p:txBody>
      </p:sp>
      <p:sp>
        <p:nvSpPr>
          <p:cNvPr id="87047" name="Rectangle 2"/>
          <p:cNvSpPr>
            <a:spLocks noGrp="1" noChangeArrowheads="1"/>
          </p:cNvSpPr>
          <p:nvPr>
            <p:ph type="ctrTitle"/>
          </p:nvPr>
        </p:nvSpPr>
        <p:spPr>
          <a:xfrm>
            <a:off x="914400" y="2130426"/>
            <a:ext cx="10363200" cy="1470025"/>
          </a:xfrm>
        </p:spPr>
        <p:txBody>
          <a:bodyPr/>
          <a:lstStyle>
            <a:lvl1pPr>
              <a:defRPr smtClean="0">
                <a:latin typeface="Arial" charset="0"/>
              </a:defRPr>
            </a:lvl1pPr>
          </a:lstStyle>
          <a:p>
            <a:r>
              <a:rPr lang="en-GB"/>
              <a:t>Click to edit Master title style</a:t>
            </a:r>
          </a:p>
        </p:txBody>
      </p:sp>
      <p:sp>
        <p:nvSpPr>
          <p:cNvPr id="7" name="Rectangle 5"/>
          <p:cNvSpPr>
            <a:spLocks noGrp="1" noChangeArrowheads="1"/>
          </p:cNvSpPr>
          <p:nvPr>
            <p:ph type="dt" sz="half" idx="10"/>
          </p:nvPr>
        </p:nvSpPr>
        <p:spPr>
          <a:xfrm>
            <a:off x="609600" y="6245225"/>
            <a:ext cx="2844800" cy="476250"/>
          </a:xfrm>
        </p:spPr>
        <p:txBody>
          <a:bodyPr/>
          <a:lstStyle>
            <a:lvl1pPr>
              <a:defRPr/>
            </a:lvl1pPr>
          </a:lstStyle>
          <a:p>
            <a:pPr>
              <a:defRPr/>
            </a:pPr>
            <a:endParaRPr lang="en-US">
              <a:solidFill>
                <a:srgbClr val="FFFFFF"/>
              </a:solidFill>
            </a:endParaRPr>
          </a:p>
        </p:txBody>
      </p:sp>
      <p:sp>
        <p:nvSpPr>
          <p:cNvPr id="8" name="Rectangle 6"/>
          <p:cNvSpPr>
            <a:spLocks noGrp="1" noChangeArrowheads="1"/>
          </p:cNvSpPr>
          <p:nvPr>
            <p:ph type="ftr" sz="quarter" idx="11"/>
          </p:nvPr>
        </p:nvSpPr>
        <p:spPr>
          <a:xfrm>
            <a:off x="4165600" y="6245225"/>
            <a:ext cx="3860800" cy="476250"/>
          </a:xfrm>
        </p:spPr>
        <p:txBody>
          <a:bodyPr/>
          <a:lstStyle>
            <a:lvl1pPr>
              <a:defRPr/>
            </a:lvl1pPr>
          </a:lstStyle>
          <a:p>
            <a:pPr>
              <a:defRPr/>
            </a:pPr>
            <a:endParaRPr lang="en-US">
              <a:solidFill>
                <a:srgbClr val="FFFFFF"/>
              </a:solidFill>
            </a:endParaRPr>
          </a:p>
        </p:txBody>
      </p:sp>
      <p:sp>
        <p:nvSpPr>
          <p:cNvPr id="9" name="Rectangle 7"/>
          <p:cNvSpPr>
            <a:spLocks noGrp="1" noChangeArrowheads="1"/>
          </p:cNvSpPr>
          <p:nvPr>
            <p:ph type="sldNum" sz="quarter" idx="12"/>
          </p:nvPr>
        </p:nvSpPr>
        <p:spPr>
          <a:xfrm>
            <a:off x="8737600" y="6245225"/>
            <a:ext cx="2844800" cy="476250"/>
          </a:xfrm>
        </p:spPr>
        <p:txBody>
          <a:bodyPr/>
          <a:lstStyle>
            <a:lvl1pPr>
              <a:defRPr/>
            </a:lvl1pPr>
          </a:lstStyle>
          <a:p>
            <a:pPr>
              <a:defRPr/>
            </a:pPr>
            <a:fld id="{89AECB48-3699-4FD5-B857-3F45F793A54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282781071"/>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17"/>
          <p:cNvSpPr>
            <a:spLocks noChangeArrowheads="1"/>
          </p:cNvSpPr>
          <p:nvPr userDrawn="1"/>
        </p:nvSpPr>
        <p:spPr bwMode="auto">
          <a:xfrm flipV="1">
            <a:off x="0" y="1"/>
            <a:ext cx="12192000" cy="1052513"/>
          </a:xfrm>
          <a:prstGeom prst="rect">
            <a:avLst/>
          </a:prstGeom>
          <a:solidFill>
            <a:schemeClr val="tx1"/>
          </a:solidFill>
          <a:ln w="9525">
            <a:noFill/>
            <a:miter lim="800000"/>
            <a:headEnd/>
            <a:tailEnd/>
          </a:ln>
          <a:effectLst/>
        </p:spPr>
        <p:txBody>
          <a:bodyPr rot="10800000" wrap="none" anchor="ctr"/>
          <a:lstStyle/>
          <a:p>
            <a:pPr algn="ctr" eaLnBrk="0" fontAlgn="base" hangingPunct="0">
              <a:spcBef>
                <a:spcPct val="0"/>
              </a:spcBef>
              <a:spcAft>
                <a:spcPct val="0"/>
              </a:spcAft>
              <a:defRPr/>
            </a:pPr>
            <a:endParaRPr lang="en-GB" sz="2400">
              <a:solidFill>
                <a:srgbClr val="FFFFFF"/>
              </a:solidFill>
              <a:latin typeface="Times" pitchFamily="18" charset="0"/>
            </a:endParaRPr>
          </a:p>
        </p:txBody>
      </p:sp>
      <p:pic>
        <p:nvPicPr>
          <p:cNvPr id="5" name="Picture 18" descr="SPFT Logo Blue JPEG"/>
          <p:cNvPicPr>
            <a:picLocks noChangeAspect="1" noChangeArrowheads="1"/>
          </p:cNvPicPr>
          <p:nvPr userDrawn="1"/>
        </p:nvPicPr>
        <p:blipFill>
          <a:blip r:embed="rId2" cstate="print"/>
          <a:srcRect/>
          <a:stretch>
            <a:fillRect/>
          </a:stretch>
        </p:blipFill>
        <p:spPr bwMode="auto">
          <a:xfrm>
            <a:off x="7346951" y="260351"/>
            <a:ext cx="4415367" cy="555625"/>
          </a:xfrm>
          <a:prstGeom prst="rect">
            <a:avLst/>
          </a:prstGeom>
          <a:noFill/>
          <a:ln w="9525">
            <a:noFill/>
            <a:miter lim="800000"/>
            <a:headEnd/>
            <a:tailEnd/>
          </a:ln>
        </p:spPr>
      </p:pic>
      <p:pic>
        <p:nvPicPr>
          <p:cNvPr id="6" name="Picture 20" descr="New Strapline"/>
          <p:cNvPicPr>
            <a:picLocks noChangeAspect="1" noChangeArrowheads="1"/>
          </p:cNvPicPr>
          <p:nvPr userDrawn="1"/>
        </p:nvPicPr>
        <p:blipFill>
          <a:blip r:embed="rId3" cstate="print"/>
          <a:srcRect/>
          <a:stretch>
            <a:fillRect/>
          </a:stretch>
        </p:blipFill>
        <p:spPr bwMode="auto">
          <a:xfrm>
            <a:off x="719667" y="385764"/>
            <a:ext cx="2768600" cy="307975"/>
          </a:xfrm>
          <a:prstGeom prst="rect">
            <a:avLst/>
          </a:prstGeom>
          <a:noFill/>
          <a:ln w="9525">
            <a:noFill/>
            <a:miter lim="800000"/>
            <a:headEnd/>
            <a:tailEnd/>
          </a:ln>
        </p:spPr>
      </p:pic>
      <p:sp>
        <p:nvSpPr>
          <p:cNvPr id="7" name="Line 11"/>
          <p:cNvSpPr>
            <a:spLocks noChangeShapeType="1"/>
          </p:cNvSpPr>
          <p:nvPr userDrawn="1"/>
        </p:nvSpPr>
        <p:spPr bwMode="auto">
          <a:xfrm>
            <a:off x="0" y="1125538"/>
            <a:ext cx="12192000" cy="0"/>
          </a:xfrm>
          <a:prstGeom prst="line">
            <a:avLst/>
          </a:prstGeom>
          <a:noFill/>
          <a:ln w="9525">
            <a:solidFill>
              <a:srgbClr val="0072C6"/>
            </a:solidFill>
            <a:round/>
            <a:headEnd/>
            <a:tailEnd/>
          </a:ln>
          <a:effectLst/>
        </p:spPr>
        <p:txBody>
          <a:bodyPr/>
          <a:lstStyle/>
          <a:p>
            <a:pPr eaLnBrk="0" fontAlgn="base" hangingPunct="0">
              <a:spcBef>
                <a:spcPct val="0"/>
              </a:spcBef>
              <a:spcAft>
                <a:spcPct val="0"/>
              </a:spcAft>
              <a:defRPr/>
            </a:pPr>
            <a:endParaRPr lang="en-GB" sz="2400">
              <a:solidFill>
                <a:srgbClr val="FFFFFF"/>
              </a:solidFill>
            </a:endParaRPr>
          </a:p>
        </p:txBody>
      </p:sp>
      <p:sp>
        <p:nvSpPr>
          <p:cNvPr id="31747" name="Rectangle 3"/>
          <p:cNvSpPr>
            <a:spLocks noGrp="1" noChangeArrowheads="1"/>
          </p:cNvSpPr>
          <p:nvPr>
            <p:ph type="ctrTitle"/>
          </p:nvPr>
        </p:nvSpPr>
        <p:spPr>
          <a:xfrm>
            <a:off x="508000" y="2209800"/>
            <a:ext cx="11176000" cy="1143000"/>
          </a:xfrm>
        </p:spPr>
        <p:txBody>
          <a:bodyPr/>
          <a:lstStyle>
            <a:lvl1pPr>
              <a:defRPr sz="5400">
                <a:solidFill>
                  <a:schemeClr val="tx1"/>
                </a:solidFill>
              </a:defRPr>
            </a:lvl1pPr>
          </a:lstStyle>
          <a:p>
            <a:r>
              <a:rPr lang="en-US"/>
              <a:t>Click to edit Master title style</a:t>
            </a:r>
          </a:p>
        </p:txBody>
      </p:sp>
      <p:sp>
        <p:nvSpPr>
          <p:cNvPr id="31748" name="Rectangle 4"/>
          <p:cNvSpPr>
            <a:spLocks noGrp="1" noChangeArrowheads="1"/>
          </p:cNvSpPr>
          <p:nvPr>
            <p:ph type="subTitle" idx="1"/>
          </p:nvPr>
        </p:nvSpPr>
        <p:spPr>
          <a:xfrm>
            <a:off x="508000" y="3048000"/>
            <a:ext cx="11176000" cy="1295400"/>
          </a:xfrm>
        </p:spPr>
        <p:txBody>
          <a:bodyPr/>
          <a:lstStyle>
            <a:lvl1pPr marL="0" indent="0">
              <a:defRPr sz="2800"/>
            </a:lvl1pPr>
          </a:lstStyle>
          <a:p>
            <a:r>
              <a:rPr lang="en-US"/>
              <a:t>Click to edit Master subtitle style</a:t>
            </a:r>
          </a:p>
        </p:txBody>
      </p:sp>
      <p:sp>
        <p:nvSpPr>
          <p:cNvPr id="8" name="Rectangle 5"/>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10" name="Rectangle 7"/>
          <p:cNvSpPr>
            <a:spLocks noGrp="1" noChangeArrowheads="1"/>
          </p:cNvSpPr>
          <p:nvPr>
            <p:ph type="sldNum" sz="quarter" idx="12"/>
          </p:nvPr>
        </p:nvSpPr>
        <p:spPr/>
        <p:txBody>
          <a:bodyPr/>
          <a:lstStyle>
            <a:lvl1pPr>
              <a:defRPr/>
            </a:lvl1pPr>
          </a:lstStyle>
          <a:p>
            <a:pPr>
              <a:defRPr/>
            </a:pPr>
            <a:fld id="{CF5724C7-737F-419B-9D86-0A3C37B378F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234885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3.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theme" Target="../theme/theme4.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theme" Target="../theme/theme6.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theme" Target="../theme/theme7.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3" Type="http://schemas.openxmlformats.org/officeDocument/2006/relationships/slideLayout" Target="../slideLayouts/slideLayout95.xml"/><Relationship Id="rId21" Type="http://schemas.openxmlformats.org/officeDocument/2006/relationships/theme" Target="../theme/theme8.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3" Type="http://schemas.openxmlformats.org/officeDocument/2006/relationships/slideLayout" Target="../slideLayouts/slideLayout115.xml"/><Relationship Id="rId21" Type="http://schemas.openxmlformats.org/officeDocument/2006/relationships/theme" Target="../theme/theme9.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slideLayout" Target="../slideLayouts/slideLayout132.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slideLayout" Target="../slideLayouts/slideLayout145.xml"/><Relationship Id="rId18" Type="http://schemas.openxmlformats.org/officeDocument/2006/relationships/slideLayout" Target="../slideLayouts/slideLayout150.xml"/><Relationship Id="rId3" Type="http://schemas.openxmlformats.org/officeDocument/2006/relationships/slideLayout" Target="../slideLayouts/slideLayout135.xml"/><Relationship Id="rId21" Type="http://schemas.openxmlformats.org/officeDocument/2006/relationships/slideLayout" Target="../slideLayouts/slideLayout153.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17" Type="http://schemas.openxmlformats.org/officeDocument/2006/relationships/slideLayout" Target="../slideLayouts/slideLayout149.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20" Type="http://schemas.openxmlformats.org/officeDocument/2006/relationships/slideLayout" Target="../slideLayouts/slideLayout152.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24" Type="http://schemas.openxmlformats.org/officeDocument/2006/relationships/theme" Target="../theme/theme10.xml"/><Relationship Id="rId5" Type="http://schemas.openxmlformats.org/officeDocument/2006/relationships/slideLayout" Target="../slideLayouts/slideLayout137.xml"/><Relationship Id="rId15" Type="http://schemas.openxmlformats.org/officeDocument/2006/relationships/slideLayout" Target="../slideLayouts/slideLayout147.xml"/><Relationship Id="rId23" Type="http://schemas.openxmlformats.org/officeDocument/2006/relationships/slideLayout" Target="../slideLayouts/slideLayout155.xml"/><Relationship Id="rId10" Type="http://schemas.openxmlformats.org/officeDocument/2006/relationships/slideLayout" Target="../slideLayouts/slideLayout142.xml"/><Relationship Id="rId19" Type="http://schemas.openxmlformats.org/officeDocument/2006/relationships/slideLayout" Target="../slideLayouts/slideLayout151.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 Id="rId22" Type="http://schemas.openxmlformats.org/officeDocument/2006/relationships/slideLayout" Target="../slideLayouts/slideLayout154.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157.xml"/><Relationship Id="rId1" Type="http://schemas.openxmlformats.org/officeDocument/2006/relationships/slideLayout" Target="../slideLayouts/slideLayout1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3986" r:id="rId2"/>
    <p:sldLayoutId id="2147483726" r:id="rId3"/>
    <p:sldLayoutId id="2147483879" r:id="rId4"/>
    <p:sldLayoutId id="2147483698" r:id="rId5"/>
    <p:sldLayoutId id="2147483884" r:id="rId6"/>
    <p:sldLayoutId id="2147483728" r:id="rId7"/>
    <p:sldLayoutId id="2147483882" r:id="rId8"/>
    <p:sldLayoutId id="2147483988"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3987" r:id="rId2"/>
    <p:sldLayoutId id="2147483749" r:id="rId3"/>
    <p:sldLayoutId id="2147483880" r:id="rId4"/>
    <p:sldLayoutId id="2147483750" r:id="rId5"/>
    <p:sldLayoutId id="2147483883" r:id="rId6"/>
    <p:sldLayoutId id="2147483786" r:id="rId7"/>
    <p:sldLayoutId id="2147483881" r:id="rId8"/>
    <p:sldLayoutId id="214748398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 id="2147483990"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4780735"/>
      </p:ext>
    </p:extLst>
  </p:cSld>
  <p:clrMap bg1="lt1" tx1="dk1" bg2="lt2" tx2="dk2" accent1="accent1" accent2="accent2" accent3="accent3" accent4="accent4" accent5="accent5" accent6="accent6" hlink="hlink" folHlink="folHlink"/>
  <p:sldLayoutIdLst>
    <p:sldLayoutId id="2147483810" r:id="rId1"/>
    <p:sldLayoutId id="2147483891" r:id="rId2"/>
    <p:sldLayoutId id="2147483888" r:id="rId3"/>
    <p:sldLayoutId id="2147483974" r:id="rId4"/>
    <p:sldLayoutId id="2147483813" r:id="rId5"/>
    <p:sldLayoutId id="2147483814" r:id="rId6"/>
    <p:sldLayoutId id="2147483815" r:id="rId7"/>
    <p:sldLayoutId id="2147483816" r:id="rId8"/>
    <p:sldLayoutId id="2147483896" r:id="rId9"/>
    <p:sldLayoutId id="2147483906" r:id="rId10"/>
    <p:sldLayoutId id="2147483817" r:id="rId11"/>
    <p:sldLayoutId id="2147483978" r:id="rId12"/>
    <p:sldLayoutId id="2147483951" r:id="rId13"/>
    <p:sldLayoutId id="2147483952" r:id="rId14"/>
    <p:sldLayoutId id="2147483953" r:id="rId15"/>
    <p:sldLayoutId id="2147483982" r:id="rId16"/>
    <p:sldLayoutId id="2147483967" r:id="rId17"/>
    <p:sldLayoutId id="2147483968" r:id="rId18"/>
    <p:sldLayoutId id="2147483969" r:id="rId19"/>
    <p:sldLayoutId id="2147483958" r:id="rId20"/>
    <p:sldLayoutId id="2147483993" r:id="rId21"/>
    <p:sldLayoutId id="2147484022" r:id="rId22"/>
    <p:sldLayoutId id="2147484023"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1440176"/>
      </p:ext>
    </p:extLst>
  </p:cSld>
  <p:clrMap bg1="lt1" tx1="dk1" bg2="lt2" tx2="dk2" accent1="accent1" accent2="accent2" accent3="accent3" accent4="accent4" accent5="accent5" accent6="accent6" hlink="hlink" folHlink="folHlink"/>
  <p:sldLayoutIdLst>
    <p:sldLayoutId id="2147483826" r:id="rId1"/>
    <p:sldLayoutId id="2147483892" r:id="rId2"/>
    <p:sldLayoutId id="2147483887" r:id="rId3"/>
    <p:sldLayoutId id="2147483975" r:id="rId4"/>
    <p:sldLayoutId id="2147483829" r:id="rId5"/>
    <p:sldLayoutId id="2147483830" r:id="rId6"/>
    <p:sldLayoutId id="2147483831" r:id="rId7"/>
    <p:sldLayoutId id="2147483832" r:id="rId8"/>
    <p:sldLayoutId id="2147483897" r:id="rId9"/>
    <p:sldLayoutId id="2147483908" r:id="rId10"/>
    <p:sldLayoutId id="2147483833" r:id="rId11"/>
    <p:sldLayoutId id="2147483979" r:id="rId12"/>
    <p:sldLayoutId id="2147483834" r:id="rId13"/>
    <p:sldLayoutId id="2147483835" r:id="rId14"/>
    <p:sldLayoutId id="2147483860" r:id="rId15"/>
    <p:sldLayoutId id="2147483983" r:id="rId16"/>
    <p:sldLayoutId id="2147483837" r:id="rId17"/>
    <p:sldLayoutId id="2147483838" r:id="rId18"/>
    <p:sldLayoutId id="2147483839" r:id="rId19"/>
    <p:sldLayoutId id="214748384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76699"/>
      </p:ext>
    </p:extLst>
  </p:cSld>
  <p:clrMap bg1="lt1" tx1="dk1" bg2="lt2" tx2="dk2" accent1="accent1" accent2="accent2" accent3="accent3" accent4="accent4" accent5="accent5" accent6="accent6" hlink="hlink" folHlink="folHlink"/>
  <p:sldLayoutIdLst>
    <p:sldLayoutId id="2147483863" r:id="rId1"/>
    <p:sldLayoutId id="2147483893" r:id="rId2"/>
    <p:sldLayoutId id="2147483886" r:id="rId3"/>
    <p:sldLayoutId id="2147483976" r:id="rId4"/>
    <p:sldLayoutId id="2147483866" r:id="rId5"/>
    <p:sldLayoutId id="2147483867" r:id="rId6"/>
    <p:sldLayoutId id="2147483868" r:id="rId7"/>
    <p:sldLayoutId id="2147483869" r:id="rId8"/>
    <p:sldLayoutId id="2147483898" r:id="rId9"/>
    <p:sldLayoutId id="2147483907" r:id="rId10"/>
    <p:sldLayoutId id="2147483870" r:id="rId11"/>
    <p:sldLayoutId id="2147483980" r:id="rId12"/>
    <p:sldLayoutId id="2147483943" r:id="rId13"/>
    <p:sldLayoutId id="2147483944" r:id="rId14"/>
    <p:sldLayoutId id="2147483945" r:id="rId15"/>
    <p:sldLayoutId id="2147483984" r:id="rId16"/>
    <p:sldLayoutId id="2147483970" r:id="rId17"/>
    <p:sldLayoutId id="2147483971" r:id="rId18"/>
    <p:sldLayoutId id="2147483972" r:id="rId19"/>
    <p:sldLayoutId id="214748395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8175960"/>
      </p:ext>
    </p:extLst>
  </p:cSld>
  <p:clrMap bg1="lt1" tx1="dk1" bg2="lt2" tx2="dk2" accent1="accent1" accent2="accent2" accent3="accent3" accent4="accent4" accent5="accent5" accent6="accent6" hlink="hlink" folHlink="folHlink"/>
  <p:sldLayoutIdLst>
    <p:sldLayoutId id="2147483759" r:id="rId1"/>
    <p:sldLayoutId id="2147483894" r:id="rId2"/>
    <p:sldLayoutId id="2147483885" r:id="rId3"/>
    <p:sldLayoutId id="2147483977" r:id="rId4"/>
    <p:sldLayoutId id="2147483788" r:id="rId5"/>
    <p:sldLayoutId id="2147483732" r:id="rId6"/>
    <p:sldLayoutId id="2147483760" r:id="rId7"/>
    <p:sldLayoutId id="2147483787" r:id="rId8"/>
    <p:sldLayoutId id="2147483899" r:id="rId9"/>
    <p:sldLayoutId id="2147483905" r:id="rId10"/>
    <p:sldLayoutId id="2147483684" r:id="rId11"/>
    <p:sldLayoutId id="2147483981" r:id="rId12"/>
    <p:sldLayoutId id="2147483935" r:id="rId13"/>
    <p:sldLayoutId id="2147483936" r:id="rId14"/>
    <p:sldLayoutId id="2147483937" r:id="rId15"/>
    <p:sldLayoutId id="2147483985" r:id="rId16"/>
    <p:sldLayoutId id="2147483939" r:id="rId17"/>
    <p:sldLayoutId id="2147483940" r:id="rId18"/>
    <p:sldLayoutId id="2147483941" r:id="rId19"/>
    <p:sldLayoutId id="2147483942"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3917685"/>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 id="2147484006" r:id="rId12"/>
    <p:sldLayoutId id="2147484007" r:id="rId13"/>
    <p:sldLayoutId id="2147484008" r:id="rId14"/>
    <p:sldLayoutId id="2147484009" r:id="rId15"/>
    <p:sldLayoutId id="2147484010" r:id="rId16"/>
    <p:sldLayoutId id="2147484011" r:id="rId17"/>
    <p:sldLayoutId id="2147484012" r:id="rId18"/>
    <p:sldLayoutId id="2147484013" r:id="rId19"/>
    <p:sldLayoutId id="2147484014" r:id="rId20"/>
    <p:sldLayoutId id="2147484015" r:id="rId21"/>
    <p:sldLayoutId id="2147484017" r:id="rId22"/>
    <p:sldLayoutId id="2147484018"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06400" y="1905000"/>
            <a:ext cx="111760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Rectangle 2"/>
          <p:cNvSpPr>
            <a:spLocks noGrp="1" noChangeArrowheads="1"/>
          </p:cNvSpPr>
          <p:nvPr>
            <p:ph type="title"/>
          </p:nvPr>
        </p:nvSpPr>
        <p:spPr bwMode="auto">
          <a:xfrm>
            <a:off x="406400" y="381000"/>
            <a:ext cx="81280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1" name="Rectangle 5"/>
          <p:cNvSpPr>
            <a:spLocks noGrp="1" noChangeArrowheads="1"/>
          </p:cNvSpPr>
          <p:nvPr>
            <p:ph type="dt" sz="half" idx="2"/>
          </p:nvPr>
        </p:nvSpPr>
        <p:spPr bwMode="auto">
          <a:xfrm>
            <a:off x="508000" y="6248400"/>
            <a:ext cx="29464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0" hangingPunct="0">
              <a:defRPr sz="1400" b="1">
                <a:solidFill>
                  <a:schemeClr val="tx1"/>
                </a:solidFill>
                <a:latin typeface="+mn-lt"/>
              </a:defRPr>
            </a:lvl1pPr>
          </a:lstStyle>
          <a:p>
            <a:pPr fontAlgn="base">
              <a:spcBef>
                <a:spcPct val="0"/>
              </a:spcBef>
              <a:spcAft>
                <a:spcPct val="0"/>
              </a:spcAft>
              <a:defRPr/>
            </a:pPr>
            <a:endParaRPr lang="en-US">
              <a:solidFill>
                <a:srgbClr val="FFFFFF"/>
              </a:solidFill>
            </a:endParaRPr>
          </a:p>
        </p:txBody>
      </p:sp>
      <p:sp>
        <p:nvSpPr>
          <p:cNvPr id="15" name="Rectangle 6"/>
          <p:cNvSpPr>
            <a:spLocks noGrp="1" noChangeArrowheads="1"/>
          </p:cNvSpPr>
          <p:nvPr>
            <p:ph type="ftr" sz="quarter" idx="3"/>
          </p:nvPr>
        </p:nvSpPr>
        <p:spPr bwMode="auto">
          <a:xfrm>
            <a:off x="4165600" y="6248400"/>
            <a:ext cx="38608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1">
                <a:solidFill>
                  <a:schemeClr val="tx1"/>
                </a:solidFill>
                <a:latin typeface="+mn-lt"/>
              </a:defRPr>
            </a:lvl1pPr>
          </a:lstStyle>
          <a:p>
            <a:pPr fontAlgn="base">
              <a:spcBef>
                <a:spcPct val="0"/>
              </a:spcBef>
              <a:spcAft>
                <a:spcPct val="0"/>
              </a:spcAft>
              <a:defRPr/>
            </a:pPr>
            <a:endParaRPr lang="en-US">
              <a:solidFill>
                <a:srgbClr val="FFFFFF"/>
              </a:solidFill>
            </a:endParaRPr>
          </a:p>
        </p:txBody>
      </p:sp>
      <p:sp>
        <p:nvSpPr>
          <p:cNvPr id="16" name="Rectangle 7"/>
          <p:cNvSpPr>
            <a:spLocks noGrp="1" noChangeArrowheads="1"/>
          </p:cNvSpPr>
          <p:nvPr>
            <p:ph type="sldNum" sz="quarter" idx="4"/>
          </p:nvPr>
        </p:nvSpPr>
        <p:spPr bwMode="auto">
          <a:xfrm>
            <a:off x="8737600" y="6248400"/>
            <a:ext cx="29464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1">
                <a:solidFill>
                  <a:schemeClr val="tx1"/>
                </a:solidFill>
                <a:latin typeface="+mn-lt"/>
              </a:defRPr>
            </a:lvl1pPr>
          </a:lstStyle>
          <a:p>
            <a:pPr fontAlgn="base">
              <a:spcBef>
                <a:spcPct val="0"/>
              </a:spcBef>
              <a:spcAft>
                <a:spcPct val="0"/>
              </a:spcAft>
              <a:defRPr/>
            </a:pPr>
            <a:fld id="{E15EADA0-6E38-4EFB-98D4-4BB87F4DFAEF}" type="slidenum">
              <a:rPr lang="en-US">
                <a:solidFill>
                  <a:srgbClr val="FFFFFF"/>
                </a:solidFill>
              </a:rPr>
              <a:pPr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2592283257"/>
      </p:ext>
    </p:extLst>
  </p:cSld>
  <p:clrMap bg1="dk2" tx1="lt1" bg2="dk1" tx2="lt2" accent1="accent1" accent2="accent2" accent3="accent3" accent4="accent4" accent5="accent5" accent6="accent6" hlink="hlink" folHlink="folHlink"/>
  <p:sldLayoutIdLst>
    <p:sldLayoutId id="2147484020" r:id="rId1"/>
    <p:sldLayoutId id="2147484021" r:id="rId2"/>
  </p:sldLayoutIdLst>
  <p:transition/>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defRPr>
      </a:lvl2pPr>
      <a:lvl3pPr algn="l" rtl="0" eaLnBrk="0" fontAlgn="base" hangingPunct="0">
        <a:spcBef>
          <a:spcPct val="0"/>
        </a:spcBef>
        <a:spcAft>
          <a:spcPct val="0"/>
        </a:spcAft>
        <a:defRPr sz="3200" b="1">
          <a:solidFill>
            <a:schemeClr val="tx2"/>
          </a:solidFill>
          <a:latin typeface="Arial" charset="0"/>
        </a:defRPr>
      </a:lvl3pPr>
      <a:lvl4pPr algn="l" rtl="0" eaLnBrk="0" fontAlgn="base" hangingPunct="0">
        <a:spcBef>
          <a:spcPct val="0"/>
        </a:spcBef>
        <a:spcAft>
          <a:spcPct val="0"/>
        </a:spcAft>
        <a:defRPr sz="3200" b="1">
          <a:solidFill>
            <a:schemeClr val="tx2"/>
          </a:solidFill>
          <a:latin typeface="Arial" charset="0"/>
        </a:defRPr>
      </a:lvl4pPr>
      <a:lvl5pPr algn="l" rtl="0" eaLnBrk="0" fontAlgn="base" hangingPunct="0">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2400">
          <a:solidFill>
            <a:schemeClr val="tx2"/>
          </a:solidFill>
          <a:latin typeface="+mn-lt"/>
          <a:ea typeface="+mn-ea"/>
          <a:cs typeface="+mn-cs"/>
        </a:defRPr>
      </a:lvl1pPr>
      <a:lvl2pPr marL="742950" indent="-285750" algn="l" rtl="0" eaLnBrk="0" fontAlgn="base" hangingPunct="0">
        <a:spcBef>
          <a:spcPct val="20000"/>
        </a:spcBef>
        <a:spcAft>
          <a:spcPct val="0"/>
        </a:spcAft>
        <a:buFont typeface="Times" pitchFamily="18" charset="0"/>
        <a:buChar char="•"/>
        <a:defRPr sz="2400">
          <a:solidFill>
            <a:schemeClr val="tx1"/>
          </a:solidFill>
          <a:latin typeface="+mn-lt"/>
        </a:defRPr>
      </a:lvl2pPr>
      <a:lvl3pPr marL="1143000" indent="-228600" algn="l" rtl="0" eaLnBrk="0" fontAlgn="base" hangingPunct="0">
        <a:spcBef>
          <a:spcPct val="20000"/>
        </a:spcBef>
        <a:spcAft>
          <a:spcPct val="0"/>
        </a:spcAft>
        <a:buChar char="–"/>
        <a:defRPr sz="2400" b="1">
          <a:solidFill>
            <a:schemeClr val="tx1"/>
          </a:solidFill>
          <a:latin typeface="+mn-lt"/>
        </a:defRPr>
      </a:lvl3pPr>
      <a:lvl4pPr marL="1600200" indent="-228600" algn="l" rtl="0" eaLnBrk="0" fontAlgn="base" hangingPunct="0">
        <a:spcBef>
          <a:spcPct val="20000"/>
        </a:spcBef>
        <a:spcAft>
          <a:spcPct val="0"/>
        </a:spcAft>
        <a:buFont typeface="Times" pitchFamily="18" charset="0"/>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2.xml.rels><?xml version="1.0" encoding="UTF-8" standalone="yes"?>
<Relationships xmlns="http://schemas.openxmlformats.org/package/2006/relationships"><Relationship Id="rId8" Type="http://schemas.openxmlformats.org/officeDocument/2006/relationships/hyperlink" Target="http://www.google.co.uk/imgres?imgurl=http://www.wasvisual.com/images/presenters/wv-52.jpg&amp;imgrefurl=http://www.wasvisual.com/Richard_de_Visser.html&amp;usg=__RBrcplTLc4BEK-6n3P7zCJFdAJ8=&amp;h=175&amp;w=165&amp;sz=48&amp;hl=en&amp;start=2&amp;zoom=1&amp;um=1&amp;itbs=1&amp;tbnid=htXSJeaCp_EUgM:&amp;tbnh=100&amp;tbnw=94&amp;prev=/search?q=richard+devisser&amp;um=1&amp;hl=en&amp;sa=N&amp;tbm=isch&amp;ei=zM4BTvWECdO1hAfJk-HCDQ" TargetMode="External"/><Relationship Id="rId13" Type="http://schemas.openxmlformats.org/officeDocument/2006/relationships/image" Target="../media/image24.png"/><Relationship Id="rId3" Type="http://schemas.openxmlformats.org/officeDocument/2006/relationships/image" Target="../media/image15.jpeg"/><Relationship Id="rId7" Type="http://schemas.openxmlformats.org/officeDocument/2006/relationships/image" Target="../media/image19.jpeg"/><Relationship Id="rId12"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53.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png"/><Relationship Id="rId15" Type="http://schemas.openxmlformats.org/officeDocument/2006/relationships/image" Target="../media/image26.jpeg"/><Relationship Id="rId10" Type="http://schemas.openxmlformats.org/officeDocument/2006/relationships/image" Target="../media/image21.jpeg"/><Relationship Id="rId4" Type="http://schemas.openxmlformats.org/officeDocument/2006/relationships/image" Target="../media/image16.jpeg"/><Relationship Id="rId9" Type="http://schemas.openxmlformats.org/officeDocument/2006/relationships/image" Target="../media/image20.jpeg"/><Relationship Id="rId14" Type="http://schemas.openxmlformats.org/officeDocument/2006/relationships/image" Target="../media/image25.jpeg"/></Relationships>
</file>

<file path=ppt/slides/_rels/slide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153.xml"/><Relationship Id="rId4" Type="http://schemas.openxmlformats.org/officeDocument/2006/relationships/image" Target="../media/image28.jpeg"/></Relationships>
</file>

<file path=ppt/slides/_rels/slide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154.xml"/></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153.xml"/><Relationship Id="rId4" Type="http://schemas.openxmlformats.org/officeDocument/2006/relationships/image" Target="../media/image31.jpe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54.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5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5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4.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5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4.xml"/></Relationships>
</file>

<file path=ppt/slides/_rels/slide2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54.xm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9.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9.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9.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9.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9.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9.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9.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9.xm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1.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9.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9.xml"/></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0.xml"/></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9.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9.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9.xml"/></Relationships>
</file>

<file path=ppt/slides/_rels/slide4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9.xml"/></Relationships>
</file>

<file path=ppt/slides/_rels/slide4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9.xml"/></Relationships>
</file>

<file path=ppt/slides/_rels/slide4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9.xml"/></Relationships>
</file>

<file path=ppt/slides/_rels/slide4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9.xml"/></Relationships>
</file>

<file path=ppt/slides/_rels/slide4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9.xml"/></Relationships>
</file>

<file path=ppt/slides/_rels/slide4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9.xml"/></Relationships>
</file>

<file path=ppt/slides/_rels/slide4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9.xml"/></Relationships>
</file>

<file path=ppt/slides/_rels/slide4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9.xml"/></Relationships>
</file>

<file path=ppt/slides/_rels/slide5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2.xml"/></Relationships>
</file>

<file path=ppt/slides/_rels/slide5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9.xml"/></Relationships>
</file>

<file path=ppt/slides/_rels/slide5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9.xml"/></Relationships>
</file>

<file path=ppt/slides/_rels/slide5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9.xml"/></Relationships>
</file>

<file path=ppt/slides/_rels/slide5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9.xml"/></Relationships>
</file>

<file path=ppt/slides/_rels/slide5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0.xml"/></Relationships>
</file>

<file path=ppt/slides/_rels/slide5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2.xml"/></Relationships>
</file>

<file path=ppt/slides/_rels/slide5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70.xml"/></Relationships>
</file>

<file path=ppt/slides/_rels/slide5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9.xml"/></Relationships>
</file>

<file path=ppt/slides/_rels/slide5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59.xml"/></Relationships>
</file>

<file path=ppt/slides/_rels/slide6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9.xml"/></Relationships>
</file>

<file path=ppt/slides/_rels/slide6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59.xml"/></Relationships>
</file>

<file path=ppt/slides/_rels/slide6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9.xml"/></Relationships>
</file>

<file path=ppt/slides/_rels/slide6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9.xml"/></Relationships>
</file>

<file path=ppt/slides/_rels/slide6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9.xml"/></Relationships>
</file>

<file path=ppt/slides/_rels/slide6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5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67.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jpeg"/><Relationship Id="rId18" Type="http://schemas.openxmlformats.org/officeDocument/2006/relationships/image" Target="../media/image96.png"/><Relationship Id="rId3" Type="http://schemas.openxmlformats.org/officeDocument/2006/relationships/image" Target="../media/image81.jpeg"/><Relationship Id="rId7" Type="http://schemas.openxmlformats.org/officeDocument/2006/relationships/image" Target="../media/image85.jpeg"/><Relationship Id="rId12" Type="http://schemas.openxmlformats.org/officeDocument/2006/relationships/image" Target="../media/image90.jpeg"/><Relationship Id="rId17" Type="http://schemas.openxmlformats.org/officeDocument/2006/relationships/image" Target="../media/image95.png"/><Relationship Id="rId2" Type="http://schemas.openxmlformats.org/officeDocument/2006/relationships/notesSlide" Target="../notesSlides/notesSlide16.xml"/><Relationship Id="rId16" Type="http://schemas.openxmlformats.org/officeDocument/2006/relationships/image" Target="../media/image94.png"/><Relationship Id="rId1" Type="http://schemas.openxmlformats.org/officeDocument/2006/relationships/slideLayout" Target="../slideLayouts/slideLayout71.xml"/><Relationship Id="rId6" Type="http://schemas.openxmlformats.org/officeDocument/2006/relationships/image" Target="../media/image84.jpeg"/><Relationship Id="rId11" Type="http://schemas.openxmlformats.org/officeDocument/2006/relationships/image" Target="../media/image89.jpeg"/><Relationship Id="rId5" Type="http://schemas.openxmlformats.org/officeDocument/2006/relationships/image" Target="../media/image83.png"/><Relationship Id="rId15" Type="http://schemas.openxmlformats.org/officeDocument/2006/relationships/image" Target="../media/image93.png"/><Relationship Id="rId10" Type="http://schemas.openxmlformats.org/officeDocument/2006/relationships/image" Target="../media/image88.jpeg"/><Relationship Id="rId19" Type="http://schemas.openxmlformats.org/officeDocument/2006/relationships/image" Target="../media/image97.emf"/><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3497CD2-DDF6-4838-8D60-D32001D64F7C}"/>
              </a:ext>
            </a:extLst>
          </p:cNvPr>
          <p:cNvSpPr>
            <a:spLocks noGrp="1"/>
          </p:cNvSpPr>
          <p:nvPr>
            <p:ph type="subTitle" idx="1"/>
          </p:nvPr>
        </p:nvSpPr>
        <p:spPr/>
        <p:txBody>
          <a:bodyPr/>
          <a:lstStyle/>
          <a:p>
            <a:r>
              <a:rPr lang="en-GB" sz="2400" dirty="0"/>
              <a:t>Professor Kathy Greenwood</a:t>
            </a:r>
          </a:p>
        </p:txBody>
      </p:sp>
      <p:sp>
        <p:nvSpPr>
          <p:cNvPr id="3" name="Title 2">
            <a:extLst>
              <a:ext uri="{FF2B5EF4-FFF2-40B4-BE49-F238E27FC236}">
                <a16:creationId xmlns:a16="http://schemas.microsoft.com/office/drawing/2014/main" id="{77EDA4F0-2FFB-4A9D-99BA-479BE8D5A139}"/>
              </a:ext>
            </a:extLst>
          </p:cNvPr>
          <p:cNvSpPr>
            <a:spLocks noGrp="1"/>
          </p:cNvSpPr>
          <p:nvPr>
            <p:ph type="ctrTitle"/>
          </p:nvPr>
        </p:nvSpPr>
        <p:spPr/>
        <p:txBody>
          <a:bodyPr>
            <a:normAutofit fontScale="90000"/>
          </a:bodyPr>
          <a:lstStyle/>
          <a:p>
            <a:r>
              <a:rPr lang="en-GB" dirty="0"/>
              <a:t>Treatment choices in Psychosis </a:t>
            </a:r>
            <a:br>
              <a:rPr lang="en-GB" dirty="0"/>
            </a:br>
            <a:r>
              <a:rPr lang="en-GB" dirty="0" err="1"/>
              <a:t>SPRiG</a:t>
            </a:r>
            <a:r>
              <a:rPr lang="en-GB" dirty="0"/>
              <a:t> 2019</a:t>
            </a:r>
          </a:p>
        </p:txBody>
      </p:sp>
    </p:spTree>
    <p:extLst>
      <p:ext uri="{BB962C8B-B14F-4D97-AF65-F5344CB8AC3E}">
        <p14:creationId xmlns:p14="http://schemas.microsoft.com/office/powerpoint/2010/main" val="1058103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1" name="Text Box 8"/>
          <p:cNvSpPr txBox="1">
            <a:spLocks noChangeArrowheads="1"/>
          </p:cNvSpPr>
          <p:nvPr/>
        </p:nvSpPr>
        <p:spPr bwMode="auto">
          <a:xfrm>
            <a:off x="4603751" y="3924301"/>
            <a:ext cx="184731" cy="584775"/>
          </a:xfrm>
          <a:prstGeom prst="rect">
            <a:avLst/>
          </a:prstGeom>
          <a:noFill/>
          <a:ln w="9525">
            <a:noFill/>
            <a:miter lim="800000"/>
            <a:headEnd/>
            <a:tailEnd/>
          </a:ln>
        </p:spPr>
        <p:txBody>
          <a:bodyPr wrap="none">
            <a:spAutoFit/>
          </a:bodyPr>
          <a:lstStyle/>
          <a:p>
            <a:pPr eaLnBrk="0" hangingPunct="0"/>
            <a:endParaRPr lang="en-GB" sz="3200">
              <a:solidFill>
                <a:srgbClr val="000000"/>
              </a:solidFill>
            </a:endParaRPr>
          </a:p>
        </p:txBody>
      </p:sp>
      <p:sp>
        <p:nvSpPr>
          <p:cNvPr id="106503" name="Text Box 10"/>
          <p:cNvSpPr txBox="1">
            <a:spLocks noChangeArrowheads="1"/>
          </p:cNvSpPr>
          <p:nvPr/>
        </p:nvSpPr>
        <p:spPr bwMode="auto">
          <a:xfrm>
            <a:off x="4711701" y="5291139"/>
            <a:ext cx="246063" cy="584775"/>
          </a:xfrm>
          <a:prstGeom prst="rect">
            <a:avLst/>
          </a:prstGeom>
          <a:noFill/>
          <a:ln w="9525">
            <a:noFill/>
            <a:miter lim="800000"/>
            <a:headEnd/>
            <a:tailEnd/>
          </a:ln>
        </p:spPr>
        <p:txBody>
          <a:bodyPr>
            <a:spAutoFit/>
          </a:bodyPr>
          <a:lstStyle/>
          <a:p>
            <a:pPr eaLnBrk="0" hangingPunct="0">
              <a:spcBef>
                <a:spcPct val="50000"/>
              </a:spcBef>
            </a:pPr>
            <a:endParaRPr lang="en-GB" sz="3200">
              <a:solidFill>
                <a:srgbClr val="000000"/>
              </a:solidFill>
            </a:endParaRPr>
          </a:p>
        </p:txBody>
      </p:sp>
      <p:pic>
        <p:nvPicPr>
          <p:cNvPr id="16" name="Picture 5" descr="staff photo"/>
          <p:cNvPicPr>
            <a:picLocks noChangeAspect="1" noChangeArrowheads="1"/>
          </p:cNvPicPr>
          <p:nvPr/>
        </p:nvPicPr>
        <p:blipFill>
          <a:blip r:embed="rId3" cstate="print"/>
          <a:srcRect/>
          <a:stretch>
            <a:fillRect/>
          </a:stretch>
        </p:blipFill>
        <p:spPr bwMode="auto">
          <a:xfrm>
            <a:off x="1703512" y="2041204"/>
            <a:ext cx="1223962" cy="1747837"/>
          </a:xfrm>
          <a:prstGeom prst="rect">
            <a:avLst/>
          </a:prstGeom>
          <a:noFill/>
          <a:ln w="9525">
            <a:noFill/>
            <a:miter lim="800000"/>
            <a:headEnd/>
            <a:tailEnd/>
          </a:ln>
        </p:spPr>
      </p:pic>
      <p:pic>
        <p:nvPicPr>
          <p:cNvPr id="17" name="Picture 7" descr="http://graph.facebook.com/677696353/picture?type=large"/>
          <p:cNvPicPr>
            <a:picLocks noChangeAspect="1" noChangeArrowheads="1"/>
          </p:cNvPicPr>
          <p:nvPr/>
        </p:nvPicPr>
        <p:blipFill>
          <a:blip r:embed="rId4" cstate="print"/>
          <a:srcRect/>
          <a:stretch>
            <a:fillRect/>
          </a:stretch>
        </p:blipFill>
        <p:spPr bwMode="auto">
          <a:xfrm>
            <a:off x="2999657" y="2060252"/>
            <a:ext cx="1260475" cy="1728788"/>
          </a:xfrm>
          <a:prstGeom prst="rect">
            <a:avLst/>
          </a:prstGeom>
          <a:noFill/>
          <a:ln w="9525">
            <a:noFill/>
            <a:miter lim="800000"/>
            <a:headEnd/>
            <a:tailEnd/>
          </a:ln>
        </p:spPr>
      </p:pic>
      <p:pic>
        <p:nvPicPr>
          <p:cNvPr id="18" name="Picture 2"/>
          <p:cNvPicPr>
            <a:picLocks noChangeAspect="1" noChangeArrowheads="1"/>
          </p:cNvPicPr>
          <p:nvPr/>
        </p:nvPicPr>
        <p:blipFill>
          <a:blip r:embed="rId5" cstate="print"/>
          <a:srcRect/>
          <a:stretch>
            <a:fillRect/>
          </a:stretch>
        </p:blipFill>
        <p:spPr bwMode="auto">
          <a:xfrm>
            <a:off x="9390062" y="2060849"/>
            <a:ext cx="1277938" cy="1800200"/>
          </a:xfrm>
          <a:prstGeom prst="rect">
            <a:avLst/>
          </a:prstGeom>
          <a:noFill/>
          <a:ln w="9525">
            <a:noFill/>
            <a:miter lim="800000"/>
            <a:headEnd/>
            <a:tailEnd/>
          </a:ln>
        </p:spPr>
      </p:pic>
      <p:sp>
        <p:nvSpPr>
          <p:cNvPr id="19" name="TextBox 12"/>
          <p:cNvSpPr txBox="1">
            <a:spLocks noChangeArrowheads="1"/>
          </p:cNvSpPr>
          <p:nvPr/>
        </p:nvSpPr>
        <p:spPr bwMode="auto">
          <a:xfrm>
            <a:off x="1524000" y="3907904"/>
            <a:ext cx="4032250" cy="457200"/>
          </a:xfrm>
          <a:prstGeom prst="rect">
            <a:avLst/>
          </a:prstGeom>
          <a:noFill/>
          <a:ln w="9525">
            <a:noFill/>
            <a:miter lim="800000"/>
            <a:headEnd/>
            <a:tailEnd/>
          </a:ln>
        </p:spPr>
        <p:txBody>
          <a:bodyPr>
            <a:spAutoFit/>
          </a:bodyPr>
          <a:lstStyle/>
          <a:p>
            <a:pPr eaLnBrk="0" hangingPunct="0"/>
            <a:r>
              <a:rPr lang="en-GB" sz="2400" dirty="0">
                <a:solidFill>
                  <a:srgbClr val="000000"/>
                </a:solidFill>
                <a:latin typeface="Times New Roman" pitchFamily="18" charset="0"/>
              </a:rPr>
              <a:t>Institute</a:t>
            </a:r>
            <a:r>
              <a:rPr lang="en-GB" sz="2400" dirty="0">
                <a:solidFill>
                  <a:srgbClr val="FFFFFF"/>
                </a:solidFill>
                <a:latin typeface="Times New Roman" pitchFamily="18" charset="0"/>
              </a:rPr>
              <a:t> </a:t>
            </a:r>
            <a:r>
              <a:rPr lang="en-GB" sz="2400" dirty="0">
                <a:solidFill>
                  <a:srgbClr val="000000"/>
                </a:solidFill>
                <a:latin typeface="Times New Roman" pitchFamily="18" charset="0"/>
              </a:rPr>
              <a:t>of Psychiatry</a:t>
            </a:r>
          </a:p>
        </p:txBody>
      </p:sp>
      <p:sp>
        <p:nvSpPr>
          <p:cNvPr id="20" name="TextBox 14"/>
          <p:cNvSpPr txBox="1">
            <a:spLocks noChangeArrowheads="1"/>
          </p:cNvSpPr>
          <p:nvPr/>
        </p:nvSpPr>
        <p:spPr bwMode="auto">
          <a:xfrm>
            <a:off x="4170364" y="4339952"/>
            <a:ext cx="5113337" cy="457200"/>
          </a:xfrm>
          <a:prstGeom prst="rect">
            <a:avLst/>
          </a:prstGeom>
          <a:noFill/>
          <a:ln w="9525">
            <a:noFill/>
            <a:miter lim="800000"/>
            <a:headEnd/>
            <a:tailEnd/>
          </a:ln>
        </p:spPr>
        <p:txBody>
          <a:bodyPr>
            <a:spAutoFit/>
          </a:bodyPr>
          <a:lstStyle/>
          <a:p>
            <a:pPr eaLnBrk="0" hangingPunct="0"/>
            <a:r>
              <a:rPr lang="en-GB" sz="2400" dirty="0">
                <a:solidFill>
                  <a:srgbClr val="000000"/>
                </a:solidFill>
                <a:latin typeface="Times New Roman" pitchFamily="18" charset="0"/>
              </a:rPr>
              <a:t>University of Sussex, Psychology</a:t>
            </a:r>
          </a:p>
        </p:txBody>
      </p:sp>
      <p:pic>
        <p:nvPicPr>
          <p:cNvPr id="21" name="Picture 5"/>
          <p:cNvPicPr>
            <a:picLocks noChangeAspect="1" noChangeArrowheads="1"/>
          </p:cNvPicPr>
          <p:nvPr/>
        </p:nvPicPr>
        <p:blipFill>
          <a:blip r:embed="rId6" cstate="print"/>
          <a:srcRect/>
          <a:stretch>
            <a:fillRect/>
          </a:stretch>
        </p:blipFill>
        <p:spPr bwMode="auto">
          <a:xfrm>
            <a:off x="7968209" y="2060824"/>
            <a:ext cx="1349375" cy="1800225"/>
          </a:xfrm>
          <a:prstGeom prst="rect">
            <a:avLst/>
          </a:prstGeom>
          <a:noFill/>
          <a:ln w="9525">
            <a:noFill/>
            <a:miter lim="800000"/>
            <a:headEnd/>
            <a:tailEnd/>
          </a:ln>
        </p:spPr>
      </p:pic>
      <p:pic>
        <p:nvPicPr>
          <p:cNvPr id="22" name="Picture 6" descr="bcoms200786218471"/>
          <p:cNvPicPr>
            <a:picLocks noChangeAspect="1" noChangeArrowheads="1"/>
          </p:cNvPicPr>
          <p:nvPr/>
        </p:nvPicPr>
        <p:blipFill>
          <a:blip r:embed="rId7" cstate="print"/>
          <a:srcRect/>
          <a:stretch>
            <a:fillRect/>
          </a:stretch>
        </p:blipFill>
        <p:spPr bwMode="auto">
          <a:xfrm>
            <a:off x="6528049" y="2002086"/>
            <a:ext cx="1279525" cy="1858962"/>
          </a:xfrm>
          <a:prstGeom prst="rect">
            <a:avLst/>
          </a:prstGeom>
          <a:noFill/>
          <a:ln w="9525">
            <a:noFill/>
            <a:miter lim="800000"/>
            <a:headEnd/>
            <a:tailEnd/>
          </a:ln>
        </p:spPr>
      </p:pic>
      <p:pic>
        <p:nvPicPr>
          <p:cNvPr id="23" name="Picture 10" descr="http://t2.gstatic.com/images?q=tbn:ANd9GcQMJ7gcA8I8zUZzF69u3HLY8OHxMKt6N2zbJ9QY2EcO4gRKnXRuqDmxPQ">
            <a:hlinkClick r:id="rId8"/>
          </p:cNvPr>
          <p:cNvPicPr>
            <a:picLocks noChangeAspect="1" noChangeArrowheads="1"/>
          </p:cNvPicPr>
          <p:nvPr/>
        </p:nvPicPr>
        <p:blipFill>
          <a:blip r:embed="rId9" cstate="print"/>
          <a:srcRect/>
          <a:stretch>
            <a:fillRect/>
          </a:stretch>
        </p:blipFill>
        <p:spPr bwMode="auto">
          <a:xfrm>
            <a:off x="4623737" y="4827335"/>
            <a:ext cx="1765300" cy="1879600"/>
          </a:xfrm>
          <a:prstGeom prst="rect">
            <a:avLst/>
          </a:prstGeom>
          <a:noFill/>
          <a:ln w="9525">
            <a:noFill/>
            <a:miter lim="800000"/>
            <a:headEnd/>
            <a:tailEnd/>
          </a:ln>
        </p:spPr>
      </p:pic>
      <p:pic>
        <p:nvPicPr>
          <p:cNvPr id="24" name="Picture 12" descr="photo of Andy Field"/>
          <p:cNvPicPr>
            <a:picLocks noChangeAspect="1" noChangeArrowheads="1"/>
          </p:cNvPicPr>
          <p:nvPr/>
        </p:nvPicPr>
        <p:blipFill>
          <a:blip r:embed="rId10" cstate="print"/>
          <a:srcRect/>
          <a:stretch>
            <a:fillRect/>
          </a:stretch>
        </p:blipFill>
        <p:spPr bwMode="auto">
          <a:xfrm>
            <a:off x="3062017" y="4782041"/>
            <a:ext cx="1662112" cy="2008187"/>
          </a:xfrm>
          <a:prstGeom prst="rect">
            <a:avLst/>
          </a:prstGeom>
          <a:noFill/>
          <a:ln w="9525">
            <a:noFill/>
            <a:miter lim="800000"/>
            <a:headEnd/>
            <a:tailEnd/>
          </a:ln>
        </p:spPr>
      </p:pic>
      <p:sp>
        <p:nvSpPr>
          <p:cNvPr id="25" name="TextBox 13"/>
          <p:cNvSpPr txBox="1">
            <a:spLocks noChangeArrowheads="1"/>
          </p:cNvSpPr>
          <p:nvPr/>
        </p:nvSpPr>
        <p:spPr bwMode="auto">
          <a:xfrm>
            <a:off x="5267326" y="3933056"/>
            <a:ext cx="5400675" cy="457200"/>
          </a:xfrm>
          <a:prstGeom prst="rect">
            <a:avLst/>
          </a:prstGeom>
          <a:noFill/>
          <a:ln w="9525">
            <a:noFill/>
            <a:miter lim="800000"/>
            <a:headEnd/>
            <a:tailEnd/>
          </a:ln>
        </p:spPr>
        <p:txBody>
          <a:bodyPr>
            <a:spAutoFit/>
          </a:bodyPr>
          <a:lstStyle/>
          <a:p>
            <a:pPr algn="ctr" eaLnBrk="0" hangingPunct="0"/>
            <a:r>
              <a:rPr lang="en-GB" sz="2400" dirty="0">
                <a:solidFill>
                  <a:srgbClr val="000000"/>
                </a:solidFill>
                <a:latin typeface="Times New Roman" pitchFamily="18" charset="0"/>
              </a:rPr>
              <a:t>Sussex Partnership NHS Foundation Trust</a:t>
            </a:r>
          </a:p>
        </p:txBody>
      </p:sp>
      <p:pic>
        <p:nvPicPr>
          <p:cNvPr id="26" name="Picture 13"/>
          <p:cNvPicPr>
            <a:picLocks noChangeAspect="1" noChangeArrowheads="1"/>
          </p:cNvPicPr>
          <p:nvPr/>
        </p:nvPicPr>
        <p:blipFill>
          <a:blip r:embed="rId11" cstate="print"/>
          <a:srcRect/>
          <a:stretch>
            <a:fillRect/>
          </a:stretch>
        </p:blipFill>
        <p:spPr bwMode="auto">
          <a:xfrm>
            <a:off x="6367876" y="4867035"/>
            <a:ext cx="1414521" cy="1800200"/>
          </a:xfrm>
          <a:prstGeom prst="rect">
            <a:avLst/>
          </a:prstGeom>
          <a:noFill/>
          <a:ln w="9525">
            <a:noFill/>
            <a:miter lim="800000"/>
            <a:headEnd/>
            <a:tailEnd/>
          </a:ln>
        </p:spPr>
      </p:pic>
      <p:pic>
        <p:nvPicPr>
          <p:cNvPr id="94209" name="Picture 1"/>
          <p:cNvPicPr>
            <a:picLocks noChangeAspect="1" noChangeArrowheads="1"/>
          </p:cNvPicPr>
          <p:nvPr/>
        </p:nvPicPr>
        <p:blipFill>
          <a:blip r:embed="rId12" cstate="print"/>
          <a:srcRect/>
          <a:stretch>
            <a:fillRect/>
          </a:stretch>
        </p:blipFill>
        <p:spPr bwMode="auto">
          <a:xfrm>
            <a:off x="1509842" y="4895041"/>
            <a:ext cx="1584175" cy="1621934"/>
          </a:xfrm>
          <a:prstGeom prst="rect">
            <a:avLst/>
          </a:prstGeom>
          <a:noFill/>
          <a:ln w="9525">
            <a:noFill/>
            <a:miter lim="800000"/>
            <a:headEnd/>
            <a:tailEnd/>
          </a:ln>
        </p:spPr>
      </p:pic>
      <p:pic>
        <p:nvPicPr>
          <p:cNvPr id="28" name="Picture 2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34178" y="2126895"/>
            <a:ext cx="1863206"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847528" y="620688"/>
            <a:ext cx="8568952" cy="707886"/>
          </a:xfrm>
          <a:prstGeom prst="rect">
            <a:avLst/>
          </a:prstGeom>
          <a:noFill/>
        </p:spPr>
        <p:txBody>
          <a:bodyPr wrap="square" rtlCol="0">
            <a:spAutoFit/>
          </a:bodyPr>
          <a:lstStyle/>
          <a:p>
            <a:pPr algn="ctr"/>
            <a:r>
              <a:rPr lang="en-GB" sz="4000">
                <a:solidFill>
                  <a:srgbClr val="000000"/>
                </a:solidFill>
              </a:rPr>
              <a:t>Collaborators </a:t>
            </a:r>
            <a:endParaRPr lang="en-GB" sz="4000" dirty="0">
              <a:solidFill>
                <a:srgbClr val="000000"/>
              </a:solidFill>
            </a:endParaRPr>
          </a:p>
        </p:txBody>
      </p:sp>
      <p:pic>
        <p:nvPicPr>
          <p:cNvPr id="27" name="Picture 26"/>
          <p:cNvPicPr/>
          <p:nvPr/>
        </p:nvPicPr>
        <p:blipFill>
          <a:blip r:embed="rId14" cstate="print">
            <a:extLst>
              <a:ext uri="{28A0092B-C50C-407E-A947-70E740481C1C}">
                <a14:useLocalDpi xmlns:a14="http://schemas.microsoft.com/office/drawing/2010/main" val="0"/>
              </a:ext>
            </a:extLst>
          </a:blip>
          <a:srcRect b="24475"/>
          <a:stretch>
            <a:fillRect/>
          </a:stretch>
        </p:blipFill>
        <p:spPr bwMode="auto">
          <a:xfrm>
            <a:off x="7775500" y="4865346"/>
            <a:ext cx="1508200" cy="1790699"/>
          </a:xfrm>
          <a:prstGeom prst="rect">
            <a:avLst/>
          </a:prstGeom>
          <a:noFill/>
          <a:ln>
            <a:noFill/>
          </a:ln>
          <a:effectLst/>
        </p:spPr>
      </p:pic>
      <p:pic>
        <p:nvPicPr>
          <p:cNvPr id="2" name="Picture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192508" y="4851328"/>
            <a:ext cx="1584012" cy="1841884"/>
          </a:xfrm>
          <a:prstGeom prst="rect">
            <a:avLst/>
          </a:prstGeom>
        </p:spPr>
      </p:pic>
      <p:sp>
        <p:nvSpPr>
          <p:cNvPr id="4" name="Oval 3"/>
          <p:cNvSpPr/>
          <p:nvPr/>
        </p:nvSpPr>
        <p:spPr>
          <a:xfrm>
            <a:off x="6397384" y="1615003"/>
            <a:ext cx="4567843" cy="2697861"/>
          </a:xfrm>
          <a:prstGeom prst="ellipse">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3958129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a:spLocks noChangeAspect="1" noChangeArrowheads="1" noTextEdit="1"/>
          </p:cNvSpPr>
          <p:nvPr/>
        </p:nvSpPr>
        <p:spPr bwMode="auto">
          <a:xfrm>
            <a:off x="1487489" y="1165622"/>
            <a:ext cx="9121775" cy="571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pic>
        <p:nvPicPr>
          <p:cNvPr id="1167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816124"/>
            <a:ext cx="9144000"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5411" y="1844824"/>
            <a:ext cx="8023038" cy="4628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5356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Engagement study –phase 1 interviews</a:t>
            </a:r>
          </a:p>
        </p:txBody>
      </p:sp>
      <p:sp>
        <p:nvSpPr>
          <p:cNvPr id="4" name="Content Placeholder 3"/>
          <p:cNvSpPr>
            <a:spLocks noGrp="1"/>
          </p:cNvSpPr>
          <p:nvPr>
            <p:ph idx="1"/>
          </p:nvPr>
        </p:nvSpPr>
        <p:spPr>
          <a:xfrm>
            <a:off x="1919536" y="1628800"/>
            <a:ext cx="8280920" cy="964704"/>
          </a:xfrm>
        </p:spPr>
        <p:txBody>
          <a:bodyPr>
            <a:normAutofit/>
          </a:bodyPr>
          <a:lstStyle/>
          <a:p>
            <a:r>
              <a:rPr lang="en-GB" dirty="0"/>
              <a:t>N= 68 people, n=40 qualitative data sets, thematic analysis</a:t>
            </a:r>
          </a:p>
          <a:p>
            <a:pPr marL="0" indent="0">
              <a:buNone/>
            </a:pPr>
            <a:endParaRPr lang="en-GB" dirty="0"/>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1705" y="2564905"/>
            <a:ext cx="5051425" cy="375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04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2" y="202945"/>
            <a:ext cx="9143999"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18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1392018"/>
            <a:ext cx="9107488" cy="5277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0888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Engagement study – phase 2 – </a:t>
            </a:r>
            <a:r>
              <a:rPr lang="en-GB" dirty="0" err="1"/>
              <a:t>delphi</a:t>
            </a:r>
            <a:r>
              <a:rPr lang="en-GB" dirty="0"/>
              <a:t> consultation</a:t>
            </a:r>
          </a:p>
        </p:txBody>
      </p:sp>
      <p:sp>
        <p:nvSpPr>
          <p:cNvPr id="4" name="Content Placeholder 3"/>
          <p:cNvSpPr>
            <a:spLocks noGrp="1"/>
          </p:cNvSpPr>
          <p:nvPr>
            <p:ph idx="1"/>
          </p:nvPr>
        </p:nvSpPr>
        <p:spPr/>
        <p:txBody>
          <a:bodyPr/>
          <a:lstStyle/>
          <a:p>
            <a:endParaRPr lang="en-GB"/>
          </a:p>
        </p:txBody>
      </p:sp>
      <p:grpSp>
        <p:nvGrpSpPr>
          <p:cNvPr id="5" name="Group 5"/>
          <p:cNvGrpSpPr>
            <a:grpSpLocks noChangeAspect="1"/>
          </p:cNvGrpSpPr>
          <p:nvPr/>
        </p:nvGrpSpPr>
        <p:grpSpPr bwMode="auto">
          <a:xfrm>
            <a:off x="1487488" y="1401160"/>
            <a:ext cx="9144000" cy="5761037"/>
            <a:chOff x="14" y="691"/>
            <a:chExt cx="5760" cy="3629"/>
          </a:xfrm>
        </p:grpSpPr>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 y="691"/>
              <a:ext cx="5760" cy="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spect="1" noChangeArrowheads="1" noTextEdit="1"/>
            </p:cNvSpPr>
            <p:nvPr/>
          </p:nvSpPr>
          <p:spPr bwMode="auto">
            <a:xfrm>
              <a:off x="14" y="717"/>
              <a:ext cx="5746" cy="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grpSp>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552" y="2865100"/>
            <a:ext cx="4838700"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Callout 8"/>
          <p:cNvSpPr/>
          <p:nvPr/>
        </p:nvSpPr>
        <p:spPr bwMode="auto">
          <a:xfrm>
            <a:off x="6802097" y="2577068"/>
            <a:ext cx="3865191" cy="2220084"/>
          </a:xfrm>
          <a:prstGeom prst="wedgeEllipseCallout">
            <a:avLst>
              <a:gd name="adj1" fmla="val -45571"/>
              <a:gd name="adj2" fmla="val 8037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r>
              <a:rPr lang="en-GB" sz="1600" dirty="0">
                <a:solidFill>
                  <a:srgbClr val="FFFFFF"/>
                </a:solidFill>
                <a:latin typeface="Tahoma" pitchFamily="34" charset="0"/>
                <a:cs typeface="Tahoma" pitchFamily="34" charset="0"/>
              </a:rPr>
              <a:t>National EIP leads, </a:t>
            </a:r>
          </a:p>
          <a:p>
            <a:pPr algn="ctr" eaLnBrk="0" hangingPunct="0"/>
            <a:r>
              <a:rPr lang="en-GB" sz="1600" dirty="0">
                <a:solidFill>
                  <a:srgbClr val="FFFFFF"/>
                </a:solidFill>
                <a:latin typeface="Tahoma" pitchFamily="34" charset="0"/>
                <a:cs typeface="Tahoma" pitchFamily="34" charset="0"/>
              </a:rPr>
              <a:t>Clinical directors, Service managers</a:t>
            </a:r>
          </a:p>
          <a:p>
            <a:pPr algn="ctr" eaLnBrk="0" hangingPunct="0"/>
            <a:r>
              <a:rPr lang="en-GB" sz="1600" dirty="0">
                <a:solidFill>
                  <a:srgbClr val="FFFFFF"/>
                </a:solidFill>
                <a:latin typeface="Tahoma" pitchFamily="34" charset="0"/>
                <a:cs typeface="Tahoma" pitchFamily="34" charset="0"/>
              </a:rPr>
              <a:t>Team leaders, Care co-ordinators</a:t>
            </a:r>
          </a:p>
          <a:p>
            <a:pPr algn="ctr" eaLnBrk="0" hangingPunct="0"/>
            <a:r>
              <a:rPr lang="en-GB" sz="1600" dirty="0">
                <a:solidFill>
                  <a:srgbClr val="FFFFFF"/>
                </a:solidFill>
                <a:latin typeface="Tahoma" pitchFamily="34" charset="0"/>
                <a:cs typeface="Tahoma" pitchFamily="34" charset="0"/>
              </a:rPr>
              <a:t>Psychiatrists, Psychologists, Pharmacists N=27</a:t>
            </a:r>
          </a:p>
        </p:txBody>
      </p:sp>
    </p:spTree>
    <p:extLst>
      <p:ext uri="{BB962C8B-B14F-4D97-AF65-F5344CB8AC3E}">
        <p14:creationId xmlns:p14="http://schemas.microsoft.com/office/powerpoint/2010/main" val="282484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363272" cy="1143000"/>
          </a:xfrm>
        </p:spPr>
        <p:txBody>
          <a:bodyPr>
            <a:normAutofit fontScale="90000"/>
          </a:bodyPr>
          <a:lstStyle/>
          <a:p>
            <a:r>
              <a:rPr lang="en-GB" dirty="0"/>
              <a:t>Engagement study – phase 3 EYE model</a:t>
            </a:r>
          </a:p>
        </p:txBody>
      </p:sp>
      <p:grpSp>
        <p:nvGrpSpPr>
          <p:cNvPr id="4" name="Group 5"/>
          <p:cNvGrpSpPr>
            <a:grpSpLocks noChangeAspect="1"/>
          </p:cNvGrpSpPr>
          <p:nvPr/>
        </p:nvGrpSpPr>
        <p:grpSpPr bwMode="auto">
          <a:xfrm>
            <a:off x="1487488" y="1124745"/>
            <a:ext cx="9144000" cy="5761037"/>
            <a:chOff x="14" y="691"/>
            <a:chExt cx="5760" cy="3629"/>
          </a:xfrm>
        </p:grpSpPr>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 y="691"/>
              <a:ext cx="5760" cy="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4"/>
            <p:cNvSpPr>
              <a:spLocks noChangeAspect="1" noChangeArrowheads="1" noTextEdit="1"/>
            </p:cNvSpPr>
            <p:nvPr/>
          </p:nvSpPr>
          <p:spPr bwMode="auto">
            <a:xfrm>
              <a:off x="14" y="717"/>
              <a:ext cx="5746" cy="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grpSp>
      <p:sp>
        <p:nvSpPr>
          <p:cNvPr id="7" name="Rectangle 6"/>
          <p:cNvSpPr/>
          <p:nvPr/>
        </p:nvSpPr>
        <p:spPr bwMode="auto">
          <a:xfrm>
            <a:off x="1703512" y="1340768"/>
            <a:ext cx="2808312" cy="1944216"/>
          </a:xfrm>
          <a:prstGeom prst="rect">
            <a:avLst/>
          </a:prstGeom>
          <a:solidFill>
            <a:schemeClr val="accent1">
              <a:alpha val="6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GB" sz="2400" b="1" dirty="0">
                <a:solidFill>
                  <a:srgbClr val="FFFFFF"/>
                </a:solidFill>
                <a:latin typeface="Times" pitchFamily="18" charset="0"/>
              </a:rPr>
              <a:t>Communications</a:t>
            </a:r>
          </a:p>
          <a:p>
            <a:pPr eaLnBrk="0" fontAlgn="base" hangingPunct="0">
              <a:spcBef>
                <a:spcPct val="0"/>
              </a:spcBef>
              <a:spcAft>
                <a:spcPct val="0"/>
              </a:spcAft>
            </a:pPr>
            <a:r>
              <a:rPr lang="en-GB" sz="1600" b="1" dirty="0">
                <a:solidFill>
                  <a:srgbClr val="FFFFFF"/>
                </a:solidFill>
                <a:latin typeface="Times" pitchFamily="18" charset="0"/>
              </a:rPr>
              <a:t>Transparent hopeful communication</a:t>
            </a:r>
          </a:p>
          <a:p>
            <a:pPr eaLnBrk="0" fontAlgn="base" hangingPunct="0">
              <a:spcBef>
                <a:spcPct val="0"/>
              </a:spcBef>
              <a:spcAft>
                <a:spcPct val="0"/>
              </a:spcAft>
            </a:pPr>
            <a:endParaRPr lang="en-GB" sz="1600" b="1" dirty="0">
              <a:solidFill>
                <a:srgbClr val="FFFFFF"/>
              </a:solidFill>
              <a:latin typeface="Times" pitchFamily="18" charset="0"/>
            </a:endParaRPr>
          </a:p>
          <a:p>
            <a:pPr eaLnBrk="0" fontAlgn="base" hangingPunct="0">
              <a:spcBef>
                <a:spcPct val="0"/>
              </a:spcBef>
              <a:spcAft>
                <a:spcPct val="0"/>
              </a:spcAft>
            </a:pPr>
            <a:r>
              <a:rPr lang="en-GB" sz="1600" b="1" dirty="0">
                <a:solidFill>
                  <a:srgbClr val="FFFF00"/>
                </a:solidFill>
                <a:latin typeface="Times" pitchFamily="18" charset="0"/>
              </a:rPr>
              <a:t>Myth busting booklets</a:t>
            </a:r>
          </a:p>
          <a:p>
            <a:pPr eaLnBrk="0" fontAlgn="base" hangingPunct="0">
              <a:spcBef>
                <a:spcPct val="0"/>
              </a:spcBef>
              <a:spcAft>
                <a:spcPct val="0"/>
              </a:spcAft>
            </a:pPr>
            <a:r>
              <a:rPr lang="en-GB" sz="1600" b="1" dirty="0">
                <a:solidFill>
                  <a:srgbClr val="FFFF00"/>
                </a:solidFill>
                <a:latin typeface="Times" pitchFamily="18" charset="0"/>
              </a:rPr>
              <a:t>Website</a:t>
            </a:r>
          </a:p>
        </p:txBody>
      </p:sp>
      <p:sp>
        <p:nvSpPr>
          <p:cNvPr id="8" name="Rectangle 7"/>
          <p:cNvSpPr/>
          <p:nvPr/>
        </p:nvSpPr>
        <p:spPr bwMode="auto">
          <a:xfrm>
            <a:off x="3258170" y="2283667"/>
            <a:ext cx="2808312" cy="1711277"/>
          </a:xfrm>
          <a:prstGeom prst="rect">
            <a:avLst/>
          </a:prstGeom>
          <a:solidFill>
            <a:schemeClr val="accent1">
              <a:alpha val="6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GB" sz="2400" b="1" dirty="0">
                <a:solidFill>
                  <a:srgbClr val="FFFFFF"/>
                </a:solidFill>
                <a:latin typeface="Times" pitchFamily="18" charset="0"/>
              </a:rPr>
              <a:t>Social</a:t>
            </a:r>
          </a:p>
          <a:p>
            <a:pPr eaLnBrk="0" fontAlgn="base" hangingPunct="0">
              <a:spcBef>
                <a:spcPct val="0"/>
              </a:spcBef>
              <a:spcAft>
                <a:spcPct val="0"/>
              </a:spcAft>
            </a:pPr>
            <a:r>
              <a:rPr lang="en-GB" sz="1600" b="1" dirty="0">
                <a:solidFill>
                  <a:srgbClr val="FFFFFF"/>
                </a:solidFill>
                <a:latin typeface="Times" pitchFamily="18" charset="0"/>
              </a:rPr>
              <a:t>Socially inclusive practice</a:t>
            </a:r>
          </a:p>
          <a:p>
            <a:pPr eaLnBrk="0" fontAlgn="base" hangingPunct="0">
              <a:spcBef>
                <a:spcPct val="0"/>
              </a:spcBef>
              <a:spcAft>
                <a:spcPct val="0"/>
              </a:spcAft>
            </a:pPr>
            <a:r>
              <a:rPr lang="en-GB" sz="1600" b="1" dirty="0">
                <a:solidFill>
                  <a:srgbClr val="FFFF00"/>
                </a:solidFill>
                <a:latin typeface="Times" pitchFamily="18" charset="0"/>
              </a:rPr>
              <a:t>Social support group</a:t>
            </a:r>
            <a:endParaRPr lang="en-GB" sz="1600" b="1" dirty="0">
              <a:solidFill>
                <a:srgbClr val="FFFFFF"/>
              </a:solidFill>
              <a:latin typeface="Times" pitchFamily="18" charset="0"/>
            </a:endParaRPr>
          </a:p>
          <a:p>
            <a:pPr eaLnBrk="0" fontAlgn="base" hangingPunct="0">
              <a:spcBef>
                <a:spcPct val="0"/>
              </a:spcBef>
              <a:spcAft>
                <a:spcPct val="0"/>
              </a:spcAft>
            </a:pPr>
            <a:r>
              <a:rPr lang="en-GB" sz="1600" b="1" dirty="0">
                <a:solidFill>
                  <a:srgbClr val="FFFF00"/>
                </a:solidFill>
                <a:latin typeface="Times" pitchFamily="18" charset="0"/>
              </a:rPr>
              <a:t>Family and friends protocol</a:t>
            </a:r>
          </a:p>
          <a:p>
            <a:pPr eaLnBrk="0" fontAlgn="base" hangingPunct="0">
              <a:spcBef>
                <a:spcPct val="0"/>
              </a:spcBef>
              <a:spcAft>
                <a:spcPct val="0"/>
              </a:spcAft>
            </a:pPr>
            <a:r>
              <a:rPr lang="en-GB" sz="1600" b="1" dirty="0">
                <a:solidFill>
                  <a:srgbClr val="FFFF00"/>
                </a:solidFill>
                <a:latin typeface="Times" pitchFamily="18" charset="0"/>
              </a:rPr>
              <a:t>Peer workers</a:t>
            </a:r>
          </a:p>
          <a:p>
            <a:pPr eaLnBrk="0" fontAlgn="base" hangingPunct="0">
              <a:spcBef>
                <a:spcPct val="0"/>
              </a:spcBef>
              <a:spcAft>
                <a:spcPct val="0"/>
              </a:spcAft>
            </a:pPr>
            <a:r>
              <a:rPr lang="en-GB" sz="1600" b="1" dirty="0">
                <a:solidFill>
                  <a:srgbClr val="FFFF00"/>
                </a:solidFill>
                <a:latin typeface="Times" pitchFamily="18" charset="0"/>
              </a:rPr>
              <a:t>Family and </a:t>
            </a:r>
            <a:r>
              <a:rPr lang="en-GB" sz="1600" b="1" dirty="0" err="1">
                <a:solidFill>
                  <a:srgbClr val="FFFF00"/>
                </a:solidFill>
                <a:latin typeface="Times" pitchFamily="18" charset="0"/>
              </a:rPr>
              <a:t>FriendsBooklets</a:t>
            </a:r>
            <a:endParaRPr lang="en-GB" sz="1600" b="1" dirty="0">
              <a:solidFill>
                <a:srgbClr val="FFFF00"/>
              </a:solidFill>
              <a:latin typeface="Times" pitchFamily="18" charset="0"/>
            </a:endParaRPr>
          </a:p>
        </p:txBody>
      </p:sp>
      <p:sp>
        <p:nvSpPr>
          <p:cNvPr id="9" name="Rectangle 8"/>
          <p:cNvSpPr/>
          <p:nvPr/>
        </p:nvSpPr>
        <p:spPr bwMode="auto">
          <a:xfrm>
            <a:off x="4791003" y="3098642"/>
            <a:ext cx="3018641" cy="1783432"/>
          </a:xfrm>
          <a:prstGeom prst="rect">
            <a:avLst/>
          </a:prstGeom>
          <a:solidFill>
            <a:schemeClr val="accent1">
              <a:alpha val="6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GB" sz="2400" b="1" dirty="0">
                <a:solidFill>
                  <a:srgbClr val="FFFFFF"/>
                </a:solidFill>
                <a:latin typeface="Times" pitchFamily="18" charset="0"/>
              </a:rPr>
              <a:t>Mental Health Service</a:t>
            </a:r>
          </a:p>
          <a:p>
            <a:pPr eaLnBrk="0" fontAlgn="base" hangingPunct="0">
              <a:spcBef>
                <a:spcPct val="0"/>
              </a:spcBef>
              <a:spcAft>
                <a:spcPct val="0"/>
              </a:spcAft>
            </a:pPr>
            <a:r>
              <a:rPr lang="en-GB" sz="1600" b="1" dirty="0">
                <a:solidFill>
                  <a:srgbClr val="FFFFFF"/>
                </a:solidFill>
                <a:latin typeface="Times" pitchFamily="18" charset="0"/>
              </a:rPr>
              <a:t>Open </a:t>
            </a:r>
            <a:r>
              <a:rPr lang="en-GB" sz="1600" b="1" dirty="0" err="1">
                <a:solidFill>
                  <a:srgbClr val="FFFFFF"/>
                </a:solidFill>
                <a:latin typeface="Times" pitchFamily="18" charset="0"/>
              </a:rPr>
              <a:t>accesible</a:t>
            </a:r>
            <a:r>
              <a:rPr lang="en-GB" sz="1600" b="1" dirty="0">
                <a:solidFill>
                  <a:srgbClr val="FFFFFF"/>
                </a:solidFill>
                <a:latin typeface="Times" pitchFamily="18" charset="0"/>
              </a:rPr>
              <a:t> service</a:t>
            </a:r>
          </a:p>
          <a:p>
            <a:pPr eaLnBrk="0" fontAlgn="base" hangingPunct="0">
              <a:spcBef>
                <a:spcPct val="0"/>
              </a:spcBef>
              <a:spcAft>
                <a:spcPct val="0"/>
              </a:spcAft>
            </a:pPr>
            <a:endParaRPr lang="en-GB" sz="1600" b="1" dirty="0">
              <a:solidFill>
                <a:srgbClr val="FFFFFF"/>
              </a:solidFill>
              <a:latin typeface="Times" pitchFamily="18" charset="0"/>
            </a:endParaRPr>
          </a:p>
          <a:p>
            <a:pPr eaLnBrk="0" fontAlgn="base" hangingPunct="0">
              <a:spcBef>
                <a:spcPct val="0"/>
              </a:spcBef>
              <a:spcAft>
                <a:spcPct val="0"/>
              </a:spcAft>
            </a:pPr>
            <a:r>
              <a:rPr lang="en-GB" sz="1600" b="1" dirty="0">
                <a:solidFill>
                  <a:srgbClr val="FFFF00"/>
                </a:solidFill>
                <a:latin typeface="Times" pitchFamily="18" charset="0"/>
              </a:rPr>
              <a:t>EIP/Treatment Choice Booklets</a:t>
            </a:r>
          </a:p>
          <a:p>
            <a:pPr eaLnBrk="0" fontAlgn="base" hangingPunct="0">
              <a:spcBef>
                <a:spcPct val="0"/>
              </a:spcBef>
              <a:spcAft>
                <a:spcPct val="0"/>
              </a:spcAft>
            </a:pPr>
            <a:r>
              <a:rPr lang="en-GB" sz="1600" b="1" dirty="0">
                <a:solidFill>
                  <a:srgbClr val="FFFF00"/>
                </a:solidFill>
                <a:latin typeface="Times" pitchFamily="18" charset="0"/>
              </a:rPr>
              <a:t>Training</a:t>
            </a:r>
          </a:p>
        </p:txBody>
      </p:sp>
      <p:sp>
        <p:nvSpPr>
          <p:cNvPr id="10" name="Rectangle 9"/>
          <p:cNvSpPr/>
          <p:nvPr/>
        </p:nvSpPr>
        <p:spPr bwMode="auto">
          <a:xfrm>
            <a:off x="6059488" y="3877816"/>
            <a:ext cx="2808312" cy="1639416"/>
          </a:xfrm>
          <a:prstGeom prst="rect">
            <a:avLst/>
          </a:prstGeom>
          <a:solidFill>
            <a:schemeClr val="accent1">
              <a:alpha val="6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GB" sz="2400" b="1" dirty="0">
                <a:solidFill>
                  <a:srgbClr val="FFFFFF"/>
                </a:solidFill>
                <a:latin typeface="Times" pitchFamily="18" charset="0"/>
              </a:rPr>
              <a:t>Mental Health staff</a:t>
            </a:r>
          </a:p>
          <a:p>
            <a:r>
              <a:rPr lang="en-GB" sz="1600" b="1" dirty="0">
                <a:solidFill>
                  <a:srgbClr val="FFFFFF"/>
                </a:solidFill>
                <a:latin typeface="Times New Roman" panose="02020603050405020304" pitchFamily="18" charset="0"/>
                <a:cs typeface="Times New Roman" panose="02020603050405020304" pitchFamily="18" charset="0"/>
              </a:rPr>
              <a:t>Transparent, honest, flexible</a:t>
            </a:r>
          </a:p>
          <a:p>
            <a:r>
              <a:rPr lang="en-GB" sz="1600" b="1" dirty="0">
                <a:solidFill>
                  <a:srgbClr val="FFFFFF"/>
                </a:solidFill>
                <a:latin typeface="Times New Roman" panose="02020603050405020304" pitchFamily="18" charset="0"/>
                <a:cs typeface="Times New Roman" panose="02020603050405020304" pitchFamily="18" charset="0"/>
              </a:rPr>
              <a:t>Goal-focussed, hope inspiring engagement</a:t>
            </a:r>
          </a:p>
          <a:p>
            <a:endParaRPr lang="en-GB" sz="1600" b="1" dirty="0">
              <a:solidFill>
                <a:srgbClr val="FFFF00"/>
              </a:solidFill>
              <a:latin typeface="Times New Roman" panose="02020603050405020304" pitchFamily="18" charset="0"/>
              <a:cs typeface="Times New Roman" panose="02020603050405020304" pitchFamily="18" charset="0"/>
            </a:endParaRPr>
          </a:p>
          <a:p>
            <a:r>
              <a:rPr lang="en-GB" sz="1600" b="1" dirty="0">
                <a:solidFill>
                  <a:srgbClr val="FFFF00"/>
                </a:solidFill>
                <a:latin typeface="Times New Roman" panose="02020603050405020304" pitchFamily="18" charset="0"/>
                <a:cs typeface="Times New Roman" panose="02020603050405020304" pitchFamily="18" charset="0"/>
              </a:rPr>
              <a:t>Training</a:t>
            </a:r>
          </a:p>
          <a:p>
            <a:endParaRPr lang="en-GB" sz="1600" b="1" dirty="0">
              <a:solidFill>
                <a:srgbClr val="FFFFFF"/>
              </a:solidFill>
              <a:latin typeface="Times New Roman" panose="02020603050405020304" pitchFamily="18" charset="0"/>
              <a:cs typeface="Times New Roman" panose="02020603050405020304" pitchFamily="18" charset="0"/>
            </a:endParaRPr>
          </a:p>
        </p:txBody>
      </p:sp>
      <p:sp>
        <p:nvSpPr>
          <p:cNvPr id="11" name="Rectangle 10"/>
          <p:cNvSpPr/>
          <p:nvPr/>
        </p:nvSpPr>
        <p:spPr bwMode="auto">
          <a:xfrm>
            <a:off x="7800951" y="4725144"/>
            <a:ext cx="2808312" cy="1656184"/>
          </a:xfrm>
          <a:prstGeom prst="rect">
            <a:avLst/>
          </a:prstGeom>
          <a:solidFill>
            <a:schemeClr val="accent1">
              <a:alpha val="6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GB" sz="2400" b="1" dirty="0">
                <a:solidFill>
                  <a:srgbClr val="FFFFFF"/>
                </a:solidFill>
                <a:latin typeface="Times" pitchFamily="18" charset="0"/>
              </a:rPr>
              <a:t>Personal qualities</a:t>
            </a:r>
          </a:p>
          <a:p>
            <a:pPr eaLnBrk="0" fontAlgn="base" hangingPunct="0">
              <a:spcBef>
                <a:spcPct val="0"/>
              </a:spcBef>
              <a:spcAft>
                <a:spcPct val="0"/>
              </a:spcAft>
            </a:pPr>
            <a:r>
              <a:rPr lang="en-GB" sz="1600" b="1" dirty="0">
                <a:solidFill>
                  <a:srgbClr val="FFFFFF"/>
                </a:solidFill>
                <a:latin typeface="Times" pitchFamily="18" charset="0"/>
              </a:rPr>
              <a:t>Engagement oriented personal characteristics</a:t>
            </a:r>
          </a:p>
          <a:p>
            <a:pPr eaLnBrk="0" fontAlgn="base" hangingPunct="0">
              <a:spcBef>
                <a:spcPct val="0"/>
              </a:spcBef>
              <a:spcAft>
                <a:spcPct val="0"/>
              </a:spcAft>
            </a:pPr>
            <a:endParaRPr lang="en-GB" sz="1600" b="1" dirty="0">
              <a:solidFill>
                <a:srgbClr val="FFFF00"/>
              </a:solidFill>
              <a:latin typeface="Times" pitchFamily="18" charset="0"/>
            </a:endParaRPr>
          </a:p>
          <a:p>
            <a:pPr eaLnBrk="0" fontAlgn="base" hangingPunct="0">
              <a:spcBef>
                <a:spcPct val="0"/>
              </a:spcBef>
              <a:spcAft>
                <a:spcPct val="0"/>
              </a:spcAft>
            </a:pPr>
            <a:r>
              <a:rPr lang="en-GB" sz="1600" b="1" dirty="0">
                <a:solidFill>
                  <a:srgbClr val="FFFF00"/>
                </a:solidFill>
                <a:latin typeface="Times" pitchFamily="18" charset="0"/>
              </a:rPr>
              <a:t>Booklets, Website, forum</a:t>
            </a:r>
          </a:p>
          <a:p>
            <a:pPr eaLnBrk="0" fontAlgn="base" hangingPunct="0">
              <a:spcBef>
                <a:spcPct val="0"/>
              </a:spcBef>
              <a:spcAft>
                <a:spcPct val="0"/>
              </a:spcAft>
            </a:pPr>
            <a:endParaRPr lang="en-GB" sz="1600" b="1" dirty="0">
              <a:solidFill>
                <a:srgbClr val="FFFFFF"/>
              </a:solidFill>
              <a:latin typeface="Times" pitchFamily="18" charset="0"/>
            </a:endParaRPr>
          </a:p>
        </p:txBody>
      </p:sp>
    </p:spTree>
    <p:extLst>
      <p:ext uri="{BB962C8B-B14F-4D97-AF65-F5344CB8AC3E}">
        <p14:creationId xmlns:p14="http://schemas.microsoft.com/office/powerpoint/2010/main" val="39972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xEl>
                                              <p:pRg st="1" end="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xEl>
                                              <p:pRg st="3" end="3"/>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
                                            <p:txEl>
                                              <p:pRg st="0" end="0"/>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
                                            <p:txEl>
                                              <p:pRg st="1" end="1"/>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
                                            <p:txEl>
                                              <p:pRg st="2" end="2"/>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
                                            <p:txEl>
                                              <p:pRg st="0" end="0"/>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1">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a:t>
            </a:r>
            <a:r>
              <a:rPr lang="en-GB" dirty="0">
                <a:solidFill>
                  <a:srgbClr val="00B050"/>
                </a:solidFill>
              </a:rPr>
              <a:t>E</a:t>
            </a:r>
            <a:r>
              <a:rPr lang="en-GB" dirty="0"/>
              <a:t>arly </a:t>
            </a:r>
            <a:r>
              <a:rPr lang="en-GB" dirty="0">
                <a:solidFill>
                  <a:srgbClr val="00B050"/>
                </a:solidFill>
              </a:rPr>
              <a:t>Y</a:t>
            </a:r>
            <a:r>
              <a:rPr lang="en-GB" dirty="0"/>
              <a:t>outh </a:t>
            </a:r>
            <a:r>
              <a:rPr lang="en-GB" dirty="0">
                <a:solidFill>
                  <a:srgbClr val="00B050"/>
                </a:solidFill>
              </a:rPr>
              <a:t>E</a:t>
            </a:r>
            <a:r>
              <a:rPr lang="en-GB" dirty="0"/>
              <a:t>ngagement (</a:t>
            </a:r>
            <a:r>
              <a:rPr lang="en-GB" dirty="0">
                <a:solidFill>
                  <a:srgbClr val="00B050"/>
                </a:solidFill>
              </a:rPr>
              <a:t>EYE</a:t>
            </a:r>
            <a:r>
              <a:rPr lang="en-GB" dirty="0"/>
              <a:t>) project: </a:t>
            </a:r>
            <a:r>
              <a:rPr lang="en-GB" dirty="0">
                <a:solidFill>
                  <a:srgbClr val="92D050"/>
                </a:solidFill>
              </a:rPr>
              <a:t>The Results</a:t>
            </a:r>
          </a:p>
        </p:txBody>
      </p:sp>
      <p:sp>
        <p:nvSpPr>
          <p:cNvPr id="3" name="Content Placeholder 2"/>
          <p:cNvSpPr>
            <a:spLocks noGrp="1"/>
          </p:cNvSpPr>
          <p:nvPr>
            <p:ph idx="1"/>
          </p:nvPr>
        </p:nvSpPr>
        <p:spPr>
          <a:xfrm>
            <a:off x="2135560" y="1772816"/>
            <a:ext cx="8229600" cy="5688632"/>
          </a:xfrm>
        </p:spPr>
        <p:txBody>
          <a:bodyPr>
            <a:normAutofit/>
          </a:bodyPr>
          <a:lstStyle/>
          <a:p>
            <a:pPr lvl="1">
              <a:buFont typeface="Wingdings" panose="05000000000000000000" pitchFamily="2" charset="2"/>
              <a:buChar char="§"/>
            </a:pPr>
            <a:r>
              <a:rPr lang="en-GB" dirty="0"/>
              <a:t>Phase 3 pre-post service adaptation pilot (n= 298)</a:t>
            </a:r>
          </a:p>
          <a:p>
            <a:pPr marL="457200" lvl="1" indent="0">
              <a:buNone/>
            </a:pPr>
            <a:endParaRPr lang="en-GB" dirty="0"/>
          </a:p>
          <a:p>
            <a:pPr lvl="2">
              <a:buFont typeface="Wingdings" panose="05000000000000000000" pitchFamily="2" charset="2"/>
              <a:buChar char="§"/>
            </a:pPr>
            <a:r>
              <a:rPr lang="en-GB" dirty="0"/>
              <a:t>Drop out at 12 months</a:t>
            </a:r>
          </a:p>
          <a:p>
            <a:pPr marL="914400" lvl="2" indent="0">
              <a:buNone/>
            </a:pPr>
            <a:endParaRPr lang="en-GB" dirty="0"/>
          </a:p>
          <a:p>
            <a:pPr lvl="2">
              <a:buFont typeface="Wingdings" panose="05000000000000000000" pitchFamily="2" charset="2"/>
              <a:buChar char="§"/>
            </a:pPr>
            <a:r>
              <a:rPr lang="en-GB" dirty="0"/>
              <a:t>Relationship between engagement and access to materials</a:t>
            </a:r>
          </a:p>
          <a:p>
            <a:pPr marL="0" indent="0">
              <a:buNone/>
            </a:pPr>
            <a:endParaRPr lang="en-GB" dirty="0"/>
          </a:p>
          <a:p>
            <a:pPr marL="0" indent="0">
              <a:buNone/>
            </a:pPr>
            <a:endParaRPr lang="en-GB" dirty="0"/>
          </a:p>
          <a:p>
            <a:pPr marL="0" indent="0" fontAlgn="t">
              <a:buNone/>
            </a:pPr>
            <a:r>
              <a:rPr lang="en-GB" dirty="0"/>
              <a:t> </a:t>
            </a:r>
          </a:p>
          <a:p>
            <a:pPr marL="0" indent="0" fontAlgn="t">
              <a:buNone/>
            </a:pPr>
            <a:endParaRPr lang="en-GB" dirty="0"/>
          </a:p>
          <a:p>
            <a:pPr lvl="1" fontAlgn="t"/>
            <a:endParaRPr lang="en-GB" dirty="0"/>
          </a:p>
          <a:p>
            <a:pPr lvl="1"/>
            <a:endParaRPr lang="en-GB" dirty="0"/>
          </a:p>
        </p:txBody>
      </p:sp>
    </p:spTree>
    <p:extLst>
      <p:ext uri="{BB962C8B-B14F-4D97-AF65-F5344CB8AC3E}">
        <p14:creationId xmlns:p14="http://schemas.microsoft.com/office/powerpoint/2010/main" val="2736802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rgbClr val="00B050"/>
                </a:solidFill>
              </a:rPr>
              <a:t>Drop Out at 12 months</a:t>
            </a:r>
            <a:endParaRPr lang="en-GB" dirty="0"/>
          </a:p>
        </p:txBody>
      </p:sp>
      <p:graphicFrame>
        <p:nvGraphicFramePr>
          <p:cNvPr id="4" name="Table 3"/>
          <p:cNvGraphicFramePr>
            <a:graphicFrameLocks noGrp="1"/>
          </p:cNvGraphicFramePr>
          <p:nvPr>
            <p:extLst/>
          </p:nvPr>
        </p:nvGraphicFramePr>
        <p:xfrm>
          <a:off x="2207568" y="1772817"/>
          <a:ext cx="7344817" cy="3528393"/>
        </p:xfrm>
        <a:graphic>
          <a:graphicData uri="http://schemas.openxmlformats.org/drawingml/2006/table">
            <a:tbl>
              <a:tblPr firstRow="1">
                <a:tableStyleId>{F5AB1C69-6EDB-4FF4-983F-18BD219EF322}</a:tableStyleId>
              </a:tblPr>
              <a:tblGrid>
                <a:gridCol w="2045311">
                  <a:extLst>
                    <a:ext uri="{9D8B030D-6E8A-4147-A177-3AD203B41FA5}">
                      <a16:colId xmlns:a16="http://schemas.microsoft.com/office/drawing/2014/main" val="20000"/>
                    </a:ext>
                  </a:extLst>
                </a:gridCol>
                <a:gridCol w="2740634">
                  <a:extLst>
                    <a:ext uri="{9D8B030D-6E8A-4147-A177-3AD203B41FA5}">
                      <a16:colId xmlns:a16="http://schemas.microsoft.com/office/drawing/2014/main" val="20001"/>
                    </a:ext>
                  </a:extLst>
                </a:gridCol>
                <a:gridCol w="2558872">
                  <a:extLst>
                    <a:ext uri="{9D8B030D-6E8A-4147-A177-3AD203B41FA5}">
                      <a16:colId xmlns:a16="http://schemas.microsoft.com/office/drawing/2014/main" val="20002"/>
                    </a:ext>
                  </a:extLst>
                </a:gridCol>
              </a:tblGrid>
              <a:tr h="1176131">
                <a:tc>
                  <a:txBody>
                    <a:bodyPr/>
                    <a:lstStyle/>
                    <a:p>
                      <a:pPr>
                        <a:spcAft>
                          <a:spcPts val="0"/>
                        </a:spcAft>
                      </a:pPr>
                      <a:r>
                        <a:rPr lang="en-US" sz="2000" baseline="0" dirty="0">
                          <a:effectLst/>
                        </a:rPr>
                        <a:t>Cohort</a:t>
                      </a:r>
                      <a:endParaRPr lang="en-GB" sz="2000" baseline="0" dirty="0">
                        <a:solidFill>
                          <a:srgbClr val="000000"/>
                        </a:solidFill>
                        <a:effectLst/>
                        <a:latin typeface="Times New Roman"/>
                        <a:ea typeface="Calibri"/>
                      </a:endParaRPr>
                    </a:p>
                  </a:txBody>
                  <a:tcPr marL="68580" marR="68580" marT="0" marB="0"/>
                </a:tc>
                <a:tc>
                  <a:txBody>
                    <a:bodyPr/>
                    <a:lstStyle/>
                    <a:p>
                      <a:pPr algn="ctr">
                        <a:spcAft>
                          <a:spcPts val="0"/>
                        </a:spcAft>
                      </a:pPr>
                      <a:r>
                        <a:rPr lang="en-US" sz="2000" baseline="0" dirty="0">
                          <a:effectLst/>
                        </a:rPr>
                        <a:t>Engaged</a:t>
                      </a:r>
                      <a:endParaRPr lang="en-GB" sz="2000" baseline="0" dirty="0">
                        <a:solidFill>
                          <a:srgbClr val="000000"/>
                        </a:solidFill>
                        <a:effectLst/>
                        <a:latin typeface="Times New Roman"/>
                        <a:ea typeface="Calibri"/>
                      </a:endParaRPr>
                    </a:p>
                  </a:txBody>
                  <a:tcPr marL="68580" marR="68580" marT="0" marB="0"/>
                </a:tc>
                <a:tc>
                  <a:txBody>
                    <a:bodyPr/>
                    <a:lstStyle/>
                    <a:p>
                      <a:pPr algn="ctr">
                        <a:spcAft>
                          <a:spcPts val="0"/>
                        </a:spcAft>
                      </a:pPr>
                      <a:r>
                        <a:rPr lang="en-US" sz="2000" baseline="0" dirty="0">
                          <a:effectLst/>
                        </a:rPr>
                        <a:t>Not Engaged</a:t>
                      </a:r>
                      <a:endParaRPr lang="en-GB" sz="2000" baseline="0" dirty="0">
                        <a:solidFill>
                          <a:srgbClr val="000000"/>
                        </a:solidFill>
                        <a:effectLst/>
                        <a:latin typeface="Times New Roman"/>
                        <a:ea typeface="Calibri"/>
                      </a:endParaRPr>
                    </a:p>
                  </a:txBody>
                  <a:tcPr marL="68580" marR="68580" marT="0" marB="0"/>
                </a:tc>
                <a:extLst>
                  <a:ext uri="{0D108BD9-81ED-4DB2-BD59-A6C34878D82A}">
                    <a16:rowId xmlns:a16="http://schemas.microsoft.com/office/drawing/2014/main" val="10000"/>
                  </a:ext>
                </a:extLst>
              </a:tr>
              <a:tr h="1176131">
                <a:tc>
                  <a:txBody>
                    <a:bodyPr/>
                    <a:lstStyle/>
                    <a:p>
                      <a:pPr>
                        <a:spcAft>
                          <a:spcPts val="0"/>
                        </a:spcAft>
                      </a:pPr>
                      <a:r>
                        <a:rPr lang="en-US" sz="2000" baseline="0">
                          <a:effectLst/>
                        </a:rPr>
                        <a:t>Pre</a:t>
                      </a:r>
                      <a:endParaRPr lang="en-GB" sz="2000" baseline="0">
                        <a:solidFill>
                          <a:srgbClr val="000000"/>
                        </a:solidFill>
                        <a:effectLst/>
                        <a:latin typeface="Times New Roman"/>
                        <a:ea typeface="Calibri"/>
                      </a:endParaRPr>
                    </a:p>
                  </a:txBody>
                  <a:tcPr marL="68580" marR="68580" marT="0" marB="0"/>
                </a:tc>
                <a:tc>
                  <a:txBody>
                    <a:bodyPr/>
                    <a:lstStyle/>
                    <a:p>
                      <a:pPr algn="ctr">
                        <a:spcAft>
                          <a:spcPts val="0"/>
                        </a:spcAft>
                      </a:pPr>
                      <a:r>
                        <a:rPr lang="en-US" sz="2000" baseline="0" dirty="0">
                          <a:effectLst/>
                        </a:rPr>
                        <a:t>143</a:t>
                      </a:r>
                      <a:endParaRPr lang="en-GB" sz="2000" baseline="0" dirty="0">
                        <a:solidFill>
                          <a:srgbClr val="000000"/>
                        </a:solidFill>
                        <a:effectLst/>
                        <a:latin typeface="Times New Roman"/>
                        <a:ea typeface="Calibri"/>
                      </a:endParaRPr>
                    </a:p>
                  </a:txBody>
                  <a:tcPr marL="68580" marR="68580" marT="0" marB="0"/>
                </a:tc>
                <a:tc>
                  <a:txBody>
                    <a:bodyPr/>
                    <a:lstStyle/>
                    <a:p>
                      <a:pPr algn="ctr">
                        <a:spcAft>
                          <a:spcPts val="0"/>
                        </a:spcAft>
                      </a:pPr>
                      <a:r>
                        <a:rPr lang="en-US" sz="2000" baseline="0" dirty="0">
                          <a:effectLst/>
                        </a:rPr>
                        <a:t>45</a:t>
                      </a:r>
                      <a:endParaRPr lang="en-GB" sz="2000" baseline="0" dirty="0">
                        <a:solidFill>
                          <a:srgbClr val="000000"/>
                        </a:solidFill>
                        <a:effectLst/>
                        <a:latin typeface="Times New Roman"/>
                        <a:ea typeface="Calibri"/>
                      </a:endParaRPr>
                    </a:p>
                  </a:txBody>
                  <a:tcPr marL="68580" marR="68580" marT="0" marB="0"/>
                </a:tc>
                <a:extLst>
                  <a:ext uri="{0D108BD9-81ED-4DB2-BD59-A6C34878D82A}">
                    <a16:rowId xmlns:a16="http://schemas.microsoft.com/office/drawing/2014/main" val="10001"/>
                  </a:ext>
                </a:extLst>
              </a:tr>
              <a:tr h="1176131">
                <a:tc>
                  <a:txBody>
                    <a:bodyPr/>
                    <a:lstStyle/>
                    <a:p>
                      <a:pPr>
                        <a:spcAft>
                          <a:spcPts val="0"/>
                        </a:spcAft>
                      </a:pPr>
                      <a:r>
                        <a:rPr lang="en-US" sz="2000" baseline="0" dirty="0">
                          <a:effectLst/>
                        </a:rPr>
                        <a:t>Post</a:t>
                      </a:r>
                      <a:endParaRPr lang="en-GB" sz="2000" baseline="0" dirty="0">
                        <a:solidFill>
                          <a:srgbClr val="000000"/>
                        </a:solidFill>
                        <a:effectLst/>
                        <a:latin typeface="Times New Roman"/>
                        <a:ea typeface="Calibri"/>
                      </a:endParaRPr>
                    </a:p>
                  </a:txBody>
                  <a:tcPr marL="68580" marR="68580" marT="0" marB="0"/>
                </a:tc>
                <a:tc>
                  <a:txBody>
                    <a:bodyPr/>
                    <a:lstStyle/>
                    <a:p>
                      <a:pPr algn="ctr">
                        <a:spcAft>
                          <a:spcPts val="0"/>
                        </a:spcAft>
                      </a:pPr>
                      <a:r>
                        <a:rPr lang="en-US" sz="2000" baseline="0">
                          <a:effectLst/>
                        </a:rPr>
                        <a:t>94</a:t>
                      </a:r>
                      <a:endParaRPr lang="en-GB" sz="2000" baseline="0">
                        <a:solidFill>
                          <a:srgbClr val="000000"/>
                        </a:solidFill>
                        <a:effectLst/>
                        <a:latin typeface="Times New Roman"/>
                        <a:ea typeface="Calibri"/>
                      </a:endParaRPr>
                    </a:p>
                  </a:txBody>
                  <a:tcPr marL="68580" marR="68580" marT="0" marB="0"/>
                </a:tc>
                <a:tc>
                  <a:txBody>
                    <a:bodyPr/>
                    <a:lstStyle/>
                    <a:p>
                      <a:pPr algn="ctr">
                        <a:spcAft>
                          <a:spcPts val="0"/>
                        </a:spcAft>
                      </a:pPr>
                      <a:r>
                        <a:rPr lang="en-US" sz="2000" baseline="0" dirty="0">
                          <a:effectLst/>
                        </a:rPr>
                        <a:t>16</a:t>
                      </a:r>
                      <a:endParaRPr lang="en-GB" sz="2000" baseline="0" dirty="0">
                        <a:solidFill>
                          <a:srgbClr val="000000"/>
                        </a:solidFill>
                        <a:effectLst/>
                        <a:latin typeface="Times New Roman"/>
                        <a:ea typeface="Calibri"/>
                      </a:endParaRPr>
                    </a:p>
                  </a:txBody>
                  <a:tcPr marL="68580" marR="68580" marT="0" marB="0"/>
                </a:tc>
                <a:extLst>
                  <a:ext uri="{0D108BD9-81ED-4DB2-BD59-A6C34878D82A}">
                    <a16:rowId xmlns:a16="http://schemas.microsoft.com/office/drawing/2014/main" val="10002"/>
                  </a:ext>
                </a:extLst>
              </a:tr>
            </a:tbl>
          </a:graphicData>
        </a:graphic>
      </p:graphicFrame>
      <p:sp>
        <p:nvSpPr>
          <p:cNvPr id="5" name="Oval 4"/>
          <p:cNvSpPr/>
          <p:nvPr/>
        </p:nvSpPr>
        <p:spPr>
          <a:xfrm>
            <a:off x="1450976" y="3933056"/>
            <a:ext cx="9217024" cy="936104"/>
          </a:xfrm>
          <a:prstGeom prst="ellipse">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6" name="TextBox 5"/>
          <p:cNvSpPr txBox="1"/>
          <p:nvPr/>
        </p:nvSpPr>
        <p:spPr>
          <a:xfrm>
            <a:off x="2429953" y="5487979"/>
            <a:ext cx="7416824" cy="954107"/>
          </a:xfrm>
          <a:prstGeom prst="rect">
            <a:avLst/>
          </a:prstGeom>
          <a:noFill/>
        </p:spPr>
        <p:txBody>
          <a:bodyPr wrap="square" rtlCol="0">
            <a:spAutoFit/>
          </a:bodyPr>
          <a:lstStyle/>
          <a:p>
            <a:r>
              <a:rPr lang="en-GB" dirty="0">
                <a:solidFill>
                  <a:srgbClr val="000000"/>
                </a:solidFill>
              </a:rPr>
              <a:t>           </a:t>
            </a:r>
            <a:r>
              <a:rPr lang="en-GB" sz="2800" b="1" dirty="0">
                <a:solidFill>
                  <a:srgbClr val="000000"/>
                </a:solidFill>
              </a:rPr>
              <a:t>Reduction in drop out from 24% to 14.5%</a:t>
            </a:r>
          </a:p>
        </p:txBody>
      </p:sp>
    </p:spTree>
    <p:extLst>
      <p:ext uri="{BB962C8B-B14F-4D97-AF65-F5344CB8AC3E}">
        <p14:creationId xmlns:p14="http://schemas.microsoft.com/office/powerpoint/2010/main" val="664686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196" y="692696"/>
            <a:ext cx="8229600" cy="1143000"/>
          </a:xfrm>
        </p:spPr>
        <p:txBody>
          <a:bodyPr>
            <a:normAutofit fontScale="90000"/>
          </a:bodyPr>
          <a:lstStyle/>
          <a:p>
            <a:r>
              <a:rPr lang="en-GB" dirty="0"/>
              <a:t>The </a:t>
            </a:r>
            <a:r>
              <a:rPr lang="en-GB" dirty="0">
                <a:solidFill>
                  <a:srgbClr val="00B050"/>
                </a:solidFill>
              </a:rPr>
              <a:t>E</a:t>
            </a:r>
            <a:r>
              <a:rPr lang="en-GB" dirty="0"/>
              <a:t>arly </a:t>
            </a:r>
            <a:r>
              <a:rPr lang="en-GB" dirty="0">
                <a:solidFill>
                  <a:srgbClr val="00B050"/>
                </a:solidFill>
              </a:rPr>
              <a:t>Y</a:t>
            </a:r>
            <a:r>
              <a:rPr lang="en-GB" dirty="0"/>
              <a:t>outh </a:t>
            </a:r>
            <a:r>
              <a:rPr lang="en-GB" dirty="0">
                <a:solidFill>
                  <a:srgbClr val="00B050"/>
                </a:solidFill>
              </a:rPr>
              <a:t>E</a:t>
            </a:r>
            <a:r>
              <a:rPr lang="en-GB" dirty="0"/>
              <a:t>ngagement (</a:t>
            </a:r>
            <a:r>
              <a:rPr lang="en-GB" dirty="0">
                <a:solidFill>
                  <a:srgbClr val="00B050"/>
                </a:solidFill>
              </a:rPr>
              <a:t>EYE</a:t>
            </a:r>
            <a:r>
              <a:rPr lang="en-GB" dirty="0"/>
              <a:t>) project: </a:t>
            </a:r>
            <a:r>
              <a:rPr lang="en-GB" dirty="0">
                <a:solidFill>
                  <a:srgbClr val="92D050"/>
                </a:solidFill>
              </a:rPr>
              <a:t>Relationship between engagement and access to materials</a:t>
            </a:r>
          </a:p>
        </p:txBody>
      </p:sp>
      <p:sp>
        <p:nvSpPr>
          <p:cNvPr id="3" name="Content Placeholder 2"/>
          <p:cNvSpPr>
            <a:spLocks noGrp="1"/>
          </p:cNvSpPr>
          <p:nvPr>
            <p:ph idx="1"/>
          </p:nvPr>
        </p:nvSpPr>
        <p:spPr>
          <a:xfrm>
            <a:off x="2135560" y="2132857"/>
            <a:ext cx="8229600" cy="4525963"/>
          </a:xfrm>
        </p:spPr>
        <p:txBody>
          <a:bodyPr>
            <a:normAutofit/>
          </a:bodyPr>
          <a:lstStyle/>
          <a:p>
            <a:pPr marL="0" indent="0">
              <a:buNone/>
            </a:pPr>
            <a:endParaRPr lang="en-GB" dirty="0"/>
          </a:p>
          <a:p>
            <a:pPr marL="0" indent="0">
              <a:buNone/>
            </a:pPr>
            <a:endParaRPr lang="en-GB" dirty="0"/>
          </a:p>
          <a:p>
            <a:pPr marL="0" indent="0" fontAlgn="t">
              <a:buNone/>
            </a:pPr>
            <a:r>
              <a:rPr lang="en-GB" dirty="0"/>
              <a:t> </a:t>
            </a:r>
          </a:p>
          <a:p>
            <a:pPr marL="0" indent="0" fontAlgn="t">
              <a:buNone/>
            </a:pPr>
            <a:endParaRPr lang="en-GB" dirty="0"/>
          </a:p>
          <a:p>
            <a:pPr lvl="1" fontAlgn="t"/>
            <a:endParaRPr lang="en-GB" dirty="0"/>
          </a:p>
          <a:p>
            <a:pPr lvl="1"/>
            <a:endParaRPr lang="en-GB" dirty="0"/>
          </a:p>
        </p:txBody>
      </p:sp>
      <p:sp>
        <p:nvSpPr>
          <p:cNvPr id="4" name="TextBox 3"/>
          <p:cNvSpPr txBox="1"/>
          <p:nvPr/>
        </p:nvSpPr>
        <p:spPr>
          <a:xfrm>
            <a:off x="2351584" y="3093060"/>
            <a:ext cx="7416824" cy="1569660"/>
          </a:xfrm>
          <a:prstGeom prst="rect">
            <a:avLst/>
          </a:prstGeom>
          <a:noFill/>
        </p:spPr>
        <p:txBody>
          <a:bodyPr wrap="square" rtlCol="0">
            <a:spAutoFit/>
          </a:bodyPr>
          <a:lstStyle/>
          <a:p>
            <a:pPr algn="ctr"/>
            <a:r>
              <a:rPr lang="en-GB" sz="2400" dirty="0">
                <a:solidFill>
                  <a:srgbClr val="000000"/>
                </a:solidFill>
              </a:rPr>
              <a:t>The more EYE communication approaches used (booklets and website) to engage participants (</a:t>
            </a:r>
            <a:r>
              <a:rPr lang="en-GB" sz="2400" i="1" dirty="0">
                <a:solidFill>
                  <a:srgbClr val="000000"/>
                </a:solidFill>
              </a:rPr>
              <a:t>n</a:t>
            </a:r>
            <a:r>
              <a:rPr lang="en-GB" sz="2400" dirty="0">
                <a:solidFill>
                  <a:srgbClr val="000000"/>
                </a:solidFill>
              </a:rPr>
              <a:t> = 75), the more likely they were to be engaged 12 months later (</a:t>
            </a:r>
            <a:r>
              <a:rPr lang="en-GB" sz="2400" i="1" dirty="0">
                <a:solidFill>
                  <a:srgbClr val="000000"/>
                </a:solidFill>
              </a:rPr>
              <a:t>p</a:t>
            </a:r>
            <a:r>
              <a:rPr lang="en-GB" sz="2400" dirty="0">
                <a:solidFill>
                  <a:srgbClr val="000000"/>
                </a:solidFill>
              </a:rPr>
              <a:t> = .014).  </a:t>
            </a:r>
          </a:p>
        </p:txBody>
      </p:sp>
    </p:spTree>
    <p:extLst>
      <p:ext uri="{BB962C8B-B14F-4D97-AF65-F5344CB8AC3E}">
        <p14:creationId xmlns:p14="http://schemas.microsoft.com/office/powerpoint/2010/main" val="152915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a:solidFill>
                  <a:srgbClr val="92D050"/>
                </a:solidFill>
              </a:rPr>
              <a:t>E</a:t>
            </a:r>
            <a:r>
              <a:rPr lang="en-GB" b="1" dirty="0"/>
              <a:t>arly </a:t>
            </a:r>
            <a:r>
              <a:rPr lang="en-GB" b="1" dirty="0">
                <a:solidFill>
                  <a:srgbClr val="92D050"/>
                </a:solidFill>
              </a:rPr>
              <a:t>Y</a:t>
            </a:r>
            <a:r>
              <a:rPr lang="en-GB" b="1" dirty="0"/>
              <a:t>outh </a:t>
            </a:r>
            <a:r>
              <a:rPr lang="en-GB" b="1" dirty="0">
                <a:solidFill>
                  <a:srgbClr val="92D050"/>
                </a:solidFill>
              </a:rPr>
              <a:t>E</a:t>
            </a:r>
            <a:r>
              <a:rPr lang="en-GB" b="1" dirty="0"/>
              <a:t>ngagement (</a:t>
            </a:r>
            <a:r>
              <a:rPr lang="en-GB" b="1" dirty="0">
                <a:solidFill>
                  <a:srgbClr val="92D050"/>
                </a:solidFill>
              </a:rPr>
              <a:t>EYE</a:t>
            </a:r>
            <a:r>
              <a:rPr lang="en-GB" b="1" dirty="0"/>
              <a:t>) project: </a:t>
            </a:r>
            <a:r>
              <a:rPr lang="en-GB" b="1" dirty="0">
                <a:solidFill>
                  <a:srgbClr val="92D050"/>
                </a:solidFill>
              </a:rPr>
              <a:t>The qualitative part</a:t>
            </a:r>
          </a:p>
        </p:txBody>
      </p:sp>
      <p:graphicFrame>
        <p:nvGraphicFramePr>
          <p:cNvPr id="5" name="Content Placeholder 4"/>
          <p:cNvGraphicFramePr>
            <a:graphicFrameLocks noGrp="1"/>
          </p:cNvGraphicFramePr>
          <p:nvPr>
            <p:ph idx="1"/>
            <p:extLst/>
          </p:nvPr>
        </p:nvGraphicFramePr>
        <p:xfrm>
          <a:off x="609600" y="1705709"/>
          <a:ext cx="10972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55858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70C7C4B-DB3F-4EF5-A408-6485CEE12605}"/>
              </a:ext>
            </a:extLst>
          </p:cNvPr>
          <p:cNvSpPr>
            <a:spLocks noGrp="1"/>
          </p:cNvSpPr>
          <p:nvPr>
            <p:ph type="pic" sz="quarter" idx="10"/>
          </p:nvPr>
        </p:nvSpPr>
        <p:spPr/>
      </p:sp>
      <p:sp>
        <p:nvSpPr>
          <p:cNvPr id="3" name="Text Placeholder 2">
            <a:extLst>
              <a:ext uri="{FF2B5EF4-FFF2-40B4-BE49-F238E27FC236}">
                <a16:creationId xmlns:a16="http://schemas.microsoft.com/office/drawing/2014/main" id="{A0B454F7-5457-4946-96D3-AE992C0ED84A}"/>
              </a:ext>
            </a:extLst>
          </p:cNvPr>
          <p:cNvSpPr>
            <a:spLocks noGrp="1"/>
          </p:cNvSpPr>
          <p:nvPr>
            <p:ph type="body" sz="quarter" idx="16"/>
          </p:nvPr>
        </p:nvSpPr>
        <p:spPr/>
        <p:txBody>
          <a:bodyPr/>
          <a:lstStyle/>
          <a:p>
            <a:endParaRPr lang="en-GB"/>
          </a:p>
        </p:txBody>
      </p:sp>
      <p:sp>
        <p:nvSpPr>
          <p:cNvPr id="4" name="Subtitle 3">
            <a:extLst>
              <a:ext uri="{FF2B5EF4-FFF2-40B4-BE49-F238E27FC236}">
                <a16:creationId xmlns:a16="http://schemas.microsoft.com/office/drawing/2014/main" id="{67881224-2043-482C-B871-CC60B88028DC}"/>
              </a:ext>
            </a:extLst>
          </p:cNvPr>
          <p:cNvSpPr>
            <a:spLocks noGrp="1"/>
          </p:cNvSpPr>
          <p:nvPr>
            <p:ph type="subTitle" idx="1"/>
          </p:nvPr>
        </p:nvSpPr>
        <p:spPr/>
        <p:txBody>
          <a:bodyPr>
            <a:normAutofit fontScale="92500" lnSpcReduction="10000"/>
          </a:bodyPr>
          <a:lstStyle/>
          <a:p>
            <a:r>
              <a:rPr lang="en-GB" dirty="0"/>
              <a:t>The EYE-2 Project</a:t>
            </a:r>
          </a:p>
        </p:txBody>
      </p:sp>
      <p:pic>
        <p:nvPicPr>
          <p:cNvPr id="5" name="Picture 4">
            <a:extLst>
              <a:ext uri="{FF2B5EF4-FFF2-40B4-BE49-F238E27FC236}">
                <a16:creationId xmlns:a16="http://schemas.microsoft.com/office/drawing/2014/main" id="{683FFC42-6102-42F4-9081-9FDBBE3BA92D}"/>
              </a:ext>
            </a:extLst>
          </p:cNvPr>
          <p:cNvPicPr>
            <a:picLocks noChangeAspect="1"/>
          </p:cNvPicPr>
          <p:nvPr/>
        </p:nvPicPr>
        <p:blipFill>
          <a:blip r:embed="rId3"/>
          <a:stretch>
            <a:fillRect/>
          </a:stretch>
        </p:blipFill>
        <p:spPr>
          <a:xfrm>
            <a:off x="3371900" y="1387694"/>
            <a:ext cx="5579276" cy="5470306"/>
          </a:xfrm>
          <a:prstGeom prst="rect">
            <a:avLst/>
          </a:prstGeom>
        </p:spPr>
      </p:pic>
    </p:spTree>
    <p:extLst>
      <p:ext uri="{BB962C8B-B14F-4D97-AF65-F5344CB8AC3E}">
        <p14:creationId xmlns:p14="http://schemas.microsoft.com/office/powerpoint/2010/main" val="3729857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Who are the research team? 		</a:t>
            </a:r>
            <a:endParaRPr lang="en-US" dirty="0"/>
          </a:p>
        </p:txBody>
      </p:sp>
      <p:sp>
        <p:nvSpPr>
          <p:cNvPr id="3" name="Content Placeholder 2"/>
          <p:cNvSpPr>
            <a:spLocks noGrp="1"/>
          </p:cNvSpPr>
          <p:nvPr>
            <p:ph idx="1"/>
          </p:nvPr>
        </p:nvSpPr>
        <p:spPr/>
        <p:txBody>
          <a:bodyPr/>
          <a:lstStyle/>
          <a:p>
            <a:pPr lvl="1"/>
            <a:r>
              <a:rPr lang="en-GB" sz="2800" dirty="0"/>
              <a:t>National EIP and clinical psychosis leads from around the country </a:t>
            </a:r>
          </a:p>
          <a:p>
            <a:pPr lvl="2"/>
            <a:r>
              <a:rPr lang="en-GB" dirty="0"/>
              <a:t>London</a:t>
            </a:r>
          </a:p>
          <a:p>
            <a:pPr lvl="2"/>
            <a:r>
              <a:rPr lang="en-GB" dirty="0"/>
              <a:t>Manchester</a:t>
            </a:r>
          </a:p>
          <a:p>
            <a:pPr lvl="2"/>
            <a:r>
              <a:rPr lang="en-GB" dirty="0"/>
              <a:t>South of England</a:t>
            </a:r>
          </a:p>
          <a:p>
            <a:pPr lvl="1"/>
            <a:r>
              <a:rPr lang="en-GB" sz="2800" dirty="0"/>
              <a:t>Researchers </a:t>
            </a:r>
          </a:p>
          <a:p>
            <a:pPr lvl="2"/>
            <a:r>
              <a:rPr lang="en-GB" dirty="0"/>
              <a:t>Health economics</a:t>
            </a:r>
          </a:p>
          <a:p>
            <a:pPr lvl="2"/>
            <a:r>
              <a:rPr lang="en-GB" dirty="0"/>
              <a:t>Implementation</a:t>
            </a:r>
          </a:p>
          <a:p>
            <a:pPr lvl="2"/>
            <a:r>
              <a:rPr lang="en-GB" dirty="0"/>
              <a:t>Statistics</a:t>
            </a:r>
          </a:p>
          <a:p>
            <a:pPr lvl="2"/>
            <a:r>
              <a:rPr lang="en-GB" dirty="0"/>
              <a:t>PPI – Mc Pin</a:t>
            </a:r>
          </a:p>
          <a:p>
            <a:pPr lvl="2"/>
            <a:r>
              <a:rPr lang="en-GB" dirty="0"/>
              <a:t>Qualitative experts</a:t>
            </a:r>
          </a:p>
          <a:p>
            <a:pPr lvl="2"/>
            <a:endParaRPr lang="en-GB" dirty="0"/>
          </a:p>
          <a:p>
            <a:pPr lvl="2"/>
            <a:endParaRPr lang="en-GB" dirty="0"/>
          </a:p>
        </p:txBody>
      </p:sp>
    </p:spTree>
    <p:extLst>
      <p:ext uri="{BB962C8B-B14F-4D97-AF65-F5344CB8AC3E}">
        <p14:creationId xmlns:p14="http://schemas.microsoft.com/office/powerpoint/2010/main" val="3272242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EYE-2 project</a:t>
            </a:r>
            <a:endParaRPr lang="en-US" dirty="0"/>
          </a:p>
        </p:txBody>
      </p:sp>
      <p:sp>
        <p:nvSpPr>
          <p:cNvPr id="3" name="Content Placeholder 2"/>
          <p:cNvSpPr>
            <a:spLocks noGrp="1"/>
          </p:cNvSpPr>
          <p:nvPr>
            <p:ph idx="1"/>
          </p:nvPr>
        </p:nvSpPr>
        <p:spPr/>
        <p:txBody>
          <a:bodyPr>
            <a:normAutofit/>
          </a:bodyPr>
          <a:lstStyle/>
          <a:p>
            <a:r>
              <a:rPr lang="en-US" dirty="0"/>
              <a:t>The Early Youth Engagement in first episode psychosis (EYE-2) study. </a:t>
            </a:r>
          </a:p>
          <a:p>
            <a:r>
              <a:rPr lang="en-US" dirty="0"/>
              <a:t>Cluster randomized controlled trial of implementation, effectiveness &amp; cost effectiveness of the team-based motivational engagement intervention to improve engagement</a:t>
            </a:r>
          </a:p>
          <a:p>
            <a:endParaRPr lang="en-GB" dirty="0"/>
          </a:p>
          <a:p>
            <a:r>
              <a:rPr lang="en-GB" dirty="0"/>
              <a:t>Funded - NIHR Health Services and Delivery Research (£1.72million)</a:t>
            </a:r>
          </a:p>
          <a:p>
            <a:r>
              <a:rPr lang="en-GB" dirty="0"/>
              <a:t>6 sites – Hampshire, </a:t>
            </a:r>
            <a:r>
              <a:rPr lang="en-GB" dirty="0">
                <a:solidFill>
                  <a:srgbClr val="FF0000"/>
                </a:solidFill>
              </a:rPr>
              <a:t>Sussex,</a:t>
            </a:r>
            <a:r>
              <a:rPr lang="en-GB" dirty="0"/>
              <a:t> Thames Valley, London, Manchester, Cambridge-Norfolk</a:t>
            </a:r>
            <a:endParaRPr lang="en-US" dirty="0"/>
          </a:p>
        </p:txBody>
      </p:sp>
    </p:spTree>
    <p:extLst>
      <p:ext uri="{BB962C8B-B14F-4D97-AF65-F5344CB8AC3E}">
        <p14:creationId xmlns:p14="http://schemas.microsoft.com/office/powerpoint/2010/main" val="3821469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EYE-2 aims</a:t>
            </a:r>
            <a:endParaRPr lang="en-US" dirty="0"/>
          </a:p>
        </p:txBody>
      </p:sp>
      <p:sp>
        <p:nvSpPr>
          <p:cNvPr id="3" name="Content Placeholder 2"/>
          <p:cNvSpPr>
            <a:spLocks noGrp="1"/>
          </p:cNvSpPr>
          <p:nvPr>
            <p:ph idx="1"/>
          </p:nvPr>
        </p:nvSpPr>
        <p:spPr>
          <a:xfrm>
            <a:off x="1775520" y="1466277"/>
            <a:ext cx="8229600" cy="4525963"/>
          </a:xfrm>
        </p:spPr>
        <p:txBody>
          <a:bodyPr>
            <a:noAutofit/>
          </a:bodyPr>
          <a:lstStyle/>
          <a:p>
            <a:pPr marL="0" indent="0">
              <a:buNone/>
            </a:pPr>
            <a:endParaRPr lang="en-US" sz="2000" dirty="0"/>
          </a:p>
          <a:p>
            <a:r>
              <a:rPr lang="en-US" sz="2400" dirty="0"/>
              <a:t>(</a:t>
            </a:r>
            <a:r>
              <a:rPr lang="en-US" sz="2400" dirty="0" err="1"/>
              <a:t>i</a:t>
            </a:r>
            <a:r>
              <a:rPr lang="en-US" sz="2400" dirty="0"/>
              <a:t>) evaluate the effectiveness of the intervention with respect to disengagement &amp; routinely collected outcomes (</a:t>
            </a:r>
            <a:r>
              <a:rPr lang="en-US" sz="2400" dirty="0" err="1"/>
              <a:t>HoNOS</a:t>
            </a:r>
            <a:r>
              <a:rPr lang="en-US" sz="2400" dirty="0"/>
              <a:t>, QPR, DIALOG, service use) at 0, 6, 12, 18 &amp; 24 months in 950 service users</a:t>
            </a:r>
          </a:p>
          <a:p>
            <a:pPr marL="0" indent="0">
              <a:buNone/>
            </a:pPr>
            <a:endParaRPr lang="en-US" sz="2400" dirty="0"/>
          </a:p>
          <a:p>
            <a:r>
              <a:rPr lang="en-US" sz="2400" dirty="0"/>
              <a:t>(ii) Complete a large-scale evaluation with all clinicians of EYE-2 delivery, assessed through questionnaire at start, mid &amp; end of trial, &amp; qualitatively in interviews. </a:t>
            </a:r>
          </a:p>
          <a:p>
            <a:endParaRPr lang="en-US" sz="2400" dirty="0"/>
          </a:p>
          <a:p>
            <a:r>
              <a:rPr lang="en-US" sz="2400" dirty="0"/>
              <a:t>(iii) determine societal &amp; NHS costs, savings, and overall cost effectiveness &amp; produce a commissioning guide</a:t>
            </a:r>
          </a:p>
        </p:txBody>
      </p:sp>
      <p:pic>
        <p:nvPicPr>
          <p:cNvPr id="7" name="Picture 6"/>
          <p:cNvPicPr>
            <a:picLocks noChangeAspect="1"/>
          </p:cNvPicPr>
          <p:nvPr/>
        </p:nvPicPr>
        <p:blipFill>
          <a:blip r:embed="rId3"/>
          <a:stretch>
            <a:fillRect/>
          </a:stretch>
        </p:blipFill>
        <p:spPr>
          <a:xfrm>
            <a:off x="9838241" y="376277"/>
            <a:ext cx="1937892" cy="2736304"/>
          </a:xfrm>
          <a:prstGeom prst="rect">
            <a:avLst/>
          </a:prstGeom>
        </p:spPr>
      </p:pic>
    </p:spTree>
    <p:extLst>
      <p:ext uri="{BB962C8B-B14F-4D97-AF65-F5344CB8AC3E}">
        <p14:creationId xmlns:p14="http://schemas.microsoft.com/office/powerpoint/2010/main" val="992513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24DBA88-4462-4006-9FF2-128601F62BB4}"/>
              </a:ext>
            </a:extLst>
          </p:cNvPr>
          <p:cNvSpPr>
            <a:spLocks noGrp="1"/>
          </p:cNvSpPr>
          <p:nvPr>
            <p:ph type="pic" sz="quarter" idx="10"/>
          </p:nvPr>
        </p:nvSpPr>
        <p:spPr/>
      </p:sp>
      <p:sp>
        <p:nvSpPr>
          <p:cNvPr id="3" name="Text Placeholder 2">
            <a:extLst>
              <a:ext uri="{FF2B5EF4-FFF2-40B4-BE49-F238E27FC236}">
                <a16:creationId xmlns:a16="http://schemas.microsoft.com/office/drawing/2014/main" id="{A9A9F563-51CF-46C2-B8CB-80BB8E9AE6AA}"/>
              </a:ext>
            </a:extLst>
          </p:cNvPr>
          <p:cNvSpPr>
            <a:spLocks noGrp="1"/>
          </p:cNvSpPr>
          <p:nvPr>
            <p:ph type="body" sz="quarter" idx="16"/>
          </p:nvPr>
        </p:nvSpPr>
        <p:spPr/>
        <p:txBody>
          <a:bodyPr/>
          <a:lstStyle/>
          <a:p>
            <a:endParaRPr lang="en-GB" dirty="0"/>
          </a:p>
        </p:txBody>
      </p:sp>
      <p:sp>
        <p:nvSpPr>
          <p:cNvPr id="4" name="Subtitle 3">
            <a:extLst>
              <a:ext uri="{FF2B5EF4-FFF2-40B4-BE49-F238E27FC236}">
                <a16:creationId xmlns:a16="http://schemas.microsoft.com/office/drawing/2014/main" id="{2B0C63F1-D95C-45E6-9FCB-7B98EB191445}"/>
              </a:ext>
            </a:extLst>
          </p:cNvPr>
          <p:cNvSpPr>
            <a:spLocks noGrp="1"/>
          </p:cNvSpPr>
          <p:nvPr>
            <p:ph type="subTitle" idx="1"/>
          </p:nvPr>
        </p:nvSpPr>
        <p:spPr/>
        <p:txBody>
          <a:bodyPr>
            <a:normAutofit fontScale="62500" lnSpcReduction="20000"/>
          </a:bodyPr>
          <a:lstStyle/>
          <a:p>
            <a:r>
              <a:rPr lang="en-GB" dirty="0"/>
              <a:t>What did service users and their families say?</a:t>
            </a:r>
          </a:p>
        </p:txBody>
      </p:sp>
      <p:sp>
        <p:nvSpPr>
          <p:cNvPr id="5" name="Speech Bubble: Rectangle with Corners Rounded 4">
            <a:extLst>
              <a:ext uri="{FF2B5EF4-FFF2-40B4-BE49-F238E27FC236}">
                <a16:creationId xmlns:a16="http://schemas.microsoft.com/office/drawing/2014/main" id="{56B27E44-C17F-46C1-9FAE-99F023DBFD8B}"/>
              </a:ext>
            </a:extLst>
          </p:cNvPr>
          <p:cNvSpPr/>
          <p:nvPr/>
        </p:nvSpPr>
        <p:spPr>
          <a:xfrm>
            <a:off x="387850" y="1545456"/>
            <a:ext cx="3974104" cy="2047374"/>
          </a:xfrm>
          <a:prstGeom prst="wedgeRoundRectCallout">
            <a:avLst>
              <a:gd name="adj1" fmla="val -36922"/>
              <a:gd name="adj2" fmla="val 70479"/>
              <a:gd name="adj3" fmla="val 16667"/>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600" dirty="0">
                <a:solidFill>
                  <a:srgbClr val="000000"/>
                </a:solidFill>
                <a:ea typeface="Calibri" panose="020F0502020204030204" pitchFamily="34" charset="0"/>
                <a:cs typeface="Times New Roman" panose="02020603050405020304" pitchFamily="18" charset="0"/>
              </a:rPr>
              <a:t>Well...I mean...there was times when, I got worse and I needed information to kind of, help me, to feel like yeah I wasn’t alone. So, from here [booklet], I went on the internet. And then, I read a few stories or something...it stopped me feeling like I was.... alone.</a:t>
            </a:r>
            <a:endParaRPr lang="en-GB" sz="1600" dirty="0">
              <a:solidFill>
                <a:srgbClr val="000000"/>
              </a:solidFill>
              <a:ea typeface="Calibri" panose="020F0502020204030204" pitchFamily="34" charset="0"/>
              <a:cs typeface="Times New Roman" panose="02020603050405020304" pitchFamily="18" charset="0"/>
            </a:endParaRPr>
          </a:p>
        </p:txBody>
      </p:sp>
      <p:sp>
        <p:nvSpPr>
          <p:cNvPr id="6" name="Speech Bubble: Rectangle with Corners Rounded 5">
            <a:extLst>
              <a:ext uri="{FF2B5EF4-FFF2-40B4-BE49-F238E27FC236}">
                <a16:creationId xmlns:a16="http://schemas.microsoft.com/office/drawing/2014/main" id="{5A4A5F95-36C2-4B58-BAAC-11555D9B6F0E}"/>
              </a:ext>
            </a:extLst>
          </p:cNvPr>
          <p:cNvSpPr/>
          <p:nvPr/>
        </p:nvSpPr>
        <p:spPr>
          <a:xfrm>
            <a:off x="5320744" y="1455889"/>
            <a:ext cx="3974104" cy="2493438"/>
          </a:xfrm>
          <a:prstGeom prst="wedgeRoundRectCallout">
            <a:avLst>
              <a:gd name="adj1" fmla="val -37178"/>
              <a:gd name="adj2" fmla="val 64261"/>
              <a:gd name="adj3" fmla="val 16667"/>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600" dirty="0">
                <a:solidFill>
                  <a:srgbClr val="000000"/>
                </a:solidFill>
                <a:ea typeface="Calibri" panose="020F0502020204030204" pitchFamily="34" charset="0"/>
                <a:cs typeface="Times New Roman" panose="02020603050405020304" pitchFamily="18" charset="0"/>
              </a:rPr>
              <a:t>I’ve </a:t>
            </a:r>
            <a:r>
              <a:rPr lang="en-US" sz="1600" dirty="0" err="1">
                <a:solidFill>
                  <a:srgbClr val="000000"/>
                </a:solidFill>
                <a:ea typeface="Calibri" panose="020F0502020204030204" pitchFamily="34" charset="0"/>
                <a:cs typeface="Times New Roman" panose="02020603050405020304" pitchFamily="18" charset="0"/>
              </a:rPr>
              <a:t>gotta</a:t>
            </a:r>
            <a:r>
              <a:rPr lang="en-US" sz="1600" dirty="0">
                <a:solidFill>
                  <a:srgbClr val="000000"/>
                </a:solidFill>
                <a:ea typeface="Calibri" panose="020F0502020204030204" pitchFamily="34" charset="0"/>
                <a:cs typeface="Times New Roman" panose="02020603050405020304" pitchFamily="18" charset="0"/>
              </a:rPr>
              <a:t> admit I think if I, hadn’t have been so stubborn, and used some of these. Sort of like websites where you can, like a forum and all that sort of, I think I probably could’ve got over...it quicker but...I just, ate Ben and Jerry’s and watched Netflix.</a:t>
            </a:r>
            <a:endParaRPr lang="en-GB" sz="1600" dirty="0">
              <a:solidFill>
                <a:srgbClr val="000000"/>
              </a:solidFill>
              <a:ea typeface="Calibri" panose="020F0502020204030204" pitchFamily="34" charset="0"/>
              <a:cs typeface="Times New Roman" panose="02020603050405020304" pitchFamily="18" charset="0"/>
            </a:endParaRPr>
          </a:p>
        </p:txBody>
      </p:sp>
      <p:sp>
        <p:nvSpPr>
          <p:cNvPr id="7" name="Speech Bubble: Rectangle with Corners Rounded 6">
            <a:extLst>
              <a:ext uri="{FF2B5EF4-FFF2-40B4-BE49-F238E27FC236}">
                <a16:creationId xmlns:a16="http://schemas.microsoft.com/office/drawing/2014/main" id="{77E7A3C1-D8A3-4181-9D43-00A6C9E057EF}"/>
              </a:ext>
            </a:extLst>
          </p:cNvPr>
          <p:cNvSpPr/>
          <p:nvPr/>
        </p:nvSpPr>
        <p:spPr>
          <a:xfrm>
            <a:off x="1635785" y="4013384"/>
            <a:ext cx="3426546" cy="1800324"/>
          </a:xfrm>
          <a:prstGeom prst="wedgeRoundRectCallout">
            <a:avLst>
              <a:gd name="adj1" fmla="val 39135"/>
              <a:gd name="adj2" fmla="val 82710"/>
              <a:gd name="adj3" fmla="val 16667"/>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600" dirty="0">
                <a:solidFill>
                  <a:srgbClr val="000000"/>
                </a:solidFill>
                <a:ea typeface="Calibri" panose="020F0502020204030204" pitchFamily="34" charset="0"/>
                <a:cs typeface="Times New Roman" panose="02020603050405020304" pitchFamily="18" charset="0"/>
              </a:rPr>
              <a:t>The good thing I like about that [treatment choice] booklet, it’s not all about medication. There’s only a bit at the back and I’m like ooh, that looks interesting.</a:t>
            </a:r>
            <a:endParaRPr lang="en-GB" sz="1600" dirty="0">
              <a:solidFill>
                <a:srgbClr val="000000"/>
              </a:solidFill>
              <a:ea typeface="Calibri" panose="020F0502020204030204" pitchFamily="34" charset="0"/>
              <a:cs typeface="Times New Roman" panose="02020603050405020304" pitchFamily="18" charset="0"/>
            </a:endParaRPr>
          </a:p>
        </p:txBody>
      </p:sp>
      <p:sp>
        <p:nvSpPr>
          <p:cNvPr id="8" name="Speech Bubble: Rectangle with Corners Rounded 7">
            <a:extLst>
              <a:ext uri="{FF2B5EF4-FFF2-40B4-BE49-F238E27FC236}">
                <a16:creationId xmlns:a16="http://schemas.microsoft.com/office/drawing/2014/main" id="{90B5BB22-084C-4EA5-8E8E-85AA617148DE}"/>
              </a:ext>
            </a:extLst>
          </p:cNvPr>
          <p:cNvSpPr/>
          <p:nvPr/>
        </p:nvSpPr>
        <p:spPr>
          <a:xfrm>
            <a:off x="6458121" y="4189929"/>
            <a:ext cx="4933779" cy="2268955"/>
          </a:xfrm>
          <a:prstGeom prst="wedgeRoundRectCallout">
            <a:avLst>
              <a:gd name="adj1" fmla="val 33688"/>
              <a:gd name="adj2" fmla="val 63351"/>
              <a:gd name="adj3" fmla="val 16667"/>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8000"/>
              </a:lnSpc>
              <a:spcBef>
                <a:spcPts val="600"/>
              </a:spcBef>
              <a:spcAft>
                <a:spcPts val="600"/>
              </a:spcAft>
              <a:tabLst>
                <a:tab pos="180340" algn="l"/>
              </a:tabLst>
            </a:pPr>
            <a:r>
              <a:rPr lang="en-US" sz="1600" dirty="0">
                <a:solidFill>
                  <a:srgbClr val="000000"/>
                </a:solidFill>
                <a:ea typeface="Calibri" panose="020F0502020204030204" pitchFamily="34" charset="0"/>
                <a:cs typeface="Calibri" panose="020F0502020204030204" pitchFamily="34" charset="0"/>
              </a:rPr>
              <a:t>If I had this booklet or found information like this when I was (first in) early intervention it would have probably helped me, it would have probably stopped me going to the hospital, cause I would have known what to do much better and id be like okay, okay I’m really ill. I should allow them to treat me rather than being forced treatment</a:t>
            </a:r>
            <a:endParaRPr lang="en-GB" sz="1600" dirty="0">
              <a:solidFill>
                <a:srgbClr val="000000"/>
              </a:solidFill>
              <a:ea typeface="Calibri" panose="020F0502020204030204" pitchFamily="34" charset="0"/>
              <a:cs typeface="Times New Roman" panose="02020603050405020304" pitchFamily="18" charset="0"/>
            </a:endParaRPr>
          </a:p>
          <a:p>
            <a:pPr algn="ctr">
              <a:lnSpc>
                <a:spcPct val="108000"/>
              </a:lnSpc>
              <a:spcAft>
                <a:spcPts val="600"/>
              </a:spcAft>
            </a:pPr>
            <a:r>
              <a:rPr lang="en-US" sz="1600" dirty="0">
                <a:solidFill>
                  <a:srgbClr val="000000"/>
                </a:solidFill>
                <a:ea typeface="Calibri" panose="020F0502020204030204" pitchFamily="34" charset="0"/>
                <a:cs typeface="Times New Roman" panose="02020603050405020304" pitchFamily="18" charset="0"/>
              </a:rPr>
              <a:t> </a:t>
            </a:r>
            <a:endParaRPr lang="en-GB" sz="1600" dirty="0">
              <a:solidFill>
                <a:srgbClr val="00000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3228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660B580-7D05-4EB4-8EE9-8E0AB1A6497C}"/>
              </a:ext>
            </a:extLst>
          </p:cNvPr>
          <p:cNvSpPr>
            <a:spLocks noGrp="1"/>
          </p:cNvSpPr>
          <p:nvPr>
            <p:ph type="pic" sz="quarter" idx="10"/>
          </p:nvPr>
        </p:nvSpPr>
        <p:spPr/>
      </p:sp>
      <p:sp>
        <p:nvSpPr>
          <p:cNvPr id="3" name="Text Placeholder 2">
            <a:extLst>
              <a:ext uri="{FF2B5EF4-FFF2-40B4-BE49-F238E27FC236}">
                <a16:creationId xmlns:a16="http://schemas.microsoft.com/office/drawing/2014/main" id="{12CFD7B2-1322-4AC6-BEB3-0C0B0537C8E2}"/>
              </a:ext>
            </a:extLst>
          </p:cNvPr>
          <p:cNvSpPr>
            <a:spLocks noGrp="1"/>
          </p:cNvSpPr>
          <p:nvPr>
            <p:ph type="body" sz="quarter" idx="16"/>
          </p:nvPr>
        </p:nvSpPr>
        <p:spPr/>
        <p:txBody>
          <a:bodyPr/>
          <a:lstStyle/>
          <a:p>
            <a:endParaRPr lang="en-GB" dirty="0"/>
          </a:p>
        </p:txBody>
      </p:sp>
      <p:sp>
        <p:nvSpPr>
          <p:cNvPr id="4" name="Subtitle 3">
            <a:extLst>
              <a:ext uri="{FF2B5EF4-FFF2-40B4-BE49-F238E27FC236}">
                <a16:creationId xmlns:a16="http://schemas.microsoft.com/office/drawing/2014/main" id="{23E91B13-9231-40CD-A071-D587DB70F7B4}"/>
              </a:ext>
            </a:extLst>
          </p:cNvPr>
          <p:cNvSpPr>
            <a:spLocks noGrp="1"/>
          </p:cNvSpPr>
          <p:nvPr>
            <p:ph type="subTitle" idx="1"/>
          </p:nvPr>
        </p:nvSpPr>
        <p:spPr/>
        <p:txBody>
          <a:bodyPr>
            <a:normAutofit fontScale="92500" lnSpcReduction="10000"/>
          </a:bodyPr>
          <a:lstStyle/>
          <a:p>
            <a:r>
              <a:rPr lang="en-GB" dirty="0"/>
              <a:t>What do clinicians say?</a:t>
            </a:r>
          </a:p>
        </p:txBody>
      </p:sp>
      <p:sp>
        <p:nvSpPr>
          <p:cNvPr id="5" name="Rounded Rectangular Callout 8">
            <a:extLst>
              <a:ext uri="{FF2B5EF4-FFF2-40B4-BE49-F238E27FC236}">
                <a16:creationId xmlns:a16="http://schemas.microsoft.com/office/drawing/2014/main" id="{606E3600-2D2B-4B35-AB88-26352A015ADE}"/>
              </a:ext>
            </a:extLst>
          </p:cNvPr>
          <p:cNvSpPr/>
          <p:nvPr/>
        </p:nvSpPr>
        <p:spPr>
          <a:xfrm>
            <a:off x="605858" y="1705146"/>
            <a:ext cx="4493680" cy="2479992"/>
          </a:xfrm>
          <a:prstGeom prst="wedgeRoundRectCallout">
            <a:avLst>
              <a:gd name="adj1" fmla="val 35602"/>
              <a:gd name="adj2" fmla="val 74878"/>
              <a:gd name="adj3" fmla="val 16667"/>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1600" dirty="0">
                <a:solidFill>
                  <a:srgbClr val="000000"/>
                </a:solidFill>
                <a:ea typeface="Times New Roman" panose="02020603050405020304" pitchFamily="18" charset="0"/>
                <a:cs typeface="Times New Roman" panose="02020603050405020304" pitchFamily="18" charset="0"/>
              </a:rPr>
              <a:t>…The EYE project is a perfect fit for our style of working, our ethos, our approach, our values… the goals are the same. You know, remove barriers to engagement, encourage more positive meaningful engagement, </a:t>
            </a:r>
            <a:r>
              <a:rPr lang="en-US" sz="1600" dirty="0" err="1">
                <a:solidFill>
                  <a:srgbClr val="000000"/>
                </a:solidFill>
                <a:ea typeface="Times New Roman" panose="02020603050405020304" pitchFamily="18" charset="0"/>
                <a:cs typeface="Times New Roman" panose="02020603050405020304" pitchFamily="18" charset="0"/>
              </a:rPr>
              <a:t>ncourage</a:t>
            </a:r>
            <a:r>
              <a:rPr lang="en-US" sz="1600" dirty="0">
                <a:solidFill>
                  <a:srgbClr val="000000"/>
                </a:solidFill>
                <a:ea typeface="Times New Roman" panose="02020603050405020304" pitchFamily="18" charset="0"/>
                <a:cs typeface="Times New Roman" panose="02020603050405020304" pitchFamily="18" charset="0"/>
              </a:rPr>
              <a:t> collaboration, bust stigma and myths around…mental health problems</a:t>
            </a:r>
            <a:endParaRPr lang="en-GB" dirty="0">
              <a:solidFill>
                <a:srgbClr val="FFFFFF"/>
              </a:solidFill>
              <a:latin typeface="Times New Roman" panose="02020603050405020304" pitchFamily="18" charset="0"/>
              <a:ea typeface="Times New Roman" panose="02020603050405020304" pitchFamily="18" charset="0"/>
            </a:endParaRPr>
          </a:p>
        </p:txBody>
      </p:sp>
      <p:sp>
        <p:nvSpPr>
          <p:cNvPr id="6" name="Speech Bubble: Rectangle with Corners Rounded 5">
            <a:extLst>
              <a:ext uri="{FF2B5EF4-FFF2-40B4-BE49-F238E27FC236}">
                <a16:creationId xmlns:a16="http://schemas.microsoft.com/office/drawing/2014/main" id="{18E601F7-8EB3-4319-8EF1-1F501D7CBC9A}"/>
              </a:ext>
            </a:extLst>
          </p:cNvPr>
          <p:cNvSpPr/>
          <p:nvPr/>
        </p:nvSpPr>
        <p:spPr>
          <a:xfrm>
            <a:off x="6161538" y="1705145"/>
            <a:ext cx="5424603" cy="2655839"/>
          </a:xfrm>
          <a:prstGeom prst="wedgeRoundRectCallout">
            <a:avLst>
              <a:gd name="adj1" fmla="val -36196"/>
              <a:gd name="adj2" fmla="val 68824"/>
              <a:gd name="adj3" fmla="val 1666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600" dirty="0">
                <a:solidFill>
                  <a:srgbClr val="000000"/>
                </a:solidFill>
                <a:ea typeface="Calibri" panose="020F0502020204030204" pitchFamily="34" charset="0"/>
                <a:cs typeface="Times New Roman" panose="02020603050405020304" pitchFamily="18" charset="0"/>
              </a:rPr>
              <a:t>My initial contacts with clients are now much different since the introduction of the EYE materials. They very much form, the basis of initial discussions with clients and their friends and </a:t>
            </a:r>
            <a:r>
              <a:rPr lang="en-US" sz="1600" dirty="0" err="1">
                <a:solidFill>
                  <a:srgbClr val="000000"/>
                </a:solidFill>
                <a:ea typeface="Calibri" panose="020F0502020204030204" pitchFamily="34" charset="0"/>
                <a:cs typeface="Times New Roman" panose="02020603050405020304" pitchFamily="18" charset="0"/>
              </a:rPr>
              <a:t>carers</a:t>
            </a:r>
            <a:r>
              <a:rPr lang="en-US" sz="1600" dirty="0">
                <a:solidFill>
                  <a:srgbClr val="000000"/>
                </a:solidFill>
                <a:ea typeface="Calibri" panose="020F0502020204030204" pitchFamily="34" charset="0"/>
                <a:cs typeface="Times New Roman" panose="02020603050405020304" pitchFamily="18" charset="0"/>
              </a:rPr>
              <a:t> and relatives. So in that regard I guess it is quite a positive development in terms of that initial engagement with clients. </a:t>
            </a:r>
            <a:endParaRPr lang="en-GB" sz="1600" dirty="0">
              <a:solidFill>
                <a:srgbClr val="00000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6669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9536" y="1124744"/>
            <a:ext cx="8382000" cy="1143000"/>
          </a:xfrm>
        </p:spPr>
        <p:txBody>
          <a:bodyPr/>
          <a:lstStyle/>
          <a:p>
            <a:pPr algn="ctr"/>
            <a:r>
              <a:rPr lang="en-GB" sz="4000" i="1" dirty="0">
                <a:solidFill>
                  <a:schemeClr val="accent6"/>
                </a:solidFill>
              </a:rPr>
              <a:t>Treatment choices and hope for the future</a:t>
            </a:r>
          </a:p>
        </p:txBody>
      </p:sp>
      <p:sp>
        <p:nvSpPr>
          <p:cNvPr id="17" name="Text Box 24"/>
          <p:cNvSpPr txBox="1">
            <a:spLocks noChangeArrowheads="1"/>
          </p:cNvSpPr>
          <p:nvPr/>
        </p:nvSpPr>
        <p:spPr bwMode="auto">
          <a:xfrm>
            <a:off x="1815049" y="1819950"/>
            <a:ext cx="7992888" cy="4893647"/>
          </a:xfrm>
          <a:prstGeom prst="rect">
            <a:avLst/>
          </a:prstGeom>
          <a:noFill/>
          <a:ln w="9525">
            <a:noFill/>
            <a:miter lim="800000"/>
            <a:headEnd/>
            <a:tailEnd/>
          </a:ln>
          <a:effectLst/>
        </p:spPr>
        <p:txBody>
          <a:bodyPr wrap="square">
            <a:spAutoFit/>
          </a:bodyPr>
          <a:lstStyle/>
          <a:p>
            <a:pPr fontAlgn="base">
              <a:spcBef>
                <a:spcPct val="0"/>
              </a:spcBef>
              <a:spcAft>
                <a:spcPct val="0"/>
              </a:spcAft>
            </a:pPr>
            <a:endParaRPr lang="en-GB" b="1" dirty="0">
              <a:solidFill>
                <a:srgbClr val="000000"/>
              </a:solidFill>
            </a:endParaRPr>
          </a:p>
          <a:p>
            <a:pPr fontAlgn="base">
              <a:spcBef>
                <a:spcPct val="0"/>
              </a:spcBef>
              <a:spcAft>
                <a:spcPct val="0"/>
              </a:spcAft>
            </a:pPr>
            <a:endParaRPr lang="en-GB" dirty="0">
              <a:solidFill>
                <a:srgbClr val="000000"/>
              </a:solidFill>
            </a:endParaRPr>
          </a:p>
          <a:p>
            <a:pPr fontAlgn="base">
              <a:spcBef>
                <a:spcPct val="0"/>
              </a:spcBef>
              <a:spcAft>
                <a:spcPct val="0"/>
              </a:spcAft>
            </a:pPr>
            <a:r>
              <a:rPr lang="en-GB" dirty="0">
                <a:solidFill>
                  <a:srgbClr val="000000"/>
                </a:solidFill>
              </a:rPr>
              <a:t>“they say it’s a reuptake inhibitor, it does this, and its scientifically proven, but there are, you know, it’s also proven by experiments that you know human touch releases Oxytocin  exercise releases endorphins”</a:t>
            </a:r>
          </a:p>
          <a:p>
            <a:pPr fontAlgn="base">
              <a:spcBef>
                <a:spcPct val="0"/>
              </a:spcBef>
              <a:spcAft>
                <a:spcPct val="0"/>
              </a:spcAft>
            </a:pPr>
            <a:endParaRPr lang="en-GB" dirty="0">
              <a:solidFill>
                <a:srgbClr val="000000"/>
              </a:solidFill>
            </a:endParaRPr>
          </a:p>
          <a:p>
            <a:pPr fontAlgn="base">
              <a:spcBef>
                <a:spcPct val="0"/>
              </a:spcBef>
              <a:spcAft>
                <a:spcPct val="0"/>
              </a:spcAft>
            </a:pPr>
            <a:r>
              <a:rPr lang="en-GB" dirty="0">
                <a:solidFill>
                  <a:srgbClr val="000000"/>
                </a:solidFill>
                <a:ea typeface="ＭＳ Ｐゴシック" pitchFamily="34" charset="-128"/>
              </a:rPr>
              <a:t>When I meet with the [clinician], what I do like is that he doesn’t just look at my medication, he looks at the whole bigger picture.  So he’ll discuss what else is going on in my life, um, talks about education and stuff like that, you know, anything that could be happening in my life at the moment, or in the near future and, I think that’s, I think that’s a good thing, because obviously I do need the medication but, my diagnosis can get in the way of sort of my personal life and, you know my social life, that sort of thing’ </a:t>
            </a:r>
          </a:p>
          <a:p>
            <a:pPr fontAlgn="base">
              <a:spcBef>
                <a:spcPct val="0"/>
              </a:spcBef>
              <a:spcAft>
                <a:spcPct val="0"/>
              </a:spcAft>
            </a:pPr>
            <a:endParaRPr lang="en-GB" dirty="0">
              <a:solidFill>
                <a:srgbClr val="000000"/>
              </a:solidFill>
            </a:endParaRPr>
          </a:p>
          <a:p>
            <a:pPr fontAlgn="base">
              <a:spcBef>
                <a:spcPct val="0"/>
              </a:spcBef>
              <a:spcAft>
                <a:spcPct val="0"/>
              </a:spcAft>
            </a:pPr>
            <a:endParaRPr lang="en-GB" dirty="0">
              <a:solidFill>
                <a:srgbClr val="000000"/>
              </a:solidFill>
            </a:endParaRPr>
          </a:p>
          <a:p>
            <a:pPr fontAlgn="base">
              <a:spcBef>
                <a:spcPct val="0"/>
              </a:spcBef>
              <a:spcAft>
                <a:spcPct val="0"/>
              </a:spcAft>
            </a:pPr>
            <a:endParaRPr lang="en-GB" dirty="0">
              <a:solidFill>
                <a:srgbClr val="000000"/>
              </a:solidFill>
            </a:endParaRPr>
          </a:p>
          <a:p>
            <a:pPr fontAlgn="base">
              <a:spcBef>
                <a:spcPct val="0"/>
              </a:spcBef>
              <a:spcAft>
                <a:spcPct val="0"/>
              </a:spcAft>
            </a:pPr>
            <a:endParaRPr lang="en-GB" sz="1200" dirty="0">
              <a:solidFill>
                <a:srgbClr val="000000"/>
              </a:solidFill>
            </a:endParaRPr>
          </a:p>
          <a:p>
            <a:pPr fontAlgn="base">
              <a:spcBef>
                <a:spcPct val="0"/>
              </a:spcBef>
              <a:spcAft>
                <a:spcPct val="0"/>
              </a:spcAft>
            </a:pPr>
            <a:endParaRPr lang="en-GB" sz="1200" dirty="0">
              <a:solidFill>
                <a:srgbClr val="000000"/>
              </a:solidFill>
            </a:endParaRPr>
          </a:p>
        </p:txBody>
      </p:sp>
    </p:spTree>
    <p:extLst>
      <p:ext uri="{BB962C8B-B14F-4D97-AF65-F5344CB8AC3E}">
        <p14:creationId xmlns:p14="http://schemas.microsoft.com/office/powerpoint/2010/main" val="512057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9536" y="1124744"/>
            <a:ext cx="8382000" cy="1143000"/>
          </a:xfrm>
        </p:spPr>
        <p:txBody>
          <a:bodyPr/>
          <a:lstStyle/>
          <a:p>
            <a:pPr algn="ctr"/>
            <a:r>
              <a:rPr lang="en-GB" sz="4000" i="1" dirty="0">
                <a:solidFill>
                  <a:schemeClr val="accent6"/>
                </a:solidFill>
              </a:rPr>
              <a:t>Value of treatment choices</a:t>
            </a:r>
          </a:p>
        </p:txBody>
      </p:sp>
      <p:sp>
        <p:nvSpPr>
          <p:cNvPr id="17" name="Text Box 24"/>
          <p:cNvSpPr txBox="1">
            <a:spLocks noChangeArrowheads="1"/>
          </p:cNvSpPr>
          <p:nvPr/>
        </p:nvSpPr>
        <p:spPr bwMode="auto">
          <a:xfrm>
            <a:off x="2135560" y="1772816"/>
            <a:ext cx="7992888" cy="3582519"/>
          </a:xfrm>
          <a:prstGeom prst="rect">
            <a:avLst/>
          </a:prstGeom>
          <a:noFill/>
          <a:ln w="9525">
            <a:noFill/>
            <a:miter lim="800000"/>
            <a:headEnd/>
            <a:tailEnd/>
          </a:ln>
          <a:effectLst/>
        </p:spPr>
        <p:txBody>
          <a:bodyPr wrap="square">
            <a:spAutoFit/>
          </a:bodyPr>
          <a:lstStyle/>
          <a:p>
            <a:pPr fontAlgn="base">
              <a:lnSpc>
                <a:spcPct val="90000"/>
              </a:lnSpc>
              <a:spcBef>
                <a:spcPct val="0"/>
              </a:spcBef>
              <a:spcAft>
                <a:spcPct val="0"/>
              </a:spcAft>
            </a:pPr>
            <a:endParaRPr lang="en-GB" dirty="0">
              <a:solidFill>
                <a:srgbClr val="000000"/>
              </a:solidFill>
              <a:ea typeface="ＭＳ Ｐゴシック" pitchFamily="34" charset="-128"/>
            </a:endParaRPr>
          </a:p>
          <a:p>
            <a:pPr fontAlgn="base">
              <a:lnSpc>
                <a:spcPct val="90000"/>
              </a:lnSpc>
              <a:spcBef>
                <a:spcPct val="0"/>
              </a:spcBef>
              <a:spcAft>
                <a:spcPct val="0"/>
              </a:spcAft>
            </a:pPr>
            <a:r>
              <a:rPr lang="en-GB" b="1" dirty="0">
                <a:solidFill>
                  <a:srgbClr val="000000"/>
                </a:solidFill>
                <a:ea typeface="ＭＳ Ｐゴシック" pitchFamily="34" charset="-128"/>
              </a:rPr>
              <a:t>Facilitators</a:t>
            </a:r>
          </a:p>
          <a:p>
            <a:pPr fontAlgn="base">
              <a:lnSpc>
                <a:spcPct val="90000"/>
              </a:lnSpc>
              <a:spcBef>
                <a:spcPct val="0"/>
              </a:spcBef>
              <a:spcAft>
                <a:spcPct val="0"/>
              </a:spcAft>
            </a:pPr>
            <a:endParaRPr lang="en-GB" dirty="0">
              <a:solidFill>
                <a:srgbClr val="000000"/>
              </a:solidFill>
            </a:endParaRPr>
          </a:p>
          <a:p>
            <a:pPr fontAlgn="base">
              <a:lnSpc>
                <a:spcPct val="90000"/>
              </a:lnSpc>
              <a:spcBef>
                <a:spcPct val="0"/>
              </a:spcBef>
              <a:spcAft>
                <a:spcPct val="0"/>
              </a:spcAft>
            </a:pPr>
            <a:r>
              <a:rPr lang="en-GB" dirty="0">
                <a:solidFill>
                  <a:srgbClr val="000000"/>
                </a:solidFill>
              </a:rPr>
              <a:t>‘Think what my sort of, short term and medium term goals are .., ‘</a:t>
            </a:r>
          </a:p>
          <a:p>
            <a:pPr fontAlgn="base">
              <a:lnSpc>
                <a:spcPct val="90000"/>
              </a:lnSpc>
              <a:spcBef>
                <a:spcPct val="0"/>
              </a:spcBef>
              <a:spcAft>
                <a:spcPct val="0"/>
              </a:spcAft>
            </a:pPr>
            <a:endParaRPr lang="en-GB" b="1" dirty="0">
              <a:solidFill>
                <a:srgbClr val="000000"/>
              </a:solidFill>
              <a:ea typeface="ＭＳ Ｐゴシック" pitchFamily="34" charset="-128"/>
            </a:endParaRPr>
          </a:p>
          <a:p>
            <a:pPr fontAlgn="base">
              <a:lnSpc>
                <a:spcPct val="90000"/>
              </a:lnSpc>
              <a:spcBef>
                <a:spcPct val="0"/>
              </a:spcBef>
              <a:spcAft>
                <a:spcPct val="0"/>
              </a:spcAft>
            </a:pPr>
            <a:r>
              <a:rPr lang="en-GB" dirty="0">
                <a:solidFill>
                  <a:srgbClr val="000000"/>
                </a:solidFill>
              </a:rPr>
              <a:t>yeah she was understanding about, about my wishes to do with medication and helped me to kind of do things that I-I felt would help like say yoga and /meditation and, hot baths </a:t>
            </a:r>
            <a:r>
              <a:rPr lang="en-GB" i="1" dirty="0">
                <a:solidFill>
                  <a:srgbClr val="000000"/>
                </a:solidFill>
              </a:rPr>
              <a:t>[laughter]</a:t>
            </a:r>
            <a:r>
              <a:rPr lang="en-GB" dirty="0">
                <a:solidFill>
                  <a:srgbClr val="000000"/>
                </a:solidFill>
              </a:rPr>
              <a:t> </a:t>
            </a:r>
            <a:r>
              <a:rPr lang="en-GB" dirty="0" err="1">
                <a:solidFill>
                  <a:srgbClr val="000000"/>
                </a:solidFill>
              </a:rPr>
              <a:t>thi</a:t>
            </a:r>
            <a:r>
              <a:rPr lang="en-GB" dirty="0">
                <a:solidFill>
                  <a:srgbClr val="000000"/>
                </a:solidFill>
              </a:rPr>
              <a:t>… you know things like that which I can do myself.’ </a:t>
            </a:r>
          </a:p>
          <a:p>
            <a:pPr fontAlgn="base">
              <a:lnSpc>
                <a:spcPct val="90000"/>
              </a:lnSpc>
              <a:spcBef>
                <a:spcPct val="0"/>
              </a:spcBef>
              <a:spcAft>
                <a:spcPct val="0"/>
              </a:spcAft>
            </a:pPr>
            <a:endParaRPr lang="en-GB" dirty="0">
              <a:solidFill>
                <a:srgbClr val="000000"/>
              </a:solidFill>
            </a:endParaRPr>
          </a:p>
          <a:p>
            <a:pPr fontAlgn="base">
              <a:lnSpc>
                <a:spcPct val="90000"/>
              </a:lnSpc>
              <a:spcBef>
                <a:spcPct val="0"/>
              </a:spcBef>
              <a:spcAft>
                <a:spcPct val="0"/>
              </a:spcAft>
            </a:pPr>
            <a:endParaRPr lang="en-GB" b="1" dirty="0">
              <a:solidFill>
                <a:srgbClr val="000000"/>
              </a:solidFill>
              <a:ea typeface="ＭＳ Ｐゴシック" pitchFamily="34" charset="-128"/>
            </a:endParaRPr>
          </a:p>
          <a:p>
            <a:pPr fontAlgn="base">
              <a:lnSpc>
                <a:spcPct val="90000"/>
              </a:lnSpc>
              <a:spcBef>
                <a:spcPct val="0"/>
              </a:spcBef>
              <a:spcAft>
                <a:spcPct val="0"/>
              </a:spcAft>
            </a:pPr>
            <a:endParaRPr lang="en-GB" dirty="0">
              <a:solidFill>
                <a:srgbClr val="000000"/>
              </a:solidFill>
              <a:ea typeface="ＭＳ Ｐゴシック" pitchFamily="34" charset="-128"/>
            </a:endParaRPr>
          </a:p>
          <a:p>
            <a:pPr fontAlgn="base">
              <a:lnSpc>
                <a:spcPct val="90000"/>
              </a:lnSpc>
              <a:spcBef>
                <a:spcPct val="0"/>
              </a:spcBef>
              <a:spcAft>
                <a:spcPct val="0"/>
              </a:spcAft>
            </a:pPr>
            <a:endParaRPr lang="en-GB" b="1" dirty="0">
              <a:solidFill>
                <a:srgbClr val="000000"/>
              </a:solidFill>
              <a:ea typeface="ＭＳ Ｐゴシック" pitchFamily="34" charset="-128"/>
            </a:endParaRPr>
          </a:p>
          <a:p>
            <a:pPr fontAlgn="base">
              <a:lnSpc>
                <a:spcPct val="90000"/>
              </a:lnSpc>
              <a:spcBef>
                <a:spcPct val="0"/>
              </a:spcBef>
              <a:spcAft>
                <a:spcPct val="0"/>
              </a:spcAft>
            </a:pPr>
            <a:endParaRPr lang="en-US" b="1" dirty="0">
              <a:solidFill>
                <a:srgbClr val="000000"/>
              </a:solidFill>
              <a:ea typeface="ＭＳ Ｐゴシック" pitchFamily="34" charset="-128"/>
            </a:endParaRPr>
          </a:p>
        </p:txBody>
      </p:sp>
    </p:spTree>
    <p:extLst>
      <p:ext uri="{BB962C8B-B14F-4D97-AF65-F5344CB8AC3E}">
        <p14:creationId xmlns:p14="http://schemas.microsoft.com/office/powerpoint/2010/main" val="236375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7500" lnSpcReduction="20000"/>
          </a:bodyPr>
          <a:lstStyle/>
          <a:p>
            <a:r>
              <a:rPr lang="en-GB" dirty="0"/>
              <a:t>Hope leads to better social outcomes </a:t>
            </a:r>
            <a:endParaRPr lang="en-US" dirty="0"/>
          </a:p>
        </p:txBody>
      </p:sp>
      <p:sp>
        <p:nvSpPr>
          <p:cNvPr id="15" name="Rounded Rectangle 14"/>
          <p:cNvSpPr/>
          <p:nvPr/>
        </p:nvSpPr>
        <p:spPr>
          <a:xfrm>
            <a:off x="5676968" y="3645024"/>
            <a:ext cx="1471972" cy="648072"/>
          </a:xfrm>
          <a:prstGeom prst="round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rgbClr val="000000"/>
                </a:solidFill>
                <a:latin typeface="Arial" pitchFamily="34" charset="0"/>
                <a:cs typeface="Arial" pitchFamily="34" charset="0"/>
              </a:rPr>
              <a:t>Hopefulness</a:t>
            </a:r>
          </a:p>
        </p:txBody>
      </p:sp>
      <p:sp>
        <p:nvSpPr>
          <p:cNvPr id="16" name="Rounded Rectangle 15"/>
          <p:cNvSpPr/>
          <p:nvPr/>
        </p:nvSpPr>
        <p:spPr>
          <a:xfrm>
            <a:off x="3332516" y="3519010"/>
            <a:ext cx="1512168" cy="900100"/>
          </a:xfrm>
          <a:prstGeom prst="round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600" b="1" dirty="0">
                <a:solidFill>
                  <a:schemeClr val="bg1">
                    <a:lumMod val="50000"/>
                  </a:schemeClr>
                </a:solidFill>
                <a:latin typeface="Arial" pitchFamily="34" charset="0"/>
                <a:cs typeface="Arial" pitchFamily="34" charset="0"/>
              </a:rPr>
              <a:t>Therapeutic relationship (SU)</a:t>
            </a:r>
          </a:p>
        </p:txBody>
      </p:sp>
      <p:sp>
        <p:nvSpPr>
          <p:cNvPr id="17" name="Rounded Rectangle 16"/>
          <p:cNvSpPr/>
          <p:nvPr/>
        </p:nvSpPr>
        <p:spPr>
          <a:xfrm>
            <a:off x="7869020" y="3392996"/>
            <a:ext cx="1728192" cy="396029"/>
          </a:xfrm>
          <a:prstGeom prst="round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600" b="1" dirty="0">
                <a:solidFill>
                  <a:srgbClr val="000000"/>
                </a:solidFill>
                <a:latin typeface="Arial" pitchFamily="34" charset="0"/>
                <a:cs typeface="Arial" pitchFamily="34" charset="0"/>
              </a:rPr>
              <a:t>Social activity</a:t>
            </a:r>
          </a:p>
        </p:txBody>
      </p:sp>
      <p:cxnSp>
        <p:nvCxnSpPr>
          <p:cNvPr id="18" name="Straight Arrow Connector 17"/>
          <p:cNvCxnSpPr>
            <a:stCxn id="16" idx="3"/>
            <a:endCxn id="15" idx="1"/>
          </p:cNvCxnSpPr>
          <p:nvPr/>
        </p:nvCxnSpPr>
        <p:spPr>
          <a:xfrm>
            <a:off x="4844684" y="3969060"/>
            <a:ext cx="832284" cy="0"/>
          </a:xfrm>
          <a:prstGeom prst="straightConnector1">
            <a:avLst/>
          </a:prstGeom>
          <a:ln w="254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5" idx="3"/>
            <a:endCxn id="17" idx="1"/>
          </p:cNvCxnSpPr>
          <p:nvPr/>
        </p:nvCxnSpPr>
        <p:spPr>
          <a:xfrm flipV="1">
            <a:off x="7148940" y="3591011"/>
            <a:ext cx="720080" cy="378049"/>
          </a:xfrm>
          <a:prstGeom prst="straightConnector1">
            <a:avLst/>
          </a:prstGeom>
          <a:ln w="254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Rounded Rectangle 19"/>
          <p:cNvSpPr/>
          <p:nvPr/>
        </p:nvSpPr>
        <p:spPr>
          <a:xfrm>
            <a:off x="4988699" y="1772816"/>
            <a:ext cx="1544141" cy="936104"/>
          </a:xfrm>
          <a:prstGeom prst="round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600" b="1" dirty="0">
                <a:solidFill>
                  <a:schemeClr val="bg1">
                    <a:lumMod val="50000"/>
                  </a:schemeClr>
                </a:solidFill>
                <a:latin typeface="Arial" pitchFamily="34" charset="0"/>
                <a:cs typeface="Arial" pitchFamily="34" charset="0"/>
              </a:rPr>
              <a:t>Therapeutic relationship (P)</a:t>
            </a:r>
          </a:p>
        </p:txBody>
      </p:sp>
      <p:sp>
        <p:nvSpPr>
          <p:cNvPr id="21" name="Rounded Rectangle 20"/>
          <p:cNvSpPr/>
          <p:nvPr/>
        </p:nvSpPr>
        <p:spPr>
          <a:xfrm>
            <a:off x="4988700" y="5373216"/>
            <a:ext cx="1548172" cy="864096"/>
          </a:xfrm>
          <a:prstGeom prst="round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600" b="1" dirty="0">
                <a:solidFill>
                  <a:schemeClr val="bg1">
                    <a:lumMod val="50000"/>
                  </a:schemeClr>
                </a:solidFill>
                <a:latin typeface="Arial" pitchFamily="34" charset="0"/>
                <a:cs typeface="Arial" pitchFamily="34" charset="0"/>
              </a:rPr>
              <a:t>Professional hopefulness</a:t>
            </a:r>
          </a:p>
        </p:txBody>
      </p:sp>
      <p:cxnSp>
        <p:nvCxnSpPr>
          <p:cNvPr id="22" name="Straight Arrow Connector 21"/>
          <p:cNvCxnSpPr>
            <a:stCxn id="20" idx="2"/>
            <a:endCxn id="15" idx="0"/>
          </p:cNvCxnSpPr>
          <p:nvPr/>
        </p:nvCxnSpPr>
        <p:spPr>
          <a:xfrm>
            <a:off x="5760770" y="2708920"/>
            <a:ext cx="652184" cy="936104"/>
          </a:xfrm>
          <a:prstGeom prst="straightConnector1">
            <a:avLst/>
          </a:prstGeom>
          <a:ln w="254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21" idx="0"/>
            <a:endCxn id="15" idx="2"/>
          </p:cNvCxnSpPr>
          <p:nvPr/>
        </p:nvCxnSpPr>
        <p:spPr>
          <a:xfrm flipV="1">
            <a:off x="5762786" y="4293096"/>
            <a:ext cx="650168" cy="1080120"/>
          </a:xfrm>
          <a:prstGeom prst="straightConnector1">
            <a:avLst/>
          </a:prstGeom>
          <a:ln w="254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7869020" y="4293097"/>
            <a:ext cx="1728192" cy="513820"/>
          </a:xfrm>
          <a:prstGeom prst="round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600" b="1" dirty="0">
                <a:solidFill>
                  <a:srgbClr val="000000"/>
                </a:solidFill>
                <a:latin typeface="Arial" pitchFamily="34" charset="0"/>
                <a:cs typeface="Arial" pitchFamily="34" charset="0"/>
              </a:rPr>
              <a:t>Community belonging</a:t>
            </a:r>
          </a:p>
        </p:txBody>
      </p:sp>
      <p:cxnSp>
        <p:nvCxnSpPr>
          <p:cNvPr id="25" name="Straight Arrow Connector 24"/>
          <p:cNvCxnSpPr>
            <a:endCxn id="24" idx="1"/>
          </p:cNvCxnSpPr>
          <p:nvPr/>
        </p:nvCxnSpPr>
        <p:spPr>
          <a:xfrm>
            <a:off x="7148940" y="4063762"/>
            <a:ext cx="720080" cy="486245"/>
          </a:xfrm>
          <a:prstGeom prst="straightConnector1">
            <a:avLst/>
          </a:prstGeom>
          <a:ln w="254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040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6"/>
                                        </p:tgtEl>
                                      </p:cBhvr>
                                    </p:animEffect>
                                    <p:set>
                                      <p:cBhvr>
                                        <p:cTn id="7" dur="1" fill="hold">
                                          <p:stCondLst>
                                            <p:cond delay="1999"/>
                                          </p:stCondLst>
                                        </p:cTn>
                                        <p:tgtEl>
                                          <p:spTgt spid="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18"/>
                                        </p:tgtEl>
                                      </p:cBhvr>
                                    </p:animEffect>
                                    <p:set>
                                      <p:cBhvr>
                                        <p:cTn id="10" dur="1" fill="hold">
                                          <p:stCondLst>
                                            <p:cond delay="1999"/>
                                          </p:stCondLst>
                                        </p:cTn>
                                        <p:tgtEl>
                                          <p:spTgt spid="18"/>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23"/>
                                        </p:tgtEl>
                                      </p:cBhvr>
                                    </p:animEffect>
                                    <p:set>
                                      <p:cBhvr>
                                        <p:cTn id="13" dur="1" fill="hold">
                                          <p:stCondLst>
                                            <p:cond delay="1999"/>
                                          </p:stCondLst>
                                        </p:cTn>
                                        <p:tgtEl>
                                          <p:spTgt spid="23"/>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2000"/>
                                        <p:tgtEl>
                                          <p:spTgt spid="21"/>
                                        </p:tgtEl>
                                      </p:cBhvr>
                                    </p:animEffect>
                                    <p:set>
                                      <p:cBhvr>
                                        <p:cTn id="16" dur="1" fill="hold">
                                          <p:stCondLst>
                                            <p:cond delay="19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a:xfrm>
            <a:off x="667657" y="1569720"/>
            <a:ext cx="5362803" cy="4069080"/>
          </a:xfrm>
        </p:spPr>
        <p:txBody>
          <a:bodyPr>
            <a:normAutofit lnSpcReduction="10000"/>
          </a:bodyPr>
          <a:lstStyle/>
          <a:p>
            <a:r>
              <a:rPr lang="en-GB" sz="3200" dirty="0"/>
              <a:t>Importance of </a:t>
            </a:r>
          </a:p>
          <a:p>
            <a:pPr marL="171450" indent="-171450">
              <a:buFont typeface="Arial" panose="020B0604020202020204" pitchFamily="34" charset="0"/>
              <a:buChar char="•"/>
            </a:pPr>
            <a:r>
              <a:rPr lang="en-GB" sz="3200" dirty="0"/>
              <a:t>explaining appropriate treatments and interventions</a:t>
            </a:r>
          </a:p>
          <a:p>
            <a:pPr marL="171450" indent="-171450">
              <a:buFont typeface="Arial" panose="020B0604020202020204" pitchFamily="34" charset="0"/>
              <a:buChar char="•"/>
            </a:pPr>
            <a:r>
              <a:rPr lang="en-GB" sz="3200" dirty="0"/>
              <a:t>offering interventions supported by NICE guidelines</a:t>
            </a:r>
            <a:endParaRPr lang="en-US" sz="3200" dirty="0"/>
          </a:p>
        </p:txBody>
      </p:sp>
      <p:sp>
        <p:nvSpPr>
          <p:cNvPr id="3" name="Subtitle 2"/>
          <p:cNvSpPr>
            <a:spLocks noGrp="1"/>
          </p:cNvSpPr>
          <p:nvPr>
            <p:ph type="subTitle" idx="1"/>
          </p:nvPr>
        </p:nvSpPr>
        <p:spPr/>
        <p:txBody>
          <a:bodyPr>
            <a:normAutofit fontScale="92500" lnSpcReduction="10000"/>
          </a:bodyPr>
          <a:lstStyle/>
          <a:p>
            <a:r>
              <a:rPr lang="en-GB" dirty="0"/>
              <a:t>NHS England Guidance</a:t>
            </a:r>
            <a:endParaRPr lang="en-US" dirty="0"/>
          </a:p>
        </p:txBody>
      </p:sp>
      <p:pic>
        <p:nvPicPr>
          <p:cNvPr id="5" name="Content Placeholder 4"/>
          <p:cNvPicPr>
            <a:picLocks noGrp="1" noChangeAspect="1"/>
          </p:cNvPicPr>
          <p:nvPr>
            <p:ph sz="quarter" idx="17"/>
          </p:nvPr>
        </p:nvPicPr>
        <p:blipFill>
          <a:blip r:embed="rId2"/>
          <a:stretch>
            <a:fillRect/>
          </a:stretch>
        </p:blipFill>
        <p:spPr>
          <a:xfrm>
            <a:off x="6654878" y="1857375"/>
            <a:ext cx="4354357" cy="3659188"/>
          </a:xfrm>
          <a:prstGeom prst="rect">
            <a:avLst/>
          </a:prstGeom>
        </p:spPr>
      </p:pic>
    </p:spTree>
    <p:extLst>
      <p:ext uri="{BB962C8B-B14F-4D97-AF65-F5344CB8AC3E}">
        <p14:creationId xmlns:p14="http://schemas.microsoft.com/office/powerpoint/2010/main" val="662252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7"/>
          </p:nvPr>
        </p:nvSpPr>
        <p:spPr/>
      </p:sp>
      <p:sp>
        <p:nvSpPr>
          <p:cNvPr id="3" name="Subtitle 2"/>
          <p:cNvSpPr>
            <a:spLocks noGrp="1"/>
          </p:cNvSpPr>
          <p:nvPr>
            <p:ph type="subTitle" idx="1"/>
          </p:nvPr>
        </p:nvSpPr>
        <p:spPr/>
        <p:txBody>
          <a:bodyPr>
            <a:normAutofit fontScale="85000" lnSpcReduction="10000"/>
          </a:bodyPr>
          <a:lstStyle/>
          <a:p>
            <a:r>
              <a:rPr lang="en-GB" dirty="0"/>
              <a:t>Our roles are critical to outcomes</a:t>
            </a:r>
            <a:endParaRPr lang="en-US" dirty="0"/>
          </a:p>
        </p:txBody>
      </p:sp>
      <p:pic>
        <p:nvPicPr>
          <p:cNvPr id="5" name="Picture 4"/>
          <p:cNvPicPr>
            <a:picLocks noChangeAspect="1"/>
          </p:cNvPicPr>
          <p:nvPr/>
        </p:nvPicPr>
        <p:blipFill>
          <a:blip r:embed="rId2"/>
          <a:stretch>
            <a:fillRect/>
          </a:stretch>
        </p:blipFill>
        <p:spPr>
          <a:xfrm>
            <a:off x="2847716" y="1760293"/>
            <a:ext cx="6477000" cy="3838575"/>
          </a:xfrm>
          <a:prstGeom prst="rect">
            <a:avLst/>
          </a:prstGeom>
        </p:spPr>
      </p:pic>
    </p:spTree>
    <p:extLst>
      <p:ext uri="{BB962C8B-B14F-4D97-AF65-F5344CB8AC3E}">
        <p14:creationId xmlns:p14="http://schemas.microsoft.com/office/powerpoint/2010/main" val="3084966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F298B8-C39B-44B3-877D-1E34D968430A}"/>
              </a:ext>
            </a:extLst>
          </p:cNvPr>
          <p:cNvSpPr>
            <a:spLocks noGrp="1"/>
          </p:cNvSpPr>
          <p:nvPr>
            <p:ph type="body" sz="quarter" idx="16"/>
          </p:nvPr>
        </p:nvSpPr>
        <p:spPr>
          <a:xfrm>
            <a:off x="597318" y="1863414"/>
            <a:ext cx="5362803" cy="3643504"/>
          </a:xfrm>
        </p:spPr>
        <p:txBody>
          <a:bodyPr>
            <a:normAutofit/>
          </a:bodyPr>
          <a:lstStyle/>
          <a:p>
            <a:pPr marL="171450" indent="-171450">
              <a:buFont typeface="Arial" panose="020B0604020202020204" pitchFamily="34" charset="0"/>
              <a:buChar char="•"/>
            </a:pPr>
            <a:r>
              <a:rPr lang="en-GB" sz="1800" dirty="0"/>
              <a:t>Importance of choice and collaboration in context of difficult treatment choices/risk</a:t>
            </a:r>
          </a:p>
          <a:p>
            <a:endParaRPr lang="en-GB" sz="1800" dirty="0"/>
          </a:p>
          <a:p>
            <a:pPr marL="171450" indent="-171450">
              <a:buFont typeface="Arial" panose="020B0604020202020204" pitchFamily="34" charset="0"/>
              <a:buChar char="•"/>
            </a:pPr>
            <a:r>
              <a:rPr lang="en-GB" sz="1800" dirty="0"/>
              <a:t>Service users more likely engaged if have choices about treatments/admissions</a:t>
            </a:r>
          </a:p>
          <a:p>
            <a:pPr marL="171450" indent="-171450">
              <a:buFont typeface="Arial" panose="020B0604020202020204" pitchFamily="34" charset="0"/>
              <a:buChar char="•"/>
            </a:pPr>
            <a:endParaRPr lang="en-GB" sz="1800" dirty="0"/>
          </a:p>
          <a:p>
            <a:pPr marL="171450" indent="-171450">
              <a:buFont typeface="Arial" panose="020B0604020202020204" pitchFamily="34" charset="0"/>
              <a:buChar char="•"/>
            </a:pPr>
            <a:r>
              <a:rPr lang="en-GB" sz="1800" dirty="0"/>
              <a:t>Don’t want to feel that they only have one option, or forced to accept something against their will. </a:t>
            </a:r>
          </a:p>
        </p:txBody>
      </p:sp>
      <p:sp>
        <p:nvSpPr>
          <p:cNvPr id="3" name="Subtitle 2">
            <a:extLst>
              <a:ext uri="{FF2B5EF4-FFF2-40B4-BE49-F238E27FC236}">
                <a16:creationId xmlns:a16="http://schemas.microsoft.com/office/drawing/2014/main" id="{C2B6E806-B58D-40F0-A805-CA9CB039BE92}"/>
              </a:ext>
            </a:extLst>
          </p:cNvPr>
          <p:cNvSpPr>
            <a:spLocks noGrp="1"/>
          </p:cNvSpPr>
          <p:nvPr>
            <p:ph type="subTitle" idx="1"/>
          </p:nvPr>
        </p:nvSpPr>
        <p:spPr/>
        <p:txBody>
          <a:bodyPr>
            <a:normAutofit fontScale="55000" lnSpcReduction="20000"/>
          </a:bodyPr>
          <a:lstStyle/>
          <a:p>
            <a:r>
              <a:rPr lang="en-GB" dirty="0"/>
              <a:t>Collaboration and Choice in the Context of Risk </a:t>
            </a:r>
          </a:p>
        </p:txBody>
      </p:sp>
      <p:pic>
        <p:nvPicPr>
          <p:cNvPr id="4100" name="Picture 4" descr="Image result for choice">
            <a:extLst>
              <a:ext uri="{FF2B5EF4-FFF2-40B4-BE49-F238E27FC236}">
                <a16:creationId xmlns:a16="http://schemas.microsoft.com/office/drawing/2014/main" id="{6B45D9B4-1493-4743-BA58-B002E05377E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1" y="1567964"/>
            <a:ext cx="3938954" cy="3938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264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E33B021-7AE0-483C-BBC8-6EF698BD1F19}"/>
              </a:ext>
            </a:extLst>
          </p:cNvPr>
          <p:cNvSpPr>
            <a:spLocks noGrp="1"/>
          </p:cNvSpPr>
          <p:nvPr>
            <p:ph type="subTitle" idx="1"/>
          </p:nvPr>
        </p:nvSpPr>
        <p:spPr/>
        <p:txBody>
          <a:bodyPr>
            <a:normAutofit fontScale="55000" lnSpcReduction="20000"/>
          </a:bodyPr>
          <a:lstStyle/>
          <a:p>
            <a:r>
              <a:rPr lang="en-GB" dirty="0"/>
              <a:t>Collaboration and Choice in the Context of Risk</a:t>
            </a:r>
          </a:p>
        </p:txBody>
      </p:sp>
      <p:sp>
        <p:nvSpPr>
          <p:cNvPr id="4" name="Text Placeholder 1">
            <a:extLst>
              <a:ext uri="{FF2B5EF4-FFF2-40B4-BE49-F238E27FC236}">
                <a16:creationId xmlns:a16="http://schemas.microsoft.com/office/drawing/2014/main" id="{BA6589C8-4F15-4F07-8119-E00DCC0B9C9A}"/>
              </a:ext>
            </a:extLst>
          </p:cNvPr>
          <p:cNvSpPr txBox="1">
            <a:spLocks/>
          </p:cNvSpPr>
          <p:nvPr/>
        </p:nvSpPr>
        <p:spPr>
          <a:xfrm>
            <a:off x="6133297" y="1857830"/>
            <a:ext cx="5362803" cy="3643504"/>
          </a:xfrm>
          <a:prstGeom prst="rect">
            <a:avLst/>
          </a:prstGeom>
        </p:spPr>
        <p:txBody>
          <a:bodyPr numCol="1" spcCol="0">
            <a:normAutofit lnSpcReduction="10000"/>
          </a:bodyPr>
          <a:lstStyle>
            <a:lvl1pPr marL="0" indent="0" algn="l" defTabSz="914400" rtl="0" eaLnBrk="1" latinLnBrk="0" hangingPunct="1">
              <a:lnSpc>
                <a:spcPct val="11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en-GB" sz="1800" dirty="0"/>
              <a:t>But there are lots of challenges to providing autonomy and choice</a:t>
            </a:r>
          </a:p>
          <a:p>
            <a:pPr marL="628650" lvl="1" indent="-171450">
              <a:buFont typeface="Arial" panose="020B0604020202020204" pitchFamily="34" charset="0"/>
              <a:buChar char="•"/>
            </a:pPr>
            <a:r>
              <a:rPr lang="en-GB" sz="1800" dirty="0"/>
              <a:t>Risk of suicide/harm to self or others</a:t>
            </a:r>
          </a:p>
          <a:p>
            <a:pPr marL="628650" lvl="1" indent="-171450">
              <a:buFont typeface="Arial" panose="020B0604020202020204" pitchFamily="34" charset="0"/>
              <a:buChar char="•"/>
            </a:pPr>
            <a:r>
              <a:rPr lang="en-GB" sz="1800" dirty="0"/>
              <a:t>When service user unable to take on board and weigh up decisions</a:t>
            </a:r>
          </a:p>
          <a:p>
            <a:pPr marL="628650" lvl="1" indent="-171450">
              <a:buFont typeface="Arial" panose="020B0604020202020204" pitchFamily="34" charset="0"/>
              <a:buChar char="•"/>
            </a:pPr>
            <a:r>
              <a:rPr lang="en-US" sz="1800" dirty="0"/>
              <a:t>when you can see that the service user is making unwise decision</a:t>
            </a:r>
            <a:endParaRPr lang="en-GB" sz="1600" dirty="0"/>
          </a:p>
          <a:p>
            <a:pPr marL="628650" lvl="1" indent="-171450">
              <a:buFont typeface="Arial" panose="020B0604020202020204" pitchFamily="34" charset="0"/>
              <a:buChar char="•"/>
            </a:pPr>
            <a:r>
              <a:rPr lang="en-US" sz="1800" dirty="0"/>
              <a:t>when a service user influenced by current unusual beliefs or experiences</a:t>
            </a:r>
            <a:endParaRPr lang="en-GB" sz="1600" dirty="0"/>
          </a:p>
          <a:p>
            <a:pPr marL="628650" lvl="1" indent="-171450">
              <a:buFont typeface="Arial" panose="020B0604020202020204" pitchFamily="34" charset="0"/>
              <a:buChar char="•"/>
            </a:pPr>
            <a:r>
              <a:rPr lang="en-US" sz="1800" dirty="0"/>
              <a:t>when family members have conflicting views about treatment</a:t>
            </a:r>
            <a:endParaRPr lang="en-GB" sz="1600" dirty="0"/>
          </a:p>
          <a:p>
            <a:pPr marL="628650" lvl="1" indent="-171450">
              <a:buFont typeface="Arial" panose="020B0604020202020204" pitchFamily="34" charset="0"/>
              <a:buChar char="•"/>
            </a:pPr>
            <a:r>
              <a:rPr lang="en-US" sz="1800" dirty="0"/>
              <a:t>when there are real or perceived time constraints</a:t>
            </a:r>
            <a:endParaRPr lang="en-GB" sz="1800" dirty="0"/>
          </a:p>
        </p:txBody>
      </p:sp>
      <p:pic>
        <p:nvPicPr>
          <p:cNvPr id="5" name="Graphic 4" descr="Unlock">
            <a:extLst>
              <a:ext uri="{FF2B5EF4-FFF2-40B4-BE49-F238E27FC236}">
                <a16:creationId xmlns:a16="http://schemas.microsoft.com/office/drawing/2014/main" id="{76CA0E79-9F0B-4AAC-92AC-6E3878A68DEC}"/>
              </a:ext>
            </a:extLst>
          </p:cNvPr>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auto">
          <a:xfrm>
            <a:off x="10631197" y="4574625"/>
            <a:ext cx="967740" cy="967740"/>
          </a:xfrm>
          <a:prstGeom prst="rect">
            <a:avLst/>
          </a:prstGeom>
        </p:spPr>
      </p:pic>
      <p:pic>
        <p:nvPicPr>
          <p:cNvPr id="5122" name="Picture 2" descr="Image result for risky behaviour">
            <a:extLst>
              <a:ext uri="{FF2B5EF4-FFF2-40B4-BE49-F238E27FC236}">
                <a16:creationId xmlns:a16="http://schemas.microsoft.com/office/drawing/2014/main" id="{C9C8BBAE-C524-425E-897F-BAFB64856F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771" y="2206869"/>
            <a:ext cx="5563229" cy="3115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811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23BB35-2E0F-419E-B46A-43FAA0AEB4D7}"/>
              </a:ext>
            </a:extLst>
          </p:cNvPr>
          <p:cNvSpPr>
            <a:spLocks noGrp="1"/>
          </p:cNvSpPr>
          <p:nvPr>
            <p:ph type="body" sz="quarter" idx="16"/>
          </p:nvPr>
        </p:nvSpPr>
        <p:spPr/>
        <p:txBody>
          <a:bodyPr/>
          <a:lstStyle/>
          <a:p>
            <a:endParaRPr lang="en-GB"/>
          </a:p>
        </p:txBody>
      </p:sp>
      <p:sp>
        <p:nvSpPr>
          <p:cNvPr id="3" name="Subtitle 2">
            <a:extLst>
              <a:ext uri="{FF2B5EF4-FFF2-40B4-BE49-F238E27FC236}">
                <a16:creationId xmlns:a16="http://schemas.microsoft.com/office/drawing/2014/main" id="{F07B351D-FD1E-4E5A-89A7-F877E49079A5}"/>
              </a:ext>
            </a:extLst>
          </p:cNvPr>
          <p:cNvSpPr>
            <a:spLocks noGrp="1"/>
          </p:cNvSpPr>
          <p:nvPr>
            <p:ph type="subTitle" idx="1"/>
          </p:nvPr>
        </p:nvSpPr>
        <p:spPr/>
        <p:txBody>
          <a:bodyPr>
            <a:normAutofit fontScale="55000" lnSpcReduction="20000"/>
          </a:bodyPr>
          <a:lstStyle/>
          <a:p>
            <a:r>
              <a:rPr lang="en-GB" dirty="0"/>
              <a:t>The EYE-2 Booklets – A psychoeducational approach </a:t>
            </a:r>
          </a:p>
        </p:txBody>
      </p:sp>
      <p:pic>
        <p:nvPicPr>
          <p:cNvPr id="4" name="Picture 3">
            <a:extLst>
              <a:ext uri="{FF2B5EF4-FFF2-40B4-BE49-F238E27FC236}">
                <a16:creationId xmlns:a16="http://schemas.microsoft.com/office/drawing/2014/main" id="{0B7D9768-59F7-41E3-ABA8-FA59594AF414}"/>
              </a:ext>
            </a:extLst>
          </p:cNvPr>
          <p:cNvPicPr>
            <a:picLocks noChangeAspect="1"/>
          </p:cNvPicPr>
          <p:nvPr/>
        </p:nvPicPr>
        <p:blipFill rotWithShape="1">
          <a:blip r:embed="rId2"/>
          <a:srcRect l="34231" t="38976" r="46731" b="39999"/>
          <a:stretch/>
        </p:blipFill>
        <p:spPr>
          <a:xfrm>
            <a:off x="3163421" y="1857830"/>
            <a:ext cx="5865157" cy="3643504"/>
          </a:xfrm>
          <a:prstGeom prst="rect">
            <a:avLst/>
          </a:prstGeom>
        </p:spPr>
      </p:pic>
    </p:spTree>
    <p:extLst>
      <p:ext uri="{BB962C8B-B14F-4D97-AF65-F5344CB8AC3E}">
        <p14:creationId xmlns:p14="http://schemas.microsoft.com/office/powerpoint/2010/main" val="3574609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E56FDF-1EEE-41C0-99A4-9C086ED705A3}"/>
              </a:ext>
            </a:extLst>
          </p:cNvPr>
          <p:cNvSpPr>
            <a:spLocks noGrp="1"/>
          </p:cNvSpPr>
          <p:nvPr>
            <p:ph type="body" sz="quarter" idx="16"/>
          </p:nvPr>
        </p:nvSpPr>
        <p:spPr/>
        <p:txBody>
          <a:bodyPr/>
          <a:lstStyle/>
          <a:p>
            <a:endParaRPr lang="en-GB"/>
          </a:p>
        </p:txBody>
      </p:sp>
      <p:sp>
        <p:nvSpPr>
          <p:cNvPr id="3" name="Subtitle 2">
            <a:extLst>
              <a:ext uri="{FF2B5EF4-FFF2-40B4-BE49-F238E27FC236}">
                <a16:creationId xmlns:a16="http://schemas.microsoft.com/office/drawing/2014/main" id="{8CF0327C-F62A-4E7D-A29A-BE623EF5095D}"/>
              </a:ext>
            </a:extLst>
          </p:cNvPr>
          <p:cNvSpPr>
            <a:spLocks noGrp="1"/>
          </p:cNvSpPr>
          <p:nvPr>
            <p:ph type="subTitle" idx="1"/>
          </p:nvPr>
        </p:nvSpPr>
        <p:spPr/>
        <p:txBody>
          <a:bodyPr>
            <a:normAutofit fontScale="92500" lnSpcReduction="10000"/>
          </a:bodyPr>
          <a:lstStyle/>
          <a:p>
            <a:r>
              <a:rPr lang="en-GB" dirty="0"/>
              <a:t>The Treatment Choices booklet</a:t>
            </a:r>
          </a:p>
        </p:txBody>
      </p:sp>
      <p:graphicFrame>
        <p:nvGraphicFramePr>
          <p:cNvPr id="7" name="Diagram 6">
            <a:extLst>
              <a:ext uri="{FF2B5EF4-FFF2-40B4-BE49-F238E27FC236}">
                <a16:creationId xmlns:a16="http://schemas.microsoft.com/office/drawing/2014/main" id="{A72D617F-6808-446D-9598-7C9CA0E8CBB4}"/>
              </a:ext>
            </a:extLst>
          </p:cNvPr>
          <p:cNvGraphicFramePr/>
          <p:nvPr>
            <p:extLst>
              <p:ext uri="{D42A27DB-BD31-4B8C-83A1-F6EECF244321}">
                <p14:modId xmlns:p14="http://schemas.microsoft.com/office/powerpoint/2010/main" val="1084794579"/>
              </p:ext>
            </p:extLst>
          </p:nvPr>
        </p:nvGraphicFramePr>
        <p:xfrm>
          <a:off x="152400" y="1511660"/>
          <a:ext cx="11887199" cy="5125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6375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88175" y="0"/>
            <a:ext cx="10215650" cy="6858000"/>
          </a:xfrm>
          <a:prstGeom prst="rect">
            <a:avLst/>
          </a:prstGeom>
        </p:spPr>
      </p:pic>
    </p:spTree>
    <p:extLst>
      <p:ext uri="{BB962C8B-B14F-4D97-AF65-F5344CB8AC3E}">
        <p14:creationId xmlns:p14="http://schemas.microsoft.com/office/powerpoint/2010/main" val="1482638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82280" y="0"/>
            <a:ext cx="10227439" cy="6858000"/>
          </a:xfrm>
          <a:prstGeom prst="rect">
            <a:avLst/>
          </a:prstGeom>
        </p:spPr>
      </p:pic>
    </p:spTree>
    <p:extLst>
      <p:ext uri="{BB962C8B-B14F-4D97-AF65-F5344CB8AC3E}">
        <p14:creationId xmlns:p14="http://schemas.microsoft.com/office/powerpoint/2010/main" val="2607472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06995" y="0"/>
            <a:ext cx="10178010" cy="6858000"/>
          </a:xfrm>
          <a:prstGeom prst="rect">
            <a:avLst/>
          </a:prstGeom>
        </p:spPr>
      </p:pic>
    </p:spTree>
    <p:extLst>
      <p:ext uri="{BB962C8B-B14F-4D97-AF65-F5344CB8AC3E}">
        <p14:creationId xmlns:p14="http://schemas.microsoft.com/office/powerpoint/2010/main" val="5993610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9987" y="0"/>
            <a:ext cx="10352025" cy="6858000"/>
          </a:xfrm>
          <a:prstGeom prst="rect">
            <a:avLst/>
          </a:prstGeom>
        </p:spPr>
      </p:pic>
    </p:spTree>
    <p:extLst>
      <p:ext uri="{BB962C8B-B14F-4D97-AF65-F5344CB8AC3E}">
        <p14:creationId xmlns:p14="http://schemas.microsoft.com/office/powerpoint/2010/main" val="2000973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79915" y="0"/>
            <a:ext cx="10232170" cy="6858000"/>
          </a:xfrm>
          <a:prstGeom prst="rect">
            <a:avLst/>
          </a:prstGeom>
        </p:spPr>
      </p:pic>
    </p:spTree>
    <p:extLst>
      <p:ext uri="{BB962C8B-B14F-4D97-AF65-F5344CB8AC3E}">
        <p14:creationId xmlns:p14="http://schemas.microsoft.com/office/powerpoint/2010/main" val="2796769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8465" y="0"/>
            <a:ext cx="10355069" cy="6858000"/>
          </a:xfrm>
          <a:prstGeom prst="rect">
            <a:avLst/>
          </a:prstGeom>
        </p:spPr>
      </p:pic>
    </p:spTree>
    <p:extLst>
      <p:ext uri="{BB962C8B-B14F-4D97-AF65-F5344CB8AC3E}">
        <p14:creationId xmlns:p14="http://schemas.microsoft.com/office/powerpoint/2010/main" val="3494108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20909" y="0"/>
            <a:ext cx="10150182" cy="6858000"/>
          </a:xfrm>
          <a:prstGeom prst="rect">
            <a:avLst/>
          </a:prstGeom>
        </p:spPr>
      </p:pic>
    </p:spTree>
    <p:extLst>
      <p:ext uri="{BB962C8B-B14F-4D97-AF65-F5344CB8AC3E}">
        <p14:creationId xmlns:p14="http://schemas.microsoft.com/office/powerpoint/2010/main" val="34636607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46062" y="0"/>
            <a:ext cx="10299875" cy="6858000"/>
          </a:xfrm>
          <a:prstGeom prst="rect">
            <a:avLst/>
          </a:prstGeom>
        </p:spPr>
      </p:pic>
    </p:spTree>
    <p:extLst>
      <p:ext uri="{BB962C8B-B14F-4D97-AF65-F5344CB8AC3E}">
        <p14:creationId xmlns:p14="http://schemas.microsoft.com/office/powerpoint/2010/main" val="9478715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0"/>
            <a:ext cx="10106025" cy="6943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38049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31440" y="0"/>
            <a:ext cx="9929119" cy="6858000"/>
          </a:xfrm>
          <a:prstGeom prst="rect">
            <a:avLst/>
          </a:prstGeom>
        </p:spPr>
      </p:pic>
    </p:spTree>
    <p:extLst>
      <p:ext uri="{BB962C8B-B14F-4D97-AF65-F5344CB8AC3E}">
        <p14:creationId xmlns:p14="http://schemas.microsoft.com/office/powerpoint/2010/main" val="40389680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86314" y="0"/>
            <a:ext cx="10019371" cy="6858000"/>
          </a:xfrm>
          <a:prstGeom prst="rect">
            <a:avLst/>
          </a:prstGeom>
        </p:spPr>
      </p:pic>
    </p:spTree>
    <p:extLst>
      <p:ext uri="{BB962C8B-B14F-4D97-AF65-F5344CB8AC3E}">
        <p14:creationId xmlns:p14="http://schemas.microsoft.com/office/powerpoint/2010/main" val="32574465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7384"/>
            <a:ext cx="11665296" cy="7126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08590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61008" y="0"/>
            <a:ext cx="10269983" cy="6858000"/>
          </a:xfrm>
          <a:prstGeom prst="rect">
            <a:avLst/>
          </a:prstGeom>
        </p:spPr>
      </p:pic>
    </p:spTree>
    <p:extLst>
      <p:ext uri="{BB962C8B-B14F-4D97-AF65-F5344CB8AC3E}">
        <p14:creationId xmlns:p14="http://schemas.microsoft.com/office/powerpoint/2010/main" val="133066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24743" y="0"/>
            <a:ext cx="10342513" cy="6858000"/>
          </a:xfrm>
          <a:prstGeom prst="rect">
            <a:avLst/>
          </a:prstGeom>
        </p:spPr>
      </p:pic>
    </p:spTree>
    <p:extLst>
      <p:ext uri="{BB962C8B-B14F-4D97-AF65-F5344CB8AC3E}">
        <p14:creationId xmlns:p14="http://schemas.microsoft.com/office/powerpoint/2010/main" val="24131906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2274" y="0"/>
            <a:ext cx="10207451" cy="6858000"/>
          </a:xfrm>
          <a:prstGeom prst="rect">
            <a:avLst/>
          </a:prstGeom>
        </p:spPr>
      </p:pic>
    </p:spTree>
    <p:extLst>
      <p:ext uri="{BB962C8B-B14F-4D97-AF65-F5344CB8AC3E}">
        <p14:creationId xmlns:p14="http://schemas.microsoft.com/office/powerpoint/2010/main" val="11404518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6245" y="0"/>
            <a:ext cx="10099509" cy="6858000"/>
          </a:xfrm>
          <a:prstGeom prst="rect">
            <a:avLst/>
          </a:prstGeom>
        </p:spPr>
      </p:pic>
    </p:spTree>
    <p:extLst>
      <p:ext uri="{BB962C8B-B14F-4D97-AF65-F5344CB8AC3E}">
        <p14:creationId xmlns:p14="http://schemas.microsoft.com/office/powerpoint/2010/main" val="3541259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07223" y="0"/>
            <a:ext cx="9977554" cy="6858000"/>
          </a:xfrm>
          <a:prstGeom prst="rect">
            <a:avLst/>
          </a:prstGeom>
        </p:spPr>
      </p:pic>
    </p:spTree>
    <p:extLst>
      <p:ext uri="{BB962C8B-B14F-4D97-AF65-F5344CB8AC3E}">
        <p14:creationId xmlns:p14="http://schemas.microsoft.com/office/powerpoint/2010/main" val="33596951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8210" y="0"/>
            <a:ext cx="10355580" cy="6858000"/>
          </a:xfrm>
          <a:prstGeom prst="rect">
            <a:avLst/>
          </a:prstGeom>
        </p:spPr>
      </p:pic>
    </p:spTree>
    <p:extLst>
      <p:ext uri="{BB962C8B-B14F-4D97-AF65-F5344CB8AC3E}">
        <p14:creationId xmlns:p14="http://schemas.microsoft.com/office/powerpoint/2010/main" val="30950136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4663" y="0"/>
            <a:ext cx="10042673" cy="6858000"/>
          </a:xfrm>
          <a:prstGeom prst="rect">
            <a:avLst/>
          </a:prstGeom>
        </p:spPr>
      </p:pic>
    </p:spTree>
    <p:extLst>
      <p:ext uri="{BB962C8B-B14F-4D97-AF65-F5344CB8AC3E}">
        <p14:creationId xmlns:p14="http://schemas.microsoft.com/office/powerpoint/2010/main" val="20349115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2074" y="0"/>
            <a:ext cx="9907852" cy="6858000"/>
          </a:xfrm>
          <a:prstGeom prst="rect">
            <a:avLst/>
          </a:prstGeom>
        </p:spPr>
      </p:pic>
    </p:spTree>
    <p:extLst>
      <p:ext uri="{BB962C8B-B14F-4D97-AF65-F5344CB8AC3E}">
        <p14:creationId xmlns:p14="http://schemas.microsoft.com/office/powerpoint/2010/main" val="14700949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39390" y="0"/>
            <a:ext cx="10113219" cy="6858000"/>
          </a:xfrm>
          <a:prstGeom prst="rect">
            <a:avLst/>
          </a:prstGeom>
        </p:spPr>
      </p:pic>
    </p:spTree>
    <p:extLst>
      <p:ext uri="{BB962C8B-B14F-4D97-AF65-F5344CB8AC3E}">
        <p14:creationId xmlns:p14="http://schemas.microsoft.com/office/powerpoint/2010/main" val="18750552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0451" y="0"/>
            <a:ext cx="10051098" cy="6858000"/>
          </a:xfrm>
          <a:prstGeom prst="rect">
            <a:avLst/>
          </a:prstGeom>
        </p:spPr>
      </p:pic>
    </p:spTree>
    <p:extLst>
      <p:ext uri="{BB962C8B-B14F-4D97-AF65-F5344CB8AC3E}">
        <p14:creationId xmlns:p14="http://schemas.microsoft.com/office/powerpoint/2010/main" val="24247245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69475" y="0"/>
            <a:ext cx="10253050" cy="6858000"/>
          </a:xfrm>
          <a:prstGeom prst="rect">
            <a:avLst/>
          </a:prstGeom>
        </p:spPr>
      </p:pic>
    </p:spTree>
    <p:extLst>
      <p:ext uri="{BB962C8B-B14F-4D97-AF65-F5344CB8AC3E}">
        <p14:creationId xmlns:p14="http://schemas.microsoft.com/office/powerpoint/2010/main" val="34541728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384" y="0"/>
            <a:ext cx="11161534"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72149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01123" y="0"/>
            <a:ext cx="10189753" cy="6858000"/>
          </a:xfrm>
          <a:prstGeom prst="rect">
            <a:avLst/>
          </a:prstGeom>
        </p:spPr>
      </p:pic>
    </p:spTree>
    <p:extLst>
      <p:ext uri="{BB962C8B-B14F-4D97-AF65-F5344CB8AC3E}">
        <p14:creationId xmlns:p14="http://schemas.microsoft.com/office/powerpoint/2010/main" val="24276737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09022" y="0"/>
            <a:ext cx="10173956" cy="6858000"/>
          </a:xfrm>
          <a:prstGeom prst="rect">
            <a:avLst/>
          </a:prstGeom>
        </p:spPr>
      </p:pic>
    </p:spTree>
    <p:extLst>
      <p:ext uri="{BB962C8B-B14F-4D97-AF65-F5344CB8AC3E}">
        <p14:creationId xmlns:p14="http://schemas.microsoft.com/office/powerpoint/2010/main" val="36631227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2737" y="0"/>
            <a:ext cx="10106526" cy="6858000"/>
          </a:xfrm>
          <a:prstGeom prst="rect">
            <a:avLst/>
          </a:prstGeom>
        </p:spPr>
      </p:pic>
    </p:spTree>
    <p:extLst>
      <p:ext uri="{BB962C8B-B14F-4D97-AF65-F5344CB8AC3E}">
        <p14:creationId xmlns:p14="http://schemas.microsoft.com/office/powerpoint/2010/main" val="31976438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23763" y="0"/>
            <a:ext cx="10144474" cy="6858000"/>
          </a:xfrm>
          <a:prstGeom prst="rect">
            <a:avLst/>
          </a:prstGeom>
        </p:spPr>
      </p:pic>
    </p:spTree>
    <p:extLst>
      <p:ext uri="{BB962C8B-B14F-4D97-AF65-F5344CB8AC3E}">
        <p14:creationId xmlns:p14="http://schemas.microsoft.com/office/powerpoint/2010/main" val="38965912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168696" y="-171400"/>
            <a:ext cx="12975410" cy="7298668"/>
          </a:xfrm>
          <a:prstGeom prst="rect">
            <a:avLst/>
          </a:prstGeom>
        </p:spPr>
      </p:pic>
    </p:spTree>
    <p:extLst>
      <p:ext uri="{BB962C8B-B14F-4D97-AF65-F5344CB8AC3E}">
        <p14:creationId xmlns:p14="http://schemas.microsoft.com/office/powerpoint/2010/main" val="21556499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376" y="-27384"/>
            <a:ext cx="11305256"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31635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3"/>
          <a:stretch>
            <a:fillRect/>
          </a:stretch>
        </p:blipFill>
        <p:spPr>
          <a:xfrm>
            <a:off x="-168696" y="-171400"/>
            <a:ext cx="12975410" cy="7298668"/>
          </a:xfrm>
          <a:prstGeom prst="rect">
            <a:avLst/>
          </a:prstGeom>
        </p:spPr>
      </p:pic>
    </p:spTree>
    <p:extLst>
      <p:ext uri="{BB962C8B-B14F-4D97-AF65-F5344CB8AC3E}">
        <p14:creationId xmlns:p14="http://schemas.microsoft.com/office/powerpoint/2010/main" val="30244462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88088" y="0"/>
            <a:ext cx="10215824" cy="6858000"/>
          </a:xfrm>
          <a:prstGeom prst="rect">
            <a:avLst/>
          </a:prstGeom>
        </p:spPr>
      </p:pic>
    </p:spTree>
    <p:extLst>
      <p:ext uri="{BB962C8B-B14F-4D97-AF65-F5344CB8AC3E}">
        <p14:creationId xmlns:p14="http://schemas.microsoft.com/office/powerpoint/2010/main" val="30935911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21582" y="0"/>
            <a:ext cx="10148835" cy="6858000"/>
          </a:xfrm>
          <a:prstGeom prst="rect">
            <a:avLst/>
          </a:prstGeom>
        </p:spPr>
      </p:pic>
    </p:spTree>
    <p:extLst>
      <p:ext uri="{BB962C8B-B14F-4D97-AF65-F5344CB8AC3E}">
        <p14:creationId xmlns:p14="http://schemas.microsoft.com/office/powerpoint/2010/main" val="19309205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49568" y="193431"/>
            <a:ext cx="10125085" cy="6580173"/>
          </a:xfrm>
          <a:prstGeom prst="rect">
            <a:avLst/>
          </a:prstGeom>
        </p:spPr>
      </p:pic>
    </p:spTree>
    <p:extLst>
      <p:ext uri="{BB962C8B-B14F-4D97-AF65-F5344CB8AC3E}">
        <p14:creationId xmlns:p14="http://schemas.microsoft.com/office/powerpoint/2010/main" val="17976223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91307" y="-355814"/>
            <a:ext cx="10374923" cy="7213814"/>
          </a:xfrm>
          <a:prstGeom prst="rect">
            <a:avLst/>
          </a:prstGeom>
        </p:spPr>
      </p:pic>
    </p:spTree>
    <p:extLst>
      <p:ext uri="{BB962C8B-B14F-4D97-AF65-F5344CB8AC3E}">
        <p14:creationId xmlns:p14="http://schemas.microsoft.com/office/powerpoint/2010/main" val="16194805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79231" y="-583058"/>
            <a:ext cx="10075984" cy="6967079"/>
          </a:xfrm>
          <a:prstGeom prst="rect">
            <a:avLst/>
          </a:prstGeom>
        </p:spPr>
      </p:pic>
    </p:spTree>
    <p:extLst>
      <p:ext uri="{BB962C8B-B14F-4D97-AF65-F5344CB8AC3E}">
        <p14:creationId xmlns:p14="http://schemas.microsoft.com/office/powerpoint/2010/main" val="33192482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01263" y="-318597"/>
            <a:ext cx="10075984" cy="7149963"/>
          </a:xfrm>
          <a:prstGeom prst="rect">
            <a:avLst/>
          </a:prstGeom>
        </p:spPr>
      </p:pic>
    </p:spTree>
    <p:extLst>
      <p:ext uri="{BB962C8B-B14F-4D97-AF65-F5344CB8AC3E}">
        <p14:creationId xmlns:p14="http://schemas.microsoft.com/office/powerpoint/2010/main" val="7773117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90248" y="-196363"/>
            <a:ext cx="9714400" cy="6906075"/>
          </a:xfrm>
          <a:prstGeom prst="rect">
            <a:avLst/>
          </a:prstGeom>
        </p:spPr>
      </p:pic>
    </p:spTree>
    <p:extLst>
      <p:ext uri="{BB962C8B-B14F-4D97-AF65-F5344CB8AC3E}">
        <p14:creationId xmlns:p14="http://schemas.microsoft.com/office/powerpoint/2010/main" val="6531398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62880" y="175846"/>
            <a:ext cx="8838408" cy="6205904"/>
          </a:xfrm>
          <a:prstGeom prst="rect">
            <a:avLst/>
          </a:prstGeom>
        </p:spPr>
      </p:pic>
    </p:spTree>
    <p:extLst>
      <p:ext uri="{BB962C8B-B14F-4D97-AF65-F5344CB8AC3E}">
        <p14:creationId xmlns:p14="http://schemas.microsoft.com/office/powerpoint/2010/main" val="39454531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normAutofit fontScale="92500" lnSpcReduction="10000"/>
          </a:bodyPr>
          <a:lstStyle/>
          <a:p>
            <a:r>
              <a:rPr lang="en-GB" dirty="0"/>
              <a:t>Research Team</a:t>
            </a:r>
            <a:endParaRPr lang="en-US" dirty="0"/>
          </a:p>
        </p:txBody>
      </p:sp>
      <p:graphicFrame>
        <p:nvGraphicFramePr>
          <p:cNvPr id="7" name="Table 6"/>
          <p:cNvGraphicFramePr>
            <a:graphicFrameLocks noGrp="1"/>
          </p:cNvGraphicFramePr>
          <p:nvPr>
            <p:extLst/>
          </p:nvPr>
        </p:nvGraphicFramePr>
        <p:xfrm>
          <a:off x="188446" y="1192815"/>
          <a:ext cx="11136046" cy="13268056"/>
        </p:xfrm>
        <a:graphic>
          <a:graphicData uri="http://schemas.openxmlformats.org/drawingml/2006/table">
            <a:tbl>
              <a:tblPr firstRow="1" bandRow="1">
                <a:tableStyleId>{616DA210-FB5B-4158-B5E0-FEB733F419BA}</a:tableStyleId>
              </a:tblPr>
              <a:tblGrid>
                <a:gridCol w="3812540">
                  <a:extLst>
                    <a:ext uri="{9D8B030D-6E8A-4147-A177-3AD203B41FA5}">
                      <a16:colId xmlns:a16="http://schemas.microsoft.com/office/drawing/2014/main" val="20000"/>
                    </a:ext>
                  </a:extLst>
                </a:gridCol>
                <a:gridCol w="3502661">
                  <a:extLst>
                    <a:ext uri="{9D8B030D-6E8A-4147-A177-3AD203B41FA5}">
                      <a16:colId xmlns:a16="http://schemas.microsoft.com/office/drawing/2014/main" val="20001"/>
                    </a:ext>
                  </a:extLst>
                </a:gridCol>
                <a:gridCol w="3820845">
                  <a:extLst>
                    <a:ext uri="{9D8B030D-6E8A-4147-A177-3AD203B41FA5}">
                      <a16:colId xmlns:a16="http://schemas.microsoft.com/office/drawing/2014/main" val="20002"/>
                    </a:ext>
                  </a:extLst>
                </a:gridCol>
              </a:tblGrid>
              <a:tr h="396241">
                <a:tc gridSpan="2">
                  <a:txBody>
                    <a:bodyPr/>
                    <a:lstStyle/>
                    <a:p>
                      <a:pPr marL="0" marR="0" indent="0" algn="l" defTabSz="914400" eaLnBrk="1" fontAlgn="auto" latinLnBrk="0" hangingPunct="1">
                        <a:lnSpc>
                          <a:spcPct val="100000"/>
                        </a:lnSpc>
                        <a:spcBef>
                          <a:spcPts val="0"/>
                        </a:spcBef>
                        <a:spcAft>
                          <a:spcPts val="0"/>
                        </a:spcAft>
                        <a:buClrTx/>
                        <a:buSzTx/>
                        <a:buFontTx/>
                        <a:buNone/>
                        <a:tabLst/>
                        <a:defRPr/>
                      </a:pPr>
                      <a:endParaRPr lang="en-US" sz="2000" b="1" dirty="0">
                        <a:effectLst/>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endParaRPr lang="en-US" dirty="0"/>
                    </a:p>
                  </a:txBody>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0"/>
                  </a:ext>
                </a:extLst>
              </a:tr>
              <a:tr h="369824">
                <a:tc>
                  <a:txBody>
                    <a:bodyPr/>
                    <a:lstStyle/>
                    <a:p>
                      <a:r>
                        <a:rPr lang="en-GB" sz="1800" b="1" dirty="0">
                          <a:latin typeface="Helvetica Neue"/>
                        </a:rPr>
                        <a:t>Chief Investigator</a:t>
                      </a:r>
                    </a:p>
                    <a:p>
                      <a:r>
                        <a:rPr lang="en-GB" sz="1800" dirty="0">
                          <a:latin typeface="Helvetica Neue"/>
                        </a:rPr>
                        <a:t>Prof</a:t>
                      </a:r>
                      <a:r>
                        <a:rPr lang="en-GB" sz="1800" baseline="0" dirty="0">
                          <a:latin typeface="Helvetica Neue"/>
                        </a:rPr>
                        <a:t> Kathryn Greenwood</a:t>
                      </a:r>
                    </a:p>
                    <a:p>
                      <a:endParaRPr lang="en-GB" sz="1800" baseline="0" dirty="0">
                        <a:latin typeface="Helvetica Neue"/>
                      </a:endParaRPr>
                    </a:p>
                    <a:p>
                      <a:r>
                        <a:rPr lang="en-GB" sz="1800" b="1" dirty="0">
                          <a:latin typeface="Helvetica Neue"/>
                        </a:rPr>
                        <a:t>Co-applicants</a:t>
                      </a:r>
                    </a:p>
                    <a:p>
                      <a:r>
                        <a:rPr lang="en-GB" sz="1800" dirty="0">
                          <a:latin typeface="Helvetica Neue"/>
                        </a:rPr>
                        <a:t>Prof </a:t>
                      </a:r>
                      <a:r>
                        <a:rPr lang="en-US" sz="1800" dirty="0" err="1">
                          <a:latin typeface="Helvetica Neue"/>
                        </a:rPr>
                        <a:t>Philiipa</a:t>
                      </a:r>
                      <a:r>
                        <a:rPr lang="en-US" sz="1800" baseline="0" dirty="0">
                          <a:latin typeface="Helvetica Neue"/>
                        </a:rPr>
                        <a:t> </a:t>
                      </a:r>
                      <a:r>
                        <a:rPr lang="en-US" sz="1800" baseline="0" dirty="0" err="1">
                          <a:latin typeface="Helvetica Neue"/>
                        </a:rPr>
                        <a:t>Garety</a:t>
                      </a:r>
                      <a:endParaRPr lang="en-US" sz="1800" baseline="0" dirty="0">
                        <a:latin typeface="Helvetica Neue"/>
                      </a:endParaRPr>
                    </a:p>
                    <a:p>
                      <a:r>
                        <a:rPr lang="en-GB" sz="1800" baseline="0" dirty="0">
                          <a:latin typeface="Helvetica Neue"/>
                        </a:rPr>
                        <a:t>Dr Emmanuelle Peters</a:t>
                      </a:r>
                    </a:p>
                    <a:p>
                      <a:r>
                        <a:rPr lang="en-GB" sz="1800" baseline="0" dirty="0">
                          <a:latin typeface="Helvetica Neue"/>
                        </a:rPr>
                        <a:t>Dr Sunil </a:t>
                      </a:r>
                      <a:r>
                        <a:rPr lang="en-GB" sz="1800" baseline="0" dirty="0" err="1">
                          <a:latin typeface="Helvetica Neue"/>
                        </a:rPr>
                        <a:t>Nandha</a:t>
                      </a:r>
                      <a:endParaRPr lang="en-GB" sz="1800" baseline="0" dirty="0">
                        <a:latin typeface="Helvetica Neue"/>
                      </a:endParaRPr>
                    </a:p>
                    <a:p>
                      <a:r>
                        <a:rPr lang="en-GB" sz="1800" baseline="0" dirty="0">
                          <a:latin typeface="Helvetica Neue"/>
                        </a:rPr>
                        <a:t>Prof Paul French</a:t>
                      </a:r>
                    </a:p>
                    <a:p>
                      <a:r>
                        <a:rPr lang="en-GB" sz="1800" baseline="0" dirty="0">
                          <a:latin typeface="Helvetica Neue"/>
                        </a:rPr>
                        <a:t>Dr Heather Law</a:t>
                      </a:r>
                    </a:p>
                    <a:p>
                      <a:r>
                        <a:rPr lang="en-GB" sz="1800" baseline="0" dirty="0">
                          <a:latin typeface="Helvetica Neue"/>
                        </a:rPr>
                        <a:t>Dr </a:t>
                      </a:r>
                      <a:r>
                        <a:rPr lang="en-GB" sz="1800" baseline="0" dirty="0" err="1">
                          <a:latin typeface="Helvetica Neue"/>
                        </a:rPr>
                        <a:t>Shanaya</a:t>
                      </a:r>
                      <a:r>
                        <a:rPr lang="en-GB" sz="1800" baseline="0" dirty="0">
                          <a:latin typeface="Helvetica Neue"/>
                        </a:rPr>
                        <a:t> </a:t>
                      </a:r>
                      <a:r>
                        <a:rPr lang="en-GB" sz="1800" baseline="0" dirty="0" err="1">
                          <a:latin typeface="Helvetica Neue"/>
                        </a:rPr>
                        <a:t>Rathod</a:t>
                      </a:r>
                      <a:r>
                        <a:rPr lang="en-GB" sz="1800" baseline="0" dirty="0">
                          <a:latin typeface="Helvetica Neue"/>
                        </a:rPr>
                        <a:t>/ Dr Peter Phiri</a:t>
                      </a:r>
                    </a:p>
                    <a:p>
                      <a:r>
                        <a:rPr lang="en-GB" sz="1800" baseline="0" dirty="0">
                          <a:latin typeface="Helvetica Neue"/>
                        </a:rPr>
                        <a:t>Prof Belinda Lennox</a:t>
                      </a:r>
                    </a:p>
                    <a:p>
                      <a:r>
                        <a:rPr lang="en-GB" sz="1800" b="0" baseline="0" dirty="0">
                          <a:latin typeface="Helvetica Neue"/>
                        </a:rPr>
                        <a:t>Dr Louise Johns</a:t>
                      </a:r>
                    </a:p>
                    <a:p>
                      <a:r>
                        <a:rPr lang="en-GB" sz="1800" b="0" dirty="0">
                          <a:latin typeface="Helvetica Neue"/>
                        </a:rPr>
                        <a:t>Dr Jo </a:t>
                      </a:r>
                      <a:r>
                        <a:rPr lang="en-GB" sz="1800" b="0" dirty="0" err="1">
                          <a:latin typeface="Helvetica Neue"/>
                        </a:rPr>
                        <a:t>Hodgekins</a:t>
                      </a:r>
                      <a:endParaRPr lang="en-GB" sz="1800" b="0" dirty="0">
                        <a:latin typeface="Helvetica Neue"/>
                      </a:endParaRPr>
                    </a:p>
                    <a:p>
                      <a:r>
                        <a:rPr lang="en-GB" sz="1800" b="0" dirty="0">
                          <a:latin typeface="Helvetica Neue"/>
                        </a:rPr>
                        <a:t>Dr Michelle Painter</a:t>
                      </a:r>
                    </a:p>
                    <a:p>
                      <a:r>
                        <a:rPr lang="en-GB" sz="1800" b="0" dirty="0">
                          <a:latin typeface="Helvetica Neue"/>
                        </a:rPr>
                        <a:t>Dr Richard</a:t>
                      </a:r>
                      <a:r>
                        <a:rPr lang="en-GB" sz="1800" b="0" baseline="0" dirty="0">
                          <a:latin typeface="Helvetica Neue"/>
                        </a:rPr>
                        <a:t> Hooper</a:t>
                      </a:r>
                    </a:p>
                    <a:p>
                      <a:r>
                        <a:rPr lang="en-GB" sz="1800" b="0" baseline="0" dirty="0">
                          <a:latin typeface="Helvetica Neue"/>
                        </a:rPr>
                        <a:t>Dr Stephen </a:t>
                      </a:r>
                      <a:r>
                        <a:rPr lang="en-GB" sz="1800" b="0" baseline="0" dirty="0" err="1">
                          <a:latin typeface="Helvetica Neue"/>
                        </a:rPr>
                        <a:t>Bremner</a:t>
                      </a:r>
                      <a:endParaRPr lang="en-GB" sz="1800" b="0" baseline="0" dirty="0">
                        <a:latin typeface="Helvetica Neue"/>
                      </a:endParaRPr>
                    </a:p>
                    <a:p>
                      <a:r>
                        <a:rPr lang="en-GB" sz="1800" b="0" baseline="0" dirty="0">
                          <a:latin typeface="Helvetica Neue"/>
                        </a:rPr>
                        <a:t>Dr Richard de </a:t>
                      </a:r>
                      <a:r>
                        <a:rPr lang="en-GB" sz="1800" b="0" baseline="0" dirty="0" err="1">
                          <a:latin typeface="Helvetica Neue"/>
                        </a:rPr>
                        <a:t>Visser</a:t>
                      </a:r>
                      <a:endParaRPr lang="en-GB" sz="1800" b="0" baseline="0" dirty="0">
                        <a:latin typeface="Helvetica Neue"/>
                      </a:endParaRPr>
                    </a:p>
                    <a:p>
                      <a:r>
                        <a:rPr lang="en-GB" sz="1800" b="0" dirty="0">
                          <a:latin typeface="Helvetica Neue"/>
                        </a:rPr>
                        <a:t>Prof Andy Healey</a:t>
                      </a:r>
                      <a:endParaRPr lang="en-US" sz="1800" b="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dirty="0"/>
                        <a:t>Prof David Fowler</a:t>
                      </a:r>
                    </a:p>
                    <a:p>
                      <a:r>
                        <a:rPr lang="en-US" dirty="0" err="1"/>
                        <a:t>Dr</a:t>
                      </a:r>
                      <a:r>
                        <a:rPr lang="en-US" dirty="0"/>
                        <a:t> Rose Thompson</a:t>
                      </a:r>
                    </a:p>
                    <a:p>
                      <a:r>
                        <a:rPr lang="en-US" dirty="0"/>
                        <a:t>Prof Carl May</a:t>
                      </a:r>
                    </a:p>
                    <a:p>
                      <a:r>
                        <a:rPr lang="en-GB" dirty="0"/>
                        <a:t>Dan Charlton</a:t>
                      </a:r>
                    </a:p>
                    <a:p>
                      <a:r>
                        <a:rPr lang="en-GB" dirty="0"/>
                        <a:t>Dr Stuart Clarke</a:t>
                      </a:r>
                    </a:p>
                    <a:p>
                      <a:r>
                        <a:rPr lang="en-GB" dirty="0"/>
                        <a:t>Anastacia</a:t>
                      </a:r>
                      <a:r>
                        <a:rPr lang="en-GB" baseline="0" dirty="0"/>
                        <a:t> O’Donnell</a:t>
                      </a:r>
                    </a:p>
                    <a:p>
                      <a:r>
                        <a:rPr lang="en-GB" baseline="0" dirty="0"/>
                        <a:t>Dr Rebecca Jarvis</a:t>
                      </a:r>
                    </a:p>
                    <a:p>
                      <a:r>
                        <a:rPr lang="en-GB" baseline="0" dirty="0"/>
                        <a:t>Dr Francis Irwin</a:t>
                      </a:r>
                      <a:endParaRPr lang="en-US" dirty="0"/>
                    </a:p>
                    <a:p>
                      <a:endParaRPr lang="en-GB" dirty="0"/>
                    </a:p>
                    <a:p>
                      <a:pPr marL="0" marR="0" indent="0" defTabSz="914400" eaLnBrk="1" fontAlgn="auto" latinLnBrk="0" hangingPunct="1">
                        <a:lnSpc>
                          <a:spcPct val="100000"/>
                        </a:lnSpc>
                        <a:spcBef>
                          <a:spcPts val="0"/>
                        </a:spcBef>
                        <a:spcAft>
                          <a:spcPts val="0"/>
                        </a:spcAft>
                        <a:buClrTx/>
                        <a:buSzTx/>
                        <a:buFontTx/>
                        <a:buNone/>
                        <a:tabLst/>
                        <a:defRPr/>
                      </a:pPr>
                      <a:r>
                        <a:rPr lang="en-GB" sz="1800" b="1" baseline="0" dirty="0">
                          <a:latin typeface="Helvetica Neue"/>
                        </a:rPr>
                        <a:t>CTU</a:t>
                      </a:r>
                    </a:p>
                    <a:p>
                      <a:pPr marL="0" marR="0" indent="0" defTabSz="914400" eaLnBrk="1" fontAlgn="auto" latinLnBrk="0" hangingPunct="1">
                        <a:lnSpc>
                          <a:spcPct val="100000"/>
                        </a:lnSpc>
                        <a:spcBef>
                          <a:spcPts val="0"/>
                        </a:spcBef>
                        <a:spcAft>
                          <a:spcPts val="0"/>
                        </a:spcAft>
                        <a:buClrTx/>
                        <a:buSzTx/>
                        <a:buFontTx/>
                        <a:buNone/>
                        <a:tabLst/>
                        <a:defRPr/>
                      </a:pPr>
                      <a:r>
                        <a:rPr lang="en-GB" sz="1800" baseline="0" dirty="0">
                          <a:latin typeface="Helvetica Neue"/>
                        </a:rPr>
                        <a:t>Debbie Lambert</a:t>
                      </a:r>
                    </a:p>
                    <a:p>
                      <a:pPr marL="0" marR="0" indent="0" defTabSz="914400" eaLnBrk="1" fontAlgn="auto" latinLnBrk="0" hangingPunct="1">
                        <a:lnSpc>
                          <a:spcPct val="100000"/>
                        </a:lnSpc>
                        <a:spcBef>
                          <a:spcPts val="0"/>
                        </a:spcBef>
                        <a:spcAft>
                          <a:spcPts val="0"/>
                        </a:spcAft>
                        <a:buClrTx/>
                        <a:buSzTx/>
                        <a:buFontTx/>
                        <a:buNone/>
                        <a:tabLst/>
                        <a:defRPr/>
                      </a:pPr>
                      <a:r>
                        <a:rPr lang="en-GB" sz="1800" baseline="0" dirty="0">
                          <a:latin typeface="Helvetica Neue"/>
                        </a:rPr>
                        <a:t>Chris Jones</a:t>
                      </a:r>
                    </a:p>
                    <a:p>
                      <a:pPr marL="0" marR="0" indent="0" defTabSz="914400" eaLnBrk="1" fontAlgn="auto" latinLnBrk="0" hangingPunct="1">
                        <a:lnSpc>
                          <a:spcPct val="100000"/>
                        </a:lnSpc>
                        <a:spcBef>
                          <a:spcPts val="0"/>
                        </a:spcBef>
                        <a:spcAft>
                          <a:spcPts val="0"/>
                        </a:spcAft>
                        <a:buClrTx/>
                        <a:buSzTx/>
                        <a:buFontTx/>
                        <a:buNone/>
                        <a:tabLst/>
                        <a:defRPr/>
                      </a:pPr>
                      <a:r>
                        <a:rPr lang="en-GB" sz="1800" baseline="0" dirty="0">
                          <a:latin typeface="Helvetica Neue"/>
                        </a:rPr>
                        <a:t>Chloe Bruce</a:t>
                      </a:r>
                    </a:p>
                    <a:p>
                      <a:pPr marL="0" marR="0" indent="0" defTabSz="914400" eaLnBrk="1" fontAlgn="auto" latinLnBrk="0" hangingPunct="1">
                        <a:lnSpc>
                          <a:spcPct val="100000"/>
                        </a:lnSpc>
                        <a:spcBef>
                          <a:spcPts val="0"/>
                        </a:spcBef>
                        <a:spcAft>
                          <a:spcPts val="0"/>
                        </a:spcAft>
                        <a:buClrTx/>
                        <a:buSzTx/>
                        <a:buFontTx/>
                        <a:buNone/>
                        <a:tabLst/>
                        <a:defRPr/>
                      </a:pPr>
                      <a:endParaRPr lang="en-GB" sz="1800" b="1" baseline="0" dirty="0">
                        <a:latin typeface="Helvetica Neue"/>
                      </a:endParaRPr>
                    </a:p>
                    <a:p>
                      <a:pPr marL="0" marR="0" indent="0" defTabSz="914400" eaLnBrk="1" fontAlgn="auto" latinLnBrk="0" hangingPunct="1">
                        <a:lnSpc>
                          <a:spcPct val="100000"/>
                        </a:lnSpc>
                        <a:spcBef>
                          <a:spcPts val="0"/>
                        </a:spcBef>
                        <a:spcAft>
                          <a:spcPts val="0"/>
                        </a:spcAft>
                        <a:buClrTx/>
                        <a:buSzTx/>
                        <a:buFontTx/>
                        <a:buNone/>
                        <a:tabLst/>
                        <a:defRPr/>
                      </a:pPr>
                      <a:r>
                        <a:rPr lang="en-GB" sz="1800" b="1" baseline="0" dirty="0">
                          <a:latin typeface="Helvetica Neue"/>
                        </a:rPr>
                        <a:t>PPI team</a:t>
                      </a:r>
                    </a:p>
                    <a:p>
                      <a:pPr marL="0" marR="0" indent="0" defTabSz="914400" eaLnBrk="1" fontAlgn="auto" latinLnBrk="0" hangingPunct="1">
                        <a:lnSpc>
                          <a:spcPct val="100000"/>
                        </a:lnSpc>
                        <a:spcBef>
                          <a:spcPts val="0"/>
                        </a:spcBef>
                        <a:spcAft>
                          <a:spcPts val="0"/>
                        </a:spcAft>
                        <a:buClrTx/>
                        <a:buSzTx/>
                        <a:buFontTx/>
                        <a:buNone/>
                        <a:tabLst/>
                        <a:defRPr/>
                      </a:pPr>
                      <a:r>
                        <a:rPr lang="en-GB" sz="1800" b="0" baseline="0" dirty="0">
                          <a:latin typeface="Helvetica Neue"/>
                        </a:rPr>
                        <a:t>Chris, Gary, </a:t>
                      </a:r>
                    </a:p>
                    <a:p>
                      <a:pPr marL="0" marR="0" indent="0" defTabSz="914400" eaLnBrk="1" fontAlgn="auto" latinLnBrk="0" hangingPunct="1">
                        <a:lnSpc>
                          <a:spcPct val="100000"/>
                        </a:lnSpc>
                        <a:spcBef>
                          <a:spcPts val="0"/>
                        </a:spcBef>
                        <a:spcAft>
                          <a:spcPts val="0"/>
                        </a:spcAft>
                        <a:buClrTx/>
                        <a:buSzTx/>
                        <a:buFontTx/>
                        <a:buNone/>
                        <a:tabLst/>
                        <a:defRPr/>
                      </a:pPr>
                      <a:r>
                        <a:rPr lang="en-GB" sz="1800" b="0" baseline="0" dirty="0">
                          <a:latin typeface="Helvetica Neue"/>
                        </a:rPr>
                        <a:t>Rachel, Gill, </a:t>
                      </a:r>
                    </a:p>
                    <a:p>
                      <a:pPr marL="0" marR="0" indent="0" defTabSz="914400" eaLnBrk="1" fontAlgn="auto" latinLnBrk="0" hangingPunct="1">
                        <a:lnSpc>
                          <a:spcPct val="100000"/>
                        </a:lnSpc>
                        <a:spcBef>
                          <a:spcPts val="0"/>
                        </a:spcBef>
                        <a:spcAft>
                          <a:spcPts val="0"/>
                        </a:spcAft>
                        <a:buClrTx/>
                        <a:buSzTx/>
                        <a:buFontTx/>
                        <a:buNone/>
                        <a:tabLst/>
                        <a:defRPr/>
                      </a:pPr>
                      <a:r>
                        <a:rPr lang="en-GB" sz="1800" b="0" baseline="0" dirty="0">
                          <a:latin typeface="Helvetica Neue"/>
                        </a:rPr>
                        <a:t>Carolyn, Dolly, </a:t>
                      </a:r>
                    </a:p>
                    <a:p>
                      <a:pPr marL="0" marR="0" indent="0" defTabSz="914400" eaLnBrk="1" fontAlgn="auto" latinLnBrk="0" hangingPunct="1">
                        <a:lnSpc>
                          <a:spcPct val="100000"/>
                        </a:lnSpc>
                        <a:spcBef>
                          <a:spcPts val="0"/>
                        </a:spcBef>
                        <a:spcAft>
                          <a:spcPts val="0"/>
                        </a:spcAft>
                        <a:buClrTx/>
                        <a:buSzTx/>
                        <a:buFontTx/>
                        <a:buNone/>
                        <a:tabLst/>
                        <a:defRPr/>
                      </a:pPr>
                      <a:r>
                        <a:rPr lang="en-GB" sz="1800" b="0" baseline="0" dirty="0">
                          <a:latin typeface="Helvetica Neue"/>
                        </a:rPr>
                        <a:t>Emily,</a:t>
                      </a:r>
                    </a:p>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GB" sz="1800" b="1" dirty="0">
                          <a:latin typeface="Helvetica Neue"/>
                        </a:rPr>
                        <a:t>Trial Co-ordinators</a:t>
                      </a:r>
                    </a:p>
                    <a:p>
                      <a:pPr marL="0" marR="0" indent="0" defTabSz="914400" eaLnBrk="1" fontAlgn="auto" latinLnBrk="0" hangingPunct="1">
                        <a:lnSpc>
                          <a:spcPct val="100000"/>
                        </a:lnSpc>
                        <a:spcBef>
                          <a:spcPts val="0"/>
                        </a:spcBef>
                        <a:spcAft>
                          <a:spcPts val="0"/>
                        </a:spcAft>
                        <a:buClrTx/>
                        <a:buSzTx/>
                        <a:buFontTx/>
                        <a:buNone/>
                        <a:tabLst/>
                        <a:defRPr/>
                      </a:pPr>
                      <a:r>
                        <a:rPr lang="en-GB" sz="1800" dirty="0">
                          <a:latin typeface="Helvetica Neue"/>
                        </a:rPr>
                        <a:t>Dr</a:t>
                      </a:r>
                      <a:r>
                        <a:rPr lang="en-GB" sz="1800" baseline="0" dirty="0">
                          <a:latin typeface="Helvetica Neue"/>
                        </a:rPr>
                        <a:t> Jenny </a:t>
                      </a:r>
                      <a:r>
                        <a:rPr lang="en-GB" sz="1800" baseline="0" dirty="0" err="1">
                          <a:latin typeface="Helvetica Neue"/>
                        </a:rPr>
                        <a:t>Gu</a:t>
                      </a:r>
                      <a:endParaRPr lang="en-GB" sz="1800" baseline="0" dirty="0">
                        <a:latin typeface="Helvetica Neue"/>
                      </a:endParaRPr>
                    </a:p>
                    <a:p>
                      <a:pPr marL="0" marR="0" indent="0" defTabSz="914400" eaLnBrk="1" fontAlgn="auto" latinLnBrk="0" hangingPunct="1">
                        <a:lnSpc>
                          <a:spcPct val="100000"/>
                        </a:lnSpc>
                        <a:spcBef>
                          <a:spcPts val="0"/>
                        </a:spcBef>
                        <a:spcAft>
                          <a:spcPts val="0"/>
                        </a:spcAft>
                        <a:buClrTx/>
                        <a:buSzTx/>
                        <a:buFontTx/>
                        <a:buNone/>
                        <a:tabLst/>
                        <a:defRPr/>
                      </a:pPr>
                      <a:r>
                        <a:rPr lang="en-GB" sz="1800" baseline="0" dirty="0">
                          <a:latin typeface="Helvetica Neue"/>
                        </a:rPr>
                        <a:t>Dr </a:t>
                      </a:r>
                      <a:r>
                        <a:rPr lang="en-GB" sz="1800" baseline="0" dirty="0" err="1">
                          <a:latin typeface="Helvetica Neue"/>
                        </a:rPr>
                        <a:t>Iga</a:t>
                      </a:r>
                      <a:r>
                        <a:rPr lang="en-GB" sz="1800" baseline="0" dirty="0">
                          <a:latin typeface="Helvetica Neue"/>
                        </a:rPr>
                        <a:t> </a:t>
                      </a:r>
                      <a:r>
                        <a:rPr lang="en-GB" sz="1800" baseline="0" dirty="0" err="1">
                          <a:latin typeface="Helvetica Neue"/>
                        </a:rPr>
                        <a:t>Abraowicz</a:t>
                      </a:r>
                      <a:endParaRPr lang="en-GB" sz="1800" baseline="0" dirty="0">
                        <a:latin typeface="Helvetica Neue"/>
                      </a:endParaRPr>
                    </a:p>
                    <a:p>
                      <a:pPr marL="0" marR="0" indent="0" defTabSz="914400" eaLnBrk="1" fontAlgn="auto" latinLnBrk="0" hangingPunct="1">
                        <a:lnSpc>
                          <a:spcPct val="100000"/>
                        </a:lnSpc>
                        <a:spcBef>
                          <a:spcPts val="0"/>
                        </a:spcBef>
                        <a:spcAft>
                          <a:spcPts val="0"/>
                        </a:spcAft>
                        <a:buClrTx/>
                        <a:buSzTx/>
                        <a:buFontTx/>
                        <a:buNone/>
                        <a:tabLst/>
                        <a:defRPr/>
                      </a:pPr>
                      <a:r>
                        <a:rPr lang="en-GB" sz="1800" baseline="0" dirty="0">
                          <a:latin typeface="Helvetica Neue"/>
                        </a:rPr>
                        <a:t>Dr Rebecca Webb</a:t>
                      </a:r>
                    </a:p>
                    <a:p>
                      <a:pPr marL="0" marR="0" indent="0" defTabSz="914400" eaLnBrk="1" fontAlgn="auto" latinLnBrk="0" hangingPunct="1">
                        <a:lnSpc>
                          <a:spcPct val="100000"/>
                        </a:lnSpc>
                        <a:spcBef>
                          <a:spcPts val="0"/>
                        </a:spcBef>
                        <a:spcAft>
                          <a:spcPts val="0"/>
                        </a:spcAft>
                        <a:buClrTx/>
                        <a:buSzTx/>
                        <a:buFontTx/>
                        <a:buNone/>
                        <a:tabLst/>
                        <a:defRPr/>
                      </a:pPr>
                      <a:endParaRPr lang="en-GB" sz="1800" baseline="0" dirty="0">
                        <a:latin typeface="Helvetica Neue"/>
                      </a:endParaRPr>
                    </a:p>
                    <a:p>
                      <a:pPr marL="0" marR="0" indent="0" defTabSz="914400" eaLnBrk="1" fontAlgn="auto" latinLnBrk="0" hangingPunct="1">
                        <a:lnSpc>
                          <a:spcPct val="100000"/>
                        </a:lnSpc>
                        <a:spcBef>
                          <a:spcPts val="0"/>
                        </a:spcBef>
                        <a:spcAft>
                          <a:spcPts val="0"/>
                        </a:spcAft>
                        <a:buClrTx/>
                        <a:buSzTx/>
                        <a:buFontTx/>
                        <a:buNone/>
                        <a:tabLst/>
                        <a:defRPr/>
                      </a:pPr>
                      <a:endParaRPr lang="en-GB" sz="1800" b="0" baseline="0" dirty="0">
                        <a:latin typeface="Helvetica Neue"/>
                      </a:endParaRPr>
                    </a:p>
                    <a:p>
                      <a:pPr marL="0" marR="0" indent="0" defTabSz="914400" eaLnBrk="1" fontAlgn="auto" latinLnBrk="0" hangingPunct="1">
                        <a:lnSpc>
                          <a:spcPct val="100000"/>
                        </a:lnSpc>
                        <a:spcBef>
                          <a:spcPts val="0"/>
                        </a:spcBef>
                        <a:spcAft>
                          <a:spcPts val="0"/>
                        </a:spcAft>
                        <a:buClrTx/>
                        <a:buSzTx/>
                        <a:buFontTx/>
                        <a:buNone/>
                        <a:tabLst/>
                        <a:defRPr/>
                      </a:pPr>
                      <a:r>
                        <a:rPr lang="en-GB" sz="1800" b="1" baseline="0" dirty="0">
                          <a:latin typeface="Helvetica Neue"/>
                        </a:rPr>
                        <a:t>Research Assistants</a:t>
                      </a:r>
                    </a:p>
                    <a:p>
                      <a:pPr marL="0" marR="0" indent="0" defTabSz="914400" eaLnBrk="1" fontAlgn="auto" latinLnBrk="0" hangingPunct="1">
                        <a:lnSpc>
                          <a:spcPct val="100000"/>
                        </a:lnSpc>
                        <a:spcBef>
                          <a:spcPts val="0"/>
                        </a:spcBef>
                        <a:spcAft>
                          <a:spcPts val="0"/>
                        </a:spcAft>
                        <a:buClrTx/>
                        <a:buSzTx/>
                        <a:buFontTx/>
                        <a:buNone/>
                        <a:tabLst/>
                        <a:defRPr/>
                      </a:pPr>
                      <a:r>
                        <a:rPr lang="en-GB" sz="1800" b="0" baseline="0" dirty="0" err="1">
                          <a:latin typeface="Helvetica Neue"/>
                        </a:rPr>
                        <a:t>Vicci</a:t>
                      </a:r>
                      <a:r>
                        <a:rPr lang="en-GB" sz="1800" b="0" baseline="0" dirty="0">
                          <a:latin typeface="Helvetica Neue"/>
                        </a:rPr>
                        <a:t> </a:t>
                      </a:r>
                      <a:r>
                        <a:rPr lang="en-GB" sz="1800" b="0" baseline="0" dirty="0" err="1">
                          <a:latin typeface="Helvetica Neue"/>
                        </a:rPr>
                        <a:t>Smallman</a:t>
                      </a:r>
                      <a:endParaRPr lang="en-GB" sz="1800" b="0" baseline="0" dirty="0">
                        <a:latin typeface="Helvetica Neue"/>
                      </a:endParaRPr>
                    </a:p>
                    <a:p>
                      <a:pPr marL="0" marR="0" indent="0" defTabSz="914400" eaLnBrk="1" fontAlgn="auto" latinLnBrk="0" hangingPunct="1">
                        <a:lnSpc>
                          <a:spcPct val="100000"/>
                        </a:lnSpc>
                        <a:spcBef>
                          <a:spcPts val="0"/>
                        </a:spcBef>
                        <a:spcAft>
                          <a:spcPts val="0"/>
                        </a:spcAft>
                        <a:buClrTx/>
                        <a:buSzTx/>
                        <a:buFontTx/>
                        <a:buNone/>
                        <a:tabLst/>
                        <a:defRPr/>
                      </a:pPr>
                      <a:r>
                        <a:rPr lang="en-GB" sz="1800" b="0" baseline="0" dirty="0" err="1">
                          <a:latin typeface="Helvetica Neue"/>
                        </a:rPr>
                        <a:t>Karmen</a:t>
                      </a:r>
                      <a:r>
                        <a:rPr lang="en-GB" sz="1800" b="0" baseline="0" dirty="0">
                          <a:latin typeface="Helvetica Neue"/>
                        </a:rPr>
                        <a:t> Au-Yeung</a:t>
                      </a:r>
                    </a:p>
                    <a:p>
                      <a:pPr marL="0" marR="0" indent="0" defTabSz="914400" eaLnBrk="1" fontAlgn="auto" latinLnBrk="0" hangingPunct="1">
                        <a:lnSpc>
                          <a:spcPct val="100000"/>
                        </a:lnSpc>
                        <a:spcBef>
                          <a:spcPts val="0"/>
                        </a:spcBef>
                        <a:spcAft>
                          <a:spcPts val="0"/>
                        </a:spcAft>
                        <a:buClrTx/>
                        <a:buSzTx/>
                        <a:buFontTx/>
                        <a:buNone/>
                        <a:tabLst/>
                        <a:defRPr/>
                      </a:pPr>
                      <a:r>
                        <a:rPr lang="en-GB" sz="1800" b="0" baseline="0" dirty="0">
                          <a:latin typeface="Helvetica Neue"/>
                        </a:rPr>
                        <a:t>Olivia Collier</a:t>
                      </a:r>
                    </a:p>
                    <a:p>
                      <a:pPr marL="0" marR="0" indent="0" defTabSz="914400" eaLnBrk="1" fontAlgn="auto" latinLnBrk="0" hangingPunct="1">
                        <a:lnSpc>
                          <a:spcPct val="100000"/>
                        </a:lnSpc>
                        <a:spcBef>
                          <a:spcPts val="0"/>
                        </a:spcBef>
                        <a:spcAft>
                          <a:spcPts val="0"/>
                        </a:spcAft>
                        <a:buClrTx/>
                        <a:buSzTx/>
                        <a:buFontTx/>
                        <a:buNone/>
                        <a:tabLst/>
                        <a:defRPr/>
                      </a:pPr>
                      <a:r>
                        <a:rPr lang="en-GB" sz="1800" b="0" baseline="0" dirty="0">
                          <a:latin typeface="Helvetica Neue"/>
                        </a:rPr>
                        <a:t>Sophie Moore</a:t>
                      </a:r>
                    </a:p>
                    <a:p>
                      <a:pPr marL="0" marR="0" indent="0" defTabSz="914400" eaLnBrk="1" fontAlgn="auto" latinLnBrk="0" hangingPunct="1">
                        <a:lnSpc>
                          <a:spcPct val="100000"/>
                        </a:lnSpc>
                        <a:spcBef>
                          <a:spcPts val="0"/>
                        </a:spcBef>
                        <a:spcAft>
                          <a:spcPts val="0"/>
                        </a:spcAft>
                        <a:buClrTx/>
                        <a:buSzTx/>
                        <a:buFontTx/>
                        <a:buNone/>
                        <a:tabLst/>
                        <a:defRPr/>
                      </a:pPr>
                      <a:r>
                        <a:rPr lang="en-GB" sz="1800" b="0" baseline="0" dirty="0">
                          <a:latin typeface="Helvetica Neue"/>
                        </a:rPr>
                        <a:t>Danielle Wilson</a:t>
                      </a:r>
                    </a:p>
                    <a:p>
                      <a:pPr marL="0" marR="0" indent="0" defTabSz="914400" eaLnBrk="1" fontAlgn="auto" latinLnBrk="0" hangingPunct="1">
                        <a:lnSpc>
                          <a:spcPct val="100000"/>
                        </a:lnSpc>
                        <a:spcBef>
                          <a:spcPts val="0"/>
                        </a:spcBef>
                        <a:spcAft>
                          <a:spcPts val="0"/>
                        </a:spcAft>
                        <a:buClrTx/>
                        <a:buSzTx/>
                        <a:buFontTx/>
                        <a:buNone/>
                        <a:tabLst/>
                        <a:defRPr/>
                      </a:pPr>
                      <a:r>
                        <a:rPr lang="en-GB" sz="1800" b="0" baseline="0" dirty="0" err="1">
                          <a:latin typeface="Helvetica Neue"/>
                        </a:rPr>
                        <a:t>Sibella</a:t>
                      </a:r>
                      <a:r>
                        <a:rPr lang="en-GB" sz="1800" b="0" baseline="0" dirty="0">
                          <a:latin typeface="Helvetica Neue"/>
                        </a:rPr>
                        <a:t> </a:t>
                      </a:r>
                      <a:r>
                        <a:rPr lang="en-GB" sz="1800" b="0" baseline="0" dirty="0" err="1">
                          <a:latin typeface="Helvetica Neue"/>
                        </a:rPr>
                        <a:t>Riccio</a:t>
                      </a:r>
                      <a:endParaRPr lang="en-GB" sz="1800" b="0" baseline="0" dirty="0">
                        <a:latin typeface="Helvetica Neue"/>
                      </a:endParaRPr>
                    </a:p>
                    <a:p>
                      <a:pPr marL="0" marR="0" indent="0" defTabSz="914400" eaLnBrk="1" fontAlgn="auto" latinLnBrk="0" hangingPunct="1">
                        <a:lnSpc>
                          <a:spcPct val="100000"/>
                        </a:lnSpc>
                        <a:spcBef>
                          <a:spcPts val="0"/>
                        </a:spcBef>
                        <a:spcAft>
                          <a:spcPts val="0"/>
                        </a:spcAft>
                        <a:buClrTx/>
                        <a:buSzTx/>
                        <a:buFontTx/>
                        <a:buNone/>
                        <a:tabLst/>
                        <a:defRPr/>
                      </a:pPr>
                      <a:r>
                        <a:rPr lang="en-GB" sz="1800" b="0" baseline="0" dirty="0">
                          <a:latin typeface="Helvetica Neue"/>
                        </a:rPr>
                        <a:t>Laura Blackett</a:t>
                      </a:r>
                      <a:endParaRPr lang="en-US" sz="1800" b="0" dirty="0">
                        <a:latin typeface="Helvetica Neue"/>
                      </a:endParaRPr>
                    </a:p>
                    <a:p>
                      <a:pPr marL="0" marR="0" indent="0" defTabSz="914400" eaLnBrk="1" fontAlgn="auto" latinLnBrk="0" hangingPunct="1">
                        <a:lnSpc>
                          <a:spcPct val="100000"/>
                        </a:lnSpc>
                        <a:spcBef>
                          <a:spcPts val="0"/>
                        </a:spcBef>
                        <a:spcAft>
                          <a:spcPts val="0"/>
                        </a:spcAft>
                        <a:buClrTx/>
                        <a:buSzTx/>
                        <a:buFontTx/>
                        <a:buNone/>
                        <a:tabLst/>
                        <a:defRPr/>
                      </a:pPr>
                      <a:r>
                        <a:rPr lang="en-GB" sz="1800" b="0" dirty="0">
                          <a:latin typeface="Helvetica Neue"/>
                        </a:rPr>
                        <a:t>Megan Williams</a:t>
                      </a:r>
                    </a:p>
                    <a:p>
                      <a:pPr marL="0" marR="0" indent="0" defTabSz="914400" eaLnBrk="1" fontAlgn="auto" latinLnBrk="0" hangingPunct="1">
                        <a:lnSpc>
                          <a:spcPct val="100000"/>
                        </a:lnSpc>
                        <a:spcBef>
                          <a:spcPts val="0"/>
                        </a:spcBef>
                        <a:spcAft>
                          <a:spcPts val="0"/>
                        </a:spcAft>
                        <a:buClrTx/>
                        <a:buSzTx/>
                        <a:buFontTx/>
                        <a:buNone/>
                        <a:tabLst/>
                        <a:defRPr/>
                      </a:pPr>
                      <a:r>
                        <a:rPr lang="en-GB" sz="1800" b="0" dirty="0">
                          <a:latin typeface="Helvetica Neue"/>
                        </a:rPr>
                        <a:t>Michelle</a:t>
                      </a:r>
                      <a:r>
                        <a:rPr lang="en-GB" sz="1800" b="0" baseline="0" dirty="0">
                          <a:latin typeface="Helvetica Neue"/>
                        </a:rPr>
                        <a:t> Griffin-Doyle</a:t>
                      </a:r>
                    </a:p>
                    <a:p>
                      <a:pPr marL="0" marR="0" indent="0" defTabSz="914400" eaLnBrk="1" fontAlgn="auto" latinLnBrk="0" hangingPunct="1">
                        <a:lnSpc>
                          <a:spcPct val="100000"/>
                        </a:lnSpc>
                        <a:spcBef>
                          <a:spcPts val="0"/>
                        </a:spcBef>
                        <a:spcAft>
                          <a:spcPts val="0"/>
                        </a:spcAft>
                        <a:buClrTx/>
                        <a:buSzTx/>
                        <a:buFontTx/>
                        <a:buNone/>
                        <a:tabLst/>
                        <a:defRPr/>
                      </a:pPr>
                      <a:r>
                        <a:rPr lang="en-GB" sz="1800" b="0" baseline="0">
                          <a:latin typeface="Helvetica Neue"/>
                        </a:rPr>
                        <a:t>Millie Scarlet</a:t>
                      </a:r>
                      <a:endParaRPr lang="en-US" sz="1800" b="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1"/>
                  </a:ext>
                </a:extLst>
              </a:tr>
              <a:tr h="369824">
                <a:tc>
                  <a:txBody>
                    <a:bodyPr/>
                    <a:lstStyle/>
                    <a:p>
                      <a:endParaRPr lang="en-GB" sz="1800" b="0" dirty="0">
                        <a:latin typeface="Helvetica Neue"/>
                      </a:endParaRPr>
                    </a:p>
                    <a:p>
                      <a:endParaRPr lang="en-GB" sz="1800" b="1" dirty="0">
                        <a:latin typeface="Helvetica Neue"/>
                      </a:endParaRPr>
                    </a:p>
                    <a:p>
                      <a:endParaRPr lang="en-GB" sz="1800" b="1" dirty="0">
                        <a:latin typeface="Helvetica Neue"/>
                      </a:endParaRPr>
                    </a:p>
                    <a:p>
                      <a:endParaRPr lang="en-US" sz="1800" b="1" dirty="0">
                        <a:latin typeface="Helvetica Neue"/>
                      </a:endParaRPr>
                    </a:p>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indent="0" defTabSz="914400" eaLnBrk="1" fontAlgn="auto" latinLnBrk="0" hangingPunct="1">
                        <a:lnSpc>
                          <a:spcPct val="100000"/>
                        </a:lnSpc>
                        <a:spcBef>
                          <a:spcPts val="0"/>
                        </a:spcBef>
                        <a:spcAft>
                          <a:spcPts val="0"/>
                        </a:spcAft>
                        <a:buClrTx/>
                        <a:buSzTx/>
                        <a:buFontTx/>
                        <a:buNone/>
                        <a:tabLst/>
                        <a:defRPr/>
                      </a:pPr>
                      <a:endParaRPr lang="en-US" sz="1800" b="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400064">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b="1"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3"/>
                  </a:ext>
                </a:extLst>
              </a:tr>
              <a:tr h="400064">
                <a:tc>
                  <a:txBody>
                    <a:bodyPr/>
                    <a:lstStyle/>
                    <a:p>
                      <a:endParaRPr lang="en-US" sz="1800" b="1"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indent="0" defTabSz="914400" eaLnBrk="1" fontAlgn="auto" latinLnBrk="0" hangingPunct="1">
                        <a:lnSpc>
                          <a:spcPct val="100000"/>
                        </a:lnSpc>
                        <a:spcBef>
                          <a:spcPts val="0"/>
                        </a:spcBef>
                        <a:spcAft>
                          <a:spcPts val="0"/>
                        </a:spcAft>
                        <a:buClrTx/>
                        <a:buSzTx/>
                        <a:buFontTx/>
                        <a:buNone/>
                        <a:tabLst/>
                        <a:defRPr/>
                      </a:pPr>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4"/>
                  </a:ext>
                </a:extLst>
              </a:tr>
              <a:tr h="369824">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b="1"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5"/>
                  </a:ext>
                </a:extLst>
              </a:tr>
              <a:tr h="369824">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b="1"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6"/>
                  </a:ext>
                </a:extLst>
              </a:tr>
              <a:tr h="400064">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7"/>
                  </a:ext>
                </a:extLst>
              </a:tr>
              <a:tr h="400064">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GB" sz="1800" baseline="0" dirty="0">
                          <a:latin typeface="Helvetica Neue"/>
                        </a:rPr>
                        <a:t>, </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8"/>
                  </a:ext>
                </a:extLst>
              </a:tr>
              <a:tr h="400064">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9"/>
                  </a:ext>
                </a:extLst>
              </a:tr>
              <a:tr h="369824">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0"/>
                  </a:ext>
                </a:extLst>
              </a:tr>
              <a:tr h="400064">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GB"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1"/>
                  </a:ext>
                </a:extLst>
              </a:tr>
              <a:tr h="400064">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2"/>
                  </a:ext>
                </a:extLst>
              </a:tr>
              <a:tr h="400064">
                <a:tc>
                  <a:txBody>
                    <a:bodyPr/>
                    <a:lstStyle/>
                    <a:p>
                      <a:endParaRPr lang="en-GB"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3"/>
                  </a:ext>
                </a:extLst>
              </a:tr>
              <a:tr h="594359">
                <a:tc>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GB"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rowSpan="2">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4"/>
                  </a:ext>
                </a:extLst>
              </a:tr>
              <a:tr h="926592">
                <a:tc gridSpan="2">
                  <a:txBody>
                    <a:bodyPr/>
                    <a:lstStyle/>
                    <a:p>
                      <a:endParaRPr lang="en-US" sz="1800" b="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endParaRPr lang="en-US" sz="1800" dirty="0">
                        <a:latin typeface="Helvetica Neue"/>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39887575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sussex partnership nhs foundation tru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7558" y="5186084"/>
            <a:ext cx="2919290" cy="145964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south london and maudsley nhs foundation trus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6744" y="5046785"/>
            <a:ext cx="2552167" cy="1690811"/>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Image result for CNWL nhs foundation tru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087" y="5257800"/>
            <a:ext cx="3424069" cy="1537337"/>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mage result for norfolk and suffolk nhs foundation tru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12385" y="4930858"/>
            <a:ext cx="2619619" cy="1746413"/>
          </a:xfrm>
          <a:prstGeom prst="rect">
            <a:avLst/>
          </a:prstGeom>
          <a:noFill/>
          <a:extLst>
            <a:ext uri="{909E8E84-426E-40DD-AFC4-6F175D3DCCD1}">
              <a14:hiddenFill xmlns:a14="http://schemas.microsoft.com/office/drawing/2010/main">
                <a:solidFill>
                  <a:srgbClr val="FFFFFF"/>
                </a:solidFill>
              </a14:hiddenFill>
            </a:ext>
          </a:extLst>
        </p:spPr>
      </p:pic>
      <p:pic>
        <p:nvPicPr>
          <p:cNvPr id="5142" name="Picture 22" descr="Image result for cambridgeshire and peterborough nhs foundation tru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32166" y="3640015"/>
            <a:ext cx="2213063" cy="1136040"/>
          </a:xfrm>
          <a:prstGeom prst="rect">
            <a:avLst/>
          </a:prstGeom>
          <a:noFill/>
          <a:extLst>
            <a:ext uri="{909E8E84-426E-40DD-AFC4-6F175D3DCCD1}">
              <a14:hiddenFill xmlns:a14="http://schemas.microsoft.com/office/drawing/2010/main">
                <a:solidFill>
                  <a:srgbClr val="FFFFFF"/>
                </a:solidFill>
              </a14:hiddenFill>
            </a:ext>
          </a:extLst>
        </p:spPr>
      </p:pic>
      <p:pic>
        <p:nvPicPr>
          <p:cNvPr id="5146" name="Picture 26" descr="Image result for southern health nhs foundation trus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91085" y="3837874"/>
            <a:ext cx="2136473" cy="938181"/>
          </a:xfrm>
          <a:prstGeom prst="rect">
            <a:avLst/>
          </a:prstGeom>
          <a:noFill/>
          <a:extLst>
            <a:ext uri="{909E8E84-426E-40DD-AFC4-6F175D3DCCD1}">
              <a14:hiddenFill xmlns:a14="http://schemas.microsoft.com/office/drawing/2010/main">
                <a:solidFill>
                  <a:srgbClr val="FFFFFF"/>
                </a:solidFill>
              </a14:hiddenFill>
            </a:ext>
          </a:extLst>
        </p:spPr>
      </p:pic>
      <p:pic>
        <p:nvPicPr>
          <p:cNvPr id="5148" name="Picture 28" descr="Image result for oxford health nhs foundation trus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49729" y="3640014"/>
            <a:ext cx="1844664" cy="1475731"/>
          </a:xfrm>
          <a:prstGeom prst="rect">
            <a:avLst/>
          </a:prstGeom>
          <a:noFill/>
          <a:extLst>
            <a:ext uri="{909E8E84-426E-40DD-AFC4-6F175D3DCCD1}">
              <a14:hiddenFill xmlns:a14="http://schemas.microsoft.com/office/drawing/2010/main">
                <a:solidFill>
                  <a:srgbClr val="FFFFFF"/>
                </a:solidFill>
              </a14:hiddenFill>
            </a:ext>
          </a:extLst>
        </p:spPr>
      </p:pic>
      <p:pic>
        <p:nvPicPr>
          <p:cNvPr id="5150" name="Picture 30" descr="Image result for greater manchester mental health nhs foundation trus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41938" y="2947328"/>
            <a:ext cx="2383051" cy="2383051"/>
          </a:xfrm>
          <a:prstGeom prst="rect">
            <a:avLst/>
          </a:prstGeom>
          <a:noFill/>
          <a:extLst>
            <a:ext uri="{909E8E84-426E-40DD-AFC4-6F175D3DCCD1}">
              <a14:hiddenFill xmlns:a14="http://schemas.microsoft.com/office/drawing/2010/main">
                <a:solidFill>
                  <a:srgbClr val="FFFFFF"/>
                </a:solidFill>
              </a14:hiddenFill>
            </a:ext>
          </a:extLst>
        </p:spPr>
      </p:pic>
      <p:pic>
        <p:nvPicPr>
          <p:cNvPr id="5156" name="Picture 36" descr="Image result for berkshire health nhs foundation trust"/>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17936" y="1994405"/>
            <a:ext cx="2881190" cy="1440595"/>
          </a:xfrm>
          <a:prstGeom prst="rect">
            <a:avLst/>
          </a:prstGeom>
          <a:noFill/>
          <a:extLst>
            <a:ext uri="{909E8E84-426E-40DD-AFC4-6F175D3DCCD1}">
              <a14:hiddenFill xmlns:a14="http://schemas.microsoft.com/office/drawing/2010/main">
                <a:solidFill>
                  <a:srgbClr val="FFFFFF"/>
                </a:solidFill>
              </a14:hiddenFill>
            </a:ext>
          </a:extLst>
        </p:spPr>
      </p:pic>
      <p:pic>
        <p:nvPicPr>
          <p:cNvPr id="5160" name="Picture 40" descr="Image result for pennine health nhs foundation trust"/>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26612" y="1467872"/>
            <a:ext cx="2300945" cy="2300945"/>
          </a:xfrm>
          <a:prstGeom prst="rect">
            <a:avLst/>
          </a:prstGeom>
          <a:noFill/>
          <a:extLst>
            <a:ext uri="{909E8E84-426E-40DD-AFC4-6F175D3DCCD1}">
              <a14:hiddenFill xmlns:a14="http://schemas.microsoft.com/office/drawing/2010/main">
                <a:solidFill>
                  <a:srgbClr val="FFFFFF"/>
                </a:solidFill>
              </a14:hiddenFill>
            </a:ext>
          </a:extLst>
        </p:spPr>
      </p:pic>
      <p:pic>
        <p:nvPicPr>
          <p:cNvPr id="5162" name="Picture 42" descr="Image result for LSHTM"/>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10203" y="2362047"/>
            <a:ext cx="2089100" cy="1003722"/>
          </a:xfrm>
          <a:prstGeom prst="rect">
            <a:avLst/>
          </a:prstGeom>
          <a:noFill/>
          <a:extLst>
            <a:ext uri="{909E8E84-426E-40DD-AFC4-6F175D3DCCD1}">
              <a14:hiddenFill xmlns:a14="http://schemas.microsoft.com/office/drawing/2010/main">
                <a:solidFill>
                  <a:srgbClr val="FFFFFF"/>
                </a:solidFill>
              </a14:hiddenFill>
            </a:ext>
          </a:extLst>
        </p:spPr>
      </p:pic>
      <p:pic>
        <p:nvPicPr>
          <p:cNvPr id="5164" name="Picture 44" descr="Image result for University of Sussex"/>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15900" y="2140645"/>
            <a:ext cx="1171460" cy="1171460"/>
          </a:xfrm>
          <a:prstGeom prst="rect">
            <a:avLst/>
          </a:prstGeom>
          <a:noFill/>
          <a:extLst>
            <a:ext uri="{909E8E84-426E-40DD-AFC4-6F175D3DCCD1}">
              <a14:hiddenFill xmlns:a14="http://schemas.microsoft.com/office/drawing/2010/main">
                <a:solidFill>
                  <a:srgbClr val="FFFFFF"/>
                </a:solidFill>
              </a14:hiddenFill>
            </a:ext>
          </a:extLst>
        </p:spPr>
      </p:pic>
      <p:pic>
        <p:nvPicPr>
          <p:cNvPr id="5166" name="Picture 46" descr="Image result for university of oxford psychiatry"/>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190060" y="1994405"/>
            <a:ext cx="1393620" cy="1393620"/>
          </a:xfrm>
          <a:prstGeom prst="rect">
            <a:avLst/>
          </a:prstGeom>
          <a:noFill/>
          <a:extLst>
            <a:ext uri="{909E8E84-426E-40DD-AFC4-6F175D3DCCD1}">
              <a14:hiddenFill xmlns:a14="http://schemas.microsoft.com/office/drawing/2010/main">
                <a:solidFill>
                  <a:srgbClr val="FFFFFF"/>
                </a:solidFill>
              </a14:hiddenFill>
            </a:ext>
          </a:extLst>
        </p:spPr>
      </p:pic>
      <p:pic>
        <p:nvPicPr>
          <p:cNvPr id="5168" name="Picture 48" descr="Image result for UEA"/>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18132" y="506411"/>
            <a:ext cx="1437818" cy="858399"/>
          </a:xfrm>
          <a:prstGeom prst="rect">
            <a:avLst/>
          </a:prstGeom>
          <a:noFill/>
          <a:extLst>
            <a:ext uri="{909E8E84-426E-40DD-AFC4-6F175D3DCCD1}">
              <a14:hiddenFill xmlns:a14="http://schemas.microsoft.com/office/drawing/2010/main">
                <a:solidFill>
                  <a:srgbClr val="FFFFFF"/>
                </a:solidFill>
              </a14:hiddenFill>
            </a:ext>
          </a:extLst>
        </p:spPr>
      </p:pic>
      <p:pic>
        <p:nvPicPr>
          <p:cNvPr id="5172" name="Picture 52" descr="Image result for McPin"/>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26267" y="758627"/>
            <a:ext cx="2153989" cy="972511"/>
          </a:xfrm>
          <a:prstGeom prst="rect">
            <a:avLst/>
          </a:prstGeom>
          <a:noFill/>
          <a:extLst>
            <a:ext uri="{909E8E84-426E-40DD-AFC4-6F175D3DCCD1}">
              <a14:hiddenFill xmlns:a14="http://schemas.microsoft.com/office/drawing/2010/main">
                <a:solidFill>
                  <a:srgbClr val="FFFFFF"/>
                </a:solidFill>
              </a14:hiddenFill>
            </a:ext>
          </a:extLst>
        </p:spPr>
      </p:pic>
      <p:pic>
        <p:nvPicPr>
          <p:cNvPr id="5174" name="Picture 54" descr="Image result for QMUL"/>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132004" y="641757"/>
            <a:ext cx="3167805" cy="84474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19"/>
          <a:stretch>
            <a:fillRect/>
          </a:stretch>
        </p:blipFill>
        <p:spPr>
          <a:xfrm>
            <a:off x="2851732" y="579119"/>
            <a:ext cx="2679283" cy="995901"/>
          </a:xfrm>
          <a:prstGeom prst="rect">
            <a:avLst/>
          </a:prstGeom>
        </p:spPr>
      </p:pic>
    </p:spTree>
    <p:extLst>
      <p:ext uri="{BB962C8B-B14F-4D97-AF65-F5344CB8AC3E}">
        <p14:creationId xmlns:p14="http://schemas.microsoft.com/office/powerpoint/2010/main" val="4276321864"/>
      </p:ext>
    </p:extLst>
  </p:cSld>
  <p:clrMapOvr>
    <a:masterClrMapping/>
  </p:clrMapOvr>
</p:sld>
</file>

<file path=ppt/theme/theme1.xml><?xml version="1.0" encoding="utf-8"?>
<a:theme xmlns:a="http://schemas.openxmlformats.org/drawingml/2006/main" name="UoS Title 1">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Widescreen.potx" id="{F08C5917-6689-41F7-BDE3-720955AF670F}" vid="{5757C8C7-97AD-4F99-942A-0AA75D03EE2C}"/>
    </a:ext>
  </a:extLst>
</a:theme>
</file>

<file path=ppt/theme/theme2.xml><?xml version="1.0" encoding="utf-8"?>
<a:theme xmlns:a="http://schemas.openxmlformats.org/drawingml/2006/main" name="UoS Title 1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Widescreen.potx" id="{F08C5917-6689-41F7-BDE3-720955AF670F}" vid="{DDB325DD-D689-4CBA-AB64-C06E9E5E7595}"/>
    </a:ext>
  </a:extLst>
</a:theme>
</file>

<file path=ppt/theme/theme3.xml><?xml version="1.0" encoding="utf-8"?>
<a:theme xmlns:a="http://schemas.openxmlformats.org/drawingml/2006/main" name="UoS Title 2">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Widescreen.potx" id="{F08C5917-6689-41F7-BDE3-720955AF670F}" vid="{4DD086C2-5CFC-44D9-8449-22DD9C0B6687}"/>
    </a:ext>
  </a:extLst>
</a:theme>
</file>

<file path=ppt/theme/theme4.xml><?xml version="1.0" encoding="utf-8"?>
<a:theme xmlns:a="http://schemas.openxmlformats.org/drawingml/2006/main" name="UoS Title 2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Widescreen.potx" id="{F08C5917-6689-41F7-BDE3-720955AF670F}" vid="{5188F7F6-51C3-4AF4-9607-6466C973C4E4}"/>
    </a:ext>
  </a:extLst>
</a:theme>
</file>

<file path=ppt/theme/theme5.xml><?xml version="1.0" encoding="utf-8"?>
<a:theme xmlns:a="http://schemas.openxmlformats.org/drawingml/2006/main" name="Cobal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23337D27-E3D3-475B-96AC-89FCB102598C}"/>
    </a:ext>
  </a:extLst>
</a:theme>
</file>

<file path=ppt/theme/theme6.xml><?xml version="1.0" encoding="utf-8"?>
<a:theme xmlns:a="http://schemas.openxmlformats.org/drawingml/2006/main" name="Turquios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5C1F0715-43FA-4470-B576-EEB5681E7ED4}"/>
    </a:ext>
  </a:extLst>
</a:theme>
</file>

<file path=ppt/theme/theme7.xml><?xml version="1.0" encoding="utf-8"?>
<a:theme xmlns:a="http://schemas.openxmlformats.org/drawingml/2006/main" name="Orang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54314B28-C9E8-4EB8-8D59-F02EA35007F0}"/>
    </a:ext>
  </a:extLst>
</a:theme>
</file>

<file path=ppt/theme/theme8.xml><?xml version="1.0" encoding="utf-8"?>
<a:theme xmlns:a="http://schemas.openxmlformats.org/drawingml/2006/main" name="Blue">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2D5B95EF-5EDC-46B8-B847-373C42B0C610}"/>
    </a:ext>
  </a:extLst>
</a:theme>
</file>

<file path=ppt/theme/theme9.xml><?xml version="1.0" encoding="utf-8"?>
<a:theme xmlns:a="http://schemas.openxmlformats.org/drawingml/2006/main" name="Grap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AF5207F8-AF4B-48FA-800B-4FD101D1B3E4}"/>
    </a:ext>
  </a:extLst>
</a:theme>
</file>

<file path=ppt/theme/theme10.xml><?xml version="1.0" encoding="utf-8"?>
<a:theme xmlns:a="http://schemas.openxmlformats.org/drawingml/2006/main" name="1_Orang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54314B28-C9E8-4EB8-8D59-F02EA35007F0}"/>
    </a:ext>
  </a:extLst>
</a:theme>
</file>

<file path=ppt/theme/theme11.xml><?xml version="1.0" encoding="utf-8"?>
<a:theme xmlns:a="http://schemas.openxmlformats.org/drawingml/2006/main" name="5_Blank Presentation">
  <a:themeElements>
    <a:clrScheme name="Blank Presentation 1">
      <a:dk1>
        <a:srgbClr val="808080"/>
      </a:dk1>
      <a:lt1>
        <a:srgbClr val="FFFFFF"/>
      </a:lt1>
      <a:dk2>
        <a:srgbClr val="0072C6"/>
      </a:dk2>
      <a:lt2>
        <a:srgbClr val="000000"/>
      </a:lt2>
      <a:accent1>
        <a:srgbClr val="0072C6"/>
      </a:accent1>
      <a:accent2>
        <a:srgbClr val="333399"/>
      </a:accent2>
      <a:accent3>
        <a:srgbClr val="AABCDF"/>
      </a:accent3>
      <a:accent4>
        <a:srgbClr val="DADADA"/>
      </a:accent4>
      <a:accent5>
        <a:srgbClr val="AABCDF"/>
      </a:accent5>
      <a:accent6>
        <a:srgbClr val="2D2D8A"/>
      </a:accent6>
      <a:hlink>
        <a:srgbClr val="5096C8"/>
      </a:hlink>
      <a:folHlink>
        <a:srgbClr val="99CC00"/>
      </a:folHlink>
    </a:clrScheme>
    <a:fontScheme name="5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808080"/>
        </a:dk1>
        <a:lt1>
          <a:srgbClr val="FFFFFF"/>
        </a:lt1>
        <a:dk2>
          <a:srgbClr val="0072C6"/>
        </a:dk2>
        <a:lt2>
          <a:srgbClr val="000000"/>
        </a:lt2>
        <a:accent1>
          <a:srgbClr val="0072C6"/>
        </a:accent1>
        <a:accent2>
          <a:srgbClr val="333399"/>
        </a:accent2>
        <a:accent3>
          <a:srgbClr val="AABCDF"/>
        </a:accent3>
        <a:accent4>
          <a:srgbClr val="DADADA"/>
        </a:accent4>
        <a:accent5>
          <a:srgbClr val="AABCDF"/>
        </a:accent5>
        <a:accent6>
          <a:srgbClr val="2D2D8A"/>
        </a:accent6>
        <a:hlink>
          <a:srgbClr val="5096C8"/>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Widescreen</Template>
  <TotalTime>1470</TotalTime>
  <Words>1636</Words>
  <Application>Microsoft Office PowerPoint</Application>
  <PresentationFormat>Widescreen</PresentationFormat>
  <Paragraphs>256</Paragraphs>
  <Slides>67</Slides>
  <Notes>16</Notes>
  <HiddenSlides>0</HiddenSlides>
  <MMClips>0</MMClips>
  <ScaleCrop>false</ScaleCrop>
  <HeadingPairs>
    <vt:vector size="6" baseType="variant">
      <vt:variant>
        <vt:lpstr>Fonts Used</vt:lpstr>
      </vt:variant>
      <vt:variant>
        <vt:i4>8</vt:i4>
      </vt:variant>
      <vt:variant>
        <vt:lpstr>Theme</vt:lpstr>
      </vt:variant>
      <vt:variant>
        <vt:i4>11</vt:i4>
      </vt:variant>
      <vt:variant>
        <vt:lpstr>Slide Titles</vt:lpstr>
      </vt:variant>
      <vt:variant>
        <vt:i4>67</vt:i4>
      </vt:variant>
    </vt:vector>
  </HeadingPairs>
  <TitlesOfParts>
    <vt:vector size="86" baseType="lpstr">
      <vt:lpstr>Arial</vt:lpstr>
      <vt:lpstr>Calibri</vt:lpstr>
      <vt:lpstr>Georgia</vt:lpstr>
      <vt:lpstr>Helvetica Neue</vt:lpstr>
      <vt:lpstr>Tahoma</vt:lpstr>
      <vt:lpstr>Times</vt:lpstr>
      <vt:lpstr>Times New Roman</vt:lpstr>
      <vt:lpstr>Wingdings</vt:lpstr>
      <vt:lpstr>UoS Title 1</vt:lpstr>
      <vt:lpstr>UoS Title 1 Photography</vt:lpstr>
      <vt:lpstr>UoS Title 2</vt:lpstr>
      <vt:lpstr>UoS Title 2 Photography</vt:lpstr>
      <vt:lpstr>Cobalt - UoS Content</vt:lpstr>
      <vt:lpstr>Turquiose - UoS Content</vt:lpstr>
      <vt:lpstr>Orange - UoS Content</vt:lpstr>
      <vt:lpstr>Blue</vt:lpstr>
      <vt:lpstr>Grape - UoS Content</vt:lpstr>
      <vt:lpstr>1_Orange - UoS Content</vt:lpstr>
      <vt:lpstr>5_Blank Presentation</vt:lpstr>
      <vt:lpstr>Treatment choices in Psychosis  SPRiG 2019</vt:lpstr>
      <vt:lpstr>PowerPoint Presentation</vt:lpstr>
      <vt:lpstr>PowerPoint Presentation</vt:lpstr>
      <vt:lpstr>Engagement study –phase 1 interviews</vt:lpstr>
      <vt:lpstr>PowerPoint Presentation</vt:lpstr>
      <vt:lpstr>Engagement study – phase 2 – delphi consultation</vt:lpstr>
      <vt:lpstr>Engagement study – phase 3 EYE model</vt:lpstr>
      <vt:lpstr>The Early Youth Engagement (EYE) project: The Results</vt:lpstr>
      <vt:lpstr>Drop Out at 12 months</vt:lpstr>
      <vt:lpstr>The Early Youth Engagement (EYE) project: Relationship between engagement and access to materials</vt:lpstr>
      <vt:lpstr>The Early Youth Engagement (EYE) project: The qualitative part</vt:lpstr>
      <vt:lpstr>PowerPoint Presentation</vt:lpstr>
      <vt:lpstr>Who are the research team?   </vt:lpstr>
      <vt:lpstr>EYE-2 project</vt:lpstr>
      <vt:lpstr>EYE-2 aims</vt:lpstr>
      <vt:lpstr>PowerPoint Presentation</vt:lpstr>
      <vt:lpstr>PowerPoint Presentation</vt:lpstr>
      <vt:lpstr>Treatment choices and hope for the future</vt:lpstr>
      <vt:lpstr>Value of treatment choices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EYE2 Project: Early Youth Engagement in First Episode Psychosis Services – a randomised controlled trial</dc:title>
  <dc:creator>Rebecca Webb</dc:creator>
  <cp:lastModifiedBy>Jamie Moffatt</cp:lastModifiedBy>
  <cp:revision>108</cp:revision>
  <cp:lastPrinted>2019-04-29T08:20:02Z</cp:lastPrinted>
  <dcterms:created xsi:type="dcterms:W3CDTF">2018-12-10T11:55:43Z</dcterms:created>
  <dcterms:modified xsi:type="dcterms:W3CDTF">2019-10-30T15:35:04Z</dcterms:modified>
</cp:coreProperties>
</file>