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56" r:id="rId2"/>
    <p:sldId id="632" r:id="rId3"/>
    <p:sldId id="257" r:id="rId4"/>
    <p:sldId id="258" r:id="rId5"/>
    <p:sldId id="259" r:id="rId6"/>
    <p:sldId id="260" r:id="rId7"/>
    <p:sldId id="630" r:id="rId8"/>
    <p:sldId id="628" r:id="rId9"/>
    <p:sldId id="631" r:id="rId10"/>
    <p:sldId id="316" r:id="rId11"/>
    <p:sldId id="689"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402"/>
    <a:srgbClr val="43C3C4"/>
    <a:srgbClr val="CFD5EA"/>
    <a:srgbClr val="D7DC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0"/>
  </p:normalViewPr>
  <p:slideViewPr>
    <p:cSldViewPr snapToGrid="0" snapToObjects="1">
      <p:cViewPr varScale="1">
        <p:scale>
          <a:sx n="103" d="100"/>
          <a:sy n="103" d="100"/>
        </p:scale>
        <p:origin x="1880" y="17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2" d="100"/>
          <a:sy n="82" d="100"/>
        </p:scale>
        <p:origin x="399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image" Target="../media/image7.jpg"/></Relationships>
</file>

<file path=ppt/diagrams/_rels/drawing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image" Target="../media/image7.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A76709-6BD3-F743-A3A2-485DB921C5A2}" type="doc">
      <dgm:prSet loTypeId="urn:microsoft.com/office/officeart/2005/8/layout/gear1" loCatId="" qsTypeId="urn:microsoft.com/office/officeart/2005/8/quickstyle/simple1" qsCatId="simple" csTypeId="urn:microsoft.com/office/officeart/2005/8/colors/accent1_2" csCatId="accent1" phldr="1"/>
      <dgm:spPr/>
    </dgm:pt>
    <dgm:pt modelId="{641F8F84-773C-5C4B-8E68-5CEAB61982B3}">
      <dgm:prSet phldrT="[Text]"/>
      <dgm:spPr>
        <a:solidFill>
          <a:schemeClr val="accent4"/>
        </a:solidFill>
      </dgm:spPr>
      <dgm:t>
        <a:bodyPr/>
        <a:lstStyle/>
        <a:p>
          <a:r>
            <a:rPr lang="en-GB" dirty="0"/>
            <a:t>Clinical innovation</a:t>
          </a:r>
        </a:p>
      </dgm:t>
    </dgm:pt>
    <dgm:pt modelId="{ABBD0B41-E62A-5D4D-A84B-9DACD2486113}" type="parTrans" cxnId="{58097368-8F43-524B-B4E2-56E25774B5C5}">
      <dgm:prSet/>
      <dgm:spPr/>
      <dgm:t>
        <a:bodyPr/>
        <a:lstStyle/>
        <a:p>
          <a:endParaRPr lang="en-GB"/>
        </a:p>
      </dgm:t>
    </dgm:pt>
    <dgm:pt modelId="{BFE93F64-4352-DB4F-B117-64BABE665646}" type="sibTrans" cxnId="{58097368-8F43-524B-B4E2-56E25774B5C5}">
      <dgm:prSet/>
      <dgm:spPr/>
      <dgm:t>
        <a:bodyPr/>
        <a:lstStyle/>
        <a:p>
          <a:endParaRPr lang="en-GB"/>
        </a:p>
      </dgm:t>
    </dgm:pt>
    <dgm:pt modelId="{32E9B047-D98C-B34D-809C-D1C4D63DD0D1}">
      <dgm:prSet phldrT="[Text]"/>
      <dgm:spPr>
        <a:solidFill>
          <a:schemeClr val="accent6"/>
        </a:solidFill>
      </dgm:spPr>
      <dgm:t>
        <a:bodyPr/>
        <a:lstStyle/>
        <a:p>
          <a:r>
            <a:rPr lang="en-GB" dirty="0"/>
            <a:t>Routine data collection</a:t>
          </a:r>
        </a:p>
      </dgm:t>
    </dgm:pt>
    <dgm:pt modelId="{9EBA695D-59EC-EB44-BFEA-183277CB8184}" type="parTrans" cxnId="{89A222B3-72F9-774C-8E1B-7759AA24D5AC}">
      <dgm:prSet/>
      <dgm:spPr/>
      <dgm:t>
        <a:bodyPr/>
        <a:lstStyle/>
        <a:p>
          <a:endParaRPr lang="en-GB"/>
        </a:p>
      </dgm:t>
    </dgm:pt>
    <dgm:pt modelId="{5E8686E0-C946-E540-87C4-69846BF90B80}" type="sibTrans" cxnId="{89A222B3-72F9-774C-8E1B-7759AA24D5AC}">
      <dgm:prSet/>
      <dgm:spPr/>
      <dgm:t>
        <a:bodyPr/>
        <a:lstStyle/>
        <a:p>
          <a:endParaRPr lang="en-GB"/>
        </a:p>
      </dgm:t>
    </dgm:pt>
    <dgm:pt modelId="{86BA5536-489A-A34B-9E93-F03789D40703}">
      <dgm:prSet phldrT="[Text]"/>
      <dgm:spPr>
        <a:solidFill>
          <a:schemeClr val="accent1"/>
        </a:solidFill>
      </dgm:spPr>
      <dgm:t>
        <a:bodyPr/>
        <a:lstStyle/>
        <a:p>
          <a:r>
            <a:rPr lang="en-GB" dirty="0"/>
            <a:t>Research studies</a:t>
          </a:r>
        </a:p>
      </dgm:t>
    </dgm:pt>
    <dgm:pt modelId="{C100D92C-83B8-074C-90A2-82C64B7B09B9}" type="parTrans" cxnId="{75F1D0BF-3895-A04E-8081-CB17ABCA4334}">
      <dgm:prSet/>
      <dgm:spPr/>
      <dgm:t>
        <a:bodyPr/>
        <a:lstStyle/>
        <a:p>
          <a:endParaRPr lang="en-GB"/>
        </a:p>
      </dgm:t>
    </dgm:pt>
    <dgm:pt modelId="{31E095F9-CC81-B34B-86A4-6BC5FE22EA45}" type="sibTrans" cxnId="{75F1D0BF-3895-A04E-8081-CB17ABCA4334}">
      <dgm:prSet/>
      <dgm:spPr/>
      <dgm:t>
        <a:bodyPr/>
        <a:lstStyle/>
        <a:p>
          <a:endParaRPr lang="en-GB"/>
        </a:p>
      </dgm:t>
    </dgm:pt>
    <dgm:pt modelId="{9009426B-534F-404C-8D80-2DA156037A10}" type="pres">
      <dgm:prSet presAssocID="{72A76709-6BD3-F743-A3A2-485DB921C5A2}" presName="composite" presStyleCnt="0">
        <dgm:presLayoutVars>
          <dgm:chMax val="3"/>
          <dgm:animLvl val="lvl"/>
          <dgm:resizeHandles val="exact"/>
        </dgm:presLayoutVars>
      </dgm:prSet>
      <dgm:spPr/>
    </dgm:pt>
    <dgm:pt modelId="{6C78CEFA-F485-144D-B08C-DD12B2C64EF4}" type="pres">
      <dgm:prSet presAssocID="{641F8F84-773C-5C4B-8E68-5CEAB61982B3}" presName="gear1" presStyleLbl="node1" presStyleIdx="0" presStyleCnt="3">
        <dgm:presLayoutVars>
          <dgm:chMax val="1"/>
          <dgm:bulletEnabled val="1"/>
        </dgm:presLayoutVars>
      </dgm:prSet>
      <dgm:spPr/>
    </dgm:pt>
    <dgm:pt modelId="{A6F6F52E-1165-0F41-A03D-31DB5E31F032}" type="pres">
      <dgm:prSet presAssocID="{641F8F84-773C-5C4B-8E68-5CEAB61982B3}" presName="gear1srcNode" presStyleLbl="node1" presStyleIdx="0" presStyleCnt="3"/>
      <dgm:spPr/>
    </dgm:pt>
    <dgm:pt modelId="{09BFD3E5-2B48-7240-A3C8-346BF250314D}" type="pres">
      <dgm:prSet presAssocID="{641F8F84-773C-5C4B-8E68-5CEAB61982B3}" presName="gear1dstNode" presStyleLbl="node1" presStyleIdx="0" presStyleCnt="3"/>
      <dgm:spPr/>
    </dgm:pt>
    <dgm:pt modelId="{57D57BD8-9679-BE41-A7DF-606208E447C7}" type="pres">
      <dgm:prSet presAssocID="{32E9B047-D98C-B34D-809C-D1C4D63DD0D1}" presName="gear2" presStyleLbl="node1" presStyleIdx="1" presStyleCnt="3">
        <dgm:presLayoutVars>
          <dgm:chMax val="1"/>
          <dgm:bulletEnabled val="1"/>
        </dgm:presLayoutVars>
      </dgm:prSet>
      <dgm:spPr/>
    </dgm:pt>
    <dgm:pt modelId="{A15F8C28-AD6B-194A-874E-D6669D9BD52B}" type="pres">
      <dgm:prSet presAssocID="{32E9B047-D98C-B34D-809C-D1C4D63DD0D1}" presName="gear2srcNode" presStyleLbl="node1" presStyleIdx="1" presStyleCnt="3"/>
      <dgm:spPr/>
    </dgm:pt>
    <dgm:pt modelId="{2E5CC692-2E3E-554D-838F-1DBE37C90B9F}" type="pres">
      <dgm:prSet presAssocID="{32E9B047-D98C-B34D-809C-D1C4D63DD0D1}" presName="gear2dstNode" presStyleLbl="node1" presStyleIdx="1" presStyleCnt="3"/>
      <dgm:spPr/>
    </dgm:pt>
    <dgm:pt modelId="{828F1BAC-453A-4B46-875B-05A1571A7C2D}" type="pres">
      <dgm:prSet presAssocID="{86BA5536-489A-A34B-9E93-F03789D40703}" presName="gear3" presStyleLbl="node1" presStyleIdx="2" presStyleCnt="3"/>
      <dgm:spPr/>
    </dgm:pt>
    <dgm:pt modelId="{A9461F3E-9FA7-C443-94A3-BA3906D2AFEC}" type="pres">
      <dgm:prSet presAssocID="{86BA5536-489A-A34B-9E93-F03789D40703}" presName="gear3tx" presStyleLbl="node1" presStyleIdx="2" presStyleCnt="3">
        <dgm:presLayoutVars>
          <dgm:chMax val="1"/>
          <dgm:bulletEnabled val="1"/>
        </dgm:presLayoutVars>
      </dgm:prSet>
      <dgm:spPr/>
    </dgm:pt>
    <dgm:pt modelId="{00849A46-30D7-144E-A762-5D0C4BC2B30A}" type="pres">
      <dgm:prSet presAssocID="{86BA5536-489A-A34B-9E93-F03789D40703}" presName="gear3srcNode" presStyleLbl="node1" presStyleIdx="2" presStyleCnt="3"/>
      <dgm:spPr/>
    </dgm:pt>
    <dgm:pt modelId="{3C7FCCC6-C871-2540-98D1-B417B5633A7E}" type="pres">
      <dgm:prSet presAssocID="{86BA5536-489A-A34B-9E93-F03789D40703}" presName="gear3dstNode" presStyleLbl="node1" presStyleIdx="2" presStyleCnt="3"/>
      <dgm:spPr/>
    </dgm:pt>
    <dgm:pt modelId="{55677A65-FDF7-7F42-BB9B-E41F8F6E5AFE}" type="pres">
      <dgm:prSet presAssocID="{BFE93F64-4352-DB4F-B117-64BABE665646}" presName="connector1" presStyleLbl="sibTrans2D1" presStyleIdx="0" presStyleCnt="3"/>
      <dgm:spPr/>
    </dgm:pt>
    <dgm:pt modelId="{F8FABA38-99B4-E141-8062-C0692C9BE293}" type="pres">
      <dgm:prSet presAssocID="{5E8686E0-C946-E540-87C4-69846BF90B80}" presName="connector2" presStyleLbl="sibTrans2D1" presStyleIdx="1" presStyleCnt="3"/>
      <dgm:spPr/>
    </dgm:pt>
    <dgm:pt modelId="{3493107C-19BF-7B45-8114-9337097DD7F8}" type="pres">
      <dgm:prSet presAssocID="{31E095F9-CC81-B34B-86A4-6BC5FE22EA45}" presName="connector3" presStyleLbl="sibTrans2D1" presStyleIdx="2" presStyleCnt="3"/>
      <dgm:spPr/>
    </dgm:pt>
  </dgm:ptLst>
  <dgm:cxnLst>
    <dgm:cxn modelId="{7431DD20-F797-6E42-B317-DED1954F56CE}" type="presOf" srcId="{32E9B047-D98C-B34D-809C-D1C4D63DD0D1}" destId="{2E5CC692-2E3E-554D-838F-1DBE37C90B9F}" srcOrd="2" destOrd="0" presId="urn:microsoft.com/office/officeart/2005/8/layout/gear1"/>
    <dgm:cxn modelId="{8C41802A-D487-014C-B134-AE1926C0DFD3}" type="presOf" srcId="{BFE93F64-4352-DB4F-B117-64BABE665646}" destId="{55677A65-FDF7-7F42-BB9B-E41F8F6E5AFE}" srcOrd="0" destOrd="0" presId="urn:microsoft.com/office/officeart/2005/8/layout/gear1"/>
    <dgm:cxn modelId="{7E5E1A2C-7635-1C42-98EB-AFFFB2861D9E}" type="presOf" srcId="{72A76709-6BD3-F743-A3A2-485DB921C5A2}" destId="{9009426B-534F-404C-8D80-2DA156037A10}" srcOrd="0" destOrd="0" presId="urn:microsoft.com/office/officeart/2005/8/layout/gear1"/>
    <dgm:cxn modelId="{00001D31-FA9C-F840-B48D-26878ADCDAA3}" type="presOf" srcId="{5E8686E0-C946-E540-87C4-69846BF90B80}" destId="{F8FABA38-99B4-E141-8062-C0692C9BE293}" srcOrd="0" destOrd="0" presId="urn:microsoft.com/office/officeart/2005/8/layout/gear1"/>
    <dgm:cxn modelId="{42DB564A-B9EB-2047-B436-996D44A93679}" type="presOf" srcId="{31E095F9-CC81-B34B-86A4-6BC5FE22EA45}" destId="{3493107C-19BF-7B45-8114-9337097DD7F8}" srcOrd="0" destOrd="0" presId="urn:microsoft.com/office/officeart/2005/8/layout/gear1"/>
    <dgm:cxn modelId="{9A80AC4F-5802-DA46-B17D-A46D45E79615}" type="presOf" srcId="{32E9B047-D98C-B34D-809C-D1C4D63DD0D1}" destId="{A15F8C28-AD6B-194A-874E-D6669D9BD52B}" srcOrd="1" destOrd="0" presId="urn:microsoft.com/office/officeart/2005/8/layout/gear1"/>
    <dgm:cxn modelId="{58097368-8F43-524B-B4E2-56E25774B5C5}" srcId="{72A76709-6BD3-F743-A3A2-485DB921C5A2}" destId="{641F8F84-773C-5C4B-8E68-5CEAB61982B3}" srcOrd="0" destOrd="0" parTransId="{ABBD0B41-E62A-5D4D-A84B-9DACD2486113}" sibTransId="{BFE93F64-4352-DB4F-B117-64BABE665646}"/>
    <dgm:cxn modelId="{69C0D685-CEF4-5947-85D4-8E10565345A3}" type="presOf" srcId="{86BA5536-489A-A34B-9E93-F03789D40703}" destId="{00849A46-30D7-144E-A762-5D0C4BC2B30A}" srcOrd="2" destOrd="0" presId="urn:microsoft.com/office/officeart/2005/8/layout/gear1"/>
    <dgm:cxn modelId="{E6E27299-7642-A349-9C38-0A550547113A}" type="presOf" srcId="{32E9B047-D98C-B34D-809C-D1C4D63DD0D1}" destId="{57D57BD8-9679-BE41-A7DF-606208E447C7}" srcOrd="0" destOrd="0" presId="urn:microsoft.com/office/officeart/2005/8/layout/gear1"/>
    <dgm:cxn modelId="{20E92BAF-3180-9047-8D24-321D57DC33A8}" type="presOf" srcId="{86BA5536-489A-A34B-9E93-F03789D40703}" destId="{3C7FCCC6-C871-2540-98D1-B417B5633A7E}" srcOrd="3" destOrd="0" presId="urn:microsoft.com/office/officeart/2005/8/layout/gear1"/>
    <dgm:cxn modelId="{89A222B3-72F9-774C-8E1B-7759AA24D5AC}" srcId="{72A76709-6BD3-F743-A3A2-485DB921C5A2}" destId="{32E9B047-D98C-B34D-809C-D1C4D63DD0D1}" srcOrd="1" destOrd="0" parTransId="{9EBA695D-59EC-EB44-BFEA-183277CB8184}" sibTransId="{5E8686E0-C946-E540-87C4-69846BF90B80}"/>
    <dgm:cxn modelId="{75F1D0BF-3895-A04E-8081-CB17ABCA4334}" srcId="{72A76709-6BD3-F743-A3A2-485DB921C5A2}" destId="{86BA5536-489A-A34B-9E93-F03789D40703}" srcOrd="2" destOrd="0" parTransId="{C100D92C-83B8-074C-90A2-82C64B7B09B9}" sibTransId="{31E095F9-CC81-B34B-86A4-6BC5FE22EA45}"/>
    <dgm:cxn modelId="{833B97C3-1F7D-6E47-A148-EF30493C4B68}" type="presOf" srcId="{641F8F84-773C-5C4B-8E68-5CEAB61982B3}" destId="{A6F6F52E-1165-0F41-A03D-31DB5E31F032}" srcOrd="1" destOrd="0" presId="urn:microsoft.com/office/officeart/2005/8/layout/gear1"/>
    <dgm:cxn modelId="{DCB6AEC4-B4E2-5A47-8070-01C1A67D622D}" type="presOf" srcId="{641F8F84-773C-5C4B-8E68-5CEAB61982B3}" destId="{6C78CEFA-F485-144D-B08C-DD12B2C64EF4}" srcOrd="0" destOrd="0" presId="urn:microsoft.com/office/officeart/2005/8/layout/gear1"/>
    <dgm:cxn modelId="{293256D4-0307-3843-9971-9874F09EB606}" type="presOf" srcId="{86BA5536-489A-A34B-9E93-F03789D40703}" destId="{A9461F3E-9FA7-C443-94A3-BA3906D2AFEC}" srcOrd="1" destOrd="0" presId="urn:microsoft.com/office/officeart/2005/8/layout/gear1"/>
    <dgm:cxn modelId="{321195EF-A479-C44B-8127-C6F38F06F181}" type="presOf" srcId="{641F8F84-773C-5C4B-8E68-5CEAB61982B3}" destId="{09BFD3E5-2B48-7240-A3C8-346BF250314D}" srcOrd="2" destOrd="0" presId="urn:microsoft.com/office/officeart/2005/8/layout/gear1"/>
    <dgm:cxn modelId="{5F94DCF8-7416-E04D-A0AD-F55DE1A43D7E}" type="presOf" srcId="{86BA5536-489A-A34B-9E93-F03789D40703}" destId="{828F1BAC-453A-4B46-875B-05A1571A7C2D}" srcOrd="0" destOrd="0" presId="urn:microsoft.com/office/officeart/2005/8/layout/gear1"/>
    <dgm:cxn modelId="{3A3357E1-730D-1D40-916B-EE5C150357BE}" type="presParOf" srcId="{9009426B-534F-404C-8D80-2DA156037A10}" destId="{6C78CEFA-F485-144D-B08C-DD12B2C64EF4}" srcOrd="0" destOrd="0" presId="urn:microsoft.com/office/officeart/2005/8/layout/gear1"/>
    <dgm:cxn modelId="{5446A84B-D368-7940-A9EF-CD31A64C3D22}" type="presParOf" srcId="{9009426B-534F-404C-8D80-2DA156037A10}" destId="{A6F6F52E-1165-0F41-A03D-31DB5E31F032}" srcOrd="1" destOrd="0" presId="urn:microsoft.com/office/officeart/2005/8/layout/gear1"/>
    <dgm:cxn modelId="{7C26D7D7-3883-844D-93A3-4AC91DA21E54}" type="presParOf" srcId="{9009426B-534F-404C-8D80-2DA156037A10}" destId="{09BFD3E5-2B48-7240-A3C8-346BF250314D}" srcOrd="2" destOrd="0" presId="urn:microsoft.com/office/officeart/2005/8/layout/gear1"/>
    <dgm:cxn modelId="{685F0E41-EB5D-AB4D-831A-2A4B849501D7}" type="presParOf" srcId="{9009426B-534F-404C-8D80-2DA156037A10}" destId="{57D57BD8-9679-BE41-A7DF-606208E447C7}" srcOrd="3" destOrd="0" presId="urn:microsoft.com/office/officeart/2005/8/layout/gear1"/>
    <dgm:cxn modelId="{59F7F1E2-9CCF-D949-BB2F-CD3F45135E7A}" type="presParOf" srcId="{9009426B-534F-404C-8D80-2DA156037A10}" destId="{A15F8C28-AD6B-194A-874E-D6669D9BD52B}" srcOrd="4" destOrd="0" presId="urn:microsoft.com/office/officeart/2005/8/layout/gear1"/>
    <dgm:cxn modelId="{0994D5B1-0348-6248-85E2-02227159DACF}" type="presParOf" srcId="{9009426B-534F-404C-8D80-2DA156037A10}" destId="{2E5CC692-2E3E-554D-838F-1DBE37C90B9F}" srcOrd="5" destOrd="0" presId="urn:microsoft.com/office/officeart/2005/8/layout/gear1"/>
    <dgm:cxn modelId="{93BD7986-B132-CA48-BB2C-364518FC49BC}" type="presParOf" srcId="{9009426B-534F-404C-8D80-2DA156037A10}" destId="{828F1BAC-453A-4B46-875B-05A1571A7C2D}" srcOrd="6" destOrd="0" presId="urn:microsoft.com/office/officeart/2005/8/layout/gear1"/>
    <dgm:cxn modelId="{0A2F3EE8-1E3C-4D48-84B3-9B0D56B9F8D3}" type="presParOf" srcId="{9009426B-534F-404C-8D80-2DA156037A10}" destId="{A9461F3E-9FA7-C443-94A3-BA3906D2AFEC}" srcOrd="7" destOrd="0" presId="urn:microsoft.com/office/officeart/2005/8/layout/gear1"/>
    <dgm:cxn modelId="{8EB288A8-A313-574F-B25F-7B2FBDECD2C4}" type="presParOf" srcId="{9009426B-534F-404C-8D80-2DA156037A10}" destId="{00849A46-30D7-144E-A762-5D0C4BC2B30A}" srcOrd="8" destOrd="0" presId="urn:microsoft.com/office/officeart/2005/8/layout/gear1"/>
    <dgm:cxn modelId="{AADBC963-9D2D-6143-9775-799B66FF10D5}" type="presParOf" srcId="{9009426B-534F-404C-8D80-2DA156037A10}" destId="{3C7FCCC6-C871-2540-98D1-B417B5633A7E}" srcOrd="9" destOrd="0" presId="urn:microsoft.com/office/officeart/2005/8/layout/gear1"/>
    <dgm:cxn modelId="{CF77F9FF-0024-CD46-AEA5-C34CCAF25124}" type="presParOf" srcId="{9009426B-534F-404C-8D80-2DA156037A10}" destId="{55677A65-FDF7-7F42-BB9B-E41F8F6E5AFE}" srcOrd="10" destOrd="0" presId="urn:microsoft.com/office/officeart/2005/8/layout/gear1"/>
    <dgm:cxn modelId="{697B18F7-770E-D546-9E18-539983EFADF9}" type="presParOf" srcId="{9009426B-534F-404C-8D80-2DA156037A10}" destId="{F8FABA38-99B4-E141-8062-C0692C9BE293}" srcOrd="11" destOrd="0" presId="urn:microsoft.com/office/officeart/2005/8/layout/gear1"/>
    <dgm:cxn modelId="{BB3F84F4-BBF7-814A-A6CE-54BF9265A99E}" type="presParOf" srcId="{9009426B-534F-404C-8D80-2DA156037A10}" destId="{3493107C-19BF-7B45-8114-9337097DD7F8}"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76017F-9FC8-9C4E-95D1-F58A4846E553}" type="doc">
      <dgm:prSet loTypeId="urn:microsoft.com/office/officeart/2005/8/layout/hProcess10" loCatId="" qsTypeId="urn:microsoft.com/office/officeart/2005/8/quickstyle/simple1" qsCatId="simple" csTypeId="urn:microsoft.com/office/officeart/2005/8/colors/accent1_2" csCatId="accent1" phldr="1"/>
      <dgm:spPr/>
      <dgm:t>
        <a:bodyPr/>
        <a:lstStyle/>
        <a:p>
          <a:endParaRPr lang="en-US"/>
        </a:p>
      </dgm:t>
    </dgm:pt>
    <dgm:pt modelId="{BE00671E-0BF9-4B42-AF4D-EE93E28D7D9C}">
      <dgm:prSet phldrT="[Text]"/>
      <dgm:spPr/>
      <dgm:t>
        <a:bodyPr/>
        <a:lstStyle/>
        <a:p>
          <a:r>
            <a:rPr lang="en-US" dirty="0" err="1"/>
            <a:t>GiVE</a:t>
          </a:r>
          <a:endParaRPr lang="en-US" dirty="0"/>
        </a:p>
      </dgm:t>
    </dgm:pt>
    <dgm:pt modelId="{4E722A1D-69B0-B14A-A1DE-899950C07191}" type="parTrans" cxnId="{1D516E8B-ADBB-AA4B-B53F-16308F7C7AB1}">
      <dgm:prSet/>
      <dgm:spPr/>
      <dgm:t>
        <a:bodyPr/>
        <a:lstStyle/>
        <a:p>
          <a:endParaRPr lang="en-US"/>
        </a:p>
      </dgm:t>
    </dgm:pt>
    <dgm:pt modelId="{E412E254-2601-F241-922A-176C7047A081}" type="sibTrans" cxnId="{1D516E8B-ADBB-AA4B-B53F-16308F7C7AB1}">
      <dgm:prSet/>
      <dgm:spPr>
        <a:solidFill>
          <a:schemeClr val="bg1"/>
        </a:solidFill>
      </dgm:spPr>
      <dgm:t>
        <a:bodyPr/>
        <a:lstStyle/>
        <a:p>
          <a:endParaRPr lang="en-US"/>
        </a:p>
      </dgm:t>
    </dgm:pt>
    <dgm:pt modelId="{A9C88A03-F3A5-BF47-874B-86FD2C577E87}">
      <dgm:prSet phldrT="[Text]"/>
      <dgm:spPr/>
      <dgm:t>
        <a:bodyPr/>
        <a:lstStyle/>
        <a:p>
          <a:r>
            <a:rPr lang="en-US" dirty="0"/>
            <a:t>N=65</a:t>
          </a:r>
        </a:p>
      </dgm:t>
    </dgm:pt>
    <dgm:pt modelId="{4CB0280A-7442-D24A-B91D-48960866DB47}" type="parTrans" cxnId="{FDBEC1B2-3291-A847-8DB2-1973384DEA8F}">
      <dgm:prSet/>
      <dgm:spPr/>
      <dgm:t>
        <a:bodyPr/>
        <a:lstStyle/>
        <a:p>
          <a:endParaRPr lang="en-US"/>
        </a:p>
      </dgm:t>
    </dgm:pt>
    <dgm:pt modelId="{5428AFAF-AECA-624D-A3F9-C42E8F835942}" type="sibTrans" cxnId="{FDBEC1B2-3291-A847-8DB2-1973384DEA8F}">
      <dgm:prSet/>
      <dgm:spPr/>
      <dgm:t>
        <a:bodyPr/>
        <a:lstStyle/>
        <a:p>
          <a:endParaRPr lang="en-US"/>
        </a:p>
      </dgm:t>
    </dgm:pt>
    <dgm:pt modelId="{A9F6BA97-ACEC-6643-A3B8-D3FDD35C6388}">
      <dgm:prSet phldrT="[Text]"/>
      <dgm:spPr/>
      <dgm:t>
        <a:bodyPr/>
        <a:lstStyle/>
        <a:p>
          <a:r>
            <a:rPr lang="en-US" dirty="0"/>
            <a:t>Treatment-As-Usual</a:t>
          </a:r>
        </a:p>
      </dgm:t>
    </dgm:pt>
    <dgm:pt modelId="{139E4BCC-FBC7-6148-AF21-AF76A0B9209F}" type="parTrans" cxnId="{A24B5A06-55FC-3F45-8A35-96A5111084EB}">
      <dgm:prSet/>
      <dgm:spPr/>
      <dgm:t>
        <a:bodyPr/>
        <a:lstStyle/>
        <a:p>
          <a:endParaRPr lang="en-US"/>
        </a:p>
      </dgm:t>
    </dgm:pt>
    <dgm:pt modelId="{70DBEDDA-CDC8-4C46-BD6F-9FDB528054AB}" type="sibTrans" cxnId="{A24B5A06-55FC-3F45-8A35-96A5111084EB}">
      <dgm:prSet/>
      <dgm:spPr/>
      <dgm:t>
        <a:bodyPr/>
        <a:lstStyle/>
        <a:p>
          <a:endParaRPr lang="en-US"/>
        </a:p>
      </dgm:t>
    </dgm:pt>
    <dgm:pt modelId="{66BB0BA4-F789-9849-BB7A-3862EC0A9831}">
      <dgm:prSet phldrT="[Text]"/>
      <dgm:spPr/>
      <dgm:t>
        <a:bodyPr/>
        <a:lstStyle/>
        <a:p>
          <a:r>
            <a:rPr lang="en-US" dirty="0"/>
            <a:t>N=65</a:t>
          </a:r>
        </a:p>
      </dgm:t>
    </dgm:pt>
    <dgm:pt modelId="{1D7FB288-8DCC-D94A-94BD-EFFD3F953623}" type="parTrans" cxnId="{DCC938E7-B1E8-414B-BFA0-BE6A91B2286E}">
      <dgm:prSet/>
      <dgm:spPr/>
      <dgm:t>
        <a:bodyPr/>
        <a:lstStyle/>
        <a:p>
          <a:endParaRPr lang="en-US"/>
        </a:p>
      </dgm:t>
    </dgm:pt>
    <dgm:pt modelId="{5B09C6A0-E850-034F-8AA0-62EB27F07F7A}" type="sibTrans" cxnId="{DCC938E7-B1E8-414B-BFA0-BE6A91B2286E}">
      <dgm:prSet/>
      <dgm:spPr/>
      <dgm:t>
        <a:bodyPr/>
        <a:lstStyle/>
        <a:p>
          <a:endParaRPr lang="en-US"/>
        </a:p>
      </dgm:t>
    </dgm:pt>
    <dgm:pt modelId="{059F4B3C-6C7E-094F-91EF-29624C81C9C1}">
      <dgm:prSet phldrT="[Text]"/>
      <dgm:spPr/>
      <dgm:t>
        <a:bodyPr/>
        <a:lstStyle/>
        <a:p>
          <a:r>
            <a:rPr lang="en-US" dirty="0"/>
            <a:t>Delivered by APs</a:t>
          </a:r>
        </a:p>
      </dgm:t>
    </dgm:pt>
    <dgm:pt modelId="{1627CC9E-A885-C548-9499-FB89E80A772E}" type="parTrans" cxnId="{D548FD2F-7CB6-4B44-A6F6-B7069D24D720}">
      <dgm:prSet/>
      <dgm:spPr/>
      <dgm:t>
        <a:bodyPr/>
        <a:lstStyle/>
        <a:p>
          <a:endParaRPr lang="en-US"/>
        </a:p>
      </dgm:t>
    </dgm:pt>
    <dgm:pt modelId="{DBB73580-48B9-6844-9B79-3440091ED995}" type="sibTrans" cxnId="{D548FD2F-7CB6-4B44-A6F6-B7069D24D720}">
      <dgm:prSet/>
      <dgm:spPr/>
      <dgm:t>
        <a:bodyPr/>
        <a:lstStyle/>
        <a:p>
          <a:endParaRPr lang="en-US"/>
        </a:p>
      </dgm:t>
    </dgm:pt>
    <dgm:pt modelId="{0C92A647-5F01-DF44-AC27-35F323FC5399}" type="pres">
      <dgm:prSet presAssocID="{5C76017F-9FC8-9C4E-95D1-F58A4846E553}" presName="Name0" presStyleCnt="0">
        <dgm:presLayoutVars>
          <dgm:dir/>
          <dgm:resizeHandles val="exact"/>
        </dgm:presLayoutVars>
      </dgm:prSet>
      <dgm:spPr/>
    </dgm:pt>
    <dgm:pt modelId="{A9720C0C-DA15-E640-952C-0D472793E8C1}" type="pres">
      <dgm:prSet presAssocID="{BE00671E-0BF9-4B42-AF4D-EE93E28D7D9C}" presName="composite" presStyleCnt="0"/>
      <dgm:spPr/>
    </dgm:pt>
    <dgm:pt modelId="{7D5708B0-8CC9-5947-81B5-B130E4DE8D5C}" type="pres">
      <dgm:prSet presAssocID="{BE00671E-0BF9-4B42-AF4D-EE93E28D7D9C}" presName="imagSh" presStyleLbl="b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32000" b="-32000"/>
          </a:stretch>
        </a:blipFill>
        <a:ln>
          <a:solidFill>
            <a:schemeClr val="tx1"/>
          </a:solidFill>
        </a:ln>
      </dgm:spPr>
    </dgm:pt>
    <dgm:pt modelId="{55CA1689-EA12-5741-83B5-FF42A5A28F00}" type="pres">
      <dgm:prSet presAssocID="{BE00671E-0BF9-4B42-AF4D-EE93E28D7D9C}" presName="txNode" presStyleLbl="node1" presStyleIdx="0" presStyleCnt="2">
        <dgm:presLayoutVars>
          <dgm:bulletEnabled val="1"/>
        </dgm:presLayoutVars>
      </dgm:prSet>
      <dgm:spPr/>
    </dgm:pt>
    <dgm:pt modelId="{408BB703-1E94-B647-9181-591F540A5D90}" type="pres">
      <dgm:prSet presAssocID="{E412E254-2601-F241-922A-176C7047A081}" presName="sibTrans" presStyleLbl="sibTrans2D1" presStyleIdx="0" presStyleCnt="1" custAng="21228873" custFlipVert="0" custFlipHor="1" custScaleX="37291" custScaleY="41991" custLinFactY="151674" custLinFactNeighborX="43124" custLinFactNeighborY="200000"/>
      <dgm:spPr/>
    </dgm:pt>
    <dgm:pt modelId="{414C43AB-6ABB-6244-BF59-F73BEC450594}" type="pres">
      <dgm:prSet presAssocID="{E412E254-2601-F241-922A-176C7047A081}" presName="connTx" presStyleLbl="sibTrans2D1" presStyleIdx="0" presStyleCnt="1"/>
      <dgm:spPr/>
    </dgm:pt>
    <dgm:pt modelId="{77693737-1879-9F4D-AB39-4C9275DBB8BC}" type="pres">
      <dgm:prSet presAssocID="{A9F6BA97-ACEC-6643-A3B8-D3FDD35C6388}" presName="composite" presStyleCnt="0"/>
      <dgm:spPr/>
    </dgm:pt>
    <dgm:pt modelId="{6D1355C1-CE6D-7547-971F-BA8205574808}" type="pres">
      <dgm:prSet presAssocID="{A9F6BA97-ACEC-6643-A3B8-D3FDD35C6388}" presName="imagSh" presStyleLbl="b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a:solidFill>
            <a:schemeClr val="tx1"/>
          </a:solidFill>
        </a:ln>
      </dgm:spPr>
    </dgm:pt>
    <dgm:pt modelId="{A51AF9DF-A801-8E46-821D-4DDA1489CC54}" type="pres">
      <dgm:prSet presAssocID="{A9F6BA97-ACEC-6643-A3B8-D3FDD35C6388}" presName="txNode" presStyleLbl="node1" presStyleIdx="1" presStyleCnt="2">
        <dgm:presLayoutVars>
          <dgm:bulletEnabled val="1"/>
        </dgm:presLayoutVars>
      </dgm:prSet>
      <dgm:spPr/>
    </dgm:pt>
  </dgm:ptLst>
  <dgm:cxnLst>
    <dgm:cxn modelId="{A24B5A06-55FC-3F45-8A35-96A5111084EB}" srcId="{5C76017F-9FC8-9C4E-95D1-F58A4846E553}" destId="{A9F6BA97-ACEC-6643-A3B8-D3FDD35C6388}" srcOrd="1" destOrd="0" parTransId="{139E4BCC-FBC7-6148-AF21-AF76A0B9209F}" sibTransId="{70DBEDDA-CDC8-4C46-BD6F-9FDB528054AB}"/>
    <dgm:cxn modelId="{12F84C25-29CB-F547-8412-E12D73F122BA}" type="presOf" srcId="{BE00671E-0BF9-4B42-AF4D-EE93E28D7D9C}" destId="{55CA1689-EA12-5741-83B5-FF42A5A28F00}" srcOrd="0" destOrd="0" presId="urn:microsoft.com/office/officeart/2005/8/layout/hProcess10"/>
    <dgm:cxn modelId="{85463429-24E2-304F-B0CE-2B6E1B9D4DC3}" type="presOf" srcId="{E412E254-2601-F241-922A-176C7047A081}" destId="{408BB703-1E94-B647-9181-591F540A5D90}" srcOrd="0" destOrd="0" presId="urn:microsoft.com/office/officeart/2005/8/layout/hProcess10"/>
    <dgm:cxn modelId="{D548FD2F-7CB6-4B44-A6F6-B7069D24D720}" srcId="{BE00671E-0BF9-4B42-AF4D-EE93E28D7D9C}" destId="{059F4B3C-6C7E-094F-91EF-29624C81C9C1}" srcOrd="1" destOrd="0" parTransId="{1627CC9E-A885-C548-9499-FB89E80A772E}" sibTransId="{DBB73580-48B9-6844-9B79-3440091ED995}"/>
    <dgm:cxn modelId="{8CF08A43-13EC-484A-8449-6CCD3EAC0D65}" type="presOf" srcId="{66BB0BA4-F789-9849-BB7A-3862EC0A9831}" destId="{A51AF9DF-A801-8E46-821D-4DDA1489CC54}" srcOrd="0" destOrd="1" presId="urn:microsoft.com/office/officeart/2005/8/layout/hProcess10"/>
    <dgm:cxn modelId="{1D516E8B-ADBB-AA4B-B53F-16308F7C7AB1}" srcId="{5C76017F-9FC8-9C4E-95D1-F58A4846E553}" destId="{BE00671E-0BF9-4B42-AF4D-EE93E28D7D9C}" srcOrd="0" destOrd="0" parTransId="{4E722A1D-69B0-B14A-A1DE-899950C07191}" sibTransId="{E412E254-2601-F241-922A-176C7047A081}"/>
    <dgm:cxn modelId="{158A9A94-FF58-414E-B6B3-F28BA9CB2911}" type="presOf" srcId="{A9C88A03-F3A5-BF47-874B-86FD2C577E87}" destId="{55CA1689-EA12-5741-83B5-FF42A5A28F00}" srcOrd="0" destOrd="1" presId="urn:microsoft.com/office/officeart/2005/8/layout/hProcess10"/>
    <dgm:cxn modelId="{FDBEC1B2-3291-A847-8DB2-1973384DEA8F}" srcId="{BE00671E-0BF9-4B42-AF4D-EE93E28D7D9C}" destId="{A9C88A03-F3A5-BF47-874B-86FD2C577E87}" srcOrd="0" destOrd="0" parTransId="{4CB0280A-7442-D24A-B91D-48960866DB47}" sibTransId="{5428AFAF-AECA-624D-A3F9-C42E8F835942}"/>
    <dgm:cxn modelId="{DCC938E7-B1E8-414B-BFA0-BE6A91B2286E}" srcId="{A9F6BA97-ACEC-6643-A3B8-D3FDD35C6388}" destId="{66BB0BA4-F789-9849-BB7A-3862EC0A9831}" srcOrd="0" destOrd="0" parTransId="{1D7FB288-8DCC-D94A-94BD-EFFD3F953623}" sibTransId="{5B09C6A0-E850-034F-8AA0-62EB27F07F7A}"/>
    <dgm:cxn modelId="{7541DCEC-1A02-D144-9941-3FFF640950D6}" type="presOf" srcId="{E412E254-2601-F241-922A-176C7047A081}" destId="{414C43AB-6ABB-6244-BF59-F73BEC450594}" srcOrd="1" destOrd="0" presId="urn:microsoft.com/office/officeart/2005/8/layout/hProcess10"/>
    <dgm:cxn modelId="{1F95FDED-722D-0040-B450-C148F3F007DF}" type="presOf" srcId="{5C76017F-9FC8-9C4E-95D1-F58A4846E553}" destId="{0C92A647-5F01-DF44-AC27-35F323FC5399}" srcOrd="0" destOrd="0" presId="urn:microsoft.com/office/officeart/2005/8/layout/hProcess10"/>
    <dgm:cxn modelId="{6EFCD6EF-3BA9-9D40-AD97-B468F1224C91}" type="presOf" srcId="{A9F6BA97-ACEC-6643-A3B8-D3FDD35C6388}" destId="{A51AF9DF-A801-8E46-821D-4DDA1489CC54}" srcOrd="0" destOrd="0" presId="urn:microsoft.com/office/officeart/2005/8/layout/hProcess10"/>
    <dgm:cxn modelId="{686433FE-7CA2-9B47-BEF0-9526E581F2E3}" type="presOf" srcId="{059F4B3C-6C7E-094F-91EF-29624C81C9C1}" destId="{55CA1689-EA12-5741-83B5-FF42A5A28F00}" srcOrd="0" destOrd="2" presId="urn:microsoft.com/office/officeart/2005/8/layout/hProcess10"/>
    <dgm:cxn modelId="{CAAB5EE1-EA59-DA49-A3B7-F631EBA0FF1D}" type="presParOf" srcId="{0C92A647-5F01-DF44-AC27-35F323FC5399}" destId="{A9720C0C-DA15-E640-952C-0D472793E8C1}" srcOrd="0" destOrd="0" presId="urn:microsoft.com/office/officeart/2005/8/layout/hProcess10"/>
    <dgm:cxn modelId="{B2F09D54-0D99-6E41-A2FF-C63E4E4A4E44}" type="presParOf" srcId="{A9720C0C-DA15-E640-952C-0D472793E8C1}" destId="{7D5708B0-8CC9-5947-81B5-B130E4DE8D5C}" srcOrd="0" destOrd="0" presId="urn:microsoft.com/office/officeart/2005/8/layout/hProcess10"/>
    <dgm:cxn modelId="{D794C558-2FB9-FB4A-912C-C6C14EB41002}" type="presParOf" srcId="{A9720C0C-DA15-E640-952C-0D472793E8C1}" destId="{55CA1689-EA12-5741-83B5-FF42A5A28F00}" srcOrd="1" destOrd="0" presId="urn:microsoft.com/office/officeart/2005/8/layout/hProcess10"/>
    <dgm:cxn modelId="{2E41F6D1-34D5-8E43-B373-879764BE49DD}" type="presParOf" srcId="{0C92A647-5F01-DF44-AC27-35F323FC5399}" destId="{408BB703-1E94-B647-9181-591F540A5D90}" srcOrd="1" destOrd="0" presId="urn:microsoft.com/office/officeart/2005/8/layout/hProcess10"/>
    <dgm:cxn modelId="{DE624AE6-56B1-A34B-9CB8-D1DB6EB5B44B}" type="presParOf" srcId="{408BB703-1E94-B647-9181-591F540A5D90}" destId="{414C43AB-6ABB-6244-BF59-F73BEC450594}" srcOrd="0" destOrd="0" presId="urn:microsoft.com/office/officeart/2005/8/layout/hProcess10"/>
    <dgm:cxn modelId="{A1F6A838-3933-FF4B-A22C-C81E0950994E}" type="presParOf" srcId="{0C92A647-5F01-DF44-AC27-35F323FC5399}" destId="{77693737-1879-9F4D-AB39-4C9275DBB8BC}" srcOrd="2" destOrd="0" presId="urn:microsoft.com/office/officeart/2005/8/layout/hProcess10"/>
    <dgm:cxn modelId="{73232697-32FC-0B4E-B37D-7375F8F884C3}" type="presParOf" srcId="{77693737-1879-9F4D-AB39-4C9275DBB8BC}" destId="{6D1355C1-CE6D-7547-971F-BA8205574808}" srcOrd="0" destOrd="0" presId="urn:microsoft.com/office/officeart/2005/8/layout/hProcess10"/>
    <dgm:cxn modelId="{A27A9007-F810-B948-B3E5-E66D7B54D74B}" type="presParOf" srcId="{77693737-1879-9F4D-AB39-4C9275DBB8BC}" destId="{A51AF9DF-A801-8E46-821D-4DDA1489CC54}"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9B3F99-DADD-3F4B-9B00-B047D45A8F67}"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en-GB"/>
        </a:p>
      </dgm:t>
    </dgm:pt>
    <dgm:pt modelId="{6ED77D04-F398-474F-A40C-D2EBE18C8427}">
      <dgm:prSet phldrT="[Text]"/>
      <dgm:spPr/>
      <dgm:t>
        <a:bodyPr/>
        <a:lstStyle/>
        <a:p>
          <a:r>
            <a:rPr lang="en-GB" b="1" dirty="0"/>
            <a:t>South Korea </a:t>
          </a:r>
          <a:r>
            <a:rPr lang="en-GB" dirty="0"/>
            <a:t>– comparing cross-cultural data</a:t>
          </a:r>
        </a:p>
      </dgm:t>
    </dgm:pt>
    <dgm:pt modelId="{B9323C13-9894-1648-B98D-2F4B6D7F60A0}" type="parTrans" cxnId="{239C335F-80A6-134F-A6E1-E9772EBB2407}">
      <dgm:prSet/>
      <dgm:spPr/>
      <dgm:t>
        <a:bodyPr/>
        <a:lstStyle/>
        <a:p>
          <a:endParaRPr lang="en-GB"/>
        </a:p>
      </dgm:t>
    </dgm:pt>
    <dgm:pt modelId="{4DCCB184-2F91-934B-BB68-D6909FF5BB30}" type="sibTrans" cxnId="{239C335F-80A6-134F-A6E1-E9772EBB2407}">
      <dgm:prSet/>
      <dgm:spPr/>
      <dgm:t>
        <a:bodyPr/>
        <a:lstStyle/>
        <a:p>
          <a:endParaRPr lang="en-GB"/>
        </a:p>
      </dgm:t>
    </dgm:pt>
    <dgm:pt modelId="{34D3DCB8-4A5C-0D47-A9F3-918FC0464381}">
      <dgm:prSet phldrT="[Text]"/>
      <dgm:spPr/>
      <dgm:t>
        <a:bodyPr/>
        <a:lstStyle/>
        <a:p>
          <a:r>
            <a:rPr lang="en-GB" b="1" dirty="0"/>
            <a:t>Germany</a:t>
          </a:r>
          <a:r>
            <a:rPr lang="en-GB" dirty="0"/>
            <a:t> – feasibility RCT of Relating Therapy</a:t>
          </a:r>
        </a:p>
      </dgm:t>
    </dgm:pt>
    <dgm:pt modelId="{AB105BE2-0BE4-F841-8A9C-F420E393C14B}" type="parTrans" cxnId="{B0CE6F6C-D981-E447-BEC1-2274F6794F44}">
      <dgm:prSet/>
      <dgm:spPr/>
      <dgm:t>
        <a:bodyPr/>
        <a:lstStyle/>
        <a:p>
          <a:endParaRPr lang="en-GB"/>
        </a:p>
      </dgm:t>
    </dgm:pt>
    <dgm:pt modelId="{CA1765FF-F65D-894A-A848-37C66F1C53CA}" type="sibTrans" cxnId="{B0CE6F6C-D981-E447-BEC1-2274F6794F44}">
      <dgm:prSet/>
      <dgm:spPr/>
      <dgm:t>
        <a:bodyPr/>
        <a:lstStyle/>
        <a:p>
          <a:endParaRPr lang="en-GB"/>
        </a:p>
      </dgm:t>
    </dgm:pt>
    <dgm:pt modelId="{87C97866-EFF4-9C43-AC3A-62E4C6F799ED}">
      <dgm:prSet phldrT="[Text]"/>
      <dgm:spPr/>
      <dgm:t>
        <a:bodyPr/>
        <a:lstStyle/>
        <a:p>
          <a:r>
            <a:rPr lang="en-GB" b="1" dirty="0"/>
            <a:t>Switzerland</a:t>
          </a:r>
          <a:r>
            <a:rPr lang="en-GB" dirty="0"/>
            <a:t> – RCT of a digital form of the </a:t>
          </a:r>
          <a:r>
            <a:rPr lang="en-GB" dirty="0" err="1"/>
            <a:t>GiVE</a:t>
          </a:r>
          <a:r>
            <a:rPr lang="en-GB" dirty="0"/>
            <a:t> intervention</a:t>
          </a:r>
        </a:p>
      </dgm:t>
    </dgm:pt>
    <dgm:pt modelId="{FF77BADC-50D4-F94F-BBD2-6559D6BAEC09}" type="parTrans" cxnId="{55BAC6D4-06B8-C244-B4E1-09C84E9E3605}">
      <dgm:prSet/>
      <dgm:spPr/>
      <dgm:t>
        <a:bodyPr/>
        <a:lstStyle/>
        <a:p>
          <a:endParaRPr lang="en-GB"/>
        </a:p>
      </dgm:t>
    </dgm:pt>
    <dgm:pt modelId="{E740F88A-A15B-D049-85BE-A8DA7A249BCF}" type="sibTrans" cxnId="{55BAC6D4-06B8-C244-B4E1-09C84E9E3605}">
      <dgm:prSet/>
      <dgm:spPr/>
      <dgm:t>
        <a:bodyPr/>
        <a:lstStyle/>
        <a:p>
          <a:endParaRPr lang="en-GB"/>
        </a:p>
      </dgm:t>
    </dgm:pt>
    <dgm:pt modelId="{A7A3299E-62F8-C142-A042-FEA4BCF4036E}">
      <dgm:prSet/>
      <dgm:spPr/>
      <dgm:t>
        <a:bodyPr/>
        <a:lstStyle/>
        <a:p>
          <a:r>
            <a:rPr lang="en-GB" b="1" dirty="0"/>
            <a:t>France</a:t>
          </a:r>
          <a:r>
            <a:rPr lang="en-GB" dirty="0"/>
            <a:t> – establishing a Voices Clinic in Montpellier </a:t>
          </a:r>
        </a:p>
      </dgm:t>
    </dgm:pt>
    <dgm:pt modelId="{25141BCB-887E-4443-998E-60060F1D4466}" type="parTrans" cxnId="{D0C90D08-9750-8948-A992-4BD95D6F5F15}">
      <dgm:prSet/>
      <dgm:spPr/>
      <dgm:t>
        <a:bodyPr/>
        <a:lstStyle/>
        <a:p>
          <a:endParaRPr lang="en-GB"/>
        </a:p>
      </dgm:t>
    </dgm:pt>
    <dgm:pt modelId="{7735B8D9-D221-4F49-9811-8CFCB9F26F66}" type="sibTrans" cxnId="{D0C90D08-9750-8948-A992-4BD95D6F5F15}">
      <dgm:prSet/>
      <dgm:spPr/>
      <dgm:t>
        <a:bodyPr/>
        <a:lstStyle/>
        <a:p>
          <a:endParaRPr lang="en-GB"/>
        </a:p>
      </dgm:t>
    </dgm:pt>
    <dgm:pt modelId="{FA78DD7D-B010-734A-8883-288D620FEF00}">
      <dgm:prSet/>
      <dgm:spPr/>
      <dgm:t>
        <a:bodyPr/>
        <a:lstStyle/>
        <a:p>
          <a:r>
            <a:rPr lang="en-GB" b="1" dirty="0"/>
            <a:t>Australia</a:t>
          </a:r>
          <a:r>
            <a:rPr lang="en-GB" dirty="0"/>
            <a:t> – supporting the Perth Voices Clinic</a:t>
          </a:r>
        </a:p>
      </dgm:t>
    </dgm:pt>
    <dgm:pt modelId="{3811CB9C-2395-6E40-B1A5-1F5623C35AED}" type="parTrans" cxnId="{1D7C71D2-37D5-C748-9AE2-B84452524632}">
      <dgm:prSet/>
      <dgm:spPr/>
      <dgm:t>
        <a:bodyPr/>
        <a:lstStyle/>
        <a:p>
          <a:endParaRPr lang="en-GB"/>
        </a:p>
      </dgm:t>
    </dgm:pt>
    <dgm:pt modelId="{981AA79B-7F95-734E-B62F-4978A109FFD2}" type="sibTrans" cxnId="{1D7C71D2-37D5-C748-9AE2-B84452524632}">
      <dgm:prSet/>
      <dgm:spPr/>
      <dgm:t>
        <a:bodyPr/>
        <a:lstStyle/>
        <a:p>
          <a:endParaRPr lang="en-GB"/>
        </a:p>
      </dgm:t>
    </dgm:pt>
    <dgm:pt modelId="{95D28D63-CE7A-F64A-9FE5-068811519864}" type="pres">
      <dgm:prSet presAssocID="{D59B3F99-DADD-3F4B-9B00-B047D45A8F67}" presName="Name0" presStyleCnt="0">
        <dgm:presLayoutVars>
          <dgm:chMax val="7"/>
          <dgm:chPref val="7"/>
          <dgm:dir/>
        </dgm:presLayoutVars>
      </dgm:prSet>
      <dgm:spPr/>
    </dgm:pt>
    <dgm:pt modelId="{161424DB-AB15-AE4A-860E-5FC65DF76EB7}" type="pres">
      <dgm:prSet presAssocID="{D59B3F99-DADD-3F4B-9B00-B047D45A8F67}" presName="Name1" presStyleCnt="0"/>
      <dgm:spPr/>
    </dgm:pt>
    <dgm:pt modelId="{A672E213-EEB9-0944-9C6E-EAA9365CE270}" type="pres">
      <dgm:prSet presAssocID="{D59B3F99-DADD-3F4B-9B00-B047D45A8F67}" presName="cycle" presStyleCnt="0"/>
      <dgm:spPr/>
    </dgm:pt>
    <dgm:pt modelId="{352CE146-68DF-3A46-8E48-5E99B9C9F151}" type="pres">
      <dgm:prSet presAssocID="{D59B3F99-DADD-3F4B-9B00-B047D45A8F67}" presName="srcNode" presStyleLbl="node1" presStyleIdx="0" presStyleCnt="5"/>
      <dgm:spPr/>
    </dgm:pt>
    <dgm:pt modelId="{4CB51889-5EA5-6249-913C-8023BE1584B9}" type="pres">
      <dgm:prSet presAssocID="{D59B3F99-DADD-3F4B-9B00-B047D45A8F67}" presName="conn" presStyleLbl="parChTrans1D2" presStyleIdx="0" presStyleCnt="1"/>
      <dgm:spPr/>
    </dgm:pt>
    <dgm:pt modelId="{3C498D69-4E61-1449-B01F-6B35B997A7BD}" type="pres">
      <dgm:prSet presAssocID="{D59B3F99-DADD-3F4B-9B00-B047D45A8F67}" presName="extraNode" presStyleLbl="node1" presStyleIdx="0" presStyleCnt="5"/>
      <dgm:spPr/>
    </dgm:pt>
    <dgm:pt modelId="{82CF8812-B648-EB46-B7AA-9D12B1170566}" type="pres">
      <dgm:prSet presAssocID="{D59B3F99-DADD-3F4B-9B00-B047D45A8F67}" presName="dstNode" presStyleLbl="node1" presStyleIdx="0" presStyleCnt="5"/>
      <dgm:spPr/>
    </dgm:pt>
    <dgm:pt modelId="{D7A95713-AF82-4441-93B5-3C1D3145A51F}" type="pres">
      <dgm:prSet presAssocID="{6ED77D04-F398-474F-A40C-D2EBE18C8427}" presName="text_1" presStyleLbl="node1" presStyleIdx="0" presStyleCnt="5">
        <dgm:presLayoutVars>
          <dgm:bulletEnabled val="1"/>
        </dgm:presLayoutVars>
      </dgm:prSet>
      <dgm:spPr/>
    </dgm:pt>
    <dgm:pt modelId="{999054F8-19A8-FC48-88AF-7757807135F2}" type="pres">
      <dgm:prSet presAssocID="{6ED77D04-F398-474F-A40C-D2EBE18C8427}" presName="accent_1" presStyleCnt="0"/>
      <dgm:spPr/>
    </dgm:pt>
    <dgm:pt modelId="{8C7D14D4-EF66-6F4F-9B55-D9175FCC40E8}" type="pres">
      <dgm:prSet presAssocID="{6ED77D04-F398-474F-A40C-D2EBE18C8427}" presName="accentRepeatNode" presStyleLbl="solidFgAcc1" presStyleIdx="0" presStyleCnt="5"/>
      <dgm:spPr/>
    </dgm:pt>
    <dgm:pt modelId="{D68E69C4-EF86-4B40-B2CC-E67C112C1A52}" type="pres">
      <dgm:prSet presAssocID="{34D3DCB8-4A5C-0D47-A9F3-918FC0464381}" presName="text_2" presStyleLbl="node1" presStyleIdx="1" presStyleCnt="5">
        <dgm:presLayoutVars>
          <dgm:bulletEnabled val="1"/>
        </dgm:presLayoutVars>
      </dgm:prSet>
      <dgm:spPr/>
    </dgm:pt>
    <dgm:pt modelId="{D6539C88-8ABF-5A4F-B7BB-D1632739530C}" type="pres">
      <dgm:prSet presAssocID="{34D3DCB8-4A5C-0D47-A9F3-918FC0464381}" presName="accent_2" presStyleCnt="0"/>
      <dgm:spPr/>
    </dgm:pt>
    <dgm:pt modelId="{BD59BD6F-45F1-CD4A-AF88-BA14721DE98C}" type="pres">
      <dgm:prSet presAssocID="{34D3DCB8-4A5C-0D47-A9F3-918FC0464381}" presName="accentRepeatNode" presStyleLbl="solidFgAcc1" presStyleIdx="1" presStyleCnt="5"/>
      <dgm:spPr/>
    </dgm:pt>
    <dgm:pt modelId="{385FABB4-179F-834E-BAF4-2AECE681C595}" type="pres">
      <dgm:prSet presAssocID="{87C97866-EFF4-9C43-AC3A-62E4C6F799ED}" presName="text_3" presStyleLbl="node1" presStyleIdx="2" presStyleCnt="5">
        <dgm:presLayoutVars>
          <dgm:bulletEnabled val="1"/>
        </dgm:presLayoutVars>
      </dgm:prSet>
      <dgm:spPr/>
    </dgm:pt>
    <dgm:pt modelId="{B088A054-CC1B-414B-9DE6-57145088A292}" type="pres">
      <dgm:prSet presAssocID="{87C97866-EFF4-9C43-AC3A-62E4C6F799ED}" presName="accent_3" presStyleCnt="0"/>
      <dgm:spPr/>
    </dgm:pt>
    <dgm:pt modelId="{BCBFF976-6483-FC45-A6DA-076AE69BE870}" type="pres">
      <dgm:prSet presAssocID="{87C97866-EFF4-9C43-AC3A-62E4C6F799ED}" presName="accentRepeatNode" presStyleLbl="solidFgAcc1" presStyleIdx="2" presStyleCnt="5"/>
      <dgm:spPr/>
    </dgm:pt>
    <dgm:pt modelId="{9EA339E2-2147-4645-BB92-75CF890CCF65}" type="pres">
      <dgm:prSet presAssocID="{A7A3299E-62F8-C142-A042-FEA4BCF4036E}" presName="text_4" presStyleLbl="node1" presStyleIdx="3" presStyleCnt="5">
        <dgm:presLayoutVars>
          <dgm:bulletEnabled val="1"/>
        </dgm:presLayoutVars>
      </dgm:prSet>
      <dgm:spPr/>
    </dgm:pt>
    <dgm:pt modelId="{0B0756AC-BDFF-E149-BE8B-3C1F55F34F01}" type="pres">
      <dgm:prSet presAssocID="{A7A3299E-62F8-C142-A042-FEA4BCF4036E}" presName="accent_4" presStyleCnt="0"/>
      <dgm:spPr/>
    </dgm:pt>
    <dgm:pt modelId="{1D71CB93-B0E2-DC46-B184-4E7BF48E5916}" type="pres">
      <dgm:prSet presAssocID="{A7A3299E-62F8-C142-A042-FEA4BCF4036E}" presName="accentRepeatNode" presStyleLbl="solidFgAcc1" presStyleIdx="3" presStyleCnt="5"/>
      <dgm:spPr/>
    </dgm:pt>
    <dgm:pt modelId="{C69CD400-32C1-DF41-B02D-82797AC6DEBF}" type="pres">
      <dgm:prSet presAssocID="{FA78DD7D-B010-734A-8883-288D620FEF00}" presName="text_5" presStyleLbl="node1" presStyleIdx="4" presStyleCnt="5">
        <dgm:presLayoutVars>
          <dgm:bulletEnabled val="1"/>
        </dgm:presLayoutVars>
      </dgm:prSet>
      <dgm:spPr/>
    </dgm:pt>
    <dgm:pt modelId="{69B7C1AD-150A-C54F-AC0F-9E984A00D62B}" type="pres">
      <dgm:prSet presAssocID="{FA78DD7D-B010-734A-8883-288D620FEF00}" presName="accent_5" presStyleCnt="0"/>
      <dgm:spPr/>
    </dgm:pt>
    <dgm:pt modelId="{6643A519-0B4E-1243-B7C2-81D003384027}" type="pres">
      <dgm:prSet presAssocID="{FA78DD7D-B010-734A-8883-288D620FEF00}" presName="accentRepeatNode" presStyleLbl="solidFgAcc1" presStyleIdx="4" presStyleCnt="5"/>
      <dgm:spPr/>
    </dgm:pt>
  </dgm:ptLst>
  <dgm:cxnLst>
    <dgm:cxn modelId="{D0C90D08-9750-8948-A992-4BD95D6F5F15}" srcId="{D59B3F99-DADD-3F4B-9B00-B047D45A8F67}" destId="{A7A3299E-62F8-C142-A042-FEA4BCF4036E}" srcOrd="3" destOrd="0" parTransId="{25141BCB-887E-4443-998E-60060F1D4466}" sibTransId="{7735B8D9-D221-4F49-9811-8CFCB9F26F66}"/>
    <dgm:cxn modelId="{9650852D-F0CD-CC45-A2B1-D933D7983625}" type="presOf" srcId="{FA78DD7D-B010-734A-8883-288D620FEF00}" destId="{C69CD400-32C1-DF41-B02D-82797AC6DEBF}" srcOrd="0" destOrd="0" presId="urn:microsoft.com/office/officeart/2008/layout/VerticalCurvedList"/>
    <dgm:cxn modelId="{01374A36-0ADB-DD43-9392-85543CCC421A}" type="presOf" srcId="{87C97866-EFF4-9C43-AC3A-62E4C6F799ED}" destId="{385FABB4-179F-834E-BAF4-2AECE681C595}" srcOrd="0" destOrd="0" presId="urn:microsoft.com/office/officeart/2008/layout/VerticalCurvedList"/>
    <dgm:cxn modelId="{0B7EE939-682B-094E-ACEC-780BF19621DC}" type="presOf" srcId="{4DCCB184-2F91-934B-BB68-D6909FF5BB30}" destId="{4CB51889-5EA5-6249-913C-8023BE1584B9}" srcOrd="0" destOrd="0" presId="urn:microsoft.com/office/officeart/2008/layout/VerticalCurvedList"/>
    <dgm:cxn modelId="{DB3A8550-70B6-B843-9E88-DDE3F315449A}" type="presOf" srcId="{A7A3299E-62F8-C142-A042-FEA4BCF4036E}" destId="{9EA339E2-2147-4645-BB92-75CF890CCF65}" srcOrd="0" destOrd="0" presId="urn:microsoft.com/office/officeart/2008/layout/VerticalCurvedList"/>
    <dgm:cxn modelId="{239C335F-80A6-134F-A6E1-E9772EBB2407}" srcId="{D59B3F99-DADD-3F4B-9B00-B047D45A8F67}" destId="{6ED77D04-F398-474F-A40C-D2EBE18C8427}" srcOrd="0" destOrd="0" parTransId="{B9323C13-9894-1648-B98D-2F4B6D7F60A0}" sibTransId="{4DCCB184-2F91-934B-BB68-D6909FF5BB30}"/>
    <dgm:cxn modelId="{B0CE6F6C-D981-E447-BEC1-2274F6794F44}" srcId="{D59B3F99-DADD-3F4B-9B00-B047D45A8F67}" destId="{34D3DCB8-4A5C-0D47-A9F3-918FC0464381}" srcOrd="1" destOrd="0" parTransId="{AB105BE2-0BE4-F841-8A9C-F420E393C14B}" sibTransId="{CA1765FF-F65D-894A-A848-37C66F1C53CA}"/>
    <dgm:cxn modelId="{379BDA85-DE7D-AC44-8103-AE90587CE916}" type="presOf" srcId="{D59B3F99-DADD-3F4B-9B00-B047D45A8F67}" destId="{95D28D63-CE7A-F64A-9FE5-068811519864}" srcOrd="0" destOrd="0" presId="urn:microsoft.com/office/officeart/2008/layout/VerticalCurvedList"/>
    <dgm:cxn modelId="{58850288-CB49-1344-B56E-EAB7F2937877}" type="presOf" srcId="{34D3DCB8-4A5C-0D47-A9F3-918FC0464381}" destId="{D68E69C4-EF86-4B40-B2CC-E67C112C1A52}" srcOrd="0" destOrd="0" presId="urn:microsoft.com/office/officeart/2008/layout/VerticalCurvedList"/>
    <dgm:cxn modelId="{441AACAE-21B5-2441-BC79-44CCC860F7F9}" type="presOf" srcId="{6ED77D04-F398-474F-A40C-D2EBE18C8427}" destId="{D7A95713-AF82-4441-93B5-3C1D3145A51F}" srcOrd="0" destOrd="0" presId="urn:microsoft.com/office/officeart/2008/layout/VerticalCurvedList"/>
    <dgm:cxn modelId="{1D7C71D2-37D5-C748-9AE2-B84452524632}" srcId="{D59B3F99-DADD-3F4B-9B00-B047D45A8F67}" destId="{FA78DD7D-B010-734A-8883-288D620FEF00}" srcOrd="4" destOrd="0" parTransId="{3811CB9C-2395-6E40-B1A5-1F5623C35AED}" sibTransId="{981AA79B-7F95-734E-B62F-4978A109FFD2}"/>
    <dgm:cxn modelId="{55BAC6D4-06B8-C244-B4E1-09C84E9E3605}" srcId="{D59B3F99-DADD-3F4B-9B00-B047D45A8F67}" destId="{87C97866-EFF4-9C43-AC3A-62E4C6F799ED}" srcOrd="2" destOrd="0" parTransId="{FF77BADC-50D4-F94F-BBD2-6559D6BAEC09}" sibTransId="{E740F88A-A15B-D049-85BE-A8DA7A249BCF}"/>
    <dgm:cxn modelId="{FFE114D2-E7E5-CA40-9DEC-E2FE9FD1F9FE}" type="presParOf" srcId="{95D28D63-CE7A-F64A-9FE5-068811519864}" destId="{161424DB-AB15-AE4A-860E-5FC65DF76EB7}" srcOrd="0" destOrd="0" presId="urn:microsoft.com/office/officeart/2008/layout/VerticalCurvedList"/>
    <dgm:cxn modelId="{4C33C5DA-7A32-B849-918E-D4524DAC1085}" type="presParOf" srcId="{161424DB-AB15-AE4A-860E-5FC65DF76EB7}" destId="{A672E213-EEB9-0944-9C6E-EAA9365CE270}" srcOrd="0" destOrd="0" presId="urn:microsoft.com/office/officeart/2008/layout/VerticalCurvedList"/>
    <dgm:cxn modelId="{F11684C2-EA20-6C41-8CAD-53A23DD68197}" type="presParOf" srcId="{A672E213-EEB9-0944-9C6E-EAA9365CE270}" destId="{352CE146-68DF-3A46-8E48-5E99B9C9F151}" srcOrd="0" destOrd="0" presId="urn:microsoft.com/office/officeart/2008/layout/VerticalCurvedList"/>
    <dgm:cxn modelId="{9DE04346-4FC7-B34F-AD5B-F5D5823D8C91}" type="presParOf" srcId="{A672E213-EEB9-0944-9C6E-EAA9365CE270}" destId="{4CB51889-5EA5-6249-913C-8023BE1584B9}" srcOrd="1" destOrd="0" presId="urn:microsoft.com/office/officeart/2008/layout/VerticalCurvedList"/>
    <dgm:cxn modelId="{4763FF51-1204-DA42-AB74-46AB045B763E}" type="presParOf" srcId="{A672E213-EEB9-0944-9C6E-EAA9365CE270}" destId="{3C498D69-4E61-1449-B01F-6B35B997A7BD}" srcOrd="2" destOrd="0" presId="urn:microsoft.com/office/officeart/2008/layout/VerticalCurvedList"/>
    <dgm:cxn modelId="{D54BA4F8-AF46-B743-9A43-4AC50B004832}" type="presParOf" srcId="{A672E213-EEB9-0944-9C6E-EAA9365CE270}" destId="{82CF8812-B648-EB46-B7AA-9D12B1170566}" srcOrd="3" destOrd="0" presId="urn:microsoft.com/office/officeart/2008/layout/VerticalCurvedList"/>
    <dgm:cxn modelId="{A960A0A6-0619-2240-9B50-24A5D66A1703}" type="presParOf" srcId="{161424DB-AB15-AE4A-860E-5FC65DF76EB7}" destId="{D7A95713-AF82-4441-93B5-3C1D3145A51F}" srcOrd="1" destOrd="0" presId="urn:microsoft.com/office/officeart/2008/layout/VerticalCurvedList"/>
    <dgm:cxn modelId="{1CA9EA9B-B32F-4B41-9621-52BFFE9B3962}" type="presParOf" srcId="{161424DB-AB15-AE4A-860E-5FC65DF76EB7}" destId="{999054F8-19A8-FC48-88AF-7757807135F2}" srcOrd="2" destOrd="0" presId="urn:microsoft.com/office/officeart/2008/layout/VerticalCurvedList"/>
    <dgm:cxn modelId="{F5A0B113-B434-3447-9E8E-D61192D91479}" type="presParOf" srcId="{999054F8-19A8-FC48-88AF-7757807135F2}" destId="{8C7D14D4-EF66-6F4F-9B55-D9175FCC40E8}" srcOrd="0" destOrd="0" presId="urn:microsoft.com/office/officeart/2008/layout/VerticalCurvedList"/>
    <dgm:cxn modelId="{FA71AE9B-F2F3-494E-9C92-84662763D464}" type="presParOf" srcId="{161424DB-AB15-AE4A-860E-5FC65DF76EB7}" destId="{D68E69C4-EF86-4B40-B2CC-E67C112C1A52}" srcOrd="3" destOrd="0" presId="urn:microsoft.com/office/officeart/2008/layout/VerticalCurvedList"/>
    <dgm:cxn modelId="{5D586C02-81AB-474A-975C-F6A866F27E0F}" type="presParOf" srcId="{161424DB-AB15-AE4A-860E-5FC65DF76EB7}" destId="{D6539C88-8ABF-5A4F-B7BB-D1632739530C}" srcOrd="4" destOrd="0" presId="urn:microsoft.com/office/officeart/2008/layout/VerticalCurvedList"/>
    <dgm:cxn modelId="{7251823A-27C1-4D41-8DFF-A5A2E2EADAF1}" type="presParOf" srcId="{D6539C88-8ABF-5A4F-B7BB-D1632739530C}" destId="{BD59BD6F-45F1-CD4A-AF88-BA14721DE98C}" srcOrd="0" destOrd="0" presId="urn:microsoft.com/office/officeart/2008/layout/VerticalCurvedList"/>
    <dgm:cxn modelId="{161EA512-B82A-6541-A19B-C7CFFF6614ED}" type="presParOf" srcId="{161424DB-AB15-AE4A-860E-5FC65DF76EB7}" destId="{385FABB4-179F-834E-BAF4-2AECE681C595}" srcOrd="5" destOrd="0" presId="urn:microsoft.com/office/officeart/2008/layout/VerticalCurvedList"/>
    <dgm:cxn modelId="{6DE7E2E5-AC74-094A-8F9F-00E7250908D3}" type="presParOf" srcId="{161424DB-AB15-AE4A-860E-5FC65DF76EB7}" destId="{B088A054-CC1B-414B-9DE6-57145088A292}" srcOrd="6" destOrd="0" presId="urn:microsoft.com/office/officeart/2008/layout/VerticalCurvedList"/>
    <dgm:cxn modelId="{82F427BC-EBCC-734E-8CC7-AADD866DD06D}" type="presParOf" srcId="{B088A054-CC1B-414B-9DE6-57145088A292}" destId="{BCBFF976-6483-FC45-A6DA-076AE69BE870}" srcOrd="0" destOrd="0" presId="urn:microsoft.com/office/officeart/2008/layout/VerticalCurvedList"/>
    <dgm:cxn modelId="{DFB32840-7BA7-784E-AE1C-FA0310C9A51C}" type="presParOf" srcId="{161424DB-AB15-AE4A-860E-5FC65DF76EB7}" destId="{9EA339E2-2147-4645-BB92-75CF890CCF65}" srcOrd="7" destOrd="0" presId="urn:microsoft.com/office/officeart/2008/layout/VerticalCurvedList"/>
    <dgm:cxn modelId="{DBA76D32-7348-C340-BA67-120B3231772D}" type="presParOf" srcId="{161424DB-AB15-AE4A-860E-5FC65DF76EB7}" destId="{0B0756AC-BDFF-E149-BE8B-3C1F55F34F01}" srcOrd="8" destOrd="0" presId="urn:microsoft.com/office/officeart/2008/layout/VerticalCurvedList"/>
    <dgm:cxn modelId="{657CCD44-4F4E-D245-9532-7160D144A3A1}" type="presParOf" srcId="{0B0756AC-BDFF-E149-BE8B-3C1F55F34F01}" destId="{1D71CB93-B0E2-DC46-B184-4E7BF48E5916}" srcOrd="0" destOrd="0" presId="urn:microsoft.com/office/officeart/2008/layout/VerticalCurvedList"/>
    <dgm:cxn modelId="{CCFC26F8-070A-4846-BE49-CA421F44D8E5}" type="presParOf" srcId="{161424DB-AB15-AE4A-860E-5FC65DF76EB7}" destId="{C69CD400-32C1-DF41-B02D-82797AC6DEBF}" srcOrd="9" destOrd="0" presId="urn:microsoft.com/office/officeart/2008/layout/VerticalCurvedList"/>
    <dgm:cxn modelId="{3FA5C8BF-D172-604F-B1D4-108821212498}" type="presParOf" srcId="{161424DB-AB15-AE4A-860E-5FC65DF76EB7}" destId="{69B7C1AD-150A-C54F-AC0F-9E984A00D62B}" srcOrd="10" destOrd="0" presId="urn:microsoft.com/office/officeart/2008/layout/VerticalCurvedList"/>
    <dgm:cxn modelId="{25D9D426-A2F1-D84C-A05E-D459DCA49D3D}" type="presParOf" srcId="{69B7C1AD-150A-C54F-AC0F-9E984A00D62B}" destId="{6643A519-0B4E-1243-B7C2-81D00338402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78CEFA-F485-144D-B08C-DD12B2C64EF4}">
      <dsp:nvSpPr>
        <dsp:cNvPr id="0" name=""/>
        <dsp:cNvSpPr/>
      </dsp:nvSpPr>
      <dsp:spPr>
        <a:xfrm>
          <a:off x="3725783" y="1958102"/>
          <a:ext cx="2393235" cy="2393235"/>
        </a:xfrm>
        <a:prstGeom prst="gear9">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Clinical innovation</a:t>
          </a:r>
        </a:p>
      </dsp:txBody>
      <dsp:txXfrm>
        <a:off x="4206930" y="2518706"/>
        <a:ext cx="1430941" cy="1230172"/>
      </dsp:txXfrm>
    </dsp:sp>
    <dsp:sp modelId="{57D57BD8-9679-BE41-A7DF-606208E447C7}">
      <dsp:nvSpPr>
        <dsp:cNvPr id="0" name=""/>
        <dsp:cNvSpPr/>
      </dsp:nvSpPr>
      <dsp:spPr>
        <a:xfrm>
          <a:off x="2333354" y="1392428"/>
          <a:ext cx="1740535" cy="1740535"/>
        </a:xfrm>
        <a:prstGeom prst="gear6">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Routine data collection</a:t>
          </a:r>
        </a:p>
      </dsp:txBody>
      <dsp:txXfrm>
        <a:off x="2771539" y="1833261"/>
        <a:ext cx="864165" cy="858869"/>
      </dsp:txXfrm>
    </dsp:sp>
    <dsp:sp modelId="{828F1BAC-453A-4B46-875B-05A1571A7C2D}">
      <dsp:nvSpPr>
        <dsp:cNvPr id="0" name=""/>
        <dsp:cNvSpPr/>
      </dsp:nvSpPr>
      <dsp:spPr>
        <a:xfrm rot="20700000">
          <a:off x="3308232" y="191636"/>
          <a:ext cx="1705369" cy="1705369"/>
        </a:xfrm>
        <a:prstGeom prst="gear6">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Research studies</a:t>
          </a:r>
        </a:p>
      </dsp:txBody>
      <dsp:txXfrm rot="-20700000">
        <a:off x="3682269" y="565673"/>
        <a:ext cx="957294" cy="957294"/>
      </dsp:txXfrm>
    </dsp:sp>
    <dsp:sp modelId="{55677A65-FDF7-7F42-BB9B-E41F8F6E5AFE}">
      <dsp:nvSpPr>
        <dsp:cNvPr id="0" name=""/>
        <dsp:cNvSpPr/>
      </dsp:nvSpPr>
      <dsp:spPr>
        <a:xfrm>
          <a:off x="3543483" y="1595986"/>
          <a:ext cx="3063341" cy="3063341"/>
        </a:xfrm>
        <a:prstGeom prst="circularArrow">
          <a:avLst>
            <a:gd name="adj1" fmla="val 4687"/>
            <a:gd name="adj2" fmla="val 299029"/>
            <a:gd name="adj3" fmla="val 2519837"/>
            <a:gd name="adj4" fmla="val 15853391"/>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FABA38-99B4-E141-8062-C0692C9BE293}">
      <dsp:nvSpPr>
        <dsp:cNvPr id="0" name=""/>
        <dsp:cNvSpPr/>
      </dsp:nvSpPr>
      <dsp:spPr>
        <a:xfrm>
          <a:off x="2025109" y="1006639"/>
          <a:ext cx="2225709" cy="2225709"/>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93107C-19BF-7B45-8114-9337097DD7F8}">
      <dsp:nvSpPr>
        <dsp:cNvPr id="0" name=""/>
        <dsp:cNvSpPr/>
      </dsp:nvSpPr>
      <dsp:spPr>
        <a:xfrm>
          <a:off x="2913762" y="-182577"/>
          <a:ext cx="2399762" cy="2399762"/>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5708B0-8CC9-5947-81B5-B130E4DE8D5C}">
      <dsp:nvSpPr>
        <dsp:cNvPr id="0" name=""/>
        <dsp:cNvSpPr/>
      </dsp:nvSpPr>
      <dsp:spPr>
        <a:xfrm>
          <a:off x="2701" y="0"/>
          <a:ext cx="2402739" cy="238398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2000" b="-32000"/>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55CA1689-EA12-5741-83B5-FF42A5A28F00}">
      <dsp:nvSpPr>
        <dsp:cNvPr id="0" name=""/>
        <dsp:cNvSpPr/>
      </dsp:nvSpPr>
      <dsp:spPr>
        <a:xfrm>
          <a:off x="393844" y="1430388"/>
          <a:ext cx="2402739" cy="23839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dirty="0" err="1"/>
            <a:t>GiVE</a:t>
          </a:r>
          <a:endParaRPr lang="en-US" sz="3500" kern="1200" dirty="0"/>
        </a:p>
        <a:p>
          <a:pPr marL="228600" lvl="1" indent="-228600" algn="l" defTabSz="1200150">
            <a:lnSpc>
              <a:spcPct val="90000"/>
            </a:lnSpc>
            <a:spcBef>
              <a:spcPct val="0"/>
            </a:spcBef>
            <a:spcAft>
              <a:spcPct val="15000"/>
            </a:spcAft>
            <a:buChar char="•"/>
          </a:pPr>
          <a:r>
            <a:rPr lang="en-US" sz="2700" kern="1200" dirty="0"/>
            <a:t>N=65</a:t>
          </a:r>
        </a:p>
        <a:p>
          <a:pPr marL="228600" lvl="1" indent="-228600" algn="l" defTabSz="1200150">
            <a:lnSpc>
              <a:spcPct val="90000"/>
            </a:lnSpc>
            <a:spcBef>
              <a:spcPct val="0"/>
            </a:spcBef>
            <a:spcAft>
              <a:spcPct val="15000"/>
            </a:spcAft>
            <a:buChar char="•"/>
          </a:pPr>
          <a:r>
            <a:rPr lang="en-US" sz="2700" kern="1200" dirty="0"/>
            <a:t>Delivered by APs</a:t>
          </a:r>
        </a:p>
      </dsp:txBody>
      <dsp:txXfrm>
        <a:off x="463668" y="1500212"/>
        <a:ext cx="2263091" cy="2244332"/>
      </dsp:txXfrm>
    </dsp:sp>
    <dsp:sp modelId="{408BB703-1E94-B647-9181-591F540A5D90}">
      <dsp:nvSpPr>
        <dsp:cNvPr id="0" name=""/>
        <dsp:cNvSpPr/>
      </dsp:nvSpPr>
      <dsp:spPr>
        <a:xfrm rot="371127" flipH="1">
          <a:off x="3212962" y="3101145"/>
          <a:ext cx="172590" cy="242432"/>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264588" y="3152420"/>
        <a:ext cx="120813" cy="145460"/>
      </dsp:txXfrm>
    </dsp:sp>
    <dsp:sp modelId="{6D1355C1-CE6D-7547-971F-BA8205574808}">
      <dsp:nvSpPr>
        <dsp:cNvPr id="0" name=""/>
        <dsp:cNvSpPr/>
      </dsp:nvSpPr>
      <dsp:spPr>
        <a:xfrm>
          <a:off x="3727785" y="0"/>
          <a:ext cx="2402739" cy="2383980"/>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51AF9DF-A801-8E46-821D-4DDA1489CC54}">
      <dsp:nvSpPr>
        <dsp:cNvPr id="0" name=""/>
        <dsp:cNvSpPr/>
      </dsp:nvSpPr>
      <dsp:spPr>
        <a:xfrm>
          <a:off x="4118928" y="1430388"/>
          <a:ext cx="2402739" cy="23839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dirty="0"/>
            <a:t>Treatment-As-Usual</a:t>
          </a:r>
        </a:p>
        <a:p>
          <a:pPr marL="228600" lvl="1" indent="-228600" algn="l" defTabSz="1200150">
            <a:lnSpc>
              <a:spcPct val="90000"/>
            </a:lnSpc>
            <a:spcBef>
              <a:spcPct val="0"/>
            </a:spcBef>
            <a:spcAft>
              <a:spcPct val="15000"/>
            </a:spcAft>
            <a:buChar char="•"/>
          </a:pPr>
          <a:r>
            <a:rPr lang="en-US" sz="2700" kern="1200" dirty="0"/>
            <a:t>N=65</a:t>
          </a:r>
        </a:p>
      </dsp:txBody>
      <dsp:txXfrm>
        <a:off x="4188752" y="1500212"/>
        <a:ext cx="2263091" cy="22443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B51889-5EA5-6249-913C-8023BE1584B9}">
      <dsp:nvSpPr>
        <dsp:cNvPr id="0" name=""/>
        <dsp:cNvSpPr/>
      </dsp:nvSpPr>
      <dsp:spPr>
        <a:xfrm>
          <a:off x="-4919424" y="-753830"/>
          <a:ext cx="5858998" cy="5858998"/>
        </a:xfrm>
        <a:prstGeom prst="blockArc">
          <a:avLst>
            <a:gd name="adj1" fmla="val 18900000"/>
            <a:gd name="adj2" fmla="val 2700000"/>
            <a:gd name="adj3" fmla="val 36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A95713-AF82-4441-93B5-3C1D3145A51F}">
      <dsp:nvSpPr>
        <dsp:cNvPr id="0" name=""/>
        <dsp:cNvSpPr/>
      </dsp:nvSpPr>
      <dsp:spPr>
        <a:xfrm>
          <a:off x="411090" y="271871"/>
          <a:ext cx="7415885" cy="5440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72" tIns="53340" rIns="53340" bIns="53340" numCol="1" spcCol="1270" anchor="ctr" anchorCtr="0">
          <a:noAutofit/>
        </a:bodyPr>
        <a:lstStyle/>
        <a:p>
          <a:pPr marL="0" lvl="0" indent="0" algn="l" defTabSz="933450">
            <a:lnSpc>
              <a:spcPct val="90000"/>
            </a:lnSpc>
            <a:spcBef>
              <a:spcPct val="0"/>
            </a:spcBef>
            <a:spcAft>
              <a:spcPct val="35000"/>
            </a:spcAft>
            <a:buNone/>
          </a:pPr>
          <a:r>
            <a:rPr lang="en-GB" sz="2100" b="1" kern="1200" dirty="0"/>
            <a:t>South Korea </a:t>
          </a:r>
          <a:r>
            <a:rPr lang="en-GB" sz="2100" kern="1200" dirty="0"/>
            <a:t>– comparing cross-cultural data</a:t>
          </a:r>
        </a:p>
      </dsp:txBody>
      <dsp:txXfrm>
        <a:off x="411090" y="271871"/>
        <a:ext cx="7415885" cy="544091"/>
      </dsp:txXfrm>
    </dsp:sp>
    <dsp:sp modelId="{8C7D14D4-EF66-6F4F-9B55-D9175FCC40E8}">
      <dsp:nvSpPr>
        <dsp:cNvPr id="0" name=""/>
        <dsp:cNvSpPr/>
      </dsp:nvSpPr>
      <dsp:spPr>
        <a:xfrm>
          <a:off x="71032" y="203860"/>
          <a:ext cx="680114" cy="68011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8E69C4-EF86-4B40-B2CC-E67C112C1A52}">
      <dsp:nvSpPr>
        <dsp:cNvPr id="0" name=""/>
        <dsp:cNvSpPr/>
      </dsp:nvSpPr>
      <dsp:spPr>
        <a:xfrm>
          <a:off x="800969" y="1087747"/>
          <a:ext cx="7026005" cy="5440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72" tIns="53340" rIns="53340" bIns="53340" numCol="1" spcCol="1270" anchor="ctr" anchorCtr="0">
          <a:noAutofit/>
        </a:bodyPr>
        <a:lstStyle/>
        <a:p>
          <a:pPr marL="0" lvl="0" indent="0" algn="l" defTabSz="933450">
            <a:lnSpc>
              <a:spcPct val="90000"/>
            </a:lnSpc>
            <a:spcBef>
              <a:spcPct val="0"/>
            </a:spcBef>
            <a:spcAft>
              <a:spcPct val="35000"/>
            </a:spcAft>
            <a:buNone/>
          </a:pPr>
          <a:r>
            <a:rPr lang="en-GB" sz="2100" b="1" kern="1200" dirty="0"/>
            <a:t>Germany</a:t>
          </a:r>
          <a:r>
            <a:rPr lang="en-GB" sz="2100" kern="1200" dirty="0"/>
            <a:t> – feasibility RCT of Relating Therapy</a:t>
          </a:r>
        </a:p>
      </dsp:txBody>
      <dsp:txXfrm>
        <a:off x="800969" y="1087747"/>
        <a:ext cx="7026005" cy="544091"/>
      </dsp:txXfrm>
    </dsp:sp>
    <dsp:sp modelId="{BD59BD6F-45F1-CD4A-AF88-BA14721DE98C}">
      <dsp:nvSpPr>
        <dsp:cNvPr id="0" name=""/>
        <dsp:cNvSpPr/>
      </dsp:nvSpPr>
      <dsp:spPr>
        <a:xfrm>
          <a:off x="460912" y="1019736"/>
          <a:ext cx="680114" cy="68011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5FABB4-179F-834E-BAF4-2AECE681C595}">
      <dsp:nvSpPr>
        <dsp:cNvPr id="0" name=""/>
        <dsp:cNvSpPr/>
      </dsp:nvSpPr>
      <dsp:spPr>
        <a:xfrm>
          <a:off x="920631" y="1903623"/>
          <a:ext cx="6906343" cy="5440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72" tIns="53340" rIns="53340" bIns="53340" numCol="1" spcCol="1270" anchor="ctr" anchorCtr="0">
          <a:noAutofit/>
        </a:bodyPr>
        <a:lstStyle/>
        <a:p>
          <a:pPr marL="0" lvl="0" indent="0" algn="l" defTabSz="933450">
            <a:lnSpc>
              <a:spcPct val="90000"/>
            </a:lnSpc>
            <a:spcBef>
              <a:spcPct val="0"/>
            </a:spcBef>
            <a:spcAft>
              <a:spcPct val="35000"/>
            </a:spcAft>
            <a:buNone/>
          </a:pPr>
          <a:r>
            <a:rPr lang="en-GB" sz="2100" b="1" kern="1200" dirty="0"/>
            <a:t>Switzerland</a:t>
          </a:r>
          <a:r>
            <a:rPr lang="en-GB" sz="2100" kern="1200" dirty="0"/>
            <a:t> – RCT of a digital form of the </a:t>
          </a:r>
          <a:r>
            <a:rPr lang="en-GB" sz="2100" kern="1200" dirty="0" err="1"/>
            <a:t>GiVE</a:t>
          </a:r>
          <a:r>
            <a:rPr lang="en-GB" sz="2100" kern="1200" dirty="0"/>
            <a:t> intervention</a:t>
          </a:r>
        </a:p>
      </dsp:txBody>
      <dsp:txXfrm>
        <a:off x="920631" y="1903623"/>
        <a:ext cx="6906343" cy="544091"/>
      </dsp:txXfrm>
    </dsp:sp>
    <dsp:sp modelId="{BCBFF976-6483-FC45-A6DA-076AE69BE870}">
      <dsp:nvSpPr>
        <dsp:cNvPr id="0" name=""/>
        <dsp:cNvSpPr/>
      </dsp:nvSpPr>
      <dsp:spPr>
        <a:xfrm>
          <a:off x="580574" y="1835611"/>
          <a:ext cx="680114" cy="68011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A339E2-2147-4645-BB92-75CF890CCF65}">
      <dsp:nvSpPr>
        <dsp:cNvPr id="0" name=""/>
        <dsp:cNvSpPr/>
      </dsp:nvSpPr>
      <dsp:spPr>
        <a:xfrm>
          <a:off x="800969" y="2719499"/>
          <a:ext cx="7026005" cy="5440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72" tIns="53340" rIns="53340" bIns="53340" numCol="1" spcCol="1270" anchor="ctr" anchorCtr="0">
          <a:noAutofit/>
        </a:bodyPr>
        <a:lstStyle/>
        <a:p>
          <a:pPr marL="0" lvl="0" indent="0" algn="l" defTabSz="933450">
            <a:lnSpc>
              <a:spcPct val="90000"/>
            </a:lnSpc>
            <a:spcBef>
              <a:spcPct val="0"/>
            </a:spcBef>
            <a:spcAft>
              <a:spcPct val="35000"/>
            </a:spcAft>
            <a:buNone/>
          </a:pPr>
          <a:r>
            <a:rPr lang="en-GB" sz="2100" b="1" kern="1200" dirty="0"/>
            <a:t>France</a:t>
          </a:r>
          <a:r>
            <a:rPr lang="en-GB" sz="2100" kern="1200" dirty="0"/>
            <a:t> – establishing a Voices Clinic in Montpellier </a:t>
          </a:r>
        </a:p>
      </dsp:txBody>
      <dsp:txXfrm>
        <a:off x="800969" y="2719499"/>
        <a:ext cx="7026005" cy="544091"/>
      </dsp:txXfrm>
    </dsp:sp>
    <dsp:sp modelId="{1D71CB93-B0E2-DC46-B184-4E7BF48E5916}">
      <dsp:nvSpPr>
        <dsp:cNvPr id="0" name=""/>
        <dsp:cNvSpPr/>
      </dsp:nvSpPr>
      <dsp:spPr>
        <a:xfrm>
          <a:off x="460912" y="2651487"/>
          <a:ext cx="680114" cy="68011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9CD400-32C1-DF41-B02D-82797AC6DEBF}">
      <dsp:nvSpPr>
        <dsp:cNvPr id="0" name=""/>
        <dsp:cNvSpPr/>
      </dsp:nvSpPr>
      <dsp:spPr>
        <a:xfrm>
          <a:off x="411090" y="3535375"/>
          <a:ext cx="7415885" cy="5440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72" tIns="53340" rIns="53340" bIns="53340" numCol="1" spcCol="1270" anchor="ctr" anchorCtr="0">
          <a:noAutofit/>
        </a:bodyPr>
        <a:lstStyle/>
        <a:p>
          <a:pPr marL="0" lvl="0" indent="0" algn="l" defTabSz="933450">
            <a:lnSpc>
              <a:spcPct val="90000"/>
            </a:lnSpc>
            <a:spcBef>
              <a:spcPct val="0"/>
            </a:spcBef>
            <a:spcAft>
              <a:spcPct val="35000"/>
            </a:spcAft>
            <a:buNone/>
          </a:pPr>
          <a:r>
            <a:rPr lang="en-GB" sz="2100" b="1" kern="1200" dirty="0"/>
            <a:t>Australia</a:t>
          </a:r>
          <a:r>
            <a:rPr lang="en-GB" sz="2100" kern="1200" dirty="0"/>
            <a:t> – supporting the Perth Voices Clinic</a:t>
          </a:r>
        </a:p>
      </dsp:txBody>
      <dsp:txXfrm>
        <a:off x="411090" y="3535375"/>
        <a:ext cx="7415885" cy="544091"/>
      </dsp:txXfrm>
    </dsp:sp>
    <dsp:sp modelId="{6643A519-0B4E-1243-B7C2-81D003384027}">
      <dsp:nvSpPr>
        <dsp:cNvPr id="0" name=""/>
        <dsp:cNvSpPr/>
      </dsp:nvSpPr>
      <dsp:spPr>
        <a:xfrm>
          <a:off x="71032" y="3467363"/>
          <a:ext cx="680114" cy="68011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0C3FB-B96F-0D41-86FE-1D839158E83F}" type="datetimeFigureOut">
              <a:rPr lang="en-US" smtClean="0"/>
              <a:t>12/15/21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65E3F9-1DC1-A64E-8AFA-1F1FE8CC88F6}" type="slidenum">
              <a:rPr lang="en-US" smtClean="0"/>
              <a:t>‹#›</a:t>
            </a:fld>
            <a:endParaRPr lang="en-US"/>
          </a:p>
        </p:txBody>
      </p:sp>
    </p:spTree>
    <p:extLst>
      <p:ext uri="{BB962C8B-B14F-4D97-AF65-F5344CB8AC3E}">
        <p14:creationId xmlns:p14="http://schemas.microsoft.com/office/powerpoint/2010/main" val="1621547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bring greetings from the Sussex Voices Clinic….</a:t>
            </a:r>
          </a:p>
        </p:txBody>
      </p:sp>
      <p:sp>
        <p:nvSpPr>
          <p:cNvPr id="4" name="Slide Number Placeholder 3"/>
          <p:cNvSpPr>
            <a:spLocks noGrp="1"/>
          </p:cNvSpPr>
          <p:nvPr>
            <p:ph type="sldNum" sz="quarter" idx="5"/>
          </p:nvPr>
        </p:nvSpPr>
        <p:spPr/>
        <p:txBody>
          <a:bodyPr/>
          <a:lstStyle/>
          <a:p>
            <a:fld id="{2B65E3F9-1DC1-A64E-8AFA-1F1FE8CC88F6}" type="slidenum">
              <a:rPr lang="en-US" smtClean="0"/>
              <a:t>1</a:t>
            </a:fld>
            <a:endParaRPr lang="en-US"/>
          </a:p>
        </p:txBody>
      </p:sp>
    </p:spTree>
    <p:extLst>
      <p:ext uri="{BB962C8B-B14F-4D97-AF65-F5344CB8AC3E}">
        <p14:creationId xmlns:p14="http://schemas.microsoft.com/office/powerpoint/2010/main" val="1464239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an environment where we try to increase access to evidence-informed interventions by practicing in innovative ways, and continuing to learn from routine data collection and research studies as we do so</a:t>
            </a:r>
          </a:p>
          <a:p>
            <a:endParaRPr lang="en-US" dirty="0"/>
          </a:p>
          <a:p>
            <a:r>
              <a:rPr lang="en-US" dirty="0"/>
              <a:t>Within these five minutes I’d like to update you on some of our activities during 2021, both within services for YP and adults…</a:t>
            </a:r>
          </a:p>
        </p:txBody>
      </p:sp>
      <p:sp>
        <p:nvSpPr>
          <p:cNvPr id="4" name="Slide Number Placeholder 3"/>
          <p:cNvSpPr>
            <a:spLocks noGrp="1"/>
          </p:cNvSpPr>
          <p:nvPr>
            <p:ph type="sldNum" sz="quarter" idx="5"/>
          </p:nvPr>
        </p:nvSpPr>
        <p:spPr/>
        <p:txBody>
          <a:bodyPr/>
          <a:lstStyle/>
          <a:p>
            <a:fld id="{2B65E3F9-1DC1-A64E-8AFA-1F1FE8CC88F6}" type="slidenum">
              <a:rPr lang="en-US" smtClean="0"/>
              <a:t>2</a:t>
            </a:fld>
            <a:endParaRPr lang="en-US"/>
          </a:p>
        </p:txBody>
      </p:sp>
    </p:spTree>
    <p:extLst>
      <p:ext uri="{BB962C8B-B14F-4D97-AF65-F5344CB8AC3E}">
        <p14:creationId xmlns:p14="http://schemas.microsoft.com/office/powerpoint/2010/main" val="2793732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our services for YP, we’ve been expanding our offer during 2021 in two ways:</a:t>
            </a:r>
          </a:p>
          <a:p>
            <a:endParaRPr lang="en-US" dirty="0"/>
          </a:p>
          <a:p>
            <a:r>
              <a:rPr lang="en-US" dirty="0"/>
              <a:t>Firstly, by offering our coping intervention to YP across more teams – as we now serve all three CAMHS teams in East Sussex and are about to open at </a:t>
            </a:r>
            <a:r>
              <a:rPr lang="en-US" dirty="0" err="1"/>
              <a:t>Chalkhill</a:t>
            </a:r>
            <a:r>
              <a:rPr lang="en-US" dirty="0"/>
              <a:t> – the Trusts inpatient unit for adolescents</a:t>
            </a:r>
          </a:p>
          <a:p>
            <a:endParaRPr lang="en-US" dirty="0"/>
          </a:p>
          <a:p>
            <a:r>
              <a:rPr lang="en-US" dirty="0"/>
              <a:t>Secondly, we’ve been expanding by offering online psychoeducational workshops to parents – acknowledging the valuable role they can play in helping their YP to manage their voice hearing experiences</a:t>
            </a:r>
          </a:p>
        </p:txBody>
      </p:sp>
      <p:sp>
        <p:nvSpPr>
          <p:cNvPr id="4" name="Slide Number Placeholder 3"/>
          <p:cNvSpPr>
            <a:spLocks noGrp="1"/>
          </p:cNvSpPr>
          <p:nvPr>
            <p:ph type="sldNum" sz="quarter" idx="5"/>
          </p:nvPr>
        </p:nvSpPr>
        <p:spPr/>
        <p:txBody>
          <a:bodyPr/>
          <a:lstStyle/>
          <a:p>
            <a:fld id="{2B65E3F9-1DC1-A64E-8AFA-1F1FE8CC88F6}" type="slidenum">
              <a:rPr lang="en-US" smtClean="0"/>
              <a:t>3</a:t>
            </a:fld>
            <a:endParaRPr lang="en-US"/>
          </a:p>
        </p:txBody>
      </p:sp>
    </p:spTree>
    <p:extLst>
      <p:ext uri="{BB962C8B-B14F-4D97-AF65-F5344CB8AC3E}">
        <p14:creationId xmlns:p14="http://schemas.microsoft.com/office/powerpoint/2010/main" val="1948130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routinely collected data has offered encouragement in relation to both interventions:</a:t>
            </a:r>
          </a:p>
          <a:p>
            <a:endParaRPr lang="en-US" dirty="0"/>
          </a:p>
          <a:p>
            <a:r>
              <a:rPr lang="en-US" dirty="0"/>
              <a:t>For the initial cohort of YP who completed our 4-session coping intervention – pre-post benefits were reported in relation to the reduction of the negative impact of voices and the attainment of personal goals</a:t>
            </a:r>
          </a:p>
          <a:p>
            <a:endParaRPr lang="en-US" dirty="0"/>
          </a:p>
          <a:p>
            <a:r>
              <a:rPr lang="en-US" dirty="0"/>
              <a:t>Data from a pilot of five workshops for parents suggested that confidence had increased in relation to discussing voices hearing experiences and providing useful information about voices to their young person</a:t>
            </a:r>
          </a:p>
        </p:txBody>
      </p:sp>
      <p:sp>
        <p:nvSpPr>
          <p:cNvPr id="4" name="Slide Number Placeholder 3"/>
          <p:cNvSpPr>
            <a:spLocks noGrp="1"/>
          </p:cNvSpPr>
          <p:nvPr>
            <p:ph type="sldNum" sz="quarter" idx="5"/>
          </p:nvPr>
        </p:nvSpPr>
        <p:spPr/>
        <p:txBody>
          <a:bodyPr/>
          <a:lstStyle/>
          <a:p>
            <a:fld id="{2B65E3F9-1DC1-A64E-8AFA-1F1FE8CC88F6}" type="slidenum">
              <a:rPr lang="en-US" smtClean="0"/>
              <a:t>4</a:t>
            </a:fld>
            <a:endParaRPr lang="en-US"/>
          </a:p>
        </p:txBody>
      </p:sp>
    </p:spTree>
    <p:extLst>
      <p:ext uri="{BB962C8B-B14F-4D97-AF65-F5344CB8AC3E}">
        <p14:creationId xmlns:p14="http://schemas.microsoft.com/office/powerpoint/2010/main" val="4088306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Encouraged by this data, we will be seeking funding to robustly evaluate the combining of these two interventions into an intervention package. The first step for this evaluation will be co-production work with stakeholders to adapt the package into one that’s deliverable in very busy CAMHS services</a:t>
            </a:r>
          </a:p>
        </p:txBody>
      </p:sp>
      <p:sp>
        <p:nvSpPr>
          <p:cNvPr id="4" name="Slide Number Placeholder 3"/>
          <p:cNvSpPr>
            <a:spLocks noGrp="1"/>
          </p:cNvSpPr>
          <p:nvPr>
            <p:ph type="sldNum" sz="quarter" idx="5"/>
          </p:nvPr>
        </p:nvSpPr>
        <p:spPr/>
        <p:txBody>
          <a:bodyPr/>
          <a:lstStyle/>
          <a:p>
            <a:fld id="{2B65E3F9-1DC1-A64E-8AFA-1F1FE8CC88F6}" type="slidenum">
              <a:rPr lang="en-US" smtClean="0"/>
              <a:t>5</a:t>
            </a:fld>
            <a:endParaRPr lang="en-US"/>
          </a:p>
        </p:txBody>
      </p:sp>
    </p:spTree>
    <p:extLst>
      <p:ext uri="{BB962C8B-B14F-4D97-AF65-F5344CB8AC3E}">
        <p14:creationId xmlns:p14="http://schemas.microsoft.com/office/powerpoint/2010/main" val="2425466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our adults services, we have been standardizing our offer.</a:t>
            </a:r>
          </a:p>
          <a:p>
            <a:endParaRPr lang="en-US" dirty="0"/>
          </a:p>
          <a:p>
            <a:r>
              <a:rPr lang="en-US" dirty="0"/>
              <a:t>After a number of years where different interventions were offered within different teams, all four of our Assessment &amp; Treatment Services now offer our 8-session Guided self-help CBT intervention – the so called </a:t>
            </a:r>
            <a:r>
              <a:rPr lang="en-US" dirty="0" err="1"/>
              <a:t>GiVE</a:t>
            </a:r>
            <a:r>
              <a:rPr lang="en-US" dirty="0"/>
              <a:t> intervention</a:t>
            </a:r>
          </a:p>
          <a:p>
            <a:endParaRPr lang="en-US" dirty="0"/>
          </a:p>
          <a:p>
            <a:r>
              <a:rPr lang="en-US" dirty="0"/>
              <a:t>This intervention is offered </a:t>
            </a:r>
            <a:r>
              <a:rPr lang="en-US" dirty="0" err="1"/>
              <a:t>trandiagnostically</a:t>
            </a:r>
            <a:r>
              <a:rPr lang="en-US" dirty="0"/>
              <a:t> to any patients who are distressed by hearing voices, and we train and support a wider workforce of clinicians – the vast majority of whom have no formal therapy training</a:t>
            </a:r>
          </a:p>
        </p:txBody>
      </p:sp>
      <p:sp>
        <p:nvSpPr>
          <p:cNvPr id="4" name="Slide Number Placeholder 3"/>
          <p:cNvSpPr>
            <a:spLocks noGrp="1"/>
          </p:cNvSpPr>
          <p:nvPr>
            <p:ph type="sldNum" sz="quarter" idx="5"/>
          </p:nvPr>
        </p:nvSpPr>
        <p:spPr/>
        <p:txBody>
          <a:bodyPr/>
          <a:lstStyle/>
          <a:p>
            <a:fld id="{2B65E3F9-1DC1-A64E-8AFA-1F1FE8CC88F6}" type="slidenum">
              <a:rPr lang="en-US" smtClean="0"/>
              <a:t>6</a:t>
            </a:fld>
            <a:endParaRPr lang="en-US"/>
          </a:p>
        </p:txBody>
      </p:sp>
    </p:spTree>
    <p:extLst>
      <p:ext uri="{BB962C8B-B14F-4D97-AF65-F5344CB8AC3E}">
        <p14:creationId xmlns:p14="http://schemas.microsoft.com/office/powerpoint/2010/main" val="2108969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routinely collected data offers encouragement when compared with the data from our trials…..</a:t>
            </a:r>
          </a:p>
          <a:p>
            <a:endParaRPr lang="en-US" dirty="0"/>
          </a:p>
          <a:p>
            <a:r>
              <a:rPr lang="en-US" dirty="0"/>
              <a:t>Back in 2018, patients reported reductions in the negative impact of voices when the </a:t>
            </a:r>
            <a:r>
              <a:rPr lang="en-US" dirty="0" err="1"/>
              <a:t>GiVE</a:t>
            </a:r>
            <a:r>
              <a:rPr lang="en-US" dirty="0"/>
              <a:t> intervention was delivered within a trial by highly trained Clinical Psychologists…</a:t>
            </a:r>
          </a:p>
          <a:p>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pPr>
              <a:defRPr/>
            </a:pPr>
            <a:fld id="{B10F48B1-7D66-4F5D-BC6C-2657A8661C15}" type="slidenum">
              <a:rPr lang="en-GB" smtClean="0"/>
              <a:pPr>
                <a:defRPr/>
              </a:pPr>
              <a:t>7</a:t>
            </a:fld>
            <a:endParaRPr lang="en-GB"/>
          </a:p>
        </p:txBody>
      </p:sp>
    </p:spTree>
    <p:extLst>
      <p:ext uri="{BB962C8B-B14F-4D97-AF65-F5344CB8AC3E}">
        <p14:creationId xmlns:p14="http://schemas.microsoft.com/office/powerpoint/2010/main" val="3681734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Earlier this year, patients reported a similar reduction when the </a:t>
            </a:r>
            <a:r>
              <a:rPr lang="en-US" dirty="0" err="1"/>
              <a:t>GiVE</a:t>
            </a:r>
            <a:r>
              <a:rPr lang="en-US" dirty="0"/>
              <a:t> intervention was delivered within a trial by briefly trained Assistant Psychologists…</a:t>
            </a:r>
          </a:p>
          <a:p>
            <a:endParaRPr lang="en-US" dirty="0"/>
          </a:p>
        </p:txBody>
      </p:sp>
      <p:sp>
        <p:nvSpPr>
          <p:cNvPr id="4" name="Slide Number Placeholder 3"/>
          <p:cNvSpPr>
            <a:spLocks noGrp="1"/>
          </p:cNvSpPr>
          <p:nvPr>
            <p:ph type="sldNum" sz="quarter" idx="5"/>
          </p:nvPr>
        </p:nvSpPr>
        <p:spPr/>
        <p:txBody>
          <a:bodyPr/>
          <a:lstStyle/>
          <a:p>
            <a:pPr>
              <a:defRPr/>
            </a:pPr>
            <a:fld id="{B10F48B1-7D66-4F5D-BC6C-2657A8661C15}" type="slidenum">
              <a:rPr lang="en-GB" smtClean="0"/>
              <a:pPr>
                <a:defRPr/>
              </a:pPr>
              <a:t>8</a:t>
            </a:fld>
            <a:endParaRPr lang="en-GB"/>
          </a:p>
        </p:txBody>
      </p:sp>
    </p:spTree>
    <p:extLst>
      <p:ext uri="{BB962C8B-B14F-4D97-AF65-F5344CB8AC3E}">
        <p14:creationId xmlns:p14="http://schemas.microsoft.com/office/powerpoint/2010/main" val="2060838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 larger cohort of patients reported similar benefits when the </a:t>
            </a:r>
            <a:r>
              <a:rPr lang="en-US" dirty="0" err="1"/>
              <a:t>GiVE</a:t>
            </a:r>
            <a:r>
              <a:rPr lang="en-US" dirty="0"/>
              <a:t> intervention was offered within clinical practice by our briefly trained clinicians</a:t>
            </a:r>
          </a:p>
          <a:p>
            <a:endParaRPr lang="en-US" dirty="0"/>
          </a:p>
          <a:p>
            <a:r>
              <a:rPr lang="en-US" dirty="0"/>
              <a:t>Collectively, these small datasets suggest that the </a:t>
            </a:r>
            <a:r>
              <a:rPr lang="en-US" dirty="0" err="1"/>
              <a:t>GiVE</a:t>
            </a:r>
            <a:r>
              <a:rPr lang="en-US" dirty="0"/>
              <a:t> intervention may be capable of generating benefits for patients, irrespective of who delivers the intervention </a:t>
            </a:r>
          </a:p>
          <a:p>
            <a:endParaRPr lang="en-US" dirty="0"/>
          </a:p>
          <a:p>
            <a:endParaRPr lang="en-US" dirty="0"/>
          </a:p>
          <a:p>
            <a:r>
              <a:rPr lang="en-US" dirty="0"/>
              <a:t>N=28 achieved MCID (66%)</a:t>
            </a:r>
          </a:p>
        </p:txBody>
      </p:sp>
      <p:sp>
        <p:nvSpPr>
          <p:cNvPr id="4" name="Slide Number Placeholder 3"/>
          <p:cNvSpPr>
            <a:spLocks noGrp="1"/>
          </p:cNvSpPr>
          <p:nvPr>
            <p:ph type="sldNum" sz="quarter" idx="5"/>
          </p:nvPr>
        </p:nvSpPr>
        <p:spPr/>
        <p:txBody>
          <a:bodyPr/>
          <a:lstStyle/>
          <a:p>
            <a:pPr>
              <a:defRPr/>
            </a:pPr>
            <a:fld id="{B10F48B1-7D66-4F5D-BC6C-2657A8661C15}" type="slidenum">
              <a:rPr lang="en-GB" smtClean="0"/>
              <a:pPr>
                <a:defRPr/>
              </a:pPr>
              <a:t>9</a:t>
            </a:fld>
            <a:endParaRPr lang="en-GB"/>
          </a:p>
        </p:txBody>
      </p:sp>
    </p:spTree>
    <p:extLst>
      <p:ext uri="{BB962C8B-B14F-4D97-AF65-F5344CB8AC3E}">
        <p14:creationId xmlns:p14="http://schemas.microsoft.com/office/powerpoint/2010/main" val="3393193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Eager to learn more about the benefits that may be generated when the </a:t>
            </a:r>
            <a:r>
              <a:rPr lang="en-US" dirty="0" err="1"/>
              <a:t>GiVE</a:t>
            </a:r>
            <a:r>
              <a:rPr lang="en-US" dirty="0"/>
              <a:t> intervention is delivered by briefly trained therapists, we have secured funding for the GiVE3 trial – a large RCT that will evaluate the impact of the </a:t>
            </a:r>
            <a:r>
              <a:rPr lang="en-US" dirty="0" err="1"/>
              <a:t>GiVE</a:t>
            </a:r>
            <a:r>
              <a:rPr lang="en-US" dirty="0"/>
              <a:t> intervention when offered to 65 patients with a psychosis diagnosis across three sites</a:t>
            </a:r>
          </a:p>
          <a:p>
            <a:endParaRPr lang="en-US" dirty="0"/>
          </a:p>
          <a:p>
            <a:r>
              <a:rPr lang="en-US" dirty="0"/>
              <a:t>The trial will commence in April 2022</a:t>
            </a:r>
          </a:p>
        </p:txBody>
      </p:sp>
      <p:sp>
        <p:nvSpPr>
          <p:cNvPr id="4" name="Slide Number Placeholder 3"/>
          <p:cNvSpPr>
            <a:spLocks noGrp="1"/>
          </p:cNvSpPr>
          <p:nvPr>
            <p:ph type="sldNum" sz="quarter" idx="10"/>
          </p:nvPr>
        </p:nvSpPr>
        <p:spPr/>
        <p:txBody>
          <a:bodyPr/>
          <a:lstStyle/>
          <a:p>
            <a:fld id="{0982E1B7-E732-2849-9938-183A89804524}" type="slidenum">
              <a:rPr lang="en-US" smtClean="0"/>
              <a:t>10</a:t>
            </a:fld>
            <a:endParaRPr lang="en-US"/>
          </a:p>
        </p:txBody>
      </p:sp>
    </p:spTree>
    <p:extLst>
      <p:ext uri="{BB962C8B-B14F-4D97-AF65-F5344CB8AC3E}">
        <p14:creationId xmlns:p14="http://schemas.microsoft.com/office/powerpoint/2010/main" val="24718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I’d like to acknowledge the ways in which we are learning beyond the NHS…</a:t>
            </a:r>
          </a:p>
          <a:p>
            <a:endParaRPr lang="en-US" dirty="0"/>
          </a:p>
          <a:p>
            <a:r>
              <a:rPr lang="en-US" dirty="0"/>
              <a:t>As we are working with data, collaborating on the delivery of trials and supporting other Voices Clinics across Asia, Europe and Australia!</a:t>
            </a:r>
          </a:p>
        </p:txBody>
      </p:sp>
      <p:sp>
        <p:nvSpPr>
          <p:cNvPr id="4" name="Slide Number Placeholder 3"/>
          <p:cNvSpPr>
            <a:spLocks noGrp="1"/>
          </p:cNvSpPr>
          <p:nvPr>
            <p:ph type="sldNum" sz="quarter" idx="5"/>
          </p:nvPr>
        </p:nvSpPr>
        <p:spPr/>
        <p:txBody>
          <a:bodyPr/>
          <a:lstStyle/>
          <a:p>
            <a:fld id="{2B65E3F9-1DC1-A64E-8AFA-1F1FE8CC88F6}" type="slidenum">
              <a:rPr lang="en-US" smtClean="0"/>
              <a:t>11</a:t>
            </a:fld>
            <a:endParaRPr lang="en-US"/>
          </a:p>
        </p:txBody>
      </p:sp>
    </p:spTree>
    <p:extLst>
      <p:ext uri="{BB962C8B-B14F-4D97-AF65-F5344CB8AC3E}">
        <p14:creationId xmlns:p14="http://schemas.microsoft.com/office/powerpoint/2010/main" val="141869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84B7023-3907-E444-80CA-3BEB7818C877}" type="datetimeFigureOut">
              <a:rPr lang="en-US" smtClean="0"/>
              <a:t>12/15/21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1203844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84B7023-3907-E444-80CA-3BEB7818C877}" type="datetimeFigureOut">
              <a:rPr lang="en-US" smtClean="0"/>
              <a:t>12/15/21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186537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84B7023-3907-E444-80CA-3BEB7818C877}" type="datetimeFigureOut">
              <a:rPr lang="en-US" smtClean="0"/>
              <a:t>12/15/21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1328782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84B7023-3907-E444-80CA-3BEB7818C877}" type="datetimeFigureOut">
              <a:rPr lang="en-US" smtClean="0"/>
              <a:t>12/15/21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2960926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84B7023-3907-E444-80CA-3BEB7818C877}" type="datetimeFigureOut">
              <a:rPr lang="en-US" smtClean="0"/>
              <a:t>12/15/21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62450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84B7023-3907-E444-80CA-3BEB7818C877}" type="datetimeFigureOut">
              <a:rPr lang="en-US" smtClean="0"/>
              <a:t>12/15/21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4082175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4B7023-3907-E444-80CA-3BEB7818C877}" type="datetimeFigureOut">
              <a:rPr lang="en-US" smtClean="0"/>
              <a:t>12/15/21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3347701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84B7023-3907-E444-80CA-3BEB7818C877}" type="datetimeFigureOut">
              <a:rPr lang="en-US" smtClean="0"/>
              <a:t>12/15/21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4284371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84B7023-3907-E444-80CA-3BEB7818C877}" type="datetimeFigureOut">
              <a:rPr lang="en-US" smtClean="0"/>
              <a:t>12/15/21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2666539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84B7023-3907-E444-80CA-3BEB7818C877}" type="datetimeFigureOut">
              <a:rPr lang="en-US" smtClean="0"/>
              <a:t>12/15/21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2765462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84B7023-3907-E444-80CA-3BEB7818C877}" type="datetimeFigureOut">
              <a:rPr lang="en-US" smtClean="0"/>
              <a:t>12/15/21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A28124-D2C5-5449-B678-BB6324BDE763}" type="slidenum">
              <a:rPr lang="en-US" smtClean="0"/>
              <a:t>‹#›</a:t>
            </a:fld>
            <a:endParaRPr lang="en-US"/>
          </a:p>
        </p:txBody>
      </p:sp>
    </p:spTree>
    <p:extLst>
      <p:ext uri="{BB962C8B-B14F-4D97-AF65-F5344CB8AC3E}">
        <p14:creationId xmlns:p14="http://schemas.microsoft.com/office/powerpoint/2010/main" val="2780181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4B7023-3907-E444-80CA-3BEB7818C877}" type="datetimeFigureOut">
              <a:rPr lang="en-US" smtClean="0"/>
              <a:t>12/15/21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A28124-D2C5-5449-B678-BB6324BDE763}" type="slidenum">
              <a:rPr lang="en-US" smtClean="0"/>
              <a:t>‹#›</a:t>
            </a:fld>
            <a:endParaRPr lang="en-US"/>
          </a:p>
        </p:txBody>
      </p:sp>
    </p:spTree>
    <p:extLst>
      <p:ext uri="{BB962C8B-B14F-4D97-AF65-F5344CB8AC3E}">
        <p14:creationId xmlns:p14="http://schemas.microsoft.com/office/powerpoint/2010/main" val="18167994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proofmart.com/product/plus-sign-png-images-transparent-background-free-download/"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2.jpeg"/><Relationship Id="rId5" Type="http://schemas.openxmlformats.org/officeDocument/2006/relationships/diagramQuickStyle" Target="../diagrams/quickStyle2.xml"/><Relationship Id="rId10" Type="http://schemas.openxmlformats.org/officeDocument/2006/relationships/image" Target="../media/image11.tiff"/><Relationship Id="rId4" Type="http://schemas.openxmlformats.org/officeDocument/2006/relationships/diagramLayout" Target="../diagrams/layout2.xml"/><Relationship Id="rId9" Type="http://schemas.openxmlformats.org/officeDocument/2006/relationships/image" Target="../media/image10.tiff"/></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0CCF94-9536-4A63-8FF2-E37827C92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10">
            <a:extLst>
              <a:ext uri="{FF2B5EF4-FFF2-40B4-BE49-F238E27FC236}">
                <a16:creationId xmlns:a16="http://schemas.microsoft.com/office/drawing/2014/main" id="{C970655A-F4C2-4D7E-BAB6-D3BFC5CAE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18174"/>
            <a:ext cx="9144000" cy="4939827"/>
          </a:xfrm>
          <a:custGeom>
            <a:avLst/>
            <a:gdLst>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435843 w 12192000"/>
              <a:gd name="connsiteY143" fmla="*/ 234325 h 4939827"/>
              <a:gd name="connsiteX144" fmla="*/ 4499101 w 12192000"/>
              <a:gd name="connsiteY144" fmla="*/ 232983 h 4939827"/>
              <a:gd name="connsiteX145" fmla="*/ 4558432 w 12192000"/>
              <a:gd name="connsiteY145" fmla="*/ 269194 h 4939827"/>
              <a:gd name="connsiteX146" fmla="*/ 4635061 w 12192000"/>
              <a:gd name="connsiteY146" fmla="*/ 280682 h 4939827"/>
              <a:gd name="connsiteX147" fmla="*/ 4680829 w 12192000"/>
              <a:gd name="connsiteY147" fmla="*/ 287953 h 4939827"/>
              <a:gd name="connsiteX148" fmla="*/ 4807427 w 12192000"/>
              <a:gd name="connsiteY148" fmla="*/ 276835 h 4939827"/>
              <a:gd name="connsiteX149" fmla="*/ 5028933 w 12192000"/>
              <a:gd name="connsiteY149" fmla="*/ 183887 h 4939827"/>
              <a:gd name="connsiteX150" fmla="*/ 5093642 w 12192000"/>
              <a:gd name="connsiteY150" fmla="*/ 177214 h 4939827"/>
              <a:gd name="connsiteX151" fmla="*/ 5102642 w 12192000"/>
              <a:gd name="connsiteY151" fmla="*/ 186816 h 4939827"/>
              <a:gd name="connsiteX152" fmla="*/ 5193590 w 12192000"/>
              <a:gd name="connsiteY152" fmla="*/ 136361 h 4939827"/>
              <a:gd name="connsiteX153" fmla="*/ 5323922 w 12192000"/>
              <a:gd name="connsiteY153" fmla="*/ 146332 h 4939827"/>
              <a:gd name="connsiteX154" fmla="*/ 5421860 w 12192000"/>
              <a:gd name="connsiteY154" fmla="*/ 167298 h 4939827"/>
              <a:gd name="connsiteX155" fmla="*/ 5476948 w 12192000"/>
              <a:gd name="connsiteY155" fmla="*/ 173249 h 4939827"/>
              <a:gd name="connsiteX156" fmla="*/ 5516842 w 12192000"/>
              <a:gd name="connsiteY156" fmla="*/ 184018 h 4939827"/>
              <a:gd name="connsiteX157" fmla="*/ 5619415 w 12192000"/>
              <a:gd name="connsiteY157" fmla="*/ 176781 h 4939827"/>
              <a:gd name="connsiteX158" fmla="*/ 5789867 w 12192000"/>
              <a:gd name="connsiteY158" fmla="*/ 150304 h 4939827"/>
              <a:gd name="connsiteX159" fmla="*/ 5825953 w 12192000"/>
              <a:gd name="connsiteY159" fmla="*/ 147907 h 4939827"/>
              <a:gd name="connsiteX160" fmla="*/ 5856168 w 12192000"/>
              <a:gd name="connsiteY160" fmla="*/ 158719 h 4939827"/>
              <a:gd name="connsiteX161" fmla="*/ 5862476 w 12192000"/>
              <a:gd name="connsiteY161" fmla="*/ 172447 h 4939827"/>
              <a:gd name="connsiteX162" fmla="*/ 5882195 w 12192000"/>
              <a:gd name="connsiteY162" fmla="*/ 173195 h 4939827"/>
              <a:gd name="connsiteX163" fmla="*/ 5887271 w 12192000"/>
              <a:gd name="connsiteY163" fmla="*/ 176084 h 4939827"/>
              <a:gd name="connsiteX164" fmla="*/ 5916552 w 12192000"/>
              <a:gd name="connsiteY164" fmla="*/ 189955 h 4939827"/>
              <a:gd name="connsiteX165" fmla="*/ 5983240 w 12192000"/>
              <a:gd name="connsiteY165" fmla="*/ 152755 h 4939827"/>
              <a:gd name="connsiteX166" fmla="*/ 6061852 w 12192000"/>
              <a:gd name="connsiteY166" fmla="*/ 161953 h 4939827"/>
              <a:gd name="connsiteX167" fmla="*/ 6408386 w 12192000"/>
              <a:gd name="connsiteY167" fmla="*/ 157590 h 4939827"/>
              <a:gd name="connsiteX168" fmla="*/ 6531386 w 12192000"/>
              <a:gd name="connsiteY168" fmla="*/ 156103 h 4939827"/>
              <a:gd name="connsiteX169" fmla="*/ 6721509 w 12192000"/>
              <a:gd name="connsiteY169" fmla="*/ 54829 h 4939827"/>
              <a:gd name="connsiteX170" fmla="*/ 6947884 w 12192000"/>
              <a:gd name="connsiteY170" fmla="*/ 47587 h 4939827"/>
              <a:gd name="connsiteX171" fmla="*/ 6965101 w 12192000"/>
              <a:gd name="connsiteY171" fmla="*/ 25718 h 4939827"/>
              <a:gd name="connsiteX172" fmla="*/ 6986370 w 12192000"/>
              <a:gd name="connsiteY172" fmla="*/ 12659 h 4939827"/>
              <a:gd name="connsiteX173" fmla="*/ 6989536 w 12192000"/>
              <a:gd name="connsiteY173" fmla="*/ 14528 h 4939827"/>
              <a:gd name="connsiteX174" fmla="*/ 7015933 w 12192000"/>
              <a:gd name="connsiteY174" fmla="*/ 9653 h 4939827"/>
              <a:gd name="connsiteX175" fmla="*/ 7020592 w 12192000"/>
              <a:gd name="connsiteY175" fmla="*/ 1651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435843 w 12192000"/>
              <a:gd name="connsiteY143" fmla="*/ 234325 h 4939827"/>
              <a:gd name="connsiteX144" fmla="*/ 4558432 w 12192000"/>
              <a:gd name="connsiteY144" fmla="*/ 269194 h 4939827"/>
              <a:gd name="connsiteX145" fmla="*/ 4635061 w 12192000"/>
              <a:gd name="connsiteY145" fmla="*/ 280682 h 4939827"/>
              <a:gd name="connsiteX146" fmla="*/ 4680829 w 12192000"/>
              <a:gd name="connsiteY146" fmla="*/ 287953 h 4939827"/>
              <a:gd name="connsiteX147" fmla="*/ 4807427 w 12192000"/>
              <a:gd name="connsiteY147" fmla="*/ 276835 h 4939827"/>
              <a:gd name="connsiteX148" fmla="*/ 5028933 w 12192000"/>
              <a:gd name="connsiteY148" fmla="*/ 183887 h 4939827"/>
              <a:gd name="connsiteX149" fmla="*/ 5093642 w 12192000"/>
              <a:gd name="connsiteY149" fmla="*/ 177214 h 4939827"/>
              <a:gd name="connsiteX150" fmla="*/ 5102642 w 12192000"/>
              <a:gd name="connsiteY150" fmla="*/ 186816 h 4939827"/>
              <a:gd name="connsiteX151" fmla="*/ 5193590 w 12192000"/>
              <a:gd name="connsiteY151" fmla="*/ 136361 h 4939827"/>
              <a:gd name="connsiteX152" fmla="*/ 5323922 w 12192000"/>
              <a:gd name="connsiteY152" fmla="*/ 146332 h 4939827"/>
              <a:gd name="connsiteX153" fmla="*/ 5421860 w 12192000"/>
              <a:gd name="connsiteY153" fmla="*/ 167298 h 4939827"/>
              <a:gd name="connsiteX154" fmla="*/ 5476948 w 12192000"/>
              <a:gd name="connsiteY154" fmla="*/ 173249 h 4939827"/>
              <a:gd name="connsiteX155" fmla="*/ 5516842 w 12192000"/>
              <a:gd name="connsiteY155" fmla="*/ 184018 h 4939827"/>
              <a:gd name="connsiteX156" fmla="*/ 5619415 w 12192000"/>
              <a:gd name="connsiteY156" fmla="*/ 176781 h 4939827"/>
              <a:gd name="connsiteX157" fmla="*/ 5789867 w 12192000"/>
              <a:gd name="connsiteY157" fmla="*/ 150304 h 4939827"/>
              <a:gd name="connsiteX158" fmla="*/ 5825953 w 12192000"/>
              <a:gd name="connsiteY158" fmla="*/ 147907 h 4939827"/>
              <a:gd name="connsiteX159" fmla="*/ 5856168 w 12192000"/>
              <a:gd name="connsiteY159" fmla="*/ 158719 h 4939827"/>
              <a:gd name="connsiteX160" fmla="*/ 5862476 w 12192000"/>
              <a:gd name="connsiteY160" fmla="*/ 172447 h 4939827"/>
              <a:gd name="connsiteX161" fmla="*/ 5882195 w 12192000"/>
              <a:gd name="connsiteY161" fmla="*/ 173195 h 4939827"/>
              <a:gd name="connsiteX162" fmla="*/ 5887271 w 12192000"/>
              <a:gd name="connsiteY162" fmla="*/ 176084 h 4939827"/>
              <a:gd name="connsiteX163" fmla="*/ 5916552 w 12192000"/>
              <a:gd name="connsiteY163" fmla="*/ 189955 h 4939827"/>
              <a:gd name="connsiteX164" fmla="*/ 5983240 w 12192000"/>
              <a:gd name="connsiteY164" fmla="*/ 152755 h 4939827"/>
              <a:gd name="connsiteX165" fmla="*/ 6061852 w 12192000"/>
              <a:gd name="connsiteY165" fmla="*/ 161953 h 4939827"/>
              <a:gd name="connsiteX166" fmla="*/ 6408386 w 12192000"/>
              <a:gd name="connsiteY166" fmla="*/ 157590 h 4939827"/>
              <a:gd name="connsiteX167" fmla="*/ 6531386 w 12192000"/>
              <a:gd name="connsiteY167" fmla="*/ 156103 h 4939827"/>
              <a:gd name="connsiteX168" fmla="*/ 6721509 w 12192000"/>
              <a:gd name="connsiteY168" fmla="*/ 54829 h 4939827"/>
              <a:gd name="connsiteX169" fmla="*/ 6947884 w 12192000"/>
              <a:gd name="connsiteY169" fmla="*/ 47587 h 4939827"/>
              <a:gd name="connsiteX170" fmla="*/ 6965101 w 12192000"/>
              <a:gd name="connsiteY170" fmla="*/ 25718 h 4939827"/>
              <a:gd name="connsiteX171" fmla="*/ 6986370 w 12192000"/>
              <a:gd name="connsiteY171" fmla="*/ 12659 h 4939827"/>
              <a:gd name="connsiteX172" fmla="*/ 6989536 w 12192000"/>
              <a:gd name="connsiteY172" fmla="*/ 14528 h 4939827"/>
              <a:gd name="connsiteX173" fmla="*/ 7015933 w 12192000"/>
              <a:gd name="connsiteY173" fmla="*/ 9653 h 4939827"/>
              <a:gd name="connsiteX174" fmla="*/ 7020592 w 12192000"/>
              <a:gd name="connsiteY174" fmla="*/ 1651 h 4939827"/>
              <a:gd name="connsiteX175" fmla="*/ 7025905 w 12192000"/>
              <a:gd name="connsiteY175"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680829 w 12192000"/>
              <a:gd name="connsiteY145" fmla="*/ 287953 h 4939827"/>
              <a:gd name="connsiteX146" fmla="*/ 4807427 w 12192000"/>
              <a:gd name="connsiteY146" fmla="*/ 276835 h 4939827"/>
              <a:gd name="connsiteX147" fmla="*/ 5028933 w 12192000"/>
              <a:gd name="connsiteY147" fmla="*/ 183887 h 4939827"/>
              <a:gd name="connsiteX148" fmla="*/ 5093642 w 12192000"/>
              <a:gd name="connsiteY148" fmla="*/ 177214 h 4939827"/>
              <a:gd name="connsiteX149" fmla="*/ 5102642 w 12192000"/>
              <a:gd name="connsiteY149" fmla="*/ 186816 h 4939827"/>
              <a:gd name="connsiteX150" fmla="*/ 5193590 w 12192000"/>
              <a:gd name="connsiteY150" fmla="*/ 136361 h 4939827"/>
              <a:gd name="connsiteX151" fmla="*/ 5323922 w 12192000"/>
              <a:gd name="connsiteY151" fmla="*/ 146332 h 4939827"/>
              <a:gd name="connsiteX152" fmla="*/ 5421860 w 12192000"/>
              <a:gd name="connsiteY152" fmla="*/ 167298 h 4939827"/>
              <a:gd name="connsiteX153" fmla="*/ 5476948 w 12192000"/>
              <a:gd name="connsiteY153" fmla="*/ 173249 h 4939827"/>
              <a:gd name="connsiteX154" fmla="*/ 5516842 w 12192000"/>
              <a:gd name="connsiteY154" fmla="*/ 184018 h 4939827"/>
              <a:gd name="connsiteX155" fmla="*/ 5619415 w 12192000"/>
              <a:gd name="connsiteY155" fmla="*/ 176781 h 4939827"/>
              <a:gd name="connsiteX156" fmla="*/ 5789867 w 12192000"/>
              <a:gd name="connsiteY156" fmla="*/ 150304 h 4939827"/>
              <a:gd name="connsiteX157" fmla="*/ 5825953 w 12192000"/>
              <a:gd name="connsiteY157" fmla="*/ 147907 h 4939827"/>
              <a:gd name="connsiteX158" fmla="*/ 5856168 w 12192000"/>
              <a:gd name="connsiteY158" fmla="*/ 158719 h 4939827"/>
              <a:gd name="connsiteX159" fmla="*/ 5862476 w 12192000"/>
              <a:gd name="connsiteY159" fmla="*/ 172447 h 4939827"/>
              <a:gd name="connsiteX160" fmla="*/ 5882195 w 12192000"/>
              <a:gd name="connsiteY160" fmla="*/ 173195 h 4939827"/>
              <a:gd name="connsiteX161" fmla="*/ 5887271 w 12192000"/>
              <a:gd name="connsiteY161" fmla="*/ 176084 h 4939827"/>
              <a:gd name="connsiteX162" fmla="*/ 5916552 w 12192000"/>
              <a:gd name="connsiteY162" fmla="*/ 189955 h 4939827"/>
              <a:gd name="connsiteX163" fmla="*/ 5983240 w 12192000"/>
              <a:gd name="connsiteY163" fmla="*/ 152755 h 4939827"/>
              <a:gd name="connsiteX164" fmla="*/ 6061852 w 12192000"/>
              <a:gd name="connsiteY164" fmla="*/ 161953 h 4939827"/>
              <a:gd name="connsiteX165" fmla="*/ 6408386 w 12192000"/>
              <a:gd name="connsiteY165" fmla="*/ 157590 h 4939827"/>
              <a:gd name="connsiteX166" fmla="*/ 6531386 w 12192000"/>
              <a:gd name="connsiteY166" fmla="*/ 156103 h 4939827"/>
              <a:gd name="connsiteX167" fmla="*/ 6721509 w 12192000"/>
              <a:gd name="connsiteY167" fmla="*/ 54829 h 4939827"/>
              <a:gd name="connsiteX168" fmla="*/ 6947884 w 12192000"/>
              <a:gd name="connsiteY168" fmla="*/ 47587 h 4939827"/>
              <a:gd name="connsiteX169" fmla="*/ 6965101 w 12192000"/>
              <a:gd name="connsiteY169" fmla="*/ 25718 h 4939827"/>
              <a:gd name="connsiteX170" fmla="*/ 6986370 w 12192000"/>
              <a:gd name="connsiteY170" fmla="*/ 12659 h 4939827"/>
              <a:gd name="connsiteX171" fmla="*/ 6989536 w 12192000"/>
              <a:gd name="connsiteY171" fmla="*/ 14528 h 4939827"/>
              <a:gd name="connsiteX172" fmla="*/ 7015933 w 12192000"/>
              <a:gd name="connsiteY172" fmla="*/ 9653 h 4939827"/>
              <a:gd name="connsiteX173" fmla="*/ 7020592 w 12192000"/>
              <a:gd name="connsiteY173" fmla="*/ 1651 h 4939827"/>
              <a:gd name="connsiteX174" fmla="*/ 7025905 w 12192000"/>
              <a:gd name="connsiteY174"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408386 w 12192000"/>
              <a:gd name="connsiteY164" fmla="*/ 157590 h 4939827"/>
              <a:gd name="connsiteX165" fmla="*/ 6531386 w 12192000"/>
              <a:gd name="connsiteY165" fmla="*/ 156103 h 4939827"/>
              <a:gd name="connsiteX166" fmla="*/ 6721509 w 12192000"/>
              <a:gd name="connsiteY166" fmla="*/ 54829 h 4939827"/>
              <a:gd name="connsiteX167" fmla="*/ 6947884 w 12192000"/>
              <a:gd name="connsiteY167" fmla="*/ 47587 h 4939827"/>
              <a:gd name="connsiteX168" fmla="*/ 6965101 w 12192000"/>
              <a:gd name="connsiteY168" fmla="*/ 25718 h 4939827"/>
              <a:gd name="connsiteX169" fmla="*/ 6986370 w 12192000"/>
              <a:gd name="connsiteY169" fmla="*/ 12659 h 4939827"/>
              <a:gd name="connsiteX170" fmla="*/ 6989536 w 12192000"/>
              <a:gd name="connsiteY170" fmla="*/ 14528 h 4939827"/>
              <a:gd name="connsiteX171" fmla="*/ 7015933 w 12192000"/>
              <a:gd name="connsiteY171" fmla="*/ 9653 h 4939827"/>
              <a:gd name="connsiteX172" fmla="*/ 7020592 w 12192000"/>
              <a:gd name="connsiteY172" fmla="*/ 1651 h 4939827"/>
              <a:gd name="connsiteX173" fmla="*/ 7025905 w 12192000"/>
              <a:gd name="connsiteY173"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531386 w 12192000"/>
              <a:gd name="connsiteY164" fmla="*/ 156103 h 4939827"/>
              <a:gd name="connsiteX165" fmla="*/ 6721509 w 12192000"/>
              <a:gd name="connsiteY165" fmla="*/ 54829 h 4939827"/>
              <a:gd name="connsiteX166" fmla="*/ 6947884 w 12192000"/>
              <a:gd name="connsiteY166" fmla="*/ 47587 h 4939827"/>
              <a:gd name="connsiteX167" fmla="*/ 6965101 w 12192000"/>
              <a:gd name="connsiteY167" fmla="*/ 25718 h 4939827"/>
              <a:gd name="connsiteX168" fmla="*/ 6986370 w 12192000"/>
              <a:gd name="connsiteY168" fmla="*/ 12659 h 4939827"/>
              <a:gd name="connsiteX169" fmla="*/ 6989536 w 12192000"/>
              <a:gd name="connsiteY169" fmla="*/ 14528 h 4939827"/>
              <a:gd name="connsiteX170" fmla="*/ 7015933 w 12192000"/>
              <a:gd name="connsiteY170" fmla="*/ 9653 h 4939827"/>
              <a:gd name="connsiteX171" fmla="*/ 7020592 w 12192000"/>
              <a:gd name="connsiteY171" fmla="*/ 1651 h 4939827"/>
              <a:gd name="connsiteX172" fmla="*/ 7025905 w 12192000"/>
              <a:gd name="connsiteY172"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531386 w 12192000"/>
              <a:gd name="connsiteY164" fmla="*/ 156103 h 4939827"/>
              <a:gd name="connsiteX165" fmla="*/ 6947884 w 12192000"/>
              <a:gd name="connsiteY165" fmla="*/ 47587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531386 w 12192000"/>
              <a:gd name="connsiteY164" fmla="*/ 156103 h 4939827"/>
              <a:gd name="connsiteX165" fmla="*/ 6756965 w 12192000"/>
              <a:gd name="connsiteY165" fmla="*/ 57636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415830 w 12192000"/>
              <a:gd name="connsiteY164" fmla="*/ 136006 h 4939827"/>
              <a:gd name="connsiteX165" fmla="*/ 6756965 w 12192000"/>
              <a:gd name="connsiteY165" fmla="*/ 57636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152287 w 12192000"/>
              <a:gd name="connsiteY163" fmla="*/ 116736 h 4939827"/>
              <a:gd name="connsiteX164" fmla="*/ 6415830 w 12192000"/>
              <a:gd name="connsiteY164" fmla="*/ 136006 h 4939827"/>
              <a:gd name="connsiteX165" fmla="*/ 6756965 w 12192000"/>
              <a:gd name="connsiteY165" fmla="*/ 57636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16552 w 12192000"/>
              <a:gd name="connsiteY160" fmla="*/ 189955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965101 w 12192000"/>
              <a:gd name="connsiteY165" fmla="*/ 25718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16552 w 12192000"/>
              <a:gd name="connsiteY160" fmla="*/ 189955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965101 w 12192000"/>
              <a:gd name="connsiteY165" fmla="*/ 25718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16552 w 12192000"/>
              <a:gd name="connsiteY160" fmla="*/ 189955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819400 w 12192000"/>
              <a:gd name="connsiteY165" fmla="*/ 30742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21577 w 12192000"/>
              <a:gd name="connsiteY160" fmla="*/ 169858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819400 w 12192000"/>
              <a:gd name="connsiteY165" fmla="*/ 30742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56458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21577 w 12192000"/>
              <a:gd name="connsiteY160" fmla="*/ 169858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819400 w 12192000"/>
              <a:gd name="connsiteY165" fmla="*/ 30742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4028476 w 12192000"/>
              <a:gd name="connsiteY136" fmla="*/ 223679 h 4939827"/>
              <a:gd name="connsiteX137" fmla="*/ 4191582 w 12192000"/>
              <a:gd name="connsiteY137" fmla="*/ 238952 h 4939827"/>
              <a:gd name="connsiteX138" fmla="*/ 4251024 w 12192000"/>
              <a:gd name="connsiteY138" fmla="*/ 240874 h 4939827"/>
              <a:gd name="connsiteX139" fmla="*/ 4355275 w 12192000"/>
              <a:gd name="connsiteY139" fmla="*/ 260205 h 4939827"/>
              <a:gd name="connsiteX140" fmla="*/ 4423807 w 12192000"/>
              <a:gd name="connsiteY140" fmla="*/ 270366 h 4939827"/>
              <a:gd name="connsiteX141" fmla="*/ 4558432 w 12192000"/>
              <a:gd name="connsiteY141" fmla="*/ 269194 h 4939827"/>
              <a:gd name="connsiteX142" fmla="*/ 4635061 w 12192000"/>
              <a:gd name="connsiteY142" fmla="*/ 280682 h 4939827"/>
              <a:gd name="connsiteX143" fmla="*/ 4807427 w 12192000"/>
              <a:gd name="connsiteY143" fmla="*/ 276835 h 4939827"/>
              <a:gd name="connsiteX144" fmla="*/ 5028933 w 12192000"/>
              <a:gd name="connsiteY144" fmla="*/ 183887 h 4939827"/>
              <a:gd name="connsiteX145" fmla="*/ 5093642 w 12192000"/>
              <a:gd name="connsiteY145" fmla="*/ 177214 h 4939827"/>
              <a:gd name="connsiteX146" fmla="*/ 5102642 w 12192000"/>
              <a:gd name="connsiteY146" fmla="*/ 186816 h 4939827"/>
              <a:gd name="connsiteX147" fmla="*/ 5193590 w 12192000"/>
              <a:gd name="connsiteY147" fmla="*/ 156458 h 4939827"/>
              <a:gd name="connsiteX148" fmla="*/ 5323922 w 12192000"/>
              <a:gd name="connsiteY148" fmla="*/ 146332 h 4939827"/>
              <a:gd name="connsiteX149" fmla="*/ 5421860 w 12192000"/>
              <a:gd name="connsiteY149" fmla="*/ 167298 h 4939827"/>
              <a:gd name="connsiteX150" fmla="*/ 5476948 w 12192000"/>
              <a:gd name="connsiteY150" fmla="*/ 173249 h 4939827"/>
              <a:gd name="connsiteX151" fmla="*/ 5516842 w 12192000"/>
              <a:gd name="connsiteY151" fmla="*/ 184018 h 4939827"/>
              <a:gd name="connsiteX152" fmla="*/ 5619415 w 12192000"/>
              <a:gd name="connsiteY152" fmla="*/ 176781 h 4939827"/>
              <a:gd name="connsiteX153" fmla="*/ 5789867 w 12192000"/>
              <a:gd name="connsiteY153" fmla="*/ 150304 h 4939827"/>
              <a:gd name="connsiteX154" fmla="*/ 5825953 w 12192000"/>
              <a:gd name="connsiteY154" fmla="*/ 147907 h 4939827"/>
              <a:gd name="connsiteX155" fmla="*/ 5856168 w 12192000"/>
              <a:gd name="connsiteY155" fmla="*/ 158719 h 4939827"/>
              <a:gd name="connsiteX156" fmla="*/ 5862476 w 12192000"/>
              <a:gd name="connsiteY156" fmla="*/ 172447 h 4939827"/>
              <a:gd name="connsiteX157" fmla="*/ 5882195 w 12192000"/>
              <a:gd name="connsiteY157" fmla="*/ 173195 h 4939827"/>
              <a:gd name="connsiteX158" fmla="*/ 5887271 w 12192000"/>
              <a:gd name="connsiteY158" fmla="*/ 176084 h 4939827"/>
              <a:gd name="connsiteX159" fmla="*/ 5921577 w 12192000"/>
              <a:gd name="connsiteY159" fmla="*/ 169858 h 4939827"/>
              <a:gd name="connsiteX160" fmla="*/ 5983240 w 12192000"/>
              <a:gd name="connsiteY160" fmla="*/ 152755 h 4939827"/>
              <a:gd name="connsiteX161" fmla="*/ 6152287 w 12192000"/>
              <a:gd name="connsiteY161" fmla="*/ 116736 h 4939827"/>
              <a:gd name="connsiteX162" fmla="*/ 6415830 w 12192000"/>
              <a:gd name="connsiteY162" fmla="*/ 136006 h 4939827"/>
              <a:gd name="connsiteX163" fmla="*/ 6756965 w 12192000"/>
              <a:gd name="connsiteY163" fmla="*/ 57636 h 4939827"/>
              <a:gd name="connsiteX164" fmla="*/ 6819400 w 12192000"/>
              <a:gd name="connsiteY164" fmla="*/ 30742 h 4939827"/>
              <a:gd name="connsiteX165" fmla="*/ 6986370 w 12192000"/>
              <a:gd name="connsiteY165" fmla="*/ 12659 h 4939827"/>
              <a:gd name="connsiteX166" fmla="*/ 6989536 w 12192000"/>
              <a:gd name="connsiteY166" fmla="*/ 14528 h 4939827"/>
              <a:gd name="connsiteX167" fmla="*/ 7015933 w 12192000"/>
              <a:gd name="connsiteY167" fmla="*/ 9653 h 4939827"/>
              <a:gd name="connsiteX168" fmla="*/ 7020592 w 12192000"/>
              <a:gd name="connsiteY168" fmla="*/ 1651 h 4939827"/>
              <a:gd name="connsiteX169" fmla="*/ 7025905 w 12192000"/>
              <a:gd name="connsiteY16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922756 w 12192000"/>
              <a:gd name="connsiteY135" fmla="*/ 194044 h 4939827"/>
              <a:gd name="connsiteX136" fmla="*/ 4028476 w 12192000"/>
              <a:gd name="connsiteY136" fmla="*/ 223679 h 4939827"/>
              <a:gd name="connsiteX137" fmla="*/ 4191582 w 12192000"/>
              <a:gd name="connsiteY137" fmla="*/ 238952 h 4939827"/>
              <a:gd name="connsiteX138" fmla="*/ 4251024 w 12192000"/>
              <a:gd name="connsiteY138" fmla="*/ 240874 h 4939827"/>
              <a:gd name="connsiteX139" fmla="*/ 4355275 w 12192000"/>
              <a:gd name="connsiteY139" fmla="*/ 260205 h 4939827"/>
              <a:gd name="connsiteX140" fmla="*/ 4423807 w 12192000"/>
              <a:gd name="connsiteY140" fmla="*/ 270366 h 4939827"/>
              <a:gd name="connsiteX141" fmla="*/ 4558432 w 12192000"/>
              <a:gd name="connsiteY141" fmla="*/ 269194 h 4939827"/>
              <a:gd name="connsiteX142" fmla="*/ 4635061 w 12192000"/>
              <a:gd name="connsiteY142" fmla="*/ 280682 h 4939827"/>
              <a:gd name="connsiteX143" fmla="*/ 4807427 w 12192000"/>
              <a:gd name="connsiteY143" fmla="*/ 276835 h 4939827"/>
              <a:gd name="connsiteX144" fmla="*/ 5028933 w 12192000"/>
              <a:gd name="connsiteY144" fmla="*/ 183887 h 4939827"/>
              <a:gd name="connsiteX145" fmla="*/ 5093642 w 12192000"/>
              <a:gd name="connsiteY145" fmla="*/ 177214 h 4939827"/>
              <a:gd name="connsiteX146" fmla="*/ 5102642 w 12192000"/>
              <a:gd name="connsiteY146" fmla="*/ 186816 h 4939827"/>
              <a:gd name="connsiteX147" fmla="*/ 5193590 w 12192000"/>
              <a:gd name="connsiteY147" fmla="*/ 156458 h 4939827"/>
              <a:gd name="connsiteX148" fmla="*/ 5323922 w 12192000"/>
              <a:gd name="connsiteY148" fmla="*/ 146332 h 4939827"/>
              <a:gd name="connsiteX149" fmla="*/ 5421860 w 12192000"/>
              <a:gd name="connsiteY149" fmla="*/ 167298 h 4939827"/>
              <a:gd name="connsiteX150" fmla="*/ 5476948 w 12192000"/>
              <a:gd name="connsiteY150" fmla="*/ 173249 h 4939827"/>
              <a:gd name="connsiteX151" fmla="*/ 5516842 w 12192000"/>
              <a:gd name="connsiteY151" fmla="*/ 184018 h 4939827"/>
              <a:gd name="connsiteX152" fmla="*/ 5619415 w 12192000"/>
              <a:gd name="connsiteY152" fmla="*/ 176781 h 4939827"/>
              <a:gd name="connsiteX153" fmla="*/ 5789867 w 12192000"/>
              <a:gd name="connsiteY153" fmla="*/ 150304 h 4939827"/>
              <a:gd name="connsiteX154" fmla="*/ 5825953 w 12192000"/>
              <a:gd name="connsiteY154" fmla="*/ 147907 h 4939827"/>
              <a:gd name="connsiteX155" fmla="*/ 5856168 w 12192000"/>
              <a:gd name="connsiteY155" fmla="*/ 158719 h 4939827"/>
              <a:gd name="connsiteX156" fmla="*/ 5862476 w 12192000"/>
              <a:gd name="connsiteY156" fmla="*/ 172447 h 4939827"/>
              <a:gd name="connsiteX157" fmla="*/ 5882195 w 12192000"/>
              <a:gd name="connsiteY157" fmla="*/ 173195 h 4939827"/>
              <a:gd name="connsiteX158" fmla="*/ 5887271 w 12192000"/>
              <a:gd name="connsiteY158" fmla="*/ 176084 h 4939827"/>
              <a:gd name="connsiteX159" fmla="*/ 5921577 w 12192000"/>
              <a:gd name="connsiteY159" fmla="*/ 169858 h 4939827"/>
              <a:gd name="connsiteX160" fmla="*/ 5983240 w 12192000"/>
              <a:gd name="connsiteY160" fmla="*/ 152755 h 4939827"/>
              <a:gd name="connsiteX161" fmla="*/ 6152287 w 12192000"/>
              <a:gd name="connsiteY161" fmla="*/ 116736 h 4939827"/>
              <a:gd name="connsiteX162" fmla="*/ 6415830 w 12192000"/>
              <a:gd name="connsiteY162" fmla="*/ 136006 h 4939827"/>
              <a:gd name="connsiteX163" fmla="*/ 6756965 w 12192000"/>
              <a:gd name="connsiteY163" fmla="*/ 57636 h 4939827"/>
              <a:gd name="connsiteX164" fmla="*/ 6819400 w 12192000"/>
              <a:gd name="connsiteY164" fmla="*/ 30742 h 4939827"/>
              <a:gd name="connsiteX165" fmla="*/ 6986370 w 12192000"/>
              <a:gd name="connsiteY165" fmla="*/ 12659 h 4939827"/>
              <a:gd name="connsiteX166" fmla="*/ 6989536 w 12192000"/>
              <a:gd name="connsiteY166" fmla="*/ 14528 h 4939827"/>
              <a:gd name="connsiteX167" fmla="*/ 7015933 w 12192000"/>
              <a:gd name="connsiteY167" fmla="*/ 9653 h 4939827"/>
              <a:gd name="connsiteX168" fmla="*/ 7020592 w 12192000"/>
              <a:gd name="connsiteY168" fmla="*/ 1651 h 4939827"/>
              <a:gd name="connsiteX169" fmla="*/ 7025905 w 12192000"/>
              <a:gd name="connsiteY16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98001 w 12192000"/>
              <a:gd name="connsiteY124" fmla="*/ 231941 h 4939827"/>
              <a:gd name="connsiteX125" fmla="*/ 3561557 w 12192000"/>
              <a:gd name="connsiteY125" fmla="*/ 228095 h 4939827"/>
              <a:gd name="connsiteX126" fmla="*/ 3611920 w 12192000"/>
              <a:gd name="connsiteY126" fmla="*/ 218094 h 4939827"/>
              <a:gd name="connsiteX127" fmla="*/ 3620528 w 12192000"/>
              <a:gd name="connsiteY127" fmla="*/ 218788 h 4939827"/>
              <a:gd name="connsiteX128" fmla="*/ 3620766 w 12192000"/>
              <a:gd name="connsiteY128" fmla="*/ 218511 h 4939827"/>
              <a:gd name="connsiteX129" fmla="*/ 3629977 w 12192000"/>
              <a:gd name="connsiteY129" fmla="*/ 218664 h 4939827"/>
              <a:gd name="connsiteX130" fmla="*/ 3636217 w 12192000"/>
              <a:gd name="connsiteY130" fmla="*/ 220048 h 4939827"/>
              <a:gd name="connsiteX131" fmla="*/ 3709484 w 12192000"/>
              <a:gd name="connsiteY131" fmla="*/ 186927 h 4939827"/>
              <a:gd name="connsiteX132" fmla="*/ 3761342 w 12192000"/>
              <a:gd name="connsiteY132" fmla="*/ 177474 h 4939827"/>
              <a:gd name="connsiteX133" fmla="*/ 3799748 w 12192000"/>
              <a:gd name="connsiteY133" fmla="*/ 167154 h 4939827"/>
              <a:gd name="connsiteX134" fmla="*/ 3922756 w 12192000"/>
              <a:gd name="connsiteY134" fmla="*/ 194044 h 4939827"/>
              <a:gd name="connsiteX135" fmla="*/ 4028476 w 12192000"/>
              <a:gd name="connsiteY135" fmla="*/ 223679 h 4939827"/>
              <a:gd name="connsiteX136" fmla="*/ 4191582 w 12192000"/>
              <a:gd name="connsiteY136" fmla="*/ 238952 h 4939827"/>
              <a:gd name="connsiteX137" fmla="*/ 4251024 w 12192000"/>
              <a:gd name="connsiteY137" fmla="*/ 240874 h 4939827"/>
              <a:gd name="connsiteX138" fmla="*/ 4355275 w 12192000"/>
              <a:gd name="connsiteY138" fmla="*/ 260205 h 4939827"/>
              <a:gd name="connsiteX139" fmla="*/ 4423807 w 12192000"/>
              <a:gd name="connsiteY139" fmla="*/ 270366 h 4939827"/>
              <a:gd name="connsiteX140" fmla="*/ 4558432 w 12192000"/>
              <a:gd name="connsiteY140" fmla="*/ 269194 h 4939827"/>
              <a:gd name="connsiteX141" fmla="*/ 4635061 w 12192000"/>
              <a:gd name="connsiteY141" fmla="*/ 280682 h 4939827"/>
              <a:gd name="connsiteX142" fmla="*/ 4807427 w 12192000"/>
              <a:gd name="connsiteY142" fmla="*/ 276835 h 4939827"/>
              <a:gd name="connsiteX143" fmla="*/ 5028933 w 12192000"/>
              <a:gd name="connsiteY143" fmla="*/ 183887 h 4939827"/>
              <a:gd name="connsiteX144" fmla="*/ 5093642 w 12192000"/>
              <a:gd name="connsiteY144" fmla="*/ 177214 h 4939827"/>
              <a:gd name="connsiteX145" fmla="*/ 5102642 w 12192000"/>
              <a:gd name="connsiteY145" fmla="*/ 186816 h 4939827"/>
              <a:gd name="connsiteX146" fmla="*/ 5193590 w 12192000"/>
              <a:gd name="connsiteY146" fmla="*/ 156458 h 4939827"/>
              <a:gd name="connsiteX147" fmla="*/ 5323922 w 12192000"/>
              <a:gd name="connsiteY147" fmla="*/ 146332 h 4939827"/>
              <a:gd name="connsiteX148" fmla="*/ 5421860 w 12192000"/>
              <a:gd name="connsiteY148" fmla="*/ 167298 h 4939827"/>
              <a:gd name="connsiteX149" fmla="*/ 5476948 w 12192000"/>
              <a:gd name="connsiteY149" fmla="*/ 173249 h 4939827"/>
              <a:gd name="connsiteX150" fmla="*/ 5516842 w 12192000"/>
              <a:gd name="connsiteY150" fmla="*/ 184018 h 4939827"/>
              <a:gd name="connsiteX151" fmla="*/ 5619415 w 12192000"/>
              <a:gd name="connsiteY151" fmla="*/ 176781 h 4939827"/>
              <a:gd name="connsiteX152" fmla="*/ 5789867 w 12192000"/>
              <a:gd name="connsiteY152" fmla="*/ 150304 h 4939827"/>
              <a:gd name="connsiteX153" fmla="*/ 5825953 w 12192000"/>
              <a:gd name="connsiteY153" fmla="*/ 147907 h 4939827"/>
              <a:gd name="connsiteX154" fmla="*/ 5856168 w 12192000"/>
              <a:gd name="connsiteY154" fmla="*/ 158719 h 4939827"/>
              <a:gd name="connsiteX155" fmla="*/ 5862476 w 12192000"/>
              <a:gd name="connsiteY155" fmla="*/ 172447 h 4939827"/>
              <a:gd name="connsiteX156" fmla="*/ 5882195 w 12192000"/>
              <a:gd name="connsiteY156" fmla="*/ 173195 h 4939827"/>
              <a:gd name="connsiteX157" fmla="*/ 5887271 w 12192000"/>
              <a:gd name="connsiteY157" fmla="*/ 176084 h 4939827"/>
              <a:gd name="connsiteX158" fmla="*/ 5921577 w 12192000"/>
              <a:gd name="connsiteY158" fmla="*/ 169858 h 4939827"/>
              <a:gd name="connsiteX159" fmla="*/ 5983240 w 12192000"/>
              <a:gd name="connsiteY159" fmla="*/ 152755 h 4939827"/>
              <a:gd name="connsiteX160" fmla="*/ 6152287 w 12192000"/>
              <a:gd name="connsiteY160" fmla="*/ 116736 h 4939827"/>
              <a:gd name="connsiteX161" fmla="*/ 6415830 w 12192000"/>
              <a:gd name="connsiteY161" fmla="*/ 136006 h 4939827"/>
              <a:gd name="connsiteX162" fmla="*/ 6756965 w 12192000"/>
              <a:gd name="connsiteY162" fmla="*/ 57636 h 4939827"/>
              <a:gd name="connsiteX163" fmla="*/ 6819400 w 12192000"/>
              <a:gd name="connsiteY163" fmla="*/ 30742 h 4939827"/>
              <a:gd name="connsiteX164" fmla="*/ 6986370 w 12192000"/>
              <a:gd name="connsiteY164" fmla="*/ 12659 h 4939827"/>
              <a:gd name="connsiteX165" fmla="*/ 6989536 w 12192000"/>
              <a:gd name="connsiteY165" fmla="*/ 14528 h 4939827"/>
              <a:gd name="connsiteX166" fmla="*/ 7015933 w 12192000"/>
              <a:gd name="connsiteY166" fmla="*/ 9653 h 4939827"/>
              <a:gd name="connsiteX167" fmla="*/ 7020592 w 12192000"/>
              <a:gd name="connsiteY167" fmla="*/ 1651 h 4939827"/>
              <a:gd name="connsiteX168" fmla="*/ 7025905 w 12192000"/>
              <a:gd name="connsiteY168"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103677 w 12192000"/>
              <a:gd name="connsiteY116" fmla="*/ 209527 h 4939827"/>
              <a:gd name="connsiteX117" fmla="*/ 3126759 w 12192000"/>
              <a:gd name="connsiteY117" fmla="*/ 211226 h 4939827"/>
              <a:gd name="connsiteX118" fmla="*/ 3164020 w 12192000"/>
              <a:gd name="connsiteY118" fmla="*/ 212779 h 4939827"/>
              <a:gd name="connsiteX119" fmla="*/ 3285019 w 12192000"/>
              <a:gd name="connsiteY119" fmla="*/ 220535 h 4939827"/>
              <a:gd name="connsiteX120" fmla="*/ 3365154 w 12192000"/>
              <a:gd name="connsiteY120" fmla="*/ 226416 h 4939827"/>
              <a:gd name="connsiteX121" fmla="*/ 3367507 w 12192000"/>
              <a:gd name="connsiteY121" fmla="*/ 225416 h 4939827"/>
              <a:gd name="connsiteX122" fmla="*/ 3387567 w 12192000"/>
              <a:gd name="connsiteY122" fmla="*/ 227103 h 4939827"/>
              <a:gd name="connsiteX123" fmla="*/ 3498001 w 12192000"/>
              <a:gd name="connsiteY123" fmla="*/ 231941 h 4939827"/>
              <a:gd name="connsiteX124" fmla="*/ 3561557 w 12192000"/>
              <a:gd name="connsiteY124" fmla="*/ 228095 h 4939827"/>
              <a:gd name="connsiteX125" fmla="*/ 3611920 w 12192000"/>
              <a:gd name="connsiteY125" fmla="*/ 218094 h 4939827"/>
              <a:gd name="connsiteX126" fmla="*/ 3620528 w 12192000"/>
              <a:gd name="connsiteY126" fmla="*/ 218788 h 4939827"/>
              <a:gd name="connsiteX127" fmla="*/ 3620766 w 12192000"/>
              <a:gd name="connsiteY127" fmla="*/ 218511 h 4939827"/>
              <a:gd name="connsiteX128" fmla="*/ 3629977 w 12192000"/>
              <a:gd name="connsiteY128" fmla="*/ 218664 h 4939827"/>
              <a:gd name="connsiteX129" fmla="*/ 3636217 w 12192000"/>
              <a:gd name="connsiteY129" fmla="*/ 220048 h 4939827"/>
              <a:gd name="connsiteX130" fmla="*/ 3709484 w 12192000"/>
              <a:gd name="connsiteY130" fmla="*/ 186927 h 4939827"/>
              <a:gd name="connsiteX131" fmla="*/ 3761342 w 12192000"/>
              <a:gd name="connsiteY131" fmla="*/ 177474 h 4939827"/>
              <a:gd name="connsiteX132" fmla="*/ 3799748 w 12192000"/>
              <a:gd name="connsiteY132" fmla="*/ 167154 h 4939827"/>
              <a:gd name="connsiteX133" fmla="*/ 3922756 w 12192000"/>
              <a:gd name="connsiteY133" fmla="*/ 194044 h 4939827"/>
              <a:gd name="connsiteX134" fmla="*/ 4028476 w 12192000"/>
              <a:gd name="connsiteY134" fmla="*/ 223679 h 4939827"/>
              <a:gd name="connsiteX135" fmla="*/ 4191582 w 12192000"/>
              <a:gd name="connsiteY135" fmla="*/ 238952 h 4939827"/>
              <a:gd name="connsiteX136" fmla="*/ 4251024 w 12192000"/>
              <a:gd name="connsiteY136" fmla="*/ 240874 h 4939827"/>
              <a:gd name="connsiteX137" fmla="*/ 4355275 w 12192000"/>
              <a:gd name="connsiteY137" fmla="*/ 260205 h 4939827"/>
              <a:gd name="connsiteX138" fmla="*/ 4423807 w 12192000"/>
              <a:gd name="connsiteY138" fmla="*/ 270366 h 4939827"/>
              <a:gd name="connsiteX139" fmla="*/ 4558432 w 12192000"/>
              <a:gd name="connsiteY139" fmla="*/ 269194 h 4939827"/>
              <a:gd name="connsiteX140" fmla="*/ 4635061 w 12192000"/>
              <a:gd name="connsiteY140" fmla="*/ 280682 h 4939827"/>
              <a:gd name="connsiteX141" fmla="*/ 4807427 w 12192000"/>
              <a:gd name="connsiteY141" fmla="*/ 276835 h 4939827"/>
              <a:gd name="connsiteX142" fmla="*/ 5028933 w 12192000"/>
              <a:gd name="connsiteY142" fmla="*/ 183887 h 4939827"/>
              <a:gd name="connsiteX143" fmla="*/ 5093642 w 12192000"/>
              <a:gd name="connsiteY143" fmla="*/ 177214 h 4939827"/>
              <a:gd name="connsiteX144" fmla="*/ 5102642 w 12192000"/>
              <a:gd name="connsiteY144" fmla="*/ 186816 h 4939827"/>
              <a:gd name="connsiteX145" fmla="*/ 5193590 w 12192000"/>
              <a:gd name="connsiteY145" fmla="*/ 156458 h 4939827"/>
              <a:gd name="connsiteX146" fmla="*/ 5323922 w 12192000"/>
              <a:gd name="connsiteY146" fmla="*/ 146332 h 4939827"/>
              <a:gd name="connsiteX147" fmla="*/ 5421860 w 12192000"/>
              <a:gd name="connsiteY147" fmla="*/ 167298 h 4939827"/>
              <a:gd name="connsiteX148" fmla="*/ 5476948 w 12192000"/>
              <a:gd name="connsiteY148" fmla="*/ 173249 h 4939827"/>
              <a:gd name="connsiteX149" fmla="*/ 5516842 w 12192000"/>
              <a:gd name="connsiteY149" fmla="*/ 184018 h 4939827"/>
              <a:gd name="connsiteX150" fmla="*/ 5619415 w 12192000"/>
              <a:gd name="connsiteY150" fmla="*/ 176781 h 4939827"/>
              <a:gd name="connsiteX151" fmla="*/ 5789867 w 12192000"/>
              <a:gd name="connsiteY151" fmla="*/ 150304 h 4939827"/>
              <a:gd name="connsiteX152" fmla="*/ 5825953 w 12192000"/>
              <a:gd name="connsiteY152" fmla="*/ 147907 h 4939827"/>
              <a:gd name="connsiteX153" fmla="*/ 5856168 w 12192000"/>
              <a:gd name="connsiteY153" fmla="*/ 158719 h 4939827"/>
              <a:gd name="connsiteX154" fmla="*/ 5862476 w 12192000"/>
              <a:gd name="connsiteY154" fmla="*/ 172447 h 4939827"/>
              <a:gd name="connsiteX155" fmla="*/ 5882195 w 12192000"/>
              <a:gd name="connsiteY155" fmla="*/ 173195 h 4939827"/>
              <a:gd name="connsiteX156" fmla="*/ 5887271 w 12192000"/>
              <a:gd name="connsiteY156" fmla="*/ 176084 h 4939827"/>
              <a:gd name="connsiteX157" fmla="*/ 5921577 w 12192000"/>
              <a:gd name="connsiteY157" fmla="*/ 169858 h 4939827"/>
              <a:gd name="connsiteX158" fmla="*/ 5983240 w 12192000"/>
              <a:gd name="connsiteY158" fmla="*/ 152755 h 4939827"/>
              <a:gd name="connsiteX159" fmla="*/ 6152287 w 12192000"/>
              <a:gd name="connsiteY159" fmla="*/ 116736 h 4939827"/>
              <a:gd name="connsiteX160" fmla="*/ 6415830 w 12192000"/>
              <a:gd name="connsiteY160" fmla="*/ 136006 h 4939827"/>
              <a:gd name="connsiteX161" fmla="*/ 6756965 w 12192000"/>
              <a:gd name="connsiteY161" fmla="*/ 57636 h 4939827"/>
              <a:gd name="connsiteX162" fmla="*/ 6819400 w 12192000"/>
              <a:gd name="connsiteY162" fmla="*/ 30742 h 4939827"/>
              <a:gd name="connsiteX163" fmla="*/ 6986370 w 12192000"/>
              <a:gd name="connsiteY163" fmla="*/ 12659 h 4939827"/>
              <a:gd name="connsiteX164" fmla="*/ 6989536 w 12192000"/>
              <a:gd name="connsiteY164" fmla="*/ 14528 h 4939827"/>
              <a:gd name="connsiteX165" fmla="*/ 7015933 w 12192000"/>
              <a:gd name="connsiteY165" fmla="*/ 9653 h 4939827"/>
              <a:gd name="connsiteX166" fmla="*/ 7020592 w 12192000"/>
              <a:gd name="connsiteY166" fmla="*/ 1651 h 4939827"/>
              <a:gd name="connsiteX167" fmla="*/ 7025905 w 12192000"/>
              <a:gd name="connsiteY167"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30844 w 12192000"/>
              <a:gd name="connsiteY115" fmla="*/ 225861 h 4939827"/>
              <a:gd name="connsiteX116" fmla="*/ 3103677 w 12192000"/>
              <a:gd name="connsiteY116" fmla="*/ 209527 h 4939827"/>
              <a:gd name="connsiteX117" fmla="*/ 3126759 w 12192000"/>
              <a:gd name="connsiteY117" fmla="*/ 211226 h 4939827"/>
              <a:gd name="connsiteX118" fmla="*/ 3164020 w 12192000"/>
              <a:gd name="connsiteY118" fmla="*/ 212779 h 4939827"/>
              <a:gd name="connsiteX119" fmla="*/ 3285019 w 12192000"/>
              <a:gd name="connsiteY119" fmla="*/ 220535 h 4939827"/>
              <a:gd name="connsiteX120" fmla="*/ 3365154 w 12192000"/>
              <a:gd name="connsiteY120" fmla="*/ 226416 h 4939827"/>
              <a:gd name="connsiteX121" fmla="*/ 3367507 w 12192000"/>
              <a:gd name="connsiteY121" fmla="*/ 225416 h 4939827"/>
              <a:gd name="connsiteX122" fmla="*/ 3387567 w 12192000"/>
              <a:gd name="connsiteY122" fmla="*/ 227103 h 4939827"/>
              <a:gd name="connsiteX123" fmla="*/ 3498001 w 12192000"/>
              <a:gd name="connsiteY123" fmla="*/ 231941 h 4939827"/>
              <a:gd name="connsiteX124" fmla="*/ 3561557 w 12192000"/>
              <a:gd name="connsiteY124" fmla="*/ 228095 h 4939827"/>
              <a:gd name="connsiteX125" fmla="*/ 3611920 w 12192000"/>
              <a:gd name="connsiteY125" fmla="*/ 218094 h 4939827"/>
              <a:gd name="connsiteX126" fmla="*/ 3620528 w 12192000"/>
              <a:gd name="connsiteY126" fmla="*/ 218788 h 4939827"/>
              <a:gd name="connsiteX127" fmla="*/ 3620766 w 12192000"/>
              <a:gd name="connsiteY127" fmla="*/ 218511 h 4939827"/>
              <a:gd name="connsiteX128" fmla="*/ 3629977 w 12192000"/>
              <a:gd name="connsiteY128" fmla="*/ 218664 h 4939827"/>
              <a:gd name="connsiteX129" fmla="*/ 3636217 w 12192000"/>
              <a:gd name="connsiteY129" fmla="*/ 220048 h 4939827"/>
              <a:gd name="connsiteX130" fmla="*/ 3709484 w 12192000"/>
              <a:gd name="connsiteY130" fmla="*/ 186927 h 4939827"/>
              <a:gd name="connsiteX131" fmla="*/ 3761342 w 12192000"/>
              <a:gd name="connsiteY131" fmla="*/ 177474 h 4939827"/>
              <a:gd name="connsiteX132" fmla="*/ 3799748 w 12192000"/>
              <a:gd name="connsiteY132" fmla="*/ 167154 h 4939827"/>
              <a:gd name="connsiteX133" fmla="*/ 3922756 w 12192000"/>
              <a:gd name="connsiteY133" fmla="*/ 194044 h 4939827"/>
              <a:gd name="connsiteX134" fmla="*/ 4028476 w 12192000"/>
              <a:gd name="connsiteY134" fmla="*/ 223679 h 4939827"/>
              <a:gd name="connsiteX135" fmla="*/ 4191582 w 12192000"/>
              <a:gd name="connsiteY135" fmla="*/ 238952 h 4939827"/>
              <a:gd name="connsiteX136" fmla="*/ 4251024 w 12192000"/>
              <a:gd name="connsiteY136" fmla="*/ 240874 h 4939827"/>
              <a:gd name="connsiteX137" fmla="*/ 4355275 w 12192000"/>
              <a:gd name="connsiteY137" fmla="*/ 260205 h 4939827"/>
              <a:gd name="connsiteX138" fmla="*/ 4423807 w 12192000"/>
              <a:gd name="connsiteY138" fmla="*/ 270366 h 4939827"/>
              <a:gd name="connsiteX139" fmla="*/ 4558432 w 12192000"/>
              <a:gd name="connsiteY139" fmla="*/ 269194 h 4939827"/>
              <a:gd name="connsiteX140" fmla="*/ 4635061 w 12192000"/>
              <a:gd name="connsiteY140" fmla="*/ 280682 h 4939827"/>
              <a:gd name="connsiteX141" fmla="*/ 4807427 w 12192000"/>
              <a:gd name="connsiteY141" fmla="*/ 276835 h 4939827"/>
              <a:gd name="connsiteX142" fmla="*/ 5028933 w 12192000"/>
              <a:gd name="connsiteY142" fmla="*/ 183887 h 4939827"/>
              <a:gd name="connsiteX143" fmla="*/ 5093642 w 12192000"/>
              <a:gd name="connsiteY143" fmla="*/ 177214 h 4939827"/>
              <a:gd name="connsiteX144" fmla="*/ 5102642 w 12192000"/>
              <a:gd name="connsiteY144" fmla="*/ 186816 h 4939827"/>
              <a:gd name="connsiteX145" fmla="*/ 5193590 w 12192000"/>
              <a:gd name="connsiteY145" fmla="*/ 156458 h 4939827"/>
              <a:gd name="connsiteX146" fmla="*/ 5323922 w 12192000"/>
              <a:gd name="connsiteY146" fmla="*/ 146332 h 4939827"/>
              <a:gd name="connsiteX147" fmla="*/ 5421860 w 12192000"/>
              <a:gd name="connsiteY147" fmla="*/ 167298 h 4939827"/>
              <a:gd name="connsiteX148" fmla="*/ 5476948 w 12192000"/>
              <a:gd name="connsiteY148" fmla="*/ 173249 h 4939827"/>
              <a:gd name="connsiteX149" fmla="*/ 5516842 w 12192000"/>
              <a:gd name="connsiteY149" fmla="*/ 184018 h 4939827"/>
              <a:gd name="connsiteX150" fmla="*/ 5619415 w 12192000"/>
              <a:gd name="connsiteY150" fmla="*/ 176781 h 4939827"/>
              <a:gd name="connsiteX151" fmla="*/ 5789867 w 12192000"/>
              <a:gd name="connsiteY151" fmla="*/ 150304 h 4939827"/>
              <a:gd name="connsiteX152" fmla="*/ 5825953 w 12192000"/>
              <a:gd name="connsiteY152" fmla="*/ 147907 h 4939827"/>
              <a:gd name="connsiteX153" fmla="*/ 5856168 w 12192000"/>
              <a:gd name="connsiteY153" fmla="*/ 158719 h 4939827"/>
              <a:gd name="connsiteX154" fmla="*/ 5862476 w 12192000"/>
              <a:gd name="connsiteY154" fmla="*/ 172447 h 4939827"/>
              <a:gd name="connsiteX155" fmla="*/ 5882195 w 12192000"/>
              <a:gd name="connsiteY155" fmla="*/ 173195 h 4939827"/>
              <a:gd name="connsiteX156" fmla="*/ 5887271 w 12192000"/>
              <a:gd name="connsiteY156" fmla="*/ 176084 h 4939827"/>
              <a:gd name="connsiteX157" fmla="*/ 5921577 w 12192000"/>
              <a:gd name="connsiteY157" fmla="*/ 169858 h 4939827"/>
              <a:gd name="connsiteX158" fmla="*/ 5983240 w 12192000"/>
              <a:gd name="connsiteY158" fmla="*/ 152755 h 4939827"/>
              <a:gd name="connsiteX159" fmla="*/ 6152287 w 12192000"/>
              <a:gd name="connsiteY159" fmla="*/ 116736 h 4939827"/>
              <a:gd name="connsiteX160" fmla="*/ 6415830 w 12192000"/>
              <a:gd name="connsiteY160" fmla="*/ 136006 h 4939827"/>
              <a:gd name="connsiteX161" fmla="*/ 6756965 w 12192000"/>
              <a:gd name="connsiteY161" fmla="*/ 57636 h 4939827"/>
              <a:gd name="connsiteX162" fmla="*/ 6819400 w 12192000"/>
              <a:gd name="connsiteY162" fmla="*/ 30742 h 4939827"/>
              <a:gd name="connsiteX163" fmla="*/ 6986370 w 12192000"/>
              <a:gd name="connsiteY163" fmla="*/ 12659 h 4939827"/>
              <a:gd name="connsiteX164" fmla="*/ 6989536 w 12192000"/>
              <a:gd name="connsiteY164" fmla="*/ 14528 h 4939827"/>
              <a:gd name="connsiteX165" fmla="*/ 7015933 w 12192000"/>
              <a:gd name="connsiteY165" fmla="*/ 9653 h 4939827"/>
              <a:gd name="connsiteX166" fmla="*/ 7020592 w 12192000"/>
              <a:gd name="connsiteY166" fmla="*/ 1651 h 4939827"/>
              <a:gd name="connsiteX167" fmla="*/ 7025905 w 12192000"/>
              <a:gd name="connsiteY167"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3030844 w 12192000"/>
              <a:gd name="connsiteY114" fmla="*/ 225861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87089 w 12192000"/>
              <a:gd name="connsiteY55" fmla="*/ 303891 h 4939827"/>
              <a:gd name="connsiteX56" fmla="*/ 9371484 w 12192000"/>
              <a:gd name="connsiteY56" fmla="*/ 329634 h 4939827"/>
              <a:gd name="connsiteX57" fmla="*/ 9404829 w 12192000"/>
              <a:gd name="connsiteY57" fmla="*/ 339038 h 4939827"/>
              <a:gd name="connsiteX58" fmla="*/ 9427021 w 12192000"/>
              <a:gd name="connsiteY58" fmla="*/ 358784 h 4939827"/>
              <a:gd name="connsiteX59" fmla="*/ 9670844 w 12192000"/>
              <a:gd name="connsiteY59" fmla="*/ 405128 h 4939827"/>
              <a:gd name="connsiteX60" fmla="*/ 9816083 w 12192000"/>
              <a:gd name="connsiteY60" fmla="*/ 416573 h 4939827"/>
              <a:gd name="connsiteX61" fmla="*/ 9936741 w 12192000"/>
              <a:gd name="connsiteY61" fmla="*/ 437044 h 4939827"/>
              <a:gd name="connsiteX62" fmla="*/ 10050093 w 12192000"/>
              <a:gd name="connsiteY62" fmla="*/ 443783 h 4939827"/>
              <a:gd name="connsiteX63" fmla="*/ 10130090 w 12192000"/>
              <a:gd name="connsiteY63" fmla="*/ 459520 h 4939827"/>
              <a:gd name="connsiteX64" fmla="*/ 10173456 w 12192000"/>
              <a:gd name="connsiteY64" fmla="*/ 457749 h 4939827"/>
              <a:gd name="connsiteX65" fmla="*/ 10218232 w 12192000"/>
              <a:gd name="connsiteY65" fmla="*/ 459820 h 4939827"/>
              <a:gd name="connsiteX66" fmla="*/ 10354176 w 12192000"/>
              <a:gd name="connsiteY66" fmla="*/ 471377 h 4939827"/>
              <a:gd name="connsiteX67" fmla="*/ 10430681 w 12192000"/>
              <a:gd name="connsiteY67" fmla="*/ 481226 h 4939827"/>
              <a:gd name="connsiteX68" fmla="*/ 10478169 w 12192000"/>
              <a:gd name="connsiteY68" fmla="*/ 481774 h 4939827"/>
              <a:gd name="connsiteX69" fmla="*/ 10540907 w 12192000"/>
              <a:gd name="connsiteY69" fmla="*/ 485607 h 4939827"/>
              <a:gd name="connsiteX70" fmla="*/ 10614941 w 12192000"/>
              <a:gd name="connsiteY70" fmla="*/ 487592 h 4939827"/>
              <a:gd name="connsiteX71" fmla="*/ 10674098 w 12192000"/>
              <a:gd name="connsiteY71" fmla="*/ 521656 h 4939827"/>
              <a:gd name="connsiteX72" fmla="*/ 10874834 w 12192000"/>
              <a:gd name="connsiteY72" fmla="*/ 574867 h 4939827"/>
              <a:gd name="connsiteX73" fmla="*/ 10944981 w 12192000"/>
              <a:gd name="connsiteY73" fmla="*/ 615042 h 4939827"/>
              <a:gd name="connsiteX74" fmla="*/ 11006376 w 12192000"/>
              <a:gd name="connsiteY74" fmla="*/ 645957 h 4939827"/>
              <a:gd name="connsiteX75" fmla="*/ 11076308 w 12192000"/>
              <a:gd name="connsiteY75" fmla="*/ 675698 h 4939827"/>
              <a:gd name="connsiteX76" fmla="*/ 11148789 w 12192000"/>
              <a:gd name="connsiteY76" fmla="*/ 685041 h 4939827"/>
              <a:gd name="connsiteX77" fmla="*/ 11249129 w 12192000"/>
              <a:gd name="connsiteY77" fmla="*/ 684218 h 4939827"/>
              <a:gd name="connsiteX78" fmla="*/ 11299915 w 12192000"/>
              <a:gd name="connsiteY78" fmla="*/ 692177 h 4939827"/>
              <a:gd name="connsiteX79" fmla="*/ 11386973 w 12192000"/>
              <a:gd name="connsiteY79" fmla="*/ 708209 h 4939827"/>
              <a:gd name="connsiteX80" fmla="*/ 11500105 w 12192000"/>
              <a:gd name="connsiteY80" fmla="*/ 735014 h 4939827"/>
              <a:gd name="connsiteX81" fmla="*/ 11621735 w 12192000"/>
              <a:gd name="connsiteY81" fmla="*/ 789584 h 4939827"/>
              <a:gd name="connsiteX82" fmla="*/ 11691200 w 12192000"/>
              <a:gd name="connsiteY82" fmla="*/ 867902 h 4939827"/>
              <a:gd name="connsiteX83" fmla="*/ 11819427 w 12192000"/>
              <a:gd name="connsiteY83" fmla="*/ 911634 h 4939827"/>
              <a:gd name="connsiteX84" fmla="*/ 11969720 w 12192000"/>
              <a:gd name="connsiteY84" fmla="*/ 964737 h 4939827"/>
              <a:gd name="connsiteX85" fmla="*/ 12055766 w 12192000"/>
              <a:gd name="connsiteY85" fmla="*/ 991268 h 4939827"/>
              <a:gd name="connsiteX86" fmla="*/ 12171539 w 12192000"/>
              <a:gd name="connsiteY86" fmla="*/ 995427 h 4939827"/>
              <a:gd name="connsiteX87" fmla="*/ 12187831 w 12192000"/>
              <a:gd name="connsiteY87" fmla="*/ 996580 h 4939827"/>
              <a:gd name="connsiteX88" fmla="*/ 12192000 w 12192000"/>
              <a:gd name="connsiteY88" fmla="*/ 996726 h 4939827"/>
              <a:gd name="connsiteX89" fmla="*/ 12192000 w 12192000"/>
              <a:gd name="connsiteY89" fmla="*/ 4939827 h 4939827"/>
              <a:gd name="connsiteX90" fmla="*/ 0 w 12192000"/>
              <a:gd name="connsiteY90" fmla="*/ 4939827 h 4939827"/>
              <a:gd name="connsiteX91" fmla="*/ 0 w 12192000"/>
              <a:gd name="connsiteY91" fmla="*/ 512043 h 4939827"/>
              <a:gd name="connsiteX92" fmla="*/ 7381 w 12192000"/>
              <a:gd name="connsiteY92" fmla="*/ 512580 h 4939827"/>
              <a:gd name="connsiteX93" fmla="*/ 100029 w 12192000"/>
              <a:gd name="connsiteY93" fmla="*/ 504758 h 4939827"/>
              <a:gd name="connsiteX94" fmla="*/ 155244 w 12192000"/>
              <a:gd name="connsiteY94" fmla="*/ 525130 h 4939827"/>
              <a:gd name="connsiteX95" fmla="*/ 254366 w 12192000"/>
              <a:gd name="connsiteY95" fmla="*/ 534449 h 4939827"/>
              <a:gd name="connsiteX96" fmla="*/ 447292 w 12192000"/>
              <a:gd name="connsiteY96" fmla="*/ 542725 h 4939827"/>
              <a:gd name="connsiteX97" fmla="*/ 628105 w 12192000"/>
              <a:gd name="connsiteY97" fmla="*/ 547853 h 4939827"/>
              <a:gd name="connsiteX98" fmla="*/ 783146 w 12192000"/>
              <a:gd name="connsiteY98" fmla="*/ 591799 h 4939827"/>
              <a:gd name="connsiteX99" fmla="*/ 1043676 w 12192000"/>
              <a:gd name="connsiteY99" fmla="*/ 591887 h 4939827"/>
              <a:gd name="connsiteX100" fmla="*/ 1281816 w 12192000"/>
              <a:gd name="connsiteY100" fmla="*/ 520946 h 4939827"/>
              <a:gd name="connsiteX101" fmla="*/ 1486347 w 12192000"/>
              <a:gd name="connsiteY101" fmla="*/ 487310 h 4939827"/>
              <a:gd name="connsiteX102" fmla="*/ 1568079 w 12192000"/>
              <a:gd name="connsiteY102" fmla="*/ 462531 h 4939827"/>
              <a:gd name="connsiteX103" fmla="*/ 1622516 w 12192000"/>
              <a:gd name="connsiteY103" fmla="*/ 466058 h 4939827"/>
              <a:gd name="connsiteX104" fmla="*/ 1655457 w 12192000"/>
              <a:gd name="connsiteY104" fmla="*/ 465359 h 4939827"/>
              <a:gd name="connsiteX105" fmla="*/ 1717454 w 12192000"/>
              <a:gd name="connsiteY105" fmla="*/ 417203 h 4939827"/>
              <a:gd name="connsiteX106" fmla="*/ 1913794 w 12192000"/>
              <a:gd name="connsiteY106" fmla="*/ 365255 h 4939827"/>
              <a:gd name="connsiteX107" fmla="*/ 2129762 w 12192000"/>
              <a:gd name="connsiteY107" fmla="*/ 367832 h 4939827"/>
              <a:gd name="connsiteX108" fmla="*/ 2376970 w 12192000"/>
              <a:gd name="connsiteY108" fmla="*/ 350129 h 4939827"/>
              <a:gd name="connsiteX109" fmla="*/ 2480155 w 12192000"/>
              <a:gd name="connsiteY109" fmla="*/ 359227 h 4939827"/>
              <a:gd name="connsiteX110" fmla="*/ 2586782 w 12192000"/>
              <a:gd name="connsiteY110" fmla="*/ 339352 h 4939827"/>
              <a:gd name="connsiteX111" fmla="*/ 2679617 w 12192000"/>
              <a:gd name="connsiteY111" fmla="*/ 305383 h 4939827"/>
              <a:gd name="connsiteX112" fmla="*/ 2788947 w 12192000"/>
              <a:gd name="connsiteY112" fmla="*/ 250375 h 4939827"/>
              <a:gd name="connsiteX113" fmla="*/ 2965530 w 12192000"/>
              <a:gd name="connsiteY113" fmla="*/ 245958 h 4939827"/>
              <a:gd name="connsiteX114" fmla="*/ 3103677 w 12192000"/>
              <a:gd name="connsiteY114" fmla="*/ 209527 h 4939827"/>
              <a:gd name="connsiteX115" fmla="*/ 3126759 w 12192000"/>
              <a:gd name="connsiteY115" fmla="*/ 211226 h 4939827"/>
              <a:gd name="connsiteX116" fmla="*/ 3164020 w 12192000"/>
              <a:gd name="connsiteY116" fmla="*/ 212779 h 4939827"/>
              <a:gd name="connsiteX117" fmla="*/ 3285019 w 12192000"/>
              <a:gd name="connsiteY117" fmla="*/ 220535 h 4939827"/>
              <a:gd name="connsiteX118" fmla="*/ 3365154 w 12192000"/>
              <a:gd name="connsiteY118" fmla="*/ 226416 h 4939827"/>
              <a:gd name="connsiteX119" fmla="*/ 3367507 w 12192000"/>
              <a:gd name="connsiteY119" fmla="*/ 225416 h 4939827"/>
              <a:gd name="connsiteX120" fmla="*/ 3387567 w 12192000"/>
              <a:gd name="connsiteY120" fmla="*/ 227103 h 4939827"/>
              <a:gd name="connsiteX121" fmla="*/ 3498001 w 12192000"/>
              <a:gd name="connsiteY121" fmla="*/ 231941 h 4939827"/>
              <a:gd name="connsiteX122" fmla="*/ 3561557 w 12192000"/>
              <a:gd name="connsiteY122" fmla="*/ 228095 h 4939827"/>
              <a:gd name="connsiteX123" fmla="*/ 3611920 w 12192000"/>
              <a:gd name="connsiteY123" fmla="*/ 218094 h 4939827"/>
              <a:gd name="connsiteX124" fmla="*/ 3620528 w 12192000"/>
              <a:gd name="connsiteY124" fmla="*/ 218788 h 4939827"/>
              <a:gd name="connsiteX125" fmla="*/ 3620766 w 12192000"/>
              <a:gd name="connsiteY125" fmla="*/ 218511 h 4939827"/>
              <a:gd name="connsiteX126" fmla="*/ 3629977 w 12192000"/>
              <a:gd name="connsiteY126" fmla="*/ 218664 h 4939827"/>
              <a:gd name="connsiteX127" fmla="*/ 3636217 w 12192000"/>
              <a:gd name="connsiteY127" fmla="*/ 220048 h 4939827"/>
              <a:gd name="connsiteX128" fmla="*/ 3709484 w 12192000"/>
              <a:gd name="connsiteY128" fmla="*/ 186927 h 4939827"/>
              <a:gd name="connsiteX129" fmla="*/ 3761342 w 12192000"/>
              <a:gd name="connsiteY129" fmla="*/ 177474 h 4939827"/>
              <a:gd name="connsiteX130" fmla="*/ 3799748 w 12192000"/>
              <a:gd name="connsiteY130" fmla="*/ 167154 h 4939827"/>
              <a:gd name="connsiteX131" fmla="*/ 3922756 w 12192000"/>
              <a:gd name="connsiteY131" fmla="*/ 194044 h 4939827"/>
              <a:gd name="connsiteX132" fmla="*/ 4028476 w 12192000"/>
              <a:gd name="connsiteY132" fmla="*/ 223679 h 4939827"/>
              <a:gd name="connsiteX133" fmla="*/ 4191582 w 12192000"/>
              <a:gd name="connsiteY133" fmla="*/ 238952 h 4939827"/>
              <a:gd name="connsiteX134" fmla="*/ 4251024 w 12192000"/>
              <a:gd name="connsiteY134" fmla="*/ 240874 h 4939827"/>
              <a:gd name="connsiteX135" fmla="*/ 4355275 w 12192000"/>
              <a:gd name="connsiteY135" fmla="*/ 260205 h 4939827"/>
              <a:gd name="connsiteX136" fmla="*/ 4423807 w 12192000"/>
              <a:gd name="connsiteY136" fmla="*/ 270366 h 4939827"/>
              <a:gd name="connsiteX137" fmla="*/ 4558432 w 12192000"/>
              <a:gd name="connsiteY137" fmla="*/ 269194 h 4939827"/>
              <a:gd name="connsiteX138" fmla="*/ 4635061 w 12192000"/>
              <a:gd name="connsiteY138" fmla="*/ 280682 h 4939827"/>
              <a:gd name="connsiteX139" fmla="*/ 4807427 w 12192000"/>
              <a:gd name="connsiteY139" fmla="*/ 276835 h 4939827"/>
              <a:gd name="connsiteX140" fmla="*/ 5028933 w 12192000"/>
              <a:gd name="connsiteY140" fmla="*/ 183887 h 4939827"/>
              <a:gd name="connsiteX141" fmla="*/ 5093642 w 12192000"/>
              <a:gd name="connsiteY141" fmla="*/ 177214 h 4939827"/>
              <a:gd name="connsiteX142" fmla="*/ 5102642 w 12192000"/>
              <a:gd name="connsiteY142" fmla="*/ 186816 h 4939827"/>
              <a:gd name="connsiteX143" fmla="*/ 5193590 w 12192000"/>
              <a:gd name="connsiteY143" fmla="*/ 156458 h 4939827"/>
              <a:gd name="connsiteX144" fmla="*/ 5323922 w 12192000"/>
              <a:gd name="connsiteY144" fmla="*/ 146332 h 4939827"/>
              <a:gd name="connsiteX145" fmla="*/ 5421860 w 12192000"/>
              <a:gd name="connsiteY145" fmla="*/ 167298 h 4939827"/>
              <a:gd name="connsiteX146" fmla="*/ 5476948 w 12192000"/>
              <a:gd name="connsiteY146" fmla="*/ 173249 h 4939827"/>
              <a:gd name="connsiteX147" fmla="*/ 5516842 w 12192000"/>
              <a:gd name="connsiteY147" fmla="*/ 184018 h 4939827"/>
              <a:gd name="connsiteX148" fmla="*/ 5619415 w 12192000"/>
              <a:gd name="connsiteY148" fmla="*/ 176781 h 4939827"/>
              <a:gd name="connsiteX149" fmla="*/ 5789867 w 12192000"/>
              <a:gd name="connsiteY149" fmla="*/ 150304 h 4939827"/>
              <a:gd name="connsiteX150" fmla="*/ 5825953 w 12192000"/>
              <a:gd name="connsiteY150" fmla="*/ 147907 h 4939827"/>
              <a:gd name="connsiteX151" fmla="*/ 5856168 w 12192000"/>
              <a:gd name="connsiteY151" fmla="*/ 158719 h 4939827"/>
              <a:gd name="connsiteX152" fmla="*/ 5862476 w 12192000"/>
              <a:gd name="connsiteY152" fmla="*/ 172447 h 4939827"/>
              <a:gd name="connsiteX153" fmla="*/ 5882195 w 12192000"/>
              <a:gd name="connsiteY153" fmla="*/ 173195 h 4939827"/>
              <a:gd name="connsiteX154" fmla="*/ 5887271 w 12192000"/>
              <a:gd name="connsiteY154" fmla="*/ 176084 h 4939827"/>
              <a:gd name="connsiteX155" fmla="*/ 5921577 w 12192000"/>
              <a:gd name="connsiteY155" fmla="*/ 169858 h 4939827"/>
              <a:gd name="connsiteX156" fmla="*/ 5983240 w 12192000"/>
              <a:gd name="connsiteY156" fmla="*/ 152755 h 4939827"/>
              <a:gd name="connsiteX157" fmla="*/ 6152287 w 12192000"/>
              <a:gd name="connsiteY157" fmla="*/ 116736 h 4939827"/>
              <a:gd name="connsiteX158" fmla="*/ 6415830 w 12192000"/>
              <a:gd name="connsiteY158" fmla="*/ 136006 h 4939827"/>
              <a:gd name="connsiteX159" fmla="*/ 6756965 w 12192000"/>
              <a:gd name="connsiteY159" fmla="*/ 57636 h 4939827"/>
              <a:gd name="connsiteX160" fmla="*/ 6819400 w 12192000"/>
              <a:gd name="connsiteY160" fmla="*/ 30742 h 4939827"/>
              <a:gd name="connsiteX161" fmla="*/ 6986370 w 12192000"/>
              <a:gd name="connsiteY161" fmla="*/ 12659 h 4939827"/>
              <a:gd name="connsiteX162" fmla="*/ 6989536 w 12192000"/>
              <a:gd name="connsiteY162" fmla="*/ 14528 h 4939827"/>
              <a:gd name="connsiteX163" fmla="*/ 7015933 w 12192000"/>
              <a:gd name="connsiteY163" fmla="*/ 9653 h 4939827"/>
              <a:gd name="connsiteX164" fmla="*/ 7020592 w 12192000"/>
              <a:gd name="connsiteY164" fmla="*/ 1651 h 4939827"/>
              <a:gd name="connsiteX165" fmla="*/ 7025905 w 12192000"/>
              <a:gd name="connsiteY165"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371484 w 12192000"/>
              <a:gd name="connsiteY55" fmla="*/ 329634 h 4939827"/>
              <a:gd name="connsiteX56" fmla="*/ 9404829 w 12192000"/>
              <a:gd name="connsiteY56" fmla="*/ 339038 h 4939827"/>
              <a:gd name="connsiteX57" fmla="*/ 9427021 w 12192000"/>
              <a:gd name="connsiteY57" fmla="*/ 358784 h 4939827"/>
              <a:gd name="connsiteX58" fmla="*/ 9670844 w 12192000"/>
              <a:gd name="connsiteY58" fmla="*/ 405128 h 4939827"/>
              <a:gd name="connsiteX59" fmla="*/ 9816083 w 12192000"/>
              <a:gd name="connsiteY59" fmla="*/ 416573 h 4939827"/>
              <a:gd name="connsiteX60" fmla="*/ 9936741 w 12192000"/>
              <a:gd name="connsiteY60" fmla="*/ 437044 h 4939827"/>
              <a:gd name="connsiteX61" fmla="*/ 10050093 w 12192000"/>
              <a:gd name="connsiteY61" fmla="*/ 443783 h 4939827"/>
              <a:gd name="connsiteX62" fmla="*/ 10130090 w 12192000"/>
              <a:gd name="connsiteY62" fmla="*/ 459520 h 4939827"/>
              <a:gd name="connsiteX63" fmla="*/ 10173456 w 12192000"/>
              <a:gd name="connsiteY63" fmla="*/ 457749 h 4939827"/>
              <a:gd name="connsiteX64" fmla="*/ 10218232 w 12192000"/>
              <a:gd name="connsiteY64" fmla="*/ 459820 h 4939827"/>
              <a:gd name="connsiteX65" fmla="*/ 10354176 w 12192000"/>
              <a:gd name="connsiteY65" fmla="*/ 471377 h 4939827"/>
              <a:gd name="connsiteX66" fmla="*/ 10430681 w 12192000"/>
              <a:gd name="connsiteY66" fmla="*/ 481226 h 4939827"/>
              <a:gd name="connsiteX67" fmla="*/ 10478169 w 12192000"/>
              <a:gd name="connsiteY67" fmla="*/ 481774 h 4939827"/>
              <a:gd name="connsiteX68" fmla="*/ 10540907 w 12192000"/>
              <a:gd name="connsiteY68" fmla="*/ 485607 h 4939827"/>
              <a:gd name="connsiteX69" fmla="*/ 10614941 w 12192000"/>
              <a:gd name="connsiteY69" fmla="*/ 487592 h 4939827"/>
              <a:gd name="connsiteX70" fmla="*/ 10674098 w 12192000"/>
              <a:gd name="connsiteY70" fmla="*/ 521656 h 4939827"/>
              <a:gd name="connsiteX71" fmla="*/ 10874834 w 12192000"/>
              <a:gd name="connsiteY71" fmla="*/ 574867 h 4939827"/>
              <a:gd name="connsiteX72" fmla="*/ 10944981 w 12192000"/>
              <a:gd name="connsiteY72" fmla="*/ 615042 h 4939827"/>
              <a:gd name="connsiteX73" fmla="*/ 11006376 w 12192000"/>
              <a:gd name="connsiteY73" fmla="*/ 645957 h 4939827"/>
              <a:gd name="connsiteX74" fmla="*/ 11076308 w 12192000"/>
              <a:gd name="connsiteY74" fmla="*/ 675698 h 4939827"/>
              <a:gd name="connsiteX75" fmla="*/ 11148789 w 12192000"/>
              <a:gd name="connsiteY75" fmla="*/ 685041 h 4939827"/>
              <a:gd name="connsiteX76" fmla="*/ 11249129 w 12192000"/>
              <a:gd name="connsiteY76" fmla="*/ 684218 h 4939827"/>
              <a:gd name="connsiteX77" fmla="*/ 11299915 w 12192000"/>
              <a:gd name="connsiteY77" fmla="*/ 692177 h 4939827"/>
              <a:gd name="connsiteX78" fmla="*/ 11386973 w 12192000"/>
              <a:gd name="connsiteY78" fmla="*/ 708209 h 4939827"/>
              <a:gd name="connsiteX79" fmla="*/ 11500105 w 12192000"/>
              <a:gd name="connsiteY79" fmla="*/ 735014 h 4939827"/>
              <a:gd name="connsiteX80" fmla="*/ 11621735 w 12192000"/>
              <a:gd name="connsiteY80" fmla="*/ 789584 h 4939827"/>
              <a:gd name="connsiteX81" fmla="*/ 11691200 w 12192000"/>
              <a:gd name="connsiteY81" fmla="*/ 867902 h 4939827"/>
              <a:gd name="connsiteX82" fmla="*/ 11819427 w 12192000"/>
              <a:gd name="connsiteY82" fmla="*/ 911634 h 4939827"/>
              <a:gd name="connsiteX83" fmla="*/ 11969720 w 12192000"/>
              <a:gd name="connsiteY83" fmla="*/ 964737 h 4939827"/>
              <a:gd name="connsiteX84" fmla="*/ 12055766 w 12192000"/>
              <a:gd name="connsiteY84" fmla="*/ 991268 h 4939827"/>
              <a:gd name="connsiteX85" fmla="*/ 12171539 w 12192000"/>
              <a:gd name="connsiteY85" fmla="*/ 995427 h 4939827"/>
              <a:gd name="connsiteX86" fmla="*/ 12187831 w 12192000"/>
              <a:gd name="connsiteY86" fmla="*/ 996580 h 4939827"/>
              <a:gd name="connsiteX87" fmla="*/ 12192000 w 12192000"/>
              <a:gd name="connsiteY87" fmla="*/ 996726 h 4939827"/>
              <a:gd name="connsiteX88" fmla="*/ 12192000 w 12192000"/>
              <a:gd name="connsiteY88" fmla="*/ 4939827 h 4939827"/>
              <a:gd name="connsiteX89" fmla="*/ 0 w 12192000"/>
              <a:gd name="connsiteY89" fmla="*/ 4939827 h 4939827"/>
              <a:gd name="connsiteX90" fmla="*/ 0 w 12192000"/>
              <a:gd name="connsiteY90" fmla="*/ 512043 h 4939827"/>
              <a:gd name="connsiteX91" fmla="*/ 7381 w 12192000"/>
              <a:gd name="connsiteY91" fmla="*/ 512580 h 4939827"/>
              <a:gd name="connsiteX92" fmla="*/ 100029 w 12192000"/>
              <a:gd name="connsiteY92" fmla="*/ 504758 h 4939827"/>
              <a:gd name="connsiteX93" fmla="*/ 155244 w 12192000"/>
              <a:gd name="connsiteY93" fmla="*/ 525130 h 4939827"/>
              <a:gd name="connsiteX94" fmla="*/ 254366 w 12192000"/>
              <a:gd name="connsiteY94" fmla="*/ 534449 h 4939827"/>
              <a:gd name="connsiteX95" fmla="*/ 447292 w 12192000"/>
              <a:gd name="connsiteY95" fmla="*/ 542725 h 4939827"/>
              <a:gd name="connsiteX96" fmla="*/ 628105 w 12192000"/>
              <a:gd name="connsiteY96" fmla="*/ 547853 h 4939827"/>
              <a:gd name="connsiteX97" fmla="*/ 783146 w 12192000"/>
              <a:gd name="connsiteY97" fmla="*/ 591799 h 4939827"/>
              <a:gd name="connsiteX98" fmla="*/ 1043676 w 12192000"/>
              <a:gd name="connsiteY98" fmla="*/ 591887 h 4939827"/>
              <a:gd name="connsiteX99" fmla="*/ 1281816 w 12192000"/>
              <a:gd name="connsiteY99" fmla="*/ 520946 h 4939827"/>
              <a:gd name="connsiteX100" fmla="*/ 1486347 w 12192000"/>
              <a:gd name="connsiteY100" fmla="*/ 487310 h 4939827"/>
              <a:gd name="connsiteX101" fmla="*/ 1568079 w 12192000"/>
              <a:gd name="connsiteY101" fmla="*/ 462531 h 4939827"/>
              <a:gd name="connsiteX102" fmla="*/ 1622516 w 12192000"/>
              <a:gd name="connsiteY102" fmla="*/ 466058 h 4939827"/>
              <a:gd name="connsiteX103" fmla="*/ 1655457 w 12192000"/>
              <a:gd name="connsiteY103" fmla="*/ 465359 h 4939827"/>
              <a:gd name="connsiteX104" fmla="*/ 1717454 w 12192000"/>
              <a:gd name="connsiteY104" fmla="*/ 417203 h 4939827"/>
              <a:gd name="connsiteX105" fmla="*/ 1913794 w 12192000"/>
              <a:gd name="connsiteY105" fmla="*/ 365255 h 4939827"/>
              <a:gd name="connsiteX106" fmla="*/ 2129762 w 12192000"/>
              <a:gd name="connsiteY106" fmla="*/ 367832 h 4939827"/>
              <a:gd name="connsiteX107" fmla="*/ 2376970 w 12192000"/>
              <a:gd name="connsiteY107" fmla="*/ 350129 h 4939827"/>
              <a:gd name="connsiteX108" fmla="*/ 2480155 w 12192000"/>
              <a:gd name="connsiteY108" fmla="*/ 359227 h 4939827"/>
              <a:gd name="connsiteX109" fmla="*/ 2586782 w 12192000"/>
              <a:gd name="connsiteY109" fmla="*/ 339352 h 4939827"/>
              <a:gd name="connsiteX110" fmla="*/ 2679617 w 12192000"/>
              <a:gd name="connsiteY110" fmla="*/ 305383 h 4939827"/>
              <a:gd name="connsiteX111" fmla="*/ 2788947 w 12192000"/>
              <a:gd name="connsiteY111" fmla="*/ 250375 h 4939827"/>
              <a:gd name="connsiteX112" fmla="*/ 2965530 w 12192000"/>
              <a:gd name="connsiteY112" fmla="*/ 245958 h 4939827"/>
              <a:gd name="connsiteX113" fmla="*/ 3103677 w 12192000"/>
              <a:gd name="connsiteY113" fmla="*/ 209527 h 4939827"/>
              <a:gd name="connsiteX114" fmla="*/ 3126759 w 12192000"/>
              <a:gd name="connsiteY114" fmla="*/ 211226 h 4939827"/>
              <a:gd name="connsiteX115" fmla="*/ 3164020 w 12192000"/>
              <a:gd name="connsiteY115" fmla="*/ 212779 h 4939827"/>
              <a:gd name="connsiteX116" fmla="*/ 3285019 w 12192000"/>
              <a:gd name="connsiteY116" fmla="*/ 220535 h 4939827"/>
              <a:gd name="connsiteX117" fmla="*/ 3365154 w 12192000"/>
              <a:gd name="connsiteY117" fmla="*/ 226416 h 4939827"/>
              <a:gd name="connsiteX118" fmla="*/ 3367507 w 12192000"/>
              <a:gd name="connsiteY118" fmla="*/ 225416 h 4939827"/>
              <a:gd name="connsiteX119" fmla="*/ 3387567 w 12192000"/>
              <a:gd name="connsiteY119" fmla="*/ 227103 h 4939827"/>
              <a:gd name="connsiteX120" fmla="*/ 3498001 w 12192000"/>
              <a:gd name="connsiteY120" fmla="*/ 231941 h 4939827"/>
              <a:gd name="connsiteX121" fmla="*/ 3561557 w 12192000"/>
              <a:gd name="connsiteY121" fmla="*/ 228095 h 4939827"/>
              <a:gd name="connsiteX122" fmla="*/ 3611920 w 12192000"/>
              <a:gd name="connsiteY122" fmla="*/ 218094 h 4939827"/>
              <a:gd name="connsiteX123" fmla="*/ 3620528 w 12192000"/>
              <a:gd name="connsiteY123" fmla="*/ 218788 h 4939827"/>
              <a:gd name="connsiteX124" fmla="*/ 3620766 w 12192000"/>
              <a:gd name="connsiteY124" fmla="*/ 218511 h 4939827"/>
              <a:gd name="connsiteX125" fmla="*/ 3629977 w 12192000"/>
              <a:gd name="connsiteY125" fmla="*/ 218664 h 4939827"/>
              <a:gd name="connsiteX126" fmla="*/ 3636217 w 12192000"/>
              <a:gd name="connsiteY126" fmla="*/ 220048 h 4939827"/>
              <a:gd name="connsiteX127" fmla="*/ 3709484 w 12192000"/>
              <a:gd name="connsiteY127" fmla="*/ 186927 h 4939827"/>
              <a:gd name="connsiteX128" fmla="*/ 3761342 w 12192000"/>
              <a:gd name="connsiteY128" fmla="*/ 177474 h 4939827"/>
              <a:gd name="connsiteX129" fmla="*/ 3799748 w 12192000"/>
              <a:gd name="connsiteY129" fmla="*/ 167154 h 4939827"/>
              <a:gd name="connsiteX130" fmla="*/ 3922756 w 12192000"/>
              <a:gd name="connsiteY130" fmla="*/ 194044 h 4939827"/>
              <a:gd name="connsiteX131" fmla="*/ 4028476 w 12192000"/>
              <a:gd name="connsiteY131" fmla="*/ 223679 h 4939827"/>
              <a:gd name="connsiteX132" fmla="*/ 4191582 w 12192000"/>
              <a:gd name="connsiteY132" fmla="*/ 238952 h 4939827"/>
              <a:gd name="connsiteX133" fmla="*/ 4251024 w 12192000"/>
              <a:gd name="connsiteY133" fmla="*/ 240874 h 4939827"/>
              <a:gd name="connsiteX134" fmla="*/ 4355275 w 12192000"/>
              <a:gd name="connsiteY134" fmla="*/ 260205 h 4939827"/>
              <a:gd name="connsiteX135" fmla="*/ 4423807 w 12192000"/>
              <a:gd name="connsiteY135" fmla="*/ 270366 h 4939827"/>
              <a:gd name="connsiteX136" fmla="*/ 4558432 w 12192000"/>
              <a:gd name="connsiteY136" fmla="*/ 269194 h 4939827"/>
              <a:gd name="connsiteX137" fmla="*/ 4635061 w 12192000"/>
              <a:gd name="connsiteY137" fmla="*/ 280682 h 4939827"/>
              <a:gd name="connsiteX138" fmla="*/ 4807427 w 12192000"/>
              <a:gd name="connsiteY138" fmla="*/ 276835 h 4939827"/>
              <a:gd name="connsiteX139" fmla="*/ 5028933 w 12192000"/>
              <a:gd name="connsiteY139" fmla="*/ 183887 h 4939827"/>
              <a:gd name="connsiteX140" fmla="*/ 5093642 w 12192000"/>
              <a:gd name="connsiteY140" fmla="*/ 177214 h 4939827"/>
              <a:gd name="connsiteX141" fmla="*/ 5102642 w 12192000"/>
              <a:gd name="connsiteY141" fmla="*/ 186816 h 4939827"/>
              <a:gd name="connsiteX142" fmla="*/ 5193590 w 12192000"/>
              <a:gd name="connsiteY142" fmla="*/ 156458 h 4939827"/>
              <a:gd name="connsiteX143" fmla="*/ 5323922 w 12192000"/>
              <a:gd name="connsiteY143" fmla="*/ 146332 h 4939827"/>
              <a:gd name="connsiteX144" fmla="*/ 5421860 w 12192000"/>
              <a:gd name="connsiteY144" fmla="*/ 167298 h 4939827"/>
              <a:gd name="connsiteX145" fmla="*/ 5476948 w 12192000"/>
              <a:gd name="connsiteY145" fmla="*/ 173249 h 4939827"/>
              <a:gd name="connsiteX146" fmla="*/ 5516842 w 12192000"/>
              <a:gd name="connsiteY146" fmla="*/ 184018 h 4939827"/>
              <a:gd name="connsiteX147" fmla="*/ 5619415 w 12192000"/>
              <a:gd name="connsiteY147" fmla="*/ 176781 h 4939827"/>
              <a:gd name="connsiteX148" fmla="*/ 5789867 w 12192000"/>
              <a:gd name="connsiteY148" fmla="*/ 150304 h 4939827"/>
              <a:gd name="connsiteX149" fmla="*/ 5825953 w 12192000"/>
              <a:gd name="connsiteY149" fmla="*/ 147907 h 4939827"/>
              <a:gd name="connsiteX150" fmla="*/ 5856168 w 12192000"/>
              <a:gd name="connsiteY150" fmla="*/ 158719 h 4939827"/>
              <a:gd name="connsiteX151" fmla="*/ 5862476 w 12192000"/>
              <a:gd name="connsiteY151" fmla="*/ 172447 h 4939827"/>
              <a:gd name="connsiteX152" fmla="*/ 5882195 w 12192000"/>
              <a:gd name="connsiteY152" fmla="*/ 173195 h 4939827"/>
              <a:gd name="connsiteX153" fmla="*/ 5887271 w 12192000"/>
              <a:gd name="connsiteY153" fmla="*/ 176084 h 4939827"/>
              <a:gd name="connsiteX154" fmla="*/ 5921577 w 12192000"/>
              <a:gd name="connsiteY154" fmla="*/ 169858 h 4939827"/>
              <a:gd name="connsiteX155" fmla="*/ 5983240 w 12192000"/>
              <a:gd name="connsiteY155" fmla="*/ 152755 h 4939827"/>
              <a:gd name="connsiteX156" fmla="*/ 6152287 w 12192000"/>
              <a:gd name="connsiteY156" fmla="*/ 116736 h 4939827"/>
              <a:gd name="connsiteX157" fmla="*/ 6415830 w 12192000"/>
              <a:gd name="connsiteY157" fmla="*/ 136006 h 4939827"/>
              <a:gd name="connsiteX158" fmla="*/ 6756965 w 12192000"/>
              <a:gd name="connsiteY158" fmla="*/ 57636 h 4939827"/>
              <a:gd name="connsiteX159" fmla="*/ 6819400 w 12192000"/>
              <a:gd name="connsiteY159" fmla="*/ 30742 h 4939827"/>
              <a:gd name="connsiteX160" fmla="*/ 6986370 w 12192000"/>
              <a:gd name="connsiteY160" fmla="*/ 12659 h 4939827"/>
              <a:gd name="connsiteX161" fmla="*/ 6989536 w 12192000"/>
              <a:gd name="connsiteY161" fmla="*/ 14528 h 4939827"/>
              <a:gd name="connsiteX162" fmla="*/ 7015933 w 12192000"/>
              <a:gd name="connsiteY162" fmla="*/ 9653 h 4939827"/>
              <a:gd name="connsiteX163" fmla="*/ 7020592 w 12192000"/>
              <a:gd name="connsiteY163" fmla="*/ 1651 h 4939827"/>
              <a:gd name="connsiteX164" fmla="*/ 7025905 w 12192000"/>
              <a:gd name="connsiteY164"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877301 w 12192000"/>
              <a:gd name="connsiteY15" fmla="*/ 186153 h 4939827"/>
              <a:gd name="connsiteX16" fmla="*/ 7952584 w 12192000"/>
              <a:gd name="connsiteY16" fmla="*/ 170181 h 4939827"/>
              <a:gd name="connsiteX17" fmla="*/ 8009534 w 12192000"/>
              <a:gd name="connsiteY17" fmla="*/ 176441 h 4939827"/>
              <a:gd name="connsiteX18" fmla="*/ 8058681 w 12192000"/>
              <a:gd name="connsiteY18" fmla="*/ 219431 h 4939827"/>
              <a:gd name="connsiteX19" fmla="*/ 8126175 w 12192000"/>
              <a:gd name="connsiteY19" fmla="*/ 240005 h 4939827"/>
              <a:gd name="connsiteX20" fmla="*/ 8166439 w 12192000"/>
              <a:gd name="connsiteY20" fmla="*/ 252699 h 4939827"/>
              <a:gd name="connsiteX21" fmla="*/ 8281371 w 12192000"/>
              <a:gd name="connsiteY21" fmla="*/ 256875 h 4939827"/>
              <a:gd name="connsiteX22" fmla="*/ 8381609 w 12192000"/>
              <a:gd name="connsiteY22" fmla="*/ 240618 h 4939827"/>
              <a:gd name="connsiteX23" fmla="*/ 8406759 w 12192000"/>
              <a:gd name="connsiteY23" fmla="*/ 232517 h 4939827"/>
              <a:gd name="connsiteX24" fmla="*/ 8426506 w 12192000"/>
              <a:gd name="connsiteY24" fmla="*/ 241842 h 4939827"/>
              <a:gd name="connsiteX25" fmla="*/ 8427949 w 12192000"/>
              <a:gd name="connsiteY25" fmla="*/ 240981 h 4939827"/>
              <a:gd name="connsiteX26" fmla="*/ 8441468 w 12192000"/>
              <a:gd name="connsiteY26" fmla="*/ 241157 h 4939827"/>
              <a:gd name="connsiteX27" fmla="*/ 8565757 w 12192000"/>
              <a:gd name="connsiteY27" fmla="*/ 255317 h 4939827"/>
              <a:gd name="connsiteX28" fmla="*/ 8573171 w 12192000"/>
              <a:gd name="connsiteY28" fmla="*/ 258426 h 4939827"/>
              <a:gd name="connsiteX29" fmla="*/ 8573548 w 12192000"/>
              <a:gd name="connsiteY29" fmla="*/ 258241 h 4939827"/>
              <a:gd name="connsiteX30" fmla="*/ 8581827 w 12192000"/>
              <a:gd name="connsiteY30" fmla="*/ 261028 h 4939827"/>
              <a:gd name="connsiteX31" fmla="*/ 8586687 w 12192000"/>
              <a:gd name="connsiteY31" fmla="*/ 264089 h 4939827"/>
              <a:gd name="connsiteX32" fmla="*/ 8601067 w 12192000"/>
              <a:gd name="connsiteY32" fmla="*/ 270114 h 4939827"/>
              <a:gd name="connsiteX33" fmla="*/ 8672650 w 12192000"/>
              <a:gd name="connsiteY33" fmla="*/ 254821 h 4939827"/>
              <a:gd name="connsiteX34" fmla="*/ 8785543 w 12192000"/>
              <a:gd name="connsiteY34" fmla="*/ 263406 h 4939827"/>
              <a:gd name="connsiteX35" fmla="*/ 8830588 w 12192000"/>
              <a:gd name="connsiteY35" fmla="*/ 265483 h 4939827"/>
              <a:gd name="connsiteX36" fmla="*/ 8905142 w 12192000"/>
              <a:gd name="connsiteY36" fmla="*/ 264958 h 4939827"/>
              <a:gd name="connsiteX37" fmla="*/ 8968582 w 12192000"/>
              <a:gd name="connsiteY37" fmla="*/ 262728 h 4939827"/>
              <a:gd name="connsiteX38" fmla="*/ 8972994 w 12192000"/>
              <a:gd name="connsiteY38" fmla="*/ 263284 h 4939827"/>
              <a:gd name="connsiteX39" fmla="*/ 9004605 w 12192000"/>
              <a:gd name="connsiteY39" fmla="*/ 258041 h 4939827"/>
              <a:gd name="connsiteX40" fmla="*/ 9016165 w 12192000"/>
              <a:gd name="connsiteY40" fmla="*/ 261258 h 4939827"/>
              <a:gd name="connsiteX41" fmla="*/ 9043297 w 12192000"/>
              <a:gd name="connsiteY41" fmla="*/ 281547 h 4939827"/>
              <a:gd name="connsiteX42" fmla="*/ 9048315 w 12192000"/>
              <a:gd name="connsiteY42" fmla="*/ 279264 h 4939827"/>
              <a:gd name="connsiteX43" fmla="*/ 9054706 w 12192000"/>
              <a:gd name="connsiteY43" fmla="*/ 278538 h 4939827"/>
              <a:gd name="connsiteX44" fmla="*/ 9070919 w 12192000"/>
              <a:gd name="connsiteY44" fmla="*/ 281810 h 4939827"/>
              <a:gd name="connsiteX45" fmla="*/ 9076813 w 12192000"/>
              <a:gd name="connsiteY45" fmla="*/ 283909 h 4939827"/>
              <a:gd name="connsiteX46" fmla="*/ 9085871 w 12192000"/>
              <a:gd name="connsiteY46" fmla="*/ 285133 h 4939827"/>
              <a:gd name="connsiteX47" fmla="*/ 9086159 w 12192000"/>
              <a:gd name="connsiteY47" fmla="*/ 284887 h 4939827"/>
              <a:gd name="connsiteX48" fmla="*/ 9134606 w 12192000"/>
              <a:gd name="connsiteY48" fmla="*/ 288168 h 4939827"/>
              <a:gd name="connsiteX49" fmla="*/ 9195590 w 12192000"/>
              <a:gd name="connsiteY49" fmla="*/ 279568 h 4939827"/>
              <a:gd name="connsiteX50" fmla="*/ 9219336 w 12192000"/>
              <a:gd name="connsiteY50" fmla="*/ 278133 h 4939827"/>
              <a:gd name="connsiteX51" fmla="*/ 9232362 w 12192000"/>
              <a:gd name="connsiteY51" fmla="*/ 275894 h 4939827"/>
              <a:gd name="connsiteX52" fmla="*/ 9233396 w 12192000"/>
              <a:gd name="connsiteY52" fmla="*/ 274803 h 4939827"/>
              <a:gd name="connsiteX53" fmla="*/ 9256213 w 12192000"/>
              <a:gd name="connsiteY53" fmla="*/ 281576 h 4939827"/>
              <a:gd name="connsiteX54" fmla="*/ 9371484 w 12192000"/>
              <a:gd name="connsiteY54" fmla="*/ 329634 h 4939827"/>
              <a:gd name="connsiteX55" fmla="*/ 9404829 w 12192000"/>
              <a:gd name="connsiteY55" fmla="*/ 339038 h 4939827"/>
              <a:gd name="connsiteX56" fmla="*/ 9427021 w 12192000"/>
              <a:gd name="connsiteY56" fmla="*/ 358784 h 4939827"/>
              <a:gd name="connsiteX57" fmla="*/ 9670844 w 12192000"/>
              <a:gd name="connsiteY57" fmla="*/ 405128 h 4939827"/>
              <a:gd name="connsiteX58" fmla="*/ 9816083 w 12192000"/>
              <a:gd name="connsiteY58" fmla="*/ 416573 h 4939827"/>
              <a:gd name="connsiteX59" fmla="*/ 9936741 w 12192000"/>
              <a:gd name="connsiteY59" fmla="*/ 437044 h 4939827"/>
              <a:gd name="connsiteX60" fmla="*/ 10050093 w 12192000"/>
              <a:gd name="connsiteY60" fmla="*/ 443783 h 4939827"/>
              <a:gd name="connsiteX61" fmla="*/ 10130090 w 12192000"/>
              <a:gd name="connsiteY61" fmla="*/ 459520 h 4939827"/>
              <a:gd name="connsiteX62" fmla="*/ 10173456 w 12192000"/>
              <a:gd name="connsiteY62" fmla="*/ 457749 h 4939827"/>
              <a:gd name="connsiteX63" fmla="*/ 10218232 w 12192000"/>
              <a:gd name="connsiteY63" fmla="*/ 459820 h 4939827"/>
              <a:gd name="connsiteX64" fmla="*/ 10354176 w 12192000"/>
              <a:gd name="connsiteY64" fmla="*/ 471377 h 4939827"/>
              <a:gd name="connsiteX65" fmla="*/ 10430681 w 12192000"/>
              <a:gd name="connsiteY65" fmla="*/ 481226 h 4939827"/>
              <a:gd name="connsiteX66" fmla="*/ 10478169 w 12192000"/>
              <a:gd name="connsiteY66" fmla="*/ 481774 h 4939827"/>
              <a:gd name="connsiteX67" fmla="*/ 10540907 w 12192000"/>
              <a:gd name="connsiteY67" fmla="*/ 485607 h 4939827"/>
              <a:gd name="connsiteX68" fmla="*/ 10614941 w 12192000"/>
              <a:gd name="connsiteY68" fmla="*/ 487592 h 4939827"/>
              <a:gd name="connsiteX69" fmla="*/ 10674098 w 12192000"/>
              <a:gd name="connsiteY69" fmla="*/ 521656 h 4939827"/>
              <a:gd name="connsiteX70" fmla="*/ 10874834 w 12192000"/>
              <a:gd name="connsiteY70" fmla="*/ 574867 h 4939827"/>
              <a:gd name="connsiteX71" fmla="*/ 10944981 w 12192000"/>
              <a:gd name="connsiteY71" fmla="*/ 615042 h 4939827"/>
              <a:gd name="connsiteX72" fmla="*/ 11006376 w 12192000"/>
              <a:gd name="connsiteY72" fmla="*/ 645957 h 4939827"/>
              <a:gd name="connsiteX73" fmla="*/ 11076308 w 12192000"/>
              <a:gd name="connsiteY73" fmla="*/ 675698 h 4939827"/>
              <a:gd name="connsiteX74" fmla="*/ 11148789 w 12192000"/>
              <a:gd name="connsiteY74" fmla="*/ 685041 h 4939827"/>
              <a:gd name="connsiteX75" fmla="*/ 11249129 w 12192000"/>
              <a:gd name="connsiteY75" fmla="*/ 684218 h 4939827"/>
              <a:gd name="connsiteX76" fmla="*/ 11299915 w 12192000"/>
              <a:gd name="connsiteY76" fmla="*/ 692177 h 4939827"/>
              <a:gd name="connsiteX77" fmla="*/ 11386973 w 12192000"/>
              <a:gd name="connsiteY77" fmla="*/ 708209 h 4939827"/>
              <a:gd name="connsiteX78" fmla="*/ 11500105 w 12192000"/>
              <a:gd name="connsiteY78" fmla="*/ 735014 h 4939827"/>
              <a:gd name="connsiteX79" fmla="*/ 11621735 w 12192000"/>
              <a:gd name="connsiteY79" fmla="*/ 789584 h 4939827"/>
              <a:gd name="connsiteX80" fmla="*/ 11691200 w 12192000"/>
              <a:gd name="connsiteY80" fmla="*/ 867902 h 4939827"/>
              <a:gd name="connsiteX81" fmla="*/ 11819427 w 12192000"/>
              <a:gd name="connsiteY81" fmla="*/ 911634 h 4939827"/>
              <a:gd name="connsiteX82" fmla="*/ 11969720 w 12192000"/>
              <a:gd name="connsiteY82" fmla="*/ 964737 h 4939827"/>
              <a:gd name="connsiteX83" fmla="*/ 12055766 w 12192000"/>
              <a:gd name="connsiteY83" fmla="*/ 991268 h 4939827"/>
              <a:gd name="connsiteX84" fmla="*/ 12171539 w 12192000"/>
              <a:gd name="connsiteY84" fmla="*/ 995427 h 4939827"/>
              <a:gd name="connsiteX85" fmla="*/ 12187831 w 12192000"/>
              <a:gd name="connsiteY85" fmla="*/ 996580 h 4939827"/>
              <a:gd name="connsiteX86" fmla="*/ 12192000 w 12192000"/>
              <a:gd name="connsiteY86" fmla="*/ 996726 h 4939827"/>
              <a:gd name="connsiteX87" fmla="*/ 12192000 w 12192000"/>
              <a:gd name="connsiteY87" fmla="*/ 4939827 h 4939827"/>
              <a:gd name="connsiteX88" fmla="*/ 0 w 12192000"/>
              <a:gd name="connsiteY88" fmla="*/ 4939827 h 4939827"/>
              <a:gd name="connsiteX89" fmla="*/ 0 w 12192000"/>
              <a:gd name="connsiteY89" fmla="*/ 512043 h 4939827"/>
              <a:gd name="connsiteX90" fmla="*/ 7381 w 12192000"/>
              <a:gd name="connsiteY90" fmla="*/ 512580 h 4939827"/>
              <a:gd name="connsiteX91" fmla="*/ 100029 w 12192000"/>
              <a:gd name="connsiteY91" fmla="*/ 504758 h 4939827"/>
              <a:gd name="connsiteX92" fmla="*/ 155244 w 12192000"/>
              <a:gd name="connsiteY92" fmla="*/ 525130 h 4939827"/>
              <a:gd name="connsiteX93" fmla="*/ 254366 w 12192000"/>
              <a:gd name="connsiteY93" fmla="*/ 534449 h 4939827"/>
              <a:gd name="connsiteX94" fmla="*/ 447292 w 12192000"/>
              <a:gd name="connsiteY94" fmla="*/ 542725 h 4939827"/>
              <a:gd name="connsiteX95" fmla="*/ 628105 w 12192000"/>
              <a:gd name="connsiteY95" fmla="*/ 547853 h 4939827"/>
              <a:gd name="connsiteX96" fmla="*/ 783146 w 12192000"/>
              <a:gd name="connsiteY96" fmla="*/ 591799 h 4939827"/>
              <a:gd name="connsiteX97" fmla="*/ 1043676 w 12192000"/>
              <a:gd name="connsiteY97" fmla="*/ 591887 h 4939827"/>
              <a:gd name="connsiteX98" fmla="*/ 1281816 w 12192000"/>
              <a:gd name="connsiteY98" fmla="*/ 520946 h 4939827"/>
              <a:gd name="connsiteX99" fmla="*/ 1486347 w 12192000"/>
              <a:gd name="connsiteY99" fmla="*/ 487310 h 4939827"/>
              <a:gd name="connsiteX100" fmla="*/ 1568079 w 12192000"/>
              <a:gd name="connsiteY100" fmla="*/ 462531 h 4939827"/>
              <a:gd name="connsiteX101" fmla="*/ 1622516 w 12192000"/>
              <a:gd name="connsiteY101" fmla="*/ 466058 h 4939827"/>
              <a:gd name="connsiteX102" fmla="*/ 1655457 w 12192000"/>
              <a:gd name="connsiteY102" fmla="*/ 465359 h 4939827"/>
              <a:gd name="connsiteX103" fmla="*/ 1717454 w 12192000"/>
              <a:gd name="connsiteY103" fmla="*/ 417203 h 4939827"/>
              <a:gd name="connsiteX104" fmla="*/ 1913794 w 12192000"/>
              <a:gd name="connsiteY104" fmla="*/ 365255 h 4939827"/>
              <a:gd name="connsiteX105" fmla="*/ 2129762 w 12192000"/>
              <a:gd name="connsiteY105" fmla="*/ 367832 h 4939827"/>
              <a:gd name="connsiteX106" fmla="*/ 2376970 w 12192000"/>
              <a:gd name="connsiteY106" fmla="*/ 350129 h 4939827"/>
              <a:gd name="connsiteX107" fmla="*/ 2480155 w 12192000"/>
              <a:gd name="connsiteY107" fmla="*/ 359227 h 4939827"/>
              <a:gd name="connsiteX108" fmla="*/ 2586782 w 12192000"/>
              <a:gd name="connsiteY108" fmla="*/ 339352 h 4939827"/>
              <a:gd name="connsiteX109" fmla="*/ 2679617 w 12192000"/>
              <a:gd name="connsiteY109" fmla="*/ 305383 h 4939827"/>
              <a:gd name="connsiteX110" fmla="*/ 2788947 w 12192000"/>
              <a:gd name="connsiteY110" fmla="*/ 250375 h 4939827"/>
              <a:gd name="connsiteX111" fmla="*/ 2965530 w 12192000"/>
              <a:gd name="connsiteY111" fmla="*/ 245958 h 4939827"/>
              <a:gd name="connsiteX112" fmla="*/ 3103677 w 12192000"/>
              <a:gd name="connsiteY112" fmla="*/ 209527 h 4939827"/>
              <a:gd name="connsiteX113" fmla="*/ 3126759 w 12192000"/>
              <a:gd name="connsiteY113" fmla="*/ 211226 h 4939827"/>
              <a:gd name="connsiteX114" fmla="*/ 3164020 w 12192000"/>
              <a:gd name="connsiteY114" fmla="*/ 212779 h 4939827"/>
              <a:gd name="connsiteX115" fmla="*/ 3285019 w 12192000"/>
              <a:gd name="connsiteY115" fmla="*/ 220535 h 4939827"/>
              <a:gd name="connsiteX116" fmla="*/ 3365154 w 12192000"/>
              <a:gd name="connsiteY116" fmla="*/ 226416 h 4939827"/>
              <a:gd name="connsiteX117" fmla="*/ 3367507 w 12192000"/>
              <a:gd name="connsiteY117" fmla="*/ 225416 h 4939827"/>
              <a:gd name="connsiteX118" fmla="*/ 3387567 w 12192000"/>
              <a:gd name="connsiteY118" fmla="*/ 227103 h 4939827"/>
              <a:gd name="connsiteX119" fmla="*/ 3498001 w 12192000"/>
              <a:gd name="connsiteY119" fmla="*/ 231941 h 4939827"/>
              <a:gd name="connsiteX120" fmla="*/ 3561557 w 12192000"/>
              <a:gd name="connsiteY120" fmla="*/ 228095 h 4939827"/>
              <a:gd name="connsiteX121" fmla="*/ 3611920 w 12192000"/>
              <a:gd name="connsiteY121" fmla="*/ 218094 h 4939827"/>
              <a:gd name="connsiteX122" fmla="*/ 3620528 w 12192000"/>
              <a:gd name="connsiteY122" fmla="*/ 218788 h 4939827"/>
              <a:gd name="connsiteX123" fmla="*/ 3620766 w 12192000"/>
              <a:gd name="connsiteY123" fmla="*/ 218511 h 4939827"/>
              <a:gd name="connsiteX124" fmla="*/ 3629977 w 12192000"/>
              <a:gd name="connsiteY124" fmla="*/ 218664 h 4939827"/>
              <a:gd name="connsiteX125" fmla="*/ 3636217 w 12192000"/>
              <a:gd name="connsiteY125" fmla="*/ 220048 h 4939827"/>
              <a:gd name="connsiteX126" fmla="*/ 3709484 w 12192000"/>
              <a:gd name="connsiteY126" fmla="*/ 186927 h 4939827"/>
              <a:gd name="connsiteX127" fmla="*/ 3761342 w 12192000"/>
              <a:gd name="connsiteY127" fmla="*/ 177474 h 4939827"/>
              <a:gd name="connsiteX128" fmla="*/ 3799748 w 12192000"/>
              <a:gd name="connsiteY128" fmla="*/ 167154 h 4939827"/>
              <a:gd name="connsiteX129" fmla="*/ 3922756 w 12192000"/>
              <a:gd name="connsiteY129" fmla="*/ 194044 h 4939827"/>
              <a:gd name="connsiteX130" fmla="*/ 4028476 w 12192000"/>
              <a:gd name="connsiteY130" fmla="*/ 223679 h 4939827"/>
              <a:gd name="connsiteX131" fmla="*/ 4191582 w 12192000"/>
              <a:gd name="connsiteY131" fmla="*/ 238952 h 4939827"/>
              <a:gd name="connsiteX132" fmla="*/ 4251024 w 12192000"/>
              <a:gd name="connsiteY132" fmla="*/ 240874 h 4939827"/>
              <a:gd name="connsiteX133" fmla="*/ 4355275 w 12192000"/>
              <a:gd name="connsiteY133" fmla="*/ 260205 h 4939827"/>
              <a:gd name="connsiteX134" fmla="*/ 4423807 w 12192000"/>
              <a:gd name="connsiteY134" fmla="*/ 270366 h 4939827"/>
              <a:gd name="connsiteX135" fmla="*/ 4558432 w 12192000"/>
              <a:gd name="connsiteY135" fmla="*/ 269194 h 4939827"/>
              <a:gd name="connsiteX136" fmla="*/ 4635061 w 12192000"/>
              <a:gd name="connsiteY136" fmla="*/ 280682 h 4939827"/>
              <a:gd name="connsiteX137" fmla="*/ 4807427 w 12192000"/>
              <a:gd name="connsiteY137" fmla="*/ 276835 h 4939827"/>
              <a:gd name="connsiteX138" fmla="*/ 5028933 w 12192000"/>
              <a:gd name="connsiteY138" fmla="*/ 183887 h 4939827"/>
              <a:gd name="connsiteX139" fmla="*/ 5093642 w 12192000"/>
              <a:gd name="connsiteY139" fmla="*/ 177214 h 4939827"/>
              <a:gd name="connsiteX140" fmla="*/ 5102642 w 12192000"/>
              <a:gd name="connsiteY140" fmla="*/ 186816 h 4939827"/>
              <a:gd name="connsiteX141" fmla="*/ 5193590 w 12192000"/>
              <a:gd name="connsiteY141" fmla="*/ 156458 h 4939827"/>
              <a:gd name="connsiteX142" fmla="*/ 5323922 w 12192000"/>
              <a:gd name="connsiteY142" fmla="*/ 146332 h 4939827"/>
              <a:gd name="connsiteX143" fmla="*/ 5421860 w 12192000"/>
              <a:gd name="connsiteY143" fmla="*/ 167298 h 4939827"/>
              <a:gd name="connsiteX144" fmla="*/ 5476948 w 12192000"/>
              <a:gd name="connsiteY144" fmla="*/ 173249 h 4939827"/>
              <a:gd name="connsiteX145" fmla="*/ 5516842 w 12192000"/>
              <a:gd name="connsiteY145" fmla="*/ 184018 h 4939827"/>
              <a:gd name="connsiteX146" fmla="*/ 5619415 w 12192000"/>
              <a:gd name="connsiteY146" fmla="*/ 176781 h 4939827"/>
              <a:gd name="connsiteX147" fmla="*/ 5789867 w 12192000"/>
              <a:gd name="connsiteY147" fmla="*/ 150304 h 4939827"/>
              <a:gd name="connsiteX148" fmla="*/ 5825953 w 12192000"/>
              <a:gd name="connsiteY148" fmla="*/ 147907 h 4939827"/>
              <a:gd name="connsiteX149" fmla="*/ 5856168 w 12192000"/>
              <a:gd name="connsiteY149" fmla="*/ 158719 h 4939827"/>
              <a:gd name="connsiteX150" fmla="*/ 5862476 w 12192000"/>
              <a:gd name="connsiteY150" fmla="*/ 172447 h 4939827"/>
              <a:gd name="connsiteX151" fmla="*/ 5882195 w 12192000"/>
              <a:gd name="connsiteY151" fmla="*/ 173195 h 4939827"/>
              <a:gd name="connsiteX152" fmla="*/ 5887271 w 12192000"/>
              <a:gd name="connsiteY152" fmla="*/ 176084 h 4939827"/>
              <a:gd name="connsiteX153" fmla="*/ 5921577 w 12192000"/>
              <a:gd name="connsiteY153" fmla="*/ 169858 h 4939827"/>
              <a:gd name="connsiteX154" fmla="*/ 5983240 w 12192000"/>
              <a:gd name="connsiteY154" fmla="*/ 152755 h 4939827"/>
              <a:gd name="connsiteX155" fmla="*/ 6152287 w 12192000"/>
              <a:gd name="connsiteY155" fmla="*/ 116736 h 4939827"/>
              <a:gd name="connsiteX156" fmla="*/ 6415830 w 12192000"/>
              <a:gd name="connsiteY156" fmla="*/ 136006 h 4939827"/>
              <a:gd name="connsiteX157" fmla="*/ 6756965 w 12192000"/>
              <a:gd name="connsiteY157" fmla="*/ 57636 h 4939827"/>
              <a:gd name="connsiteX158" fmla="*/ 6819400 w 12192000"/>
              <a:gd name="connsiteY158" fmla="*/ 30742 h 4939827"/>
              <a:gd name="connsiteX159" fmla="*/ 6986370 w 12192000"/>
              <a:gd name="connsiteY159" fmla="*/ 12659 h 4939827"/>
              <a:gd name="connsiteX160" fmla="*/ 6989536 w 12192000"/>
              <a:gd name="connsiteY160" fmla="*/ 14528 h 4939827"/>
              <a:gd name="connsiteX161" fmla="*/ 7015933 w 12192000"/>
              <a:gd name="connsiteY161" fmla="*/ 9653 h 4939827"/>
              <a:gd name="connsiteX162" fmla="*/ 7020592 w 12192000"/>
              <a:gd name="connsiteY162" fmla="*/ 1651 h 4939827"/>
              <a:gd name="connsiteX163" fmla="*/ 7025905 w 12192000"/>
              <a:gd name="connsiteY163"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5983240 w 12192000"/>
              <a:gd name="connsiteY153" fmla="*/ 152755 h 4939827"/>
              <a:gd name="connsiteX154" fmla="*/ 6152287 w 12192000"/>
              <a:gd name="connsiteY154" fmla="*/ 116736 h 4939827"/>
              <a:gd name="connsiteX155" fmla="*/ 6415830 w 12192000"/>
              <a:gd name="connsiteY155" fmla="*/ 136006 h 4939827"/>
              <a:gd name="connsiteX156" fmla="*/ 6756965 w 12192000"/>
              <a:gd name="connsiteY156" fmla="*/ 57636 h 4939827"/>
              <a:gd name="connsiteX157" fmla="*/ 6819400 w 12192000"/>
              <a:gd name="connsiteY157" fmla="*/ 30742 h 4939827"/>
              <a:gd name="connsiteX158" fmla="*/ 6986370 w 12192000"/>
              <a:gd name="connsiteY158" fmla="*/ 12659 h 4939827"/>
              <a:gd name="connsiteX159" fmla="*/ 6989536 w 12192000"/>
              <a:gd name="connsiteY159" fmla="*/ 14528 h 4939827"/>
              <a:gd name="connsiteX160" fmla="*/ 7015933 w 12192000"/>
              <a:gd name="connsiteY160" fmla="*/ 9653 h 4939827"/>
              <a:gd name="connsiteX161" fmla="*/ 7020592 w 12192000"/>
              <a:gd name="connsiteY161" fmla="*/ 1651 h 4939827"/>
              <a:gd name="connsiteX162" fmla="*/ 7025905 w 12192000"/>
              <a:gd name="connsiteY162"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5983240 w 12192000"/>
              <a:gd name="connsiteY153" fmla="*/ 152755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952585 w 12192000"/>
              <a:gd name="connsiteY151" fmla="*/ 161012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952585 w 12192000"/>
              <a:gd name="connsiteY151" fmla="*/ 161012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72650 w 12192000"/>
              <a:gd name="connsiteY31" fmla="*/ 254821 h 4939827"/>
              <a:gd name="connsiteX32" fmla="*/ 8785543 w 12192000"/>
              <a:gd name="connsiteY32" fmla="*/ 263406 h 4939827"/>
              <a:gd name="connsiteX33" fmla="*/ 8830588 w 12192000"/>
              <a:gd name="connsiteY33" fmla="*/ 265483 h 4939827"/>
              <a:gd name="connsiteX34" fmla="*/ 8905142 w 12192000"/>
              <a:gd name="connsiteY34" fmla="*/ 264958 h 4939827"/>
              <a:gd name="connsiteX35" fmla="*/ 8968582 w 12192000"/>
              <a:gd name="connsiteY35" fmla="*/ 262728 h 4939827"/>
              <a:gd name="connsiteX36" fmla="*/ 8972994 w 12192000"/>
              <a:gd name="connsiteY36" fmla="*/ 263284 h 4939827"/>
              <a:gd name="connsiteX37" fmla="*/ 9004605 w 12192000"/>
              <a:gd name="connsiteY37" fmla="*/ 258041 h 4939827"/>
              <a:gd name="connsiteX38" fmla="*/ 9016165 w 12192000"/>
              <a:gd name="connsiteY38" fmla="*/ 261258 h 4939827"/>
              <a:gd name="connsiteX39" fmla="*/ 9043297 w 12192000"/>
              <a:gd name="connsiteY39" fmla="*/ 281547 h 4939827"/>
              <a:gd name="connsiteX40" fmla="*/ 9048315 w 12192000"/>
              <a:gd name="connsiteY40" fmla="*/ 279264 h 4939827"/>
              <a:gd name="connsiteX41" fmla="*/ 9054706 w 12192000"/>
              <a:gd name="connsiteY41" fmla="*/ 278538 h 4939827"/>
              <a:gd name="connsiteX42" fmla="*/ 9070919 w 12192000"/>
              <a:gd name="connsiteY42" fmla="*/ 281810 h 4939827"/>
              <a:gd name="connsiteX43" fmla="*/ 9076813 w 12192000"/>
              <a:gd name="connsiteY43" fmla="*/ 283909 h 4939827"/>
              <a:gd name="connsiteX44" fmla="*/ 9085871 w 12192000"/>
              <a:gd name="connsiteY44" fmla="*/ 285133 h 4939827"/>
              <a:gd name="connsiteX45" fmla="*/ 9086159 w 12192000"/>
              <a:gd name="connsiteY45" fmla="*/ 284887 h 4939827"/>
              <a:gd name="connsiteX46" fmla="*/ 9134606 w 12192000"/>
              <a:gd name="connsiteY46" fmla="*/ 288168 h 4939827"/>
              <a:gd name="connsiteX47" fmla="*/ 9195590 w 12192000"/>
              <a:gd name="connsiteY47" fmla="*/ 279568 h 4939827"/>
              <a:gd name="connsiteX48" fmla="*/ 9219336 w 12192000"/>
              <a:gd name="connsiteY48" fmla="*/ 278133 h 4939827"/>
              <a:gd name="connsiteX49" fmla="*/ 9232362 w 12192000"/>
              <a:gd name="connsiteY49" fmla="*/ 275894 h 4939827"/>
              <a:gd name="connsiteX50" fmla="*/ 9233396 w 12192000"/>
              <a:gd name="connsiteY50" fmla="*/ 274803 h 4939827"/>
              <a:gd name="connsiteX51" fmla="*/ 9256213 w 12192000"/>
              <a:gd name="connsiteY51" fmla="*/ 281576 h 4939827"/>
              <a:gd name="connsiteX52" fmla="*/ 9371484 w 12192000"/>
              <a:gd name="connsiteY52" fmla="*/ 329634 h 4939827"/>
              <a:gd name="connsiteX53" fmla="*/ 9404829 w 12192000"/>
              <a:gd name="connsiteY53" fmla="*/ 339038 h 4939827"/>
              <a:gd name="connsiteX54" fmla="*/ 9427021 w 12192000"/>
              <a:gd name="connsiteY54" fmla="*/ 358784 h 4939827"/>
              <a:gd name="connsiteX55" fmla="*/ 9670844 w 12192000"/>
              <a:gd name="connsiteY55" fmla="*/ 405128 h 4939827"/>
              <a:gd name="connsiteX56" fmla="*/ 9816083 w 12192000"/>
              <a:gd name="connsiteY56" fmla="*/ 416573 h 4939827"/>
              <a:gd name="connsiteX57" fmla="*/ 9936741 w 12192000"/>
              <a:gd name="connsiteY57" fmla="*/ 437044 h 4939827"/>
              <a:gd name="connsiteX58" fmla="*/ 10050093 w 12192000"/>
              <a:gd name="connsiteY58" fmla="*/ 443783 h 4939827"/>
              <a:gd name="connsiteX59" fmla="*/ 10130090 w 12192000"/>
              <a:gd name="connsiteY59" fmla="*/ 459520 h 4939827"/>
              <a:gd name="connsiteX60" fmla="*/ 10173456 w 12192000"/>
              <a:gd name="connsiteY60" fmla="*/ 457749 h 4939827"/>
              <a:gd name="connsiteX61" fmla="*/ 10218232 w 12192000"/>
              <a:gd name="connsiteY61" fmla="*/ 459820 h 4939827"/>
              <a:gd name="connsiteX62" fmla="*/ 10354176 w 12192000"/>
              <a:gd name="connsiteY62" fmla="*/ 471377 h 4939827"/>
              <a:gd name="connsiteX63" fmla="*/ 10430681 w 12192000"/>
              <a:gd name="connsiteY63" fmla="*/ 481226 h 4939827"/>
              <a:gd name="connsiteX64" fmla="*/ 10478169 w 12192000"/>
              <a:gd name="connsiteY64" fmla="*/ 481774 h 4939827"/>
              <a:gd name="connsiteX65" fmla="*/ 10540907 w 12192000"/>
              <a:gd name="connsiteY65" fmla="*/ 485607 h 4939827"/>
              <a:gd name="connsiteX66" fmla="*/ 10614941 w 12192000"/>
              <a:gd name="connsiteY66" fmla="*/ 487592 h 4939827"/>
              <a:gd name="connsiteX67" fmla="*/ 10674098 w 12192000"/>
              <a:gd name="connsiteY67" fmla="*/ 521656 h 4939827"/>
              <a:gd name="connsiteX68" fmla="*/ 10874834 w 12192000"/>
              <a:gd name="connsiteY68" fmla="*/ 574867 h 4939827"/>
              <a:gd name="connsiteX69" fmla="*/ 10944981 w 12192000"/>
              <a:gd name="connsiteY69" fmla="*/ 615042 h 4939827"/>
              <a:gd name="connsiteX70" fmla="*/ 11006376 w 12192000"/>
              <a:gd name="connsiteY70" fmla="*/ 645957 h 4939827"/>
              <a:gd name="connsiteX71" fmla="*/ 11076308 w 12192000"/>
              <a:gd name="connsiteY71" fmla="*/ 675698 h 4939827"/>
              <a:gd name="connsiteX72" fmla="*/ 11148789 w 12192000"/>
              <a:gd name="connsiteY72" fmla="*/ 685041 h 4939827"/>
              <a:gd name="connsiteX73" fmla="*/ 11249129 w 12192000"/>
              <a:gd name="connsiteY73" fmla="*/ 684218 h 4939827"/>
              <a:gd name="connsiteX74" fmla="*/ 11299915 w 12192000"/>
              <a:gd name="connsiteY74" fmla="*/ 692177 h 4939827"/>
              <a:gd name="connsiteX75" fmla="*/ 11386973 w 12192000"/>
              <a:gd name="connsiteY75" fmla="*/ 708209 h 4939827"/>
              <a:gd name="connsiteX76" fmla="*/ 11500105 w 12192000"/>
              <a:gd name="connsiteY76" fmla="*/ 735014 h 4939827"/>
              <a:gd name="connsiteX77" fmla="*/ 11621735 w 12192000"/>
              <a:gd name="connsiteY77" fmla="*/ 789584 h 4939827"/>
              <a:gd name="connsiteX78" fmla="*/ 11691200 w 12192000"/>
              <a:gd name="connsiteY78" fmla="*/ 867902 h 4939827"/>
              <a:gd name="connsiteX79" fmla="*/ 11819427 w 12192000"/>
              <a:gd name="connsiteY79" fmla="*/ 911634 h 4939827"/>
              <a:gd name="connsiteX80" fmla="*/ 11969720 w 12192000"/>
              <a:gd name="connsiteY80" fmla="*/ 964737 h 4939827"/>
              <a:gd name="connsiteX81" fmla="*/ 12055766 w 12192000"/>
              <a:gd name="connsiteY81" fmla="*/ 991268 h 4939827"/>
              <a:gd name="connsiteX82" fmla="*/ 12171539 w 12192000"/>
              <a:gd name="connsiteY82" fmla="*/ 995427 h 4939827"/>
              <a:gd name="connsiteX83" fmla="*/ 12187831 w 12192000"/>
              <a:gd name="connsiteY83" fmla="*/ 996580 h 4939827"/>
              <a:gd name="connsiteX84" fmla="*/ 12192000 w 12192000"/>
              <a:gd name="connsiteY84" fmla="*/ 996726 h 4939827"/>
              <a:gd name="connsiteX85" fmla="*/ 12192000 w 12192000"/>
              <a:gd name="connsiteY85" fmla="*/ 4939827 h 4939827"/>
              <a:gd name="connsiteX86" fmla="*/ 0 w 12192000"/>
              <a:gd name="connsiteY86" fmla="*/ 4939827 h 4939827"/>
              <a:gd name="connsiteX87" fmla="*/ 0 w 12192000"/>
              <a:gd name="connsiteY87" fmla="*/ 512043 h 4939827"/>
              <a:gd name="connsiteX88" fmla="*/ 7381 w 12192000"/>
              <a:gd name="connsiteY88" fmla="*/ 512580 h 4939827"/>
              <a:gd name="connsiteX89" fmla="*/ 100029 w 12192000"/>
              <a:gd name="connsiteY89" fmla="*/ 504758 h 4939827"/>
              <a:gd name="connsiteX90" fmla="*/ 155244 w 12192000"/>
              <a:gd name="connsiteY90" fmla="*/ 525130 h 4939827"/>
              <a:gd name="connsiteX91" fmla="*/ 254366 w 12192000"/>
              <a:gd name="connsiteY91" fmla="*/ 534449 h 4939827"/>
              <a:gd name="connsiteX92" fmla="*/ 447292 w 12192000"/>
              <a:gd name="connsiteY92" fmla="*/ 542725 h 4939827"/>
              <a:gd name="connsiteX93" fmla="*/ 628105 w 12192000"/>
              <a:gd name="connsiteY93" fmla="*/ 547853 h 4939827"/>
              <a:gd name="connsiteX94" fmla="*/ 783146 w 12192000"/>
              <a:gd name="connsiteY94" fmla="*/ 591799 h 4939827"/>
              <a:gd name="connsiteX95" fmla="*/ 1043676 w 12192000"/>
              <a:gd name="connsiteY95" fmla="*/ 591887 h 4939827"/>
              <a:gd name="connsiteX96" fmla="*/ 1281816 w 12192000"/>
              <a:gd name="connsiteY96" fmla="*/ 520946 h 4939827"/>
              <a:gd name="connsiteX97" fmla="*/ 1486347 w 12192000"/>
              <a:gd name="connsiteY97" fmla="*/ 487310 h 4939827"/>
              <a:gd name="connsiteX98" fmla="*/ 1568079 w 12192000"/>
              <a:gd name="connsiteY98" fmla="*/ 462531 h 4939827"/>
              <a:gd name="connsiteX99" fmla="*/ 1622516 w 12192000"/>
              <a:gd name="connsiteY99" fmla="*/ 466058 h 4939827"/>
              <a:gd name="connsiteX100" fmla="*/ 1655457 w 12192000"/>
              <a:gd name="connsiteY100" fmla="*/ 465359 h 4939827"/>
              <a:gd name="connsiteX101" fmla="*/ 1717454 w 12192000"/>
              <a:gd name="connsiteY101" fmla="*/ 417203 h 4939827"/>
              <a:gd name="connsiteX102" fmla="*/ 1913794 w 12192000"/>
              <a:gd name="connsiteY102" fmla="*/ 365255 h 4939827"/>
              <a:gd name="connsiteX103" fmla="*/ 2129762 w 12192000"/>
              <a:gd name="connsiteY103" fmla="*/ 367832 h 4939827"/>
              <a:gd name="connsiteX104" fmla="*/ 2376970 w 12192000"/>
              <a:gd name="connsiteY104" fmla="*/ 350129 h 4939827"/>
              <a:gd name="connsiteX105" fmla="*/ 2480155 w 12192000"/>
              <a:gd name="connsiteY105" fmla="*/ 359227 h 4939827"/>
              <a:gd name="connsiteX106" fmla="*/ 2586782 w 12192000"/>
              <a:gd name="connsiteY106" fmla="*/ 339352 h 4939827"/>
              <a:gd name="connsiteX107" fmla="*/ 2679617 w 12192000"/>
              <a:gd name="connsiteY107" fmla="*/ 305383 h 4939827"/>
              <a:gd name="connsiteX108" fmla="*/ 2788947 w 12192000"/>
              <a:gd name="connsiteY108" fmla="*/ 250375 h 4939827"/>
              <a:gd name="connsiteX109" fmla="*/ 2965530 w 12192000"/>
              <a:gd name="connsiteY109" fmla="*/ 245958 h 4939827"/>
              <a:gd name="connsiteX110" fmla="*/ 3103677 w 12192000"/>
              <a:gd name="connsiteY110" fmla="*/ 209527 h 4939827"/>
              <a:gd name="connsiteX111" fmla="*/ 3126759 w 12192000"/>
              <a:gd name="connsiteY111" fmla="*/ 211226 h 4939827"/>
              <a:gd name="connsiteX112" fmla="*/ 3164020 w 12192000"/>
              <a:gd name="connsiteY112" fmla="*/ 212779 h 4939827"/>
              <a:gd name="connsiteX113" fmla="*/ 3285019 w 12192000"/>
              <a:gd name="connsiteY113" fmla="*/ 220535 h 4939827"/>
              <a:gd name="connsiteX114" fmla="*/ 3365154 w 12192000"/>
              <a:gd name="connsiteY114" fmla="*/ 226416 h 4939827"/>
              <a:gd name="connsiteX115" fmla="*/ 3367507 w 12192000"/>
              <a:gd name="connsiteY115" fmla="*/ 225416 h 4939827"/>
              <a:gd name="connsiteX116" fmla="*/ 3387567 w 12192000"/>
              <a:gd name="connsiteY116" fmla="*/ 227103 h 4939827"/>
              <a:gd name="connsiteX117" fmla="*/ 3498001 w 12192000"/>
              <a:gd name="connsiteY117" fmla="*/ 231941 h 4939827"/>
              <a:gd name="connsiteX118" fmla="*/ 3561557 w 12192000"/>
              <a:gd name="connsiteY118" fmla="*/ 228095 h 4939827"/>
              <a:gd name="connsiteX119" fmla="*/ 3611920 w 12192000"/>
              <a:gd name="connsiteY119" fmla="*/ 218094 h 4939827"/>
              <a:gd name="connsiteX120" fmla="*/ 3620528 w 12192000"/>
              <a:gd name="connsiteY120" fmla="*/ 218788 h 4939827"/>
              <a:gd name="connsiteX121" fmla="*/ 3620766 w 12192000"/>
              <a:gd name="connsiteY121" fmla="*/ 218511 h 4939827"/>
              <a:gd name="connsiteX122" fmla="*/ 3629977 w 12192000"/>
              <a:gd name="connsiteY122" fmla="*/ 218664 h 4939827"/>
              <a:gd name="connsiteX123" fmla="*/ 3636217 w 12192000"/>
              <a:gd name="connsiteY123" fmla="*/ 220048 h 4939827"/>
              <a:gd name="connsiteX124" fmla="*/ 3709484 w 12192000"/>
              <a:gd name="connsiteY124" fmla="*/ 186927 h 4939827"/>
              <a:gd name="connsiteX125" fmla="*/ 3761342 w 12192000"/>
              <a:gd name="connsiteY125" fmla="*/ 177474 h 4939827"/>
              <a:gd name="connsiteX126" fmla="*/ 3799748 w 12192000"/>
              <a:gd name="connsiteY126" fmla="*/ 167154 h 4939827"/>
              <a:gd name="connsiteX127" fmla="*/ 3922756 w 12192000"/>
              <a:gd name="connsiteY127" fmla="*/ 194044 h 4939827"/>
              <a:gd name="connsiteX128" fmla="*/ 4028476 w 12192000"/>
              <a:gd name="connsiteY128" fmla="*/ 223679 h 4939827"/>
              <a:gd name="connsiteX129" fmla="*/ 4191582 w 12192000"/>
              <a:gd name="connsiteY129" fmla="*/ 238952 h 4939827"/>
              <a:gd name="connsiteX130" fmla="*/ 4251024 w 12192000"/>
              <a:gd name="connsiteY130" fmla="*/ 240874 h 4939827"/>
              <a:gd name="connsiteX131" fmla="*/ 4355275 w 12192000"/>
              <a:gd name="connsiteY131" fmla="*/ 260205 h 4939827"/>
              <a:gd name="connsiteX132" fmla="*/ 4423807 w 12192000"/>
              <a:gd name="connsiteY132" fmla="*/ 270366 h 4939827"/>
              <a:gd name="connsiteX133" fmla="*/ 4558432 w 12192000"/>
              <a:gd name="connsiteY133" fmla="*/ 269194 h 4939827"/>
              <a:gd name="connsiteX134" fmla="*/ 4635061 w 12192000"/>
              <a:gd name="connsiteY134" fmla="*/ 280682 h 4939827"/>
              <a:gd name="connsiteX135" fmla="*/ 4807427 w 12192000"/>
              <a:gd name="connsiteY135" fmla="*/ 276835 h 4939827"/>
              <a:gd name="connsiteX136" fmla="*/ 5028933 w 12192000"/>
              <a:gd name="connsiteY136" fmla="*/ 183887 h 4939827"/>
              <a:gd name="connsiteX137" fmla="*/ 5093642 w 12192000"/>
              <a:gd name="connsiteY137" fmla="*/ 177214 h 4939827"/>
              <a:gd name="connsiteX138" fmla="*/ 5102642 w 12192000"/>
              <a:gd name="connsiteY138" fmla="*/ 186816 h 4939827"/>
              <a:gd name="connsiteX139" fmla="*/ 5193590 w 12192000"/>
              <a:gd name="connsiteY139" fmla="*/ 156458 h 4939827"/>
              <a:gd name="connsiteX140" fmla="*/ 5323922 w 12192000"/>
              <a:gd name="connsiteY140" fmla="*/ 146332 h 4939827"/>
              <a:gd name="connsiteX141" fmla="*/ 5421860 w 12192000"/>
              <a:gd name="connsiteY141" fmla="*/ 167298 h 4939827"/>
              <a:gd name="connsiteX142" fmla="*/ 5476948 w 12192000"/>
              <a:gd name="connsiteY142" fmla="*/ 173249 h 4939827"/>
              <a:gd name="connsiteX143" fmla="*/ 5516842 w 12192000"/>
              <a:gd name="connsiteY143" fmla="*/ 184018 h 4939827"/>
              <a:gd name="connsiteX144" fmla="*/ 5619415 w 12192000"/>
              <a:gd name="connsiteY144" fmla="*/ 176781 h 4939827"/>
              <a:gd name="connsiteX145" fmla="*/ 5789867 w 12192000"/>
              <a:gd name="connsiteY145" fmla="*/ 150304 h 4939827"/>
              <a:gd name="connsiteX146" fmla="*/ 5825953 w 12192000"/>
              <a:gd name="connsiteY146" fmla="*/ 147907 h 4939827"/>
              <a:gd name="connsiteX147" fmla="*/ 5856168 w 12192000"/>
              <a:gd name="connsiteY147" fmla="*/ 158719 h 4939827"/>
              <a:gd name="connsiteX148" fmla="*/ 5862476 w 12192000"/>
              <a:gd name="connsiteY148" fmla="*/ 172447 h 4939827"/>
              <a:gd name="connsiteX149" fmla="*/ 5882195 w 12192000"/>
              <a:gd name="connsiteY149" fmla="*/ 173195 h 4939827"/>
              <a:gd name="connsiteX150" fmla="*/ 5952585 w 12192000"/>
              <a:gd name="connsiteY150" fmla="*/ 161012 h 4939827"/>
              <a:gd name="connsiteX151" fmla="*/ 6001964 w 12192000"/>
              <a:gd name="connsiteY151" fmla="*/ 154786 h 4939827"/>
              <a:gd name="connsiteX152" fmla="*/ 6184207 w 12192000"/>
              <a:gd name="connsiteY152" fmla="*/ 132658 h 4939827"/>
              <a:gd name="connsiteX153" fmla="*/ 6415830 w 12192000"/>
              <a:gd name="connsiteY153" fmla="*/ 136006 h 4939827"/>
              <a:gd name="connsiteX154" fmla="*/ 6756965 w 12192000"/>
              <a:gd name="connsiteY154" fmla="*/ 57636 h 4939827"/>
              <a:gd name="connsiteX155" fmla="*/ 6819400 w 12192000"/>
              <a:gd name="connsiteY155" fmla="*/ 30742 h 4939827"/>
              <a:gd name="connsiteX156" fmla="*/ 6986370 w 12192000"/>
              <a:gd name="connsiteY156" fmla="*/ 12659 h 4939827"/>
              <a:gd name="connsiteX157" fmla="*/ 6989536 w 12192000"/>
              <a:gd name="connsiteY157" fmla="*/ 14528 h 4939827"/>
              <a:gd name="connsiteX158" fmla="*/ 7015933 w 12192000"/>
              <a:gd name="connsiteY158" fmla="*/ 9653 h 4939827"/>
              <a:gd name="connsiteX159" fmla="*/ 7020592 w 12192000"/>
              <a:gd name="connsiteY159" fmla="*/ 1651 h 4939827"/>
              <a:gd name="connsiteX160" fmla="*/ 7025905 w 12192000"/>
              <a:gd name="connsiteY16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72650 w 12192000"/>
              <a:gd name="connsiteY31" fmla="*/ 254821 h 4939827"/>
              <a:gd name="connsiteX32" fmla="*/ 8785543 w 12192000"/>
              <a:gd name="connsiteY32" fmla="*/ 263406 h 4939827"/>
              <a:gd name="connsiteX33" fmla="*/ 8830588 w 12192000"/>
              <a:gd name="connsiteY33" fmla="*/ 265483 h 4939827"/>
              <a:gd name="connsiteX34" fmla="*/ 8905142 w 12192000"/>
              <a:gd name="connsiteY34" fmla="*/ 264958 h 4939827"/>
              <a:gd name="connsiteX35" fmla="*/ 8968582 w 12192000"/>
              <a:gd name="connsiteY35" fmla="*/ 262728 h 4939827"/>
              <a:gd name="connsiteX36" fmla="*/ 8972994 w 12192000"/>
              <a:gd name="connsiteY36" fmla="*/ 263284 h 4939827"/>
              <a:gd name="connsiteX37" fmla="*/ 9004605 w 12192000"/>
              <a:gd name="connsiteY37" fmla="*/ 258041 h 4939827"/>
              <a:gd name="connsiteX38" fmla="*/ 9016165 w 12192000"/>
              <a:gd name="connsiteY38" fmla="*/ 261258 h 4939827"/>
              <a:gd name="connsiteX39" fmla="*/ 9043297 w 12192000"/>
              <a:gd name="connsiteY39" fmla="*/ 281547 h 4939827"/>
              <a:gd name="connsiteX40" fmla="*/ 9048315 w 12192000"/>
              <a:gd name="connsiteY40" fmla="*/ 279264 h 4939827"/>
              <a:gd name="connsiteX41" fmla="*/ 9054706 w 12192000"/>
              <a:gd name="connsiteY41" fmla="*/ 278538 h 4939827"/>
              <a:gd name="connsiteX42" fmla="*/ 9070919 w 12192000"/>
              <a:gd name="connsiteY42" fmla="*/ 281810 h 4939827"/>
              <a:gd name="connsiteX43" fmla="*/ 9076813 w 12192000"/>
              <a:gd name="connsiteY43" fmla="*/ 283909 h 4939827"/>
              <a:gd name="connsiteX44" fmla="*/ 9085871 w 12192000"/>
              <a:gd name="connsiteY44" fmla="*/ 285133 h 4939827"/>
              <a:gd name="connsiteX45" fmla="*/ 9086159 w 12192000"/>
              <a:gd name="connsiteY45" fmla="*/ 284887 h 4939827"/>
              <a:gd name="connsiteX46" fmla="*/ 9134606 w 12192000"/>
              <a:gd name="connsiteY46" fmla="*/ 288168 h 4939827"/>
              <a:gd name="connsiteX47" fmla="*/ 9195590 w 12192000"/>
              <a:gd name="connsiteY47" fmla="*/ 279568 h 4939827"/>
              <a:gd name="connsiteX48" fmla="*/ 9219336 w 12192000"/>
              <a:gd name="connsiteY48" fmla="*/ 278133 h 4939827"/>
              <a:gd name="connsiteX49" fmla="*/ 9232362 w 12192000"/>
              <a:gd name="connsiteY49" fmla="*/ 275894 h 4939827"/>
              <a:gd name="connsiteX50" fmla="*/ 9233396 w 12192000"/>
              <a:gd name="connsiteY50" fmla="*/ 274803 h 4939827"/>
              <a:gd name="connsiteX51" fmla="*/ 9371484 w 12192000"/>
              <a:gd name="connsiteY51" fmla="*/ 329634 h 4939827"/>
              <a:gd name="connsiteX52" fmla="*/ 9404829 w 12192000"/>
              <a:gd name="connsiteY52" fmla="*/ 339038 h 4939827"/>
              <a:gd name="connsiteX53" fmla="*/ 9427021 w 12192000"/>
              <a:gd name="connsiteY53" fmla="*/ 358784 h 4939827"/>
              <a:gd name="connsiteX54" fmla="*/ 9670844 w 12192000"/>
              <a:gd name="connsiteY54" fmla="*/ 405128 h 4939827"/>
              <a:gd name="connsiteX55" fmla="*/ 9816083 w 12192000"/>
              <a:gd name="connsiteY55" fmla="*/ 416573 h 4939827"/>
              <a:gd name="connsiteX56" fmla="*/ 9936741 w 12192000"/>
              <a:gd name="connsiteY56" fmla="*/ 437044 h 4939827"/>
              <a:gd name="connsiteX57" fmla="*/ 10050093 w 12192000"/>
              <a:gd name="connsiteY57" fmla="*/ 443783 h 4939827"/>
              <a:gd name="connsiteX58" fmla="*/ 10130090 w 12192000"/>
              <a:gd name="connsiteY58" fmla="*/ 459520 h 4939827"/>
              <a:gd name="connsiteX59" fmla="*/ 10173456 w 12192000"/>
              <a:gd name="connsiteY59" fmla="*/ 457749 h 4939827"/>
              <a:gd name="connsiteX60" fmla="*/ 10218232 w 12192000"/>
              <a:gd name="connsiteY60" fmla="*/ 459820 h 4939827"/>
              <a:gd name="connsiteX61" fmla="*/ 10354176 w 12192000"/>
              <a:gd name="connsiteY61" fmla="*/ 471377 h 4939827"/>
              <a:gd name="connsiteX62" fmla="*/ 10430681 w 12192000"/>
              <a:gd name="connsiteY62" fmla="*/ 481226 h 4939827"/>
              <a:gd name="connsiteX63" fmla="*/ 10478169 w 12192000"/>
              <a:gd name="connsiteY63" fmla="*/ 481774 h 4939827"/>
              <a:gd name="connsiteX64" fmla="*/ 10540907 w 12192000"/>
              <a:gd name="connsiteY64" fmla="*/ 485607 h 4939827"/>
              <a:gd name="connsiteX65" fmla="*/ 10614941 w 12192000"/>
              <a:gd name="connsiteY65" fmla="*/ 487592 h 4939827"/>
              <a:gd name="connsiteX66" fmla="*/ 10674098 w 12192000"/>
              <a:gd name="connsiteY66" fmla="*/ 521656 h 4939827"/>
              <a:gd name="connsiteX67" fmla="*/ 10874834 w 12192000"/>
              <a:gd name="connsiteY67" fmla="*/ 574867 h 4939827"/>
              <a:gd name="connsiteX68" fmla="*/ 10944981 w 12192000"/>
              <a:gd name="connsiteY68" fmla="*/ 615042 h 4939827"/>
              <a:gd name="connsiteX69" fmla="*/ 11006376 w 12192000"/>
              <a:gd name="connsiteY69" fmla="*/ 645957 h 4939827"/>
              <a:gd name="connsiteX70" fmla="*/ 11076308 w 12192000"/>
              <a:gd name="connsiteY70" fmla="*/ 675698 h 4939827"/>
              <a:gd name="connsiteX71" fmla="*/ 11148789 w 12192000"/>
              <a:gd name="connsiteY71" fmla="*/ 685041 h 4939827"/>
              <a:gd name="connsiteX72" fmla="*/ 11249129 w 12192000"/>
              <a:gd name="connsiteY72" fmla="*/ 684218 h 4939827"/>
              <a:gd name="connsiteX73" fmla="*/ 11299915 w 12192000"/>
              <a:gd name="connsiteY73" fmla="*/ 692177 h 4939827"/>
              <a:gd name="connsiteX74" fmla="*/ 11386973 w 12192000"/>
              <a:gd name="connsiteY74" fmla="*/ 708209 h 4939827"/>
              <a:gd name="connsiteX75" fmla="*/ 11500105 w 12192000"/>
              <a:gd name="connsiteY75" fmla="*/ 735014 h 4939827"/>
              <a:gd name="connsiteX76" fmla="*/ 11621735 w 12192000"/>
              <a:gd name="connsiteY76" fmla="*/ 789584 h 4939827"/>
              <a:gd name="connsiteX77" fmla="*/ 11691200 w 12192000"/>
              <a:gd name="connsiteY77" fmla="*/ 867902 h 4939827"/>
              <a:gd name="connsiteX78" fmla="*/ 11819427 w 12192000"/>
              <a:gd name="connsiteY78" fmla="*/ 911634 h 4939827"/>
              <a:gd name="connsiteX79" fmla="*/ 11969720 w 12192000"/>
              <a:gd name="connsiteY79" fmla="*/ 964737 h 4939827"/>
              <a:gd name="connsiteX80" fmla="*/ 12055766 w 12192000"/>
              <a:gd name="connsiteY80" fmla="*/ 991268 h 4939827"/>
              <a:gd name="connsiteX81" fmla="*/ 12171539 w 12192000"/>
              <a:gd name="connsiteY81" fmla="*/ 995427 h 4939827"/>
              <a:gd name="connsiteX82" fmla="*/ 12187831 w 12192000"/>
              <a:gd name="connsiteY82" fmla="*/ 996580 h 4939827"/>
              <a:gd name="connsiteX83" fmla="*/ 12192000 w 12192000"/>
              <a:gd name="connsiteY83" fmla="*/ 996726 h 4939827"/>
              <a:gd name="connsiteX84" fmla="*/ 12192000 w 12192000"/>
              <a:gd name="connsiteY84" fmla="*/ 4939827 h 4939827"/>
              <a:gd name="connsiteX85" fmla="*/ 0 w 12192000"/>
              <a:gd name="connsiteY85" fmla="*/ 4939827 h 4939827"/>
              <a:gd name="connsiteX86" fmla="*/ 0 w 12192000"/>
              <a:gd name="connsiteY86" fmla="*/ 512043 h 4939827"/>
              <a:gd name="connsiteX87" fmla="*/ 7381 w 12192000"/>
              <a:gd name="connsiteY87" fmla="*/ 512580 h 4939827"/>
              <a:gd name="connsiteX88" fmla="*/ 100029 w 12192000"/>
              <a:gd name="connsiteY88" fmla="*/ 504758 h 4939827"/>
              <a:gd name="connsiteX89" fmla="*/ 155244 w 12192000"/>
              <a:gd name="connsiteY89" fmla="*/ 525130 h 4939827"/>
              <a:gd name="connsiteX90" fmla="*/ 254366 w 12192000"/>
              <a:gd name="connsiteY90" fmla="*/ 534449 h 4939827"/>
              <a:gd name="connsiteX91" fmla="*/ 447292 w 12192000"/>
              <a:gd name="connsiteY91" fmla="*/ 542725 h 4939827"/>
              <a:gd name="connsiteX92" fmla="*/ 628105 w 12192000"/>
              <a:gd name="connsiteY92" fmla="*/ 547853 h 4939827"/>
              <a:gd name="connsiteX93" fmla="*/ 783146 w 12192000"/>
              <a:gd name="connsiteY93" fmla="*/ 591799 h 4939827"/>
              <a:gd name="connsiteX94" fmla="*/ 1043676 w 12192000"/>
              <a:gd name="connsiteY94" fmla="*/ 591887 h 4939827"/>
              <a:gd name="connsiteX95" fmla="*/ 1281816 w 12192000"/>
              <a:gd name="connsiteY95" fmla="*/ 520946 h 4939827"/>
              <a:gd name="connsiteX96" fmla="*/ 1486347 w 12192000"/>
              <a:gd name="connsiteY96" fmla="*/ 487310 h 4939827"/>
              <a:gd name="connsiteX97" fmla="*/ 1568079 w 12192000"/>
              <a:gd name="connsiteY97" fmla="*/ 462531 h 4939827"/>
              <a:gd name="connsiteX98" fmla="*/ 1622516 w 12192000"/>
              <a:gd name="connsiteY98" fmla="*/ 466058 h 4939827"/>
              <a:gd name="connsiteX99" fmla="*/ 1655457 w 12192000"/>
              <a:gd name="connsiteY99" fmla="*/ 465359 h 4939827"/>
              <a:gd name="connsiteX100" fmla="*/ 1717454 w 12192000"/>
              <a:gd name="connsiteY100" fmla="*/ 417203 h 4939827"/>
              <a:gd name="connsiteX101" fmla="*/ 1913794 w 12192000"/>
              <a:gd name="connsiteY101" fmla="*/ 365255 h 4939827"/>
              <a:gd name="connsiteX102" fmla="*/ 2129762 w 12192000"/>
              <a:gd name="connsiteY102" fmla="*/ 367832 h 4939827"/>
              <a:gd name="connsiteX103" fmla="*/ 2376970 w 12192000"/>
              <a:gd name="connsiteY103" fmla="*/ 350129 h 4939827"/>
              <a:gd name="connsiteX104" fmla="*/ 2480155 w 12192000"/>
              <a:gd name="connsiteY104" fmla="*/ 359227 h 4939827"/>
              <a:gd name="connsiteX105" fmla="*/ 2586782 w 12192000"/>
              <a:gd name="connsiteY105" fmla="*/ 339352 h 4939827"/>
              <a:gd name="connsiteX106" fmla="*/ 2679617 w 12192000"/>
              <a:gd name="connsiteY106" fmla="*/ 305383 h 4939827"/>
              <a:gd name="connsiteX107" fmla="*/ 2788947 w 12192000"/>
              <a:gd name="connsiteY107" fmla="*/ 250375 h 4939827"/>
              <a:gd name="connsiteX108" fmla="*/ 2965530 w 12192000"/>
              <a:gd name="connsiteY108" fmla="*/ 245958 h 4939827"/>
              <a:gd name="connsiteX109" fmla="*/ 3103677 w 12192000"/>
              <a:gd name="connsiteY109" fmla="*/ 209527 h 4939827"/>
              <a:gd name="connsiteX110" fmla="*/ 3126759 w 12192000"/>
              <a:gd name="connsiteY110" fmla="*/ 211226 h 4939827"/>
              <a:gd name="connsiteX111" fmla="*/ 3164020 w 12192000"/>
              <a:gd name="connsiteY111" fmla="*/ 212779 h 4939827"/>
              <a:gd name="connsiteX112" fmla="*/ 3285019 w 12192000"/>
              <a:gd name="connsiteY112" fmla="*/ 220535 h 4939827"/>
              <a:gd name="connsiteX113" fmla="*/ 3365154 w 12192000"/>
              <a:gd name="connsiteY113" fmla="*/ 226416 h 4939827"/>
              <a:gd name="connsiteX114" fmla="*/ 3367507 w 12192000"/>
              <a:gd name="connsiteY114" fmla="*/ 225416 h 4939827"/>
              <a:gd name="connsiteX115" fmla="*/ 3387567 w 12192000"/>
              <a:gd name="connsiteY115" fmla="*/ 227103 h 4939827"/>
              <a:gd name="connsiteX116" fmla="*/ 3498001 w 12192000"/>
              <a:gd name="connsiteY116" fmla="*/ 231941 h 4939827"/>
              <a:gd name="connsiteX117" fmla="*/ 3561557 w 12192000"/>
              <a:gd name="connsiteY117" fmla="*/ 228095 h 4939827"/>
              <a:gd name="connsiteX118" fmla="*/ 3611920 w 12192000"/>
              <a:gd name="connsiteY118" fmla="*/ 218094 h 4939827"/>
              <a:gd name="connsiteX119" fmla="*/ 3620528 w 12192000"/>
              <a:gd name="connsiteY119" fmla="*/ 218788 h 4939827"/>
              <a:gd name="connsiteX120" fmla="*/ 3620766 w 12192000"/>
              <a:gd name="connsiteY120" fmla="*/ 218511 h 4939827"/>
              <a:gd name="connsiteX121" fmla="*/ 3629977 w 12192000"/>
              <a:gd name="connsiteY121" fmla="*/ 218664 h 4939827"/>
              <a:gd name="connsiteX122" fmla="*/ 3636217 w 12192000"/>
              <a:gd name="connsiteY122" fmla="*/ 220048 h 4939827"/>
              <a:gd name="connsiteX123" fmla="*/ 3709484 w 12192000"/>
              <a:gd name="connsiteY123" fmla="*/ 186927 h 4939827"/>
              <a:gd name="connsiteX124" fmla="*/ 3761342 w 12192000"/>
              <a:gd name="connsiteY124" fmla="*/ 177474 h 4939827"/>
              <a:gd name="connsiteX125" fmla="*/ 3799748 w 12192000"/>
              <a:gd name="connsiteY125" fmla="*/ 167154 h 4939827"/>
              <a:gd name="connsiteX126" fmla="*/ 3922756 w 12192000"/>
              <a:gd name="connsiteY126" fmla="*/ 194044 h 4939827"/>
              <a:gd name="connsiteX127" fmla="*/ 4028476 w 12192000"/>
              <a:gd name="connsiteY127" fmla="*/ 223679 h 4939827"/>
              <a:gd name="connsiteX128" fmla="*/ 4191582 w 12192000"/>
              <a:gd name="connsiteY128" fmla="*/ 238952 h 4939827"/>
              <a:gd name="connsiteX129" fmla="*/ 4251024 w 12192000"/>
              <a:gd name="connsiteY129" fmla="*/ 240874 h 4939827"/>
              <a:gd name="connsiteX130" fmla="*/ 4355275 w 12192000"/>
              <a:gd name="connsiteY130" fmla="*/ 260205 h 4939827"/>
              <a:gd name="connsiteX131" fmla="*/ 4423807 w 12192000"/>
              <a:gd name="connsiteY131" fmla="*/ 270366 h 4939827"/>
              <a:gd name="connsiteX132" fmla="*/ 4558432 w 12192000"/>
              <a:gd name="connsiteY132" fmla="*/ 269194 h 4939827"/>
              <a:gd name="connsiteX133" fmla="*/ 4635061 w 12192000"/>
              <a:gd name="connsiteY133" fmla="*/ 280682 h 4939827"/>
              <a:gd name="connsiteX134" fmla="*/ 4807427 w 12192000"/>
              <a:gd name="connsiteY134" fmla="*/ 276835 h 4939827"/>
              <a:gd name="connsiteX135" fmla="*/ 5028933 w 12192000"/>
              <a:gd name="connsiteY135" fmla="*/ 183887 h 4939827"/>
              <a:gd name="connsiteX136" fmla="*/ 5093642 w 12192000"/>
              <a:gd name="connsiteY136" fmla="*/ 177214 h 4939827"/>
              <a:gd name="connsiteX137" fmla="*/ 5102642 w 12192000"/>
              <a:gd name="connsiteY137" fmla="*/ 186816 h 4939827"/>
              <a:gd name="connsiteX138" fmla="*/ 5193590 w 12192000"/>
              <a:gd name="connsiteY138" fmla="*/ 156458 h 4939827"/>
              <a:gd name="connsiteX139" fmla="*/ 5323922 w 12192000"/>
              <a:gd name="connsiteY139" fmla="*/ 146332 h 4939827"/>
              <a:gd name="connsiteX140" fmla="*/ 5421860 w 12192000"/>
              <a:gd name="connsiteY140" fmla="*/ 167298 h 4939827"/>
              <a:gd name="connsiteX141" fmla="*/ 5476948 w 12192000"/>
              <a:gd name="connsiteY141" fmla="*/ 173249 h 4939827"/>
              <a:gd name="connsiteX142" fmla="*/ 5516842 w 12192000"/>
              <a:gd name="connsiteY142" fmla="*/ 184018 h 4939827"/>
              <a:gd name="connsiteX143" fmla="*/ 5619415 w 12192000"/>
              <a:gd name="connsiteY143" fmla="*/ 176781 h 4939827"/>
              <a:gd name="connsiteX144" fmla="*/ 5789867 w 12192000"/>
              <a:gd name="connsiteY144" fmla="*/ 150304 h 4939827"/>
              <a:gd name="connsiteX145" fmla="*/ 5825953 w 12192000"/>
              <a:gd name="connsiteY145" fmla="*/ 147907 h 4939827"/>
              <a:gd name="connsiteX146" fmla="*/ 5856168 w 12192000"/>
              <a:gd name="connsiteY146" fmla="*/ 158719 h 4939827"/>
              <a:gd name="connsiteX147" fmla="*/ 5862476 w 12192000"/>
              <a:gd name="connsiteY147" fmla="*/ 172447 h 4939827"/>
              <a:gd name="connsiteX148" fmla="*/ 5882195 w 12192000"/>
              <a:gd name="connsiteY148" fmla="*/ 173195 h 4939827"/>
              <a:gd name="connsiteX149" fmla="*/ 5952585 w 12192000"/>
              <a:gd name="connsiteY149" fmla="*/ 161012 h 4939827"/>
              <a:gd name="connsiteX150" fmla="*/ 6001964 w 12192000"/>
              <a:gd name="connsiteY150" fmla="*/ 154786 h 4939827"/>
              <a:gd name="connsiteX151" fmla="*/ 6184207 w 12192000"/>
              <a:gd name="connsiteY151" fmla="*/ 132658 h 4939827"/>
              <a:gd name="connsiteX152" fmla="*/ 6415830 w 12192000"/>
              <a:gd name="connsiteY152" fmla="*/ 136006 h 4939827"/>
              <a:gd name="connsiteX153" fmla="*/ 6756965 w 12192000"/>
              <a:gd name="connsiteY153" fmla="*/ 57636 h 4939827"/>
              <a:gd name="connsiteX154" fmla="*/ 6819400 w 12192000"/>
              <a:gd name="connsiteY154" fmla="*/ 30742 h 4939827"/>
              <a:gd name="connsiteX155" fmla="*/ 6986370 w 12192000"/>
              <a:gd name="connsiteY155" fmla="*/ 12659 h 4939827"/>
              <a:gd name="connsiteX156" fmla="*/ 6989536 w 12192000"/>
              <a:gd name="connsiteY156" fmla="*/ 14528 h 4939827"/>
              <a:gd name="connsiteX157" fmla="*/ 7015933 w 12192000"/>
              <a:gd name="connsiteY157" fmla="*/ 9653 h 4939827"/>
              <a:gd name="connsiteX158" fmla="*/ 7020592 w 12192000"/>
              <a:gd name="connsiteY158" fmla="*/ 1651 h 4939827"/>
              <a:gd name="connsiteX159" fmla="*/ 7025905 w 12192000"/>
              <a:gd name="connsiteY15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72650 w 12192000"/>
              <a:gd name="connsiteY31" fmla="*/ 254821 h 4939827"/>
              <a:gd name="connsiteX32" fmla="*/ 8785543 w 12192000"/>
              <a:gd name="connsiteY32" fmla="*/ 263406 h 4939827"/>
              <a:gd name="connsiteX33" fmla="*/ 8830588 w 12192000"/>
              <a:gd name="connsiteY33" fmla="*/ 265483 h 4939827"/>
              <a:gd name="connsiteX34" fmla="*/ 8905142 w 12192000"/>
              <a:gd name="connsiteY34" fmla="*/ 264958 h 4939827"/>
              <a:gd name="connsiteX35" fmla="*/ 8968582 w 12192000"/>
              <a:gd name="connsiteY35" fmla="*/ 262728 h 4939827"/>
              <a:gd name="connsiteX36" fmla="*/ 8972994 w 12192000"/>
              <a:gd name="connsiteY36" fmla="*/ 263284 h 4939827"/>
              <a:gd name="connsiteX37" fmla="*/ 9004605 w 12192000"/>
              <a:gd name="connsiteY37" fmla="*/ 258041 h 4939827"/>
              <a:gd name="connsiteX38" fmla="*/ 9016165 w 12192000"/>
              <a:gd name="connsiteY38" fmla="*/ 261258 h 4939827"/>
              <a:gd name="connsiteX39" fmla="*/ 9043297 w 12192000"/>
              <a:gd name="connsiteY39" fmla="*/ 281547 h 4939827"/>
              <a:gd name="connsiteX40" fmla="*/ 9048315 w 12192000"/>
              <a:gd name="connsiteY40" fmla="*/ 279264 h 4939827"/>
              <a:gd name="connsiteX41" fmla="*/ 9054706 w 12192000"/>
              <a:gd name="connsiteY41" fmla="*/ 278538 h 4939827"/>
              <a:gd name="connsiteX42" fmla="*/ 9070919 w 12192000"/>
              <a:gd name="connsiteY42" fmla="*/ 281810 h 4939827"/>
              <a:gd name="connsiteX43" fmla="*/ 9076813 w 12192000"/>
              <a:gd name="connsiteY43" fmla="*/ 283909 h 4939827"/>
              <a:gd name="connsiteX44" fmla="*/ 9085871 w 12192000"/>
              <a:gd name="connsiteY44" fmla="*/ 285133 h 4939827"/>
              <a:gd name="connsiteX45" fmla="*/ 9086159 w 12192000"/>
              <a:gd name="connsiteY45" fmla="*/ 284887 h 4939827"/>
              <a:gd name="connsiteX46" fmla="*/ 9134606 w 12192000"/>
              <a:gd name="connsiteY46" fmla="*/ 288168 h 4939827"/>
              <a:gd name="connsiteX47" fmla="*/ 9195590 w 12192000"/>
              <a:gd name="connsiteY47" fmla="*/ 279568 h 4939827"/>
              <a:gd name="connsiteX48" fmla="*/ 9219336 w 12192000"/>
              <a:gd name="connsiteY48" fmla="*/ 278133 h 4939827"/>
              <a:gd name="connsiteX49" fmla="*/ 9232362 w 12192000"/>
              <a:gd name="connsiteY49" fmla="*/ 275894 h 4939827"/>
              <a:gd name="connsiteX50" fmla="*/ 9283638 w 12192000"/>
              <a:gd name="connsiteY50" fmla="*/ 299924 h 4939827"/>
              <a:gd name="connsiteX51" fmla="*/ 9371484 w 12192000"/>
              <a:gd name="connsiteY51" fmla="*/ 329634 h 4939827"/>
              <a:gd name="connsiteX52" fmla="*/ 9404829 w 12192000"/>
              <a:gd name="connsiteY52" fmla="*/ 339038 h 4939827"/>
              <a:gd name="connsiteX53" fmla="*/ 9427021 w 12192000"/>
              <a:gd name="connsiteY53" fmla="*/ 358784 h 4939827"/>
              <a:gd name="connsiteX54" fmla="*/ 9670844 w 12192000"/>
              <a:gd name="connsiteY54" fmla="*/ 405128 h 4939827"/>
              <a:gd name="connsiteX55" fmla="*/ 9816083 w 12192000"/>
              <a:gd name="connsiteY55" fmla="*/ 416573 h 4939827"/>
              <a:gd name="connsiteX56" fmla="*/ 9936741 w 12192000"/>
              <a:gd name="connsiteY56" fmla="*/ 437044 h 4939827"/>
              <a:gd name="connsiteX57" fmla="*/ 10050093 w 12192000"/>
              <a:gd name="connsiteY57" fmla="*/ 443783 h 4939827"/>
              <a:gd name="connsiteX58" fmla="*/ 10130090 w 12192000"/>
              <a:gd name="connsiteY58" fmla="*/ 459520 h 4939827"/>
              <a:gd name="connsiteX59" fmla="*/ 10173456 w 12192000"/>
              <a:gd name="connsiteY59" fmla="*/ 457749 h 4939827"/>
              <a:gd name="connsiteX60" fmla="*/ 10218232 w 12192000"/>
              <a:gd name="connsiteY60" fmla="*/ 459820 h 4939827"/>
              <a:gd name="connsiteX61" fmla="*/ 10354176 w 12192000"/>
              <a:gd name="connsiteY61" fmla="*/ 471377 h 4939827"/>
              <a:gd name="connsiteX62" fmla="*/ 10430681 w 12192000"/>
              <a:gd name="connsiteY62" fmla="*/ 481226 h 4939827"/>
              <a:gd name="connsiteX63" fmla="*/ 10478169 w 12192000"/>
              <a:gd name="connsiteY63" fmla="*/ 481774 h 4939827"/>
              <a:gd name="connsiteX64" fmla="*/ 10540907 w 12192000"/>
              <a:gd name="connsiteY64" fmla="*/ 485607 h 4939827"/>
              <a:gd name="connsiteX65" fmla="*/ 10614941 w 12192000"/>
              <a:gd name="connsiteY65" fmla="*/ 487592 h 4939827"/>
              <a:gd name="connsiteX66" fmla="*/ 10674098 w 12192000"/>
              <a:gd name="connsiteY66" fmla="*/ 521656 h 4939827"/>
              <a:gd name="connsiteX67" fmla="*/ 10874834 w 12192000"/>
              <a:gd name="connsiteY67" fmla="*/ 574867 h 4939827"/>
              <a:gd name="connsiteX68" fmla="*/ 10944981 w 12192000"/>
              <a:gd name="connsiteY68" fmla="*/ 615042 h 4939827"/>
              <a:gd name="connsiteX69" fmla="*/ 11006376 w 12192000"/>
              <a:gd name="connsiteY69" fmla="*/ 645957 h 4939827"/>
              <a:gd name="connsiteX70" fmla="*/ 11076308 w 12192000"/>
              <a:gd name="connsiteY70" fmla="*/ 675698 h 4939827"/>
              <a:gd name="connsiteX71" fmla="*/ 11148789 w 12192000"/>
              <a:gd name="connsiteY71" fmla="*/ 685041 h 4939827"/>
              <a:gd name="connsiteX72" fmla="*/ 11249129 w 12192000"/>
              <a:gd name="connsiteY72" fmla="*/ 684218 h 4939827"/>
              <a:gd name="connsiteX73" fmla="*/ 11299915 w 12192000"/>
              <a:gd name="connsiteY73" fmla="*/ 692177 h 4939827"/>
              <a:gd name="connsiteX74" fmla="*/ 11386973 w 12192000"/>
              <a:gd name="connsiteY74" fmla="*/ 708209 h 4939827"/>
              <a:gd name="connsiteX75" fmla="*/ 11500105 w 12192000"/>
              <a:gd name="connsiteY75" fmla="*/ 735014 h 4939827"/>
              <a:gd name="connsiteX76" fmla="*/ 11621735 w 12192000"/>
              <a:gd name="connsiteY76" fmla="*/ 789584 h 4939827"/>
              <a:gd name="connsiteX77" fmla="*/ 11691200 w 12192000"/>
              <a:gd name="connsiteY77" fmla="*/ 867902 h 4939827"/>
              <a:gd name="connsiteX78" fmla="*/ 11819427 w 12192000"/>
              <a:gd name="connsiteY78" fmla="*/ 911634 h 4939827"/>
              <a:gd name="connsiteX79" fmla="*/ 11969720 w 12192000"/>
              <a:gd name="connsiteY79" fmla="*/ 964737 h 4939827"/>
              <a:gd name="connsiteX80" fmla="*/ 12055766 w 12192000"/>
              <a:gd name="connsiteY80" fmla="*/ 991268 h 4939827"/>
              <a:gd name="connsiteX81" fmla="*/ 12171539 w 12192000"/>
              <a:gd name="connsiteY81" fmla="*/ 995427 h 4939827"/>
              <a:gd name="connsiteX82" fmla="*/ 12187831 w 12192000"/>
              <a:gd name="connsiteY82" fmla="*/ 996580 h 4939827"/>
              <a:gd name="connsiteX83" fmla="*/ 12192000 w 12192000"/>
              <a:gd name="connsiteY83" fmla="*/ 996726 h 4939827"/>
              <a:gd name="connsiteX84" fmla="*/ 12192000 w 12192000"/>
              <a:gd name="connsiteY84" fmla="*/ 4939827 h 4939827"/>
              <a:gd name="connsiteX85" fmla="*/ 0 w 12192000"/>
              <a:gd name="connsiteY85" fmla="*/ 4939827 h 4939827"/>
              <a:gd name="connsiteX86" fmla="*/ 0 w 12192000"/>
              <a:gd name="connsiteY86" fmla="*/ 512043 h 4939827"/>
              <a:gd name="connsiteX87" fmla="*/ 7381 w 12192000"/>
              <a:gd name="connsiteY87" fmla="*/ 512580 h 4939827"/>
              <a:gd name="connsiteX88" fmla="*/ 100029 w 12192000"/>
              <a:gd name="connsiteY88" fmla="*/ 504758 h 4939827"/>
              <a:gd name="connsiteX89" fmla="*/ 155244 w 12192000"/>
              <a:gd name="connsiteY89" fmla="*/ 525130 h 4939827"/>
              <a:gd name="connsiteX90" fmla="*/ 254366 w 12192000"/>
              <a:gd name="connsiteY90" fmla="*/ 534449 h 4939827"/>
              <a:gd name="connsiteX91" fmla="*/ 447292 w 12192000"/>
              <a:gd name="connsiteY91" fmla="*/ 542725 h 4939827"/>
              <a:gd name="connsiteX92" fmla="*/ 628105 w 12192000"/>
              <a:gd name="connsiteY92" fmla="*/ 547853 h 4939827"/>
              <a:gd name="connsiteX93" fmla="*/ 783146 w 12192000"/>
              <a:gd name="connsiteY93" fmla="*/ 591799 h 4939827"/>
              <a:gd name="connsiteX94" fmla="*/ 1043676 w 12192000"/>
              <a:gd name="connsiteY94" fmla="*/ 591887 h 4939827"/>
              <a:gd name="connsiteX95" fmla="*/ 1281816 w 12192000"/>
              <a:gd name="connsiteY95" fmla="*/ 520946 h 4939827"/>
              <a:gd name="connsiteX96" fmla="*/ 1486347 w 12192000"/>
              <a:gd name="connsiteY96" fmla="*/ 487310 h 4939827"/>
              <a:gd name="connsiteX97" fmla="*/ 1568079 w 12192000"/>
              <a:gd name="connsiteY97" fmla="*/ 462531 h 4939827"/>
              <a:gd name="connsiteX98" fmla="*/ 1622516 w 12192000"/>
              <a:gd name="connsiteY98" fmla="*/ 466058 h 4939827"/>
              <a:gd name="connsiteX99" fmla="*/ 1655457 w 12192000"/>
              <a:gd name="connsiteY99" fmla="*/ 465359 h 4939827"/>
              <a:gd name="connsiteX100" fmla="*/ 1717454 w 12192000"/>
              <a:gd name="connsiteY100" fmla="*/ 417203 h 4939827"/>
              <a:gd name="connsiteX101" fmla="*/ 1913794 w 12192000"/>
              <a:gd name="connsiteY101" fmla="*/ 365255 h 4939827"/>
              <a:gd name="connsiteX102" fmla="*/ 2129762 w 12192000"/>
              <a:gd name="connsiteY102" fmla="*/ 367832 h 4939827"/>
              <a:gd name="connsiteX103" fmla="*/ 2376970 w 12192000"/>
              <a:gd name="connsiteY103" fmla="*/ 350129 h 4939827"/>
              <a:gd name="connsiteX104" fmla="*/ 2480155 w 12192000"/>
              <a:gd name="connsiteY104" fmla="*/ 359227 h 4939827"/>
              <a:gd name="connsiteX105" fmla="*/ 2586782 w 12192000"/>
              <a:gd name="connsiteY105" fmla="*/ 339352 h 4939827"/>
              <a:gd name="connsiteX106" fmla="*/ 2679617 w 12192000"/>
              <a:gd name="connsiteY106" fmla="*/ 305383 h 4939827"/>
              <a:gd name="connsiteX107" fmla="*/ 2788947 w 12192000"/>
              <a:gd name="connsiteY107" fmla="*/ 250375 h 4939827"/>
              <a:gd name="connsiteX108" fmla="*/ 2965530 w 12192000"/>
              <a:gd name="connsiteY108" fmla="*/ 245958 h 4939827"/>
              <a:gd name="connsiteX109" fmla="*/ 3103677 w 12192000"/>
              <a:gd name="connsiteY109" fmla="*/ 209527 h 4939827"/>
              <a:gd name="connsiteX110" fmla="*/ 3126759 w 12192000"/>
              <a:gd name="connsiteY110" fmla="*/ 211226 h 4939827"/>
              <a:gd name="connsiteX111" fmla="*/ 3164020 w 12192000"/>
              <a:gd name="connsiteY111" fmla="*/ 212779 h 4939827"/>
              <a:gd name="connsiteX112" fmla="*/ 3285019 w 12192000"/>
              <a:gd name="connsiteY112" fmla="*/ 220535 h 4939827"/>
              <a:gd name="connsiteX113" fmla="*/ 3365154 w 12192000"/>
              <a:gd name="connsiteY113" fmla="*/ 226416 h 4939827"/>
              <a:gd name="connsiteX114" fmla="*/ 3367507 w 12192000"/>
              <a:gd name="connsiteY114" fmla="*/ 225416 h 4939827"/>
              <a:gd name="connsiteX115" fmla="*/ 3387567 w 12192000"/>
              <a:gd name="connsiteY115" fmla="*/ 227103 h 4939827"/>
              <a:gd name="connsiteX116" fmla="*/ 3498001 w 12192000"/>
              <a:gd name="connsiteY116" fmla="*/ 231941 h 4939827"/>
              <a:gd name="connsiteX117" fmla="*/ 3561557 w 12192000"/>
              <a:gd name="connsiteY117" fmla="*/ 228095 h 4939827"/>
              <a:gd name="connsiteX118" fmla="*/ 3611920 w 12192000"/>
              <a:gd name="connsiteY118" fmla="*/ 218094 h 4939827"/>
              <a:gd name="connsiteX119" fmla="*/ 3620528 w 12192000"/>
              <a:gd name="connsiteY119" fmla="*/ 218788 h 4939827"/>
              <a:gd name="connsiteX120" fmla="*/ 3620766 w 12192000"/>
              <a:gd name="connsiteY120" fmla="*/ 218511 h 4939827"/>
              <a:gd name="connsiteX121" fmla="*/ 3629977 w 12192000"/>
              <a:gd name="connsiteY121" fmla="*/ 218664 h 4939827"/>
              <a:gd name="connsiteX122" fmla="*/ 3636217 w 12192000"/>
              <a:gd name="connsiteY122" fmla="*/ 220048 h 4939827"/>
              <a:gd name="connsiteX123" fmla="*/ 3709484 w 12192000"/>
              <a:gd name="connsiteY123" fmla="*/ 186927 h 4939827"/>
              <a:gd name="connsiteX124" fmla="*/ 3761342 w 12192000"/>
              <a:gd name="connsiteY124" fmla="*/ 177474 h 4939827"/>
              <a:gd name="connsiteX125" fmla="*/ 3799748 w 12192000"/>
              <a:gd name="connsiteY125" fmla="*/ 167154 h 4939827"/>
              <a:gd name="connsiteX126" fmla="*/ 3922756 w 12192000"/>
              <a:gd name="connsiteY126" fmla="*/ 194044 h 4939827"/>
              <a:gd name="connsiteX127" fmla="*/ 4028476 w 12192000"/>
              <a:gd name="connsiteY127" fmla="*/ 223679 h 4939827"/>
              <a:gd name="connsiteX128" fmla="*/ 4191582 w 12192000"/>
              <a:gd name="connsiteY128" fmla="*/ 238952 h 4939827"/>
              <a:gd name="connsiteX129" fmla="*/ 4251024 w 12192000"/>
              <a:gd name="connsiteY129" fmla="*/ 240874 h 4939827"/>
              <a:gd name="connsiteX130" fmla="*/ 4355275 w 12192000"/>
              <a:gd name="connsiteY130" fmla="*/ 260205 h 4939827"/>
              <a:gd name="connsiteX131" fmla="*/ 4423807 w 12192000"/>
              <a:gd name="connsiteY131" fmla="*/ 270366 h 4939827"/>
              <a:gd name="connsiteX132" fmla="*/ 4558432 w 12192000"/>
              <a:gd name="connsiteY132" fmla="*/ 269194 h 4939827"/>
              <a:gd name="connsiteX133" fmla="*/ 4635061 w 12192000"/>
              <a:gd name="connsiteY133" fmla="*/ 280682 h 4939827"/>
              <a:gd name="connsiteX134" fmla="*/ 4807427 w 12192000"/>
              <a:gd name="connsiteY134" fmla="*/ 276835 h 4939827"/>
              <a:gd name="connsiteX135" fmla="*/ 5028933 w 12192000"/>
              <a:gd name="connsiteY135" fmla="*/ 183887 h 4939827"/>
              <a:gd name="connsiteX136" fmla="*/ 5093642 w 12192000"/>
              <a:gd name="connsiteY136" fmla="*/ 177214 h 4939827"/>
              <a:gd name="connsiteX137" fmla="*/ 5102642 w 12192000"/>
              <a:gd name="connsiteY137" fmla="*/ 186816 h 4939827"/>
              <a:gd name="connsiteX138" fmla="*/ 5193590 w 12192000"/>
              <a:gd name="connsiteY138" fmla="*/ 156458 h 4939827"/>
              <a:gd name="connsiteX139" fmla="*/ 5323922 w 12192000"/>
              <a:gd name="connsiteY139" fmla="*/ 146332 h 4939827"/>
              <a:gd name="connsiteX140" fmla="*/ 5421860 w 12192000"/>
              <a:gd name="connsiteY140" fmla="*/ 167298 h 4939827"/>
              <a:gd name="connsiteX141" fmla="*/ 5476948 w 12192000"/>
              <a:gd name="connsiteY141" fmla="*/ 173249 h 4939827"/>
              <a:gd name="connsiteX142" fmla="*/ 5516842 w 12192000"/>
              <a:gd name="connsiteY142" fmla="*/ 184018 h 4939827"/>
              <a:gd name="connsiteX143" fmla="*/ 5619415 w 12192000"/>
              <a:gd name="connsiteY143" fmla="*/ 176781 h 4939827"/>
              <a:gd name="connsiteX144" fmla="*/ 5789867 w 12192000"/>
              <a:gd name="connsiteY144" fmla="*/ 150304 h 4939827"/>
              <a:gd name="connsiteX145" fmla="*/ 5825953 w 12192000"/>
              <a:gd name="connsiteY145" fmla="*/ 147907 h 4939827"/>
              <a:gd name="connsiteX146" fmla="*/ 5856168 w 12192000"/>
              <a:gd name="connsiteY146" fmla="*/ 158719 h 4939827"/>
              <a:gd name="connsiteX147" fmla="*/ 5862476 w 12192000"/>
              <a:gd name="connsiteY147" fmla="*/ 172447 h 4939827"/>
              <a:gd name="connsiteX148" fmla="*/ 5882195 w 12192000"/>
              <a:gd name="connsiteY148" fmla="*/ 173195 h 4939827"/>
              <a:gd name="connsiteX149" fmla="*/ 5952585 w 12192000"/>
              <a:gd name="connsiteY149" fmla="*/ 161012 h 4939827"/>
              <a:gd name="connsiteX150" fmla="*/ 6001964 w 12192000"/>
              <a:gd name="connsiteY150" fmla="*/ 154786 h 4939827"/>
              <a:gd name="connsiteX151" fmla="*/ 6184207 w 12192000"/>
              <a:gd name="connsiteY151" fmla="*/ 132658 h 4939827"/>
              <a:gd name="connsiteX152" fmla="*/ 6415830 w 12192000"/>
              <a:gd name="connsiteY152" fmla="*/ 136006 h 4939827"/>
              <a:gd name="connsiteX153" fmla="*/ 6756965 w 12192000"/>
              <a:gd name="connsiteY153" fmla="*/ 57636 h 4939827"/>
              <a:gd name="connsiteX154" fmla="*/ 6819400 w 12192000"/>
              <a:gd name="connsiteY154" fmla="*/ 30742 h 4939827"/>
              <a:gd name="connsiteX155" fmla="*/ 6986370 w 12192000"/>
              <a:gd name="connsiteY155" fmla="*/ 12659 h 4939827"/>
              <a:gd name="connsiteX156" fmla="*/ 6989536 w 12192000"/>
              <a:gd name="connsiteY156" fmla="*/ 14528 h 4939827"/>
              <a:gd name="connsiteX157" fmla="*/ 7015933 w 12192000"/>
              <a:gd name="connsiteY157" fmla="*/ 9653 h 4939827"/>
              <a:gd name="connsiteX158" fmla="*/ 7020592 w 12192000"/>
              <a:gd name="connsiteY158" fmla="*/ 1651 h 4939827"/>
              <a:gd name="connsiteX159" fmla="*/ 7025905 w 12192000"/>
              <a:gd name="connsiteY15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672650 w 12192000"/>
              <a:gd name="connsiteY30" fmla="*/ 254821 h 4939827"/>
              <a:gd name="connsiteX31" fmla="*/ 8785543 w 12192000"/>
              <a:gd name="connsiteY31" fmla="*/ 263406 h 4939827"/>
              <a:gd name="connsiteX32" fmla="*/ 8830588 w 12192000"/>
              <a:gd name="connsiteY32" fmla="*/ 265483 h 4939827"/>
              <a:gd name="connsiteX33" fmla="*/ 8905142 w 12192000"/>
              <a:gd name="connsiteY33" fmla="*/ 264958 h 4939827"/>
              <a:gd name="connsiteX34" fmla="*/ 8968582 w 12192000"/>
              <a:gd name="connsiteY34" fmla="*/ 262728 h 4939827"/>
              <a:gd name="connsiteX35" fmla="*/ 8972994 w 12192000"/>
              <a:gd name="connsiteY35" fmla="*/ 263284 h 4939827"/>
              <a:gd name="connsiteX36" fmla="*/ 9004605 w 12192000"/>
              <a:gd name="connsiteY36" fmla="*/ 258041 h 4939827"/>
              <a:gd name="connsiteX37" fmla="*/ 9016165 w 12192000"/>
              <a:gd name="connsiteY37" fmla="*/ 261258 h 4939827"/>
              <a:gd name="connsiteX38" fmla="*/ 9043297 w 12192000"/>
              <a:gd name="connsiteY38" fmla="*/ 281547 h 4939827"/>
              <a:gd name="connsiteX39" fmla="*/ 9048315 w 12192000"/>
              <a:gd name="connsiteY39" fmla="*/ 279264 h 4939827"/>
              <a:gd name="connsiteX40" fmla="*/ 9054706 w 12192000"/>
              <a:gd name="connsiteY40" fmla="*/ 278538 h 4939827"/>
              <a:gd name="connsiteX41" fmla="*/ 9070919 w 12192000"/>
              <a:gd name="connsiteY41" fmla="*/ 281810 h 4939827"/>
              <a:gd name="connsiteX42" fmla="*/ 9076813 w 12192000"/>
              <a:gd name="connsiteY42" fmla="*/ 283909 h 4939827"/>
              <a:gd name="connsiteX43" fmla="*/ 9085871 w 12192000"/>
              <a:gd name="connsiteY43" fmla="*/ 285133 h 4939827"/>
              <a:gd name="connsiteX44" fmla="*/ 9086159 w 12192000"/>
              <a:gd name="connsiteY44" fmla="*/ 284887 h 4939827"/>
              <a:gd name="connsiteX45" fmla="*/ 9134606 w 12192000"/>
              <a:gd name="connsiteY45" fmla="*/ 288168 h 4939827"/>
              <a:gd name="connsiteX46" fmla="*/ 9195590 w 12192000"/>
              <a:gd name="connsiteY46" fmla="*/ 279568 h 4939827"/>
              <a:gd name="connsiteX47" fmla="*/ 9219336 w 12192000"/>
              <a:gd name="connsiteY47" fmla="*/ 278133 h 4939827"/>
              <a:gd name="connsiteX48" fmla="*/ 9232362 w 12192000"/>
              <a:gd name="connsiteY48" fmla="*/ 275894 h 4939827"/>
              <a:gd name="connsiteX49" fmla="*/ 9283638 w 12192000"/>
              <a:gd name="connsiteY49" fmla="*/ 299924 h 4939827"/>
              <a:gd name="connsiteX50" fmla="*/ 9371484 w 12192000"/>
              <a:gd name="connsiteY50" fmla="*/ 329634 h 4939827"/>
              <a:gd name="connsiteX51" fmla="*/ 9404829 w 12192000"/>
              <a:gd name="connsiteY51" fmla="*/ 339038 h 4939827"/>
              <a:gd name="connsiteX52" fmla="*/ 9427021 w 12192000"/>
              <a:gd name="connsiteY52" fmla="*/ 358784 h 4939827"/>
              <a:gd name="connsiteX53" fmla="*/ 9670844 w 12192000"/>
              <a:gd name="connsiteY53" fmla="*/ 405128 h 4939827"/>
              <a:gd name="connsiteX54" fmla="*/ 9816083 w 12192000"/>
              <a:gd name="connsiteY54" fmla="*/ 416573 h 4939827"/>
              <a:gd name="connsiteX55" fmla="*/ 9936741 w 12192000"/>
              <a:gd name="connsiteY55" fmla="*/ 437044 h 4939827"/>
              <a:gd name="connsiteX56" fmla="*/ 10050093 w 12192000"/>
              <a:gd name="connsiteY56" fmla="*/ 443783 h 4939827"/>
              <a:gd name="connsiteX57" fmla="*/ 10130090 w 12192000"/>
              <a:gd name="connsiteY57" fmla="*/ 459520 h 4939827"/>
              <a:gd name="connsiteX58" fmla="*/ 10173456 w 12192000"/>
              <a:gd name="connsiteY58" fmla="*/ 457749 h 4939827"/>
              <a:gd name="connsiteX59" fmla="*/ 10218232 w 12192000"/>
              <a:gd name="connsiteY59" fmla="*/ 459820 h 4939827"/>
              <a:gd name="connsiteX60" fmla="*/ 10354176 w 12192000"/>
              <a:gd name="connsiteY60" fmla="*/ 471377 h 4939827"/>
              <a:gd name="connsiteX61" fmla="*/ 10430681 w 12192000"/>
              <a:gd name="connsiteY61" fmla="*/ 481226 h 4939827"/>
              <a:gd name="connsiteX62" fmla="*/ 10478169 w 12192000"/>
              <a:gd name="connsiteY62" fmla="*/ 481774 h 4939827"/>
              <a:gd name="connsiteX63" fmla="*/ 10540907 w 12192000"/>
              <a:gd name="connsiteY63" fmla="*/ 485607 h 4939827"/>
              <a:gd name="connsiteX64" fmla="*/ 10614941 w 12192000"/>
              <a:gd name="connsiteY64" fmla="*/ 487592 h 4939827"/>
              <a:gd name="connsiteX65" fmla="*/ 10674098 w 12192000"/>
              <a:gd name="connsiteY65" fmla="*/ 521656 h 4939827"/>
              <a:gd name="connsiteX66" fmla="*/ 10874834 w 12192000"/>
              <a:gd name="connsiteY66" fmla="*/ 574867 h 4939827"/>
              <a:gd name="connsiteX67" fmla="*/ 10944981 w 12192000"/>
              <a:gd name="connsiteY67" fmla="*/ 615042 h 4939827"/>
              <a:gd name="connsiteX68" fmla="*/ 11006376 w 12192000"/>
              <a:gd name="connsiteY68" fmla="*/ 645957 h 4939827"/>
              <a:gd name="connsiteX69" fmla="*/ 11076308 w 12192000"/>
              <a:gd name="connsiteY69" fmla="*/ 675698 h 4939827"/>
              <a:gd name="connsiteX70" fmla="*/ 11148789 w 12192000"/>
              <a:gd name="connsiteY70" fmla="*/ 685041 h 4939827"/>
              <a:gd name="connsiteX71" fmla="*/ 11249129 w 12192000"/>
              <a:gd name="connsiteY71" fmla="*/ 684218 h 4939827"/>
              <a:gd name="connsiteX72" fmla="*/ 11299915 w 12192000"/>
              <a:gd name="connsiteY72" fmla="*/ 692177 h 4939827"/>
              <a:gd name="connsiteX73" fmla="*/ 11386973 w 12192000"/>
              <a:gd name="connsiteY73" fmla="*/ 708209 h 4939827"/>
              <a:gd name="connsiteX74" fmla="*/ 11500105 w 12192000"/>
              <a:gd name="connsiteY74" fmla="*/ 735014 h 4939827"/>
              <a:gd name="connsiteX75" fmla="*/ 11621735 w 12192000"/>
              <a:gd name="connsiteY75" fmla="*/ 789584 h 4939827"/>
              <a:gd name="connsiteX76" fmla="*/ 11691200 w 12192000"/>
              <a:gd name="connsiteY76" fmla="*/ 867902 h 4939827"/>
              <a:gd name="connsiteX77" fmla="*/ 11819427 w 12192000"/>
              <a:gd name="connsiteY77" fmla="*/ 911634 h 4939827"/>
              <a:gd name="connsiteX78" fmla="*/ 11969720 w 12192000"/>
              <a:gd name="connsiteY78" fmla="*/ 964737 h 4939827"/>
              <a:gd name="connsiteX79" fmla="*/ 12055766 w 12192000"/>
              <a:gd name="connsiteY79" fmla="*/ 991268 h 4939827"/>
              <a:gd name="connsiteX80" fmla="*/ 12171539 w 12192000"/>
              <a:gd name="connsiteY80" fmla="*/ 995427 h 4939827"/>
              <a:gd name="connsiteX81" fmla="*/ 12187831 w 12192000"/>
              <a:gd name="connsiteY81" fmla="*/ 996580 h 4939827"/>
              <a:gd name="connsiteX82" fmla="*/ 12192000 w 12192000"/>
              <a:gd name="connsiteY82" fmla="*/ 996726 h 4939827"/>
              <a:gd name="connsiteX83" fmla="*/ 12192000 w 12192000"/>
              <a:gd name="connsiteY83" fmla="*/ 4939827 h 4939827"/>
              <a:gd name="connsiteX84" fmla="*/ 0 w 12192000"/>
              <a:gd name="connsiteY84" fmla="*/ 4939827 h 4939827"/>
              <a:gd name="connsiteX85" fmla="*/ 0 w 12192000"/>
              <a:gd name="connsiteY85" fmla="*/ 512043 h 4939827"/>
              <a:gd name="connsiteX86" fmla="*/ 7381 w 12192000"/>
              <a:gd name="connsiteY86" fmla="*/ 512580 h 4939827"/>
              <a:gd name="connsiteX87" fmla="*/ 100029 w 12192000"/>
              <a:gd name="connsiteY87" fmla="*/ 504758 h 4939827"/>
              <a:gd name="connsiteX88" fmla="*/ 155244 w 12192000"/>
              <a:gd name="connsiteY88" fmla="*/ 525130 h 4939827"/>
              <a:gd name="connsiteX89" fmla="*/ 254366 w 12192000"/>
              <a:gd name="connsiteY89" fmla="*/ 534449 h 4939827"/>
              <a:gd name="connsiteX90" fmla="*/ 447292 w 12192000"/>
              <a:gd name="connsiteY90" fmla="*/ 542725 h 4939827"/>
              <a:gd name="connsiteX91" fmla="*/ 628105 w 12192000"/>
              <a:gd name="connsiteY91" fmla="*/ 547853 h 4939827"/>
              <a:gd name="connsiteX92" fmla="*/ 783146 w 12192000"/>
              <a:gd name="connsiteY92" fmla="*/ 591799 h 4939827"/>
              <a:gd name="connsiteX93" fmla="*/ 1043676 w 12192000"/>
              <a:gd name="connsiteY93" fmla="*/ 591887 h 4939827"/>
              <a:gd name="connsiteX94" fmla="*/ 1281816 w 12192000"/>
              <a:gd name="connsiteY94" fmla="*/ 520946 h 4939827"/>
              <a:gd name="connsiteX95" fmla="*/ 1486347 w 12192000"/>
              <a:gd name="connsiteY95" fmla="*/ 487310 h 4939827"/>
              <a:gd name="connsiteX96" fmla="*/ 1568079 w 12192000"/>
              <a:gd name="connsiteY96" fmla="*/ 462531 h 4939827"/>
              <a:gd name="connsiteX97" fmla="*/ 1622516 w 12192000"/>
              <a:gd name="connsiteY97" fmla="*/ 466058 h 4939827"/>
              <a:gd name="connsiteX98" fmla="*/ 1655457 w 12192000"/>
              <a:gd name="connsiteY98" fmla="*/ 465359 h 4939827"/>
              <a:gd name="connsiteX99" fmla="*/ 1717454 w 12192000"/>
              <a:gd name="connsiteY99" fmla="*/ 417203 h 4939827"/>
              <a:gd name="connsiteX100" fmla="*/ 1913794 w 12192000"/>
              <a:gd name="connsiteY100" fmla="*/ 365255 h 4939827"/>
              <a:gd name="connsiteX101" fmla="*/ 2129762 w 12192000"/>
              <a:gd name="connsiteY101" fmla="*/ 367832 h 4939827"/>
              <a:gd name="connsiteX102" fmla="*/ 2376970 w 12192000"/>
              <a:gd name="connsiteY102" fmla="*/ 350129 h 4939827"/>
              <a:gd name="connsiteX103" fmla="*/ 2480155 w 12192000"/>
              <a:gd name="connsiteY103" fmla="*/ 359227 h 4939827"/>
              <a:gd name="connsiteX104" fmla="*/ 2586782 w 12192000"/>
              <a:gd name="connsiteY104" fmla="*/ 339352 h 4939827"/>
              <a:gd name="connsiteX105" fmla="*/ 2679617 w 12192000"/>
              <a:gd name="connsiteY105" fmla="*/ 305383 h 4939827"/>
              <a:gd name="connsiteX106" fmla="*/ 2788947 w 12192000"/>
              <a:gd name="connsiteY106" fmla="*/ 250375 h 4939827"/>
              <a:gd name="connsiteX107" fmla="*/ 2965530 w 12192000"/>
              <a:gd name="connsiteY107" fmla="*/ 245958 h 4939827"/>
              <a:gd name="connsiteX108" fmla="*/ 3103677 w 12192000"/>
              <a:gd name="connsiteY108" fmla="*/ 209527 h 4939827"/>
              <a:gd name="connsiteX109" fmla="*/ 3126759 w 12192000"/>
              <a:gd name="connsiteY109" fmla="*/ 211226 h 4939827"/>
              <a:gd name="connsiteX110" fmla="*/ 3164020 w 12192000"/>
              <a:gd name="connsiteY110" fmla="*/ 212779 h 4939827"/>
              <a:gd name="connsiteX111" fmla="*/ 3285019 w 12192000"/>
              <a:gd name="connsiteY111" fmla="*/ 220535 h 4939827"/>
              <a:gd name="connsiteX112" fmla="*/ 3365154 w 12192000"/>
              <a:gd name="connsiteY112" fmla="*/ 226416 h 4939827"/>
              <a:gd name="connsiteX113" fmla="*/ 3367507 w 12192000"/>
              <a:gd name="connsiteY113" fmla="*/ 225416 h 4939827"/>
              <a:gd name="connsiteX114" fmla="*/ 3387567 w 12192000"/>
              <a:gd name="connsiteY114" fmla="*/ 227103 h 4939827"/>
              <a:gd name="connsiteX115" fmla="*/ 3498001 w 12192000"/>
              <a:gd name="connsiteY115" fmla="*/ 231941 h 4939827"/>
              <a:gd name="connsiteX116" fmla="*/ 3561557 w 12192000"/>
              <a:gd name="connsiteY116" fmla="*/ 228095 h 4939827"/>
              <a:gd name="connsiteX117" fmla="*/ 3611920 w 12192000"/>
              <a:gd name="connsiteY117" fmla="*/ 218094 h 4939827"/>
              <a:gd name="connsiteX118" fmla="*/ 3620528 w 12192000"/>
              <a:gd name="connsiteY118" fmla="*/ 218788 h 4939827"/>
              <a:gd name="connsiteX119" fmla="*/ 3620766 w 12192000"/>
              <a:gd name="connsiteY119" fmla="*/ 218511 h 4939827"/>
              <a:gd name="connsiteX120" fmla="*/ 3629977 w 12192000"/>
              <a:gd name="connsiteY120" fmla="*/ 218664 h 4939827"/>
              <a:gd name="connsiteX121" fmla="*/ 3636217 w 12192000"/>
              <a:gd name="connsiteY121" fmla="*/ 220048 h 4939827"/>
              <a:gd name="connsiteX122" fmla="*/ 3709484 w 12192000"/>
              <a:gd name="connsiteY122" fmla="*/ 186927 h 4939827"/>
              <a:gd name="connsiteX123" fmla="*/ 3761342 w 12192000"/>
              <a:gd name="connsiteY123" fmla="*/ 177474 h 4939827"/>
              <a:gd name="connsiteX124" fmla="*/ 3799748 w 12192000"/>
              <a:gd name="connsiteY124" fmla="*/ 167154 h 4939827"/>
              <a:gd name="connsiteX125" fmla="*/ 3922756 w 12192000"/>
              <a:gd name="connsiteY125" fmla="*/ 194044 h 4939827"/>
              <a:gd name="connsiteX126" fmla="*/ 4028476 w 12192000"/>
              <a:gd name="connsiteY126" fmla="*/ 223679 h 4939827"/>
              <a:gd name="connsiteX127" fmla="*/ 4191582 w 12192000"/>
              <a:gd name="connsiteY127" fmla="*/ 238952 h 4939827"/>
              <a:gd name="connsiteX128" fmla="*/ 4251024 w 12192000"/>
              <a:gd name="connsiteY128" fmla="*/ 240874 h 4939827"/>
              <a:gd name="connsiteX129" fmla="*/ 4355275 w 12192000"/>
              <a:gd name="connsiteY129" fmla="*/ 260205 h 4939827"/>
              <a:gd name="connsiteX130" fmla="*/ 4423807 w 12192000"/>
              <a:gd name="connsiteY130" fmla="*/ 270366 h 4939827"/>
              <a:gd name="connsiteX131" fmla="*/ 4558432 w 12192000"/>
              <a:gd name="connsiteY131" fmla="*/ 269194 h 4939827"/>
              <a:gd name="connsiteX132" fmla="*/ 4635061 w 12192000"/>
              <a:gd name="connsiteY132" fmla="*/ 280682 h 4939827"/>
              <a:gd name="connsiteX133" fmla="*/ 4807427 w 12192000"/>
              <a:gd name="connsiteY133" fmla="*/ 276835 h 4939827"/>
              <a:gd name="connsiteX134" fmla="*/ 5028933 w 12192000"/>
              <a:gd name="connsiteY134" fmla="*/ 183887 h 4939827"/>
              <a:gd name="connsiteX135" fmla="*/ 5093642 w 12192000"/>
              <a:gd name="connsiteY135" fmla="*/ 177214 h 4939827"/>
              <a:gd name="connsiteX136" fmla="*/ 5102642 w 12192000"/>
              <a:gd name="connsiteY136" fmla="*/ 186816 h 4939827"/>
              <a:gd name="connsiteX137" fmla="*/ 5193590 w 12192000"/>
              <a:gd name="connsiteY137" fmla="*/ 156458 h 4939827"/>
              <a:gd name="connsiteX138" fmla="*/ 5323922 w 12192000"/>
              <a:gd name="connsiteY138" fmla="*/ 146332 h 4939827"/>
              <a:gd name="connsiteX139" fmla="*/ 5421860 w 12192000"/>
              <a:gd name="connsiteY139" fmla="*/ 167298 h 4939827"/>
              <a:gd name="connsiteX140" fmla="*/ 5476948 w 12192000"/>
              <a:gd name="connsiteY140" fmla="*/ 173249 h 4939827"/>
              <a:gd name="connsiteX141" fmla="*/ 5516842 w 12192000"/>
              <a:gd name="connsiteY141" fmla="*/ 184018 h 4939827"/>
              <a:gd name="connsiteX142" fmla="*/ 5619415 w 12192000"/>
              <a:gd name="connsiteY142" fmla="*/ 176781 h 4939827"/>
              <a:gd name="connsiteX143" fmla="*/ 5789867 w 12192000"/>
              <a:gd name="connsiteY143" fmla="*/ 150304 h 4939827"/>
              <a:gd name="connsiteX144" fmla="*/ 5825953 w 12192000"/>
              <a:gd name="connsiteY144" fmla="*/ 147907 h 4939827"/>
              <a:gd name="connsiteX145" fmla="*/ 5856168 w 12192000"/>
              <a:gd name="connsiteY145" fmla="*/ 158719 h 4939827"/>
              <a:gd name="connsiteX146" fmla="*/ 5862476 w 12192000"/>
              <a:gd name="connsiteY146" fmla="*/ 172447 h 4939827"/>
              <a:gd name="connsiteX147" fmla="*/ 5882195 w 12192000"/>
              <a:gd name="connsiteY147" fmla="*/ 173195 h 4939827"/>
              <a:gd name="connsiteX148" fmla="*/ 5952585 w 12192000"/>
              <a:gd name="connsiteY148" fmla="*/ 161012 h 4939827"/>
              <a:gd name="connsiteX149" fmla="*/ 6001964 w 12192000"/>
              <a:gd name="connsiteY149" fmla="*/ 154786 h 4939827"/>
              <a:gd name="connsiteX150" fmla="*/ 6184207 w 12192000"/>
              <a:gd name="connsiteY150" fmla="*/ 132658 h 4939827"/>
              <a:gd name="connsiteX151" fmla="*/ 6415830 w 12192000"/>
              <a:gd name="connsiteY151" fmla="*/ 136006 h 4939827"/>
              <a:gd name="connsiteX152" fmla="*/ 6756965 w 12192000"/>
              <a:gd name="connsiteY152" fmla="*/ 57636 h 4939827"/>
              <a:gd name="connsiteX153" fmla="*/ 6819400 w 12192000"/>
              <a:gd name="connsiteY153" fmla="*/ 30742 h 4939827"/>
              <a:gd name="connsiteX154" fmla="*/ 6986370 w 12192000"/>
              <a:gd name="connsiteY154" fmla="*/ 12659 h 4939827"/>
              <a:gd name="connsiteX155" fmla="*/ 6989536 w 12192000"/>
              <a:gd name="connsiteY155" fmla="*/ 14528 h 4939827"/>
              <a:gd name="connsiteX156" fmla="*/ 7015933 w 12192000"/>
              <a:gd name="connsiteY156" fmla="*/ 9653 h 4939827"/>
              <a:gd name="connsiteX157" fmla="*/ 7020592 w 12192000"/>
              <a:gd name="connsiteY157" fmla="*/ 1651 h 4939827"/>
              <a:gd name="connsiteX158" fmla="*/ 7025905 w 12192000"/>
              <a:gd name="connsiteY158"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622021 w 12192000"/>
              <a:gd name="connsiteY29" fmla="*/ 261028 h 4939827"/>
              <a:gd name="connsiteX30" fmla="*/ 8672650 w 12192000"/>
              <a:gd name="connsiteY30" fmla="*/ 254821 h 4939827"/>
              <a:gd name="connsiteX31" fmla="*/ 8785543 w 12192000"/>
              <a:gd name="connsiteY31" fmla="*/ 263406 h 4939827"/>
              <a:gd name="connsiteX32" fmla="*/ 8830588 w 12192000"/>
              <a:gd name="connsiteY32" fmla="*/ 265483 h 4939827"/>
              <a:gd name="connsiteX33" fmla="*/ 8905142 w 12192000"/>
              <a:gd name="connsiteY33" fmla="*/ 264958 h 4939827"/>
              <a:gd name="connsiteX34" fmla="*/ 8968582 w 12192000"/>
              <a:gd name="connsiteY34" fmla="*/ 262728 h 4939827"/>
              <a:gd name="connsiteX35" fmla="*/ 8972994 w 12192000"/>
              <a:gd name="connsiteY35" fmla="*/ 263284 h 4939827"/>
              <a:gd name="connsiteX36" fmla="*/ 9004605 w 12192000"/>
              <a:gd name="connsiteY36" fmla="*/ 258041 h 4939827"/>
              <a:gd name="connsiteX37" fmla="*/ 9016165 w 12192000"/>
              <a:gd name="connsiteY37" fmla="*/ 261258 h 4939827"/>
              <a:gd name="connsiteX38" fmla="*/ 9043297 w 12192000"/>
              <a:gd name="connsiteY38" fmla="*/ 281547 h 4939827"/>
              <a:gd name="connsiteX39" fmla="*/ 9048315 w 12192000"/>
              <a:gd name="connsiteY39" fmla="*/ 279264 h 4939827"/>
              <a:gd name="connsiteX40" fmla="*/ 9054706 w 12192000"/>
              <a:gd name="connsiteY40" fmla="*/ 278538 h 4939827"/>
              <a:gd name="connsiteX41" fmla="*/ 9070919 w 12192000"/>
              <a:gd name="connsiteY41" fmla="*/ 281810 h 4939827"/>
              <a:gd name="connsiteX42" fmla="*/ 9076813 w 12192000"/>
              <a:gd name="connsiteY42" fmla="*/ 283909 h 4939827"/>
              <a:gd name="connsiteX43" fmla="*/ 9085871 w 12192000"/>
              <a:gd name="connsiteY43" fmla="*/ 285133 h 4939827"/>
              <a:gd name="connsiteX44" fmla="*/ 9086159 w 12192000"/>
              <a:gd name="connsiteY44" fmla="*/ 284887 h 4939827"/>
              <a:gd name="connsiteX45" fmla="*/ 9134606 w 12192000"/>
              <a:gd name="connsiteY45" fmla="*/ 288168 h 4939827"/>
              <a:gd name="connsiteX46" fmla="*/ 9195590 w 12192000"/>
              <a:gd name="connsiteY46" fmla="*/ 279568 h 4939827"/>
              <a:gd name="connsiteX47" fmla="*/ 9219336 w 12192000"/>
              <a:gd name="connsiteY47" fmla="*/ 278133 h 4939827"/>
              <a:gd name="connsiteX48" fmla="*/ 9232362 w 12192000"/>
              <a:gd name="connsiteY48" fmla="*/ 275894 h 4939827"/>
              <a:gd name="connsiteX49" fmla="*/ 9283638 w 12192000"/>
              <a:gd name="connsiteY49" fmla="*/ 299924 h 4939827"/>
              <a:gd name="connsiteX50" fmla="*/ 9371484 w 12192000"/>
              <a:gd name="connsiteY50" fmla="*/ 329634 h 4939827"/>
              <a:gd name="connsiteX51" fmla="*/ 9404829 w 12192000"/>
              <a:gd name="connsiteY51" fmla="*/ 339038 h 4939827"/>
              <a:gd name="connsiteX52" fmla="*/ 9427021 w 12192000"/>
              <a:gd name="connsiteY52" fmla="*/ 358784 h 4939827"/>
              <a:gd name="connsiteX53" fmla="*/ 9670844 w 12192000"/>
              <a:gd name="connsiteY53" fmla="*/ 405128 h 4939827"/>
              <a:gd name="connsiteX54" fmla="*/ 9816083 w 12192000"/>
              <a:gd name="connsiteY54" fmla="*/ 416573 h 4939827"/>
              <a:gd name="connsiteX55" fmla="*/ 9936741 w 12192000"/>
              <a:gd name="connsiteY55" fmla="*/ 437044 h 4939827"/>
              <a:gd name="connsiteX56" fmla="*/ 10050093 w 12192000"/>
              <a:gd name="connsiteY56" fmla="*/ 443783 h 4939827"/>
              <a:gd name="connsiteX57" fmla="*/ 10130090 w 12192000"/>
              <a:gd name="connsiteY57" fmla="*/ 459520 h 4939827"/>
              <a:gd name="connsiteX58" fmla="*/ 10173456 w 12192000"/>
              <a:gd name="connsiteY58" fmla="*/ 457749 h 4939827"/>
              <a:gd name="connsiteX59" fmla="*/ 10218232 w 12192000"/>
              <a:gd name="connsiteY59" fmla="*/ 459820 h 4939827"/>
              <a:gd name="connsiteX60" fmla="*/ 10354176 w 12192000"/>
              <a:gd name="connsiteY60" fmla="*/ 471377 h 4939827"/>
              <a:gd name="connsiteX61" fmla="*/ 10430681 w 12192000"/>
              <a:gd name="connsiteY61" fmla="*/ 481226 h 4939827"/>
              <a:gd name="connsiteX62" fmla="*/ 10478169 w 12192000"/>
              <a:gd name="connsiteY62" fmla="*/ 481774 h 4939827"/>
              <a:gd name="connsiteX63" fmla="*/ 10540907 w 12192000"/>
              <a:gd name="connsiteY63" fmla="*/ 485607 h 4939827"/>
              <a:gd name="connsiteX64" fmla="*/ 10614941 w 12192000"/>
              <a:gd name="connsiteY64" fmla="*/ 487592 h 4939827"/>
              <a:gd name="connsiteX65" fmla="*/ 10674098 w 12192000"/>
              <a:gd name="connsiteY65" fmla="*/ 521656 h 4939827"/>
              <a:gd name="connsiteX66" fmla="*/ 10874834 w 12192000"/>
              <a:gd name="connsiteY66" fmla="*/ 574867 h 4939827"/>
              <a:gd name="connsiteX67" fmla="*/ 10944981 w 12192000"/>
              <a:gd name="connsiteY67" fmla="*/ 615042 h 4939827"/>
              <a:gd name="connsiteX68" fmla="*/ 11006376 w 12192000"/>
              <a:gd name="connsiteY68" fmla="*/ 645957 h 4939827"/>
              <a:gd name="connsiteX69" fmla="*/ 11076308 w 12192000"/>
              <a:gd name="connsiteY69" fmla="*/ 675698 h 4939827"/>
              <a:gd name="connsiteX70" fmla="*/ 11148789 w 12192000"/>
              <a:gd name="connsiteY70" fmla="*/ 685041 h 4939827"/>
              <a:gd name="connsiteX71" fmla="*/ 11249129 w 12192000"/>
              <a:gd name="connsiteY71" fmla="*/ 684218 h 4939827"/>
              <a:gd name="connsiteX72" fmla="*/ 11299915 w 12192000"/>
              <a:gd name="connsiteY72" fmla="*/ 692177 h 4939827"/>
              <a:gd name="connsiteX73" fmla="*/ 11386973 w 12192000"/>
              <a:gd name="connsiteY73" fmla="*/ 708209 h 4939827"/>
              <a:gd name="connsiteX74" fmla="*/ 11500105 w 12192000"/>
              <a:gd name="connsiteY74" fmla="*/ 735014 h 4939827"/>
              <a:gd name="connsiteX75" fmla="*/ 11621735 w 12192000"/>
              <a:gd name="connsiteY75" fmla="*/ 789584 h 4939827"/>
              <a:gd name="connsiteX76" fmla="*/ 11691200 w 12192000"/>
              <a:gd name="connsiteY76" fmla="*/ 867902 h 4939827"/>
              <a:gd name="connsiteX77" fmla="*/ 11819427 w 12192000"/>
              <a:gd name="connsiteY77" fmla="*/ 911634 h 4939827"/>
              <a:gd name="connsiteX78" fmla="*/ 11969720 w 12192000"/>
              <a:gd name="connsiteY78" fmla="*/ 964737 h 4939827"/>
              <a:gd name="connsiteX79" fmla="*/ 12055766 w 12192000"/>
              <a:gd name="connsiteY79" fmla="*/ 991268 h 4939827"/>
              <a:gd name="connsiteX80" fmla="*/ 12171539 w 12192000"/>
              <a:gd name="connsiteY80" fmla="*/ 995427 h 4939827"/>
              <a:gd name="connsiteX81" fmla="*/ 12187831 w 12192000"/>
              <a:gd name="connsiteY81" fmla="*/ 996580 h 4939827"/>
              <a:gd name="connsiteX82" fmla="*/ 12192000 w 12192000"/>
              <a:gd name="connsiteY82" fmla="*/ 996726 h 4939827"/>
              <a:gd name="connsiteX83" fmla="*/ 12192000 w 12192000"/>
              <a:gd name="connsiteY83" fmla="*/ 4939827 h 4939827"/>
              <a:gd name="connsiteX84" fmla="*/ 0 w 12192000"/>
              <a:gd name="connsiteY84" fmla="*/ 4939827 h 4939827"/>
              <a:gd name="connsiteX85" fmla="*/ 0 w 12192000"/>
              <a:gd name="connsiteY85" fmla="*/ 512043 h 4939827"/>
              <a:gd name="connsiteX86" fmla="*/ 7381 w 12192000"/>
              <a:gd name="connsiteY86" fmla="*/ 512580 h 4939827"/>
              <a:gd name="connsiteX87" fmla="*/ 100029 w 12192000"/>
              <a:gd name="connsiteY87" fmla="*/ 504758 h 4939827"/>
              <a:gd name="connsiteX88" fmla="*/ 155244 w 12192000"/>
              <a:gd name="connsiteY88" fmla="*/ 525130 h 4939827"/>
              <a:gd name="connsiteX89" fmla="*/ 254366 w 12192000"/>
              <a:gd name="connsiteY89" fmla="*/ 534449 h 4939827"/>
              <a:gd name="connsiteX90" fmla="*/ 447292 w 12192000"/>
              <a:gd name="connsiteY90" fmla="*/ 542725 h 4939827"/>
              <a:gd name="connsiteX91" fmla="*/ 628105 w 12192000"/>
              <a:gd name="connsiteY91" fmla="*/ 547853 h 4939827"/>
              <a:gd name="connsiteX92" fmla="*/ 783146 w 12192000"/>
              <a:gd name="connsiteY92" fmla="*/ 591799 h 4939827"/>
              <a:gd name="connsiteX93" fmla="*/ 1043676 w 12192000"/>
              <a:gd name="connsiteY93" fmla="*/ 591887 h 4939827"/>
              <a:gd name="connsiteX94" fmla="*/ 1281816 w 12192000"/>
              <a:gd name="connsiteY94" fmla="*/ 520946 h 4939827"/>
              <a:gd name="connsiteX95" fmla="*/ 1486347 w 12192000"/>
              <a:gd name="connsiteY95" fmla="*/ 487310 h 4939827"/>
              <a:gd name="connsiteX96" fmla="*/ 1568079 w 12192000"/>
              <a:gd name="connsiteY96" fmla="*/ 462531 h 4939827"/>
              <a:gd name="connsiteX97" fmla="*/ 1622516 w 12192000"/>
              <a:gd name="connsiteY97" fmla="*/ 466058 h 4939827"/>
              <a:gd name="connsiteX98" fmla="*/ 1655457 w 12192000"/>
              <a:gd name="connsiteY98" fmla="*/ 465359 h 4939827"/>
              <a:gd name="connsiteX99" fmla="*/ 1717454 w 12192000"/>
              <a:gd name="connsiteY99" fmla="*/ 417203 h 4939827"/>
              <a:gd name="connsiteX100" fmla="*/ 1913794 w 12192000"/>
              <a:gd name="connsiteY100" fmla="*/ 365255 h 4939827"/>
              <a:gd name="connsiteX101" fmla="*/ 2129762 w 12192000"/>
              <a:gd name="connsiteY101" fmla="*/ 367832 h 4939827"/>
              <a:gd name="connsiteX102" fmla="*/ 2376970 w 12192000"/>
              <a:gd name="connsiteY102" fmla="*/ 350129 h 4939827"/>
              <a:gd name="connsiteX103" fmla="*/ 2480155 w 12192000"/>
              <a:gd name="connsiteY103" fmla="*/ 359227 h 4939827"/>
              <a:gd name="connsiteX104" fmla="*/ 2586782 w 12192000"/>
              <a:gd name="connsiteY104" fmla="*/ 339352 h 4939827"/>
              <a:gd name="connsiteX105" fmla="*/ 2679617 w 12192000"/>
              <a:gd name="connsiteY105" fmla="*/ 305383 h 4939827"/>
              <a:gd name="connsiteX106" fmla="*/ 2788947 w 12192000"/>
              <a:gd name="connsiteY106" fmla="*/ 250375 h 4939827"/>
              <a:gd name="connsiteX107" fmla="*/ 2965530 w 12192000"/>
              <a:gd name="connsiteY107" fmla="*/ 245958 h 4939827"/>
              <a:gd name="connsiteX108" fmla="*/ 3103677 w 12192000"/>
              <a:gd name="connsiteY108" fmla="*/ 209527 h 4939827"/>
              <a:gd name="connsiteX109" fmla="*/ 3126759 w 12192000"/>
              <a:gd name="connsiteY109" fmla="*/ 211226 h 4939827"/>
              <a:gd name="connsiteX110" fmla="*/ 3164020 w 12192000"/>
              <a:gd name="connsiteY110" fmla="*/ 212779 h 4939827"/>
              <a:gd name="connsiteX111" fmla="*/ 3285019 w 12192000"/>
              <a:gd name="connsiteY111" fmla="*/ 220535 h 4939827"/>
              <a:gd name="connsiteX112" fmla="*/ 3365154 w 12192000"/>
              <a:gd name="connsiteY112" fmla="*/ 226416 h 4939827"/>
              <a:gd name="connsiteX113" fmla="*/ 3367507 w 12192000"/>
              <a:gd name="connsiteY113" fmla="*/ 225416 h 4939827"/>
              <a:gd name="connsiteX114" fmla="*/ 3387567 w 12192000"/>
              <a:gd name="connsiteY114" fmla="*/ 227103 h 4939827"/>
              <a:gd name="connsiteX115" fmla="*/ 3498001 w 12192000"/>
              <a:gd name="connsiteY115" fmla="*/ 231941 h 4939827"/>
              <a:gd name="connsiteX116" fmla="*/ 3561557 w 12192000"/>
              <a:gd name="connsiteY116" fmla="*/ 228095 h 4939827"/>
              <a:gd name="connsiteX117" fmla="*/ 3611920 w 12192000"/>
              <a:gd name="connsiteY117" fmla="*/ 218094 h 4939827"/>
              <a:gd name="connsiteX118" fmla="*/ 3620528 w 12192000"/>
              <a:gd name="connsiteY118" fmla="*/ 218788 h 4939827"/>
              <a:gd name="connsiteX119" fmla="*/ 3620766 w 12192000"/>
              <a:gd name="connsiteY119" fmla="*/ 218511 h 4939827"/>
              <a:gd name="connsiteX120" fmla="*/ 3629977 w 12192000"/>
              <a:gd name="connsiteY120" fmla="*/ 218664 h 4939827"/>
              <a:gd name="connsiteX121" fmla="*/ 3636217 w 12192000"/>
              <a:gd name="connsiteY121" fmla="*/ 220048 h 4939827"/>
              <a:gd name="connsiteX122" fmla="*/ 3709484 w 12192000"/>
              <a:gd name="connsiteY122" fmla="*/ 186927 h 4939827"/>
              <a:gd name="connsiteX123" fmla="*/ 3761342 w 12192000"/>
              <a:gd name="connsiteY123" fmla="*/ 177474 h 4939827"/>
              <a:gd name="connsiteX124" fmla="*/ 3799748 w 12192000"/>
              <a:gd name="connsiteY124" fmla="*/ 167154 h 4939827"/>
              <a:gd name="connsiteX125" fmla="*/ 3922756 w 12192000"/>
              <a:gd name="connsiteY125" fmla="*/ 194044 h 4939827"/>
              <a:gd name="connsiteX126" fmla="*/ 4028476 w 12192000"/>
              <a:gd name="connsiteY126" fmla="*/ 223679 h 4939827"/>
              <a:gd name="connsiteX127" fmla="*/ 4191582 w 12192000"/>
              <a:gd name="connsiteY127" fmla="*/ 238952 h 4939827"/>
              <a:gd name="connsiteX128" fmla="*/ 4251024 w 12192000"/>
              <a:gd name="connsiteY128" fmla="*/ 240874 h 4939827"/>
              <a:gd name="connsiteX129" fmla="*/ 4355275 w 12192000"/>
              <a:gd name="connsiteY129" fmla="*/ 260205 h 4939827"/>
              <a:gd name="connsiteX130" fmla="*/ 4423807 w 12192000"/>
              <a:gd name="connsiteY130" fmla="*/ 270366 h 4939827"/>
              <a:gd name="connsiteX131" fmla="*/ 4558432 w 12192000"/>
              <a:gd name="connsiteY131" fmla="*/ 269194 h 4939827"/>
              <a:gd name="connsiteX132" fmla="*/ 4635061 w 12192000"/>
              <a:gd name="connsiteY132" fmla="*/ 280682 h 4939827"/>
              <a:gd name="connsiteX133" fmla="*/ 4807427 w 12192000"/>
              <a:gd name="connsiteY133" fmla="*/ 276835 h 4939827"/>
              <a:gd name="connsiteX134" fmla="*/ 5028933 w 12192000"/>
              <a:gd name="connsiteY134" fmla="*/ 183887 h 4939827"/>
              <a:gd name="connsiteX135" fmla="*/ 5093642 w 12192000"/>
              <a:gd name="connsiteY135" fmla="*/ 177214 h 4939827"/>
              <a:gd name="connsiteX136" fmla="*/ 5102642 w 12192000"/>
              <a:gd name="connsiteY136" fmla="*/ 186816 h 4939827"/>
              <a:gd name="connsiteX137" fmla="*/ 5193590 w 12192000"/>
              <a:gd name="connsiteY137" fmla="*/ 156458 h 4939827"/>
              <a:gd name="connsiteX138" fmla="*/ 5323922 w 12192000"/>
              <a:gd name="connsiteY138" fmla="*/ 146332 h 4939827"/>
              <a:gd name="connsiteX139" fmla="*/ 5421860 w 12192000"/>
              <a:gd name="connsiteY139" fmla="*/ 167298 h 4939827"/>
              <a:gd name="connsiteX140" fmla="*/ 5476948 w 12192000"/>
              <a:gd name="connsiteY140" fmla="*/ 173249 h 4939827"/>
              <a:gd name="connsiteX141" fmla="*/ 5516842 w 12192000"/>
              <a:gd name="connsiteY141" fmla="*/ 184018 h 4939827"/>
              <a:gd name="connsiteX142" fmla="*/ 5619415 w 12192000"/>
              <a:gd name="connsiteY142" fmla="*/ 176781 h 4939827"/>
              <a:gd name="connsiteX143" fmla="*/ 5789867 w 12192000"/>
              <a:gd name="connsiteY143" fmla="*/ 150304 h 4939827"/>
              <a:gd name="connsiteX144" fmla="*/ 5825953 w 12192000"/>
              <a:gd name="connsiteY144" fmla="*/ 147907 h 4939827"/>
              <a:gd name="connsiteX145" fmla="*/ 5856168 w 12192000"/>
              <a:gd name="connsiteY145" fmla="*/ 158719 h 4939827"/>
              <a:gd name="connsiteX146" fmla="*/ 5862476 w 12192000"/>
              <a:gd name="connsiteY146" fmla="*/ 172447 h 4939827"/>
              <a:gd name="connsiteX147" fmla="*/ 5882195 w 12192000"/>
              <a:gd name="connsiteY147" fmla="*/ 173195 h 4939827"/>
              <a:gd name="connsiteX148" fmla="*/ 5952585 w 12192000"/>
              <a:gd name="connsiteY148" fmla="*/ 161012 h 4939827"/>
              <a:gd name="connsiteX149" fmla="*/ 6001964 w 12192000"/>
              <a:gd name="connsiteY149" fmla="*/ 154786 h 4939827"/>
              <a:gd name="connsiteX150" fmla="*/ 6184207 w 12192000"/>
              <a:gd name="connsiteY150" fmla="*/ 132658 h 4939827"/>
              <a:gd name="connsiteX151" fmla="*/ 6415830 w 12192000"/>
              <a:gd name="connsiteY151" fmla="*/ 136006 h 4939827"/>
              <a:gd name="connsiteX152" fmla="*/ 6756965 w 12192000"/>
              <a:gd name="connsiteY152" fmla="*/ 57636 h 4939827"/>
              <a:gd name="connsiteX153" fmla="*/ 6819400 w 12192000"/>
              <a:gd name="connsiteY153" fmla="*/ 30742 h 4939827"/>
              <a:gd name="connsiteX154" fmla="*/ 6986370 w 12192000"/>
              <a:gd name="connsiteY154" fmla="*/ 12659 h 4939827"/>
              <a:gd name="connsiteX155" fmla="*/ 6989536 w 12192000"/>
              <a:gd name="connsiteY155" fmla="*/ 14528 h 4939827"/>
              <a:gd name="connsiteX156" fmla="*/ 7015933 w 12192000"/>
              <a:gd name="connsiteY156" fmla="*/ 9653 h 4939827"/>
              <a:gd name="connsiteX157" fmla="*/ 7020592 w 12192000"/>
              <a:gd name="connsiteY157" fmla="*/ 1651 h 4939827"/>
              <a:gd name="connsiteX158" fmla="*/ 7025905 w 12192000"/>
              <a:gd name="connsiteY158"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281371 w 12192000"/>
              <a:gd name="connsiteY19" fmla="*/ 256875 h 4939827"/>
              <a:gd name="connsiteX20" fmla="*/ 8381609 w 12192000"/>
              <a:gd name="connsiteY20" fmla="*/ 240618 h 4939827"/>
              <a:gd name="connsiteX21" fmla="*/ 8406759 w 12192000"/>
              <a:gd name="connsiteY21" fmla="*/ 232517 h 4939827"/>
              <a:gd name="connsiteX22" fmla="*/ 8426506 w 12192000"/>
              <a:gd name="connsiteY22" fmla="*/ 241842 h 4939827"/>
              <a:gd name="connsiteX23" fmla="*/ 8427949 w 12192000"/>
              <a:gd name="connsiteY23" fmla="*/ 240981 h 4939827"/>
              <a:gd name="connsiteX24" fmla="*/ 8441468 w 12192000"/>
              <a:gd name="connsiteY24" fmla="*/ 241157 h 4939827"/>
              <a:gd name="connsiteX25" fmla="*/ 8565757 w 12192000"/>
              <a:gd name="connsiteY25" fmla="*/ 255317 h 4939827"/>
              <a:gd name="connsiteX26" fmla="*/ 8573171 w 12192000"/>
              <a:gd name="connsiteY26" fmla="*/ 258426 h 4939827"/>
              <a:gd name="connsiteX27" fmla="*/ 8573548 w 12192000"/>
              <a:gd name="connsiteY27" fmla="*/ 258241 h 4939827"/>
              <a:gd name="connsiteX28" fmla="*/ 8622021 w 12192000"/>
              <a:gd name="connsiteY28" fmla="*/ 261028 h 4939827"/>
              <a:gd name="connsiteX29" fmla="*/ 8672650 w 12192000"/>
              <a:gd name="connsiteY29" fmla="*/ 254821 h 4939827"/>
              <a:gd name="connsiteX30" fmla="*/ 8785543 w 12192000"/>
              <a:gd name="connsiteY30" fmla="*/ 263406 h 4939827"/>
              <a:gd name="connsiteX31" fmla="*/ 8830588 w 12192000"/>
              <a:gd name="connsiteY31" fmla="*/ 265483 h 4939827"/>
              <a:gd name="connsiteX32" fmla="*/ 8905142 w 12192000"/>
              <a:gd name="connsiteY32" fmla="*/ 264958 h 4939827"/>
              <a:gd name="connsiteX33" fmla="*/ 8968582 w 12192000"/>
              <a:gd name="connsiteY33" fmla="*/ 262728 h 4939827"/>
              <a:gd name="connsiteX34" fmla="*/ 8972994 w 12192000"/>
              <a:gd name="connsiteY34" fmla="*/ 263284 h 4939827"/>
              <a:gd name="connsiteX35" fmla="*/ 9004605 w 12192000"/>
              <a:gd name="connsiteY35" fmla="*/ 258041 h 4939827"/>
              <a:gd name="connsiteX36" fmla="*/ 9016165 w 12192000"/>
              <a:gd name="connsiteY36" fmla="*/ 261258 h 4939827"/>
              <a:gd name="connsiteX37" fmla="*/ 9043297 w 12192000"/>
              <a:gd name="connsiteY37" fmla="*/ 281547 h 4939827"/>
              <a:gd name="connsiteX38" fmla="*/ 9048315 w 12192000"/>
              <a:gd name="connsiteY38" fmla="*/ 279264 h 4939827"/>
              <a:gd name="connsiteX39" fmla="*/ 9054706 w 12192000"/>
              <a:gd name="connsiteY39" fmla="*/ 278538 h 4939827"/>
              <a:gd name="connsiteX40" fmla="*/ 9070919 w 12192000"/>
              <a:gd name="connsiteY40" fmla="*/ 281810 h 4939827"/>
              <a:gd name="connsiteX41" fmla="*/ 9076813 w 12192000"/>
              <a:gd name="connsiteY41" fmla="*/ 283909 h 4939827"/>
              <a:gd name="connsiteX42" fmla="*/ 9085871 w 12192000"/>
              <a:gd name="connsiteY42" fmla="*/ 285133 h 4939827"/>
              <a:gd name="connsiteX43" fmla="*/ 9086159 w 12192000"/>
              <a:gd name="connsiteY43" fmla="*/ 284887 h 4939827"/>
              <a:gd name="connsiteX44" fmla="*/ 9134606 w 12192000"/>
              <a:gd name="connsiteY44" fmla="*/ 288168 h 4939827"/>
              <a:gd name="connsiteX45" fmla="*/ 9195590 w 12192000"/>
              <a:gd name="connsiteY45" fmla="*/ 279568 h 4939827"/>
              <a:gd name="connsiteX46" fmla="*/ 9219336 w 12192000"/>
              <a:gd name="connsiteY46" fmla="*/ 278133 h 4939827"/>
              <a:gd name="connsiteX47" fmla="*/ 9232362 w 12192000"/>
              <a:gd name="connsiteY47" fmla="*/ 275894 h 4939827"/>
              <a:gd name="connsiteX48" fmla="*/ 9283638 w 12192000"/>
              <a:gd name="connsiteY48" fmla="*/ 299924 h 4939827"/>
              <a:gd name="connsiteX49" fmla="*/ 9371484 w 12192000"/>
              <a:gd name="connsiteY49" fmla="*/ 329634 h 4939827"/>
              <a:gd name="connsiteX50" fmla="*/ 9404829 w 12192000"/>
              <a:gd name="connsiteY50" fmla="*/ 339038 h 4939827"/>
              <a:gd name="connsiteX51" fmla="*/ 9427021 w 12192000"/>
              <a:gd name="connsiteY51" fmla="*/ 358784 h 4939827"/>
              <a:gd name="connsiteX52" fmla="*/ 9670844 w 12192000"/>
              <a:gd name="connsiteY52" fmla="*/ 405128 h 4939827"/>
              <a:gd name="connsiteX53" fmla="*/ 9816083 w 12192000"/>
              <a:gd name="connsiteY53" fmla="*/ 416573 h 4939827"/>
              <a:gd name="connsiteX54" fmla="*/ 9936741 w 12192000"/>
              <a:gd name="connsiteY54" fmla="*/ 437044 h 4939827"/>
              <a:gd name="connsiteX55" fmla="*/ 10050093 w 12192000"/>
              <a:gd name="connsiteY55" fmla="*/ 443783 h 4939827"/>
              <a:gd name="connsiteX56" fmla="*/ 10130090 w 12192000"/>
              <a:gd name="connsiteY56" fmla="*/ 459520 h 4939827"/>
              <a:gd name="connsiteX57" fmla="*/ 10173456 w 12192000"/>
              <a:gd name="connsiteY57" fmla="*/ 457749 h 4939827"/>
              <a:gd name="connsiteX58" fmla="*/ 10218232 w 12192000"/>
              <a:gd name="connsiteY58" fmla="*/ 459820 h 4939827"/>
              <a:gd name="connsiteX59" fmla="*/ 10354176 w 12192000"/>
              <a:gd name="connsiteY59" fmla="*/ 471377 h 4939827"/>
              <a:gd name="connsiteX60" fmla="*/ 10430681 w 12192000"/>
              <a:gd name="connsiteY60" fmla="*/ 481226 h 4939827"/>
              <a:gd name="connsiteX61" fmla="*/ 10478169 w 12192000"/>
              <a:gd name="connsiteY61" fmla="*/ 481774 h 4939827"/>
              <a:gd name="connsiteX62" fmla="*/ 10540907 w 12192000"/>
              <a:gd name="connsiteY62" fmla="*/ 485607 h 4939827"/>
              <a:gd name="connsiteX63" fmla="*/ 10614941 w 12192000"/>
              <a:gd name="connsiteY63" fmla="*/ 487592 h 4939827"/>
              <a:gd name="connsiteX64" fmla="*/ 10674098 w 12192000"/>
              <a:gd name="connsiteY64" fmla="*/ 521656 h 4939827"/>
              <a:gd name="connsiteX65" fmla="*/ 10874834 w 12192000"/>
              <a:gd name="connsiteY65" fmla="*/ 574867 h 4939827"/>
              <a:gd name="connsiteX66" fmla="*/ 10944981 w 12192000"/>
              <a:gd name="connsiteY66" fmla="*/ 615042 h 4939827"/>
              <a:gd name="connsiteX67" fmla="*/ 11006376 w 12192000"/>
              <a:gd name="connsiteY67" fmla="*/ 645957 h 4939827"/>
              <a:gd name="connsiteX68" fmla="*/ 11076308 w 12192000"/>
              <a:gd name="connsiteY68" fmla="*/ 675698 h 4939827"/>
              <a:gd name="connsiteX69" fmla="*/ 11148789 w 12192000"/>
              <a:gd name="connsiteY69" fmla="*/ 685041 h 4939827"/>
              <a:gd name="connsiteX70" fmla="*/ 11249129 w 12192000"/>
              <a:gd name="connsiteY70" fmla="*/ 684218 h 4939827"/>
              <a:gd name="connsiteX71" fmla="*/ 11299915 w 12192000"/>
              <a:gd name="connsiteY71" fmla="*/ 692177 h 4939827"/>
              <a:gd name="connsiteX72" fmla="*/ 11386973 w 12192000"/>
              <a:gd name="connsiteY72" fmla="*/ 708209 h 4939827"/>
              <a:gd name="connsiteX73" fmla="*/ 11500105 w 12192000"/>
              <a:gd name="connsiteY73" fmla="*/ 735014 h 4939827"/>
              <a:gd name="connsiteX74" fmla="*/ 11621735 w 12192000"/>
              <a:gd name="connsiteY74" fmla="*/ 789584 h 4939827"/>
              <a:gd name="connsiteX75" fmla="*/ 11691200 w 12192000"/>
              <a:gd name="connsiteY75" fmla="*/ 867902 h 4939827"/>
              <a:gd name="connsiteX76" fmla="*/ 11819427 w 12192000"/>
              <a:gd name="connsiteY76" fmla="*/ 911634 h 4939827"/>
              <a:gd name="connsiteX77" fmla="*/ 11969720 w 12192000"/>
              <a:gd name="connsiteY77" fmla="*/ 964737 h 4939827"/>
              <a:gd name="connsiteX78" fmla="*/ 12055766 w 12192000"/>
              <a:gd name="connsiteY78" fmla="*/ 991268 h 4939827"/>
              <a:gd name="connsiteX79" fmla="*/ 12171539 w 12192000"/>
              <a:gd name="connsiteY79" fmla="*/ 995427 h 4939827"/>
              <a:gd name="connsiteX80" fmla="*/ 12187831 w 12192000"/>
              <a:gd name="connsiteY80" fmla="*/ 996580 h 4939827"/>
              <a:gd name="connsiteX81" fmla="*/ 12192000 w 12192000"/>
              <a:gd name="connsiteY81" fmla="*/ 996726 h 4939827"/>
              <a:gd name="connsiteX82" fmla="*/ 12192000 w 12192000"/>
              <a:gd name="connsiteY82" fmla="*/ 4939827 h 4939827"/>
              <a:gd name="connsiteX83" fmla="*/ 0 w 12192000"/>
              <a:gd name="connsiteY83" fmla="*/ 4939827 h 4939827"/>
              <a:gd name="connsiteX84" fmla="*/ 0 w 12192000"/>
              <a:gd name="connsiteY84" fmla="*/ 512043 h 4939827"/>
              <a:gd name="connsiteX85" fmla="*/ 7381 w 12192000"/>
              <a:gd name="connsiteY85" fmla="*/ 512580 h 4939827"/>
              <a:gd name="connsiteX86" fmla="*/ 100029 w 12192000"/>
              <a:gd name="connsiteY86" fmla="*/ 504758 h 4939827"/>
              <a:gd name="connsiteX87" fmla="*/ 155244 w 12192000"/>
              <a:gd name="connsiteY87" fmla="*/ 525130 h 4939827"/>
              <a:gd name="connsiteX88" fmla="*/ 254366 w 12192000"/>
              <a:gd name="connsiteY88" fmla="*/ 534449 h 4939827"/>
              <a:gd name="connsiteX89" fmla="*/ 447292 w 12192000"/>
              <a:gd name="connsiteY89" fmla="*/ 542725 h 4939827"/>
              <a:gd name="connsiteX90" fmla="*/ 628105 w 12192000"/>
              <a:gd name="connsiteY90" fmla="*/ 547853 h 4939827"/>
              <a:gd name="connsiteX91" fmla="*/ 783146 w 12192000"/>
              <a:gd name="connsiteY91" fmla="*/ 591799 h 4939827"/>
              <a:gd name="connsiteX92" fmla="*/ 1043676 w 12192000"/>
              <a:gd name="connsiteY92" fmla="*/ 591887 h 4939827"/>
              <a:gd name="connsiteX93" fmla="*/ 1281816 w 12192000"/>
              <a:gd name="connsiteY93" fmla="*/ 520946 h 4939827"/>
              <a:gd name="connsiteX94" fmla="*/ 1486347 w 12192000"/>
              <a:gd name="connsiteY94" fmla="*/ 487310 h 4939827"/>
              <a:gd name="connsiteX95" fmla="*/ 1568079 w 12192000"/>
              <a:gd name="connsiteY95" fmla="*/ 462531 h 4939827"/>
              <a:gd name="connsiteX96" fmla="*/ 1622516 w 12192000"/>
              <a:gd name="connsiteY96" fmla="*/ 466058 h 4939827"/>
              <a:gd name="connsiteX97" fmla="*/ 1655457 w 12192000"/>
              <a:gd name="connsiteY97" fmla="*/ 465359 h 4939827"/>
              <a:gd name="connsiteX98" fmla="*/ 1717454 w 12192000"/>
              <a:gd name="connsiteY98" fmla="*/ 417203 h 4939827"/>
              <a:gd name="connsiteX99" fmla="*/ 1913794 w 12192000"/>
              <a:gd name="connsiteY99" fmla="*/ 365255 h 4939827"/>
              <a:gd name="connsiteX100" fmla="*/ 2129762 w 12192000"/>
              <a:gd name="connsiteY100" fmla="*/ 367832 h 4939827"/>
              <a:gd name="connsiteX101" fmla="*/ 2376970 w 12192000"/>
              <a:gd name="connsiteY101" fmla="*/ 350129 h 4939827"/>
              <a:gd name="connsiteX102" fmla="*/ 2480155 w 12192000"/>
              <a:gd name="connsiteY102" fmla="*/ 359227 h 4939827"/>
              <a:gd name="connsiteX103" fmla="*/ 2586782 w 12192000"/>
              <a:gd name="connsiteY103" fmla="*/ 339352 h 4939827"/>
              <a:gd name="connsiteX104" fmla="*/ 2679617 w 12192000"/>
              <a:gd name="connsiteY104" fmla="*/ 305383 h 4939827"/>
              <a:gd name="connsiteX105" fmla="*/ 2788947 w 12192000"/>
              <a:gd name="connsiteY105" fmla="*/ 250375 h 4939827"/>
              <a:gd name="connsiteX106" fmla="*/ 2965530 w 12192000"/>
              <a:gd name="connsiteY106" fmla="*/ 245958 h 4939827"/>
              <a:gd name="connsiteX107" fmla="*/ 3103677 w 12192000"/>
              <a:gd name="connsiteY107" fmla="*/ 209527 h 4939827"/>
              <a:gd name="connsiteX108" fmla="*/ 3126759 w 12192000"/>
              <a:gd name="connsiteY108" fmla="*/ 211226 h 4939827"/>
              <a:gd name="connsiteX109" fmla="*/ 3164020 w 12192000"/>
              <a:gd name="connsiteY109" fmla="*/ 212779 h 4939827"/>
              <a:gd name="connsiteX110" fmla="*/ 3285019 w 12192000"/>
              <a:gd name="connsiteY110" fmla="*/ 220535 h 4939827"/>
              <a:gd name="connsiteX111" fmla="*/ 3365154 w 12192000"/>
              <a:gd name="connsiteY111" fmla="*/ 226416 h 4939827"/>
              <a:gd name="connsiteX112" fmla="*/ 3367507 w 12192000"/>
              <a:gd name="connsiteY112" fmla="*/ 225416 h 4939827"/>
              <a:gd name="connsiteX113" fmla="*/ 3387567 w 12192000"/>
              <a:gd name="connsiteY113" fmla="*/ 227103 h 4939827"/>
              <a:gd name="connsiteX114" fmla="*/ 3498001 w 12192000"/>
              <a:gd name="connsiteY114" fmla="*/ 231941 h 4939827"/>
              <a:gd name="connsiteX115" fmla="*/ 3561557 w 12192000"/>
              <a:gd name="connsiteY115" fmla="*/ 228095 h 4939827"/>
              <a:gd name="connsiteX116" fmla="*/ 3611920 w 12192000"/>
              <a:gd name="connsiteY116" fmla="*/ 218094 h 4939827"/>
              <a:gd name="connsiteX117" fmla="*/ 3620528 w 12192000"/>
              <a:gd name="connsiteY117" fmla="*/ 218788 h 4939827"/>
              <a:gd name="connsiteX118" fmla="*/ 3620766 w 12192000"/>
              <a:gd name="connsiteY118" fmla="*/ 218511 h 4939827"/>
              <a:gd name="connsiteX119" fmla="*/ 3629977 w 12192000"/>
              <a:gd name="connsiteY119" fmla="*/ 218664 h 4939827"/>
              <a:gd name="connsiteX120" fmla="*/ 3636217 w 12192000"/>
              <a:gd name="connsiteY120" fmla="*/ 220048 h 4939827"/>
              <a:gd name="connsiteX121" fmla="*/ 3709484 w 12192000"/>
              <a:gd name="connsiteY121" fmla="*/ 186927 h 4939827"/>
              <a:gd name="connsiteX122" fmla="*/ 3761342 w 12192000"/>
              <a:gd name="connsiteY122" fmla="*/ 177474 h 4939827"/>
              <a:gd name="connsiteX123" fmla="*/ 3799748 w 12192000"/>
              <a:gd name="connsiteY123" fmla="*/ 167154 h 4939827"/>
              <a:gd name="connsiteX124" fmla="*/ 3922756 w 12192000"/>
              <a:gd name="connsiteY124" fmla="*/ 194044 h 4939827"/>
              <a:gd name="connsiteX125" fmla="*/ 4028476 w 12192000"/>
              <a:gd name="connsiteY125" fmla="*/ 223679 h 4939827"/>
              <a:gd name="connsiteX126" fmla="*/ 4191582 w 12192000"/>
              <a:gd name="connsiteY126" fmla="*/ 238952 h 4939827"/>
              <a:gd name="connsiteX127" fmla="*/ 4251024 w 12192000"/>
              <a:gd name="connsiteY127" fmla="*/ 240874 h 4939827"/>
              <a:gd name="connsiteX128" fmla="*/ 4355275 w 12192000"/>
              <a:gd name="connsiteY128" fmla="*/ 260205 h 4939827"/>
              <a:gd name="connsiteX129" fmla="*/ 4423807 w 12192000"/>
              <a:gd name="connsiteY129" fmla="*/ 270366 h 4939827"/>
              <a:gd name="connsiteX130" fmla="*/ 4558432 w 12192000"/>
              <a:gd name="connsiteY130" fmla="*/ 269194 h 4939827"/>
              <a:gd name="connsiteX131" fmla="*/ 4635061 w 12192000"/>
              <a:gd name="connsiteY131" fmla="*/ 280682 h 4939827"/>
              <a:gd name="connsiteX132" fmla="*/ 4807427 w 12192000"/>
              <a:gd name="connsiteY132" fmla="*/ 276835 h 4939827"/>
              <a:gd name="connsiteX133" fmla="*/ 5028933 w 12192000"/>
              <a:gd name="connsiteY133" fmla="*/ 183887 h 4939827"/>
              <a:gd name="connsiteX134" fmla="*/ 5093642 w 12192000"/>
              <a:gd name="connsiteY134" fmla="*/ 177214 h 4939827"/>
              <a:gd name="connsiteX135" fmla="*/ 5102642 w 12192000"/>
              <a:gd name="connsiteY135" fmla="*/ 186816 h 4939827"/>
              <a:gd name="connsiteX136" fmla="*/ 5193590 w 12192000"/>
              <a:gd name="connsiteY136" fmla="*/ 156458 h 4939827"/>
              <a:gd name="connsiteX137" fmla="*/ 5323922 w 12192000"/>
              <a:gd name="connsiteY137" fmla="*/ 146332 h 4939827"/>
              <a:gd name="connsiteX138" fmla="*/ 5421860 w 12192000"/>
              <a:gd name="connsiteY138" fmla="*/ 167298 h 4939827"/>
              <a:gd name="connsiteX139" fmla="*/ 5476948 w 12192000"/>
              <a:gd name="connsiteY139" fmla="*/ 173249 h 4939827"/>
              <a:gd name="connsiteX140" fmla="*/ 5516842 w 12192000"/>
              <a:gd name="connsiteY140" fmla="*/ 184018 h 4939827"/>
              <a:gd name="connsiteX141" fmla="*/ 5619415 w 12192000"/>
              <a:gd name="connsiteY141" fmla="*/ 176781 h 4939827"/>
              <a:gd name="connsiteX142" fmla="*/ 5789867 w 12192000"/>
              <a:gd name="connsiteY142" fmla="*/ 150304 h 4939827"/>
              <a:gd name="connsiteX143" fmla="*/ 5825953 w 12192000"/>
              <a:gd name="connsiteY143" fmla="*/ 147907 h 4939827"/>
              <a:gd name="connsiteX144" fmla="*/ 5856168 w 12192000"/>
              <a:gd name="connsiteY144" fmla="*/ 158719 h 4939827"/>
              <a:gd name="connsiteX145" fmla="*/ 5862476 w 12192000"/>
              <a:gd name="connsiteY145" fmla="*/ 172447 h 4939827"/>
              <a:gd name="connsiteX146" fmla="*/ 5882195 w 12192000"/>
              <a:gd name="connsiteY146" fmla="*/ 173195 h 4939827"/>
              <a:gd name="connsiteX147" fmla="*/ 5952585 w 12192000"/>
              <a:gd name="connsiteY147" fmla="*/ 161012 h 4939827"/>
              <a:gd name="connsiteX148" fmla="*/ 6001964 w 12192000"/>
              <a:gd name="connsiteY148" fmla="*/ 154786 h 4939827"/>
              <a:gd name="connsiteX149" fmla="*/ 6184207 w 12192000"/>
              <a:gd name="connsiteY149" fmla="*/ 132658 h 4939827"/>
              <a:gd name="connsiteX150" fmla="*/ 6415830 w 12192000"/>
              <a:gd name="connsiteY150" fmla="*/ 136006 h 4939827"/>
              <a:gd name="connsiteX151" fmla="*/ 6756965 w 12192000"/>
              <a:gd name="connsiteY151" fmla="*/ 57636 h 4939827"/>
              <a:gd name="connsiteX152" fmla="*/ 6819400 w 12192000"/>
              <a:gd name="connsiteY152" fmla="*/ 30742 h 4939827"/>
              <a:gd name="connsiteX153" fmla="*/ 6986370 w 12192000"/>
              <a:gd name="connsiteY153" fmla="*/ 12659 h 4939827"/>
              <a:gd name="connsiteX154" fmla="*/ 6989536 w 12192000"/>
              <a:gd name="connsiteY154" fmla="*/ 14528 h 4939827"/>
              <a:gd name="connsiteX155" fmla="*/ 7015933 w 12192000"/>
              <a:gd name="connsiteY155" fmla="*/ 9653 h 4939827"/>
              <a:gd name="connsiteX156" fmla="*/ 7020592 w 12192000"/>
              <a:gd name="connsiteY156" fmla="*/ 1651 h 4939827"/>
              <a:gd name="connsiteX157" fmla="*/ 7025905 w 12192000"/>
              <a:gd name="connsiteY157"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58681 w 12192000"/>
              <a:gd name="connsiteY16" fmla="*/ 219431 h 4939827"/>
              <a:gd name="connsiteX17" fmla="*/ 8126175 w 12192000"/>
              <a:gd name="connsiteY17" fmla="*/ 240005 h 4939827"/>
              <a:gd name="connsiteX18" fmla="*/ 8281371 w 12192000"/>
              <a:gd name="connsiteY18" fmla="*/ 256875 h 4939827"/>
              <a:gd name="connsiteX19" fmla="*/ 8381609 w 12192000"/>
              <a:gd name="connsiteY19" fmla="*/ 240618 h 4939827"/>
              <a:gd name="connsiteX20" fmla="*/ 8406759 w 12192000"/>
              <a:gd name="connsiteY20" fmla="*/ 232517 h 4939827"/>
              <a:gd name="connsiteX21" fmla="*/ 8426506 w 12192000"/>
              <a:gd name="connsiteY21" fmla="*/ 241842 h 4939827"/>
              <a:gd name="connsiteX22" fmla="*/ 8427949 w 12192000"/>
              <a:gd name="connsiteY22" fmla="*/ 240981 h 4939827"/>
              <a:gd name="connsiteX23" fmla="*/ 8441468 w 12192000"/>
              <a:gd name="connsiteY23" fmla="*/ 241157 h 4939827"/>
              <a:gd name="connsiteX24" fmla="*/ 8565757 w 12192000"/>
              <a:gd name="connsiteY24" fmla="*/ 255317 h 4939827"/>
              <a:gd name="connsiteX25" fmla="*/ 8573171 w 12192000"/>
              <a:gd name="connsiteY25" fmla="*/ 258426 h 4939827"/>
              <a:gd name="connsiteX26" fmla="*/ 8573548 w 12192000"/>
              <a:gd name="connsiteY26" fmla="*/ 258241 h 4939827"/>
              <a:gd name="connsiteX27" fmla="*/ 8622021 w 12192000"/>
              <a:gd name="connsiteY27" fmla="*/ 261028 h 4939827"/>
              <a:gd name="connsiteX28" fmla="*/ 8672650 w 12192000"/>
              <a:gd name="connsiteY28" fmla="*/ 254821 h 4939827"/>
              <a:gd name="connsiteX29" fmla="*/ 8785543 w 12192000"/>
              <a:gd name="connsiteY29" fmla="*/ 263406 h 4939827"/>
              <a:gd name="connsiteX30" fmla="*/ 8830588 w 12192000"/>
              <a:gd name="connsiteY30" fmla="*/ 265483 h 4939827"/>
              <a:gd name="connsiteX31" fmla="*/ 8905142 w 12192000"/>
              <a:gd name="connsiteY31" fmla="*/ 264958 h 4939827"/>
              <a:gd name="connsiteX32" fmla="*/ 8968582 w 12192000"/>
              <a:gd name="connsiteY32" fmla="*/ 262728 h 4939827"/>
              <a:gd name="connsiteX33" fmla="*/ 8972994 w 12192000"/>
              <a:gd name="connsiteY33" fmla="*/ 263284 h 4939827"/>
              <a:gd name="connsiteX34" fmla="*/ 9004605 w 12192000"/>
              <a:gd name="connsiteY34" fmla="*/ 258041 h 4939827"/>
              <a:gd name="connsiteX35" fmla="*/ 9016165 w 12192000"/>
              <a:gd name="connsiteY35" fmla="*/ 261258 h 4939827"/>
              <a:gd name="connsiteX36" fmla="*/ 9043297 w 12192000"/>
              <a:gd name="connsiteY36" fmla="*/ 281547 h 4939827"/>
              <a:gd name="connsiteX37" fmla="*/ 9048315 w 12192000"/>
              <a:gd name="connsiteY37" fmla="*/ 279264 h 4939827"/>
              <a:gd name="connsiteX38" fmla="*/ 9054706 w 12192000"/>
              <a:gd name="connsiteY38" fmla="*/ 278538 h 4939827"/>
              <a:gd name="connsiteX39" fmla="*/ 9070919 w 12192000"/>
              <a:gd name="connsiteY39" fmla="*/ 281810 h 4939827"/>
              <a:gd name="connsiteX40" fmla="*/ 9076813 w 12192000"/>
              <a:gd name="connsiteY40" fmla="*/ 283909 h 4939827"/>
              <a:gd name="connsiteX41" fmla="*/ 9085871 w 12192000"/>
              <a:gd name="connsiteY41" fmla="*/ 285133 h 4939827"/>
              <a:gd name="connsiteX42" fmla="*/ 9086159 w 12192000"/>
              <a:gd name="connsiteY42" fmla="*/ 284887 h 4939827"/>
              <a:gd name="connsiteX43" fmla="*/ 9134606 w 12192000"/>
              <a:gd name="connsiteY43" fmla="*/ 288168 h 4939827"/>
              <a:gd name="connsiteX44" fmla="*/ 9195590 w 12192000"/>
              <a:gd name="connsiteY44" fmla="*/ 279568 h 4939827"/>
              <a:gd name="connsiteX45" fmla="*/ 9219336 w 12192000"/>
              <a:gd name="connsiteY45" fmla="*/ 278133 h 4939827"/>
              <a:gd name="connsiteX46" fmla="*/ 9232362 w 12192000"/>
              <a:gd name="connsiteY46" fmla="*/ 275894 h 4939827"/>
              <a:gd name="connsiteX47" fmla="*/ 9283638 w 12192000"/>
              <a:gd name="connsiteY47" fmla="*/ 299924 h 4939827"/>
              <a:gd name="connsiteX48" fmla="*/ 9371484 w 12192000"/>
              <a:gd name="connsiteY48" fmla="*/ 329634 h 4939827"/>
              <a:gd name="connsiteX49" fmla="*/ 9404829 w 12192000"/>
              <a:gd name="connsiteY49" fmla="*/ 339038 h 4939827"/>
              <a:gd name="connsiteX50" fmla="*/ 9427021 w 12192000"/>
              <a:gd name="connsiteY50" fmla="*/ 358784 h 4939827"/>
              <a:gd name="connsiteX51" fmla="*/ 9670844 w 12192000"/>
              <a:gd name="connsiteY51" fmla="*/ 405128 h 4939827"/>
              <a:gd name="connsiteX52" fmla="*/ 9816083 w 12192000"/>
              <a:gd name="connsiteY52" fmla="*/ 416573 h 4939827"/>
              <a:gd name="connsiteX53" fmla="*/ 9936741 w 12192000"/>
              <a:gd name="connsiteY53" fmla="*/ 437044 h 4939827"/>
              <a:gd name="connsiteX54" fmla="*/ 10050093 w 12192000"/>
              <a:gd name="connsiteY54" fmla="*/ 443783 h 4939827"/>
              <a:gd name="connsiteX55" fmla="*/ 10130090 w 12192000"/>
              <a:gd name="connsiteY55" fmla="*/ 459520 h 4939827"/>
              <a:gd name="connsiteX56" fmla="*/ 10173456 w 12192000"/>
              <a:gd name="connsiteY56" fmla="*/ 457749 h 4939827"/>
              <a:gd name="connsiteX57" fmla="*/ 10218232 w 12192000"/>
              <a:gd name="connsiteY57" fmla="*/ 459820 h 4939827"/>
              <a:gd name="connsiteX58" fmla="*/ 10354176 w 12192000"/>
              <a:gd name="connsiteY58" fmla="*/ 471377 h 4939827"/>
              <a:gd name="connsiteX59" fmla="*/ 10430681 w 12192000"/>
              <a:gd name="connsiteY59" fmla="*/ 481226 h 4939827"/>
              <a:gd name="connsiteX60" fmla="*/ 10478169 w 12192000"/>
              <a:gd name="connsiteY60" fmla="*/ 481774 h 4939827"/>
              <a:gd name="connsiteX61" fmla="*/ 10540907 w 12192000"/>
              <a:gd name="connsiteY61" fmla="*/ 485607 h 4939827"/>
              <a:gd name="connsiteX62" fmla="*/ 10614941 w 12192000"/>
              <a:gd name="connsiteY62" fmla="*/ 487592 h 4939827"/>
              <a:gd name="connsiteX63" fmla="*/ 10674098 w 12192000"/>
              <a:gd name="connsiteY63" fmla="*/ 521656 h 4939827"/>
              <a:gd name="connsiteX64" fmla="*/ 10874834 w 12192000"/>
              <a:gd name="connsiteY64" fmla="*/ 574867 h 4939827"/>
              <a:gd name="connsiteX65" fmla="*/ 10944981 w 12192000"/>
              <a:gd name="connsiteY65" fmla="*/ 615042 h 4939827"/>
              <a:gd name="connsiteX66" fmla="*/ 11006376 w 12192000"/>
              <a:gd name="connsiteY66" fmla="*/ 645957 h 4939827"/>
              <a:gd name="connsiteX67" fmla="*/ 11076308 w 12192000"/>
              <a:gd name="connsiteY67" fmla="*/ 675698 h 4939827"/>
              <a:gd name="connsiteX68" fmla="*/ 11148789 w 12192000"/>
              <a:gd name="connsiteY68" fmla="*/ 685041 h 4939827"/>
              <a:gd name="connsiteX69" fmla="*/ 11249129 w 12192000"/>
              <a:gd name="connsiteY69" fmla="*/ 684218 h 4939827"/>
              <a:gd name="connsiteX70" fmla="*/ 11299915 w 12192000"/>
              <a:gd name="connsiteY70" fmla="*/ 692177 h 4939827"/>
              <a:gd name="connsiteX71" fmla="*/ 11386973 w 12192000"/>
              <a:gd name="connsiteY71" fmla="*/ 708209 h 4939827"/>
              <a:gd name="connsiteX72" fmla="*/ 11500105 w 12192000"/>
              <a:gd name="connsiteY72" fmla="*/ 735014 h 4939827"/>
              <a:gd name="connsiteX73" fmla="*/ 11621735 w 12192000"/>
              <a:gd name="connsiteY73" fmla="*/ 789584 h 4939827"/>
              <a:gd name="connsiteX74" fmla="*/ 11691200 w 12192000"/>
              <a:gd name="connsiteY74" fmla="*/ 867902 h 4939827"/>
              <a:gd name="connsiteX75" fmla="*/ 11819427 w 12192000"/>
              <a:gd name="connsiteY75" fmla="*/ 911634 h 4939827"/>
              <a:gd name="connsiteX76" fmla="*/ 11969720 w 12192000"/>
              <a:gd name="connsiteY76" fmla="*/ 964737 h 4939827"/>
              <a:gd name="connsiteX77" fmla="*/ 12055766 w 12192000"/>
              <a:gd name="connsiteY77" fmla="*/ 991268 h 4939827"/>
              <a:gd name="connsiteX78" fmla="*/ 12171539 w 12192000"/>
              <a:gd name="connsiteY78" fmla="*/ 995427 h 4939827"/>
              <a:gd name="connsiteX79" fmla="*/ 12187831 w 12192000"/>
              <a:gd name="connsiteY79" fmla="*/ 996580 h 4939827"/>
              <a:gd name="connsiteX80" fmla="*/ 12192000 w 12192000"/>
              <a:gd name="connsiteY80" fmla="*/ 996726 h 4939827"/>
              <a:gd name="connsiteX81" fmla="*/ 12192000 w 12192000"/>
              <a:gd name="connsiteY81" fmla="*/ 4939827 h 4939827"/>
              <a:gd name="connsiteX82" fmla="*/ 0 w 12192000"/>
              <a:gd name="connsiteY82" fmla="*/ 4939827 h 4939827"/>
              <a:gd name="connsiteX83" fmla="*/ 0 w 12192000"/>
              <a:gd name="connsiteY83" fmla="*/ 512043 h 4939827"/>
              <a:gd name="connsiteX84" fmla="*/ 7381 w 12192000"/>
              <a:gd name="connsiteY84" fmla="*/ 512580 h 4939827"/>
              <a:gd name="connsiteX85" fmla="*/ 100029 w 12192000"/>
              <a:gd name="connsiteY85" fmla="*/ 504758 h 4939827"/>
              <a:gd name="connsiteX86" fmla="*/ 155244 w 12192000"/>
              <a:gd name="connsiteY86" fmla="*/ 525130 h 4939827"/>
              <a:gd name="connsiteX87" fmla="*/ 254366 w 12192000"/>
              <a:gd name="connsiteY87" fmla="*/ 534449 h 4939827"/>
              <a:gd name="connsiteX88" fmla="*/ 447292 w 12192000"/>
              <a:gd name="connsiteY88" fmla="*/ 542725 h 4939827"/>
              <a:gd name="connsiteX89" fmla="*/ 628105 w 12192000"/>
              <a:gd name="connsiteY89" fmla="*/ 547853 h 4939827"/>
              <a:gd name="connsiteX90" fmla="*/ 783146 w 12192000"/>
              <a:gd name="connsiteY90" fmla="*/ 591799 h 4939827"/>
              <a:gd name="connsiteX91" fmla="*/ 1043676 w 12192000"/>
              <a:gd name="connsiteY91" fmla="*/ 591887 h 4939827"/>
              <a:gd name="connsiteX92" fmla="*/ 1281816 w 12192000"/>
              <a:gd name="connsiteY92" fmla="*/ 520946 h 4939827"/>
              <a:gd name="connsiteX93" fmla="*/ 1486347 w 12192000"/>
              <a:gd name="connsiteY93" fmla="*/ 487310 h 4939827"/>
              <a:gd name="connsiteX94" fmla="*/ 1568079 w 12192000"/>
              <a:gd name="connsiteY94" fmla="*/ 462531 h 4939827"/>
              <a:gd name="connsiteX95" fmla="*/ 1622516 w 12192000"/>
              <a:gd name="connsiteY95" fmla="*/ 466058 h 4939827"/>
              <a:gd name="connsiteX96" fmla="*/ 1655457 w 12192000"/>
              <a:gd name="connsiteY96" fmla="*/ 465359 h 4939827"/>
              <a:gd name="connsiteX97" fmla="*/ 1717454 w 12192000"/>
              <a:gd name="connsiteY97" fmla="*/ 417203 h 4939827"/>
              <a:gd name="connsiteX98" fmla="*/ 1913794 w 12192000"/>
              <a:gd name="connsiteY98" fmla="*/ 365255 h 4939827"/>
              <a:gd name="connsiteX99" fmla="*/ 2129762 w 12192000"/>
              <a:gd name="connsiteY99" fmla="*/ 367832 h 4939827"/>
              <a:gd name="connsiteX100" fmla="*/ 2376970 w 12192000"/>
              <a:gd name="connsiteY100" fmla="*/ 350129 h 4939827"/>
              <a:gd name="connsiteX101" fmla="*/ 2480155 w 12192000"/>
              <a:gd name="connsiteY101" fmla="*/ 359227 h 4939827"/>
              <a:gd name="connsiteX102" fmla="*/ 2586782 w 12192000"/>
              <a:gd name="connsiteY102" fmla="*/ 339352 h 4939827"/>
              <a:gd name="connsiteX103" fmla="*/ 2679617 w 12192000"/>
              <a:gd name="connsiteY103" fmla="*/ 305383 h 4939827"/>
              <a:gd name="connsiteX104" fmla="*/ 2788947 w 12192000"/>
              <a:gd name="connsiteY104" fmla="*/ 250375 h 4939827"/>
              <a:gd name="connsiteX105" fmla="*/ 2965530 w 12192000"/>
              <a:gd name="connsiteY105" fmla="*/ 245958 h 4939827"/>
              <a:gd name="connsiteX106" fmla="*/ 3103677 w 12192000"/>
              <a:gd name="connsiteY106" fmla="*/ 209527 h 4939827"/>
              <a:gd name="connsiteX107" fmla="*/ 3126759 w 12192000"/>
              <a:gd name="connsiteY107" fmla="*/ 211226 h 4939827"/>
              <a:gd name="connsiteX108" fmla="*/ 3164020 w 12192000"/>
              <a:gd name="connsiteY108" fmla="*/ 212779 h 4939827"/>
              <a:gd name="connsiteX109" fmla="*/ 3285019 w 12192000"/>
              <a:gd name="connsiteY109" fmla="*/ 220535 h 4939827"/>
              <a:gd name="connsiteX110" fmla="*/ 3365154 w 12192000"/>
              <a:gd name="connsiteY110" fmla="*/ 226416 h 4939827"/>
              <a:gd name="connsiteX111" fmla="*/ 3367507 w 12192000"/>
              <a:gd name="connsiteY111" fmla="*/ 225416 h 4939827"/>
              <a:gd name="connsiteX112" fmla="*/ 3387567 w 12192000"/>
              <a:gd name="connsiteY112" fmla="*/ 227103 h 4939827"/>
              <a:gd name="connsiteX113" fmla="*/ 3498001 w 12192000"/>
              <a:gd name="connsiteY113" fmla="*/ 231941 h 4939827"/>
              <a:gd name="connsiteX114" fmla="*/ 3561557 w 12192000"/>
              <a:gd name="connsiteY114" fmla="*/ 228095 h 4939827"/>
              <a:gd name="connsiteX115" fmla="*/ 3611920 w 12192000"/>
              <a:gd name="connsiteY115" fmla="*/ 218094 h 4939827"/>
              <a:gd name="connsiteX116" fmla="*/ 3620528 w 12192000"/>
              <a:gd name="connsiteY116" fmla="*/ 218788 h 4939827"/>
              <a:gd name="connsiteX117" fmla="*/ 3620766 w 12192000"/>
              <a:gd name="connsiteY117" fmla="*/ 218511 h 4939827"/>
              <a:gd name="connsiteX118" fmla="*/ 3629977 w 12192000"/>
              <a:gd name="connsiteY118" fmla="*/ 218664 h 4939827"/>
              <a:gd name="connsiteX119" fmla="*/ 3636217 w 12192000"/>
              <a:gd name="connsiteY119" fmla="*/ 220048 h 4939827"/>
              <a:gd name="connsiteX120" fmla="*/ 3709484 w 12192000"/>
              <a:gd name="connsiteY120" fmla="*/ 186927 h 4939827"/>
              <a:gd name="connsiteX121" fmla="*/ 3761342 w 12192000"/>
              <a:gd name="connsiteY121" fmla="*/ 177474 h 4939827"/>
              <a:gd name="connsiteX122" fmla="*/ 3799748 w 12192000"/>
              <a:gd name="connsiteY122" fmla="*/ 167154 h 4939827"/>
              <a:gd name="connsiteX123" fmla="*/ 3922756 w 12192000"/>
              <a:gd name="connsiteY123" fmla="*/ 194044 h 4939827"/>
              <a:gd name="connsiteX124" fmla="*/ 4028476 w 12192000"/>
              <a:gd name="connsiteY124" fmla="*/ 223679 h 4939827"/>
              <a:gd name="connsiteX125" fmla="*/ 4191582 w 12192000"/>
              <a:gd name="connsiteY125" fmla="*/ 238952 h 4939827"/>
              <a:gd name="connsiteX126" fmla="*/ 4251024 w 12192000"/>
              <a:gd name="connsiteY126" fmla="*/ 240874 h 4939827"/>
              <a:gd name="connsiteX127" fmla="*/ 4355275 w 12192000"/>
              <a:gd name="connsiteY127" fmla="*/ 260205 h 4939827"/>
              <a:gd name="connsiteX128" fmla="*/ 4423807 w 12192000"/>
              <a:gd name="connsiteY128" fmla="*/ 270366 h 4939827"/>
              <a:gd name="connsiteX129" fmla="*/ 4558432 w 12192000"/>
              <a:gd name="connsiteY129" fmla="*/ 269194 h 4939827"/>
              <a:gd name="connsiteX130" fmla="*/ 4635061 w 12192000"/>
              <a:gd name="connsiteY130" fmla="*/ 280682 h 4939827"/>
              <a:gd name="connsiteX131" fmla="*/ 4807427 w 12192000"/>
              <a:gd name="connsiteY131" fmla="*/ 276835 h 4939827"/>
              <a:gd name="connsiteX132" fmla="*/ 5028933 w 12192000"/>
              <a:gd name="connsiteY132" fmla="*/ 183887 h 4939827"/>
              <a:gd name="connsiteX133" fmla="*/ 5093642 w 12192000"/>
              <a:gd name="connsiteY133" fmla="*/ 177214 h 4939827"/>
              <a:gd name="connsiteX134" fmla="*/ 5102642 w 12192000"/>
              <a:gd name="connsiteY134" fmla="*/ 186816 h 4939827"/>
              <a:gd name="connsiteX135" fmla="*/ 5193590 w 12192000"/>
              <a:gd name="connsiteY135" fmla="*/ 156458 h 4939827"/>
              <a:gd name="connsiteX136" fmla="*/ 5323922 w 12192000"/>
              <a:gd name="connsiteY136" fmla="*/ 146332 h 4939827"/>
              <a:gd name="connsiteX137" fmla="*/ 5421860 w 12192000"/>
              <a:gd name="connsiteY137" fmla="*/ 167298 h 4939827"/>
              <a:gd name="connsiteX138" fmla="*/ 5476948 w 12192000"/>
              <a:gd name="connsiteY138" fmla="*/ 173249 h 4939827"/>
              <a:gd name="connsiteX139" fmla="*/ 5516842 w 12192000"/>
              <a:gd name="connsiteY139" fmla="*/ 184018 h 4939827"/>
              <a:gd name="connsiteX140" fmla="*/ 5619415 w 12192000"/>
              <a:gd name="connsiteY140" fmla="*/ 176781 h 4939827"/>
              <a:gd name="connsiteX141" fmla="*/ 5789867 w 12192000"/>
              <a:gd name="connsiteY141" fmla="*/ 150304 h 4939827"/>
              <a:gd name="connsiteX142" fmla="*/ 5825953 w 12192000"/>
              <a:gd name="connsiteY142" fmla="*/ 147907 h 4939827"/>
              <a:gd name="connsiteX143" fmla="*/ 5856168 w 12192000"/>
              <a:gd name="connsiteY143" fmla="*/ 158719 h 4939827"/>
              <a:gd name="connsiteX144" fmla="*/ 5862476 w 12192000"/>
              <a:gd name="connsiteY144" fmla="*/ 172447 h 4939827"/>
              <a:gd name="connsiteX145" fmla="*/ 5882195 w 12192000"/>
              <a:gd name="connsiteY145" fmla="*/ 173195 h 4939827"/>
              <a:gd name="connsiteX146" fmla="*/ 5952585 w 12192000"/>
              <a:gd name="connsiteY146" fmla="*/ 161012 h 4939827"/>
              <a:gd name="connsiteX147" fmla="*/ 6001964 w 12192000"/>
              <a:gd name="connsiteY147" fmla="*/ 154786 h 4939827"/>
              <a:gd name="connsiteX148" fmla="*/ 6184207 w 12192000"/>
              <a:gd name="connsiteY148" fmla="*/ 132658 h 4939827"/>
              <a:gd name="connsiteX149" fmla="*/ 6415830 w 12192000"/>
              <a:gd name="connsiteY149" fmla="*/ 136006 h 4939827"/>
              <a:gd name="connsiteX150" fmla="*/ 6756965 w 12192000"/>
              <a:gd name="connsiteY150" fmla="*/ 57636 h 4939827"/>
              <a:gd name="connsiteX151" fmla="*/ 6819400 w 12192000"/>
              <a:gd name="connsiteY151" fmla="*/ 30742 h 4939827"/>
              <a:gd name="connsiteX152" fmla="*/ 6986370 w 12192000"/>
              <a:gd name="connsiteY152" fmla="*/ 12659 h 4939827"/>
              <a:gd name="connsiteX153" fmla="*/ 6989536 w 12192000"/>
              <a:gd name="connsiteY153" fmla="*/ 14528 h 4939827"/>
              <a:gd name="connsiteX154" fmla="*/ 7015933 w 12192000"/>
              <a:gd name="connsiteY154" fmla="*/ 9653 h 4939827"/>
              <a:gd name="connsiteX155" fmla="*/ 7020592 w 12192000"/>
              <a:gd name="connsiteY155" fmla="*/ 1651 h 4939827"/>
              <a:gd name="connsiteX156" fmla="*/ 7025905 w 12192000"/>
              <a:gd name="connsiteY156" fmla="*/ 0 h 49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2192000" h="4939827">
                <a:moveTo>
                  <a:pt x="7025905" y="0"/>
                </a:moveTo>
                <a:lnTo>
                  <a:pt x="7032579" y="2808"/>
                </a:lnTo>
                <a:cubicBezTo>
                  <a:pt x="7044119" y="6590"/>
                  <a:pt x="7059062" y="10207"/>
                  <a:pt x="7079505" y="12971"/>
                </a:cubicBezTo>
                <a:cubicBezTo>
                  <a:pt x="7111522" y="10537"/>
                  <a:pt x="7122591" y="11519"/>
                  <a:pt x="7158791" y="12462"/>
                </a:cubicBezTo>
                <a:lnTo>
                  <a:pt x="7233338" y="24846"/>
                </a:lnTo>
                <a:cubicBezTo>
                  <a:pt x="7247177" y="23787"/>
                  <a:pt x="7254856" y="25962"/>
                  <a:pt x="7259791" y="29557"/>
                </a:cubicBezTo>
                <a:lnTo>
                  <a:pt x="7263923" y="35029"/>
                </a:lnTo>
                <a:lnTo>
                  <a:pt x="7281549" y="39654"/>
                </a:lnTo>
                <a:lnTo>
                  <a:pt x="7374735" y="65326"/>
                </a:lnTo>
                <a:lnTo>
                  <a:pt x="7376078" y="63849"/>
                </a:lnTo>
                <a:lnTo>
                  <a:pt x="7402026" y="60308"/>
                </a:lnTo>
                <a:lnTo>
                  <a:pt x="7415091" y="77403"/>
                </a:lnTo>
                <a:cubicBezTo>
                  <a:pt x="7421672" y="79965"/>
                  <a:pt x="7475806" y="92960"/>
                  <a:pt x="7488682" y="83440"/>
                </a:cubicBezTo>
                <a:cubicBezTo>
                  <a:pt x="7541625" y="94782"/>
                  <a:pt x="7683214" y="133614"/>
                  <a:pt x="7732750" y="145456"/>
                </a:cubicBezTo>
                <a:cubicBezTo>
                  <a:pt x="7748318" y="162765"/>
                  <a:pt x="7764581" y="171696"/>
                  <a:pt x="7785900" y="154493"/>
                </a:cubicBezTo>
                <a:cubicBezTo>
                  <a:pt x="7822539" y="158614"/>
                  <a:pt x="7915312" y="166523"/>
                  <a:pt x="7952584" y="170181"/>
                </a:cubicBezTo>
                <a:cubicBezTo>
                  <a:pt x="7998047" y="181004"/>
                  <a:pt x="8029749" y="207794"/>
                  <a:pt x="8058681" y="219431"/>
                </a:cubicBezTo>
                <a:cubicBezTo>
                  <a:pt x="8095466" y="185885"/>
                  <a:pt x="8090835" y="241759"/>
                  <a:pt x="8126175" y="240005"/>
                </a:cubicBezTo>
                <a:cubicBezTo>
                  <a:pt x="8163290" y="246246"/>
                  <a:pt x="8238799" y="256773"/>
                  <a:pt x="8281371" y="256875"/>
                </a:cubicBezTo>
                <a:cubicBezTo>
                  <a:pt x="8313651" y="251026"/>
                  <a:pt x="8346882" y="248570"/>
                  <a:pt x="8381609" y="240618"/>
                </a:cubicBezTo>
                <a:lnTo>
                  <a:pt x="8406759" y="232517"/>
                </a:lnTo>
                <a:lnTo>
                  <a:pt x="8426506" y="241842"/>
                </a:lnTo>
                <a:lnTo>
                  <a:pt x="8427949" y="240981"/>
                </a:lnTo>
                <a:cubicBezTo>
                  <a:pt x="8431925" y="239458"/>
                  <a:pt x="8436260" y="239096"/>
                  <a:pt x="8441468" y="241157"/>
                </a:cubicBezTo>
                <a:lnTo>
                  <a:pt x="8565757" y="255317"/>
                </a:lnTo>
                <a:lnTo>
                  <a:pt x="8573171" y="258426"/>
                </a:lnTo>
                <a:lnTo>
                  <a:pt x="8573548" y="258241"/>
                </a:lnTo>
                <a:cubicBezTo>
                  <a:pt x="8575650" y="258391"/>
                  <a:pt x="8618469" y="259217"/>
                  <a:pt x="8622021" y="261028"/>
                </a:cubicBezTo>
                <a:lnTo>
                  <a:pt x="8672650" y="254821"/>
                </a:lnTo>
                <a:cubicBezTo>
                  <a:pt x="8716151" y="260353"/>
                  <a:pt x="8748971" y="243487"/>
                  <a:pt x="8785543" y="263406"/>
                </a:cubicBezTo>
                <a:cubicBezTo>
                  <a:pt x="8826293" y="268498"/>
                  <a:pt x="8797654" y="254573"/>
                  <a:pt x="8830588" y="265483"/>
                </a:cubicBezTo>
                <a:cubicBezTo>
                  <a:pt x="8849202" y="267272"/>
                  <a:pt x="8877544" y="266277"/>
                  <a:pt x="8905142" y="264958"/>
                </a:cubicBezTo>
                <a:lnTo>
                  <a:pt x="8968582" y="262728"/>
                </a:lnTo>
                <a:lnTo>
                  <a:pt x="8972994" y="263284"/>
                </a:lnTo>
                <a:lnTo>
                  <a:pt x="9004605" y="258041"/>
                </a:lnTo>
                <a:lnTo>
                  <a:pt x="9016165" y="261258"/>
                </a:lnTo>
                <a:cubicBezTo>
                  <a:pt x="9028775" y="267579"/>
                  <a:pt x="9039083" y="277488"/>
                  <a:pt x="9043297" y="281547"/>
                </a:cubicBezTo>
                <a:lnTo>
                  <a:pt x="9048315" y="279264"/>
                </a:lnTo>
                <a:lnTo>
                  <a:pt x="9054706" y="278538"/>
                </a:lnTo>
                <a:lnTo>
                  <a:pt x="9070919" y="281810"/>
                </a:lnTo>
                <a:lnTo>
                  <a:pt x="9076813" y="283909"/>
                </a:lnTo>
                <a:cubicBezTo>
                  <a:pt x="9080948" y="285030"/>
                  <a:pt x="9083794" y="285362"/>
                  <a:pt x="9085871" y="285133"/>
                </a:cubicBezTo>
                <a:lnTo>
                  <a:pt x="9086159" y="284887"/>
                </a:lnTo>
                <a:lnTo>
                  <a:pt x="9134606" y="288168"/>
                </a:lnTo>
                <a:cubicBezTo>
                  <a:pt x="9149441" y="274272"/>
                  <a:pt x="9194106" y="309414"/>
                  <a:pt x="9195590" y="279568"/>
                </a:cubicBezTo>
                <a:cubicBezTo>
                  <a:pt x="9212898" y="284479"/>
                  <a:pt x="9220866" y="298055"/>
                  <a:pt x="9219336" y="278133"/>
                </a:cubicBezTo>
                <a:cubicBezTo>
                  <a:pt x="9225159" y="279201"/>
                  <a:pt x="9229164" y="278078"/>
                  <a:pt x="9232362" y="275894"/>
                </a:cubicBezTo>
                <a:lnTo>
                  <a:pt x="9283638" y="299924"/>
                </a:lnTo>
                <a:lnTo>
                  <a:pt x="9371484" y="329634"/>
                </a:lnTo>
                <a:lnTo>
                  <a:pt x="9404829" y="339038"/>
                </a:lnTo>
                <a:lnTo>
                  <a:pt x="9427021" y="358784"/>
                </a:lnTo>
                <a:cubicBezTo>
                  <a:pt x="9500124" y="364086"/>
                  <a:pt x="9604652" y="390635"/>
                  <a:pt x="9670844" y="405128"/>
                </a:cubicBezTo>
                <a:cubicBezTo>
                  <a:pt x="9688531" y="417998"/>
                  <a:pt x="9762277" y="426463"/>
                  <a:pt x="9816083" y="416573"/>
                </a:cubicBezTo>
                <a:lnTo>
                  <a:pt x="9936741" y="437044"/>
                </a:lnTo>
                <a:cubicBezTo>
                  <a:pt x="9978091" y="447025"/>
                  <a:pt x="10008641" y="443705"/>
                  <a:pt x="10050093" y="443783"/>
                </a:cubicBezTo>
                <a:cubicBezTo>
                  <a:pt x="10074709" y="448779"/>
                  <a:pt x="10088915" y="449258"/>
                  <a:pt x="10130090" y="459520"/>
                </a:cubicBezTo>
                <a:cubicBezTo>
                  <a:pt x="10137791" y="458564"/>
                  <a:pt x="10165777" y="459877"/>
                  <a:pt x="10173456" y="457749"/>
                </a:cubicBezTo>
                <a:lnTo>
                  <a:pt x="10218232" y="459820"/>
                </a:lnTo>
                <a:lnTo>
                  <a:pt x="10354176" y="471377"/>
                </a:lnTo>
                <a:cubicBezTo>
                  <a:pt x="10367946" y="478917"/>
                  <a:pt x="10417270" y="488110"/>
                  <a:pt x="10430681" y="481226"/>
                </a:cubicBezTo>
                <a:cubicBezTo>
                  <a:pt x="10441804" y="481366"/>
                  <a:pt x="10469025" y="490181"/>
                  <a:pt x="10478169" y="481774"/>
                </a:cubicBezTo>
                <a:cubicBezTo>
                  <a:pt x="10503830" y="488972"/>
                  <a:pt x="10531359" y="489751"/>
                  <a:pt x="10540907" y="485607"/>
                </a:cubicBezTo>
                <a:cubicBezTo>
                  <a:pt x="10569054" y="475472"/>
                  <a:pt x="10590882" y="489185"/>
                  <a:pt x="10614941" y="487592"/>
                </a:cubicBezTo>
                <a:cubicBezTo>
                  <a:pt x="10654657" y="492458"/>
                  <a:pt x="10645652" y="516778"/>
                  <a:pt x="10674098" y="521656"/>
                </a:cubicBezTo>
                <a:cubicBezTo>
                  <a:pt x="10737163" y="537583"/>
                  <a:pt x="10829686" y="559302"/>
                  <a:pt x="10874834" y="574867"/>
                </a:cubicBezTo>
                <a:cubicBezTo>
                  <a:pt x="10919981" y="590432"/>
                  <a:pt x="10878682" y="577481"/>
                  <a:pt x="10944981" y="615042"/>
                </a:cubicBezTo>
                <a:cubicBezTo>
                  <a:pt x="10976235" y="616974"/>
                  <a:pt x="10982969" y="648568"/>
                  <a:pt x="11006376" y="645957"/>
                </a:cubicBezTo>
                <a:cubicBezTo>
                  <a:pt x="11005343" y="630631"/>
                  <a:pt x="11047577" y="676048"/>
                  <a:pt x="11076308" y="675698"/>
                </a:cubicBezTo>
                <a:cubicBezTo>
                  <a:pt x="11093142" y="677175"/>
                  <a:pt x="11131116" y="681348"/>
                  <a:pt x="11148789" y="685041"/>
                </a:cubicBezTo>
                <a:cubicBezTo>
                  <a:pt x="11177310" y="688243"/>
                  <a:pt x="11217768" y="714725"/>
                  <a:pt x="11249129" y="684218"/>
                </a:cubicBezTo>
                <a:cubicBezTo>
                  <a:pt x="11276269" y="697037"/>
                  <a:pt x="11257432" y="693670"/>
                  <a:pt x="11299915" y="692177"/>
                </a:cubicBezTo>
                <a:cubicBezTo>
                  <a:pt x="11314401" y="703224"/>
                  <a:pt x="11371412" y="714421"/>
                  <a:pt x="11386973" y="708209"/>
                </a:cubicBezTo>
                <a:cubicBezTo>
                  <a:pt x="11425657" y="716286"/>
                  <a:pt x="11454555" y="715485"/>
                  <a:pt x="11500105" y="735014"/>
                </a:cubicBezTo>
                <a:cubicBezTo>
                  <a:pt x="11545172" y="751781"/>
                  <a:pt x="11573053" y="787789"/>
                  <a:pt x="11621735" y="789584"/>
                </a:cubicBezTo>
                <a:lnTo>
                  <a:pt x="11691200" y="867902"/>
                </a:lnTo>
                <a:cubicBezTo>
                  <a:pt x="11734106" y="911360"/>
                  <a:pt x="11773008" y="895495"/>
                  <a:pt x="11819427" y="911634"/>
                </a:cubicBezTo>
                <a:lnTo>
                  <a:pt x="11969720" y="964737"/>
                </a:lnTo>
                <a:cubicBezTo>
                  <a:pt x="12009110" y="978008"/>
                  <a:pt x="12010206" y="989588"/>
                  <a:pt x="12055766" y="991268"/>
                </a:cubicBezTo>
                <a:cubicBezTo>
                  <a:pt x="12105723" y="1003445"/>
                  <a:pt x="12068493" y="1020292"/>
                  <a:pt x="12171539" y="995427"/>
                </a:cubicBezTo>
                <a:cubicBezTo>
                  <a:pt x="12174929" y="995822"/>
                  <a:pt x="12180763" y="996228"/>
                  <a:pt x="12187831" y="996580"/>
                </a:cubicBezTo>
                <a:lnTo>
                  <a:pt x="12192000" y="996726"/>
                </a:lnTo>
                <a:lnTo>
                  <a:pt x="12192000" y="4939827"/>
                </a:lnTo>
                <a:lnTo>
                  <a:pt x="0" y="4939827"/>
                </a:lnTo>
                <a:lnTo>
                  <a:pt x="0" y="512043"/>
                </a:lnTo>
                <a:lnTo>
                  <a:pt x="7381" y="512580"/>
                </a:lnTo>
                <a:cubicBezTo>
                  <a:pt x="39359" y="514524"/>
                  <a:pt x="72732" y="514144"/>
                  <a:pt x="100029" y="504758"/>
                </a:cubicBezTo>
                <a:cubicBezTo>
                  <a:pt x="115935" y="525779"/>
                  <a:pt x="143126" y="489229"/>
                  <a:pt x="155244" y="525130"/>
                </a:cubicBezTo>
                <a:cubicBezTo>
                  <a:pt x="173881" y="522487"/>
                  <a:pt x="242791" y="514086"/>
                  <a:pt x="254366" y="534449"/>
                </a:cubicBezTo>
                <a:cubicBezTo>
                  <a:pt x="303041" y="537382"/>
                  <a:pt x="380161" y="541650"/>
                  <a:pt x="447292" y="542725"/>
                </a:cubicBezTo>
                <a:cubicBezTo>
                  <a:pt x="530282" y="553078"/>
                  <a:pt x="572130" y="539673"/>
                  <a:pt x="628105" y="547853"/>
                </a:cubicBezTo>
                <a:cubicBezTo>
                  <a:pt x="661608" y="509671"/>
                  <a:pt x="746152" y="605137"/>
                  <a:pt x="783146" y="591799"/>
                </a:cubicBezTo>
                <a:cubicBezTo>
                  <a:pt x="862499" y="590113"/>
                  <a:pt x="949481" y="579142"/>
                  <a:pt x="1043676" y="591887"/>
                </a:cubicBezTo>
                <a:cubicBezTo>
                  <a:pt x="1120353" y="576991"/>
                  <a:pt x="1172004" y="553592"/>
                  <a:pt x="1281816" y="520946"/>
                </a:cubicBezTo>
                <a:cubicBezTo>
                  <a:pt x="1339915" y="511282"/>
                  <a:pt x="1459480" y="554579"/>
                  <a:pt x="1486347" y="487310"/>
                </a:cubicBezTo>
                <a:cubicBezTo>
                  <a:pt x="1507765" y="532008"/>
                  <a:pt x="1539168" y="465954"/>
                  <a:pt x="1568079" y="462531"/>
                </a:cubicBezTo>
                <a:cubicBezTo>
                  <a:pt x="1587821" y="491525"/>
                  <a:pt x="1601468" y="469316"/>
                  <a:pt x="1622516" y="466058"/>
                </a:cubicBezTo>
                <a:cubicBezTo>
                  <a:pt x="1630056" y="483510"/>
                  <a:pt x="1647504" y="484261"/>
                  <a:pt x="1655457" y="465359"/>
                </a:cubicBezTo>
                <a:cubicBezTo>
                  <a:pt x="1651800" y="419723"/>
                  <a:pt x="1709718" y="447719"/>
                  <a:pt x="1717454" y="417203"/>
                </a:cubicBezTo>
                <a:cubicBezTo>
                  <a:pt x="1753115" y="414011"/>
                  <a:pt x="1882851" y="412376"/>
                  <a:pt x="1913794" y="365255"/>
                </a:cubicBezTo>
                <a:cubicBezTo>
                  <a:pt x="2001060" y="361067"/>
                  <a:pt x="2099559" y="366414"/>
                  <a:pt x="2129762" y="367832"/>
                </a:cubicBezTo>
                <a:cubicBezTo>
                  <a:pt x="2215380" y="355065"/>
                  <a:pt x="2248807" y="343296"/>
                  <a:pt x="2376970" y="350129"/>
                </a:cubicBezTo>
                <a:cubicBezTo>
                  <a:pt x="2393251" y="360463"/>
                  <a:pt x="2473371" y="379419"/>
                  <a:pt x="2480155" y="359227"/>
                </a:cubicBezTo>
                <a:cubicBezTo>
                  <a:pt x="2520060" y="359505"/>
                  <a:pt x="2561270" y="311415"/>
                  <a:pt x="2586782" y="339352"/>
                </a:cubicBezTo>
                <a:cubicBezTo>
                  <a:pt x="2585230" y="294982"/>
                  <a:pt x="2653633" y="316689"/>
                  <a:pt x="2679617" y="305383"/>
                </a:cubicBezTo>
                <a:cubicBezTo>
                  <a:pt x="2721434" y="266011"/>
                  <a:pt x="2746765" y="276002"/>
                  <a:pt x="2788947" y="250375"/>
                </a:cubicBezTo>
                <a:cubicBezTo>
                  <a:pt x="2851672" y="235447"/>
                  <a:pt x="2913075" y="252766"/>
                  <a:pt x="2965530" y="245958"/>
                </a:cubicBezTo>
                <a:cubicBezTo>
                  <a:pt x="3001911" y="238336"/>
                  <a:pt x="3090203" y="217828"/>
                  <a:pt x="3103677" y="209527"/>
                </a:cubicBezTo>
                <a:lnTo>
                  <a:pt x="3126759" y="211226"/>
                </a:lnTo>
                <a:cubicBezTo>
                  <a:pt x="3136908" y="211889"/>
                  <a:pt x="3148903" y="212490"/>
                  <a:pt x="3164020" y="212779"/>
                </a:cubicBezTo>
                <a:cubicBezTo>
                  <a:pt x="3225474" y="210084"/>
                  <a:pt x="3231859" y="218227"/>
                  <a:pt x="3285019" y="220535"/>
                </a:cubicBezTo>
                <a:cubicBezTo>
                  <a:pt x="3318541" y="222809"/>
                  <a:pt x="3359787" y="223898"/>
                  <a:pt x="3365154" y="226416"/>
                </a:cubicBezTo>
                <a:lnTo>
                  <a:pt x="3367507" y="225416"/>
                </a:lnTo>
                <a:cubicBezTo>
                  <a:pt x="3377583" y="223667"/>
                  <a:pt x="3383502" y="224760"/>
                  <a:pt x="3387567" y="227103"/>
                </a:cubicBezTo>
                <a:lnTo>
                  <a:pt x="3498001" y="231941"/>
                </a:lnTo>
                <a:cubicBezTo>
                  <a:pt x="3513569" y="226158"/>
                  <a:pt x="3539132" y="232525"/>
                  <a:pt x="3561557" y="228095"/>
                </a:cubicBezTo>
                <a:cubicBezTo>
                  <a:pt x="3574944" y="230843"/>
                  <a:pt x="3597426" y="216287"/>
                  <a:pt x="3611920" y="218094"/>
                </a:cubicBezTo>
                <a:lnTo>
                  <a:pt x="3620528" y="218788"/>
                </a:lnTo>
                <a:lnTo>
                  <a:pt x="3620766" y="218511"/>
                </a:lnTo>
                <a:cubicBezTo>
                  <a:pt x="3622780" y="218042"/>
                  <a:pt x="3625663" y="218038"/>
                  <a:pt x="3629977" y="218664"/>
                </a:cubicBezTo>
                <a:lnTo>
                  <a:pt x="3636217" y="220048"/>
                </a:lnTo>
                <a:lnTo>
                  <a:pt x="3709484" y="186927"/>
                </a:lnTo>
                <a:cubicBezTo>
                  <a:pt x="3731015" y="183190"/>
                  <a:pt x="3745790" y="180810"/>
                  <a:pt x="3761342" y="177474"/>
                </a:cubicBezTo>
                <a:lnTo>
                  <a:pt x="3799748" y="167154"/>
                </a:lnTo>
                <a:lnTo>
                  <a:pt x="3922756" y="194044"/>
                </a:lnTo>
                <a:cubicBezTo>
                  <a:pt x="3960877" y="203465"/>
                  <a:pt x="3965250" y="215357"/>
                  <a:pt x="4028476" y="223679"/>
                </a:cubicBezTo>
                <a:cubicBezTo>
                  <a:pt x="4088751" y="228019"/>
                  <a:pt x="4139112" y="248870"/>
                  <a:pt x="4191582" y="238952"/>
                </a:cubicBezTo>
                <a:cubicBezTo>
                  <a:pt x="4210842" y="254091"/>
                  <a:pt x="4229809" y="260810"/>
                  <a:pt x="4251024" y="240874"/>
                </a:cubicBezTo>
                <a:cubicBezTo>
                  <a:pt x="4306627" y="250935"/>
                  <a:pt x="4317066" y="281625"/>
                  <a:pt x="4355275" y="260205"/>
                </a:cubicBezTo>
                <a:cubicBezTo>
                  <a:pt x="4390577" y="327090"/>
                  <a:pt x="4385658" y="272111"/>
                  <a:pt x="4423807" y="270366"/>
                </a:cubicBezTo>
                <a:cubicBezTo>
                  <a:pt x="4457666" y="271864"/>
                  <a:pt x="4523223" y="267475"/>
                  <a:pt x="4558432" y="269194"/>
                </a:cubicBezTo>
                <a:cubicBezTo>
                  <a:pt x="4594553" y="230955"/>
                  <a:pt x="4596517" y="287120"/>
                  <a:pt x="4635061" y="280682"/>
                </a:cubicBezTo>
                <a:cubicBezTo>
                  <a:pt x="4676560" y="281955"/>
                  <a:pt x="4741782" y="292968"/>
                  <a:pt x="4807427" y="276835"/>
                </a:cubicBezTo>
                <a:cubicBezTo>
                  <a:pt x="4876769" y="256626"/>
                  <a:pt x="4951997" y="249407"/>
                  <a:pt x="5028933" y="183887"/>
                </a:cubicBezTo>
                <a:cubicBezTo>
                  <a:pt x="5044713" y="164149"/>
                  <a:pt x="5073685" y="161161"/>
                  <a:pt x="5093642" y="177214"/>
                </a:cubicBezTo>
                <a:cubicBezTo>
                  <a:pt x="5097077" y="179978"/>
                  <a:pt x="5100108" y="183212"/>
                  <a:pt x="5102642" y="186816"/>
                </a:cubicBezTo>
                <a:cubicBezTo>
                  <a:pt x="5150234" y="139156"/>
                  <a:pt x="5169674" y="190314"/>
                  <a:pt x="5193590" y="156458"/>
                </a:cubicBezTo>
                <a:cubicBezTo>
                  <a:pt x="5257854" y="151722"/>
                  <a:pt x="5301917" y="175841"/>
                  <a:pt x="5323922" y="146332"/>
                </a:cubicBezTo>
                <a:cubicBezTo>
                  <a:pt x="5355266" y="153538"/>
                  <a:pt x="5392601" y="198271"/>
                  <a:pt x="5421860" y="167298"/>
                </a:cubicBezTo>
                <a:cubicBezTo>
                  <a:pt x="5420630" y="196364"/>
                  <a:pt x="5461576" y="151467"/>
                  <a:pt x="5476948" y="173249"/>
                </a:cubicBezTo>
                <a:cubicBezTo>
                  <a:pt x="5487334" y="191763"/>
                  <a:pt x="5502178" y="182456"/>
                  <a:pt x="5516842" y="184018"/>
                </a:cubicBezTo>
                <a:cubicBezTo>
                  <a:pt x="5533140" y="200158"/>
                  <a:pt x="5599828" y="189750"/>
                  <a:pt x="5619415" y="176781"/>
                </a:cubicBezTo>
                <a:cubicBezTo>
                  <a:pt x="5690073" y="168499"/>
                  <a:pt x="5748631" y="186964"/>
                  <a:pt x="5789867" y="150304"/>
                </a:cubicBezTo>
                <a:cubicBezTo>
                  <a:pt x="5802836" y="146282"/>
                  <a:pt x="5814753" y="145947"/>
                  <a:pt x="5825953" y="147907"/>
                </a:cubicBezTo>
                <a:lnTo>
                  <a:pt x="5856168" y="158719"/>
                </a:lnTo>
                <a:lnTo>
                  <a:pt x="5862476" y="172447"/>
                </a:lnTo>
                <a:lnTo>
                  <a:pt x="5882195" y="173195"/>
                </a:lnTo>
                <a:lnTo>
                  <a:pt x="5952585" y="161012"/>
                </a:lnTo>
                <a:cubicBezTo>
                  <a:pt x="5962273" y="166588"/>
                  <a:pt x="5992020" y="151579"/>
                  <a:pt x="6001964" y="154786"/>
                </a:cubicBezTo>
                <a:cubicBezTo>
                  <a:pt x="6061748" y="122178"/>
                  <a:pt x="6101539" y="131534"/>
                  <a:pt x="6184207" y="132658"/>
                </a:cubicBezTo>
                <a:cubicBezTo>
                  <a:pt x="6266582" y="127016"/>
                  <a:pt x="6286876" y="151859"/>
                  <a:pt x="6415830" y="136006"/>
                </a:cubicBezTo>
                <a:cubicBezTo>
                  <a:pt x="6563502" y="116945"/>
                  <a:pt x="6684679" y="79367"/>
                  <a:pt x="6756965" y="57636"/>
                </a:cubicBezTo>
                <a:cubicBezTo>
                  <a:pt x="6761544" y="48663"/>
                  <a:pt x="6812642" y="36519"/>
                  <a:pt x="6819400" y="30742"/>
                </a:cubicBezTo>
                <a:lnTo>
                  <a:pt x="6986370" y="12659"/>
                </a:lnTo>
                <a:lnTo>
                  <a:pt x="6989536" y="14528"/>
                </a:lnTo>
                <a:cubicBezTo>
                  <a:pt x="7002946" y="17364"/>
                  <a:pt x="7010700" y="14716"/>
                  <a:pt x="7015933" y="9653"/>
                </a:cubicBezTo>
                <a:lnTo>
                  <a:pt x="7020592" y="1651"/>
                </a:lnTo>
                <a:lnTo>
                  <a:pt x="702590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DF69EA63-690A-3A46-B8AF-80D1A49677D4}"/>
              </a:ext>
            </a:extLst>
          </p:cNvPr>
          <p:cNvSpPr>
            <a:spLocks noGrp="1"/>
          </p:cNvSpPr>
          <p:nvPr>
            <p:ph type="subTitle" idx="1"/>
          </p:nvPr>
        </p:nvSpPr>
        <p:spPr>
          <a:xfrm>
            <a:off x="1634791" y="5688168"/>
            <a:ext cx="5873669" cy="410689"/>
          </a:xfrm>
        </p:spPr>
        <p:txBody>
          <a:bodyPr>
            <a:noAutofit/>
          </a:bodyPr>
          <a:lstStyle/>
          <a:p>
            <a:r>
              <a:rPr lang="en-US" dirty="0"/>
              <a:t>What’s been happening in 2021?</a:t>
            </a:r>
          </a:p>
        </p:txBody>
      </p:sp>
      <p:sp>
        <p:nvSpPr>
          <p:cNvPr id="26" name="Freeform: Shape 12">
            <a:extLst>
              <a:ext uri="{FF2B5EF4-FFF2-40B4-BE49-F238E27FC236}">
                <a16:creationId xmlns:a16="http://schemas.microsoft.com/office/drawing/2014/main" id="{3389D0BC-BA1D-4360-88F9-D9ECCBDAB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462" y="647758"/>
            <a:ext cx="6266329" cy="4392652"/>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508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D51738A2-0A8C-2447-AD16-645313CDA9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59859" y="1426823"/>
            <a:ext cx="6024282" cy="2831412"/>
          </a:xfrm>
          <a:prstGeom prst="rect">
            <a:avLst/>
          </a:prstGeom>
        </p:spPr>
      </p:pic>
    </p:spTree>
    <p:extLst>
      <p:ext uri="{BB962C8B-B14F-4D97-AF65-F5344CB8AC3E}">
        <p14:creationId xmlns:p14="http://schemas.microsoft.com/office/powerpoint/2010/main" val="2808764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2CE19-75E9-634B-9985-BED394F907F2}"/>
              </a:ext>
            </a:extLst>
          </p:cNvPr>
          <p:cNvSpPr>
            <a:spLocks noGrp="1"/>
          </p:cNvSpPr>
          <p:nvPr>
            <p:ph type="title"/>
          </p:nvPr>
        </p:nvSpPr>
        <p:spPr/>
        <p:txBody>
          <a:bodyPr/>
          <a:lstStyle/>
          <a:p>
            <a:pPr algn="ctr"/>
            <a:r>
              <a:rPr lang="en-US" dirty="0"/>
              <a:t>A learning service!</a:t>
            </a:r>
          </a:p>
        </p:txBody>
      </p:sp>
      <p:graphicFrame>
        <p:nvGraphicFramePr>
          <p:cNvPr id="4" name="Content Placeholder 3">
            <a:extLst>
              <a:ext uri="{FF2B5EF4-FFF2-40B4-BE49-F238E27FC236}">
                <a16:creationId xmlns:a16="http://schemas.microsoft.com/office/drawing/2014/main" id="{E3FDC6B6-D284-D54F-B500-BF0754B08968}"/>
              </a:ext>
            </a:extLst>
          </p:cNvPr>
          <p:cNvGraphicFramePr>
            <a:graphicFrameLocks noGrp="1"/>
          </p:cNvGraphicFramePr>
          <p:nvPr>
            <p:ph idx="1"/>
            <p:extLst>
              <p:ext uri="{D42A27DB-BD31-4B8C-83A1-F6EECF244321}">
                <p14:modId xmlns:p14="http://schemas.microsoft.com/office/powerpoint/2010/main" val="2318017455"/>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413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6C78CEFA-F485-144D-B08C-DD12B2C64EF4}"/>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55677A65-FDF7-7F42-BB9B-E41F8F6E5AFE}"/>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graphicEl>
                                              <a:dgm id="{57D57BD8-9679-BE41-A7DF-606208E447C7}"/>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graphicEl>
                                              <a:dgm id="{F8FABA38-99B4-E141-8062-C0692C9BE293}"/>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828F1BAC-453A-4B46-875B-05A1571A7C2D}"/>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3493107C-19BF-7B45-8114-9337097DD7F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425D27-DCDC-804E-B2E8-FE1F7E94C614}"/>
              </a:ext>
            </a:extLst>
          </p:cNvPr>
          <p:cNvSpPr>
            <a:spLocks noGrp="1"/>
          </p:cNvSpPr>
          <p:nvPr>
            <p:ph type="title"/>
          </p:nvPr>
        </p:nvSpPr>
        <p:spPr/>
        <p:txBody>
          <a:bodyPr/>
          <a:lstStyle/>
          <a:p>
            <a:pPr algn="ctr"/>
            <a:r>
              <a:rPr lang="en-US" dirty="0">
                <a:solidFill>
                  <a:schemeClr val="accent4"/>
                </a:solidFill>
              </a:rPr>
              <a:t>Clinical innovation </a:t>
            </a:r>
            <a:r>
              <a:rPr lang="en-US" dirty="0"/>
              <a:t>- expanding our offer in CAMHS</a:t>
            </a:r>
          </a:p>
        </p:txBody>
      </p:sp>
      <p:pic>
        <p:nvPicPr>
          <p:cNvPr id="7" name="Content Placeholder 6">
            <a:extLst>
              <a:ext uri="{FF2B5EF4-FFF2-40B4-BE49-F238E27FC236}">
                <a16:creationId xmlns:a16="http://schemas.microsoft.com/office/drawing/2014/main" id="{E0AFC994-4A06-554E-8CF7-33D6C55EADBE}"/>
              </a:ext>
            </a:extLst>
          </p:cNvPr>
          <p:cNvPicPr>
            <a:picLocks noGrp="1" noChangeAspect="1"/>
          </p:cNvPicPr>
          <p:nvPr>
            <p:ph sz="half" idx="1"/>
          </p:nvPr>
        </p:nvPicPr>
        <p:blipFill>
          <a:blip r:embed="rId3"/>
          <a:stretch>
            <a:fillRect/>
          </a:stretch>
        </p:blipFill>
        <p:spPr>
          <a:xfrm>
            <a:off x="1042729" y="1825625"/>
            <a:ext cx="3058041" cy="4351338"/>
          </a:xfrm>
          <a:prstGeom prst="rect">
            <a:avLst/>
          </a:prstGeom>
          <a:ln>
            <a:solidFill>
              <a:schemeClr val="tx1"/>
            </a:solidFill>
          </a:ln>
        </p:spPr>
      </p:pic>
      <p:pic>
        <p:nvPicPr>
          <p:cNvPr id="1028" name="Picture 4" descr="Parent &amp;amp; Curriculum Workshops – Kensington Avenue Primary School">
            <a:extLst>
              <a:ext uri="{FF2B5EF4-FFF2-40B4-BE49-F238E27FC236}">
                <a16:creationId xmlns:a16="http://schemas.microsoft.com/office/drawing/2014/main" id="{7FD3A25C-ED33-9A4F-B472-B80BB8EE0118}"/>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629150" y="1825625"/>
            <a:ext cx="38862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1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E6088-B616-244F-8AB0-4C28BE0516F4}"/>
              </a:ext>
            </a:extLst>
          </p:cNvPr>
          <p:cNvSpPr>
            <a:spLocks noGrp="1"/>
          </p:cNvSpPr>
          <p:nvPr>
            <p:ph type="title"/>
          </p:nvPr>
        </p:nvSpPr>
        <p:spPr/>
        <p:txBody>
          <a:bodyPr/>
          <a:lstStyle/>
          <a:p>
            <a:pPr algn="ctr"/>
            <a:r>
              <a:rPr lang="en-US" dirty="0"/>
              <a:t>How is </a:t>
            </a:r>
            <a:r>
              <a:rPr lang="en-US" dirty="0">
                <a:solidFill>
                  <a:schemeClr val="accent6"/>
                </a:solidFill>
              </a:rPr>
              <a:t>routine data </a:t>
            </a:r>
            <a:r>
              <a:rPr lang="en-US" dirty="0"/>
              <a:t>guiding us?</a:t>
            </a:r>
          </a:p>
        </p:txBody>
      </p:sp>
      <p:sp>
        <p:nvSpPr>
          <p:cNvPr id="3" name="Content Placeholder 2">
            <a:extLst>
              <a:ext uri="{FF2B5EF4-FFF2-40B4-BE49-F238E27FC236}">
                <a16:creationId xmlns:a16="http://schemas.microsoft.com/office/drawing/2014/main" id="{D7033241-241B-1D4E-A932-83A49CD97472}"/>
              </a:ext>
            </a:extLst>
          </p:cNvPr>
          <p:cNvSpPr>
            <a:spLocks noGrp="1"/>
          </p:cNvSpPr>
          <p:nvPr>
            <p:ph sz="half" idx="1"/>
          </p:nvPr>
        </p:nvSpPr>
        <p:spPr/>
        <p:txBody>
          <a:bodyPr/>
          <a:lstStyle/>
          <a:p>
            <a:pPr marL="0" indent="0" algn="ctr">
              <a:buNone/>
            </a:pPr>
            <a:r>
              <a:rPr lang="en-US" u="sng" dirty="0"/>
              <a:t>Coping intervention</a:t>
            </a:r>
          </a:p>
          <a:p>
            <a:pPr marL="0" indent="0" algn="ctr">
              <a:buNone/>
            </a:pPr>
            <a:endParaRPr lang="en-US" dirty="0"/>
          </a:p>
          <a:p>
            <a:r>
              <a:rPr lang="en-US" dirty="0"/>
              <a:t>Pre-post reductions in ‘negative impact of voices’ (</a:t>
            </a:r>
            <a:r>
              <a:rPr lang="en-US" i="1" dirty="0"/>
              <a:t>d</a:t>
            </a:r>
            <a:r>
              <a:rPr lang="en-US" dirty="0"/>
              <a:t>=0.96; N=13)</a:t>
            </a:r>
          </a:p>
          <a:p>
            <a:r>
              <a:rPr lang="en-US" dirty="0"/>
              <a:t>Pre-post change in attainment of personal goal (</a:t>
            </a:r>
            <a:r>
              <a:rPr lang="en-US" i="1" dirty="0"/>
              <a:t>d</a:t>
            </a:r>
            <a:r>
              <a:rPr lang="en-US" dirty="0"/>
              <a:t>=1.70; N=13) </a:t>
            </a:r>
          </a:p>
          <a:p>
            <a:endParaRPr lang="en-US" dirty="0"/>
          </a:p>
          <a:p>
            <a:endParaRPr lang="en-US" dirty="0"/>
          </a:p>
          <a:p>
            <a:endParaRPr lang="en-US" dirty="0"/>
          </a:p>
          <a:p>
            <a:pPr marL="0" indent="0">
              <a:buNone/>
            </a:pPr>
            <a:endParaRPr lang="en-US" dirty="0"/>
          </a:p>
        </p:txBody>
      </p:sp>
      <p:sp>
        <p:nvSpPr>
          <p:cNvPr id="6" name="Content Placeholder 5">
            <a:extLst>
              <a:ext uri="{FF2B5EF4-FFF2-40B4-BE49-F238E27FC236}">
                <a16:creationId xmlns:a16="http://schemas.microsoft.com/office/drawing/2014/main" id="{6B4B93AE-1332-E644-8B59-C9BAF59FF8E4}"/>
              </a:ext>
            </a:extLst>
          </p:cNvPr>
          <p:cNvSpPr>
            <a:spLocks noGrp="1"/>
          </p:cNvSpPr>
          <p:nvPr>
            <p:ph sz="half" idx="2"/>
          </p:nvPr>
        </p:nvSpPr>
        <p:spPr/>
        <p:txBody>
          <a:bodyPr/>
          <a:lstStyle/>
          <a:p>
            <a:pPr marL="0" indent="0" algn="ctr">
              <a:buNone/>
            </a:pPr>
            <a:r>
              <a:rPr lang="en-US" u="sng" dirty="0"/>
              <a:t>Parent Workshops</a:t>
            </a:r>
          </a:p>
          <a:p>
            <a:pPr marL="0" indent="0" algn="ctr">
              <a:buNone/>
            </a:pPr>
            <a:endParaRPr lang="en-US" dirty="0"/>
          </a:p>
          <a:p>
            <a:r>
              <a:rPr lang="en-US" dirty="0"/>
              <a:t>Pre-post increase in self-efficacy relative to:</a:t>
            </a:r>
          </a:p>
          <a:p>
            <a:pPr lvl="1"/>
            <a:r>
              <a:rPr lang="en-US" dirty="0"/>
              <a:t>discussing voice hearing experiences (</a:t>
            </a:r>
            <a:r>
              <a:rPr lang="en-US" i="1" dirty="0"/>
              <a:t>d</a:t>
            </a:r>
            <a:r>
              <a:rPr lang="en-US" dirty="0"/>
              <a:t>=0.65; N=20)</a:t>
            </a:r>
          </a:p>
          <a:p>
            <a:pPr lvl="1"/>
            <a:r>
              <a:rPr lang="en-US" dirty="0"/>
              <a:t>Providing useful information about voices (</a:t>
            </a:r>
            <a:r>
              <a:rPr lang="en-US" i="1" dirty="0"/>
              <a:t>d</a:t>
            </a:r>
            <a:r>
              <a:rPr lang="en-US" dirty="0"/>
              <a:t>=2.40; N=20)</a:t>
            </a:r>
          </a:p>
        </p:txBody>
      </p:sp>
    </p:spTree>
    <p:extLst>
      <p:ext uri="{BB962C8B-B14F-4D97-AF65-F5344CB8AC3E}">
        <p14:creationId xmlns:p14="http://schemas.microsoft.com/office/powerpoint/2010/main" val="179335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7838D-FCB2-5543-BD31-F21E941601CA}"/>
              </a:ext>
            </a:extLst>
          </p:cNvPr>
          <p:cNvSpPr>
            <a:spLocks noGrp="1"/>
          </p:cNvSpPr>
          <p:nvPr>
            <p:ph type="title"/>
          </p:nvPr>
        </p:nvSpPr>
        <p:spPr>
          <a:xfrm>
            <a:off x="628650" y="365127"/>
            <a:ext cx="7886700" cy="976310"/>
          </a:xfrm>
        </p:spPr>
        <p:txBody>
          <a:bodyPr>
            <a:normAutofit fontScale="90000"/>
          </a:bodyPr>
          <a:lstStyle/>
          <a:p>
            <a:pPr algn="ctr"/>
            <a:r>
              <a:rPr lang="en-US" dirty="0"/>
              <a:t>How will </a:t>
            </a:r>
            <a:r>
              <a:rPr lang="en-US" dirty="0">
                <a:solidFill>
                  <a:schemeClr val="accent1"/>
                </a:solidFill>
              </a:rPr>
              <a:t>research studies </a:t>
            </a:r>
            <a:r>
              <a:rPr lang="en-US" dirty="0"/>
              <a:t>generate new knowledge? </a:t>
            </a:r>
          </a:p>
        </p:txBody>
      </p:sp>
      <p:pic>
        <p:nvPicPr>
          <p:cNvPr id="6" name="Content Placeholder 6">
            <a:extLst>
              <a:ext uri="{FF2B5EF4-FFF2-40B4-BE49-F238E27FC236}">
                <a16:creationId xmlns:a16="http://schemas.microsoft.com/office/drawing/2014/main" id="{EEBE7FF3-9312-0B4D-873F-32FFB70BE856}"/>
              </a:ext>
            </a:extLst>
          </p:cNvPr>
          <p:cNvPicPr>
            <a:picLocks noGrp="1" noChangeAspect="1"/>
          </p:cNvPicPr>
          <p:nvPr>
            <p:ph sz="half" idx="1"/>
          </p:nvPr>
        </p:nvPicPr>
        <p:blipFill>
          <a:blip r:embed="rId3"/>
          <a:stretch>
            <a:fillRect/>
          </a:stretch>
        </p:blipFill>
        <p:spPr>
          <a:xfrm>
            <a:off x="466996" y="1825625"/>
            <a:ext cx="3058041" cy="4351338"/>
          </a:xfrm>
          <a:prstGeom prst="rect">
            <a:avLst/>
          </a:prstGeom>
          <a:ln>
            <a:solidFill>
              <a:schemeClr val="tx1"/>
            </a:solidFill>
          </a:ln>
        </p:spPr>
      </p:pic>
      <p:pic>
        <p:nvPicPr>
          <p:cNvPr id="2050" name="Picture 2" descr="Parent &amp;amp; Curriculum Workshops – Kensington Avenue Primary School">
            <a:extLst>
              <a:ext uri="{FF2B5EF4-FFF2-40B4-BE49-F238E27FC236}">
                <a16:creationId xmlns:a16="http://schemas.microsoft.com/office/drawing/2014/main" id="{188E65F3-4D75-E741-B2D0-05C7231B5DCE}"/>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943285" y="1825625"/>
            <a:ext cx="38862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F6D5B486-A9A8-CC49-8B4B-078064FD00C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3692917" y="2934494"/>
            <a:ext cx="1758165" cy="2133600"/>
          </a:xfrm>
          <a:prstGeom prst="rect">
            <a:avLst/>
          </a:prstGeom>
        </p:spPr>
      </p:pic>
    </p:spTree>
    <p:extLst>
      <p:ext uri="{BB962C8B-B14F-4D97-AF65-F5344CB8AC3E}">
        <p14:creationId xmlns:p14="http://schemas.microsoft.com/office/powerpoint/2010/main" val="301696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57BB4-1D52-434A-9D41-F0573A45F1A3}"/>
              </a:ext>
            </a:extLst>
          </p:cNvPr>
          <p:cNvSpPr>
            <a:spLocks noGrp="1"/>
          </p:cNvSpPr>
          <p:nvPr>
            <p:ph type="title"/>
          </p:nvPr>
        </p:nvSpPr>
        <p:spPr/>
        <p:txBody>
          <a:bodyPr/>
          <a:lstStyle/>
          <a:p>
            <a:pPr algn="ctr"/>
            <a:r>
              <a:rPr lang="en-US" dirty="0">
                <a:solidFill>
                  <a:schemeClr val="accent4"/>
                </a:solidFill>
              </a:rPr>
              <a:t>Clinical innovation</a:t>
            </a:r>
            <a:r>
              <a:rPr lang="en-US" dirty="0"/>
              <a:t> - standardizing our offer in Adult Services</a:t>
            </a:r>
          </a:p>
        </p:txBody>
      </p:sp>
      <p:pic>
        <p:nvPicPr>
          <p:cNvPr id="4" name="Content Placeholder 3">
            <a:extLst>
              <a:ext uri="{FF2B5EF4-FFF2-40B4-BE49-F238E27FC236}">
                <a16:creationId xmlns:a16="http://schemas.microsoft.com/office/drawing/2014/main" id="{F8614410-10B0-A245-990D-6DD97D12440C}"/>
              </a:ext>
            </a:extLst>
          </p:cNvPr>
          <p:cNvPicPr>
            <a:picLocks noGrp="1" noChangeAspect="1"/>
          </p:cNvPicPr>
          <p:nvPr>
            <p:ph idx="1"/>
          </p:nvPr>
        </p:nvPicPr>
        <p:blipFill>
          <a:blip r:embed="rId3"/>
          <a:stretch>
            <a:fillRect/>
          </a:stretch>
        </p:blipFill>
        <p:spPr>
          <a:xfrm>
            <a:off x="1018918" y="1953505"/>
            <a:ext cx="2781300" cy="4318000"/>
          </a:xfrm>
          <a:prstGeom prst="rect">
            <a:avLst/>
          </a:prstGeom>
          <a:ln>
            <a:solidFill>
              <a:schemeClr val="tx1"/>
            </a:solidFill>
          </a:ln>
        </p:spPr>
      </p:pic>
      <p:pic>
        <p:nvPicPr>
          <p:cNvPr id="6" name="Picture 5">
            <a:extLst>
              <a:ext uri="{FF2B5EF4-FFF2-40B4-BE49-F238E27FC236}">
                <a16:creationId xmlns:a16="http://schemas.microsoft.com/office/drawing/2014/main" id="{37528DD5-5E70-E549-9CC9-7A273568863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43782" y="1953505"/>
            <a:ext cx="2781300" cy="4318000"/>
          </a:xfrm>
          <a:prstGeom prst="rect">
            <a:avLst/>
          </a:prstGeom>
          <a:ln>
            <a:solidFill>
              <a:schemeClr val="tx1"/>
            </a:solidFill>
          </a:ln>
        </p:spPr>
      </p:pic>
      <p:sp>
        <p:nvSpPr>
          <p:cNvPr id="3" name="Rectangle 2">
            <a:extLst>
              <a:ext uri="{FF2B5EF4-FFF2-40B4-BE49-F238E27FC236}">
                <a16:creationId xmlns:a16="http://schemas.microsoft.com/office/drawing/2014/main" id="{E4C9F45C-C720-9744-A1A4-1CE9DDF3D2FA}"/>
              </a:ext>
            </a:extLst>
          </p:cNvPr>
          <p:cNvSpPr/>
          <p:nvPr/>
        </p:nvSpPr>
        <p:spPr>
          <a:xfrm>
            <a:off x="3873843" y="1690689"/>
            <a:ext cx="139631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Eastbourne</a:t>
            </a:r>
          </a:p>
        </p:txBody>
      </p:sp>
      <p:sp>
        <p:nvSpPr>
          <p:cNvPr id="8" name="Rectangle 7">
            <a:extLst>
              <a:ext uri="{FF2B5EF4-FFF2-40B4-BE49-F238E27FC236}">
                <a16:creationId xmlns:a16="http://schemas.microsoft.com/office/drawing/2014/main" id="{423A702D-91B2-9E40-B9A8-0137FBD1C605}"/>
              </a:ext>
            </a:extLst>
          </p:cNvPr>
          <p:cNvSpPr/>
          <p:nvPr/>
        </p:nvSpPr>
        <p:spPr>
          <a:xfrm>
            <a:off x="3873843" y="3016189"/>
            <a:ext cx="139631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Adur</a:t>
            </a:r>
            <a:r>
              <a:rPr lang="en-US" dirty="0"/>
              <a:t>, Arun &amp; </a:t>
            </a:r>
            <a:r>
              <a:rPr lang="en-US" dirty="0" err="1"/>
              <a:t>Worthing</a:t>
            </a:r>
            <a:endParaRPr lang="en-US" dirty="0"/>
          </a:p>
        </p:txBody>
      </p:sp>
      <p:sp>
        <p:nvSpPr>
          <p:cNvPr id="9" name="Rectangle 8">
            <a:extLst>
              <a:ext uri="{FF2B5EF4-FFF2-40B4-BE49-F238E27FC236}">
                <a16:creationId xmlns:a16="http://schemas.microsoft.com/office/drawing/2014/main" id="{740BC69F-0CA4-8A4E-B0B3-2299B3619ED2}"/>
              </a:ext>
            </a:extLst>
          </p:cNvPr>
          <p:cNvSpPr/>
          <p:nvPr/>
        </p:nvSpPr>
        <p:spPr>
          <a:xfrm>
            <a:off x="3873843" y="4341689"/>
            <a:ext cx="139631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High Weald, Lewes &amp; Havens</a:t>
            </a:r>
          </a:p>
        </p:txBody>
      </p:sp>
      <p:sp>
        <p:nvSpPr>
          <p:cNvPr id="10" name="Rectangle 9">
            <a:extLst>
              <a:ext uri="{FF2B5EF4-FFF2-40B4-BE49-F238E27FC236}">
                <a16:creationId xmlns:a16="http://schemas.microsoft.com/office/drawing/2014/main" id="{3DCFECBC-8D46-AF4A-80EF-0BE82F431AD1}"/>
              </a:ext>
            </a:extLst>
          </p:cNvPr>
          <p:cNvSpPr/>
          <p:nvPr/>
        </p:nvSpPr>
        <p:spPr>
          <a:xfrm>
            <a:off x="3873843" y="5667189"/>
            <a:ext cx="139631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Western</a:t>
            </a:r>
          </a:p>
        </p:txBody>
      </p:sp>
      <p:sp>
        <p:nvSpPr>
          <p:cNvPr id="11" name="Rectangle 10">
            <a:extLst>
              <a:ext uri="{FF2B5EF4-FFF2-40B4-BE49-F238E27FC236}">
                <a16:creationId xmlns:a16="http://schemas.microsoft.com/office/drawing/2014/main" id="{6EF8DAC7-568B-5741-B2DD-0E67052F4D55}"/>
              </a:ext>
            </a:extLst>
          </p:cNvPr>
          <p:cNvSpPr/>
          <p:nvPr/>
        </p:nvSpPr>
        <p:spPr>
          <a:xfrm>
            <a:off x="628650" y="3678939"/>
            <a:ext cx="7886700" cy="914400"/>
          </a:xfrm>
          <a:prstGeom prst="rect">
            <a:avLst/>
          </a:prstGeom>
          <a:solidFill>
            <a:srgbClr val="FFF4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Psychosis, EUPD, Depression, Anxiety, ASC, PTSD, etc</a:t>
            </a:r>
            <a:r>
              <a:rPr lang="en-US" dirty="0"/>
              <a:t>.</a:t>
            </a:r>
          </a:p>
        </p:txBody>
      </p:sp>
    </p:spTree>
    <p:extLst>
      <p:ext uri="{BB962C8B-B14F-4D97-AF65-F5344CB8AC3E}">
        <p14:creationId xmlns:p14="http://schemas.microsoft.com/office/powerpoint/2010/main" val="334824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56D5-D794-3144-9963-54202E162D93}"/>
              </a:ext>
            </a:extLst>
          </p:cNvPr>
          <p:cNvSpPr>
            <a:spLocks noGrp="1"/>
          </p:cNvSpPr>
          <p:nvPr>
            <p:ph type="title"/>
          </p:nvPr>
        </p:nvSpPr>
        <p:spPr>
          <a:xfrm>
            <a:off x="269199" y="263244"/>
            <a:ext cx="8602419" cy="1336956"/>
          </a:xfrm>
        </p:spPr>
        <p:txBody>
          <a:bodyPr>
            <a:normAutofit/>
          </a:bodyPr>
          <a:lstStyle/>
          <a:p>
            <a:pPr algn="ctr"/>
            <a:r>
              <a:rPr lang="en-US" dirty="0"/>
              <a:t>How is </a:t>
            </a:r>
            <a:r>
              <a:rPr lang="en-US" dirty="0">
                <a:solidFill>
                  <a:schemeClr val="accent6"/>
                </a:solidFill>
              </a:rPr>
              <a:t>routine data</a:t>
            </a:r>
            <a:r>
              <a:rPr lang="en-US" dirty="0"/>
              <a:t> guiding us?</a:t>
            </a:r>
          </a:p>
        </p:txBody>
      </p:sp>
      <p:graphicFrame>
        <p:nvGraphicFramePr>
          <p:cNvPr id="4" name="Table 4">
            <a:extLst>
              <a:ext uri="{FF2B5EF4-FFF2-40B4-BE49-F238E27FC236}">
                <a16:creationId xmlns:a16="http://schemas.microsoft.com/office/drawing/2014/main" id="{55313128-DEA8-D845-ABC3-C42769E68751}"/>
              </a:ext>
            </a:extLst>
          </p:cNvPr>
          <p:cNvGraphicFramePr>
            <a:graphicFrameLocks noGrp="1"/>
          </p:cNvGraphicFramePr>
          <p:nvPr>
            <p:ph idx="1"/>
            <p:extLst>
              <p:ext uri="{D42A27DB-BD31-4B8C-83A1-F6EECF244321}">
                <p14:modId xmlns:p14="http://schemas.microsoft.com/office/powerpoint/2010/main" val="3754424810"/>
              </p:ext>
            </p:extLst>
          </p:nvPr>
        </p:nvGraphicFramePr>
        <p:xfrm>
          <a:off x="549275" y="1600200"/>
          <a:ext cx="8042268" cy="4646142"/>
        </p:xfrm>
        <a:graphic>
          <a:graphicData uri="http://schemas.openxmlformats.org/drawingml/2006/table">
            <a:tbl>
              <a:tblPr firstRow="1" bandRow="1">
                <a:tableStyleId>{5C22544A-7EE6-4342-B048-85BDC9FD1C3A}</a:tableStyleId>
              </a:tblPr>
              <a:tblGrid>
                <a:gridCol w="1340378">
                  <a:extLst>
                    <a:ext uri="{9D8B030D-6E8A-4147-A177-3AD203B41FA5}">
                      <a16:colId xmlns:a16="http://schemas.microsoft.com/office/drawing/2014/main" val="2129590609"/>
                    </a:ext>
                  </a:extLst>
                </a:gridCol>
                <a:gridCol w="1340378">
                  <a:extLst>
                    <a:ext uri="{9D8B030D-6E8A-4147-A177-3AD203B41FA5}">
                      <a16:colId xmlns:a16="http://schemas.microsoft.com/office/drawing/2014/main" val="3432205914"/>
                    </a:ext>
                  </a:extLst>
                </a:gridCol>
                <a:gridCol w="1340378">
                  <a:extLst>
                    <a:ext uri="{9D8B030D-6E8A-4147-A177-3AD203B41FA5}">
                      <a16:colId xmlns:a16="http://schemas.microsoft.com/office/drawing/2014/main" val="730286920"/>
                    </a:ext>
                  </a:extLst>
                </a:gridCol>
                <a:gridCol w="1340378">
                  <a:extLst>
                    <a:ext uri="{9D8B030D-6E8A-4147-A177-3AD203B41FA5}">
                      <a16:colId xmlns:a16="http://schemas.microsoft.com/office/drawing/2014/main" val="2685299850"/>
                    </a:ext>
                  </a:extLst>
                </a:gridCol>
                <a:gridCol w="1340378">
                  <a:extLst>
                    <a:ext uri="{9D8B030D-6E8A-4147-A177-3AD203B41FA5}">
                      <a16:colId xmlns:a16="http://schemas.microsoft.com/office/drawing/2014/main" val="3097468940"/>
                    </a:ext>
                  </a:extLst>
                </a:gridCol>
                <a:gridCol w="1340378">
                  <a:extLst>
                    <a:ext uri="{9D8B030D-6E8A-4147-A177-3AD203B41FA5}">
                      <a16:colId xmlns:a16="http://schemas.microsoft.com/office/drawing/2014/main" val="2348575358"/>
                    </a:ext>
                  </a:extLst>
                </a:gridCol>
              </a:tblGrid>
              <a:tr h="731658">
                <a:tc>
                  <a:txBody>
                    <a:bodyPr/>
                    <a:lstStyle/>
                    <a:p>
                      <a:r>
                        <a:rPr lang="en-US" dirty="0" err="1"/>
                        <a:t>GiVE</a:t>
                      </a:r>
                      <a:r>
                        <a:rPr lang="en-US" dirty="0"/>
                        <a:t> delivered by…</a:t>
                      </a:r>
                    </a:p>
                  </a:txBody>
                  <a:tcPr/>
                </a:tc>
                <a:tc>
                  <a:txBody>
                    <a:bodyPr/>
                    <a:lstStyle/>
                    <a:p>
                      <a:r>
                        <a:rPr lang="en-US" dirty="0"/>
                        <a:t>Number of patients</a:t>
                      </a:r>
                    </a:p>
                  </a:txBody>
                  <a:tcPr/>
                </a:tc>
                <a:tc>
                  <a:txBody>
                    <a:bodyPr/>
                    <a:lstStyle/>
                    <a:p>
                      <a:r>
                        <a:rPr lang="en-US" dirty="0"/>
                        <a:t>Baseline</a:t>
                      </a:r>
                    </a:p>
                  </a:txBody>
                  <a:tcPr/>
                </a:tc>
                <a:tc>
                  <a:txBody>
                    <a:bodyPr/>
                    <a:lstStyle/>
                    <a:p>
                      <a:r>
                        <a:rPr lang="en-US" dirty="0"/>
                        <a:t>Post-</a:t>
                      </a:r>
                      <a:r>
                        <a:rPr lang="en-US" dirty="0" err="1"/>
                        <a:t>GiVE</a:t>
                      </a:r>
                      <a:endParaRPr lang="en-US" dirty="0"/>
                    </a:p>
                  </a:txBody>
                  <a:tcPr/>
                </a:tc>
                <a:tc>
                  <a:txBody>
                    <a:bodyPr/>
                    <a:lstStyle/>
                    <a:p>
                      <a:r>
                        <a:rPr lang="en-US" dirty="0"/>
                        <a:t>Reduction in negative impact</a:t>
                      </a:r>
                    </a:p>
                  </a:txBody>
                  <a:tcPr/>
                </a:tc>
                <a:tc>
                  <a:txBody>
                    <a:bodyPr/>
                    <a:lstStyle/>
                    <a:p>
                      <a:r>
                        <a:rPr lang="en-US" dirty="0"/>
                        <a:t>Cohen’s </a:t>
                      </a:r>
                      <a:r>
                        <a:rPr lang="en-US" i="1" dirty="0"/>
                        <a:t>d</a:t>
                      </a:r>
                      <a:endParaRPr lang="en-US" dirty="0"/>
                    </a:p>
                  </a:txBody>
                  <a:tcPr/>
                </a:tc>
                <a:extLst>
                  <a:ext uri="{0D108BD9-81ED-4DB2-BD59-A6C34878D82A}">
                    <a16:rowId xmlns:a16="http://schemas.microsoft.com/office/drawing/2014/main" val="306899416"/>
                  </a:ext>
                </a:extLst>
              </a:tr>
              <a:tr h="1262862">
                <a:tc>
                  <a:txBody>
                    <a:bodyPr/>
                    <a:lstStyle/>
                    <a:p>
                      <a:r>
                        <a:rPr lang="en-US" dirty="0"/>
                        <a:t>Highly trained therapists </a:t>
                      </a:r>
                    </a:p>
                    <a:p>
                      <a:r>
                        <a:rPr lang="en-US" sz="1200" dirty="0"/>
                        <a:t>(</a:t>
                      </a:r>
                      <a:r>
                        <a:rPr lang="en-US" sz="1000" dirty="0"/>
                        <a:t>Hazell et al., 2018)</a:t>
                      </a:r>
                    </a:p>
                  </a:txBody>
                  <a:tcPr>
                    <a:solidFill>
                      <a:srgbClr val="CFD5EA"/>
                    </a:solidFill>
                  </a:tcPr>
                </a:tc>
                <a:tc>
                  <a:txBody>
                    <a:bodyPr/>
                    <a:lstStyle/>
                    <a:p>
                      <a:r>
                        <a:rPr lang="en-US" dirty="0"/>
                        <a:t>14</a:t>
                      </a:r>
                    </a:p>
                  </a:txBody>
                  <a:tcPr>
                    <a:solidFill>
                      <a:srgbClr val="CFD5EA"/>
                    </a:solidFill>
                  </a:tcPr>
                </a:tc>
                <a:tc>
                  <a:txBody>
                    <a:bodyPr/>
                    <a:lstStyle/>
                    <a:p>
                      <a:r>
                        <a:rPr lang="en-US" dirty="0"/>
                        <a:t>13.14</a:t>
                      </a:r>
                    </a:p>
                  </a:txBody>
                  <a:tcPr>
                    <a:solidFill>
                      <a:srgbClr val="CFD5EA"/>
                    </a:solidFill>
                  </a:tcPr>
                </a:tc>
                <a:tc>
                  <a:txBody>
                    <a:bodyPr/>
                    <a:lstStyle/>
                    <a:p>
                      <a:r>
                        <a:rPr lang="en-US" dirty="0"/>
                        <a:t>9.31</a:t>
                      </a:r>
                    </a:p>
                  </a:txBody>
                  <a:tcPr>
                    <a:solidFill>
                      <a:srgbClr val="CFD5EA"/>
                    </a:solidFill>
                  </a:tcPr>
                </a:tc>
                <a:tc>
                  <a:txBody>
                    <a:bodyPr/>
                    <a:lstStyle/>
                    <a:p>
                      <a:r>
                        <a:rPr lang="en-US" dirty="0"/>
                        <a:t>3.83</a:t>
                      </a:r>
                    </a:p>
                  </a:txBody>
                  <a:tcPr>
                    <a:solidFill>
                      <a:srgbClr val="CFD5EA"/>
                    </a:solidFill>
                  </a:tcPr>
                </a:tc>
                <a:tc>
                  <a:txBody>
                    <a:bodyPr/>
                    <a:lstStyle/>
                    <a:p>
                      <a:r>
                        <a:rPr lang="en-US" dirty="0"/>
                        <a:t>1.15</a:t>
                      </a:r>
                    </a:p>
                  </a:txBody>
                  <a:tcPr>
                    <a:solidFill>
                      <a:srgbClr val="CFD5EA"/>
                    </a:solidFill>
                  </a:tcPr>
                </a:tc>
                <a:extLst>
                  <a:ext uri="{0D108BD9-81ED-4DB2-BD59-A6C34878D82A}">
                    <a16:rowId xmlns:a16="http://schemas.microsoft.com/office/drawing/2014/main" val="4015375663"/>
                  </a:ext>
                </a:extLst>
              </a:tr>
              <a:tr h="1262862">
                <a:tc>
                  <a:txBody>
                    <a:bodyPr/>
                    <a:lstStyle/>
                    <a:p>
                      <a:r>
                        <a:rPr lang="en-US" dirty="0">
                          <a:solidFill>
                            <a:schemeClr val="accent1">
                              <a:lumMod val="20000"/>
                              <a:lumOff val="80000"/>
                            </a:schemeClr>
                          </a:solidFill>
                        </a:rPr>
                        <a:t>Briefly trained therapists </a:t>
                      </a:r>
                    </a:p>
                    <a:p>
                      <a:r>
                        <a:rPr lang="en-US" sz="1200" dirty="0">
                          <a:solidFill>
                            <a:schemeClr val="accent1">
                              <a:lumMod val="20000"/>
                              <a:lumOff val="80000"/>
                            </a:schemeClr>
                          </a:solidFill>
                        </a:rPr>
                        <a:t>(Hayward et al., 2021)</a:t>
                      </a:r>
                    </a:p>
                  </a:txBody>
                  <a:tcPr>
                    <a:solidFill>
                      <a:srgbClr val="CFD5EA"/>
                    </a:solidFill>
                  </a:tcPr>
                </a:tc>
                <a:tc>
                  <a:txBody>
                    <a:bodyPr/>
                    <a:lstStyle/>
                    <a:p>
                      <a:r>
                        <a:rPr lang="en-US" dirty="0">
                          <a:solidFill>
                            <a:schemeClr val="accent1">
                              <a:lumMod val="20000"/>
                              <a:lumOff val="80000"/>
                            </a:schemeClr>
                          </a:solidFill>
                        </a:rPr>
                        <a:t>26</a:t>
                      </a:r>
                    </a:p>
                  </a:txBody>
                  <a:tcPr>
                    <a:solidFill>
                      <a:srgbClr val="CFD5EA"/>
                    </a:solidFill>
                  </a:tcPr>
                </a:tc>
                <a:tc>
                  <a:txBody>
                    <a:bodyPr/>
                    <a:lstStyle/>
                    <a:p>
                      <a:r>
                        <a:rPr lang="en-US" dirty="0">
                          <a:solidFill>
                            <a:schemeClr val="accent1">
                              <a:lumMod val="20000"/>
                              <a:lumOff val="80000"/>
                            </a:schemeClr>
                          </a:solidFill>
                        </a:rPr>
                        <a:t>11.60</a:t>
                      </a:r>
                    </a:p>
                  </a:txBody>
                  <a:tcPr>
                    <a:solidFill>
                      <a:srgbClr val="CFD5EA"/>
                    </a:solidFill>
                  </a:tcPr>
                </a:tc>
                <a:tc>
                  <a:txBody>
                    <a:bodyPr/>
                    <a:lstStyle/>
                    <a:p>
                      <a:r>
                        <a:rPr lang="en-US" dirty="0">
                          <a:solidFill>
                            <a:schemeClr val="accent1">
                              <a:lumMod val="20000"/>
                              <a:lumOff val="80000"/>
                            </a:schemeClr>
                          </a:solidFill>
                        </a:rPr>
                        <a:t>8.10</a:t>
                      </a:r>
                    </a:p>
                  </a:txBody>
                  <a:tcPr>
                    <a:solidFill>
                      <a:srgbClr val="CFD5EA"/>
                    </a:solidFill>
                  </a:tcPr>
                </a:tc>
                <a:tc>
                  <a:txBody>
                    <a:bodyPr/>
                    <a:lstStyle/>
                    <a:p>
                      <a:r>
                        <a:rPr lang="en-US" dirty="0">
                          <a:solidFill>
                            <a:schemeClr val="accent1">
                              <a:lumMod val="20000"/>
                              <a:lumOff val="80000"/>
                            </a:schemeClr>
                          </a:solidFill>
                        </a:rPr>
                        <a:t>3.50</a:t>
                      </a:r>
                    </a:p>
                  </a:txBody>
                  <a:tcPr>
                    <a:solidFill>
                      <a:srgbClr val="CFD5EA"/>
                    </a:solidFill>
                  </a:tcPr>
                </a:tc>
                <a:tc>
                  <a:txBody>
                    <a:bodyPr/>
                    <a:lstStyle/>
                    <a:p>
                      <a:r>
                        <a:rPr lang="en-US" dirty="0">
                          <a:solidFill>
                            <a:schemeClr val="accent1">
                              <a:lumMod val="20000"/>
                              <a:lumOff val="80000"/>
                            </a:schemeClr>
                          </a:solidFill>
                        </a:rPr>
                        <a:t>1.01</a:t>
                      </a:r>
                    </a:p>
                  </a:txBody>
                  <a:tcPr>
                    <a:solidFill>
                      <a:srgbClr val="CFD5EA"/>
                    </a:solidFill>
                  </a:tcPr>
                </a:tc>
                <a:extLst>
                  <a:ext uri="{0D108BD9-81ED-4DB2-BD59-A6C34878D82A}">
                    <a16:rowId xmlns:a16="http://schemas.microsoft.com/office/drawing/2014/main" val="284003191"/>
                  </a:ext>
                </a:extLst>
              </a:tr>
              <a:tr h="731658">
                <a:tc>
                  <a:txBody>
                    <a:bodyPr/>
                    <a:lstStyle/>
                    <a:p>
                      <a:r>
                        <a:rPr lang="en-US" dirty="0">
                          <a:solidFill>
                            <a:schemeClr val="accent1">
                              <a:lumMod val="20000"/>
                              <a:lumOff val="80000"/>
                            </a:schemeClr>
                          </a:solidFill>
                        </a:rPr>
                        <a:t>SVC therapists</a:t>
                      </a:r>
                    </a:p>
                    <a:p>
                      <a:endParaRPr lang="en-US" dirty="0">
                        <a:solidFill>
                          <a:schemeClr val="accent1">
                            <a:lumMod val="20000"/>
                            <a:lumOff val="80000"/>
                          </a:schemeClr>
                        </a:solidFill>
                      </a:endParaRPr>
                    </a:p>
                    <a:p>
                      <a:endParaRPr lang="en-US" dirty="0">
                        <a:solidFill>
                          <a:schemeClr val="accent1">
                            <a:lumMod val="20000"/>
                            <a:lumOff val="80000"/>
                          </a:schemeClr>
                        </a:solidFill>
                      </a:endParaRPr>
                    </a:p>
                  </a:txBody>
                  <a:tcPr>
                    <a:solidFill>
                      <a:srgbClr val="CFD5EA"/>
                    </a:solidFill>
                  </a:tcPr>
                </a:tc>
                <a:tc>
                  <a:txBody>
                    <a:bodyPr/>
                    <a:lstStyle/>
                    <a:p>
                      <a:r>
                        <a:rPr lang="en-US" dirty="0">
                          <a:solidFill>
                            <a:schemeClr val="accent1">
                              <a:lumMod val="20000"/>
                              <a:lumOff val="80000"/>
                            </a:schemeClr>
                          </a:solidFill>
                        </a:rPr>
                        <a:t>43</a:t>
                      </a:r>
                    </a:p>
                  </a:txBody>
                  <a:tcPr>
                    <a:solidFill>
                      <a:srgbClr val="CFD5EA"/>
                    </a:solidFill>
                  </a:tcPr>
                </a:tc>
                <a:tc>
                  <a:txBody>
                    <a:bodyPr/>
                    <a:lstStyle/>
                    <a:p>
                      <a:r>
                        <a:rPr lang="en-US" dirty="0">
                          <a:solidFill>
                            <a:schemeClr val="accent1">
                              <a:lumMod val="20000"/>
                              <a:lumOff val="80000"/>
                            </a:schemeClr>
                          </a:solidFill>
                        </a:rPr>
                        <a:t>13.28</a:t>
                      </a:r>
                    </a:p>
                  </a:txBody>
                  <a:tcPr>
                    <a:solidFill>
                      <a:srgbClr val="CFD5EA"/>
                    </a:solidFill>
                  </a:tcPr>
                </a:tc>
                <a:tc>
                  <a:txBody>
                    <a:bodyPr/>
                    <a:lstStyle/>
                    <a:p>
                      <a:r>
                        <a:rPr lang="en-US" dirty="0">
                          <a:solidFill>
                            <a:schemeClr val="accent1">
                              <a:lumMod val="20000"/>
                              <a:lumOff val="80000"/>
                            </a:schemeClr>
                          </a:solidFill>
                        </a:rPr>
                        <a:t>9.19</a:t>
                      </a:r>
                    </a:p>
                  </a:txBody>
                  <a:tcPr>
                    <a:solidFill>
                      <a:srgbClr val="CFD5EA"/>
                    </a:solidFill>
                  </a:tcPr>
                </a:tc>
                <a:tc>
                  <a:txBody>
                    <a:bodyPr/>
                    <a:lstStyle/>
                    <a:p>
                      <a:r>
                        <a:rPr lang="en-US" dirty="0">
                          <a:solidFill>
                            <a:schemeClr val="accent1">
                              <a:lumMod val="20000"/>
                              <a:lumOff val="80000"/>
                            </a:schemeClr>
                          </a:solidFill>
                        </a:rPr>
                        <a:t>4.09</a:t>
                      </a:r>
                    </a:p>
                  </a:txBody>
                  <a:tcPr>
                    <a:solidFill>
                      <a:srgbClr val="CFD5EA"/>
                    </a:solidFill>
                  </a:tcPr>
                </a:tc>
                <a:tc>
                  <a:txBody>
                    <a:bodyPr/>
                    <a:lstStyle/>
                    <a:p>
                      <a:r>
                        <a:rPr lang="en-US" dirty="0">
                          <a:solidFill>
                            <a:schemeClr val="accent1">
                              <a:lumMod val="20000"/>
                              <a:lumOff val="80000"/>
                            </a:schemeClr>
                          </a:solidFill>
                        </a:rPr>
                        <a:t>TBC</a:t>
                      </a:r>
                    </a:p>
                  </a:txBody>
                  <a:tcPr>
                    <a:solidFill>
                      <a:srgbClr val="CFD5EA"/>
                    </a:solidFill>
                  </a:tcPr>
                </a:tc>
                <a:extLst>
                  <a:ext uri="{0D108BD9-81ED-4DB2-BD59-A6C34878D82A}">
                    <a16:rowId xmlns:a16="http://schemas.microsoft.com/office/drawing/2014/main" val="1298443046"/>
                  </a:ext>
                </a:extLst>
              </a:tr>
            </a:tbl>
          </a:graphicData>
        </a:graphic>
      </p:graphicFrame>
    </p:spTree>
    <p:extLst>
      <p:ext uri="{BB962C8B-B14F-4D97-AF65-F5344CB8AC3E}">
        <p14:creationId xmlns:p14="http://schemas.microsoft.com/office/powerpoint/2010/main" val="663402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56D5-D794-3144-9963-54202E162D93}"/>
              </a:ext>
            </a:extLst>
          </p:cNvPr>
          <p:cNvSpPr>
            <a:spLocks noGrp="1"/>
          </p:cNvSpPr>
          <p:nvPr>
            <p:ph type="title"/>
          </p:nvPr>
        </p:nvSpPr>
        <p:spPr>
          <a:xfrm>
            <a:off x="269199" y="0"/>
            <a:ext cx="8602419" cy="1600200"/>
          </a:xfrm>
        </p:spPr>
        <p:txBody>
          <a:bodyPr>
            <a:normAutofit/>
          </a:bodyPr>
          <a:lstStyle/>
          <a:p>
            <a:pPr algn="ctr"/>
            <a:r>
              <a:rPr lang="en-US" dirty="0"/>
              <a:t>How is </a:t>
            </a:r>
            <a:r>
              <a:rPr lang="en-US" dirty="0">
                <a:solidFill>
                  <a:schemeClr val="accent6"/>
                </a:solidFill>
              </a:rPr>
              <a:t>routine data</a:t>
            </a:r>
            <a:r>
              <a:rPr lang="en-US" dirty="0"/>
              <a:t> guiding us?</a:t>
            </a:r>
          </a:p>
        </p:txBody>
      </p:sp>
      <p:graphicFrame>
        <p:nvGraphicFramePr>
          <p:cNvPr id="4" name="Table 4">
            <a:extLst>
              <a:ext uri="{FF2B5EF4-FFF2-40B4-BE49-F238E27FC236}">
                <a16:creationId xmlns:a16="http://schemas.microsoft.com/office/drawing/2014/main" id="{55313128-DEA8-D845-ABC3-C42769E68751}"/>
              </a:ext>
            </a:extLst>
          </p:cNvPr>
          <p:cNvGraphicFramePr>
            <a:graphicFrameLocks noGrp="1"/>
          </p:cNvGraphicFramePr>
          <p:nvPr>
            <p:ph idx="1"/>
            <p:extLst>
              <p:ext uri="{D42A27DB-BD31-4B8C-83A1-F6EECF244321}">
                <p14:modId xmlns:p14="http://schemas.microsoft.com/office/powerpoint/2010/main" val="1644286227"/>
              </p:ext>
            </p:extLst>
          </p:nvPr>
        </p:nvGraphicFramePr>
        <p:xfrm>
          <a:off x="549275" y="1600200"/>
          <a:ext cx="8042268" cy="4628844"/>
        </p:xfrm>
        <a:graphic>
          <a:graphicData uri="http://schemas.openxmlformats.org/drawingml/2006/table">
            <a:tbl>
              <a:tblPr firstRow="1" bandRow="1">
                <a:tableStyleId>{5C22544A-7EE6-4342-B048-85BDC9FD1C3A}</a:tableStyleId>
              </a:tblPr>
              <a:tblGrid>
                <a:gridCol w="1340378">
                  <a:extLst>
                    <a:ext uri="{9D8B030D-6E8A-4147-A177-3AD203B41FA5}">
                      <a16:colId xmlns:a16="http://schemas.microsoft.com/office/drawing/2014/main" val="2129590609"/>
                    </a:ext>
                  </a:extLst>
                </a:gridCol>
                <a:gridCol w="1340378">
                  <a:extLst>
                    <a:ext uri="{9D8B030D-6E8A-4147-A177-3AD203B41FA5}">
                      <a16:colId xmlns:a16="http://schemas.microsoft.com/office/drawing/2014/main" val="3432205914"/>
                    </a:ext>
                  </a:extLst>
                </a:gridCol>
                <a:gridCol w="1340378">
                  <a:extLst>
                    <a:ext uri="{9D8B030D-6E8A-4147-A177-3AD203B41FA5}">
                      <a16:colId xmlns:a16="http://schemas.microsoft.com/office/drawing/2014/main" val="730286920"/>
                    </a:ext>
                  </a:extLst>
                </a:gridCol>
                <a:gridCol w="1340378">
                  <a:extLst>
                    <a:ext uri="{9D8B030D-6E8A-4147-A177-3AD203B41FA5}">
                      <a16:colId xmlns:a16="http://schemas.microsoft.com/office/drawing/2014/main" val="2685299850"/>
                    </a:ext>
                  </a:extLst>
                </a:gridCol>
                <a:gridCol w="1340378">
                  <a:extLst>
                    <a:ext uri="{9D8B030D-6E8A-4147-A177-3AD203B41FA5}">
                      <a16:colId xmlns:a16="http://schemas.microsoft.com/office/drawing/2014/main" val="3097468940"/>
                    </a:ext>
                  </a:extLst>
                </a:gridCol>
                <a:gridCol w="1340378">
                  <a:extLst>
                    <a:ext uri="{9D8B030D-6E8A-4147-A177-3AD203B41FA5}">
                      <a16:colId xmlns:a16="http://schemas.microsoft.com/office/drawing/2014/main" val="2348575358"/>
                    </a:ext>
                  </a:extLst>
                </a:gridCol>
              </a:tblGrid>
              <a:tr h="731658">
                <a:tc>
                  <a:txBody>
                    <a:bodyPr/>
                    <a:lstStyle/>
                    <a:p>
                      <a:r>
                        <a:rPr lang="en-US" dirty="0" err="1"/>
                        <a:t>GiVE</a:t>
                      </a:r>
                      <a:r>
                        <a:rPr lang="en-US" dirty="0"/>
                        <a:t> delivered by…</a:t>
                      </a:r>
                    </a:p>
                  </a:txBody>
                  <a:tcPr/>
                </a:tc>
                <a:tc>
                  <a:txBody>
                    <a:bodyPr/>
                    <a:lstStyle/>
                    <a:p>
                      <a:r>
                        <a:rPr lang="en-US" dirty="0"/>
                        <a:t>Number of patients</a:t>
                      </a:r>
                    </a:p>
                  </a:txBody>
                  <a:tcPr/>
                </a:tc>
                <a:tc>
                  <a:txBody>
                    <a:bodyPr/>
                    <a:lstStyle/>
                    <a:p>
                      <a:r>
                        <a:rPr lang="en-US" dirty="0"/>
                        <a:t>Baseline</a:t>
                      </a:r>
                    </a:p>
                  </a:txBody>
                  <a:tcPr/>
                </a:tc>
                <a:tc>
                  <a:txBody>
                    <a:bodyPr/>
                    <a:lstStyle/>
                    <a:p>
                      <a:r>
                        <a:rPr lang="en-US" dirty="0"/>
                        <a:t>Post-</a:t>
                      </a:r>
                      <a:r>
                        <a:rPr lang="en-US" dirty="0" err="1"/>
                        <a:t>GiVE</a:t>
                      </a:r>
                      <a:endParaRPr lang="en-US" dirty="0"/>
                    </a:p>
                  </a:txBody>
                  <a:tcPr/>
                </a:tc>
                <a:tc>
                  <a:txBody>
                    <a:bodyPr/>
                    <a:lstStyle/>
                    <a:p>
                      <a:r>
                        <a:rPr lang="en-US" dirty="0"/>
                        <a:t>Reduction in negative impact</a:t>
                      </a:r>
                    </a:p>
                  </a:txBody>
                  <a:tcPr/>
                </a:tc>
                <a:tc>
                  <a:txBody>
                    <a:bodyPr/>
                    <a:lstStyle/>
                    <a:p>
                      <a:r>
                        <a:rPr lang="en-US" dirty="0"/>
                        <a:t>Cohen’s </a:t>
                      </a:r>
                      <a:r>
                        <a:rPr lang="en-US" i="1" dirty="0"/>
                        <a:t>d</a:t>
                      </a:r>
                      <a:endParaRPr lang="en-US" dirty="0"/>
                    </a:p>
                  </a:txBody>
                  <a:tcPr/>
                </a:tc>
                <a:extLst>
                  <a:ext uri="{0D108BD9-81ED-4DB2-BD59-A6C34878D82A}">
                    <a16:rowId xmlns:a16="http://schemas.microsoft.com/office/drawing/2014/main" val="306899416"/>
                  </a:ext>
                </a:extLst>
              </a:tr>
              <a:tr h="1262862">
                <a:tc>
                  <a:txBody>
                    <a:bodyPr/>
                    <a:lstStyle/>
                    <a:p>
                      <a:r>
                        <a:rPr lang="en-US" dirty="0"/>
                        <a:t>Highly trained therapists </a:t>
                      </a:r>
                    </a:p>
                    <a:p>
                      <a:r>
                        <a:rPr lang="en-US" sz="1000" dirty="0"/>
                        <a:t>(Hazell et al., 2018)</a:t>
                      </a:r>
                    </a:p>
                  </a:txBody>
                  <a:tcPr>
                    <a:solidFill>
                      <a:srgbClr val="CFD5EA"/>
                    </a:solidFill>
                  </a:tcPr>
                </a:tc>
                <a:tc>
                  <a:txBody>
                    <a:bodyPr/>
                    <a:lstStyle/>
                    <a:p>
                      <a:r>
                        <a:rPr lang="en-US" dirty="0"/>
                        <a:t>14</a:t>
                      </a:r>
                    </a:p>
                  </a:txBody>
                  <a:tcPr>
                    <a:solidFill>
                      <a:srgbClr val="CFD5EA"/>
                    </a:solidFill>
                  </a:tcPr>
                </a:tc>
                <a:tc>
                  <a:txBody>
                    <a:bodyPr/>
                    <a:lstStyle/>
                    <a:p>
                      <a:r>
                        <a:rPr lang="en-US" dirty="0"/>
                        <a:t>13.14</a:t>
                      </a:r>
                    </a:p>
                  </a:txBody>
                  <a:tcPr>
                    <a:solidFill>
                      <a:srgbClr val="CFD5EA"/>
                    </a:solidFill>
                  </a:tcPr>
                </a:tc>
                <a:tc>
                  <a:txBody>
                    <a:bodyPr/>
                    <a:lstStyle/>
                    <a:p>
                      <a:r>
                        <a:rPr lang="en-US" dirty="0"/>
                        <a:t>9.31</a:t>
                      </a:r>
                    </a:p>
                  </a:txBody>
                  <a:tcPr>
                    <a:solidFill>
                      <a:srgbClr val="CFD5EA"/>
                    </a:solidFill>
                  </a:tcPr>
                </a:tc>
                <a:tc>
                  <a:txBody>
                    <a:bodyPr/>
                    <a:lstStyle/>
                    <a:p>
                      <a:r>
                        <a:rPr lang="en-US" dirty="0"/>
                        <a:t>3.83</a:t>
                      </a:r>
                    </a:p>
                  </a:txBody>
                  <a:tcPr>
                    <a:solidFill>
                      <a:srgbClr val="CFD5EA"/>
                    </a:solidFill>
                  </a:tcPr>
                </a:tc>
                <a:tc>
                  <a:txBody>
                    <a:bodyPr/>
                    <a:lstStyle/>
                    <a:p>
                      <a:r>
                        <a:rPr lang="en-US" dirty="0"/>
                        <a:t>1.15</a:t>
                      </a:r>
                    </a:p>
                  </a:txBody>
                  <a:tcPr>
                    <a:solidFill>
                      <a:srgbClr val="CFD5EA"/>
                    </a:solidFill>
                  </a:tcPr>
                </a:tc>
                <a:extLst>
                  <a:ext uri="{0D108BD9-81ED-4DB2-BD59-A6C34878D82A}">
                    <a16:rowId xmlns:a16="http://schemas.microsoft.com/office/drawing/2014/main" val="4015375663"/>
                  </a:ext>
                </a:extLst>
              </a:tr>
              <a:tr h="1262862">
                <a:tc>
                  <a:txBody>
                    <a:bodyPr/>
                    <a:lstStyle/>
                    <a:p>
                      <a:r>
                        <a:rPr lang="en-US" dirty="0">
                          <a:solidFill>
                            <a:schemeClr val="tx1"/>
                          </a:solidFill>
                        </a:rPr>
                        <a:t>Briefly trained therapists </a:t>
                      </a:r>
                    </a:p>
                    <a:p>
                      <a:r>
                        <a:rPr lang="en-US" sz="1000" dirty="0">
                          <a:solidFill>
                            <a:schemeClr val="tx1"/>
                          </a:solidFill>
                        </a:rPr>
                        <a:t>(Hayward et al., 2021)</a:t>
                      </a:r>
                    </a:p>
                  </a:txBody>
                  <a:tcPr>
                    <a:solidFill>
                      <a:srgbClr val="CFD5EA"/>
                    </a:solidFill>
                  </a:tcPr>
                </a:tc>
                <a:tc>
                  <a:txBody>
                    <a:bodyPr/>
                    <a:lstStyle/>
                    <a:p>
                      <a:r>
                        <a:rPr lang="en-US" dirty="0">
                          <a:solidFill>
                            <a:schemeClr val="tx1"/>
                          </a:solidFill>
                        </a:rPr>
                        <a:t>26</a:t>
                      </a:r>
                    </a:p>
                  </a:txBody>
                  <a:tcPr>
                    <a:solidFill>
                      <a:srgbClr val="CFD5EA"/>
                    </a:solidFill>
                  </a:tcPr>
                </a:tc>
                <a:tc>
                  <a:txBody>
                    <a:bodyPr/>
                    <a:lstStyle/>
                    <a:p>
                      <a:r>
                        <a:rPr lang="en-US" dirty="0">
                          <a:solidFill>
                            <a:schemeClr val="tx1"/>
                          </a:solidFill>
                        </a:rPr>
                        <a:t>11.60</a:t>
                      </a:r>
                    </a:p>
                  </a:txBody>
                  <a:tcPr>
                    <a:solidFill>
                      <a:srgbClr val="CFD5EA"/>
                    </a:solidFill>
                  </a:tcPr>
                </a:tc>
                <a:tc>
                  <a:txBody>
                    <a:bodyPr/>
                    <a:lstStyle/>
                    <a:p>
                      <a:r>
                        <a:rPr lang="en-US" dirty="0">
                          <a:solidFill>
                            <a:schemeClr val="tx1"/>
                          </a:solidFill>
                        </a:rPr>
                        <a:t>8.10</a:t>
                      </a:r>
                    </a:p>
                  </a:txBody>
                  <a:tcPr>
                    <a:solidFill>
                      <a:srgbClr val="CFD5EA"/>
                    </a:solidFill>
                  </a:tcPr>
                </a:tc>
                <a:tc>
                  <a:txBody>
                    <a:bodyPr/>
                    <a:lstStyle/>
                    <a:p>
                      <a:r>
                        <a:rPr lang="en-US" dirty="0">
                          <a:solidFill>
                            <a:schemeClr val="tx1"/>
                          </a:solidFill>
                        </a:rPr>
                        <a:t>3.50</a:t>
                      </a:r>
                    </a:p>
                  </a:txBody>
                  <a:tcPr>
                    <a:solidFill>
                      <a:srgbClr val="CFD5EA"/>
                    </a:solidFill>
                  </a:tcPr>
                </a:tc>
                <a:tc>
                  <a:txBody>
                    <a:bodyPr/>
                    <a:lstStyle/>
                    <a:p>
                      <a:r>
                        <a:rPr lang="en-US" dirty="0">
                          <a:solidFill>
                            <a:schemeClr val="tx1"/>
                          </a:solidFill>
                        </a:rPr>
                        <a:t>1.01</a:t>
                      </a:r>
                    </a:p>
                  </a:txBody>
                  <a:tcPr>
                    <a:solidFill>
                      <a:srgbClr val="CFD5EA"/>
                    </a:solidFill>
                  </a:tcPr>
                </a:tc>
                <a:extLst>
                  <a:ext uri="{0D108BD9-81ED-4DB2-BD59-A6C34878D82A}">
                    <a16:rowId xmlns:a16="http://schemas.microsoft.com/office/drawing/2014/main" val="284003191"/>
                  </a:ext>
                </a:extLst>
              </a:tr>
              <a:tr h="731658">
                <a:tc>
                  <a:txBody>
                    <a:bodyPr/>
                    <a:lstStyle/>
                    <a:p>
                      <a:r>
                        <a:rPr lang="en-US" dirty="0">
                          <a:solidFill>
                            <a:schemeClr val="accent1">
                              <a:lumMod val="20000"/>
                              <a:lumOff val="80000"/>
                            </a:schemeClr>
                          </a:solidFill>
                        </a:rPr>
                        <a:t>SVC therapists</a:t>
                      </a:r>
                    </a:p>
                    <a:p>
                      <a:endParaRPr lang="en-US" dirty="0">
                        <a:solidFill>
                          <a:schemeClr val="accent1">
                            <a:lumMod val="20000"/>
                            <a:lumOff val="80000"/>
                          </a:schemeClr>
                        </a:solidFill>
                      </a:endParaRPr>
                    </a:p>
                    <a:p>
                      <a:endParaRPr lang="en-US" dirty="0">
                        <a:solidFill>
                          <a:schemeClr val="accent1">
                            <a:lumMod val="20000"/>
                            <a:lumOff val="80000"/>
                          </a:schemeClr>
                        </a:solidFill>
                      </a:endParaRPr>
                    </a:p>
                  </a:txBody>
                  <a:tcPr>
                    <a:solidFill>
                      <a:srgbClr val="CFD5EA"/>
                    </a:solidFill>
                  </a:tcPr>
                </a:tc>
                <a:tc>
                  <a:txBody>
                    <a:bodyPr/>
                    <a:lstStyle/>
                    <a:p>
                      <a:r>
                        <a:rPr lang="en-US" dirty="0">
                          <a:solidFill>
                            <a:schemeClr val="accent1">
                              <a:lumMod val="20000"/>
                              <a:lumOff val="80000"/>
                            </a:schemeClr>
                          </a:solidFill>
                        </a:rPr>
                        <a:t>43</a:t>
                      </a:r>
                    </a:p>
                  </a:txBody>
                  <a:tcPr>
                    <a:solidFill>
                      <a:srgbClr val="CFD5EA"/>
                    </a:solidFill>
                  </a:tcPr>
                </a:tc>
                <a:tc>
                  <a:txBody>
                    <a:bodyPr/>
                    <a:lstStyle/>
                    <a:p>
                      <a:r>
                        <a:rPr lang="en-US" dirty="0">
                          <a:solidFill>
                            <a:schemeClr val="accent1">
                              <a:lumMod val="20000"/>
                              <a:lumOff val="80000"/>
                            </a:schemeClr>
                          </a:solidFill>
                        </a:rPr>
                        <a:t>13.28</a:t>
                      </a:r>
                    </a:p>
                  </a:txBody>
                  <a:tcPr>
                    <a:solidFill>
                      <a:srgbClr val="CFD5EA"/>
                    </a:solidFill>
                  </a:tcPr>
                </a:tc>
                <a:tc>
                  <a:txBody>
                    <a:bodyPr/>
                    <a:lstStyle/>
                    <a:p>
                      <a:r>
                        <a:rPr lang="en-US" dirty="0">
                          <a:solidFill>
                            <a:schemeClr val="accent1">
                              <a:lumMod val="20000"/>
                              <a:lumOff val="80000"/>
                            </a:schemeClr>
                          </a:solidFill>
                        </a:rPr>
                        <a:t>9.19</a:t>
                      </a:r>
                    </a:p>
                  </a:txBody>
                  <a:tcPr>
                    <a:solidFill>
                      <a:srgbClr val="CFD5EA"/>
                    </a:solidFill>
                  </a:tcPr>
                </a:tc>
                <a:tc>
                  <a:txBody>
                    <a:bodyPr/>
                    <a:lstStyle/>
                    <a:p>
                      <a:r>
                        <a:rPr lang="en-US" dirty="0">
                          <a:solidFill>
                            <a:schemeClr val="accent1">
                              <a:lumMod val="20000"/>
                              <a:lumOff val="80000"/>
                            </a:schemeClr>
                          </a:solidFill>
                        </a:rPr>
                        <a:t>4.09</a:t>
                      </a:r>
                    </a:p>
                  </a:txBody>
                  <a:tcPr>
                    <a:solidFill>
                      <a:srgbClr val="CFD5EA"/>
                    </a:solidFill>
                  </a:tcPr>
                </a:tc>
                <a:tc>
                  <a:txBody>
                    <a:bodyPr/>
                    <a:lstStyle/>
                    <a:p>
                      <a:r>
                        <a:rPr lang="en-US" dirty="0">
                          <a:solidFill>
                            <a:schemeClr val="accent1">
                              <a:lumMod val="20000"/>
                              <a:lumOff val="80000"/>
                            </a:schemeClr>
                          </a:solidFill>
                        </a:rPr>
                        <a:t>TBC</a:t>
                      </a:r>
                    </a:p>
                  </a:txBody>
                  <a:tcPr>
                    <a:solidFill>
                      <a:srgbClr val="CFD5EA"/>
                    </a:solidFill>
                  </a:tcPr>
                </a:tc>
                <a:extLst>
                  <a:ext uri="{0D108BD9-81ED-4DB2-BD59-A6C34878D82A}">
                    <a16:rowId xmlns:a16="http://schemas.microsoft.com/office/drawing/2014/main" val="1298443046"/>
                  </a:ext>
                </a:extLst>
              </a:tr>
            </a:tbl>
          </a:graphicData>
        </a:graphic>
      </p:graphicFrame>
    </p:spTree>
    <p:extLst>
      <p:ext uri="{BB962C8B-B14F-4D97-AF65-F5344CB8AC3E}">
        <p14:creationId xmlns:p14="http://schemas.microsoft.com/office/powerpoint/2010/main" val="233517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56D5-D794-3144-9963-54202E162D93}"/>
              </a:ext>
            </a:extLst>
          </p:cNvPr>
          <p:cNvSpPr>
            <a:spLocks noGrp="1"/>
          </p:cNvSpPr>
          <p:nvPr>
            <p:ph type="title"/>
          </p:nvPr>
        </p:nvSpPr>
        <p:spPr>
          <a:xfrm>
            <a:off x="269199" y="0"/>
            <a:ext cx="8602419" cy="1600200"/>
          </a:xfrm>
        </p:spPr>
        <p:txBody>
          <a:bodyPr>
            <a:normAutofit/>
          </a:bodyPr>
          <a:lstStyle/>
          <a:p>
            <a:pPr algn="ctr"/>
            <a:r>
              <a:rPr lang="en-US" dirty="0"/>
              <a:t>How is </a:t>
            </a:r>
            <a:r>
              <a:rPr lang="en-US" dirty="0">
                <a:solidFill>
                  <a:schemeClr val="accent6"/>
                </a:solidFill>
              </a:rPr>
              <a:t>routine data</a:t>
            </a:r>
            <a:r>
              <a:rPr lang="en-US" dirty="0"/>
              <a:t> guiding us?</a:t>
            </a:r>
          </a:p>
        </p:txBody>
      </p:sp>
      <p:graphicFrame>
        <p:nvGraphicFramePr>
          <p:cNvPr id="4" name="Table 4">
            <a:extLst>
              <a:ext uri="{FF2B5EF4-FFF2-40B4-BE49-F238E27FC236}">
                <a16:creationId xmlns:a16="http://schemas.microsoft.com/office/drawing/2014/main" id="{55313128-DEA8-D845-ABC3-C42769E68751}"/>
              </a:ext>
            </a:extLst>
          </p:cNvPr>
          <p:cNvGraphicFramePr>
            <a:graphicFrameLocks noGrp="1"/>
          </p:cNvGraphicFramePr>
          <p:nvPr>
            <p:ph idx="1"/>
            <p:extLst>
              <p:ext uri="{D42A27DB-BD31-4B8C-83A1-F6EECF244321}">
                <p14:modId xmlns:p14="http://schemas.microsoft.com/office/powerpoint/2010/main" val="3177938469"/>
              </p:ext>
            </p:extLst>
          </p:nvPr>
        </p:nvGraphicFramePr>
        <p:xfrm>
          <a:off x="549275" y="1600200"/>
          <a:ext cx="8042268" cy="4628844"/>
        </p:xfrm>
        <a:graphic>
          <a:graphicData uri="http://schemas.openxmlformats.org/drawingml/2006/table">
            <a:tbl>
              <a:tblPr firstRow="1" bandRow="1">
                <a:tableStyleId>{5C22544A-7EE6-4342-B048-85BDC9FD1C3A}</a:tableStyleId>
              </a:tblPr>
              <a:tblGrid>
                <a:gridCol w="1340378">
                  <a:extLst>
                    <a:ext uri="{9D8B030D-6E8A-4147-A177-3AD203B41FA5}">
                      <a16:colId xmlns:a16="http://schemas.microsoft.com/office/drawing/2014/main" val="2129590609"/>
                    </a:ext>
                  </a:extLst>
                </a:gridCol>
                <a:gridCol w="1340378">
                  <a:extLst>
                    <a:ext uri="{9D8B030D-6E8A-4147-A177-3AD203B41FA5}">
                      <a16:colId xmlns:a16="http://schemas.microsoft.com/office/drawing/2014/main" val="3432205914"/>
                    </a:ext>
                  </a:extLst>
                </a:gridCol>
                <a:gridCol w="1340378">
                  <a:extLst>
                    <a:ext uri="{9D8B030D-6E8A-4147-A177-3AD203B41FA5}">
                      <a16:colId xmlns:a16="http://schemas.microsoft.com/office/drawing/2014/main" val="730286920"/>
                    </a:ext>
                  </a:extLst>
                </a:gridCol>
                <a:gridCol w="1340378">
                  <a:extLst>
                    <a:ext uri="{9D8B030D-6E8A-4147-A177-3AD203B41FA5}">
                      <a16:colId xmlns:a16="http://schemas.microsoft.com/office/drawing/2014/main" val="2685299850"/>
                    </a:ext>
                  </a:extLst>
                </a:gridCol>
                <a:gridCol w="1340378">
                  <a:extLst>
                    <a:ext uri="{9D8B030D-6E8A-4147-A177-3AD203B41FA5}">
                      <a16:colId xmlns:a16="http://schemas.microsoft.com/office/drawing/2014/main" val="3097468940"/>
                    </a:ext>
                  </a:extLst>
                </a:gridCol>
                <a:gridCol w="1340378">
                  <a:extLst>
                    <a:ext uri="{9D8B030D-6E8A-4147-A177-3AD203B41FA5}">
                      <a16:colId xmlns:a16="http://schemas.microsoft.com/office/drawing/2014/main" val="2348575358"/>
                    </a:ext>
                  </a:extLst>
                </a:gridCol>
              </a:tblGrid>
              <a:tr h="731658">
                <a:tc>
                  <a:txBody>
                    <a:bodyPr/>
                    <a:lstStyle/>
                    <a:p>
                      <a:r>
                        <a:rPr lang="en-US" dirty="0" err="1"/>
                        <a:t>GiVE</a:t>
                      </a:r>
                      <a:r>
                        <a:rPr lang="en-US" dirty="0"/>
                        <a:t> delivered by…</a:t>
                      </a:r>
                    </a:p>
                  </a:txBody>
                  <a:tcPr/>
                </a:tc>
                <a:tc>
                  <a:txBody>
                    <a:bodyPr/>
                    <a:lstStyle/>
                    <a:p>
                      <a:r>
                        <a:rPr lang="en-US" dirty="0"/>
                        <a:t>Number of patients</a:t>
                      </a:r>
                    </a:p>
                  </a:txBody>
                  <a:tcPr/>
                </a:tc>
                <a:tc>
                  <a:txBody>
                    <a:bodyPr/>
                    <a:lstStyle/>
                    <a:p>
                      <a:r>
                        <a:rPr lang="en-US" dirty="0"/>
                        <a:t>Baseline</a:t>
                      </a:r>
                    </a:p>
                  </a:txBody>
                  <a:tcPr/>
                </a:tc>
                <a:tc>
                  <a:txBody>
                    <a:bodyPr/>
                    <a:lstStyle/>
                    <a:p>
                      <a:r>
                        <a:rPr lang="en-US" dirty="0"/>
                        <a:t>Post-</a:t>
                      </a:r>
                      <a:r>
                        <a:rPr lang="en-US" dirty="0" err="1"/>
                        <a:t>GiVE</a:t>
                      </a:r>
                      <a:endParaRPr lang="en-US" dirty="0"/>
                    </a:p>
                  </a:txBody>
                  <a:tcPr/>
                </a:tc>
                <a:tc>
                  <a:txBody>
                    <a:bodyPr/>
                    <a:lstStyle/>
                    <a:p>
                      <a:r>
                        <a:rPr lang="en-US" dirty="0"/>
                        <a:t>Reduction in negative impact </a:t>
                      </a:r>
                    </a:p>
                  </a:txBody>
                  <a:tcPr/>
                </a:tc>
                <a:tc>
                  <a:txBody>
                    <a:bodyPr/>
                    <a:lstStyle/>
                    <a:p>
                      <a:r>
                        <a:rPr lang="en-US" dirty="0"/>
                        <a:t>Cohen’s </a:t>
                      </a:r>
                      <a:r>
                        <a:rPr lang="en-US" i="1" dirty="0"/>
                        <a:t>d</a:t>
                      </a:r>
                      <a:endParaRPr lang="en-US" dirty="0"/>
                    </a:p>
                  </a:txBody>
                  <a:tcPr/>
                </a:tc>
                <a:extLst>
                  <a:ext uri="{0D108BD9-81ED-4DB2-BD59-A6C34878D82A}">
                    <a16:rowId xmlns:a16="http://schemas.microsoft.com/office/drawing/2014/main" val="306899416"/>
                  </a:ext>
                </a:extLst>
              </a:tr>
              <a:tr h="1262862">
                <a:tc>
                  <a:txBody>
                    <a:bodyPr/>
                    <a:lstStyle/>
                    <a:p>
                      <a:r>
                        <a:rPr lang="en-US" b="0" dirty="0"/>
                        <a:t>Highly trained therapists </a:t>
                      </a:r>
                    </a:p>
                    <a:p>
                      <a:r>
                        <a:rPr lang="en-US" sz="1000" b="0" dirty="0"/>
                        <a:t>(Hazell et al., 2018)</a:t>
                      </a:r>
                    </a:p>
                  </a:txBody>
                  <a:tcPr>
                    <a:solidFill>
                      <a:srgbClr val="CFD5EA"/>
                    </a:solidFill>
                  </a:tcPr>
                </a:tc>
                <a:tc>
                  <a:txBody>
                    <a:bodyPr/>
                    <a:lstStyle/>
                    <a:p>
                      <a:r>
                        <a:rPr lang="en-US" dirty="0"/>
                        <a:t>14</a:t>
                      </a:r>
                    </a:p>
                  </a:txBody>
                  <a:tcPr>
                    <a:solidFill>
                      <a:srgbClr val="CFD5EA"/>
                    </a:solidFill>
                  </a:tcPr>
                </a:tc>
                <a:tc>
                  <a:txBody>
                    <a:bodyPr/>
                    <a:lstStyle/>
                    <a:p>
                      <a:r>
                        <a:rPr lang="en-US" dirty="0"/>
                        <a:t>13.14</a:t>
                      </a:r>
                    </a:p>
                  </a:txBody>
                  <a:tcPr>
                    <a:solidFill>
                      <a:srgbClr val="CFD5EA"/>
                    </a:solidFill>
                  </a:tcPr>
                </a:tc>
                <a:tc>
                  <a:txBody>
                    <a:bodyPr/>
                    <a:lstStyle/>
                    <a:p>
                      <a:r>
                        <a:rPr lang="en-US" dirty="0"/>
                        <a:t>9.31</a:t>
                      </a:r>
                    </a:p>
                  </a:txBody>
                  <a:tcPr>
                    <a:solidFill>
                      <a:srgbClr val="CFD5EA"/>
                    </a:solidFill>
                  </a:tcPr>
                </a:tc>
                <a:tc>
                  <a:txBody>
                    <a:bodyPr/>
                    <a:lstStyle/>
                    <a:p>
                      <a:r>
                        <a:rPr lang="en-US" dirty="0"/>
                        <a:t>3.83</a:t>
                      </a:r>
                    </a:p>
                  </a:txBody>
                  <a:tcPr>
                    <a:solidFill>
                      <a:srgbClr val="CFD5EA"/>
                    </a:solidFill>
                  </a:tcPr>
                </a:tc>
                <a:tc>
                  <a:txBody>
                    <a:bodyPr/>
                    <a:lstStyle/>
                    <a:p>
                      <a:r>
                        <a:rPr lang="en-US" dirty="0"/>
                        <a:t>1.15</a:t>
                      </a:r>
                    </a:p>
                  </a:txBody>
                  <a:tcPr>
                    <a:solidFill>
                      <a:srgbClr val="CFD5EA"/>
                    </a:solidFill>
                  </a:tcPr>
                </a:tc>
                <a:extLst>
                  <a:ext uri="{0D108BD9-81ED-4DB2-BD59-A6C34878D82A}">
                    <a16:rowId xmlns:a16="http://schemas.microsoft.com/office/drawing/2014/main" val="4015375663"/>
                  </a:ext>
                </a:extLst>
              </a:tr>
              <a:tr h="1262862">
                <a:tc>
                  <a:txBody>
                    <a:bodyPr/>
                    <a:lstStyle/>
                    <a:p>
                      <a:r>
                        <a:rPr lang="en-US" b="0" dirty="0">
                          <a:solidFill>
                            <a:schemeClr val="tx1"/>
                          </a:solidFill>
                        </a:rPr>
                        <a:t>Briefly trained therapists </a:t>
                      </a:r>
                    </a:p>
                    <a:p>
                      <a:r>
                        <a:rPr lang="en-US" sz="1000" b="0" dirty="0">
                          <a:solidFill>
                            <a:schemeClr val="tx1"/>
                          </a:solidFill>
                        </a:rPr>
                        <a:t>(Hayward et al., 2021)</a:t>
                      </a:r>
                    </a:p>
                  </a:txBody>
                  <a:tcPr>
                    <a:solidFill>
                      <a:srgbClr val="CFD5EA"/>
                    </a:solidFill>
                  </a:tcPr>
                </a:tc>
                <a:tc>
                  <a:txBody>
                    <a:bodyPr/>
                    <a:lstStyle/>
                    <a:p>
                      <a:r>
                        <a:rPr lang="en-US" dirty="0">
                          <a:solidFill>
                            <a:schemeClr val="tx1"/>
                          </a:solidFill>
                        </a:rPr>
                        <a:t>26</a:t>
                      </a:r>
                    </a:p>
                  </a:txBody>
                  <a:tcPr>
                    <a:solidFill>
                      <a:srgbClr val="CFD5EA"/>
                    </a:solidFill>
                  </a:tcPr>
                </a:tc>
                <a:tc>
                  <a:txBody>
                    <a:bodyPr/>
                    <a:lstStyle/>
                    <a:p>
                      <a:r>
                        <a:rPr lang="en-US" dirty="0">
                          <a:solidFill>
                            <a:schemeClr val="tx1"/>
                          </a:solidFill>
                        </a:rPr>
                        <a:t>11.60</a:t>
                      </a:r>
                    </a:p>
                  </a:txBody>
                  <a:tcPr>
                    <a:solidFill>
                      <a:srgbClr val="CFD5EA"/>
                    </a:solidFill>
                  </a:tcPr>
                </a:tc>
                <a:tc>
                  <a:txBody>
                    <a:bodyPr/>
                    <a:lstStyle/>
                    <a:p>
                      <a:r>
                        <a:rPr lang="en-US" dirty="0">
                          <a:solidFill>
                            <a:schemeClr val="tx1"/>
                          </a:solidFill>
                        </a:rPr>
                        <a:t>8.10</a:t>
                      </a:r>
                    </a:p>
                  </a:txBody>
                  <a:tcPr>
                    <a:solidFill>
                      <a:srgbClr val="CFD5EA"/>
                    </a:solidFill>
                  </a:tcPr>
                </a:tc>
                <a:tc>
                  <a:txBody>
                    <a:bodyPr/>
                    <a:lstStyle/>
                    <a:p>
                      <a:r>
                        <a:rPr lang="en-US" dirty="0">
                          <a:solidFill>
                            <a:schemeClr val="tx1"/>
                          </a:solidFill>
                        </a:rPr>
                        <a:t>3.50</a:t>
                      </a:r>
                    </a:p>
                  </a:txBody>
                  <a:tcPr>
                    <a:solidFill>
                      <a:srgbClr val="CFD5EA"/>
                    </a:solidFill>
                  </a:tcPr>
                </a:tc>
                <a:tc>
                  <a:txBody>
                    <a:bodyPr/>
                    <a:lstStyle/>
                    <a:p>
                      <a:r>
                        <a:rPr lang="en-US" dirty="0">
                          <a:solidFill>
                            <a:schemeClr val="tx1"/>
                          </a:solidFill>
                        </a:rPr>
                        <a:t>1.01</a:t>
                      </a:r>
                    </a:p>
                  </a:txBody>
                  <a:tcPr>
                    <a:solidFill>
                      <a:srgbClr val="CFD5EA"/>
                    </a:solidFill>
                  </a:tcPr>
                </a:tc>
                <a:extLst>
                  <a:ext uri="{0D108BD9-81ED-4DB2-BD59-A6C34878D82A}">
                    <a16:rowId xmlns:a16="http://schemas.microsoft.com/office/drawing/2014/main" val="284003191"/>
                  </a:ext>
                </a:extLst>
              </a:tr>
              <a:tr h="731658">
                <a:tc>
                  <a:txBody>
                    <a:bodyPr/>
                    <a:lstStyle/>
                    <a:p>
                      <a:r>
                        <a:rPr lang="en-US" b="1" dirty="0">
                          <a:solidFill>
                            <a:schemeClr val="tx1"/>
                          </a:solidFill>
                        </a:rPr>
                        <a:t>SVC therapists</a:t>
                      </a:r>
                    </a:p>
                    <a:p>
                      <a:endParaRPr lang="en-US" dirty="0">
                        <a:solidFill>
                          <a:schemeClr val="tx1"/>
                        </a:solidFill>
                      </a:endParaRPr>
                    </a:p>
                    <a:p>
                      <a:endParaRPr lang="en-US" dirty="0">
                        <a:solidFill>
                          <a:schemeClr val="tx1"/>
                        </a:solidFill>
                      </a:endParaRPr>
                    </a:p>
                  </a:txBody>
                  <a:tcPr>
                    <a:solidFill>
                      <a:srgbClr val="CFD5EA"/>
                    </a:solidFill>
                  </a:tcPr>
                </a:tc>
                <a:tc>
                  <a:txBody>
                    <a:bodyPr/>
                    <a:lstStyle/>
                    <a:p>
                      <a:r>
                        <a:rPr lang="en-US" dirty="0">
                          <a:solidFill>
                            <a:schemeClr val="tx1"/>
                          </a:solidFill>
                        </a:rPr>
                        <a:t>42</a:t>
                      </a:r>
                    </a:p>
                  </a:txBody>
                  <a:tcPr>
                    <a:solidFill>
                      <a:srgbClr val="CFD5EA"/>
                    </a:solidFill>
                  </a:tcPr>
                </a:tc>
                <a:tc>
                  <a:txBody>
                    <a:bodyPr/>
                    <a:lstStyle/>
                    <a:p>
                      <a:r>
                        <a:rPr lang="en-US" dirty="0">
                          <a:solidFill>
                            <a:schemeClr val="tx1"/>
                          </a:solidFill>
                        </a:rPr>
                        <a:t>13.28</a:t>
                      </a:r>
                    </a:p>
                  </a:txBody>
                  <a:tcPr>
                    <a:solidFill>
                      <a:srgbClr val="CFD5EA"/>
                    </a:solidFill>
                  </a:tcPr>
                </a:tc>
                <a:tc>
                  <a:txBody>
                    <a:bodyPr/>
                    <a:lstStyle/>
                    <a:p>
                      <a:r>
                        <a:rPr lang="en-US" dirty="0">
                          <a:solidFill>
                            <a:schemeClr val="tx1"/>
                          </a:solidFill>
                        </a:rPr>
                        <a:t>9.19</a:t>
                      </a:r>
                    </a:p>
                  </a:txBody>
                  <a:tcPr>
                    <a:solidFill>
                      <a:srgbClr val="CFD5EA"/>
                    </a:solidFill>
                  </a:tcPr>
                </a:tc>
                <a:tc>
                  <a:txBody>
                    <a:bodyPr/>
                    <a:lstStyle/>
                    <a:p>
                      <a:r>
                        <a:rPr lang="en-US" dirty="0">
                          <a:solidFill>
                            <a:schemeClr val="tx1"/>
                          </a:solidFill>
                        </a:rPr>
                        <a:t>4.09</a:t>
                      </a:r>
                    </a:p>
                  </a:txBody>
                  <a:tcPr>
                    <a:solidFill>
                      <a:srgbClr val="CFD5EA"/>
                    </a:solidFill>
                  </a:tcPr>
                </a:tc>
                <a:tc>
                  <a:txBody>
                    <a:bodyPr/>
                    <a:lstStyle/>
                    <a:p>
                      <a:r>
                        <a:rPr lang="en-US" dirty="0">
                          <a:solidFill>
                            <a:schemeClr val="tx1"/>
                          </a:solidFill>
                        </a:rPr>
                        <a:t>1.15</a:t>
                      </a:r>
                    </a:p>
                  </a:txBody>
                  <a:tcPr>
                    <a:solidFill>
                      <a:srgbClr val="CFD5EA"/>
                    </a:solidFill>
                  </a:tcPr>
                </a:tc>
                <a:extLst>
                  <a:ext uri="{0D108BD9-81ED-4DB2-BD59-A6C34878D82A}">
                    <a16:rowId xmlns:a16="http://schemas.microsoft.com/office/drawing/2014/main" val="1298443046"/>
                  </a:ext>
                </a:extLst>
              </a:tr>
            </a:tbl>
          </a:graphicData>
        </a:graphic>
      </p:graphicFrame>
    </p:spTree>
    <p:extLst>
      <p:ext uri="{BB962C8B-B14F-4D97-AF65-F5344CB8AC3E}">
        <p14:creationId xmlns:p14="http://schemas.microsoft.com/office/powerpoint/2010/main" val="2853346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0E1817E3-1E2C-D542-A178-F0A397DF4D74}"/>
              </a:ext>
            </a:extLst>
          </p:cNvPr>
          <p:cNvGraphicFramePr>
            <a:graphicFrameLocks noGrp="1"/>
          </p:cNvGraphicFramePr>
          <p:nvPr>
            <p:ph idx="1"/>
            <p:extLst>
              <p:ext uri="{D42A27DB-BD31-4B8C-83A1-F6EECF244321}">
                <p14:modId xmlns:p14="http://schemas.microsoft.com/office/powerpoint/2010/main" val="3681009679"/>
              </p:ext>
            </p:extLst>
          </p:nvPr>
        </p:nvGraphicFramePr>
        <p:xfrm>
          <a:off x="1309814" y="1643274"/>
          <a:ext cx="6524369" cy="38143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36" descr="National Institute for Health Research">
            <a:extLst>
              <a:ext uri="{FF2B5EF4-FFF2-40B4-BE49-F238E27FC236}">
                <a16:creationId xmlns:a16="http://schemas.microsoft.com/office/drawing/2014/main" id="{3A32BD17-6E2B-5446-A502-0298213869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03572" y="4445"/>
            <a:ext cx="1340427" cy="56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43188CFA-7D27-C04D-B8F6-EE403D15DF3B}"/>
              </a:ext>
            </a:extLst>
          </p:cNvPr>
          <p:cNvPicPr>
            <a:picLocks noChangeAspect="1"/>
          </p:cNvPicPr>
          <p:nvPr/>
        </p:nvPicPr>
        <p:blipFill>
          <a:blip r:embed="rId9"/>
          <a:stretch>
            <a:fillRect/>
          </a:stretch>
        </p:blipFill>
        <p:spPr>
          <a:xfrm>
            <a:off x="-9939" y="5717898"/>
            <a:ext cx="2385391" cy="1140102"/>
          </a:xfrm>
          <a:prstGeom prst="rect">
            <a:avLst/>
          </a:prstGeom>
        </p:spPr>
      </p:pic>
      <p:pic>
        <p:nvPicPr>
          <p:cNvPr id="9" name="Picture 8">
            <a:extLst>
              <a:ext uri="{FF2B5EF4-FFF2-40B4-BE49-F238E27FC236}">
                <a16:creationId xmlns:a16="http://schemas.microsoft.com/office/drawing/2014/main" id="{CC9A25D2-A5B4-7C40-B411-C3340ED19ADB}"/>
              </a:ext>
            </a:extLst>
          </p:cNvPr>
          <p:cNvPicPr>
            <a:picLocks noChangeAspect="1"/>
          </p:cNvPicPr>
          <p:nvPr/>
        </p:nvPicPr>
        <p:blipFill>
          <a:blip r:embed="rId10"/>
          <a:stretch>
            <a:fillRect/>
          </a:stretch>
        </p:blipFill>
        <p:spPr>
          <a:xfrm>
            <a:off x="6768548" y="6133388"/>
            <a:ext cx="2375452" cy="309122"/>
          </a:xfrm>
          <a:prstGeom prst="rect">
            <a:avLst/>
          </a:prstGeom>
        </p:spPr>
      </p:pic>
      <p:pic>
        <p:nvPicPr>
          <p:cNvPr id="10" name="Picture 12" descr="Adult Attention Deficit Hyperactivity Disorder (ADHD) Service - Cumbria,  Northumberland, Tyne and Wear NHS Foundation Trust (CNTW) - Information Now">
            <a:extLst>
              <a:ext uri="{FF2B5EF4-FFF2-40B4-BE49-F238E27FC236}">
                <a16:creationId xmlns:a16="http://schemas.microsoft.com/office/drawing/2014/main" id="{35CCE703-3132-B044-8EAF-507768647557}"/>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544166" y="5797585"/>
            <a:ext cx="2055668" cy="980728"/>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3">
            <a:extLst>
              <a:ext uri="{FF2B5EF4-FFF2-40B4-BE49-F238E27FC236}">
                <a16:creationId xmlns:a16="http://schemas.microsoft.com/office/drawing/2014/main" id="{EE171395-F9F3-8F41-970C-28506B2FED00}"/>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939" y="4444"/>
            <a:ext cx="1340427" cy="560000"/>
          </a:xfrm>
          <a:prstGeom prst="rect">
            <a:avLst/>
          </a:prstGeom>
          <a:ln>
            <a:noFill/>
          </a:ln>
          <a:effectLst/>
        </p:spPr>
      </p:pic>
      <p:sp>
        <p:nvSpPr>
          <p:cNvPr id="15" name="TextBox 14">
            <a:extLst>
              <a:ext uri="{FF2B5EF4-FFF2-40B4-BE49-F238E27FC236}">
                <a16:creationId xmlns:a16="http://schemas.microsoft.com/office/drawing/2014/main" id="{A1668F02-BAEC-C64C-A17E-97A806E227EC}"/>
              </a:ext>
            </a:extLst>
          </p:cNvPr>
          <p:cNvSpPr txBox="1"/>
          <p:nvPr/>
        </p:nvSpPr>
        <p:spPr>
          <a:xfrm>
            <a:off x="1309814" y="46438"/>
            <a:ext cx="6524369" cy="1200329"/>
          </a:xfrm>
          <a:prstGeom prst="rect">
            <a:avLst/>
          </a:prstGeom>
          <a:noFill/>
        </p:spPr>
        <p:txBody>
          <a:bodyPr wrap="square">
            <a:spAutoFit/>
          </a:bodyPr>
          <a:lstStyle/>
          <a:p>
            <a:pPr algn="ctr"/>
            <a:r>
              <a:rPr lang="en-US" sz="3600" dirty="0"/>
              <a:t>How will </a:t>
            </a:r>
            <a:r>
              <a:rPr lang="en-US" sz="3600" dirty="0">
                <a:solidFill>
                  <a:schemeClr val="accent1"/>
                </a:solidFill>
              </a:rPr>
              <a:t>research studies </a:t>
            </a:r>
            <a:r>
              <a:rPr lang="en-US" sz="3600" dirty="0"/>
              <a:t>generate new knowledge? </a:t>
            </a:r>
          </a:p>
        </p:txBody>
      </p:sp>
    </p:spTree>
    <p:extLst>
      <p:ext uri="{BB962C8B-B14F-4D97-AF65-F5344CB8AC3E}">
        <p14:creationId xmlns:p14="http://schemas.microsoft.com/office/powerpoint/2010/main" val="730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7D5708B0-8CC9-5947-81B5-B130E4DE8D5C}"/>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dgm id="{55CA1689-EA12-5741-83B5-FF42A5A28F00}"/>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graphicEl>
                                              <a:dgm id="{408BB703-1E94-B647-9181-591F540A5D90}"/>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graphicEl>
                                              <a:dgm id="{6D1355C1-CE6D-7547-971F-BA8205574808}"/>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A51AF9DF-A801-8E46-821D-4DDA1489CC5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8B816-EEEE-844A-9A5D-45B9EC97230B}"/>
              </a:ext>
            </a:extLst>
          </p:cNvPr>
          <p:cNvSpPr>
            <a:spLocks noGrp="1"/>
          </p:cNvSpPr>
          <p:nvPr>
            <p:ph type="title"/>
          </p:nvPr>
        </p:nvSpPr>
        <p:spPr/>
        <p:txBody>
          <a:bodyPr/>
          <a:lstStyle/>
          <a:p>
            <a:r>
              <a:rPr lang="en-US" dirty="0"/>
              <a:t>Learning beyond the UK</a:t>
            </a:r>
          </a:p>
        </p:txBody>
      </p:sp>
      <p:graphicFrame>
        <p:nvGraphicFramePr>
          <p:cNvPr id="4" name="Content Placeholder 3">
            <a:extLst>
              <a:ext uri="{FF2B5EF4-FFF2-40B4-BE49-F238E27FC236}">
                <a16:creationId xmlns:a16="http://schemas.microsoft.com/office/drawing/2014/main" id="{26D89682-3EFB-C84A-8937-FF181AD707A4}"/>
              </a:ext>
            </a:extLst>
          </p:cNvPr>
          <p:cNvGraphicFramePr>
            <a:graphicFrameLocks noGrp="1"/>
          </p:cNvGraphicFramePr>
          <p:nvPr>
            <p:ph idx="1"/>
            <p:extLst>
              <p:ext uri="{D42A27DB-BD31-4B8C-83A1-F6EECF244321}">
                <p14:modId xmlns:p14="http://schemas.microsoft.com/office/powerpoint/2010/main" val="132202967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65365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4CB51889-5EA5-6249-913C-8023BE1584B9}"/>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8C7D14D4-EF66-6F4F-9B55-D9175FCC40E8}"/>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graphicEl>
                                              <a:dgm id="{D7A95713-AF82-4441-93B5-3C1D3145A51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BD59BD6F-45F1-CD4A-AF88-BA14721DE98C}"/>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D68E69C4-EF86-4B40-B2CC-E67C112C1A52}"/>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graphicEl>
                                              <a:dgm id="{BCBFF976-6483-FC45-A6DA-076AE69BE870}"/>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graphicEl>
                                              <a:dgm id="{385FABB4-179F-834E-BAF4-2AECE681C595}"/>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1D71CB93-B0E2-DC46-B184-4E7BF48E5916}"/>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graphicEl>
                                              <a:dgm id="{9EA339E2-2147-4645-BB92-75CF890CCF65}"/>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graphicEl>
                                              <a:dgm id="{6643A519-0B4E-1243-B7C2-81D003384027}"/>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graphicEl>
                                              <a:dgm id="{C69CD400-32C1-DF41-B02D-82797AC6DEB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{9CF04783-E2AA-9442-A87C-22A243F1627A}tf10001120</Template>
  <TotalTime>3193</TotalTime>
  <Words>990</Words>
  <Application>Microsoft Macintosh PowerPoint</Application>
  <PresentationFormat>On-screen Show (4:3)</PresentationFormat>
  <Paragraphs>168</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A learning service!</vt:lpstr>
      <vt:lpstr>Clinical innovation - expanding our offer in CAMHS</vt:lpstr>
      <vt:lpstr>How is routine data guiding us?</vt:lpstr>
      <vt:lpstr>How will research studies generate new knowledge? </vt:lpstr>
      <vt:lpstr>Clinical innovation - standardizing our offer in Adult Services</vt:lpstr>
      <vt:lpstr>How is routine data guiding us?</vt:lpstr>
      <vt:lpstr>How is routine data guiding us?</vt:lpstr>
      <vt:lpstr>How is routine data guiding us?</vt:lpstr>
      <vt:lpstr>PowerPoint Presentation</vt:lpstr>
      <vt:lpstr>Learning beyond the UK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SVC</dc:title>
  <dc:creator>Mark Hayward</dc:creator>
  <cp:lastModifiedBy>Mark Hayward</cp:lastModifiedBy>
  <cp:revision>8</cp:revision>
  <dcterms:created xsi:type="dcterms:W3CDTF">2021-12-05T19:04:42Z</dcterms:created>
  <dcterms:modified xsi:type="dcterms:W3CDTF">2021-12-15T12:44:59Z</dcterms:modified>
</cp:coreProperties>
</file>