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5119350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 userDrawn="1">
          <p15:clr>
            <a:srgbClr val="A4A3A4"/>
          </p15:clr>
        </p15:guide>
        <p15:guide id="2" pos="9389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orient="horz" pos="133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6" d="100"/>
          <a:sy n="36" d="100"/>
        </p:scale>
        <p:origin x="3006" y="90"/>
      </p:cViewPr>
      <p:guideLst>
        <p:guide orient="horz" pos="158"/>
        <p:guide pos="9389"/>
        <p:guide pos="158"/>
        <p:guide orient="horz" pos="13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4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97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9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6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75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77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7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75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99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591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72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8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F7BD19-1C25-5378-C8B3-7EAE5059C40C}"/>
              </a:ext>
            </a:extLst>
          </p:cNvPr>
          <p:cNvSpPr txBox="1"/>
          <p:nvPr/>
        </p:nvSpPr>
        <p:spPr>
          <a:xfrm>
            <a:off x="892332" y="767647"/>
            <a:ext cx="4163762" cy="30469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Keep all text inside the Guides</a:t>
            </a:r>
          </a:p>
          <a:p>
            <a:endParaRPr lang="en-GB" sz="2400" dirty="0"/>
          </a:p>
          <a:p>
            <a:r>
              <a:rPr lang="en-GB" sz="2400" dirty="0"/>
              <a:t>If guides are not visible, go to the </a:t>
            </a:r>
            <a:r>
              <a:rPr lang="en-GB" sz="2400" b="1" dirty="0"/>
              <a:t>View</a:t>
            </a:r>
            <a:r>
              <a:rPr lang="en-GB" sz="2400" dirty="0"/>
              <a:t> tab and tick the </a:t>
            </a:r>
            <a:r>
              <a:rPr lang="en-GB" sz="2400" b="1" dirty="0"/>
              <a:t>Guides</a:t>
            </a:r>
            <a:r>
              <a:rPr lang="en-GB" sz="2400" dirty="0"/>
              <a:t> check box. </a:t>
            </a:r>
          </a:p>
          <a:p>
            <a:endParaRPr lang="en-GB" sz="2400" dirty="0"/>
          </a:p>
          <a:p>
            <a:r>
              <a:rPr lang="en-GB" sz="2400" dirty="0"/>
              <a:t>Delete this text box before </a:t>
            </a:r>
          </a:p>
          <a:p>
            <a:r>
              <a:rPr lang="en-GB" sz="2400" dirty="0"/>
              <a:t>submitting for print.</a:t>
            </a: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B0B531F2-F365-B50C-5AAF-EF3B71B2B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00" y="720000"/>
            <a:ext cx="1800000" cy="158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2</cp:revision>
  <dcterms:created xsi:type="dcterms:W3CDTF">2023-08-04T08:52:31Z</dcterms:created>
  <dcterms:modified xsi:type="dcterms:W3CDTF">2023-08-04T11:03:13Z</dcterms:modified>
</cp:coreProperties>
</file>