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383625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" userDrawn="1">
          <p15:clr>
            <a:srgbClr val="A4A3A4"/>
          </p15:clr>
        </p15:guide>
        <p15:guide id="2" pos="1331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orient="horz" pos="93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76" y="48"/>
      </p:cViewPr>
      <p:guideLst>
        <p:guide orient="horz" pos="158"/>
        <p:guide pos="13312"/>
        <p:guide pos="158"/>
        <p:guide orient="horz" pos="93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2474395"/>
            <a:ext cx="18176081" cy="5263774"/>
          </a:xfrm>
        </p:spPr>
        <p:txBody>
          <a:bodyPr anchor="b"/>
          <a:lstStyle>
            <a:lvl1pPr algn="ctr">
              <a:defRPr sz="1322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7941160"/>
            <a:ext cx="16037719" cy="3650342"/>
          </a:xfrm>
        </p:spPr>
        <p:txBody>
          <a:bodyPr/>
          <a:lstStyle>
            <a:lvl1pPr marL="0" indent="0" algn="ctr">
              <a:buNone/>
              <a:defRPr sz="5291"/>
            </a:lvl1pPr>
            <a:lvl2pPr marL="1007943" indent="0" algn="ctr">
              <a:buNone/>
              <a:defRPr sz="4409"/>
            </a:lvl2pPr>
            <a:lvl3pPr marL="2015886" indent="0" algn="ctr">
              <a:buNone/>
              <a:defRPr sz="3968"/>
            </a:lvl3pPr>
            <a:lvl4pPr marL="3023829" indent="0" algn="ctr">
              <a:buNone/>
              <a:defRPr sz="3527"/>
            </a:lvl4pPr>
            <a:lvl5pPr marL="4031772" indent="0" algn="ctr">
              <a:buNone/>
              <a:defRPr sz="3527"/>
            </a:lvl5pPr>
            <a:lvl6pPr marL="5039716" indent="0" algn="ctr">
              <a:buNone/>
              <a:defRPr sz="3527"/>
            </a:lvl6pPr>
            <a:lvl7pPr marL="6047659" indent="0" algn="ctr">
              <a:buNone/>
              <a:defRPr sz="3527"/>
            </a:lvl7pPr>
            <a:lvl8pPr marL="7055602" indent="0" algn="ctr">
              <a:buNone/>
              <a:defRPr sz="3527"/>
            </a:lvl8pPr>
            <a:lvl9pPr marL="8063545" indent="0" algn="ctr">
              <a:buNone/>
              <a:defRPr sz="3527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19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167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3769342"/>
            <a:ext cx="18443377" cy="6289229"/>
          </a:xfrm>
        </p:spPr>
        <p:txBody>
          <a:bodyPr anchor="b"/>
          <a:lstStyle>
            <a:lvl1pPr>
              <a:defRPr sz="1322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10118069"/>
            <a:ext cx="18443377" cy="3307357"/>
          </a:xfrm>
        </p:spPr>
        <p:txBody>
          <a:bodyPr/>
          <a:lstStyle>
            <a:lvl1pPr marL="0" indent="0">
              <a:buNone/>
              <a:defRPr sz="5291">
                <a:solidFill>
                  <a:schemeClr val="tx1"/>
                </a:solidFill>
              </a:defRPr>
            </a:lvl1pPr>
            <a:lvl2pPr marL="1007943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2pPr>
            <a:lvl3pPr marL="2015886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3pPr>
            <a:lvl4pPr marL="302382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4pPr>
            <a:lvl5pPr marL="403177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5pPr>
            <a:lvl6pPr marL="5039716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6pPr>
            <a:lvl7pPr marL="604765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7pPr>
            <a:lvl8pPr marL="705560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8pPr>
            <a:lvl9pPr marL="8063545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03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4024827"/>
            <a:ext cx="908804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4024827"/>
            <a:ext cx="908804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37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804969"/>
            <a:ext cx="18443377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3706342"/>
            <a:ext cx="9046274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5522763"/>
            <a:ext cx="9046274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3706342"/>
            <a:ext cx="9090826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5522763"/>
            <a:ext cx="9090826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621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9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52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2176910"/>
            <a:ext cx="10825460" cy="10744538"/>
          </a:xfrm>
        </p:spPr>
        <p:txBody>
          <a:bodyPr/>
          <a:lstStyle>
            <a:lvl1pPr>
              <a:defRPr sz="7055"/>
            </a:lvl1pPr>
            <a:lvl2pPr>
              <a:defRPr sz="6173"/>
            </a:lvl2pPr>
            <a:lvl3pPr>
              <a:defRPr sz="5291"/>
            </a:lvl3pPr>
            <a:lvl4pPr>
              <a:defRPr sz="4409"/>
            </a:lvl4pPr>
            <a:lvl5pPr>
              <a:defRPr sz="4409"/>
            </a:lvl5pPr>
            <a:lvl6pPr>
              <a:defRPr sz="4409"/>
            </a:lvl6pPr>
            <a:lvl7pPr>
              <a:defRPr sz="4409"/>
            </a:lvl7pPr>
            <a:lvl8pPr>
              <a:defRPr sz="4409"/>
            </a:lvl8pPr>
            <a:lvl9pPr>
              <a:defRPr sz="440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3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2176910"/>
            <a:ext cx="10825460" cy="10744538"/>
          </a:xfrm>
        </p:spPr>
        <p:txBody>
          <a:bodyPr anchor="t"/>
          <a:lstStyle>
            <a:lvl1pPr marL="0" indent="0">
              <a:buNone/>
              <a:defRPr sz="7055"/>
            </a:lvl1pPr>
            <a:lvl2pPr marL="1007943" indent="0">
              <a:buNone/>
              <a:defRPr sz="6173"/>
            </a:lvl2pPr>
            <a:lvl3pPr marL="2015886" indent="0">
              <a:buNone/>
              <a:defRPr sz="5291"/>
            </a:lvl3pPr>
            <a:lvl4pPr marL="3023829" indent="0">
              <a:buNone/>
              <a:defRPr sz="4409"/>
            </a:lvl4pPr>
            <a:lvl5pPr marL="4031772" indent="0">
              <a:buNone/>
              <a:defRPr sz="4409"/>
            </a:lvl5pPr>
            <a:lvl6pPr marL="5039716" indent="0">
              <a:buNone/>
              <a:defRPr sz="4409"/>
            </a:lvl6pPr>
            <a:lvl7pPr marL="6047659" indent="0">
              <a:buNone/>
              <a:defRPr sz="4409"/>
            </a:lvl7pPr>
            <a:lvl8pPr marL="7055602" indent="0">
              <a:buNone/>
              <a:defRPr sz="4409"/>
            </a:lvl8pPr>
            <a:lvl9pPr marL="8063545" indent="0">
              <a:buNone/>
              <a:defRPr sz="440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67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85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804966"/>
            <a:ext cx="4610844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804966"/>
            <a:ext cx="13565237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991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7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15886" rtl="0" eaLnBrk="1" latinLnBrk="0" hangingPunct="1">
        <a:lnSpc>
          <a:spcPct val="90000"/>
        </a:lnSpc>
        <a:spcBef>
          <a:spcPct val="0"/>
        </a:spcBef>
        <a:buNone/>
        <a:defRPr sz="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3972" indent="-503972" algn="l" defTabSz="2015886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1915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2pPr>
      <a:lvl3pPr marL="2519858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3pPr>
      <a:lvl4pPr marL="3527801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535744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54368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551630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559573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56751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1pPr>
      <a:lvl2pPr marL="1007943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201588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3pPr>
      <a:lvl4pPr marL="302382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03177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03971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04765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05560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063545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F7BD19-1C25-5378-C8B3-7EAE5059C40C}"/>
              </a:ext>
            </a:extLst>
          </p:cNvPr>
          <p:cNvSpPr txBox="1"/>
          <p:nvPr/>
        </p:nvSpPr>
        <p:spPr>
          <a:xfrm>
            <a:off x="510299" y="509078"/>
            <a:ext cx="2943999" cy="21816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97" b="1" dirty="0"/>
              <a:t>Keep all text inside the Guides</a:t>
            </a:r>
          </a:p>
          <a:p>
            <a:endParaRPr lang="en-GB" sz="1697" dirty="0"/>
          </a:p>
          <a:p>
            <a:r>
              <a:rPr lang="en-GB" sz="1697" dirty="0"/>
              <a:t>If guides are not visible, go to the </a:t>
            </a:r>
            <a:r>
              <a:rPr lang="en-GB" sz="1697" b="1" dirty="0"/>
              <a:t>View</a:t>
            </a:r>
            <a:r>
              <a:rPr lang="en-GB" sz="1697" dirty="0"/>
              <a:t> tab and tick the </a:t>
            </a:r>
            <a:r>
              <a:rPr lang="en-GB" sz="1697" b="1" dirty="0"/>
              <a:t>Guides</a:t>
            </a:r>
            <a:r>
              <a:rPr lang="en-GB" sz="1697" dirty="0"/>
              <a:t> check box. </a:t>
            </a:r>
          </a:p>
          <a:p>
            <a:endParaRPr lang="en-GB" sz="1697" dirty="0"/>
          </a:p>
          <a:p>
            <a:r>
              <a:rPr lang="en-GB" sz="1697" dirty="0"/>
              <a:t>Delete this text box before </a:t>
            </a:r>
          </a:p>
          <a:p>
            <a:r>
              <a:rPr lang="en-GB" sz="1697" dirty="0"/>
              <a:t>submitting for print.</a:t>
            </a:r>
          </a:p>
        </p:txBody>
      </p:sp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B0B531F2-F365-B50C-5AAF-EF3B71B2B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00" y="509078"/>
            <a:ext cx="1800000" cy="158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Barker</dc:creator>
  <cp:lastModifiedBy>Will Barker</cp:lastModifiedBy>
  <cp:revision>3</cp:revision>
  <dcterms:created xsi:type="dcterms:W3CDTF">2023-08-04T08:52:31Z</dcterms:created>
  <dcterms:modified xsi:type="dcterms:W3CDTF">2023-08-04T11:02:51Z</dcterms:modified>
</cp:coreProperties>
</file>