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0275213" cy="21383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" userDrawn="1">
          <p15:clr>
            <a:srgbClr val="A4A3A4"/>
          </p15:clr>
        </p15:guide>
        <p15:guide id="2" pos="18902" userDrawn="1">
          <p15:clr>
            <a:srgbClr val="A4A3A4"/>
          </p15:clr>
        </p15:guide>
        <p15:guide id="3" pos="169" userDrawn="1">
          <p15:clr>
            <a:srgbClr val="A4A3A4"/>
          </p15:clr>
        </p15:guide>
        <p15:guide id="4" orient="horz" pos="133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36" d="100"/>
          <a:sy n="36" d="100"/>
        </p:scale>
        <p:origin x="1314" y="90"/>
      </p:cViewPr>
      <p:guideLst>
        <p:guide orient="horz" pos="158"/>
        <p:guide pos="18902"/>
        <p:guide pos="169"/>
        <p:guide orient="horz" pos="133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3499590"/>
            <a:ext cx="25733931" cy="7444669"/>
          </a:xfrm>
        </p:spPr>
        <p:txBody>
          <a:bodyPr anchor="b"/>
          <a:lstStyle>
            <a:lvl1pPr algn="ctr">
              <a:defRPr sz="1870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11231355"/>
            <a:ext cx="22706410" cy="5162758"/>
          </a:xfrm>
        </p:spPr>
        <p:txBody>
          <a:bodyPr/>
          <a:lstStyle>
            <a:lvl1pPr marL="0" indent="0" algn="ctr">
              <a:buNone/>
              <a:defRPr sz="7483"/>
            </a:lvl1pPr>
            <a:lvl2pPr marL="1425595" indent="0" algn="ctr">
              <a:buNone/>
              <a:defRPr sz="6236"/>
            </a:lvl2pPr>
            <a:lvl3pPr marL="2851191" indent="0" algn="ctr">
              <a:buNone/>
              <a:defRPr sz="5613"/>
            </a:lvl3pPr>
            <a:lvl4pPr marL="4276786" indent="0" algn="ctr">
              <a:buNone/>
              <a:defRPr sz="4989"/>
            </a:lvl4pPr>
            <a:lvl5pPr marL="5702381" indent="0" algn="ctr">
              <a:buNone/>
              <a:defRPr sz="4989"/>
            </a:lvl5pPr>
            <a:lvl6pPr marL="7127977" indent="0" algn="ctr">
              <a:buNone/>
              <a:defRPr sz="4989"/>
            </a:lvl6pPr>
            <a:lvl7pPr marL="8553572" indent="0" algn="ctr">
              <a:buNone/>
              <a:defRPr sz="4989"/>
            </a:lvl7pPr>
            <a:lvl8pPr marL="9979167" indent="0" algn="ctr">
              <a:buNone/>
              <a:defRPr sz="4989"/>
            </a:lvl8pPr>
            <a:lvl9pPr marL="11404763" indent="0" algn="ctr">
              <a:buNone/>
              <a:defRPr sz="4989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302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88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5331063"/>
            <a:ext cx="26112371" cy="8894992"/>
          </a:xfrm>
        </p:spPr>
        <p:txBody>
          <a:bodyPr anchor="b"/>
          <a:lstStyle>
            <a:lvl1pPr>
              <a:defRPr sz="1870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14310205"/>
            <a:ext cx="26112371" cy="4677666"/>
          </a:xfrm>
        </p:spPr>
        <p:txBody>
          <a:bodyPr/>
          <a:lstStyle>
            <a:lvl1pPr marL="0" indent="0">
              <a:buNone/>
              <a:defRPr sz="7483">
                <a:solidFill>
                  <a:schemeClr val="tx1"/>
                </a:solidFill>
              </a:defRPr>
            </a:lvl1pPr>
            <a:lvl2pPr marL="1425595" indent="0">
              <a:buNone/>
              <a:defRPr sz="6236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23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5692400"/>
            <a:ext cx="12866966" cy="1356771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5692400"/>
            <a:ext cx="12866966" cy="1356771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33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138485"/>
            <a:ext cx="26112371" cy="413317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5241960"/>
            <a:ext cx="12807832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7810963"/>
            <a:ext cx="12807832" cy="114887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5241960"/>
            <a:ext cx="12870909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7810963"/>
            <a:ext cx="12870909" cy="114887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255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7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772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25575"/>
            <a:ext cx="976454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3078850"/>
            <a:ext cx="15326827" cy="15196234"/>
          </a:xfrm>
        </p:spPr>
        <p:txBody>
          <a:bodyPr/>
          <a:lstStyle>
            <a:lvl1pPr>
              <a:defRPr sz="9978"/>
            </a:lvl1pPr>
            <a:lvl2pPr>
              <a:defRPr sz="8731"/>
            </a:lvl2pPr>
            <a:lvl3pPr>
              <a:defRPr sz="7483"/>
            </a:lvl3pPr>
            <a:lvl4pPr>
              <a:defRPr sz="6236"/>
            </a:lvl4pPr>
            <a:lvl5pPr>
              <a:defRPr sz="6236"/>
            </a:lvl5pPr>
            <a:lvl6pPr>
              <a:defRPr sz="6236"/>
            </a:lvl6pPr>
            <a:lvl7pPr>
              <a:defRPr sz="6236"/>
            </a:lvl7pPr>
            <a:lvl8pPr>
              <a:defRPr sz="6236"/>
            </a:lvl8pPr>
            <a:lvl9pPr>
              <a:defRPr sz="6236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15088"/>
            <a:ext cx="976454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220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25575"/>
            <a:ext cx="976454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3078850"/>
            <a:ext cx="15326827" cy="15196234"/>
          </a:xfrm>
        </p:spPr>
        <p:txBody>
          <a:bodyPr anchor="t"/>
          <a:lstStyle>
            <a:lvl1pPr marL="0" indent="0">
              <a:buNone/>
              <a:defRPr sz="9978"/>
            </a:lvl1pPr>
            <a:lvl2pPr marL="1425595" indent="0">
              <a:buNone/>
              <a:defRPr sz="8731"/>
            </a:lvl2pPr>
            <a:lvl3pPr marL="2851191" indent="0">
              <a:buNone/>
              <a:defRPr sz="7483"/>
            </a:lvl3pPr>
            <a:lvl4pPr marL="4276786" indent="0">
              <a:buNone/>
              <a:defRPr sz="6236"/>
            </a:lvl4pPr>
            <a:lvl5pPr marL="5702381" indent="0">
              <a:buNone/>
              <a:defRPr sz="6236"/>
            </a:lvl5pPr>
            <a:lvl6pPr marL="7127977" indent="0">
              <a:buNone/>
              <a:defRPr sz="6236"/>
            </a:lvl6pPr>
            <a:lvl7pPr marL="8553572" indent="0">
              <a:buNone/>
              <a:defRPr sz="6236"/>
            </a:lvl7pPr>
            <a:lvl8pPr marL="9979167" indent="0">
              <a:buNone/>
              <a:defRPr sz="6236"/>
            </a:lvl8pPr>
            <a:lvl9pPr marL="11404763" indent="0">
              <a:buNone/>
              <a:defRPr sz="6236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15088"/>
            <a:ext cx="976454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985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352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1138480"/>
            <a:ext cx="6528093" cy="1812163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1138480"/>
            <a:ext cx="19205838" cy="181216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005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1138485"/>
            <a:ext cx="26112371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5692400"/>
            <a:ext cx="26112371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19819457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19819457"/>
            <a:ext cx="1021788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19819457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52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51191" rtl="0" eaLnBrk="1" latinLnBrk="0" hangingPunct="1">
        <a:lnSpc>
          <a:spcPct val="90000"/>
        </a:lnSpc>
        <a:spcBef>
          <a:spcPct val="0"/>
        </a:spcBef>
        <a:buNone/>
        <a:defRPr sz="137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2798" indent="-712798" algn="l" defTabSz="2851191" rtl="0" eaLnBrk="1" latinLnBrk="0" hangingPunct="1">
        <a:lnSpc>
          <a:spcPct val="90000"/>
        </a:lnSpc>
        <a:spcBef>
          <a:spcPts val="3118"/>
        </a:spcBef>
        <a:buFont typeface="Arial" panose="020B0604020202020204" pitchFamily="34" charset="0"/>
        <a:buChar char="•"/>
        <a:defRPr sz="8731" kern="1200">
          <a:solidFill>
            <a:schemeClr val="tx1"/>
          </a:solidFill>
          <a:latin typeface="+mn-lt"/>
          <a:ea typeface="+mn-ea"/>
          <a:cs typeface="+mn-cs"/>
        </a:defRPr>
      </a:lvl1pPr>
      <a:lvl2pPr marL="2138393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7483" kern="1200">
          <a:solidFill>
            <a:schemeClr val="tx1"/>
          </a:solidFill>
          <a:latin typeface="+mn-lt"/>
          <a:ea typeface="+mn-ea"/>
          <a:cs typeface="+mn-cs"/>
        </a:defRPr>
      </a:lvl2pPr>
      <a:lvl3pPr marL="3563988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6236" kern="1200">
          <a:solidFill>
            <a:schemeClr val="tx1"/>
          </a:solidFill>
          <a:latin typeface="+mn-lt"/>
          <a:ea typeface="+mn-ea"/>
          <a:cs typeface="+mn-cs"/>
        </a:defRPr>
      </a:lvl3pPr>
      <a:lvl4pPr marL="498958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6415179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84077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926637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10691965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211756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1pPr>
      <a:lvl2pPr marL="1425595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2pPr>
      <a:lvl3pPr marL="2851191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3pPr>
      <a:lvl4pPr marL="4276786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5702381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127977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8553572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9979167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1404763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6F7BD19-1C25-5378-C8B3-7EAE5059C40C}"/>
              </a:ext>
            </a:extLst>
          </p:cNvPr>
          <p:cNvSpPr txBox="1"/>
          <p:nvPr/>
        </p:nvSpPr>
        <p:spPr>
          <a:xfrm>
            <a:off x="814400" y="720000"/>
            <a:ext cx="5451929" cy="40318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dirty="0"/>
              <a:t>Keep all text inside the Guides</a:t>
            </a:r>
          </a:p>
          <a:p>
            <a:endParaRPr lang="en-GB" sz="3200" dirty="0"/>
          </a:p>
          <a:p>
            <a:r>
              <a:rPr lang="en-GB" sz="3200" dirty="0"/>
              <a:t>If guides are not visible, go to the </a:t>
            </a:r>
            <a:r>
              <a:rPr lang="en-GB" sz="3200" b="1" dirty="0"/>
              <a:t>View</a:t>
            </a:r>
            <a:r>
              <a:rPr lang="en-GB" sz="3200" dirty="0"/>
              <a:t> tab and tick the </a:t>
            </a:r>
            <a:r>
              <a:rPr lang="en-GB" sz="3200" b="1" dirty="0"/>
              <a:t>Guides</a:t>
            </a:r>
            <a:r>
              <a:rPr lang="en-GB" sz="3200" dirty="0"/>
              <a:t> check box. </a:t>
            </a:r>
          </a:p>
          <a:p>
            <a:endParaRPr lang="en-GB" sz="3200" dirty="0"/>
          </a:p>
          <a:p>
            <a:r>
              <a:rPr lang="en-GB" sz="3200" dirty="0"/>
              <a:t>Delete this text box before </a:t>
            </a:r>
          </a:p>
          <a:p>
            <a:r>
              <a:rPr lang="en-GB" sz="3200" dirty="0"/>
              <a:t>submitting for print.</a:t>
            </a:r>
          </a:p>
        </p:txBody>
      </p:sp>
      <p:pic>
        <p:nvPicPr>
          <p:cNvPr id="9" name="Picture 8" descr="A blue and black logo&#10;&#10;Description automatically generated">
            <a:extLst>
              <a:ext uri="{FF2B5EF4-FFF2-40B4-BE49-F238E27FC236}">
                <a16:creationId xmlns:a16="http://schemas.microsoft.com/office/drawing/2014/main" id="{B0B531F2-F365-B50C-5AAF-EF3B71B2B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7794" y="720000"/>
            <a:ext cx="1800000" cy="158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9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33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 Barker</dc:creator>
  <cp:lastModifiedBy>Will Barker</cp:lastModifiedBy>
  <cp:revision>4</cp:revision>
  <dcterms:created xsi:type="dcterms:W3CDTF">2023-08-04T08:52:31Z</dcterms:created>
  <dcterms:modified xsi:type="dcterms:W3CDTF">2023-08-04T11:03:59Z</dcterms:modified>
</cp:coreProperties>
</file>