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" userDrawn="1">
          <p15:clr>
            <a:srgbClr val="A4A3A4"/>
          </p15:clr>
        </p15:guide>
        <p15:guide id="2" pos="169" userDrawn="1">
          <p15:clr>
            <a:srgbClr val="A4A3A4"/>
          </p15:clr>
        </p15:guide>
        <p15:guide id="3" orient="horz" pos="26772" userDrawn="1">
          <p15:clr>
            <a:srgbClr val="A4A3A4"/>
          </p15:clr>
        </p15:guide>
        <p15:guide id="4" pos="18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8" d="100"/>
          <a:sy n="18" d="100"/>
        </p:scale>
        <p:origin x="3006" y="84"/>
      </p:cViewPr>
      <p:guideLst>
        <p:guide orient="horz" pos="146"/>
        <p:guide pos="169"/>
        <p:guide orient="horz" pos="26772"/>
        <p:guide pos="18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18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42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261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97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71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23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142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7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87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47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0939D-1DFB-43EE-A8E3-8A9EA3D2A96A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01820-81F2-413D-A61D-FB8BBE60E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2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DA123796-7111-F2F2-8F54-9A92C4CD1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8000" y="720000"/>
            <a:ext cx="2880000" cy="2532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0B0333-A2AD-AF41-8604-58FF4622EDF4}"/>
              </a:ext>
            </a:extLst>
          </p:cNvPr>
          <p:cNvSpPr txBox="1"/>
          <p:nvPr/>
        </p:nvSpPr>
        <p:spPr>
          <a:xfrm>
            <a:off x="830276" y="720000"/>
            <a:ext cx="6904024" cy="50167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/>
              <a:t>Keep all text inside the Guides</a:t>
            </a:r>
          </a:p>
          <a:p>
            <a:endParaRPr lang="en-GB" sz="4000" dirty="0"/>
          </a:p>
          <a:p>
            <a:r>
              <a:rPr lang="en-GB" sz="4000" dirty="0"/>
              <a:t>If guides are not visible, go to the </a:t>
            </a:r>
            <a:r>
              <a:rPr lang="en-GB" sz="4000" b="1" dirty="0"/>
              <a:t>View</a:t>
            </a:r>
            <a:r>
              <a:rPr lang="en-GB" sz="4000" dirty="0"/>
              <a:t> tab and tick the </a:t>
            </a:r>
            <a:r>
              <a:rPr lang="en-GB" sz="4000" b="1" dirty="0"/>
              <a:t>Guides</a:t>
            </a:r>
            <a:r>
              <a:rPr lang="en-GB" sz="4000" dirty="0"/>
              <a:t> check box. </a:t>
            </a:r>
          </a:p>
          <a:p>
            <a:endParaRPr lang="en-GB" sz="4000" dirty="0"/>
          </a:p>
          <a:p>
            <a:r>
              <a:rPr lang="en-GB" sz="4000" dirty="0"/>
              <a:t>Delete this text box before </a:t>
            </a:r>
          </a:p>
          <a:p>
            <a:r>
              <a:rPr lang="en-GB" sz="4000" dirty="0"/>
              <a:t>submitting for print.</a:t>
            </a:r>
          </a:p>
        </p:txBody>
      </p:sp>
    </p:spTree>
    <p:extLst>
      <p:ext uri="{BB962C8B-B14F-4D97-AF65-F5344CB8AC3E}">
        <p14:creationId xmlns:p14="http://schemas.microsoft.com/office/powerpoint/2010/main" val="72968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Barker</dc:creator>
  <cp:lastModifiedBy>Will Barker</cp:lastModifiedBy>
  <cp:revision>2</cp:revision>
  <dcterms:created xsi:type="dcterms:W3CDTF">2023-08-04T09:31:24Z</dcterms:created>
  <dcterms:modified xsi:type="dcterms:W3CDTF">2023-08-04T11:04:18Z</dcterms:modified>
</cp:coreProperties>
</file>