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" userDrawn="1">
          <p15:clr>
            <a:srgbClr val="A4A3A4"/>
          </p15:clr>
        </p15:guide>
        <p15:guide id="2" pos="26794" userDrawn="1">
          <p15:clr>
            <a:srgbClr val="A4A3A4"/>
          </p15:clr>
        </p15:guide>
        <p15:guide id="3" pos="169" userDrawn="1">
          <p15:clr>
            <a:srgbClr val="A4A3A4"/>
          </p15:clr>
        </p15:guide>
        <p15:guide id="4" orient="horz" pos="18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5" d="100"/>
          <a:sy n="25" d="100"/>
        </p:scale>
        <p:origin x="1326" y="90"/>
      </p:cViewPr>
      <p:guideLst>
        <p:guide orient="horz" pos="146"/>
        <p:guide pos="26794"/>
        <p:guide pos="169"/>
        <p:guide orient="horz" pos="18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2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5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45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64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7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13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59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30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59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0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11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76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F7BD19-1C25-5378-C8B3-7EAE5059C40C}"/>
              </a:ext>
            </a:extLst>
          </p:cNvPr>
          <p:cNvSpPr txBox="1"/>
          <p:nvPr/>
        </p:nvSpPr>
        <p:spPr>
          <a:xfrm>
            <a:off x="830276" y="720000"/>
            <a:ext cx="6904024" cy="50167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/>
              <a:t>Keep all text inside the Guides</a:t>
            </a:r>
          </a:p>
          <a:p>
            <a:endParaRPr lang="en-GB" sz="4000" dirty="0"/>
          </a:p>
          <a:p>
            <a:r>
              <a:rPr lang="en-GB" sz="4000" dirty="0"/>
              <a:t>If guides are not visible, go to the </a:t>
            </a:r>
            <a:r>
              <a:rPr lang="en-GB" sz="4000" b="1" dirty="0"/>
              <a:t>View</a:t>
            </a:r>
            <a:r>
              <a:rPr lang="en-GB" sz="4000" dirty="0"/>
              <a:t> tab and tick the </a:t>
            </a:r>
            <a:r>
              <a:rPr lang="en-GB" sz="4000" b="1" dirty="0"/>
              <a:t>Guides</a:t>
            </a:r>
            <a:r>
              <a:rPr lang="en-GB" sz="4000" dirty="0"/>
              <a:t> check box. </a:t>
            </a:r>
          </a:p>
          <a:p>
            <a:endParaRPr lang="en-GB" sz="4000" dirty="0"/>
          </a:p>
          <a:p>
            <a:r>
              <a:rPr lang="en-GB" sz="4000" dirty="0"/>
              <a:t>Delete this text box before </a:t>
            </a:r>
          </a:p>
          <a:p>
            <a:r>
              <a:rPr lang="en-GB" sz="4000" dirty="0"/>
              <a:t>submitting for print.</a:t>
            </a:r>
          </a:p>
        </p:txBody>
      </p:sp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B0B531F2-F365-B50C-5AAF-EF3B71B2B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000" y="720000"/>
            <a:ext cx="2880000" cy="253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Barker</dc:creator>
  <cp:lastModifiedBy>Will Barker</cp:lastModifiedBy>
  <cp:revision>5</cp:revision>
  <dcterms:created xsi:type="dcterms:W3CDTF">2023-08-04T08:52:31Z</dcterms:created>
  <dcterms:modified xsi:type="dcterms:W3CDTF">2023-08-04T11:04:34Z</dcterms:modified>
</cp:coreProperties>
</file>