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6" r:id="rId3"/>
    <p:sldId id="277" r:id="rId4"/>
    <p:sldId id="279" r:id="rId5"/>
    <p:sldId id="257" r:id="rId6"/>
    <p:sldId id="281" r:id="rId7"/>
    <p:sldId id="260" r:id="rId8"/>
    <p:sldId id="258" r:id="rId9"/>
    <p:sldId id="282" r:id="rId10"/>
    <p:sldId id="283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7B567-39E5-4128-BA5E-0F5E199142F9}" v="229" dt="2021-10-04T16:24:31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ka Telga" userId="e49cd6bf-ee50-4b18-b3c4-d548d286724a" providerId="ADAL" clId="{A447B567-39E5-4128-BA5E-0F5E199142F9}"/>
    <pc:docChg chg="undo custSel addSld delSld modSld sldOrd">
      <pc:chgData name="Maika Telga" userId="e49cd6bf-ee50-4b18-b3c4-d548d286724a" providerId="ADAL" clId="{A447B567-39E5-4128-BA5E-0F5E199142F9}" dt="2021-10-04T16:44:53.903" v="2310" actId="1036"/>
      <pc:docMkLst>
        <pc:docMk/>
      </pc:docMkLst>
      <pc:sldChg chg="addSp modSp del mod">
        <pc:chgData name="Maika Telga" userId="e49cd6bf-ee50-4b18-b3c4-d548d286724a" providerId="ADAL" clId="{A447B567-39E5-4128-BA5E-0F5E199142F9}" dt="2021-10-04T08:00:38.657" v="1155" actId="2696"/>
        <pc:sldMkLst>
          <pc:docMk/>
          <pc:sldMk cId="1733777074" sldId="256"/>
        </pc:sldMkLst>
        <pc:spChg chg="add mod">
          <ac:chgData name="Maika Telga" userId="e49cd6bf-ee50-4b18-b3c4-d548d286724a" providerId="ADAL" clId="{A447B567-39E5-4128-BA5E-0F5E199142F9}" dt="2021-10-04T06:59:56.816" v="177" actId="20577"/>
          <ac:spMkLst>
            <pc:docMk/>
            <pc:sldMk cId="1733777074" sldId="256"/>
            <ac:spMk id="3" creationId="{90DEBD47-038B-45CE-ABE5-D53F7E3E4DCD}"/>
          </ac:spMkLst>
        </pc:spChg>
      </pc:sldChg>
      <pc:sldChg chg="addSp delSp modSp mod ord">
        <pc:chgData name="Maika Telga" userId="e49cd6bf-ee50-4b18-b3c4-d548d286724a" providerId="ADAL" clId="{A447B567-39E5-4128-BA5E-0F5E199142F9}" dt="2021-10-04T16:23:43.269" v="2137" actId="1036"/>
        <pc:sldMkLst>
          <pc:docMk/>
          <pc:sldMk cId="1512883982" sldId="257"/>
        </pc:sldMkLst>
        <pc:spChg chg="add del mod">
          <ac:chgData name="Maika Telga" userId="e49cd6bf-ee50-4b18-b3c4-d548d286724a" providerId="ADAL" clId="{A447B567-39E5-4128-BA5E-0F5E199142F9}" dt="2021-10-04T07:57:11.614" v="1082" actId="478"/>
          <ac:spMkLst>
            <pc:docMk/>
            <pc:sldMk cId="1512883982" sldId="257"/>
            <ac:spMk id="3" creationId="{FCFFD074-12FB-4D75-A196-E2BC0DA7F4E6}"/>
          </ac:spMkLst>
        </pc:spChg>
        <pc:spChg chg="add mod">
          <ac:chgData name="Maika Telga" userId="e49cd6bf-ee50-4b18-b3c4-d548d286724a" providerId="ADAL" clId="{A447B567-39E5-4128-BA5E-0F5E199142F9}" dt="2021-10-04T07:58:18.367" v="1129" actId="1076"/>
          <ac:spMkLst>
            <pc:docMk/>
            <pc:sldMk cId="1512883982" sldId="257"/>
            <ac:spMk id="4" creationId="{FD9F9CC3-0205-4A89-A41E-0DB3298FC5FD}"/>
          </ac:spMkLst>
        </pc:spChg>
        <pc:spChg chg="add mod">
          <ac:chgData name="Maika Telga" userId="e49cd6bf-ee50-4b18-b3c4-d548d286724a" providerId="ADAL" clId="{A447B567-39E5-4128-BA5E-0F5E199142F9}" dt="2021-10-04T07:57:23.591" v="1121" actId="20577"/>
          <ac:spMkLst>
            <pc:docMk/>
            <pc:sldMk cId="1512883982" sldId="257"/>
            <ac:spMk id="5" creationId="{3C4FDC14-6DF5-499B-B063-C1A733F3989F}"/>
          </ac:spMkLst>
        </pc:spChg>
        <pc:spChg chg="add mod">
          <ac:chgData name="Maika Telga" userId="e49cd6bf-ee50-4b18-b3c4-d548d286724a" providerId="ADAL" clId="{A447B567-39E5-4128-BA5E-0F5E199142F9}" dt="2021-10-04T16:23:43.269" v="2137" actId="1036"/>
          <ac:spMkLst>
            <pc:docMk/>
            <pc:sldMk cId="1512883982" sldId="257"/>
            <ac:spMk id="6" creationId="{8F1162FD-B932-412C-BFA5-13C0F705F226}"/>
          </ac:spMkLst>
        </pc:spChg>
        <pc:graphicFrameChg chg="mod">
          <ac:chgData name="Maika Telga" userId="e49cd6bf-ee50-4b18-b3c4-d548d286724a" providerId="ADAL" clId="{A447B567-39E5-4128-BA5E-0F5E199142F9}" dt="2021-10-04T08:07:15.348" v="1326"/>
          <ac:graphicFrameMkLst>
            <pc:docMk/>
            <pc:sldMk cId="1512883982" sldId="257"/>
            <ac:graphicFrameMk id="2" creationId="{443BE7C8-104D-4E24-8F3A-4304667F7256}"/>
          </ac:graphicFrameMkLst>
        </pc:graphicFrameChg>
        <pc:picChg chg="add mod">
          <ac:chgData name="Maika Telga" userId="e49cd6bf-ee50-4b18-b3c4-d548d286724a" providerId="ADAL" clId="{A447B567-39E5-4128-BA5E-0F5E199142F9}" dt="2021-10-04T16:23:43.269" v="2137" actId="1036"/>
          <ac:picMkLst>
            <pc:docMk/>
            <pc:sldMk cId="1512883982" sldId="257"/>
            <ac:picMk id="1026" creationId="{19A8157A-483E-4D3D-AFAB-4FED2E5927F8}"/>
          </ac:picMkLst>
        </pc:picChg>
      </pc:sldChg>
      <pc:sldChg chg="addSp delSp modSp mod">
        <pc:chgData name="Maika Telga" userId="e49cd6bf-ee50-4b18-b3c4-d548d286724a" providerId="ADAL" clId="{A447B567-39E5-4128-BA5E-0F5E199142F9}" dt="2021-10-04T16:23:56.190" v="2140"/>
        <pc:sldMkLst>
          <pc:docMk/>
          <pc:sldMk cId="1574952413" sldId="258"/>
        </pc:sldMkLst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2" creationId="{FAB6CE4B-CEDC-458A-A12A-9B9807CCC5CA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3" creationId="{32161995-CA3F-4EDF-860C-A4C63D798A0D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4" creationId="{3BD18947-942A-4CED-8568-A86785494F20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8" creationId="{0B8856F1-3798-4561-B2E4-67DEDF36EEB9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9" creationId="{0BDDD5E8-79DC-436A-9402-A7C9A9FB9193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10" creationId="{813EB5A7-8F12-4B08-8082-EE7E562CCE19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11" creationId="{101BE401-4D9E-41B1-9286-895A5771AD57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15" creationId="{D8A3262C-4666-4D5E-A7FC-093CA517F5AE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16" creationId="{2C0CF4C8-14A5-4D33-BFC2-301D7E2DFD4D}"/>
          </ac:spMkLst>
        </pc:spChg>
        <pc:spChg chg="mod">
          <ac:chgData name="Maika Telga" userId="e49cd6bf-ee50-4b18-b3c4-d548d286724a" providerId="ADAL" clId="{A447B567-39E5-4128-BA5E-0F5E199142F9}" dt="2021-10-04T08:02:05.924" v="1192" actId="1035"/>
          <ac:spMkLst>
            <pc:docMk/>
            <pc:sldMk cId="1574952413" sldId="258"/>
            <ac:spMk id="17" creationId="{4AFC2728-1933-4522-B4E1-480B6D07AF86}"/>
          </ac:spMkLst>
        </pc:spChg>
        <pc:spChg chg="mod">
          <ac:chgData name="Maika Telga" userId="e49cd6bf-ee50-4b18-b3c4-d548d286724a" providerId="ADAL" clId="{A447B567-39E5-4128-BA5E-0F5E199142F9}" dt="2021-10-04T08:12:54.520" v="1369" actId="20577"/>
          <ac:spMkLst>
            <pc:docMk/>
            <pc:sldMk cId="1574952413" sldId="258"/>
            <ac:spMk id="18" creationId="{612B1F7B-649E-4947-B869-A7D389052B9E}"/>
          </ac:spMkLst>
        </pc:spChg>
        <pc:spChg chg="add del mod">
          <ac:chgData name="Maika Telga" userId="e49cd6bf-ee50-4b18-b3c4-d548d286724a" providerId="ADAL" clId="{A447B567-39E5-4128-BA5E-0F5E199142F9}" dt="2021-10-04T08:01:16.313" v="1167" actId="478"/>
          <ac:spMkLst>
            <pc:docMk/>
            <pc:sldMk cId="1574952413" sldId="258"/>
            <ac:spMk id="19" creationId="{600E3CB8-EC3C-46F9-84DC-B8EBEB3F2018}"/>
          </ac:spMkLst>
        </pc:spChg>
        <pc:spChg chg="add mod">
          <ac:chgData name="Maika Telga" userId="e49cd6bf-ee50-4b18-b3c4-d548d286724a" providerId="ADAL" clId="{A447B567-39E5-4128-BA5E-0F5E199142F9}" dt="2021-10-04T08:01:16.793" v="1168"/>
          <ac:spMkLst>
            <pc:docMk/>
            <pc:sldMk cId="1574952413" sldId="258"/>
            <ac:spMk id="20" creationId="{DDE3BC0D-D818-402C-AE44-FFA0A19F7F62}"/>
          </ac:spMkLst>
        </pc:spChg>
        <pc:spChg chg="add mod">
          <ac:chgData name="Maika Telga" userId="e49cd6bf-ee50-4b18-b3c4-d548d286724a" providerId="ADAL" clId="{A447B567-39E5-4128-BA5E-0F5E199142F9}" dt="2021-10-04T16:23:56.190" v="2140"/>
          <ac:spMkLst>
            <pc:docMk/>
            <pc:sldMk cId="1574952413" sldId="258"/>
            <ac:spMk id="22" creationId="{1A5FAC32-349A-4804-90BD-867110A8D5C2}"/>
          </ac:spMkLst>
        </pc:spChg>
        <pc:picChg chg="add mod">
          <ac:chgData name="Maika Telga" userId="e49cd6bf-ee50-4b18-b3c4-d548d286724a" providerId="ADAL" clId="{A447B567-39E5-4128-BA5E-0F5E199142F9}" dt="2021-10-04T16:23:56.190" v="2140"/>
          <ac:picMkLst>
            <pc:docMk/>
            <pc:sldMk cId="1574952413" sldId="258"/>
            <ac:picMk id="21" creationId="{B6614E31-7596-4EBF-A504-13B2188B62ED}"/>
          </ac:picMkLst>
        </pc:pic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5" creationId="{F6612873-2383-4FF5-A306-CE11E064B569}"/>
          </ac:cxnSpMkLst>
        </pc:cxn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6" creationId="{52A85132-7D25-45C5-812C-CC4A737486B3}"/>
          </ac:cxnSpMkLst>
        </pc:cxn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7" creationId="{A177D3DA-80A6-4D42-931C-82A5BBD635A7}"/>
          </ac:cxnSpMkLst>
        </pc:cxn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12" creationId="{9F0C80C3-21A2-4B5C-933D-875E627AE014}"/>
          </ac:cxnSpMkLst>
        </pc:cxn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13" creationId="{A9FABB44-FC39-4D45-B363-BFC0ABF478CB}"/>
          </ac:cxnSpMkLst>
        </pc:cxnChg>
        <pc:cxnChg chg="mod">
          <ac:chgData name="Maika Telga" userId="e49cd6bf-ee50-4b18-b3c4-d548d286724a" providerId="ADAL" clId="{A447B567-39E5-4128-BA5E-0F5E199142F9}" dt="2021-10-04T08:02:05.924" v="1192" actId="1035"/>
          <ac:cxnSpMkLst>
            <pc:docMk/>
            <pc:sldMk cId="1574952413" sldId="258"/>
            <ac:cxnSpMk id="14" creationId="{81E8E114-AA49-4B2A-AF00-F6C6E72A5132}"/>
          </ac:cxnSpMkLst>
        </pc:cxnChg>
      </pc:sldChg>
      <pc:sldChg chg="modSp del mod">
        <pc:chgData name="Maika Telga" userId="e49cd6bf-ee50-4b18-b3c4-d548d286724a" providerId="ADAL" clId="{A447B567-39E5-4128-BA5E-0F5E199142F9}" dt="2021-10-04T07:16:48.810" v="597" actId="2696"/>
        <pc:sldMkLst>
          <pc:docMk/>
          <pc:sldMk cId="3653599940" sldId="259"/>
        </pc:sldMkLst>
        <pc:spChg chg="mod">
          <ac:chgData name="Maika Telga" userId="e49cd6bf-ee50-4b18-b3c4-d548d286724a" providerId="ADAL" clId="{A447B567-39E5-4128-BA5E-0F5E199142F9}" dt="2021-10-04T07:16:45.127" v="596" actId="1076"/>
          <ac:spMkLst>
            <pc:docMk/>
            <pc:sldMk cId="3653599940" sldId="259"/>
            <ac:spMk id="11" creationId="{C9F2CE9C-3662-454A-8187-7204176FDF31}"/>
          </ac:spMkLst>
        </pc:spChg>
      </pc:sldChg>
      <pc:sldChg chg="addSp delSp modSp mod ord">
        <pc:chgData name="Maika Telga" userId="e49cd6bf-ee50-4b18-b3c4-d548d286724a" providerId="ADAL" clId="{A447B567-39E5-4128-BA5E-0F5E199142F9}" dt="2021-10-04T16:23:52.961" v="2139"/>
        <pc:sldMkLst>
          <pc:docMk/>
          <pc:sldMk cId="462359650" sldId="260"/>
        </pc:sldMkLst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2" creationId="{3D7FA398-78BB-4F1A-96CE-A6EB6E727C43}"/>
          </ac:spMkLst>
        </pc:spChg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3" creationId="{8CB8F402-05D7-4E0A-B9E1-1C18EB75FA0A}"/>
          </ac:spMkLst>
        </pc:spChg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4" creationId="{B4875842-C934-42E8-BDBD-85632E9D6A54}"/>
          </ac:spMkLst>
        </pc:spChg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8" creationId="{BDCFAE6B-BCEB-4F07-8EB7-8AF482BEA5B4}"/>
          </ac:spMkLst>
        </pc:spChg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9" creationId="{D9BB2B48-3FE9-4102-8128-650CCD124F1A}"/>
          </ac:spMkLst>
        </pc:spChg>
        <pc:spChg chg="mod">
          <ac:chgData name="Maika Telga" userId="e49cd6bf-ee50-4b18-b3c4-d548d286724a" providerId="ADAL" clId="{A447B567-39E5-4128-BA5E-0F5E199142F9}" dt="2021-10-04T08:01:09.130" v="1166" actId="1038"/>
          <ac:spMkLst>
            <pc:docMk/>
            <pc:sldMk cId="462359650" sldId="260"/>
            <ac:spMk id="10" creationId="{A8C9A75B-0C02-4536-928B-75C357B0E139}"/>
          </ac:spMkLst>
        </pc:spChg>
        <pc:spChg chg="mod">
          <ac:chgData name="Maika Telga" userId="e49cd6bf-ee50-4b18-b3c4-d548d286724a" providerId="ADAL" clId="{A447B567-39E5-4128-BA5E-0F5E199142F9}" dt="2021-10-04T08:01:02.985" v="1159" actId="1076"/>
          <ac:spMkLst>
            <pc:docMk/>
            <pc:sldMk cId="462359650" sldId="260"/>
            <ac:spMk id="11" creationId="{28269DB0-5F29-42CA-9201-122B63699622}"/>
          </ac:spMkLst>
        </pc:spChg>
        <pc:spChg chg="add del mod">
          <ac:chgData name="Maika Telga" userId="e49cd6bf-ee50-4b18-b3c4-d548d286724a" providerId="ADAL" clId="{A447B567-39E5-4128-BA5E-0F5E199142F9}" dt="2021-10-04T08:00:48.165" v="1156" actId="478"/>
          <ac:spMkLst>
            <pc:docMk/>
            <pc:sldMk cId="462359650" sldId="260"/>
            <ac:spMk id="12" creationId="{177A0DF1-6A02-445A-99B3-59F676C85B90}"/>
          </ac:spMkLst>
        </pc:spChg>
        <pc:spChg chg="add mod">
          <ac:chgData name="Maika Telga" userId="e49cd6bf-ee50-4b18-b3c4-d548d286724a" providerId="ADAL" clId="{A447B567-39E5-4128-BA5E-0F5E199142F9}" dt="2021-10-04T08:00:48.924" v="1157"/>
          <ac:spMkLst>
            <pc:docMk/>
            <pc:sldMk cId="462359650" sldId="260"/>
            <ac:spMk id="13" creationId="{C7AB74B0-BF04-4B38-AF6A-48ABD39D69CD}"/>
          </ac:spMkLst>
        </pc:spChg>
        <pc:spChg chg="add mod">
          <ac:chgData name="Maika Telga" userId="e49cd6bf-ee50-4b18-b3c4-d548d286724a" providerId="ADAL" clId="{A447B567-39E5-4128-BA5E-0F5E199142F9}" dt="2021-10-04T16:23:52.961" v="2139"/>
          <ac:spMkLst>
            <pc:docMk/>
            <pc:sldMk cId="462359650" sldId="260"/>
            <ac:spMk id="15" creationId="{D218942D-0DC8-4555-A09B-830DAE6C0C25}"/>
          </ac:spMkLst>
        </pc:spChg>
        <pc:picChg chg="add mod">
          <ac:chgData name="Maika Telga" userId="e49cd6bf-ee50-4b18-b3c4-d548d286724a" providerId="ADAL" clId="{A447B567-39E5-4128-BA5E-0F5E199142F9}" dt="2021-10-04T16:23:52.961" v="2139"/>
          <ac:picMkLst>
            <pc:docMk/>
            <pc:sldMk cId="462359650" sldId="260"/>
            <ac:picMk id="14" creationId="{C8848818-DB8F-4DC5-BC81-EDA596A4A259}"/>
          </ac:picMkLst>
        </pc:picChg>
        <pc:cxnChg chg="mod">
          <ac:chgData name="Maika Telga" userId="e49cd6bf-ee50-4b18-b3c4-d548d286724a" providerId="ADAL" clId="{A447B567-39E5-4128-BA5E-0F5E199142F9}" dt="2021-10-04T08:01:09.130" v="1166" actId="1038"/>
          <ac:cxnSpMkLst>
            <pc:docMk/>
            <pc:sldMk cId="462359650" sldId="260"/>
            <ac:cxnSpMk id="5" creationId="{5B075421-F8AB-4E36-92AD-DB7C1729DF29}"/>
          </ac:cxnSpMkLst>
        </pc:cxnChg>
        <pc:cxnChg chg="mod">
          <ac:chgData name="Maika Telga" userId="e49cd6bf-ee50-4b18-b3c4-d548d286724a" providerId="ADAL" clId="{A447B567-39E5-4128-BA5E-0F5E199142F9}" dt="2021-10-04T08:01:09.130" v="1166" actId="1038"/>
          <ac:cxnSpMkLst>
            <pc:docMk/>
            <pc:sldMk cId="462359650" sldId="260"/>
            <ac:cxnSpMk id="6" creationId="{72826B07-20EB-45ED-AAE3-19339E313FC9}"/>
          </ac:cxnSpMkLst>
        </pc:cxnChg>
        <pc:cxnChg chg="mod">
          <ac:chgData name="Maika Telga" userId="e49cd6bf-ee50-4b18-b3c4-d548d286724a" providerId="ADAL" clId="{A447B567-39E5-4128-BA5E-0F5E199142F9}" dt="2021-10-04T08:01:09.130" v="1166" actId="1038"/>
          <ac:cxnSpMkLst>
            <pc:docMk/>
            <pc:sldMk cId="462359650" sldId="260"/>
            <ac:cxnSpMk id="7" creationId="{5DD91360-F2A1-4F20-A53F-9235D2F5FB15}"/>
          </ac:cxnSpMkLst>
        </pc:cxnChg>
      </pc:sldChg>
      <pc:sldChg chg="modSp del mod">
        <pc:chgData name="Maika Telga" userId="e49cd6bf-ee50-4b18-b3c4-d548d286724a" providerId="ADAL" clId="{A447B567-39E5-4128-BA5E-0F5E199142F9}" dt="2021-10-04T08:06:13.522" v="1323" actId="2696"/>
        <pc:sldMkLst>
          <pc:docMk/>
          <pc:sldMk cId="2365234295" sldId="261"/>
        </pc:sldMkLst>
        <pc:graphicFrameChg chg="mod">
          <ac:chgData name="Maika Telga" userId="e49cd6bf-ee50-4b18-b3c4-d548d286724a" providerId="ADAL" clId="{A447B567-39E5-4128-BA5E-0F5E199142F9}" dt="2021-10-04T07:19:27.271" v="621" actId="403"/>
          <ac:graphicFrameMkLst>
            <pc:docMk/>
            <pc:sldMk cId="2365234295" sldId="261"/>
            <ac:graphicFrameMk id="2" creationId="{8B4F0040-7CA2-4A19-8B9C-7830030C1297}"/>
          </ac:graphicFrameMkLst>
        </pc:graphicFrameChg>
      </pc:sldChg>
      <pc:sldChg chg="addSp delSp modSp del mod ord">
        <pc:chgData name="Maika Telga" userId="e49cd6bf-ee50-4b18-b3c4-d548d286724a" providerId="ADAL" clId="{A447B567-39E5-4128-BA5E-0F5E199142F9}" dt="2021-10-04T08:04:37.091" v="1291" actId="2696"/>
        <pc:sldMkLst>
          <pc:docMk/>
          <pc:sldMk cId="1236059862" sldId="262"/>
        </pc:sldMkLst>
        <pc:spChg chg="add mod">
          <ac:chgData name="Maika Telga" userId="e49cd6bf-ee50-4b18-b3c4-d548d286724a" providerId="ADAL" clId="{A447B567-39E5-4128-BA5E-0F5E199142F9}" dt="2021-10-04T07:18:48.786" v="614"/>
          <ac:spMkLst>
            <pc:docMk/>
            <pc:sldMk cId="1236059862" sldId="262"/>
            <ac:spMk id="4" creationId="{A5BA0DBC-E4D1-4C8D-B052-AD4D6BD731F2}"/>
          </ac:spMkLst>
        </pc:spChg>
        <pc:graphicFrameChg chg="add del mod">
          <ac:chgData name="Maika Telga" userId="e49cd6bf-ee50-4b18-b3c4-d548d286724a" providerId="ADAL" clId="{A447B567-39E5-4128-BA5E-0F5E199142F9}" dt="2021-10-04T08:04:07.993" v="1284" actId="478"/>
          <ac:graphicFrameMkLst>
            <pc:docMk/>
            <pc:sldMk cId="1236059862" sldId="262"/>
            <ac:graphicFrameMk id="3" creationId="{9B1EF3BC-B01E-4670-A541-6AC460FEB8A1}"/>
          </ac:graphicFrameMkLst>
        </pc:graphicFrameChg>
      </pc:sldChg>
      <pc:sldChg chg="modSp del mod">
        <pc:chgData name="Maika Telga" userId="e49cd6bf-ee50-4b18-b3c4-d548d286724a" providerId="ADAL" clId="{A447B567-39E5-4128-BA5E-0F5E199142F9}" dt="2021-10-04T07:20:01.498" v="623" actId="2696"/>
        <pc:sldMkLst>
          <pc:docMk/>
          <pc:sldMk cId="1251066897" sldId="273"/>
        </pc:sldMkLst>
        <pc:spChg chg="mod">
          <ac:chgData name="Maika Telga" userId="e49cd6bf-ee50-4b18-b3c4-d548d286724a" providerId="ADAL" clId="{A447B567-39E5-4128-BA5E-0F5E199142F9}" dt="2021-10-04T07:19:37.550" v="622" actId="1076"/>
          <ac:spMkLst>
            <pc:docMk/>
            <pc:sldMk cId="1251066897" sldId="273"/>
            <ac:spMk id="16" creationId="{F835CDE9-4006-4351-A164-CD479A41D36C}"/>
          </ac:spMkLst>
        </pc:spChg>
      </pc:sldChg>
      <pc:sldChg chg="del">
        <pc:chgData name="Maika Telga" userId="e49cd6bf-ee50-4b18-b3c4-d548d286724a" providerId="ADAL" clId="{A447B567-39E5-4128-BA5E-0F5E199142F9}" dt="2021-10-04T07:20:01.498" v="623" actId="2696"/>
        <pc:sldMkLst>
          <pc:docMk/>
          <pc:sldMk cId="2843458552" sldId="274"/>
        </pc:sldMkLst>
      </pc:sldChg>
      <pc:sldChg chg="del">
        <pc:chgData name="Maika Telga" userId="e49cd6bf-ee50-4b18-b3c4-d548d286724a" providerId="ADAL" clId="{A447B567-39E5-4128-BA5E-0F5E199142F9}" dt="2021-10-04T07:20:01.498" v="623" actId="2696"/>
        <pc:sldMkLst>
          <pc:docMk/>
          <pc:sldMk cId="9578" sldId="275"/>
        </pc:sldMkLst>
      </pc:sldChg>
      <pc:sldChg chg="addSp delSp modSp mod modAnim">
        <pc:chgData name="Maika Telga" userId="e49cd6bf-ee50-4b18-b3c4-d548d286724a" providerId="ADAL" clId="{A447B567-39E5-4128-BA5E-0F5E199142F9}" dt="2021-10-04T08:21:22.115" v="1371"/>
        <pc:sldMkLst>
          <pc:docMk/>
          <pc:sldMk cId="741004569" sldId="276"/>
        </pc:sldMkLst>
        <pc:spChg chg="del mod">
          <ac:chgData name="Maika Telga" userId="e49cd6bf-ee50-4b18-b3c4-d548d286724a" providerId="ADAL" clId="{A447B567-39E5-4128-BA5E-0F5E199142F9}" dt="2021-10-04T07:21:48.409" v="659" actId="478"/>
          <ac:spMkLst>
            <pc:docMk/>
            <pc:sldMk cId="741004569" sldId="276"/>
            <ac:spMk id="3" creationId="{14CAC739-5A14-408F-B840-F4F1AA91BE38}"/>
          </ac:spMkLst>
        </pc:spChg>
        <pc:spChg chg="add mod">
          <ac:chgData name="Maika Telga" userId="e49cd6bf-ee50-4b18-b3c4-d548d286724a" providerId="ADAL" clId="{A447B567-39E5-4128-BA5E-0F5E199142F9}" dt="2021-10-04T07:50:49.200" v="1037" actId="2711"/>
          <ac:spMkLst>
            <pc:docMk/>
            <pc:sldMk cId="741004569" sldId="276"/>
            <ac:spMk id="4" creationId="{E737F0A8-34E0-4A46-AFCF-D02D5EA2A5FF}"/>
          </ac:spMkLst>
        </pc:spChg>
        <pc:spChg chg="add mod">
          <ac:chgData name="Maika Telga" userId="e49cd6bf-ee50-4b18-b3c4-d548d286724a" providerId="ADAL" clId="{A447B567-39E5-4128-BA5E-0F5E199142F9}" dt="2021-10-04T07:51:06.450" v="1042" actId="113"/>
          <ac:spMkLst>
            <pc:docMk/>
            <pc:sldMk cId="741004569" sldId="276"/>
            <ac:spMk id="5" creationId="{D449E935-3F80-498C-8C5A-6FC7F39C8853}"/>
          </ac:spMkLst>
        </pc:spChg>
        <pc:spChg chg="add mod">
          <ac:chgData name="Maika Telga" userId="e49cd6bf-ee50-4b18-b3c4-d548d286724a" providerId="ADAL" clId="{A447B567-39E5-4128-BA5E-0F5E199142F9}" dt="2021-10-04T07:50:49.200" v="1037" actId="2711"/>
          <ac:spMkLst>
            <pc:docMk/>
            <pc:sldMk cId="741004569" sldId="276"/>
            <ac:spMk id="6" creationId="{6458DB06-194A-4B46-87F0-B6D5B28B7E56}"/>
          </ac:spMkLst>
        </pc:spChg>
        <pc:picChg chg="mod">
          <ac:chgData name="Maika Telga" userId="e49cd6bf-ee50-4b18-b3c4-d548d286724a" providerId="ADAL" clId="{A447B567-39E5-4128-BA5E-0F5E199142F9}" dt="2021-10-04T07:51:15.483" v="1048" actId="1036"/>
          <ac:picMkLst>
            <pc:docMk/>
            <pc:sldMk cId="741004569" sldId="276"/>
            <ac:picMk id="2" creationId="{83A72F5A-95C5-4487-8962-3A7E2260AC50}"/>
          </ac:picMkLst>
        </pc:picChg>
      </pc:sldChg>
      <pc:sldChg chg="addSp delSp modSp add mod delAnim">
        <pc:chgData name="Maika Telga" userId="e49cd6bf-ee50-4b18-b3c4-d548d286724a" providerId="ADAL" clId="{A447B567-39E5-4128-BA5E-0F5E199142F9}" dt="2021-10-04T11:52:06.893" v="1404" actId="1440"/>
        <pc:sldMkLst>
          <pc:docMk/>
          <pc:sldMk cId="35018866" sldId="277"/>
        </pc:sldMkLst>
        <pc:spChg chg="mod">
          <ac:chgData name="Maika Telga" userId="e49cd6bf-ee50-4b18-b3c4-d548d286724a" providerId="ADAL" clId="{A447B567-39E5-4128-BA5E-0F5E199142F9}" dt="2021-10-04T07:55:26.236" v="1076" actId="2711"/>
          <ac:spMkLst>
            <pc:docMk/>
            <pc:sldMk cId="35018866" sldId="277"/>
            <ac:spMk id="3" creationId="{14CAC739-5A14-408F-B840-F4F1AA91BE38}"/>
          </ac:spMkLst>
        </pc:spChg>
        <pc:spChg chg="mod">
          <ac:chgData name="Maika Telga" userId="e49cd6bf-ee50-4b18-b3c4-d548d286724a" providerId="ADAL" clId="{A447B567-39E5-4128-BA5E-0F5E199142F9}" dt="2021-10-04T07:55:18.982" v="1075" actId="2711"/>
          <ac:spMkLst>
            <pc:docMk/>
            <pc:sldMk cId="35018866" sldId="277"/>
            <ac:spMk id="4" creationId="{E737F0A8-34E0-4A46-AFCF-D02D5EA2A5FF}"/>
          </ac:spMkLst>
        </pc:spChg>
        <pc:spChg chg="del mod">
          <ac:chgData name="Maika Telga" userId="e49cd6bf-ee50-4b18-b3c4-d548d286724a" providerId="ADAL" clId="{A447B567-39E5-4128-BA5E-0F5E199142F9}" dt="2021-10-04T07:55:10.968" v="1073" actId="478"/>
          <ac:spMkLst>
            <pc:docMk/>
            <pc:sldMk cId="35018866" sldId="277"/>
            <ac:spMk id="5" creationId="{D449E935-3F80-498C-8C5A-6FC7F39C8853}"/>
          </ac:spMkLst>
        </pc:spChg>
        <pc:spChg chg="add mod">
          <ac:chgData name="Maika Telga" userId="e49cd6bf-ee50-4b18-b3c4-d548d286724a" providerId="ADAL" clId="{A447B567-39E5-4128-BA5E-0F5E199142F9}" dt="2021-10-04T07:55:11.989" v="1074"/>
          <ac:spMkLst>
            <pc:docMk/>
            <pc:sldMk cId="35018866" sldId="277"/>
            <ac:spMk id="12" creationId="{94282BB8-DA36-4772-93EF-D018CF7FEE19}"/>
          </ac:spMkLst>
        </pc:spChg>
        <pc:picChg chg="del">
          <ac:chgData name="Maika Telga" userId="e49cd6bf-ee50-4b18-b3c4-d548d286724a" providerId="ADAL" clId="{A447B567-39E5-4128-BA5E-0F5E199142F9}" dt="2021-10-04T06:56:57.263" v="128" actId="478"/>
          <ac:picMkLst>
            <pc:docMk/>
            <pc:sldMk cId="35018866" sldId="277"/>
            <ac:picMk id="2" creationId="{83A72F5A-95C5-4487-8962-3A7E2260AC50}"/>
          </ac:picMkLst>
        </pc:picChg>
        <pc:picChg chg="add mod modCrop">
          <ac:chgData name="Maika Telga" userId="e49cd6bf-ee50-4b18-b3c4-d548d286724a" providerId="ADAL" clId="{A447B567-39E5-4128-BA5E-0F5E199142F9}" dt="2021-10-04T11:52:06.893" v="1404" actId="1440"/>
          <ac:picMkLst>
            <pc:docMk/>
            <pc:sldMk cId="35018866" sldId="277"/>
            <ac:picMk id="7" creationId="{71754C73-DED9-4EFE-8C82-57968D937B62}"/>
          </ac:picMkLst>
        </pc:picChg>
        <pc:picChg chg="add mod modCrop">
          <ac:chgData name="Maika Telga" userId="e49cd6bf-ee50-4b18-b3c4-d548d286724a" providerId="ADAL" clId="{A447B567-39E5-4128-BA5E-0F5E199142F9}" dt="2021-10-04T11:52:06.893" v="1404" actId="1440"/>
          <ac:picMkLst>
            <pc:docMk/>
            <pc:sldMk cId="35018866" sldId="277"/>
            <ac:picMk id="9" creationId="{985909F7-5CD4-4E0D-87D1-6470FF20E8CD}"/>
          </ac:picMkLst>
        </pc:picChg>
        <pc:picChg chg="add mod">
          <ac:chgData name="Maika Telga" userId="e49cd6bf-ee50-4b18-b3c4-d548d286724a" providerId="ADAL" clId="{A447B567-39E5-4128-BA5E-0F5E199142F9}" dt="2021-10-04T11:52:06.893" v="1404" actId="1440"/>
          <ac:picMkLst>
            <pc:docMk/>
            <pc:sldMk cId="35018866" sldId="277"/>
            <ac:picMk id="11" creationId="{3C98347D-AAE5-4725-A5BF-768D40DB6AA7}"/>
          </ac:picMkLst>
        </pc:picChg>
      </pc:sldChg>
      <pc:sldChg chg="new del ord">
        <pc:chgData name="Maika Telga" userId="e49cd6bf-ee50-4b18-b3c4-d548d286724a" providerId="ADAL" clId="{A447B567-39E5-4128-BA5E-0F5E199142F9}" dt="2021-10-04T06:49:50.266" v="3" actId="2696"/>
        <pc:sldMkLst>
          <pc:docMk/>
          <pc:sldMk cId="1048036171" sldId="277"/>
        </pc:sldMkLst>
      </pc:sldChg>
      <pc:sldChg chg="addSp modSp new del mod">
        <pc:chgData name="Maika Telga" userId="e49cd6bf-ee50-4b18-b3c4-d548d286724a" providerId="ADAL" clId="{A447B567-39E5-4128-BA5E-0F5E199142F9}" dt="2021-10-04T11:49:46.391" v="1375" actId="2696"/>
        <pc:sldMkLst>
          <pc:docMk/>
          <pc:sldMk cId="3058692253" sldId="278"/>
        </pc:sldMkLst>
        <pc:picChg chg="add mod">
          <ac:chgData name="Maika Telga" userId="e49cd6bf-ee50-4b18-b3c4-d548d286724a" providerId="ADAL" clId="{A447B567-39E5-4128-BA5E-0F5E199142F9}" dt="2021-10-04T07:14:55.937" v="544" actId="14100"/>
          <ac:picMkLst>
            <pc:docMk/>
            <pc:sldMk cId="3058692253" sldId="278"/>
            <ac:picMk id="3" creationId="{74B79792-23B4-4E83-B583-4B3D5ACEF67A}"/>
          </ac:picMkLst>
        </pc:picChg>
        <pc:picChg chg="add mod">
          <ac:chgData name="Maika Telga" userId="e49cd6bf-ee50-4b18-b3c4-d548d286724a" providerId="ADAL" clId="{A447B567-39E5-4128-BA5E-0F5E199142F9}" dt="2021-10-04T07:15:21.619" v="550" actId="1076"/>
          <ac:picMkLst>
            <pc:docMk/>
            <pc:sldMk cId="3058692253" sldId="278"/>
            <ac:picMk id="5" creationId="{71DB5BE1-4652-4789-9A6B-7241CE3091B9}"/>
          </ac:picMkLst>
        </pc:picChg>
      </pc:sldChg>
      <pc:sldChg chg="new del">
        <pc:chgData name="Maika Telga" userId="e49cd6bf-ee50-4b18-b3c4-d548d286724a" providerId="ADAL" clId="{A447B567-39E5-4128-BA5E-0F5E199142F9}" dt="2021-10-04T07:22:19.868" v="663" actId="2696"/>
        <pc:sldMkLst>
          <pc:docMk/>
          <pc:sldMk cId="827833415" sldId="279"/>
        </pc:sldMkLst>
      </pc:sldChg>
      <pc:sldChg chg="addSp delSp modSp add mod">
        <pc:chgData name="Maika Telga" userId="e49cd6bf-ee50-4b18-b3c4-d548d286724a" providerId="ADAL" clId="{A447B567-39E5-4128-BA5E-0F5E199142F9}" dt="2021-10-04T16:44:53.903" v="2310" actId="1036"/>
        <pc:sldMkLst>
          <pc:docMk/>
          <pc:sldMk cId="1171149210" sldId="279"/>
        </pc:sldMkLst>
        <pc:spChg chg="mod">
          <ac:chgData name="Maika Telga" userId="e49cd6bf-ee50-4b18-b3c4-d548d286724a" providerId="ADAL" clId="{A447B567-39E5-4128-BA5E-0F5E199142F9}" dt="2021-10-04T07:55:43.775" v="1079" actId="2711"/>
          <ac:spMkLst>
            <pc:docMk/>
            <pc:sldMk cId="1171149210" sldId="279"/>
            <ac:spMk id="3" creationId="{14CAC739-5A14-408F-B840-F4F1AA91BE38}"/>
          </ac:spMkLst>
        </pc:spChg>
        <pc:spChg chg="mod">
          <ac:chgData name="Maika Telga" userId="e49cd6bf-ee50-4b18-b3c4-d548d286724a" providerId="ADAL" clId="{A447B567-39E5-4128-BA5E-0F5E199142F9}" dt="2021-10-04T07:55:43.775" v="1079" actId="2711"/>
          <ac:spMkLst>
            <pc:docMk/>
            <pc:sldMk cId="1171149210" sldId="279"/>
            <ac:spMk id="4" creationId="{E737F0A8-34E0-4A46-AFCF-D02D5EA2A5FF}"/>
          </ac:spMkLst>
        </pc:spChg>
        <pc:spChg chg="del">
          <ac:chgData name="Maika Telga" userId="e49cd6bf-ee50-4b18-b3c4-d548d286724a" providerId="ADAL" clId="{A447B567-39E5-4128-BA5E-0F5E199142F9}" dt="2021-10-04T07:55:35.806" v="1077" actId="478"/>
          <ac:spMkLst>
            <pc:docMk/>
            <pc:sldMk cId="1171149210" sldId="279"/>
            <ac:spMk id="5" creationId="{D449E935-3F80-498C-8C5A-6FC7F39C8853}"/>
          </ac:spMkLst>
        </pc:spChg>
        <pc:spChg chg="add mod">
          <ac:chgData name="Maika Telga" userId="e49cd6bf-ee50-4b18-b3c4-d548d286724a" providerId="ADAL" clId="{A447B567-39E5-4128-BA5E-0F5E199142F9}" dt="2021-10-04T07:55:53.901" v="1081" actId="20577"/>
          <ac:spMkLst>
            <pc:docMk/>
            <pc:sldMk cId="1171149210" sldId="279"/>
            <ac:spMk id="8" creationId="{8296107D-64CB-497A-B8B5-B8E7392B54BD}"/>
          </ac:spMkLst>
        </pc:spChg>
        <pc:spChg chg="add mod">
          <ac:chgData name="Maika Telga" userId="e49cd6bf-ee50-4b18-b3c4-d548d286724a" providerId="ADAL" clId="{A447B567-39E5-4128-BA5E-0F5E199142F9}" dt="2021-10-04T07:55:36.766" v="1078"/>
          <ac:spMkLst>
            <pc:docMk/>
            <pc:sldMk cId="1171149210" sldId="279"/>
            <ac:spMk id="10" creationId="{F7A737C1-1EB4-43AC-9860-BE174D029F71}"/>
          </ac:spMkLst>
        </pc:spChg>
        <pc:picChg chg="add mod">
          <ac:chgData name="Maika Telga" userId="e49cd6bf-ee50-4b18-b3c4-d548d286724a" providerId="ADAL" clId="{A447B567-39E5-4128-BA5E-0F5E199142F9}" dt="2021-10-04T16:44:53.903" v="2310" actId="1036"/>
          <ac:picMkLst>
            <pc:docMk/>
            <pc:sldMk cId="1171149210" sldId="279"/>
            <ac:picMk id="5" creationId="{DC1C5794-79F8-40DB-A2D1-FA083C84FF84}"/>
          </ac:picMkLst>
        </pc:picChg>
        <pc:picChg chg="del">
          <ac:chgData name="Maika Telga" userId="e49cd6bf-ee50-4b18-b3c4-d548d286724a" providerId="ADAL" clId="{A447B567-39E5-4128-BA5E-0F5E199142F9}" dt="2021-10-04T07:22:28.430" v="665" actId="478"/>
          <ac:picMkLst>
            <pc:docMk/>
            <pc:sldMk cId="1171149210" sldId="279"/>
            <ac:picMk id="7" creationId="{71754C73-DED9-4EFE-8C82-57968D937B62}"/>
          </ac:picMkLst>
        </pc:picChg>
        <pc:picChg chg="del">
          <ac:chgData name="Maika Telga" userId="e49cd6bf-ee50-4b18-b3c4-d548d286724a" providerId="ADAL" clId="{A447B567-39E5-4128-BA5E-0F5E199142F9}" dt="2021-10-04T07:22:28.430" v="665" actId="478"/>
          <ac:picMkLst>
            <pc:docMk/>
            <pc:sldMk cId="1171149210" sldId="279"/>
            <ac:picMk id="9" creationId="{985909F7-5CD4-4E0D-87D1-6470FF20E8CD}"/>
          </ac:picMkLst>
        </pc:picChg>
        <pc:picChg chg="add mod">
          <ac:chgData name="Maika Telga" userId="e49cd6bf-ee50-4b18-b3c4-d548d286724a" providerId="ADAL" clId="{A447B567-39E5-4128-BA5E-0F5E199142F9}" dt="2021-10-04T16:44:53.903" v="2310" actId="1036"/>
          <ac:picMkLst>
            <pc:docMk/>
            <pc:sldMk cId="1171149210" sldId="279"/>
            <ac:picMk id="9" creationId="{B66EA7EA-2C5F-4BC4-8C51-26A53684C50C}"/>
          </ac:picMkLst>
        </pc:picChg>
        <pc:picChg chg="del">
          <ac:chgData name="Maika Telga" userId="e49cd6bf-ee50-4b18-b3c4-d548d286724a" providerId="ADAL" clId="{A447B567-39E5-4128-BA5E-0F5E199142F9}" dt="2021-10-04T07:22:28.430" v="665" actId="478"/>
          <ac:picMkLst>
            <pc:docMk/>
            <pc:sldMk cId="1171149210" sldId="279"/>
            <ac:picMk id="11" creationId="{3C98347D-AAE5-4725-A5BF-768D40DB6AA7}"/>
          </ac:picMkLst>
        </pc:picChg>
        <pc:cxnChg chg="add mod">
          <ac:chgData name="Maika Telga" userId="e49cd6bf-ee50-4b18-b3c4-d548d286724a" providerId="ADAL" clId="{A447B567-39E5-4128-BA5E-0F5E199142F9}" dt="2021-10-04T08:08:41.428" v="1337" actId="1582"/>
          <ac:cxnSpMkLst>
            <pc:docMk/>
            <pc:sldMk cId="1171149210" sldId="279"/>
            <ac:cxnSpMk id="6" creationId="{A1970B88-EC59-4978-AF96-464F4D1B9F84}"/>
          </ac:cxnSpMkLst>
        </pc:cxnChg>
      </pc:sldChg>
      <pc:sldChg chg="addSp delSp modSp new mod ord modTransition setBg">
        <pc:chgData name="Maika Telga" userId="e49cd6bf-ee50-4b18-b3c4-d548d286724a" providerId="ADAL" clId="{A447B567-39E5-4128-BA5E-0F5E199142F9}" dt="2021-10-04T16:19:52.301" v="2063" actId="1076"/>
        <pc:sldMkLst>
          <pc:docMk/>
          <pc:sldMk cId="79260381" sldId="280"/>
        </pc:sldMkLst>
        <pc:spChg chg="add del mod">
          <ac:chgData name="Maika Telga" userId="e49cd6bf-ee50-4b18-b3c4-d548d286724a" providerId="ADAL" clId="{A447B567-39E5-4128-BA5E-0F5E199142F9}" dt="2021-10-04T07:26:18.973" v="874" actId="478"/>
          <ac:spMkLst>
            <pc:docMk/>
            <pc:sldMk cId="79260381" sldId="280"/>
            <ac:spMk id="2" creationId="{1EF0F8E8-1C0A-4670-AAB9-A693AD94E664}"/>
          </ac:spMkLst>
        </pc:spChg>
        <pc:spChg chg="add mod ord">
          <ac:chgData name="Maika Telga" userId="e49cd6bf-ee50-4b18-b3c4-d548d286724a" providerId="ADAL" clId="{A447B567-39E5-4128-BA5E-0F5E199142F9}" dt="2021-10-04T07:44:46.121" v="980" actId="255"/>
          <ac:spMkLst>
            <pc:docMk/>
            <pc:sldMk cId="79260381" sldId="280"/>
            <ac:spMk id="4" creationId="{D0EC09A9-25CC-4964-8224-F8558A47CA8F}"/>
          </ac:spMkLst>
        </pc:spChg>
        <pc:spChg chg="add">
          <ac:chgData name="Maika Telga" userId="e49cd6bf-ee50-4b18-b3c4-d548d286724a" providerId="ADAL" clId="{A447B567-39E5-4128-BA5E-0F5E199142F9}" dt="2021-10-04T07:43:21.935" v="966" actId="26606"/>
          <ac:spMkLst>
            <pc:docMk/>
            <pc:sldMk cId="79260381" sldId="280"/>
            <ac:spMk id="11" creationId="{8FC9BE17-9A7B-462D-AE50-3D8777387304}"/>
          </ac:spMkLst>
        </pc:spChg>
        <pc:spChg chg="add">
          <ac:chgData name="Maika Telga" userId="e49cd6bf-ee50-4b18-b3c4-d548d286724a" providerId="ADAL" clId="{A447B567-39E5-4128-BA5E-0F5E199142F9}" dt="2021-10-04T07:43:21.935" v="966" actId="26606"/>
          <ac:spMkLst>
            <pc:docMk/>
            <pc:sldMk cId="79260381" sldId="280"/>
            <ac:spMk id="13" creationId="{3EBE8569-6AEC-4B8C-8D53-2DE337CDBA65}"/>
          </ac:spMkLst>
        </pc:spChg>
        <pc:spChg chg="add">
          <ac:chgData name="Maika Telga" userId="e49cd6bf-ee50-4b18-b3c4-d548d286724a" providerId="ADAL" clId="{A447B567-39E5-4128-BA5E-0F5E199142F9}" dt="2021-10-04T07:43:21.935" v="966" actId="26606"/>
          <ac:spMkLst>
            <pc:docMk/>
            <pc:sldMk cId="79260381" sldId="280"/>
            <ac:spMk id="15" creationId="{55D4142C-5077-457F-A6AD-3FECFDB39685}"/>
          </ac:spMkLst>
        </pc:spChg>
        <pc:spChg chg="add">
          <ac:chgData name="Maika Telga" userId="e49cd6bf-ee50-4b18-b3c4-d548d286724a" providerId="ADAL" clId="{A447B567-39E5-4128-BA5E-0F5E199142F9}" dt="2021-10-04T07:43:21.935" v="966" actId="26606"/>
          <ac:spMkLst>
            <pc:docMk/>
            <pc:sldMk cId="79260381" sldId="280"/>
            <ac:spMk id="17" creationId="{7A5F0580-5EE9-419F-96EE-B6529EF6E7D0}"/>
          </ac:spMkLst>
        </pc:spChg>
        <pc:picChg chg="add mod">
          <ac:chgData name="Maika Telga" userId="e49cd6bf-ee50-4b18-b3c4-d548d286724a" providerId="ADAL" clId="{A447B567-39E5-4128-BA5E-0F5E199142F9}" dt="2021-10-04T07:44:04.835" v="974" actId="1076"/>
          <ac:picMkLst>
            <pc:docMk/>
            <pc:sldMk cId="79260381" sldId="280"/>
            <ac:picMk id="6" creationId="{7A1D3F08-6D36-4580-B457-BF9261253E95}"/>
          </ac:picMkLst>
        </pc:picChg>
        <pc:picChg chg="add mod">
          <ac:chgData name="Maika Telga" userId="e49cd6bf-ee50-4b18-b3c4-d548d286724a" providerId="ADAL" clId="{A447B567-39E5-4128-BA5E-0F5E199142F9}" dt="2021-10-04T16:19:28.737" v="2056" actId="14100"/>
          <ac:picMkLst>
            <pc:docMk/>
            <pc:sldMk cId="79260381" sldId="280"/>
            <ac:picMk id="12" creationId="{0198CAA9-9B00-4085-9C7E-88FA3BDF27EA}"/>
          </ac:picMkLst>
        </pc:picChg>
        <pc:picChg chg="add mod">
          <ac:chgData name="Maika Telga" userId="e49cd6bf-ee50-4b18-b3c4-d548d286724a" providerId="ADAL" clId="{A447B567-39E5-4128-BA5E-0F5E199142F9}" dt="2021-10-04T16:19:52.301" v="2063" actId="1076"/>
          <ac:picMkLst>
            <pc:docMk/>
            <pc:sldMk cId="79260381" sldId="280"/>
            <ac:picMk id="14" creationId="{A9A725C3-B72D-4695-B5C8-303939DC2B3D}"/>
          </ac:picMkLst>
        </pc:picChg>
        <pc:picChg chg="add del mod">
          <ac:chgData name="Maika Telga" userId="e49cd6bf-ee50-4b18-b3c4-d548d286724a" providerId="ADAL" clId="{A447B567-39E5-4128-BA5E-0F5E199142F9}" dt="2021-10-04T07:48:56.266" v="1018" actId="478"/>
          <ac:picMkLst>
            <pc:docMk/>
            <pc:sldMk cId="79260381" sldId="280"/>
            <ac:picMk id="16" creationId="{793562FA-2456-4F40-B639-93E3D5858C1D}"/>
          </ac:picMkLst>
        </pc:picChg>
        <pc:picChg chg="add mod">
          <ac:chgData name="Maika Telga" userId="e49cd6bf-ee50-4b18-b3c4-d548d286724a" providerId="ADAL" clId="{A447B567-39E5-4128-BA5E-0F5E199142F9}" dt="2021-10-04T16:19:38.390" v="2059" actId="1076"/>
          <ac:picMkLst>
            <pc:docMk/>
            <pc:sldMk cId="79260381" sldId="280"/>
            <ac:picMk id="18" creationId="{AFDAF2FC-3347-4480-A071-AA72C8F54E11}"/>
          </ac:picMkLst>
        </pc:picChg>
        <pc:picChg chg="add mod">
          <ac:chgData name="Maika Telga" userId="e49cd6bf-ee50-4b18-b3c4-d548d286724a" providerId="ADAL" clId="{A447B567-39E5-4128-BA5E-0F5E199142F9}" dt="2021-10-04T16:19:43.589" v="2060" actId="1076"/>
          <ac:picMkLst>
            <pc:docMk/>
            <pc:sldMk cId="79260381" sldId="280"/>
            <ac:picMk id="19" creationId="{E1520B4D-AE1A-4A93-B2C3-C2B884BE155D}"/>
          </ac:picMkLst>
        </pc:picChg>
        <pc:picChg chg="add del">
          <ac:chgData name="Maika Telga" userId="e49cd6bf-ee50-4b18-b3c4-d548d286724a" providerId="ADAL" clId="{A447B567-39E5-4128-BA5E-0F5E199142F9}" dt="2021-10-04T07:47:12.355" v="998" actId="478"/>
          <ac:picMkLst>
            <pc:docMk/>
            <pc:sldMk cId="79260381" sldId="280"/>
            <ac:picMk id="1026" creationId="{BEF2EBF2-E95E-4C51-A895-833C4FA817BA}"/>
          </ac:picMkLst>
        </pc:picChg>
        <pc:picChg chg="add mod">
          <ac:chgData name="Maika Telga" userId="e49cd6bf-ee50-4b18-b3c4-d548d286724a" providerId="ADAL" clId="{A447B567-39E5-4128-BA5E-0F5E199142F9}" dt="2021-10-04T16:19:31.903" v="2057" actId="1076"/>
          <ac:picMkLst>
            <pc:docMk/>
            <pc:sldMk cId="79260381" sldId="280"/>
            <ac:picMk id="1028" creationId="{3F74A887-49C3-4B61-9366-61339D6BE77D}"/>
          </ac:picMkLst>
        </pc:picChg>
        <pc:picChg chg="add mod">
          <ac:chgData name="Maika Telga" userId="e49cd6bf-ee50-4b18-b3c4-d548d286724a" providerId="ADAL" clId="{A447B567-39E5-4128-BA5E-0F5E199142F9}" dt="2021-10-04T16:19:34.373" v="2058" actId="1076"/>
          <ac:picMkLst>
            <pc:docMk/>
            <pc:sldMk cId="79260381" sldId="280"/>
            <ac:picMk id="1030" creationId="{B84939AA-F055-4A73-9323-7E5C09C5C2F2}"/>
          </ac:picMkLst>
        </pc:picChg>
        <pc:picChg chg="add mod">
          <ac:chgData name="Maika Telga" userId="e49cd6bf-ee50-4b18-b3c4-d548d286724a" providerId="ADAL" clId="{A447B567-39E5-4128-BA5E-0F5E199142F9}" dt="2021-10-04T07:53:50.897" v="1072" actId="14100"/>
          <ac:picMkLst>
            <pc:docMk/>
            <pc:sldMk cId="79260381" sldId="280"/>
            <ac:picMk id="1032" creationId="{39A10A65-2350-46B5-A8A8-D49D958AACAB}"/>
          </ac:picMkLst>
        </pc:picChg>
      </pc:sldChg>
      <pc:sldChg chg="addSp delSp modSp add mod modAnim">
        <pc:chgData name="Maika Telga" userId="e49cd6bf-ee50-4b18-b3c4-d548d286724a" providerId="ADAL" clId="{A447B567-39E5-4128-BA5E-0F5E199142F9}" dt="2021-10-04T16:23:50.088" v="2138"/>
        <pc:sldMkLst>
          <pc:docMk/>
          <pc:sldMk cId="3184697379" sldId="281"/>
        </pc:sldMkLst>
        <pc:spChg chg="add mod">
          <ac:chgData name="Maika Telga" userId="e49cd6bf-ee50-4b18-b3c4-d548d286724a" providerId="ADAL" clId="{A447B567-39E5-4128-BA5E-0F5E199142F9}" dt="2021-10-04T16:23:50.088" v="2138"/>
          <ac:spMkLst>
            <pc:docMk/>
            <pc:sldMk cId="3184697379" sldId="281"/>
            <ac:spMk id="8" creationId="{47C034C9-07CB-4B0F-8973-7B9B7EA667A9}"/>
          </ac:spMkLst>
        </pc:spChg>
        <pc:graphicFrameChg chg="del">
          <ac:chgData name="Maika Telga" userId="e49cd6bf-ee50-4b18-b3c4-d548d286724a" providerId="ADAL" clId="{A447B567-39E5-4128-BA5E-0F5E199142F9}" dt="2021-10-04T07:59:37.758" v="1140" actId="478"/>
          <ac:graphicFrameMkLst>
            <pc:docMk/>
            <pc:sldMk cId="3184697379" sldId="281"/>
            <ac:graphicFrameMk id="2" creationId="{443BE7C8-104D-4E24-8F3A-4304667F7256}"/>
          </ac:graphicFrameMkLst>
        </pc:graphicFrameChg>
        <pc:graphicFrameChg chg="add mod">
          <ac:chgData name="Maika Telga" userId="e49cd6bf-ee50-4b18-b3c4-d548d286724a" providerId="ADAL" clId="{A447B567-39E5-4128-BA5E-0F5E199142F9}" dt="2021-10-04T08:06:27.522" v="1325" actId="20577"/>
          <ac:graphicFrameMkLst>
            <pc:docMk/>
            <pc:sldMk cId="3184697379" sldId="281"/>
            <ac:graphicFrameMk id="6" creationId="{CAD9D781-2BBE-4BC9-8528-892798C908E8}"/>
          </ac:graphicFrameMkLst>
        </pc:graphicFrameChg>
        <pc:picChg chg="add mod">
          <ac:chgData name="Maika Telga" userId="e49cd6bf-ee50-4b18-b3c4-d548d286724a" providerId="ADAL" clId="{A447B567-39E5-4128-BA5E-0F5E199142F9}" dt="2021-10-04T16:23:50.088" v="2138"/>
          <ac:picMkLst>
            <pc:docMk/>
            <pc:sldMk cId="3184697379" sldId="281"/>
            <ac:picMk id="7" creationId="{627A3EBA-C77A-480B-8DA2-F0CB1B1681D2}"/>
          </ac:picMkLst>
        </pc:picChg>
      </pc:sldChg>
      <pc:sldChg chg="addSp delSp modSp add mod ord">
        <pc:chgData name="Maika Telga" userId="e49cd6bf-ee50-4b18-b3c4-d548d286724a" providerId="ADAL" clId="{A447B567-39E5-4128-BA5E-0F5E199142F9}" dt="2021-10-04T16:23:58.250" v="2141"/>
        <pc:sldMkLst>
          <pc:docMk/>
          <pc:sldMk cId="2407888564" sldId="282"/>
        </pc:sldMkLst>
        <pc:spChg chg="mod">
          <ac:chgData name="Maika Telga" userId="e49cd6bf-ee50-4b18-b3c4-d548d286724a" providerId="ADAL" clId="{A447B567-39E5-4128-BA5E-0F5E199142F9}" dt="2021-10-04T11:51:19.186" v="1403" actId="20577"/>
          <ac:spMkLst>
            <pc:docMk/>
            <pc:sldMk cId="2407888564" sldId="282"/>
            <ac:spMk id="4" creationId="{FD9F9CC3-0205-4A89-A41E-0DB3298FC5FD}"/>
          </ac:spMkLst>
        </pc:spChg>
        <pc:spChg chg="add mod">
          <ac:chgData name="Maika Telga" userId="e49cd6bf-ee50-4b18-b3c4-d548d286724a" providerId="ADAL" clId="{A447B567-39E5-4128-BA5E-0F5E199142F9}" dt="2021-10-04T16:23:58.250" v="2141"/>
          <ac:spMkLst>
            <pc:docMk/>
            <pc:sldMk cId="2407888564" sldId="282"/>
            <ac:spMk id="8" creationId="{3828A598-4E17-4B1E-9977-DCB413D3F11F}"/>
          </ac:spMkLst>
        </pc:spChg>
        <pc:graphicFrameChg chg="del">
          <ac:chgData name="Maika Telga" userId="e49cd6bf-ee50-4b18-b3c4-d548d286724a" providerId="ADAL" clId="{A447B567-39E5-4128-BA5E-0F5E199142F9}" dt="2021-10-04T08:02:28.174" v="1196" actId="478"/>
          <ac:graphicFrameMkLst>
            <pc:docMk/>
            <pc:sldMk cId="2407888564" sldId="282"/>
            <ac:graphicFrameMk id="2" creationId="{443BE7C8-104D-4E24-8F3A-4304667F7256}"/>
          </ac:graphicFrameMkLst>
        </pc:graphicFrameChg>
        <pc:graphicFrameChg chg="add mod">
          <ac:chgData name="Maika Telga" userId="e49cd6bf-ee50-4b18-b3c4-d548d286724a" providerId="ADAL" clId="{A447B567-39E5-4128-BA5E-0F5E199142F9}" dt="2021-10-04T08:07:25.750" v="1327"/>
          <ac:graphicFrameMkLst>
            <pc:docMk/>
            <pc:sldMk cId="2407888564" sldId="282"/>
            <ac:graphicFrameMk id="6" creationId="{D9DE6D0C-8013-4705-8DE7-9E5297B6EC9F}"/>
          </ac:graphicFrameMkLst>
        </pc:graphicFrameChg>
        <pc:picChg chg="add mod">
          <ac:chgData name="Maika Telga" userId="e49cd6bf-ee50-4b18-b3c4-d548d286724a" providerId="ADAL" clId="{A447B567-39E5-4128-BA5E-0F5E199142F9}" dt="2021-10-04T16:23:58.250" v="2141"/>
          <ac:picMkLst>
            <pc:docMk/>
            <pc:sldMk cId="2407888564" sldId="282"/>
            <ac:picMk id="7" creationId="{0D65C7FF-DE1D-4522-87D2-D91C279B4122}"/>
          </ac:picMkLst>
        </pc:picChg>
      </pc:sldChg>
      <pc:sldChg chg="addSp delSp modSp add mod">
        <pc:chgData name="Maika Telga" userId="e49cd6bf-ee50-4b18-b3c4-d548d286724a" providerId="ADAL" clId="{A447B567-39E5-4128-BA5E-0F5E199142F9}" dt="2021-10-04T16:24:00.534" v="2142"/>
        <pc:sldMkLst>
          <pc:docMk/>
          <pc:sldMk cId="1663372829" sldId="283"/>
        </pc:sldMkLst>
        <pc:spChg chg="add mod">
          <ac:chgData name="Maika Telga" userId="e49cd6bf-ee50-4b18-b3c4-d548d286724a" providerId="ADAL" clId="{A447B567-39E5-4128-BA5E-0F5E199142F9}" dt="2021-10-04T16:24:00.534" v="2142"/>
          <ac:spMkLst>
            <pc:docMk/>
            <pc:sldMk cId="1663372829" sldId="283"/>
            <ac:spMk id="7" creationId="{FDDC1820-9B35-4E4A-848F-90F1FBD33C3E}"/>
          </ac:spMkLst>
        </pc:spChg>
        <pc:graphicFrameChg chg="del">
          <ac:chgData name="Maika Telga" userId="e49cd6bf-ee50-4b18-b3c4-d548d286724a" providerId="ADAL" clId="{A447B567-39E5-4128-BA5E-0F5E199142F9}" dt="2021-10-04T08:03:59.060" v="1282" actId="478"/>
          <ac:graphicFrameMkLst>
            <pc:docMk/>
            <pc:sldMk cId="1663372829" sldId="283"/>
            <ac:graphicFrameMk id="6" creationId="{D9DE6D0C-8013-4705-8DE7-9E5297B6EC9F}"/>
          </ac:graphicFrameMkLst>
        </pc:graphicFrameChg>
        <pc:graphicFrameChg chg="add del mod">
          <ac:chgData name="Maika Telga" userId="e49cd6bf-ee50-4b18-b3c4-d548d286724a" providerId="ADAL" clId="{A447B567-39E5-4128-BA5E-0F5E199142F9}" dt="2021-10-04T08:05:24.704" v="1292" actId="478"/>
          <ac:graphicFrameMkLst>
            <pc:docMk/>
            <pc:sldMk cId="1663372829" sldId="283"/>
            <ac:graphicFrameMk id="7" creationId="{5B55F89E-A033-4075-95BE-D9FD6A4D693D}"/>
          </ac:graphicFrameMkLst>
        </pc:graphicFrameChg>
        <pc:graphicFrameChg chg="add mod">
          <ac:chgData name="Maika Telga" userId="e49cd6bf-ee50-4b18-b3c4-d548d286724a" providerId="ADAL" clId="{A447B567-39E5-4128-BA5E-0F5E199142F9}" dt="2021-10-04T08:05:38.721" v="1297" actId="403"/>
          <ac:graphicFrameMkLst>
            <pc:docMk/>
            <pc:sldMk cId="1663372829" sldId="283"/>
            <ac:graphicFrameMk id="8" creationId="{666F27AC-F836-4C62-90DB-786A9FFA973F}"/>
          </ac:graphicFrameMkLst>
        </pc:graphicFrameChg>
        <pc:picChg chg="add mod">
          <ac:chgData name="Maika Telga" userId="e49cd6bf-ee50-4b18-b3c4-d548d286724a" providerId="ADAL" clId="{A447B567-39E5-4128-BA5E-0F5E199142F9}" dt="2021-10-04T16:24:00.534" v="2142"/>
          <ac:picMkLst>
            <pc:docMk/>
            <pc:sldMk cId="1663372829" sldId="283"/>
            <ac:picMk id="6" creationId="{3501BAC9-BA01-4463-A39C-1C3F33602FA0}"/>
          </ac:picMkLst>
        </pc:picChg>
      </pc:sldChg>
      <pc:sldChg chg="addSp delSp modSp add mod">
        <pc:chgData name="Maika Telga" userId="e49cd6bf-ee50-4b18-b3c4-d548d286724a" providerId="ADAL" clId="{A447B567-39E5-4128-BA5E-0F5E199142F9}" dt="2021-10-04T16:37:42.108" v="2284" actId="1076"/>
        <pc:sldMkLst>
          <pc:docMk/>
          <pc:sldMk cId="3903948806" sldId="284"/>
        </pc:sldMkLst>
        <pc:spChg chg="add mod">
          <ac:chgData name="Maika Telga" userId="e49cd6bf-ee50-4b18-b3c4-d548d286724a" providerId="ADAL" clId="{A447B567-39E5-4128-BA5E-0F5E199142F9}" dt="2021-10-04T16:37:29.121" v="2283" actId="255"/>
          <ac:spMkLst>
            <pc:docMk/>
            <pc:sldMk cId="3903948806" sldId="284"/>
            <ac:spMk id="4" creationId="{16C8B5F6-3B81-4F22-88B2-B2315EA852C9}"/>
          </ac:spMkLst>
        </pc:spChg>
        <pc:spChg chg="del">
          <ac:chgData name="Maika Telga" userId="e49cd6bf-ee50-4b18-b3c4-d548d286724a" providerId="ADAL" clId="{A447B567-39E5-4128-BA5E-0F5E199142F9}" dt="2021-10-04T11:52:59.188" v="1406" actId="478"/>
          <ac:spMkLst>
            <pc:docMk/>
            <pc:sldMk cId="3903948806" sldId="284"/>
            <ac:spMk id="4" creationId="{FD9F9CC3-0205-4A89-A41E-0DB3298FC5FD}"/>
          </ac:spMkLst>
        </pc:spChg>
        <pc:spChg chg="mod">
          <ac:chgData name="Maika Telga" userId="e49cd6bf-ee50-4b18-b3c4-d548d286724a" providerId="ADAL" clId="{A447B567-39E5-4128-BA5E-0F5E199142F9}" dt="2021-10-04T16:37:42.108" v="2284" actId="1076"/>
          <ac:spMkLst>
            <pc:docMk/>
            <pc:sldMk cId="3903948806" sldId="284"/>
            <ac:spMk id="5" creationId="{3C4FDC14-6DF5-499B-B063-C1A733F3989F}"/>
          </ac:spMkLst>
        </pc:spChg>
        <pc:spChg chg="add mod">
          <ac:chgData name="Maika Telga" userId="e49cd6bf-ee50-4b18-b3c4-d548d286724a" providerId="ADAL" clId="{A447B567-39E5-4128-BA5E-0F5E199142F9}" dt="2021-10-04T16:37:42.108" v="2284" actId="1076"/>
          <ac:spMkLst>
            <pc:docMk/>
            <pc:sldMk cId="3903948806" sldId="284"/>
            <ac:spMk id="6" creationId="{956E0E6B-7717-444E-91E6-C135417EE6FD}"/>
          </ac:spMkLst>
        </pc:spChg>
        <pc:graphicFrameChg chg="del">
          <ac:chgData name="Maika Telga" userId="e49cd6bf-ee50-4b18-b3c4-d548d286724a" providerId="ADAL" clId="{A447B567-39E5-4128-BA5E-0F5E199142F9}" dt="2021-10-04T11:53:01.372" v="1407" actId="478"/>
          <ac:graphicFrameMkLst>
            <pc:docMk/>
            <pc:sldMk cId="3903948806" sldId="284"/>
            <ac:graphicFrameMk id="8" creationId="{666F27AC-F836-4C62-90DB-786A9FFA973F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ersityofstandrews907-my.sharepoint.com/personal/myt1_st-andrews_ac_uk/Documents/Documents/Crowd%20Flight/Crowd%20Flight-%20Exp1/Analyses/Crowd%20Flight-Exp1-%20634ppts-%20Analys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ersityofstandrews907-my.sharepoint.com/personal/myt1_st-andrews_ac_uk/Documents/Documents/Crowd%20Flight/Crowd%20Flight-%20Exp2/Analyses/Crowd%20Flight-%20Exp2%20-%20198ppts-%20Analy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'Shared ID'!$A$25</c:f>
              <c:strCache>
                <c:ptCount val="1"/>
                <c:pt idx="0">
                  <c:v>Ambiguous Sound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'Shared ID'!$B$43:$I$43</c:f>
                <c:numCache>
                  <c:formatCode>General</c:formatCode>
                  <c:ptCount val="8"/>
                  <c:pt idx="0">
                    <c:v>8.199999999999999E-2</c:v>
                  </c:pt>
                  <c:pt idx="3">
                    <c:v>8.1916694601555082E-2</c:v>
                  </c:pt>
                  <c:pt idx="4">
                    <c:v>8.7917643508001284E-2</c:v>
                  </c:pt>
                  <c:pt idx="6">
                    <c:v>7.7582536718892592E-2</c:v>
                  </c:pt>
                  <c:pt idx="7">
                    <c:v>9.9712101689636873E-2</c:v>
                  </c:pt>
                </c:numCache>
              </c:numRef>
            </c:plus>
            <c:minus>
              <c:numRef>
                <c:f>'Shared ID'!$B$43:$I$43</c:f>
                <c:numCache>
                  <c:formatCode>General</c:formatCode>
                  <c:ptCount val="8"/>
                  <c:pt idx="0">
                    <c:v>8.199999999999999E-2</c:v>
                  </c:pt>
                  <c:pt idx="3">
                    <c:v>8.1916694601555082E-2</c:v>
                  </c:pt>
                  <c:pt idx="4">
                    <c:v>8.7917643508001284E-2</c:v>
                  </c:pt>
                  <c:pt idx="6">
                    <c:v>7.7582536718892592E-2</c:v>
                  </c:pt>
                  <c:pt idx="7">
                    <c:v>9.9712101689636873E-2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'Shared ID'!$B$23:$I$24</c:f>
              <c:multiLvlStrCache>
                <c:ptCount val="8"/>
                <c:lvl>
                  <c:pt idx="0">
                    <c:v>Pre</c:v>
                  </c:pt>
                  <c:pt idx="1">
                    <c:v>Post</c:v>
                  </c:pt>
                  <c:pt idx="3">
                    <c:v>Pre</c:v>
                  </c:pt>
                  <c:pt idx="4">
                    <c:v>Post</c:v>
                  </c:pt>
                  <c:pt idx="6">
                    <c:v>Pre</c:v>
                  </c:pt>
                  <c:pt idx="7">
                    <c:v>Post</c:v>
                  </c:pt>
                </c:lvl>
                <c:lvl>
                  <c:pt idx="0">
                    <c:v>Control 
(No Crowd)</c:v>
                  </c:pt>
                  <c:pt idx="3">
                    <c:v>Crowd 
Ignores</c:v>
                  </c:pt>
                  <c:pt idx="6">
                    <c:v>Crowd 
Runs</c:v>
                  </c:pt>
                </c:lvl>
              </c:multiLvlStrCache>
            </c:multiLvlStrRef>
          </c:cat>
          <c:val>
            <c:numRef>
              <c:f>'Shared ID'!$B$25:$I$25</c:f>
              <c:numCache>
                <c:formatCode>General</c:formatCode>
                <c:ptCount val="8"/>
                <c:pt idx="0">
                  <c:v>2.1</c:v>
                </c:pt>
                <c:pt idx="3">
                  <c:v>2</c:v>
                </c:pt>
                <c:pt idx="4">
                  <c:v>2.0611000000000002</c:v>
                </c:pt>
                <c:pt idx="6">
                  <c:v>1.9602999999999999</c:v>
                </c:pt>
                <c:pt idx="7">
                  <c:v>3.0396999999999998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F-4965-A865-BAEDF12BF342}"/>
            </c:ext>
          </c:extLst>
        </c:ser>
        <c:ser>
          <c:idx val="1"/>
          <c:order val="1"/>
          <c:tx>
            <c:strRef>
              <c:f>'Shared ID'!$A$26</c:f>
              <c:strCache>
                <c:ptCount val="1"/>
                <c:pt idx="0">
                  <c:v>NonAmbiguous Sound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'Shared ID'!$B$44:$I$44</c:f>
                <c:numCache>
                  <c:formatCode>General</c:formatCode>
                  <c:ptCount val="8"/>
                  <c:pt idx="0">
                    <c:v>7.878011364745742E-2</c:v>
                  </c:pt>
                  <c:pt idx="3">
                    <c:v>7.9363916061182177E-2</c:v>
                  </c:pt>
                  <c:pt idx="4">
                    <c:v>8.6755159924072109E-2</c:v>
                  </c:pt>
                  <c:pt idx="6">
                    <c:v>7.9596274115672924E-2</c:v>
                  </c:pt>
                  <c:pt idx="7">
                    <c:v>9.9733345024292208E-2</c:v>
                  </c:pt>
                </c:numCache>
              </c:numRef>
            </c:plus>
            <c:minus>
              <c:numRef>
                <c:f>'Shared ID'!$B$44:$I$44</c:f>
                <c:numCache>
                  <c:formatCode>General</c:formatCode>
                  <c:ptCount val="8"/>
                  <c:pt idx="0">
                    <c:v>7.878011364745742E-2</c:v>
                  </c:pt>
                  <c:pt idx="3">
                    <c:v>7.9363916061182177E-2</c:v>
                  </c:pt>
                  <c:pt idx="4">
                    <c:v>8.6755159924072109E-2</c:v>
                  </c:pt>
                  <c:pt idx="6">
                    <c:v>7.9596274115672924E-2</c:v>
                  </c:pt>
                  <c:pt idx="7">
                    <c:v>9.9733345024292208E-2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'Shared ID'!$B$23:$I$24</c:f>
              <c:multiLvlStrCache>
                <c:ptCount val="8"/>
                <c:lvl>
                  <c:pt idx="0">
                    <c:v>Pre</c:v>
                  </c:pt>
                  <c:pt idx="1">
                    <c:v>Post</c:v>
                  </c:pt>
                  <c:pt idx="3">
                    <c:v>Pre</c:v>
                  </c:pt>
                  <c:pt idx="4">
                    <c:v>Post</c:v>
                  </c:pt>
                  <c:pt idx="6">
                    <c:v>Pre</c:v>
                  </c:pt>
                  <c:pt idx="7">
                    <c:v>Post</c:v>
                  </c:pt>
                </c:lvl>
                <c:lvl>
                  <c:pt idx="0">
                    <c:v>Control 
(No Crowd)</c:v>
                  </c:pt>
                  <c:pt idx="3">
                    <c:v>Crowd 
Ignores</c:v>
                  </c:pt>
                  <c:pt idx="6">
                    <c:v>Crowd 
Runs</c:v>
                  </c:pt>
                </c:lvl>
              </c:multiLvlStrCache>
            </c:multiLvlStrRef>
          </c:cat>
          <c:val>
            <c:numRef>
              <c:f>'Shared ID'!$B$26:$I$26</c:f>
              <c:numCache>
                <c:formatCode>General</c:formatCode>
                <c:ptCount val="8"/>
                <c:pt idx="0">
                  <c:v>2.0099999999999998</c:v>
                </c:pt>
                <c:pt idx="3">
                  <c:v>2.1040000000000001</c:v>
                </c:pt>
                <c:pt idx="4">
                  <c:v>2.1349999999999998</c:v>
                </c:pt>
                <c:pt idx="6">
                  <c:v>1.9934000000000001</c:v>
                </c:pt>
                <c:pt idx="7">
                  <c:v>3.0773999999999999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2F-4965-A865-BAEDF12BF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641439"/>
        <c:axId val="652131679"/>
      </c:lineChart>
      <c:catAx>
        <c:axId val="88764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652131679"/>
        <c:crosses val="autoZero"/>
        <c:auto val="1"/>
        <c:lblAlgn val="ctr"/>
        <c:lblOffset val="100"/>
        <c:noMultiLvlLbl val="0"/>
      </c:catAx>
      <c:valAx>
        <c:axId val="652131679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Nyala" panose="02000504070300020003" pitchFamily="2" charset="0"/>
                    <a:ea typeface="+mn-ea"/>
                    <a:cs typeface="+mn-cs"/>
                  </a:defRPr>
                </a:pPr>
                <a:r>
                  <a:rPr lang="en-GB"/>
                  <a:t>Shared social identity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Nyala" panose="020005040703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88764143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647716198709073"/>
          <c:y val="2.1313026442543063E-2"/>
          <c:w val="0.32740203272072732"/>
          <c:h val="0.1325487717310431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Nyala" panose="020005040703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Nyala" panose="02000504070300020003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Decision!$A$19</c:f>
              <c:strCache>
                <c:ptCount val="1"/>
                <c:pt idx="0">
                  <c:v>Ambiguous Sound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Decision!$B$34:$D$34</c:f>
                <c:numCache>
                  <c:formatCode>General</c:formatCode>
                  <c:ptCount val="3"/>
                  <c:pt idx="0">
                    <c:v>0.11564576870869388</c:v>
                  </c:pt>
                  <c:pt idx="1">
                    <c:v>0.12551594852182463</c:v>
                  </c:pt>
                  <c:pt idx="2">
                    <c:v>0.12859241892149642</c:v>
                  </c:pt>
                </c:numCache>
              </c:numRef>
            </c:plus>
            <c:minus>
              <c:numRef>
                <c:f>Decision!$B$34:$D$34</c:f>
                <c:numCache>
                  <c:formatCode>General</c:formatCode>
                  <c:ptCount val="3"/>
                  <c:pt idx="0">
                    <c:v>0.11564576870869388</c:v>
                  </c:pt>
                  <c:pt idx="1">
                    <c:v>0.12551594852182463</c:v>
                  </c:pt>
                  <c:pt idx="2">
                    <c:v>0.12859241892149642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Decision!$B$17:$D$18</c:f>
              <c:strCache>
                <c:ptCount val="3"/>
                <c:pt idx="0">
                  <c:v>Control 
(No Crowd)</c:v>
                </c:pt>
                <c:pt idx="1">
                  <c:v>Crowd 
Ignores</c:v>
                </c:pt>
                <c:pt idx="2">
                  <c:v>Crowd 
Runs</c:v>
                </c:pt>
              </c:strCache>
            </c:strRef>
          </c:cat>
          <c:val>
            <c:numRef>
              <c:f>Decision!$B$19:$D$19</c:f>
              <c:numCache>
                <c:formatCode>General</c:formatCode>
                <c:ptCount val="3"/>
                <c:pt idx="0">
                  <c:v>1.94</c:v>
                </c:pt>
                <c:pt idx="1">
                  <c:v>2.15</c:v>
                </c:pt>
                <c:pt idx="2">
                  <c:v>3.87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93-4CAE-A92B-8E4D52517943}"/>
            </c:ext>
          </c:extLst>
        </c:ser>
        <c:ser>
          <c:idx val="1"/>
          <c:order val="1"/>
          <c:tx>
            <c:strRef>
              <c:f>Decision!$A$20</c:f>
              <c:strCache>
                <c:ptCount val="1"/>
                <c:pt idx="0">
                  <c:v>NonAmbiguous Sound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Decision!$B$35:$D$35</c:f>
                <c:numCache>
                  <c:formatCode>General</c:formatCode>
                  <c:ptCount val="3"/>
                  <c:pt idx="0">
                    <c:v>0.11639492620451224</c:v>
                  </c:pt>
                  <c:pt idx="1">
                    <c:v>0.12523535125468166</c:v>
                  </c:pt>
                  <c:pt idx="2">
                    <c:v>0.12009821129868194</c:v>
                  </c:pt>
                </c:numCache>
              </c:numRef>
            </c:plus>
            <c:minus>
              <c:numRef>
                <c:f>Decision!$B$35:$D$35</c:f>
                <c:numCache>
                  <c:formatCode>General</c:formatCode>
                  <c:ptCount val="3"/>
                  <c:pt idx="0">
                    <c:v>0.11639492620451224</c:v>
                  </c:pt>
                  <c:pt idx="1">
                    <c:v>0.12523535125468166</c:v>
                  </c:pt>
                  <c:pt idx="2">
                    <c:v>0.12009821129868194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Decision!$B$17:$D$18</c:f>
              <c:strCache>
                <c:ptCount val="3"/>
                <c:pt idx="0">
                  <c:v>Control 
(No Crowd)</c:v>
                </c:pt>
                <c:pt idx="1">
                  <c:v>Crowd 
Ignores</c:v>
                </c:pt>
                <c:pt idx="2">
                  <c:v>Crowd 
Runs</c:v>
                </c:pt>
              </c:strCache>
            </c:strRef>
          </c:cat>
          <c:val>
            <c:numRef>
              <c:f>Decision!$B$20:$D$20</c:f>
              <c:numCache>
                <c:formatCode>General</c:formatCode>
                <c:ptCount val="3"/>
                <c:pt idx="0">
                  <c:v>4.0999999999999996</c:v>
                </c:pt>
                <c:pt idx="1">
                  <c:v>3.95</c:v>
                </c:pt>
                <c:pt idx="2">
                  <c:v>4.59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93-4CAE-A92B-8E4D52517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641439"/>
        <c:axId val="652131679"/>
      </c:lineChart>
      <c:catAx>
        <c:axId val="88764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652131679"/>
        <c:crosses val="autoZero"/>
        <c:auto val="1"/>
        <c:lblAlgn val="ctr"/>
        <c:lblOffset val="100"/>
        <c:noMultiLvlLbl val="0"/>
      </c:catAx>
      <c:valAx>
        <c:axId val="652131679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Nyala" panose="02000504070300020003" pitchFamily="2" charset="0"/>
                    <a:ea typeface="+mn-ea"/>
                    <a:cs typeface="+mn-cs"/>
                  </a:defRPr>
                </a:pPr>
                <a:r>
                  <a:rPr lang="en-GB" dirty="0"/>
                  <a:t>Likelihood to</a:t>
                </a:r>
                <a:r>
                  <a:rPr lang="en-GB" baseline="0" dirty="0"/>
                  <a:t> Run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Nyala" panose="020005040703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88764143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076841010357544"/>
          <c:y val="0.69888866369099756"/>
          <c:w val="0.33322691384828612"/>
          <c:h val="0.1383722839070835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Nyala" panose="020005040703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Nyala" panose="02000504070300020003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'Shared ID'!$A$25</c:f>
              <c:strCache>
                <c:ptCount val="1"/>
                <c:pt idx="0">
                  <c:v>Ingroup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'Shared ID'!$B$43:$I$43</c:f>
                <c:numCache>
                  <c:formatCode>General</c:formatCode>
                  <c:ptCount val="8"/>
                  <c:pt idx="0">
                    <c:v>9.5000000000000001E-2</c:v>
                  </c:pt>
                  <c:pt idx="3">
                    <c:v>0.11174242932325078</c:v>
                  </c:pt>
                  <c:pt idx="4">
                    <c:v>9.9451557854807651E-2</c:v>
                  </c:pt>
                  <c:pt idx="6">
                    <c:v>0.11098474473421779</c:v>
                  </c:pt>
                  <c:pt idx="7">
                    <c:v>0.10261199154871961</c:v>
                  </c:pt>
                </c:numCache>
              </c:numRef>
            </c:plus>
            <c:minus>
              <c:numRef>
                <c:f>'Shared ID'!$B$43:$I$43</c:f>
                <c:numCache>
                  <c:formatCode>General</c:formatCode>
                  <c:ptCount val="8"/>
                  <c:pt idx="0">
                    <c:v>9.5000000000000001E-2</c:v>
                  </c:pt>
                  <c:pt idx="3">
                    <c:v>0.11174242932325078</c:v>
                  </c:pt>
                  <c:pt idx="4">
                    <c:v>9.9451557854807651E-2</c:v>
                  </c:pt>
                  <c:pt idx="6">
                    <c:v>0.11098474473421779</c:v>
                  </c:pt>
                  <c:pt idx="7">
                    <c:v>0.10261199154871961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'Shared ID'!$B$23:$I$24</c:f>
              <c:multiLvlStrCache>
                <c:ptCount val="8"/>
                <c:lvl>
                  <c:pt idx="0">
                    <c:v>Pre</c:v>
                  </c:pt>
                  <c:pt idx="1">
                    <c:v>Post</c:v>
                  </c:pt>
                  <c:pt idx="3">
                    <c:v>Pre</c:v>
                  </c:pt>
                  <c:pt idx="4">
                    <c:v>Post</c:v>
                  </c:pt>
                  <c:pt idx="6">
                    <c:v>Pre</c:v>
                  </c:pt>
                  <c:pt idx="7">
                    <c:v>Post</c:v>
                  </c:pt>
                </c:lvl>
                <c:lvl>
                  <c:pt idx="0">
                    <c:v>Control 
(No Crowd)</c:v>
                  </c:pt>
                  <c:pt idx="3">
                    <c:v>Crowd 
Ignores</c:v>
                  </c:pt>
                  <c:pt idx="6">
                    <c:v>Crowd 
Runs</c:v>
                  </c:pt>
                </c:lvl>
              </c:multiLvlStrCache>
            </c:multiLvlStrRef>
          </c:cat>
          <c:val>
            <c:numRef>
              <c:f>'Shared ID'!$B$25:$I$25</c:f>
              <c:numCache>
                <c:formatCode>General</c:formatCode>
                <c:ptCount val="8"/>
                <c:pt idx="0">
                  <c:v>3.09</c:v>
                </c:pt>
                <c:pt idx="3">
                  <c:v>3.3456790123456699</c:v>
                </c:pt>
                <c:pt idx="4">
                  <c:v>3.2098765432098699</c:v>
                </c:pt>
                <c:pt idx="6">
                  <c:v>3.6126126126126099</c:v>
                </c:pt>
                <c:pt idx="7">
                  <c:v>3.72072072072072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8-49EC-887F-D731F2EF8914}"/>
            </c:ext>
          </c:extLst>
        </c:ser>
        <c:ser>
          <c:idx val="1"/>
          <c:order val="1"/>
          <c:tx>
            <c:strRef>
              <c:f>'Shared ID'!$A$26</c:f>
              <c:strCache>
                <c:ptCount val="1"/>
                <c:pt idx="0">
                  <c:v>Undefined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'Shared ID'!$B$44:$I$44</c:f>
                <c:numCache>
                  <c:formatCode>General</c:formatCode>
                  <c:ptCount val="8"/>
                  <c:pt idx="0">
                    <c:v>6.4352912112019434E-2</c:v>
                  </c:pt>
                  <c:pt idx="3">
                    <c:v>7.8583220518148506E-2</c:v>
                  </c:pt>
                  <c:pt idx="4">
                    <c:v>8.6985321593018541E-2</c:v>
                  </c:pt>
                  <c:pt idx="6">
                    <c:v>6.7765514277726369E-2</c:v>
                  </c:pt>
                  <c:pt idx="7">
                    <c:v>8.3862077252437009E-2</c:v>
                  </c:pt>
                </c:numCache>
              </c:numRef>
            </c:plus>
            <c:minus>
              <c:numRef>
                <c:f>'Shared ID'!$B$44:$I$44</c:f>
                <c:numCache>
                  <c:formatCode>General</c:formatCode>
                  <c:ptCount val="8"/>
                  <c:pt idx="0">
                    <c:v>6.4352912112019434E-2</c:v>
                  </c:pt>
                  <c:pt idx="3">
                    <c:v>7.8583220518148506E-2</c:v>
                  </c:pt>
                  <c:pt idx="4">
                    <c:v>8.6985321593018541E-2</c:v>
                  </c:pt>
                  <c:pt idx="6">
                    <c:v>6.7765514277726369E-2</c:v>
                  </c:pt>
                  <c:pt idx="7">
                    <c:v>8.3862077252437009E-2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'Shared ID'!$B$23:$I$24</c:f>
              <c:multiLvlStrCache>
                <c:ptCount val="8"/>
                <c:lvl>
                  <c:pt idx="0">
                    <c:v>Pre</c:v>
                  </c:pt>
                  <c:pt idx="1">
                    <c:v>Post</c:v>
                  </c:pt>
                  <c:pt idx="3">
                    <c:v>Pre</c:v>
                  </c:pt>
                  <c:pt idx="4">
                    <c:v>Post</c:v>
                  </c:pt>
                  <c:pt idx="6">
                    <c:v>Pre</c:v>
                  </c:pt>
                  <c:pt idx="7">
                    <c:v>Post</c:v>
                  </c:pt>
                </c:lvl>
                <c:lvl>
                  <c:pt idx="0">
                    <c:v>Control 
(No Crowd)</c:v>
                  </c:pt>
                  <c:pt idx="3">
                    <c:v>Crowd 
Ignores</c:v>
                  </c:pt>
                  <c:pt idx="6">
                    <c:v>Crowd 
Runs</c:v>
                  </c:pt>
                </c:lvl>
              </c:multiLvlStrCache>
            </c:multiLvlStrRef>
          </c:cat>
          <c:val>
            <c:numRef>
              <c:f>'Shared ID'!$B$26:$I$26</c:f>
              <c:numCache>
                <c:formatCode>General</c:formatCode>
                <c:ptCount val="8"/>
                <c:pt idx="0">
                  <c:v>1.86</c:v>
                </c:pt>
                <c:pt idx="3">
                  <c:v>2.0101010101010099</c:v>
                </c:pt>
                <c:pt idx="4">
                  <c:v>2.0505050505050502</c:v>
                </c:pt>
                <c:pt idx="6">
                  <c:v>2.07843137254901</c:v>
                </c:pt>
                <c:pt idx="7">
                  <c:v>3.5392156862745101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E8-49EC-887F-D731F2EF8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641439"/>
        <c:axId val="652131679"/>
      </c:lineChart>
      <c:catAx>
        <c:axId val="88764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652131679"/>
        <c:crosses val="autoZero"/>
        <c:auto val="1"/>
        <c:lblAlgn val="ctr"/>
        <c:lblOffset val="100"/>
        <c:noMultiLvlLbl val="0"/>
      </c:catAx>
      <c:valAx>
        <c:axId val="652131679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Nyala" panose="02000504070300020003" pitchFamily="2" charset="0"/>
                    <a:ea typeface="+mn-ea"/>
                    <a:cs typeface="+mn-cs"/>
                  </a:defRPr>
                </a:pPr>
                <a:r>
                  <a:rPr lang="en-GB"/>
                  <a:t>Shared social identity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Nyala" panose="020005040703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88764143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17887953004856"/>
          <c:y val="2.1313026442543063E-2"/>
          <c:w val="0.26370041510768599"/>
          <c:h val="0.1325487717310431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Nyala" panose="020005040703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Nyala" panose="02000504070300020003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'Likelihood to Run'!$A$19</c:f>
              <c:strCache>
                <c:ptCount val="1"/>
                <c:pt idx="0">
                  <c:v>Ingroup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'Likelihood to Run'!$B$34:$D$34</c:f>
                <c:numCache>
                  <c:formatCode>General</c:formatCode>
                  <c:ptCount val="3"/>
                  <c:pt idx="0">
                    <c:v>0.2126989264978395</c:v>
                  </c:pt>
                  <c:pt idx="1">
                    <c:v>0.19187273946068562</c:v>
                  </c:pt>
                  <c:pt idx="2">
                    <c:v>0.18182527995972519</c:v>
                  </c:pt>
                </c:numCache>
              </c:numRef>
            </c:plus>
            <c:minus>
              <c:numRef>
                <c:f>'Likelihood to Run'!$B$34:$D$34</c:f>
                <c:numCache>
                  <c:formatCode>General</c:formatCode>
                  <c:ptCount val="3"/>
                  <c:pt idx="0">
                    <c:v>0.2126989264978395</c:v>
                  </c:pt>
                  <c:pt idx="1">
                    <c:v>0.19187273946068562</c:v>
                  </c:pt>
                  <c:pt idx="2">
                    <c:v>0.18182527995972519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'Likelihood to Run'!$B$17:$D$18</c:f>
              <c:strCache>
                <c:ptCount val="3"/>
                <c:pt idx="0">
                  <c:v>Control 
(No Crowd)</c:v>
                </c:pt>
                <c:pt idx="1">
                  <c:v>Crowd 
Ignores</c:v>
                </c:pt>
                <c:pt idx="2">
                  <c:v>Crowd 
Runs</c:v>
                </c:pt>
              </c:strCache>
            </c:strRef>
          </c:cat>
          <c:val>
            <c:numRef>
              <c:f>'Likelihood to Run'!$B$19:$D$19</c:f>
              <c:numCache>
                <c:formatCode>General</c:formatCode>
                <c:ptCount val="3"/>
                <c:pt idx="0">
                  <c:v>2.57</c:v>
                </c:pt>
                <c:pt idx="1">
                  <c:v>2.0699999999999998</c:v>
                </c:pt>
                <c:pt idx="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4B-4365-982D-F0279BC12B2B}"/>
            </c:ext>
          </c:extLst>
        </c:ser>
        <c:ser>
          <c:idx val="1"/>
          <c:order val="1"/>
          <c:tx>
            <c:strRef>
              <c:f>'Likelihood to Run'!$A$20</c:f>
              <c:strCache>
                <c:ptCount val="1"/>
                <c:pt idx="0">
                  <c:v>Undefined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'Likelihood to Run'!$B$35:$D$35</c:f>
                <c:numCache>
                  <c:formatCode>General</c:formatCode>
                  <c:ptCount val="3"/>
                  <c:pt idx="0">
                    <c:v>0.16653617414032693</c:v>
                  </c:pt>
                  <c:pt idx="1">
                    <c:v>0.1624144530066661</c:v>
                  </c:pt>
                  <c:pt idx="2">
                    <c:v>0.16000817993796074</c:v>
                  </c:pt>
                </c:numCache>
              </c:numRef>
            </c:plus>
            <c:minus>
              <c:numRef>
                <c:f>'Likelihood to Run'!$B$35:$D$35</c:f>
                <c:numCache>
                  <c:formatCode>General</c:formatCode>
                  <c:ptCount val="3"/>
                  <c:pt idx="0">
                    <c:v>0.16653617414032693</c:v>
                  </c:pt>
                  <c:pt idx="1">
                    <c:v>0.1624144530066661</c:v>
                  </c:pt>
                  <c:pt idx="2">
                    <c:v>0.16000817993796074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'Likelihood to Run'!$B$17:$D$18</c:f>
              <c:strCache>
                <c:ptCount val="3"/>
                <c:pt idx="0">
                  <c:v>Control 
(No Crowd)</c:v>
                </c:pt>
                <c:pt idx="1">
                  <c:v>Crowd 
Ignores</c:v>
                </c:pt>
                <c:pt idx="2">
                  <c:v>Crowd 
Runs</c:v>
                </c:pt>
              </c:strCache>
            </c:strRef>
          </c:cat>
          <c:val>
            <c:numRef>
              <c:f>'Likelihood to Run'!$B$20:$D$20</c:f>
              <c:numCache>
                <c:formatCode>General</c:formatCode>
                <c:ptCount val="3"/>
                <c:pt idx="0">
                  <c:v>2.0299999999999998</c:v>
                </c:pt>
                <c:pt idx="1">
                  <c:v>1.94</c:v>
                </c:pt>
                <c:pt idx="2">
                  <c:v>4.24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4B-4365-982D-F0279BC12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641439"/>
        <c:axId val="652131679"/>
      </c:lineChart>
      <c:catAx>
        <c:axId val="88764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652131679"/>
        <c:crosses val="autoZero"/>
        <c:auto val="1"/>
        <c:lblAlgn val="ctr"/>
        <c:lblOffset val="100"/>
        <c:noMultiLvlLbl val="0"/>
      </c:catAx>
      <c:valAx>
        <c:axId val="652131679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Nyala" panose="02000504070300020003" pitchFamily="2" charset="0"/>
                    <a:ea typeface="+mn-ea"/>
                    <a:cs typeface="+mn-cs"/>
                  </a:defRPr>
                </a:pPr>
                <a:r>
                  <a:rPr lang="en-GB"/>
                  <a:t>Likelihood to Run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Nyala" panose="020005040703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Nyala" panose="02000504070300020003" pitchFamily="2" charset="0"/>
                <a:ea typeface="+mn-ea"/>
                <a:cs typeface="+mn-cs"/>
              </a:defRPr>
            </a:pPr>
            <a:endParaRPr lang="en-US"/>
          </a:p>
        </c:txPr>
        <c:crossAx val="88764143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029485675992632"/>
          <c:y val="0.70471231744810492"/>
          <c:w val="0.26370041510768599"/>
          <c:h val="0.1325487717310431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Nyala" panose="020005040703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Nyala" panose="020005040703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CE46-675F-4F62-AFE8-90156E8EB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112EB-36EC-47E3-AC5D-37ADC2074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B7EC8-C36F-4121-93E6-C33900855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7B686-A6B5-4315-997A-03028E50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AF7BC-818C-4EDC-AA0F-236798165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54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5DC9-8345-4909-A732-9B8AF70E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1FF90-4564-40F4-A93B-B062903D9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DF7B5-FCFF-4A99-827B-C8704ABF8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76A02-07A1-453D-B4D5-B76B5B0B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3AD7A-18B4-4D8D-ACF9-21292A0D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966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2254D-7F6F-42A3-A48A-87294B49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0CE0E-4C69-4C54-8BFC-8D1B876CA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71C06-33A9-4F3B-8411-3F57FEC2A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0010D-C9A6-492E-900B-47E77515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E725F-DFA6-41C5-BA5E-0C5FD438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13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6E0CE-E875-4C71-9ADE-FE36AB75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72F8D-F82A-4231-B874-841FC3B4B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188DC-2C80-42F1-A3FC-44D318B58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FEB573-F5BD-4C53-8F31-79F67E30A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E8CDB-9DF0-4D42-B127-EAACC44B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D5348-2678-41AE-B1A4-C78204054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47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50A0-5473-4C32-BC19-713E5C3B6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DB568-9D25-45EF-840A-B2B8E4379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FCB59-1FC6-4E85-B36B-D41A15C15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518B3-92A8-41A2-9DDE-04FE39269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AAF49-2539-441D-981E-15E0CC4262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275DCC-67BA-4526-83DD-103B11A8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9172B-9B0B-4219-8CBE-A7F7C3DF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5704A9-F0C7-47C9-82E1-99C5FA96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85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A22F-E954-4F25-BBB1-C51DFBE7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EAC41-5E19-4E04-B83F-1BB38321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3D24A-DCDB-4A65-883C-49870E1D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A4CC4B-D25B-4DE1-8883-383C2E89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39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B490DC-176D-44F9-A440-2B4FDCBDE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DEF1C4-7BF0-431B-B73A-867710C9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1AC03-88C6-442F-A6F7-7CD7218B7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634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52BC-97BD-4861-BA34-F25C2D3D1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7C0C6-1C56-4848-8060-C3F9F05D4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D66C5-1988-4CEE-AFAC-895474D57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FF2FB-D6F4-41F9-BB48-F5219BC4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15C74-C521-4AD8-85B9-BCF8CAD4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126CF-FB9E-440F-A997-77687F9EE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23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3F80-F36E-4A00-88B6-7AA0DD9DF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DD851D-DA66-4606-9F61-D8B596541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94597-C4D8-4D71-AC37-FBA3A28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3DEBC-074B-4906-908F-0E6882442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15867-C5BA-40B0-A74C-A577F668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17422-8A35-44AF-AEBD-696F5AFC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89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437EB-AA83-4231-AB84-DBB2F790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6E49A-3107-42F3-BBDD-229B4A699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45347-154B-4402-B23A-04E12A53F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23B37-1ED0-4C4E-B3FA-6225F3B42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C3637-D454-4E1A-B14C-270B68D2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18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46156E-1418-4153-B69A-E3DE3E91E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C2C99-0D7B-4226-B6AE-3EA4CF876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5C7ED-A49C-4AB1-AED4-C56246D8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74CBF-0B39-4756-8EA2-086282EDA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5B3DD-9424-49E4-8644-679BEAAE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34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E1C2A6-AD74-44D5-89F1-E963A9C8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3C36A-28EC-4F7F-A22F-17D6218C1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5DD9F-6A9C-45DE-8E47-9B89E11EC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17BE3-4966-42F4-92CB-379EDDE9E395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07D33-6B4D-4236-89C2-C409988CB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B5A54-A4E6-4518-8ECF-83838C6A4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48967-E5BB-41FC-B401-51E762668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53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1234/osf.io/6yz5c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7A1D3F08-6D36-4580-B457-BF9261253E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r="32194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EC09A9-25CC-4964-8224-F8558A47CA8F}"/>
              </a:ext>
            </a:extLst>
          </p:cNvPr>
          <p:cNvSpPr txBox="1"/>
          <p:nvPr/>
        </p:nvSpPr>
        <p:spPr>
          <a:xfrm>
            <a:off x="371094" y="2718054"/>
            <a:ext cx="4966450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Nyala" panose="02000504070300020003" pitchFamily="2" charset="0"/>
              </a:rPr>
              <a:t>Perceived threats and ‘stampedes’:</a:t>
            </a:r>
            <a:br>
              <a:rPr lang="en-US" sz="2400" b="1" dirty="0">
                <a:latin typeface="Nyala" panose="02000504070300020003" pitchFamily="2" charset="0"/>
              </a:rPr>
            </a:br>
            <a:r>
              <a:rPr lang="en-US" sz="2400" dirty="0">
                <a:latin typeface="Nyala" panose="02000504070300020003" pitchFamily="2" charset="0"/>
              </a:rPr>
              <a:t>A relational model of collective fear responses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latin typeface="Nyala" panose="02000504070300020003" pitchFamily="2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latin typeface="Nyala" panose="02000504070300020003" pitchFamily="2" charset="0"/>
              </a:rPr>
              <a:t>Strand II: Virtual Reality Experiments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198CAA9-9B00-4085-9C7E-88FA3BDF2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81" y="6058913"/>
            <a:ext cx="685325" cy="58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A725C3-B72D-4695-B5C8-303939DC2B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128" y="5847440"/>
            <a:ext cx="885376" cy="1106720"/>
          </a:xfrm>
          <a:prstGeom prst="rect">
            <a:avLst/>
          </a:prstGeom>
        </p:spPr>
      </p:pic>
      <p:pic>
        <p:nvPicPr>
          <p:cNvPr id="18" name="Picture 2" descr="University of Edinburgh - Wikipedia">
            <a:extLst>
              <a:ext uri="{FF2B5EF4-FFF2-40B4-BE49-F238E27FC236}">
                <a16:creationId xmlns:a16="http://schemas.microsoft.com/office/drawing/2014/main" id="{AFDAF2FC-3347-4480-A071-AA72C8F54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620" y="6057527"/>
            <a:ext cx="579545" cy="58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und University - Wikipedia">
            <a:extLst>
              <a:ext uri="{FF2B5EF4-FFF2-40B4-BE49-F238E27FC236}">
                <a16:creationId xmlns:a16="http://schemas.microsoft.com/office/drawing/2014/main" id="{E1520B4D-AE1A-4A93-B2C3-C2B884BE1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236" y="6072713"/>
            <a:ext cx="534640" cy="64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F74A887-49C3-4B61-9366-61339D6BE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458" y="6047750"/>
            <a:ext cx="584110" cy="58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eele University">
            <a:extLst>
              <a:ext uri="{FF2B5EF4-FFF2-40B4-BE49-F238E27FC236}">
                <a16:creationId xmlns:a16="http://schemas.microsoft.com/office/drawing/2014/main" id="{B84939AA-F055-4A73-9323-7E5C09C5C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817" y="6074504"/>
            <a:ext cx="640876" cy="64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versity and Inclusion Perspectives">
            <a:extLst>
              <a:ext uri="{FF2B5EF4-FFF2-40B4-BE49-F238E27FC236}">
                <a16:creationId xmlns:a16="http://schemas.microsoft.com/office/drawing/2014/main" id="{39A10A65-2350-46B5-A8A8-D49D958AA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09" b="92233" l="1227" r="98978">
                        <a14:foregroundMark x1="22495" y1="53398" x2="22495" y2="53398"/>
                        <a14:foregroundMark x1="10634" y1="35922" x2="10634" y2="35922"/>
                        <a14:foregroundMark x1="6748" y1="42718" x2="6748" y2="42718"/>
                        <a14:foregroundMark x1="1227" y1="46602" x2="1227" y2="46602"/>
                        <a14:foregroundMark x1="44376" y1="46602" x2="44376" y2="46602"/>
                        <a14:foregroundMark x1="52147" y1="35922" x2="52147" y2="35922"/>
                        <a14:foregroundMark x1="65849" y1="41748" x2="65849" y2="41748"/>
                        <a14:foregroundMark x1="70348" y1="35922" x2="70348" y2="35922"/>
                        <a14:foregroundMark x1="80368" y1="34951" x2="80368" y2="34951"/>
                        <a14:foregroundMark x1="86912" y1="39806" x2="86912" y2="39806"/>
                        <a14:foregroundMark x1="98773" y1="27184" x2="98773" y2="27184"/>
                        <a14:foregroundMark x1="98978" y1="53398" x2="98978" y2="53398"/>
                        <a14:foregroundMark x1="52556" y1="60194" x2="52556" y2="60194"/>
                        <a14:foregroundMark x1="52556" y1="46602" x2="52556" y2="46602"/>
                        <a14:foregroundMark x1="52556" y1="17476" x2="52556" y2="17476"/>
                        <a14:foregroundMark x1="52147" y1="92233" x2="52147" y2="92233"/>
                        <a14:foregroundMark x1="98773" y1="91262" x2="98773" y2="91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97" y="6400800"/>
            <a:ext cx="1563633" cy="32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6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1"/>
    </mc:Choice>
    <mc:Fallback xmlns="">
      <p:transition spd="slow" advTm="251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onAmbiguous-Crowd Runs">
            <a:hlinkClick r:id="" action="ppaction://media"/>
            <a:extLst>
              <a:ext uri="{FF2B5EF4-FFF2-40B4-BE49-F238E27FC236}">
                <a16:creationId xmlns:a16="http://schemas.microsoft.com/office/drawing/2014/main" id="{83A72F5A-95C5-4487-8962-3A7E2260AC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949" y="1828245"/>
            <a:ext cx="7096125" cy="3991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37F0A8-34E0-4A46-AFCF-D02D5EA2A5FF}"/>
              </a:ext>
            </a:extLst>
          </p:cNvPr>
          <p:cNvSpPr txBox="1"/>
          <p:nvPr/>
        </p:nvSpPr>
        <p:spPr>
          <a:xfrm>
            <a:off x="666748" y="841117"/>
            <a:ext cx="7867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Videos extracted from the software created by Make Real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Followed by a survey 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49E935-3F80-498C-8C5A-6FC7F39C8853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GENERAL PROCEDURE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8DB06-194A-4B46-87F0-B6D5B28B7E56}"/>
              </a:ext>
            </a:extLst>
          </p:cNvPr>
          <p:cNvSpPr txBox="1"/>
          <p:nvPr/>
        </p:nvSpPr>
        <p:spPr>
          <a:xfrm>
            <a:off x="8401051" y="1764447"/>
            <a:ext cx="304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yala" panose="02000504070300020003" pitchFamily="2" charset="0"/>
              </a:rPr>
              <a:t>Manipulated in the video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Ambiguity of the sound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Shared social identity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Crowd response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0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CAC739-5A14-408F-B840-F4F1AA91BE38}"/>
              </a:ext>
            </a:extLst>
          </p:cNvPr>
          <p:cNvSpPr txBox="1"/>
          <p:nvPr/>
        </p:nvSpPr>
        <p:spPr>
          <a:xfrm>
            <a:off x="8401051" y="1764447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yala" panose="02000504070300020003" pitchFamily="2" charset="0"/>
              </a:rPr>
              <a:t>Manipulated in the video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Ambiguity of the sound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Shared social identity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Crowd response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Group beliefs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Police intervention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7F0A8-34E0-4A46-AFCF-D02D5EA2A5FF}"/>
              </a:ext>
            </a:extLst>
          </p:cNvPr>
          <p:cNvSpPr txBox="1"/>
          <p:nvPr/>
        </p:nvSpPr>
        <p:spPr>
          <a:xfrm>
            <a:off x="666748" y="841117"/>
            <a:ext cx="7867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Videos extracted from the software created by Make Real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Followed by a survey 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1754C73-DED9-4EFE-8C82-57968D937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r="31875"/>
          <a:stretch/>
        </p:blipFill>
        <p:spPr>
          <a:xfrm>
            <a:off x="571501" y="1820032"/>
            <a:ext cx="3048000" cy="4729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85909F7-5CD4-4E0D-87D1-6470FF20E8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8" t="-1806" r="31952"/>
          <a:stretch/>
        </p:blipFill>
        <p:spPr>
          <a:xfrm>
            <a:off x="4600573" y="1734638"/>
            <a:ext cx="3048000" cy="481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98347D-AAE5-4725-A5BF-768D40DB6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821" y="3887450"/>
            <a:ext cx="3296678" cy="2662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282BB8-DA36-4772-93EF-D018CF7FEE19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GENERAL PROCEDURE</a:t>
            </a:r>
          </a:p>
        </p:txBody>
      </p:sp>
    </p:spTree>
    <p:extLst>
      <p:ext uri="{BB962C8B-B14F-4D97-AF65-F5344CB8AC3E}">
        <p14:creationId xmlns:p14="http://schemas.microsoft.com/office/powerpoint/2010/main" val="3501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CAC739-5A14-408F-B840-F4F1AA91BE38}"/>
              </a:ext>
            </a:extLst>
          </p:cNvPr>
          <p:cNvSpPr txBox="1"/>
          <p:nvPr/>
        </p:nvSpPr>
        <p:spPr>
          <a:xfrm>
            <a:off x="8401051" y="1764447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yala" panose="02000504070300020003" pitchFamily="2" charset="0"/>
              </a:rPr>
              <a:t>Manipulated in the video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Ambiguity of the sound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Shared social identity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Crowd response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Group beliefs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Police intervention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7F0A8-34E0-4A46-AFCF-D02D5EA2A5FF}"/>
              </a:ext>
            </a:extLst>
          </p:cNvPr>
          <p:cNvSpPr txBox="1"/>
          <p:nvPr/>
        </p:nvSpPr>
        <p:spPr>
          <a:xfrm>
            <a:off x="666748" y="841117"/>
            <a:ext cx="7867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Videos extracted from the software created by Make Real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Followed by a survey 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96107D-64CB-497A-B8B5-B8E7392B54BD}"/>
              </a:ext>
            </a:extLst>
          </p:cNvPr>
          <p:cNvSpPr txBox="1"/>
          <p:nvPr/>
        </p:nvSpPr>
        <p:spPr>
          <a:xfrm>
            <a:off x="3668234" y="1764446"/>
            <a:ext cx="41267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yala" panose="02000504070300020003" pitchFamily="2" charset="0"/>
              </a:rPr>
              <a:t>Measured in the survey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Most likely behavioural response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Shared social identity with the crowd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Shared fate</a:t>
            </a:r>
          </a:p>
          <a:p>
            <a:pPr marL="285750" indent="-285750">
              <a:buFontTx/>
              <a:buChar char="-"/>
            </a:pPr>
            <a:r>
              <a:rPr lang="en-GB" dirty="0" err="1">
                <a:latin typeface="Nyala" panose="02000504070300020003" pitchFamily="2" charset="0"/>
              </a:rPr>
              <a:t>Diagnosticity</a:t>
            </a:r>
            <a:r>
              <a:rPr lang="en-GB" dirty="0">
                <a:latin typeface="Nyala" panose="02000504070300020003" pitchFamily="2" charset="0"/>
              </a:rPr>
              <a:t> of the crowd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Anxiety, perception of danger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Nyala" panose="02000504070300020003" pitchFamily="2" charset="0"/>
              </a:rPr>
              <a:t>Etc.</a:t>
            </a: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  <a:p>
            <a:pPr marL="285750" indent="-285750">
              <a:buFontTx/>
              <a:buChar char="-"/>
            </a:pPr>
            <a:endParaRPr lang="en-GB" dirty="0">
              <a:latin typeface="Nyala" panose="020005040703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A737C1-1EB4-43AC-9860-BE174D029F71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GENERAL PROCEDURE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970B88-EC59-4978-AF96-464F4D1B9F84}"/>
              </a:ext>
            </a:extLst>
          </p:cNvPr>
          <p:cNvCxnSpPr/>
          <p:nvPr/>
        </p:nvCxnSpPr>
        <p:spPr>
          <a:xfrm>
            <a:off x="3476849" y="1764446"/>
            <a:ext cx="0" cy="203132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C1C5794-79F8-40DB-A2D1-FA083C84F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304" y="4683988"/>
            <a:ext cx="4585747" cy="21904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6EA7EA-2C5F-4BC4-8C51-26A53684C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621521"/>
            <a:ext cx="4520156" cy="21674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0D2A9C-9004-AB4D-A86C-6437807DCA04}"/>
              </a:ext>
            </a:extLst>
          </p:cNvPr>
          <p:cNvSpPr txBox="1"/>
          <p:nvPr/>
        </p:nvSpPr>
        <p:spPr>
          <a:xfrm>
            <a:off x="533400" y="4252189"/>
            <a:ext cx="7867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Nyala" panose="02000504070300020003" pitchFamily="2" charset="0"/>
              </a:rPr>
              <a:t>E.g., Most likely behavioural response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19F515-B763-784F-AF81-803C1307D1C4}"/>
              </a:ext>
            </a:extLst>
          </p:cNvPr>
          <p:cNvSpPr txBox="1"/>
          <p:nvPr/>
        </p:nvSpPr>
        <p:spPr>
          <a:xfrm>
            <a:off x="6869745" y="4248064"/>
            <a:ext cx="7867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Nyala" panose="02000504070300020003" pitchFamily="2" charset="0"/>
              </a:rPr>
              <a:t>E.g., Shared social identity </a:t>
            </a:r>
          </a:p>
        </p:txBody>
      </p:sp>
    </p:spTree>
    <p:extLst>
      <p:ext uri="{BB962C8B-B14F-4D97-AF65-F5344CB8AC3E}">
        <p14:creationId xmlns:p14="http://schemas.microsoft.com/office/powerpoint/2010/main" val="117114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43BE7C8-104D-4E24-8F3A-4304667F72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499653"/>
              </p:ext>
            </p:extLst>
          </p:nvPr>
        </p:nvGraphicFramePr>
        <p:xfrm>
          <a:off x="4827182" y="2142621"/>
          <a:ext cx="6977840" cy="4388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9F9CC3-0205-4A89-A41E-0DB3298FC5FD}"/>
              </a:ext>
            </a:extLst>
          </p:cNvPr>
          <p:cNvSpPr txBox="1"/>
          <p:nvPr/>
        </p:nvSpPr>
        <p:spPr>
          <a:xfrm>
            <a:off x="663425" y="897593"/>
            <a:ext cx="6267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  <a:latin typeface="Nyala" panose="02000504070300020003" pitchFamily="2" charset="0"/>
              </a:rPr>
              <a:t>Experiment 1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Ambiguity of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Ambiguous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Non-ambiguous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Crowd’s response to the noise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Control (no crowd response displayed)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ignores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runs away from the sound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FDC14-6DF5-499B-B063-C1A733F3989F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A8157A-483E-4D3D-AFAB-4FED2E592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162FD-B932-412C-BFA5-13C0F705F226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</p:spTree>
    <p:extLst>
      <p:ext uri="{BB962C8B-B14F-4D97-AF65-F5344CB8AC3E}">
        <p14:creationId xmlns:p14="http://schemas.microsoft.com/office/powerpoint/2010/main" val="151288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4FDC14-6DF5-499B-B063-C1A733F3989F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AD9D781-2BBE-4BC9-8528-892798C908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005863"/>
              </p:ext>
            </p:extLst>
          </p:nvPr>
        </p:nvGraphicFramePr>
        <p:xfrm>
          <a:off x="4646427" y="2169042"/>
          <a:ext cx="7287211" cy="422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627A3EBA-C77A-480B-8DA2-F0CB1B16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C034C9-07CB-4B0F-8973-7B9B7EA667A9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98E06-6FA9-344E-B493-8E21BE885B6E}"/>
              </a:ext>
            </a:extLst>
          </p:cNvPr>
          <p:cNvSpPr txBox="1"/>
          <p:nvPr/>
        </p:nvSpPr>
        <p:spPr>
          <a:xfrm>
            <a:off x="663425" y="897593"/>
            <a:ext cx="6267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  <a:latin typeface="Nyala" panose="02000504070300020003" pitchFamily="2" charset="0"/>
              </a:rPr>
              <a:t>Experiment 1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Ambiguity of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Ambiguous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Non-ambiguous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Crowd’s response to the noise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Control (no crowd response displayed)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ignores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runs away from the sound</a:t>
            </a:r>
          </a:p>
        </p:txBody>
      </p:sp>
    </p:spTree>
    <p:extLst>
      <p:ext uri="{BB962C8B-B14F-4D97-AF65-F5344CB8AC3E}">
        <p14:creationId xmlns:p14="http://schemas.microsoft.com/office/powerpoint/2010/main" val="318469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7FA398-78BB-4F1A-96CE-A6EB6E727C43}"/>
              </a:ext>
            </a:extLst>
          </p:cNvPr>
          <p:cNvSpPr/>
          <p:nvPr/>
        </p:nvSpPr>
        <p:spPr>
          <a:xfrm>
            <a:off x="5223374" y="2575935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Nyala" panose="02000504070300020003" pitchFamily="2" charset="0"/>
              </a:rPr>
              <a:t>Shared ID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B8F402-05D7-4E0A-B9E1-1C18EB75FA0A}"/>
              </a:ext>
            </a:extLst>
          </p:cNvPr>
          <p:cNvSpPr/>
          <p:nvPr/>
        </p:nvSpPr>
        <p:spPr>
          <a:xfrm>
            <a:off x="2047070" y="4580205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Nyala" panose="02000504070300020003" pitchFamily="2" charset="0"/>
              </a:rPr>
              <a:t>Crowd Response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875842-C934-42E8-BDBD-85632E9D6A54}"/>
              </a:ext>
            </a:extLst>
          </p:cNvPr>
          <p:cNvSpPr/>
          <p:nvPr/>
        </p:nvSpPr>
        <p:spPr>
          <a:xfrm>
            <a:off x="8399678" y="4580205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Nyala" panose="02000504070300020003" pitchFamily="2" charset="0"/>
              </a:rPr>
              <a:t>Behav</a:t>
            </a:r>
            <a:r>
              <a:rPr lang="en-GB" dirty="0">
                <a:latin typeface="Nyala" panose="02000504070300020003" pitchFamily="2" charset="0"/>
              </a:rPr>
              <a:t>. </a:t>
            </a:r>
            <a:r>
              <a:rPr lang="en-GB" dirty="0" err="1">
                <a:latin typeface="Nyala" panose="02000504070300020003" pitchFamily="2" charset="0"/>
              </a:rPr>
              <a:t>Resp</a:t>
            </a:r>
            <a:endParaRPr lang="en-GB" dirty="0">
              <a:latin typeface="Nyala" panose="02000504070300020003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075421-F8AB-4E36-92AD-DB7C1729DF29}"/>
              </a:ext>
            </a:extLst>
          </p:cNvPr>
          <p:cNvCxnSpPr>
            <a:stCxn id="3" idx="0"/>
            <a:endCxn id="2" idx="1"/>
          </p:cNvCxnSpPr>
          <p:nvPr/>
        </p:nvCxnSpPr>
        <p:spPr>
          <a:xfrm flipV="1">
            <a:off x="2994127" y="3005143"/>
            <a:ext cx="2229247" cy="1575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826B07-20EB-45ED-AAE3-19339E313FC9}"/>
              </a:ext>
            </a:extLst>
          </p:cNvPr>
          <p:cNvCxnSpPr>
            <a:stCxn id="2" idx="3"/>
            <a:endCxn id="4" idx="0"/>
          </p:cNvCxnSpPr>
          <p:nvPr/>
        </p:nvCxnSpPr>
        <p:spPr>
          <a:xfrm>
            <a:off x="7117488" y="3005143"/>
            <a:ext cx="2229247" cy="1575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D91360-F2A1-4F20-A53F-9235D2F5FB15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3941184" y="5009413"/>
            <a:ext cx="44584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DCFAE6B-BCEB-4F07-8EB7-8AF482BEA5B4}"/>
              </a:ext>
            </a:extLst>
          </p:cNvPr>
          <p:cNvSpPr txBox="1"/>
          <p:nvPr/>
        </p:nvSpPr>
        <p:spPr>
          <a:xfrm>
            <a:off x="3765587" y="3399437"/>
            <a:ext cx="686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.995**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B2B48-3FE9-4102-8128-650CCD124F1A}"/>
              </a:ext>
            </a:extLst>
          </p:cNvPr>
          <p:cNvSpPr txBox="1"/>
          <p:nvPr/>
        </p:nvSpPr>
        <p:spPr>
          <a:xfrm>
            <a:off x="8136579" y="3497245"/>
            <a:ext cx="729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.219**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9A75B-0C02-4536-928B-75C357B0E139}"/>
              </a:ext>
            </a:extLst>
          </p:cNvPr>
          <p:cNvSpPr txBox="1"/>
          <p:nvPr/>
        </p:nvSpPr>
        <p:spPr>
          <a:xfrm>
            <a:off x="5842361" y="5009413"/>
            <a:ext cx="1275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.844** (.218)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69DB0-5F29-42CA-9201-122B63699622}"/>
              </a:ext>
            </a:extLst>
          </p:cNvPr>
          <p:cNvSpPr txBox="1"/>
          <p:nvPr/>
        </p:nvSpPr>
        <p:spPr>
          <a:xfrm>
            <a:off x="666749" y="1252434"/>
            <a:ext cx="10943158" cy="369332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Nyala" panose="02000504070300020003" pitchFamily="2" charset="0"/>
              </a:rPr>
              <a:t>Seeing the crowd running increases the behavioural response to run through an increase in shared social identity.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AB74B0-BF04-4B38-AF6A-48ABD39D69CD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C8848818-DB8F-4DC5-BC81-EDA596A4A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18942D-0DC8-4555-A09B-830DAE6C0C25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</p:spTree>
    <p:extLst>
      <p:ext uri="{BB962C8B-B14F-4D97-AF65-F5344CB8AC3E}">
        <p14:creationId xmlns:p14="http://schemas.microsoft.com/office/powerpoint/2010/main" val="46235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B6CE4B-CEDC-458A-A12A-9B9807CCC5CA}"/>
              </a:ext>
            </a:extLst>
          </p:cNvPr>
          <p:cNvSpPr/>
          <p:nvPr/>
        </p:nvSpPr>
        <p:spPr>
          <a:xfrm>
            <a:off x="3600916" y="2669729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Nyala" panose="02000504070300020003" pitchFamily="2" charset="0"/>
              </a:rPr>
              <a:t>Shared ID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161995-CA3F-4EDF-860C-A4C63D798A0D}"/>
              </a:ext>
            </a:extLst>
          </p:cNvPr>
          <p:cNvSpPr/>
          <p:nvPr/>
        </p:nvSpPr>
        <p:spPr>
          <a:xfrm>
            <a:off x="2083735" y="4806597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Nyala" panose="02000504070300020003" pitchFamily="2" charset="0"/>
              </a:rPr>
              <a:t>Crowd Response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18947-942A-4CED-8568-A86785494F20}"/>
              </a:ext>
            </a:extLst>
          </p:cNvPr>
          <p:cNvSpPr/>
          <p:nvPr/>
        </p:nvSpPr>
        <p:spPr>
          <a:xfrm>
            <a:off x="8436343" y="4806597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Nyala" panose="02000504070300020003" pitchFamily="2" charset="0"/>
              </a:rPr>
              <a:t>Behav</a:t>
            </a:r>
            <a:r>
              <a:rPr lang="en-GB" dirty="0">
                <a:latin typeface="Nyala" panose="02000504070300020003" pitchFamily="2" charset="0"/>
              </a:rPr>
              <a:t>. </a:t>
            </a:r>
            <a:r>
              <a:rPr lang="en-GB" dirty="0" err="1">
                <a:latin typeface="Nyala" panose="02000504070300020003" pitchFamily="2" charset="0"/>
              </a:rPr>
              <a:t>Resp</a:t>
            </a:r>
            <a:endParaRPr lang="en-GB" dirty="0">
              <a:latin typeface="Nyala" panose="02000504070300020003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6612873-2383-4FF5-A306-CE11E064B569}"/>
              </a:ext>
            </a:extLst>
          </p:cNvPr>
          <p:cNvCxnSpPr>
            <a:cxnSpLocks/>
            <a:stCxn id="3" idx="0"/>
            <a:endCxn id="2" idx="1"/>
          </p:cNvCxnSpPr>
          <p:nvPr/>
        </p:nvCxnSpPr>
        <p:spPr>
          <a:xfrm flipV="1">
            <a:off x="3030792" y="3098937"/>
            <a:ext cx="570124" cy="1707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A85132-7D25-45C5-812C-CC4A737486B3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5495030" y="3098937"/>
            <a:ext cx="9665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77D3DA-80A6-4D42-931C-82A5BBD635A7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3977849" y="5235805"/>
            <a:ext cx="44584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B8856F1-3798-4561-B2E4-67DEDF36EEB9}"/>
              </a:ext>
            </a:extLst>
          </p:cNvPr>
          <p:cNvSpPr txBox="1"/>
          <p:nvPr/>
        </p:nvSpPr>
        <p:spPr>
          <a:xfrm>
            <a:off x="2598003" y="3705706"/>
            <a:ext cx="829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.995**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DDD5E8-79DC-436A-9402-A7C9A9FB9193}"/>
              </a:ext>
            </a:extLst>
          </p:cNvPr>
          <p:cNvSpPr txBox="1"/>
          <p:nvPr/>
        </p:nvSpPr>
        <p:spPr>
          <a:xfrm>
            <a:off x="8868304" y="3644990"/>
            <a:ext cx="729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.180*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3EB5A7-8F12-4B08-8082-EE7E562CCE19}"/>
              </a:ext>
            </a:extLst>
          </p:cNvPr>
          <p:cNvSpPr txBox="1"/>
          <p:nvPr/>
        </p:nvSpPr>
        <p:spPr>
          <a:xfrm>
            <a:off x="5606354" y="5291124"/>
            <a:ext cx="1201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.677** (.063)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1BE401-4D9E-41B1-9286-895A5771AD57}"/>
              </a:ext>
            </a:extLst>
          </p:cNvPr>
          <p:cNvSpPr/>
          <p:nvPr/>
        </p:nvSpPr>
        <p:spPr>
          <a:xfrm>
            <a:off x="6461562" y="2669729"/>
            <a:ext cx="1894114" cy="8584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Nyala" panose="02000504070300020003" pitchFamily="2" charset="0"/>
              </a:rPr>
              <a:t>Diagnosticity</a:t>
            </a:r>
            <a:endParaRPr lang="en-GB" dirty="0">
              <a:latin typeface="Nyala" panose="02000504070300020003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0C80C3-21A2-4B5C-933D-875E627AE014}"/>
              </a:ext>
            </a:extLst>
          </p:cNvPr>
          <p:cNvCxnSpPr>
            <a:cxnSpLocks/>
            <a:stCxn id="11" idx="3"/>
            <a:endCxn id="4" idx="0"/>
          </p:cNvCxnSpPr>
          <p:nvPr/>
        </p:nvCxnSpPr>
        <p:spPr>
          <a:xfrm>
            <a:off x="8355676" y="3098937"/>
            <a:ext cx="1027724" cy="1707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9FABB44-FC39-4D45-B363-BFC0ABF478CB}"/>
              </a:ext>
            </a:extLst>
          </p:cNvPr>
          <p:cNvCxnSpPr>
            <a:cxnSpLocks/>
          </p:cNvCxnSpPr>
          <p:nvPr/>
        </p:nvCxnSpPr>
        <p:spPr>
          <a:xfrm flipV="1">
            <a:off x="3937516" y="3528145"/>
            <a:ext cx="2568196" cy="1278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E8E114-AA49-4B2A-AF00-F6C6E72A5132}"/>
              </a:ext>
            </a:extLst>
          </p:cNvPr>
          <p:cNvCxnSpPr>
            <a:cxnSpLocks/>
          </p:cNvCxnSpPr>
          <p:nvPr/>
        </p:nvCxnSpPr>
        <p:spPr>
          <a:xfrm>
            <a:off x="5495030" y="3528145"/>
            <a:ext cx="2941313" cy="1278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8A3262C-4666-4D5E-A7FC-093CA517F5AE}"/>
              </a:ext>
            </a:extLst>
          </p:cNvPr>
          <p:cNvSpPr txBox="1"/>
          <p:nvPr/>
        </p:nvSpPr>
        <p:spPr>
          <a:xfrm>
            <a:off x="4547973" y="4014251"/>
            <a:ext cx="829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.927**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0CF4C8-14A5-4D33-BFC2-301D7E2DFD4D}"/>
              </a:ext>
            </a:extLst>
          </p:cNvPr>
          <p:cNvSpPr txBox="1"/>
          <p:nvPr/>
        </p:nvSpPr>
        <p:spPr>
          <a:xfrm>
            <a:off x="5691496" y="2791160"/>
            <a:ext cx="829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.350**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FC2728-1933-4522-B4E1-480B6D07AF86}"/>
              </a:ext>
            </a:extLst>
          </p:cNvPr>
          <p:cNvSpPr txBox="1"/>
          <p:nvPr/>
        </p:nvSpPr>
        <p:spPr>
          <a:xfrm>
            <a:off x="7109963" y="4014251"/>
            <a:ext cx="729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Nyala" panose="02000504070300020003" pitchFamily="2" charset="0"/>
              </a:rPr>
              <a:t>.156*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2B1F7B-649E-4947-B869-A7D389052B9E}"/>
              </a:ext>
            </a:extLst>
          </p:cNvPr>
          <p:cNvSpPr txBox="1"/>
          <p:nvPr/>
        </p:nvSpPr>
        <p:spPr>
          <a:xfrm>
            <a:off x="666750" y="1101657"/>
            <a:ext cx="10710088" cy="64633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Nyala" panose="02000504070300020003" pitchFamily="2" charset="0"/>
              </a:rPr>
              <a:t>Seeing the crowd running increases the behavioural response to run through an increase in shared identity with the crowd, which in turn increases </a:t>
            </a:r>
            <a:r>
              <a:rPr lang="en-GB" dirty="0" err="1">
                <a:latin typeface="Nyala" panose="02000504070300020003" pitchFamily="2" charset="0"/>
              </a:rPr>
              <a:t>diagnosticity</a:t>
            </a:r>
            <a:r>
              <a:rPr lang="en-GB" dirty="0">
                <a:latin typeface="Nyala" panose="02000504070300020003" pitchFamily="2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E3BC0D-D818-402C-AE44-FFA0A19F7F62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B6614E31-7596-4EBF-A504-13B2188B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5FAC32-349A-4804-90BD-867110A8D5C2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</p:spTree>
    <p:extLst>
      <p:ext uri="{BB962C8B-B14F-4D97-AF65-F5344CB8AC3E}">
        <p14:creationId xmlns:p14="http://schemas.microsoft.com/office/powerpoint/2010/main" val="157495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F9CC3-0205-4A89-A41E-0DB3298FC5FD}"/>
              </a:ext>
            </a:extLst>
          </p:cNvPr>
          <p:cNvSpPr txBox="1"/>
          <p:nvPr/>
        </p:nvSpPr>
        <p:spPr>
          <a:xfrm>
            <a:off x="663425" y="897593"/>
            <a:ext cx="6267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  <a:latin typeface="Nyala" panose="02000504070300020003" pitchFamily="2" charset="0"/>
              </a:rPr>
              <a:t>Experiment 2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Shared social identity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perceived as ingroup members (i.e., environmentalists)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Undefined 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Crowd’s response to the noise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Control (no crowd response displayed)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ignores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runs away from the sound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FDC14-6DF5-499B-B063-C1A733F3989F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9DE6D0C-8013-4705-8DE7-9E5297B6EC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225571"/>
              </p:ext>
            </p:extLst>
          </p:nvPr>
        </p:nvGraphicFramePr>
        <p:xfrm>
          <a:off x="5110799" y="2525038"/>
          <a:ext cx="6847202" cy="3891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0D65C7FF-DE1D-4522-87D2-D91C279B4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28A598-4E17-4B1E-9977-DCB413D3F11F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</p:spTree>
    <p:extLst>
      <p:ext uri="{BB962C8B-B14F-4D97-AF65-F5344CB8AC3E}">
        <p14:creationId xmlns:p14="http://schemas.microsoft.com/office/powerpoint/2010/main" val="240788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4FDC14-6DF5-499B-B063-C1A733F3989F}"/>
              </a:ext>
            </a:extLst>
          </p:cNvPr>
          <p:cNvSpPr txBox="1"/>
          <p:nvPr/>
        </p:nvSpPr>
        <p:spPr>
          <a:xfrm>
            <a:off x="666749" y="327362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A GLIMPSE OF THE RESULTS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66F27AC-F836-4C62-90DB-786A9FFA9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3489292"/>
              </p:ext>
            </p:extLst>
          </p:nvPr>
        </p:nvGraphicFramePr>
        <p:xfrm>
          <a:off x="4251251" y="2012302"/>
          <a:ext cx="7793664" cy="465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3501BAC9-BA01-4463-A39C-1C3F33602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379" y="446150"/>
            <a:ext cx="699593" cy="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DC1820-9B35-4E4A-848F-90F1FBD33C3E}"/>
              </a:ext>
            </a:extLst>
          </p:cNvPr>
          <p:cNvSpPr txBox="1"/>
          <p:nvPr/>
        </p:nvSpPr>
        <p:spPr>
          <a:xfrm>
            <a:off x="10430909" y="709352"/>
            <a:ext cx="134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Nyala" panose="02000504070300020003" pitchFamily="2" charset="0"/>
              </a:rPr>
              <a:t>Pre-registered on OSF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D9E730-B808-4E49-ACFE-59B8B6AA3FC4}"/>
              </a:ext>
            </a:extLst>
          </p:cNvPr>
          <p:cNvSpPr txBox="1"/>
          <p:nvPr/>
        </p:nvSpPr>
        <p:spPr>
          <a:xfrm>
            <a:off x="663425" y="897593"/>
            <a:ext cx="6267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  <a:latin typeface="Nyala" panose="02000504070300020003" pitchFamily="2" charset="0"/>
              </a:rPr>
              <a:t>Experiment 2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Shared social identity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perceived as ingroup members (i.e., environmentalists)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Undefined 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Crowd’s response to the noise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Control (no crowd response displayed)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ignores the sound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Crowd runs away from the sound</a:t>
            </a:r>
          </a:p>
        </p:txBody>
      </p:sp>
    </p:spTree>
    <p:extLst>
      <p:ext uri="{BB962C8B-B14F-4D97-AF65-F5344CB8AC3E}">
        <p14:creationId xmlns:p14="http://schemas.microsoft.com/office/powerpoint/2010/main" val="166337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4FDC14-6DF5-499B-B063-C1A733F3989F}"/>
              </a:ext>
            </a:extLst>
          </p:cNvPr>
          <p:cNvSpPr txBox="1"/>
          <p:nvPr/>
        </p:nvSpPr>
        <p:spPr>
          <a:xfrm>
            <a:off x="554225" y="315207"/>
            <a:ext cx="7867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FUTURE DIRECTIONS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6E0E6B-7717-444E-91E6-C135417EE6FD}"/>
              </a:ext>
            </a:extLst>
          </p:cNvPr>
          <p:cNvSpPr txBox="1"/>
          <p:nvPr/>
        </p:nvSpPr>
        <p:spPr>
          <a:xfrm>
            <a:off x="550901" y="885438"/>
            <a:ext cx="108197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Varying behavioural responses within the crowd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Nyala" panose="02000504070300020003" pitchFamily="2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Understanding how a potential emergency is appraised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Before seeing the crowd response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After seeing the crowd response</a:t>
            </a:r>
          </a:p>
          <a:p>
            <a:pPr marL="742950" lvl="1" indent="-285750">
              <a:buFontTx/>
              <a:buChar char="-"/>
            </a:pPr>
            <a:endParaRPr lang="en-GB" sz="1600" dirty="0">
              <a:latin typeface="Nyala" panose="02000504070300020003" pitchFamily="2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Impact of the broader social context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Threat level </a:t>
            </a:r>
          </a:p>
          <a:p>
            <a:pPr marL="742950" lvl="1" indent="-285750">
              <a:buFontTx/>
              <a:buChar char="-"/>
            </a:pPr>
            <a:endParaRPr lang="en-GB" sz="1600" dirty="0">
              <a:latin typeface="Nyala" panose="02000504070300020003" pitchFamily="2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Police intervention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Social identification with the authorities and/or the crowd</a:t>
            </a:r>
          </a:p>
          <a:p>
            <a:pPr marL="742950" lvl="1" indent="-285750">
              <a:buFontTx/>
              <a:buChar char="-"/>
            </a:pPr>
            <a:r>
              <a:rPr lang="en-GB" sz="1600" dirty="0">
                <a:latin typeface="Nyala" panose="02000504070300020003" pitchFamily="2" charset="0"/>
              </a:rPr>
              <a:t>Trust in authorities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C8B5F6-3B81-4F22-88B2-B2315EA852C9}"/>
              </a:ext>
            </a:extLst>
          </p:cNvPr>
          <p:cNvSpPr txBox="1"/>
          <p:nvPr/>
        </p:nvSpPr>
        <p:spPr>
          <a:xfrm>
            <a:off x="619971" y="4635837"/>
            <a:ext cx="107506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Nyala" panose="02000504070300020003" pitchFamily="2" charset="0"/>
              </a:rPr>
              <a:t>OUTPUTS</a:t>
            </a:r>
          </a:p>
          <a:p>
            <a:endParaRPr lang="en-GB" sz="2000" b="1" dirty="0">
              <a:latin typeface="Nyala" panose="02000504070300020003" pitchFamily="2" charset="0"/>
            </a:endParaRPr>
          </a:p>
          <a:p>
            <a:r>
              <a:rPr lang="en-GB" sz="1600" dirty="0">
                <a:solidFill>
                  <a:srgbClr val="000000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</a:rPr>
              <a:t>Templeton, A., Telga, M., &amp; Arias, S. (2021). Understanding crowd responses to emergencies using virtual reality and social psychological methods. </a:t>
            </a:r>
            <a:r>
              <a:rPr lang="en-GB" sz="1600" i="1" dirty="0" err="1">
                <a:solidFill>
                  <a:srgbClr val="000000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</a:rPr>
              <a:t>PsyArXiv</a:t>
            </a:r>
            <a:r>
              <a:rPr lang="en-GB" sz="1600" i="1" dirty="0">
                <a:solidFill>
                  <a:srgbClr val="000000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</a:rPr>
              <a:t>.</a:t>
            </a:r>
            <a:r>
              <a:rPr lang="en-GB" sz="1600" dirty="0">
                <a:solidFill>
                  <a:srgbClr val="000000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</a:rPr>
              <a:t> </a:t>
            </a:r>
            <a:r>
              <a:rPr lang="en-GB" sz="1600" u="sng" dirty="0">
                <a:solidFill>
                  <a:srgbClr val="D3273E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  <a:hlinkClick r:id="rId2"/>
              </a:rPr>
              <a:t>https://doi.org/10.31234/osf.io/6yz5c</a:t>
            </a:r>
            <a:endParaRPr lang="en-GB" sz="1600" dirty="0">
              <a:effectLst/>
              <a:latin typeface="Nyala" panose="02000504070300020003" pitchFamily="2" charset="0"/>
              <a:ea typeface="Calibri" panose="020F0502020204030204" pitchFamily="34" charset="0"/>
            </a:endParaRPr>
          </a:p>
          <a:p>
            <a:endParaRPr lang="en-GB" sz="1600" b="1" dirty="0">
              <a:latin typeface="Nyala" panose="02000504070300020003" pitchFamily="2" charset="0"/>
            </a:endParaRPr>
          </a:p>
          <a:p>
            <a:r>
              <a:rPr lang="en-GB" sz="1600" dirty="0">
                <a:solidFill>
                  <a:srgbClr val="000000"/>
                </a:solidFill>
                <a:effectLst/>
                <a:latin typeface="Nyala" panose="02000504070300020003" pitchFamily="2" charset="0"/>
                <a:ea typeface="Calibri" panose="020F0502020204030204" pitchFamily="34" charset="0"/>
              </a:rPr>
              <a:t>Templeton, A., (2021). Enhancing Security Culture at Publicly Accessible Locations. Security and Policing. Online event.</a:t>
            </a:r>
            <a:endParaRPr lang="en-GB" sz="1600" dirty="0">
              <a:effectLst/>
              <a:latin typeface="Nyala" panose="02000504070300020003" pitchFamily="2" charset="0"/>
              <a:ea typeface="Calibri" panose="020F0502020204030204" pitchFamily="34" charset="0"/>
            </a:endParaRPr>
          </a:p>
          <a:p>
            <a:endParaRPr lang="en-GB" sz="2000" b="1" dirty="0">
              <a:latin typeface="Nyala" panose="02000504070300020003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9BD8DC-8CF8-8C47-9872-D47BBAAD34B9}"/>
              </a:ext>
            </a:extLst>
          </p:cNvPr>
          <p:cNvCxnSpPr/>
          <p:nvPr/>
        </p:nvCxnSpPr>
        <p:spPr>
          <a:xfrm>
            <a:off x="674914" y="4233174"/>
            <a:ext cx="522515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948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561</Words>
  <Application>Microsoft Office PowerPoint</Application>
  <PresentationFormat>Widescreen</PresentationFormat>
  <Paragraphs>122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Nyala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Maika Telga</dc:creator>
  <cp:lastModifiedBy>Maika Telga</cp:lastModifiedBy>
  <cp:revision>6</cp:revision>
  <dcterms:created xsi:type="dcterms:W3CDTF">2021-10-01T14:51:44Z</dcterms:created>
  <dcterms:modified xsi:type="dcterms:W3CDTF">2021-10-05T08:17:49Z</dcterms:modified>
</cp:coreProperties>
</file>