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4"/>
  </p:sldMasterIdLst>
  <p:notesMasterIdLst>
    <p:notesMasterId r:id="rId25"/>
  </p:notesMasterIdLst>
  <p:handoutMasterIdLst>
    <p:handoutMasterId r:id="rId26"/>
  </p:handoutMasterIdLst>
  <p:sldIdLst>
    <p:sldId id="256" r:id="rId5"/>
    <p:sldId id="552" r:id="rId6"/>
    <p:sldId id="561" r:id="rId7"/>
    <p:sldId id="553" r:id="rId8"/>
    <p:sldId id="560" r:id="rId9"/>
    <p:sldId id="557" r:id="rId10"/>
    <p:sldId id="537" r:id="rId11"/>
    <p:sldId id="558" r:id="rId12"/>
    <p:sldId id="547" r:id="rId13"/>
    <p:sldId id="548" r:id="rId14"/>
    <p:sldId id="549" r:id="rId15"/>
    <p:sldId id="550" r:id="rId16"/>
    <p:sldId id="541" r:id="rId17"/>
    <p:sldId id="533" r:id="rId18"/>
    <p:sldId id="554" r:id="rId19"/>
    <p:sldId id="555" r:id="rId20"/>
    <p:sldId id="556" r:id="rId21"/>
    <p:sldId id="551" r:id="rId22"/>
    <p:sldId id="559" r:id="rId23"/>
    <p:sldId id="265" r:id="rId24"/>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09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EAFD26-221D-457C-8560-25ADC76579A8}" v="8" dt="2024-02-27T08:01:20.9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6" d="100"/>
          <a:sy n="126" d="100"/>
        </p:scale>
        <p:origin x="750" y="114"/>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F76600-4F99-4A47-A773-CDC49AC45AC5}"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endParaRPr lang="en-GB"/>
        </a:p>
      </dgm:t>
    </dgm:pt>
    <dgm:pt modelId="{B041B656-99E2-429D-9E04-BD7642DD71CF}">
      <dgm:prSet custT="1"/>
      <dgm:spPr/>
      <dgm:t>
        <a:bodyPr/>
        <a:lstStyle/>
        <a:p>
          <a:r>
            <a:rPr lang="en-US" sz="700"/>
            <a:t>Invest time/resources in relationships (not a quick fix)</a:t>
          </a:r>
          <a:endParaRPr lang="en-GB" sz="700"/>
        </a:p>
      </dgm:t>
    </dgm:pt>
    <dgm:pt modelId="{E0A0D249-034E-4D4A-924C-593C18A345C7}" type="parTrans" cxnId="{6E58BD3F-EF30-4981-B8CA-0B71FB99DF11}">
      <dgm:prSet/>
      <dgm:spPr/>
      <dgm:t>
        <a:bodyPr/>
        <a:lstStyle/>
        <a:p>
          <a:endParaRPr lang="en-GB"/>
        </a:p>
      </dgm:t>
    </dgm:pt>
    <dgm:pt modelId="{9A9F9471-BE8C-400D-BC6E-3E0C3496A8C8}" type="sibTrans" cxnId="{6E58BD3F-EF30-4981-B8CA-0B71FB99DF11}">
      <dgm:prSet/>
      <dgm:spPr/>
      <dgm:t>
        <a:bodyPr/>
        <a:lstStyle/>
        <a:p>
          <a:endParaRPr lang="en-GB"/>
        </a:p>
      </dgm:t>
    </dgm:pt>
    <dgm:pt modelId="{53A83BCC-F2F6-4074-9176-F7C1CC86A8B6}">
      <dgm:prSet custT="1"/>
      <dgm:spPr/>
      <dgm:t>
        <a:bodyPr/>
        <a:lstStyle/>
        <a:p>
          <a:r>
            <a:rPr lang="en-US" sz="700"/>
            <a:t>Foster mutual respect </a:t>
          </a:r>
          <a:endParaRPr lang="en-GB" sz="700"/>
        </a:p>
      </dgm:t>
    </dgm:pt>
    <dgm:pt modelId="{7B6E1A0B-A033-42D5-9FF7-8F57BD9F579F}" type="parTrans" cxnId="{4467EB82-25BD-435D-9010-9C53A570545B}">
      <dgm:prSet/>
      <dgm:spPr/>
      <dgm:t>
        <a:bodyPr/>
        <a:lstStyle/>
        <a:p>
          <a:endParaRPr lang="en-GB"/>
        </a:p>
      </dgm:t>
    </dgm:pt>
    <dgm:pt modelId="{6263C79A-090E-4709-A2CB-A06C6A7D2F73}" type="sibTrans" cxnId="{4467EB82-25BD-435D-9010-9C53A570545B}">
      <dgm:prSet/>
      <dgm:spPr/>
      <dgm:t>
        <a:bodyPr/>
        <a:lstStyle/>
        <a:p>
          <a:endParaRPr lang="en-GB"/>
        </a:p>
      </dgm:t>
    </dgm:pt>
    <dgm:pt modelId="{8AF14DBC-5DB6-4615-8388-23B1F349FF44}">
      <dgm:prSet custT="1"/>
      <dgm:spPr/>
      <dgm:t>
        <a:bodyPr/>
        <a:lstStyle/>
        <a:p>
          <a:r>
            <a:rPr lang="en-US" sz="700"/>
            <a:t>Achieve shared priorities/agenda-setting</a:t>
          </a:r>
          <a:endParaRPr lang="en-GB" sz="700"/>
        </a:p>
      </dgm:t>
    </dgm:pt>
    <dgm:pt modelId="{4F4CF48D-C67C-4124-B65E-5D58B36D7BDC}" type="parTrans" cxnId="{5C64E2B2-F8F1-409A-A6F7-0A94E33F5559}">
      <dgm:prSet/>
      <dgm:spPr/>
      <dgm:t>
        <a:bodyPr/>
        <a:lstStyle/>
        <a:p>
          <a:endParaRPr lang="en-GB"/>
        </a:p>
      </dgm:t>
    </dgm:pt>
    <dgm:pt modelId="{F59016FB-A49A-4D03-AC18-37BA851EB071}" type="sibTrans" cxnId="{5C64E2B2-F8F1-409A-A6F7-0A94E33F5559}">
      <dgm:prSet/>
      <dgm:spPr/>
      <dgm:t>
        <a:bodyPr/>
        <a:lstStyle/>
        <a:p>
          <a:endParaRPr lang="en-GB"/>
        </a:p>
      </dgm:t>
    </dgm:pt>
    <dgm:pt modelId="{DFD05563-655F-4F59-9A81-2BFDACADE1EB}">
      <dgm:prSet custT="1"/>
      <dgm:spPr/>
      <dgm:t>
        <a:bodyPr/>
        <a:lstStyle/>
        <a:p>
          <a:r>
            <a:rPr lang="en-US" sz="700"/>
            <a:t>Nurture long-term relationships based on shared values, institutional requirements</a:t>
          </a:r>
          <a:endParaRPr lang="en-GB" sz="700"/>
        </a:p>
      </dgm:t>
    </dgm:pt>
    <dgm:pt modelId="{7BE9058D-7EF7-455A-B9FD-5501D6E4E462}" type="parTrans" cxnId="{BF19E6DA-7909-4210-89FE-17E9B53E58FE}">
      <dgm:prSet/>
      <dgm:spPr/>
      <dgm:t>
        <a:bodyPr/>
        <a:lstStyle/>
        <a:p>
          <a:endParaRPr lang="en-GB"/>
        </a:p>
      </dgm:t>
    </dgm:pt>
    <dgm:pt modelId="{158A663A-791F-4600-A026-90982596E2BA}" type="sibTrans" cxnId="{BF19E6DA-7909-4210-89FE-17E9B53E58FE}">
      <dgm:prSet/>
      <dgm:spPr/>
      <dgm:t>
        <a:bodyPr/>
        <a:lstStyle/>
        <a:p>
          <a:endParaRPr lang="en-GB"/>
        </a:p>
      </dgm:t>
    </dgm:pt>
    <dgm:pt modelId="{BB6A5C11-761F-41D7-9CFB-7716D3889AC5}">
      <dgm:prSet custT="1"/>
      <dgm:spPr/>
      <dgm:t>
        <a:bodyPr/>
        <a:lstStyle/>
        <a:p>
          <a:r>
            <a:rPr lang="en-US" sz="700"/>
            <a:t>Assure equitable funding arrangements (budgets, financial management</a:t>
          </a:r>
          <a:r>
            <a:rPr lang="en-US" sz="600"/>
            <a:t>) </a:t>
          </a:r>
          <a:endParaRPr lang="en-GB" sz="600"/>
        </a:p>
      </dgm:t>
    </dgm:pt>
    <dgm:pt modelId="{B836955A-DBBF-4E5B-9BF5-C5A4F87CCBE7}" type="parTrans" cxnId="{AE4FE015-F879-490B-A96D-1F81A816D550}">
      <dgm:prSet/>
      <dgm:spPr/>
      <dgm:t>
        <a:bodyPr/>
        <a:lstStyle/>
        <a:p>
          <a:endParaRPr lang="en-GB"/>
        </a:p>
      </dgm:t>
    </dgm:pt>
    <dgm:pt modelId="{1FAF56E9-6E82-4852-81C9-CCAB8205EC14}" type="sibTrans" cxnId="{AE4FE015-F879-490B-A96D-1F81A816D550}">
      <dgm:prSet/>
      <dgm:spPr/>
      <dgm:t>
        <a:bodyPr/>
        <a:lstStyle/>
        <a:p>
          <a:endParaRPr lang="en-GB"/>
        </a:p>
      </dgm:t>
    </dgm:pt>
    <dgm:pt modelId="{60071948-C2B2-4D15-A8D1-0763523D9F2E}">
      <dgm:prSet custT="1"/>
      <dgm:spPr/>
      <dgm:t>
        <a:bodyPr/>
        <a:lstStyle/>
        <a:p>
          <a:r>
            <a:rPr lang="en-US" sz="700"/>
            <a:t>Join up efforts with other funders, mutual learning/ reflection, sharing data/networks</a:t>
          </a:r>
          <a:endParaRPr lang="en-GB" sz="700"/>
        </a:p>
      </dgm:t>
    </dgm:pt>
    <dgm:pt modelId="{C890A657-5225-4103-990E-368C58E642AC}" type="parTrans" cxnId="{D6098E43-BD7C-452E-AE16-52CF90748CD4}">
      <dgm:prSet/>
      <dgm:spPr/>
      <dgm:t>
        <a:bodyPr/>
        <a:lstStyle/>
        <a:p>
          <a:endParaRPr lang="en-GB"/>
        </a:p>
      </dgm:t>
    </dgm:pt>
    <dgm:pt modelId="{D4BD424A-0D3A-4B29-9842-814975E153D5}" type="sibTrans" cxnId="{D6098E43-BD7C-452E-AE16-52CF90748CD4}">
      <dgm:prSet/>
      <dgm:spPr/>
      <dgm:t>
        <a:bodyPr/>
        <a:lstStyle/>
        <a:p>
          <a:endParaRPr lang="en-GB"/>
        </a:p>
      </dgm:t>
    </dgm:pt>
    <dgm:pt modelId="{EDAC17A5-3482-44FC-A3C4-61121693A67A}">
      <dgm:prSet custT="1"/>
      <dgm:spPr/>
      <dgm:t>
        <a:bodyPr/>
        <a:lstStyle/>
        <a:p>
          <a:r>
            <a:rPr lang="en-US" sz="700"/>
            <a:t>Build accountability mechanisms in partnerships; embracing funder flexibility </a:t>
          </a:r>
          <a:endParaRPr lang="en-GB" sz="700"/>
        </a:p>
      </dgm:t>
    </dgm:pt>
    <dgm:pt modelId="{F77A02EF-D202-4505-94A9-1006B408DDFA}" type="parTrans" cxnId="{F40DAA31-19DB-406B-8481-9FA8DD9D62E0}">
      <dgm:prSet/>
      <dgm:spPr/>
      <dgm:t>
        <a:bodyPr/>
        <a:lstStyle/>
        <a:p>
          <a:endParaRPr lang="en-GB"/>
        </a:p>
      </dgm:t>
    </dgm:pt>
    <dgm:pt modelId="{039C7BF9-9A5B-4339-8983-DF5EBB9162E0}" type="sibTrans" cxnId="{F40DAA31-19DB-406B-8481-9FA8DD9D62E0}">
      <dgm:prSet/>
      <dgm:spPr/>
      <dgm:t>
        <a:bodyPr/>
        <a:lstStyle/>
        <a:p>
          <a:endParaRPr lang="en-GB"/>
        </a:p>
      </dgm:t>
    </dgm:pt>
    <dgm:pt modelId="{2754165C-4606-4BBC-B0BC-479E672A77B4}">
      <dgm:prSet custT="1"/>
      <dgm:spPr/>
      <dgm:t>
        <a:bodyPr/>
        <a:lstStyle/>
        <a:p>
          <a:r>
            <a:rPr lang="en-US" sz="700"/>
            <a:t>Embed transparency (roles/ responsibilities/ rights of each partner</a:t>
          </a:r>
          <a:r>
            <a:rPr lang="en-US" sz="500"/>
            <a:t>) </a:t>
          </a:r>
          <a:endParaRPr lang="en-GB" sz="500"/>
        </a:p>
      </dgm:t>
    </dgm:pt>
    <dgm:pt modelId="{E9D8D650-0B9D-4A58-9453-212496AE9F8F}" type="parTrans" cxnId="{E0E1A967-DE8F-44DC-A7B7-680350B94962}">
      <dgm:prSet/>
      <dgm:spPr/>
      <dgm:t>
        <a:bodyPr/>
        <a:lstStyle/>
        <a:p>
          <a:endParaRPr lang="en-GB"/>
        </a:p>
      </dgm:t>
    </dgm:pt>
    <dgm:pt modelId="{F493E6CF-B81D-4F26-A9C6-435254CA9DB0}" type="sibTrans" cxnId="{E0E1A967-DE8F-44DC-A7B7-680350B94962}">
      <dgm:prSet/>
      <dgm:spPr/>
      <dgm:t>
        <a:bodyPr/>
        <a:lstStyle/>
        <a:p>
          <a:endParaRPr lang="en-GB"/>
        </a:p>
      </dgm:t>
    </dgm:pt>
    <dgm:pt modelId="{D9652F9A-E242-4CCF-8F84-7B4F326C38D1}">
      <dgm:prSet/>
      <dgm:spPr/>
      <dgm:t>
        <a:bodyPr/>
        <a:lstStyle/>
        <a:p>
          <a:r>
            <a:rPr lang="en-US"/>
            <a:t>Encourage feedback on power dynamics and funder </a:t>
          </a:r>
          <a:r>
            <a:rPr lang="en-US" err="1"/>
            <a:t>behaviour</a:t>
          </a:r>
          <a:r>
            <a:rPr lang="en-US"/>
            <a:t> </a:t>
          </a:r>
          <a:endParaRPr lang="en-GB"/>
        </a:p>
      </dgm:t>
    </dgm:pt>
    <dgm:pt modelId="{ABE65799-178D-462C-ABFB-C151CA8ECE15}" type="parTrans" cxnId="{5DF2F93A-9CCF-45BB-96E9-CBD71F20E59B}">
      <dgm:prSet/>
      <dgm:spPr/>
      <dgm:t>
        <a:bodyPr/>
        <a:lstStyle/>
        <a:p>
          <a:endParaRPr lang="en-GB"/>
        </a:p>
      </dgm:t>
    </dgm:pt>
    <dgm:pt modelId="{EEF08FE2-DE1B-458D-9D08-75FAF149D092}" type="sibTrans" cxnId="{5DF2F93A-9CCF-45BB-96E9-CBD71F20E59B}">
      <dgm:prSet/>
      <dgm:spPr/>
      <dgm:t>
        <a:bodyPr/>
        <a:lstStyle/>
        <a:p>
          <a:endParaRPr lang="en-GB"/>
        </a:p>
      </dgm:t>
    </dgm:pt>
    <dgm:pt modelId="{6AC87BCF-1F4D-42BF-8D7C-7EA879C20432}">
      <dgm:prSet custT="1"/>
      <dgm:spPr/>
      <dgm:t>
        <a:bodyPr/>
        <a:lstStyle/>
        <a:p>
          <a:r>
            <a:rPr lang="en-US" sz="700"/>
            <a:t>Define ethics and normative standards with clear partnership principles </a:t>
          </a:r>
          <a:endParaRPr lang="en-GB" sz="700"/>
        </a:p>
      </dgm:t>
    </dgm:pt>
    <dgm:pt modelId="{06E494CC-F9BE-4638-BBA5-D4253F4937D1}" type="parTrans" cxnId="{7BE82C61-06EC-4C94-BDDF-3CD1A7CC40B6}">
      <dgm:prSet/>
      <dgm:spPr/>
      <dgm:t>
        <a:bodyPr/>
        <a:lstStyle/>
        <a:p>
          <a:endParaRPr lang="en-GB"/>
        </a:p>
      </dgm:t>
    </dgm:pt>
    <dgm:pt modelId="{04FCFE85-3CF0-4E64-93FB-08F7867E92D6}" type="sibTrans" cxnId="{7BE82C61-06EC-4C94-BDDF-3CD1A7CC40B6}">
      <dgm:prSet/>
      <dgm:spPr/>
      <dgm:t>
        <a:bodyPr/>
        <a:lstStyle/>
        <a:p>
          <a:endParaRPr lang="en-GB"/>
        </a:p>
      </dgm:t>
    </dgm:pt>
    <dgm:pt modelId="{5812229C-9C60-405F-B236-7E65695D038B}">
      <dgm:prSet custT="1"/>
      <dgm:spPr/>
      <dgm:t>
        <a:bodyPr/>
        <a:lstStyle/>
        <a:p>
          <a:r>
            <a:rPr lang="en-US" sz="700"/>
            <a:t>Engage with context, local knowledge/ experience</a:t>
          </a:r>
          <a:endParaRPr lang="en-GB" sz="700"/>
        </a:p>
      </dgm:t>
    </dgm:pt>
    <dgm:pt modelId="{F100DE2E-EF58-4A1E-B435-122E0A50ACA8}" type="parTrans" cxnId="{C3CD502B-B789-4F4C-A5B6-54845EE9D44D}">
      <dgm:prSet/>
      <dgm:spPr/>
      <dgm:t>
        <a:bodyPr/>
        <a:lstStyle/>
        <a:p>
          <a:endParaRPr lang="en-GB"/>
        </a:p>
      </dgm:t>
    </dgm:pt>
    <dgm:pt modelId="{394E1041-A3D0-4C6B-B3D9-9D6FC3F5E2CE}" type="sibTrans" cxnId="{C3CD502B-B789-4F4C-A5B6-54845EE9D44D}">
      <dgm:prSet/>
      <dgm:spPr/>
      <dgm:t>
        <a:bodyPr/>
        <a:lstStyle/>
        <a:p>
          <a:endParaRPr lang="en-GB"/>
        </a:p>
      </dgm:t>
    </dgm:pt>
    <dgm:pt modelId="{8FE25522-075F-4448-B2B8-70ADB2F9FDDD}" type="pres">
      <dgm:prSet presAssocID="{8EF76600-4F99-4A47-A773-CDC49AC45AC5}" presName="cycle" presStyleCnt="0">
        <dgm:presLayoutVars>
          <dgm:dir/>
          <dgm:resizeHandles val="exact"/>
        </dgm:presLayoutVars>
      </dgm:prSet>
      <dgm:spPr/>
    </dgm:pt>
    <dgm:pt modelId="{74AADD20-4957-4000-91A3-FBC05144959F}" type="pres">
      <dgm:prSet presAssocID="{B041B656-99E2-429D-9E04-BD7642DD71CF}" presName="node" presStyleLbl="node1" presStyleIdx="0" presStyleCnt="11" custScaleX="153712" custScaleY="191673">
        <dgm:presLayoutVars>
          <dgm:bulletEnabled val="1"/>
        </dgm:presLayoutVars>
      </dgm:prSet>
      <dgm:spPr/>
    </dgm:pt>
    <dgm:pt modelId="{0825D578-0DEB-4C76-A1E6-5665C776BE0B}" type="pres">
      <dgm:prSet presAssocID="{B041B656-99E2-429D-9E04-BD7642DD71CF}" presName="spNode" presStyleCnt="0"/>
      <dgm:spPr/>
    </dgm:pt>
    <dgm:pt modelId="{B9E7B732-042A-4259-97A9-9BFA807174B8}" type="pres">
      <dgm:prSet presAssocID="{9A9F9471-BE8C-400D-BC6E-3E0C3496A8C8}" presName="sibTrans" presStyleLbl="sibTrans1D1" presStyleIdx="0" presStyleCnt="11"/>
      <dgm:spPr/>
    </dgm:pt>
    <dgm:pt modelId="{38E03759-C85E-45EB-97FF-D474CDAF74EF}" type="pres">
      <dgm:prSet presAssocID="{53A83BCC-F2F6-4074-9176-F7C1CC86A8B6}" presName="node" presStyleLbl="node1" presStyleIdx="1" presStyleCnt="11" custScaleX="135421" custScaleY="109726">
        <dgm:presLayoutVars>
          <dgm:bulletEnabled val="1"/>
        </dgm:presLayoutVars>
      </dgm:prSet>
      <dgm:spPr/>
    </dgm:pt>
    <dgm:pt modelId="{9E55EBE3-6A2E-4E75-A385-B48E310CCD37}" type="pres">
      <dgm:prSet presAssocID="{53A83BCC-F2F6-4074-9176-F7C1CC86A8B6}" presName="spNode" presStyleCnt="0"/>
      <dgm:spPr/>
    </dgm:pt>
    <dgm:pt modelId="{7D169D70-7158-4441-A3ED-298015AD65E5}" type="pres">
      <dgm:prSet presAssocID="{6263C79A-090E-4709-A2CB-A06C6A7D2F73}" presName="sibTrans" presStyleLbl="sibTrans1D1" presStyleIdx="1" presStyleCnt="11"/>
      <dgm:spPr/>
    </dgm:pt>
    <dgm:pt modelId="{70A1D682-EB0F-4E7D-A545-732E448B46AE}" type="pres">
      <dgm:prSet presAssocID="{8AF14DBC-5DB6-4615-8388-23B1F349FF44}" presName="node" presStyleLbl="node1" presStyleIdx="2" presStyleCnt="11" custScaleX="156997" custScaleY="187971">
        <dgm:presLayoutVars>
          <dgm:bulletEnabled val="1"/>
        </dgm:presLayoutVars>
      </dgm:prSet>
      <dgm:spPr/>
    </dgm:pt>
    <dgm:pt modelId="{3EDCA010-9106-402C-B4F2-684D6D20A5F0}" type="pres">
      <dgm:prSet presAssocID="{8AF14DBC-5DB6-4615-8388-23B1F349FF44}" presName="spNode" presStyleCnt="0"/>
      <dgm:spPr/>
    </dgm:pt>
    <dgm:pt modelId="{010B8C13-35C5-4A51-B30D-A5D184D86FEE}" type="pres">
      <dgm:prSet presAssocID="{F59016FB-A49A-4D03-AC18-37BA851EB071}" presName="sibTrans" presStyleLbl="sibTrans1D1" presStyleIdx="2" presStyleCnt="11"/>
      <dgm:spPr/>
    </dgm:pt>
    <dgm:pt modelId="{D96692C5-EBB4-4C20-8496-98C4B997FAE0}" type="pres">
      <dgm:prSet presAssocID="{DFD05563-655F-4F59-9A81-2BFDACADE1EB}" presName="node" presStyleLbl="node1" presStyleIdx="3" presStyleCnt="11" custScaleX="167164" custScaleY="173552">
        <dgm:presLayoutVars>
          <dgm:bulletEnabled val="1"/>
        </dgm:presLayoutVars>
      </dgm:prSet>
      <dgm:spPr/>
    </dgm:pt>
    <dgm:pt modelId="{0605C8D9-D1D4-492F-AE8D-B6C531E08041}" type="pres">
      <dgm:prSet presAssocID="{DFD05563-655F-4F59-9A81-2BFDACADE1EB}" presName="spNode" presStyleCnt="0"/>
      <dgm:spPr/>
    </dgm:pt>
    <dgm:pt modelId="{A532802D-9FB5-4C7D-BC19-533BF2005A86}" type="pres">
      <dgm:prSet presAssocID="{158A663A-791F-4600-A026-90982596E2BA}" presName="sibTrans" presStyleLbl="sibTrans1D1" presStyleIdx="3" presStyleCnt="11"/>
      <dgm:spPr/>
    </dgm:pt>
    <dgm:pt modelId="{F61F563A-C5E1-4DBD-979A-96594DFB8A7E}" type="pres">
      <dgm:prSet presAssocID="{BB6A5C11-761F-41D7-9CFB-7716D3889AC5}" presName="node" presStyleLbl="node1" presStyleIdx="4" presStyleCnt="11" custScaleX="144956" custScaleY="157577" custRadScaleRad="101013" custRadScaleInc="-24998">
        <dgm:presLayoutVars>
          <dgm:bulletEnabled val="1"/>
        </dgm:presLayoutVars>
      </dgm:prSet>
      <dgm:spPr/>
    </dgm:pt>
    <dgm:pt modelId="{FA6C0ECC-97FA-46BE-9FDE-9330F1619E10}" type="pres">
      <dgm:prSet presAssocID="{BB6A5C11-761F-41D7-9CFB-7716D3889AC5}" presName="spNode" presStyleCnt="0"/>
      <dgm:spPr/>
    </dgm:pt>
    <dgm:pt modelId="{6CEEAFFD-9A6E-43C0-9741-4765841C63C4}" type="pres">
      <dgm:prSet presAssocID="{1FAF56E9-6E82-4852-81C9-CCAB8205EC14}" presName="sibTrans" presStyleLbl="sibTrans1D1" presStyleIdx="4" presStyleCnt="11"/>
      <dgm:spPr/>
    </dgm:pt>
    <dgm:pt modelId="{BADF3777-6500-4296-93E2-FF2257F275A3}" type="pres">
      <dgm:prSet presAssocID="{60071948-C2B2-4D15-A8D1-0763523D9F2E}" presName="node" presStyleLbl="node1" presStyleIdx="5" presStyleCnt="11" custScaleX="149713" custScaleY="161419">
        <dgm:presLayoutVars>
          <dgm:bulletEnabled val="1"/>
        </dgm:presLayoutVars>
      </dgm:prSet>
      <dgm:spPr/>
    </dgm:pt>
    <dgm:pt modelId="{1B250326-1293-4015-99F4-75A2B58FDB21}" type="pres">
      <dgm:prSet presAssocID="{60071948-C2B2-4D15-A8D1-0763523D9F2E}" presName="spNode" presStyleCnt="0"/>
      <dgm:spPr/>
    </dgm:pt>
    <dgm:pt modelId="{72A31AC9-565F-49A1-8869-47DBAADAA853}" type="pres">
      <dgm:prSet presAssocID="{D4BD424A-0D3A-4B29-9842-814975E153D5}" presName="sibTrans" presStyleLbl="sibTrans1D1" presStyleIdx="5" presStyleCnt="11"/>
      <dgm:spPr/>
    </dgm:pt>
    <dgm:pt modelId="{697DC978-AFE6-455F-8B15-BE145694679B}" type="pres">
      <dgm:prSet presAssocID="{EDAC17A5-3482-44FC-A3C4-61121693A67A}" presName="node" presStyleLbl="node1" presStyleIdx="6" presStyleCnt="11" custScaleX="129259" custScaleY="168452">
        <dgm:presLayoutVars>
          <dgm:bulletEnabled val="1"/>
        </dgm:presLayoutVars>
      </dgm:prSet>
      <dgm:spPr/>
    </dgm:pt>
    <dgm:pt modelId="{1ECCAE17-2F55-4EDF-9FB4-84E861100471}" type="pres">
      <dgm:prSet presAssocID="{EDAC17A5-3482-44FC-A3C4-61121693A67A}" presName="spNode" presStyleCnt="0"/>
      <dgm:spPr/>
    </dgm:pt>
    <dgm:pt modelId="{E4BFDA82-2C08-4234-AA35-8EA9E9884551}" type="pres">
      <dgm:prSet presAssocID="{039C7BF9-9A5B-4339-8983-DF5EBB9162E0}" presName="sibTrans" presStyleLbl="sibTrans1D1" presStyleIdx="6" presStyleCnt="11"/>
      <dgm:spPr/>
    </dgm:pt>
    <dgm:pt modelId="{47D60EC7-F7B1-4B1C-A78F-BAA9C7BCE209}" type="pres">
      <dgm:prSet presAssocID="{2754165C-4606-4BBC-B0BC-479E672A77B4}" presName="node" presStyleLbl="node1" presStyleIdx="7" presStyleCnt="11" custScaleX="145200" custScaleY="172182">
        <dgm:presLayoutVars>
          <dgm:bulletEnabled val="1"/>
        </dgm:presLayoutVars>
      </dgm:prSet>
      <dgm:spPr/>
    </dgm:pt>
    <dgm:pt modelId="{223BD2F7-789F-46BD-AD80-461956F1D1E6}" type="pres">
      <dgm:prSet presAssocID="{2754165C-4606-4BBC-B0BC-479E672A77B4}" presName="spNode" presStyleCnt="0"/>
      <dgm:spPr/>
    </dgm:pt>
    <dgm:pt modelId="{72C6413E-9CF8-46F8-B933-84BCE2A6AF4C}" type="pres">
      <dgm:prSet presAssocID="{F493E6CF-B81D-4F26-A9C6-435254CA9DB0}" presName="sibTrans" presStyleLbl="sibTrans1D1" presStyleIdx="7" presStyleCnt="11"/>
      <dgm:spPr/>
    </dgm:pt>
    <dgm:pt modelId="{8A4B6AF6-EB74-47D8-A2B7-32130EBF9AB3}" type="pres">
      <dgm:prSet presAssocID="{D9652F9A-E242-4CCF-8F84-7B4F326C38D1}" presName="node" presStyleLbl="node1" presStyleIdx="8" presStyleCnt="11" custScaleX="140704" custScaleY="207778">
        <dgm:presLayoutVars>
          <dgm:bulletEnabled val="1"/>
        </dgm:presLayoutVars>
      </dgm:prSet>
      <dgm:spPr/>
    </dgm:pt>
    <dgm:pt modelId="{AC0F4B5E-F6A9-4D98-AFF7-131E7F49BEE7}" type="pres">
      <dgm:prSet presAssocID="{D9652F9A-E242-4CCF-8F84-7B4F326C38D1}" presName="spNode" presStyleCnt="0"/>
      <dgm:spPr/>
    </dgm:pt>
    <dgm:pt modelId="{2B1D9F7D-F16C-4D5C-A234-AEBA6C71FB0D}" type="pres">
      <dgm:prSet presAssocID="{EEF08FE2-DE1B-458D-9D08-75FAF149D092}" presName="sibTrans" presStyleLbl="sibTrans1D1" presStyleIdx="8" presStyleCnt="11"/>
      <dgm:spPr/>
    </dgm:pt>
    <dgm:pt modelId="{CC618F15-1334-41D6-90CA-0E8CAFE9C02A}" type="pres">
      <dgm:prSet presAssocID="{6AC87BCF-1F4D-42BF-8D7C-7EA879C20432}" presName="node" presStyleLbl="node1" presStyleIdx="9" presStyleCnt="11" custScaleX="144121" custScaleY="185827">
        <dgm:presLayoutVars>
          <dgm:bulletEnabled val="1"/>
        </dgm:presLayoutVars>
      </dgm:prSet>
      <dgm:spPr/>
    </dgm:pt>
    <dgm:pt modelId="{39F2D5DF-E857-4C04-BC9E-E56208B22ED5}" type="pres">
      <dgm:prSet presAssocID="{6AC87BCF-1F4D-42BF-8D7C-7EA879C20432}" presName="spNode" presStyleCnt="0"/>
      <dgm:spPr/>
    </dgm:pt>
    <dgm:pt modelId="{20E524C3-0077-4303-B9AE-99C08ABB124E}" type="pres">
      <dgm:prSet presAssocID="{04FCFE85-3CF0-4E64-93FB-08F7867E92D6}" presName="sibTrans" presStyleLbl="sibTrans1D1" presStyleIdx="9" presStyleCnt="11"/>
      <dgm:spPr/>
    </dgm:pt>
    <dgm:pt modelId="{687B6EB3-D975-4CC4-B321-8B4D70F85BA7}" type="pres">
      <dgm:prSet presAssocID="{5812229C-9C60-405F-B236-7E65695D038B}" presName="node" presStyleLbl="node1" presStyleIdx="10" presStyleCnt="11" custScaleX="149503" custScaleY="168875">
        <dgm:presLayoutVars>
          <dgm:bulletEnabled val="1"/>
        </dgm:presLayoutVars>
      </dgm:prSet>
      <dgm:spPr/>
    </dgm:pt>
    <dgm:pt modelId="{EA06839B-0572-4ACC-84AA-B3F9A5D684B2}" type="pres">
      <dgm:prSet presAssocID="{5812229C-9C60-405F-B236-7E65695D038B}" presName="spNode" presStyleCnt="0"/>
      <dgm:spPr/>
    </dgm:pt>
    <dgm:pt modelId="{6D30C2DE-5F2B-43AE-999F-9028D52596E4}" type="pres">
      <dgm:prSet presAssocID="{394E1041-A3D0-4C6B-B3D9-9D6FC3F5E2CE}" presName="sibTrans" presStyleLbl="sibTrans1D1" presStyleIdx="10" presStyleCnt="11"/>
      <dgm:spPr/>
    </dgm:pt>
  </dgm:ptLst>
  <dgm:cxnLst>
    <dgm:cxn modelId="{9C495102-00FB-44CA-B4E3-2337FD6398F8}" type="presOf" srcId="{158A663A-791F-4600-A026-90982596E2BA}" destId="{A532802D-9FB5-4C7D-BC19-533BF2005A86}" srcOrd="0" destOrd="0" presId="urn:microsoft.com/office/officeart/2005/8/layout/cycle6"/>
    <dgm:cxn modelId="{A8DC000B-5533-4C19-AD6E-4AB8484435E2}" type="presOf" srcId="{8AF14DBC-5DB6-4615-8388-23B1F349FF44}" destId="{70A1D682-EB0F-4E7D-A545-732E448B46AE}" srcOrd="0" destOrd="0" presId="urn:microsoft.com/office/officeart/2005/8/layout/cycle6"/>
    <dgm:cxn modelId="{EF740C0B-7BBD-4C81-8027-990928D90DA3}" type="presOf" srcId="{2754165C-4606-4BBC-B0BC-479E672A77B4}" destId="{47D60EC7-F7B1-4B1C-A78F-BAA9C7BCE209}" srcOrd="0" destOrd="0" presId="urn:microsoft.com/office/officeart/2005/8/layout/cycle6"/>
    <dgm:cxn modelId="{0C9E7E0D-5970-4D06-B697-5E0BD0007ECD}" type="presOf" srcId="{53A83BCC-F2F6-4074-9176-F7C1CC86A8B6}" destId="{38E03759-C85E-45EB-97FF-D474CDAF74EF}" srcOrd="0" destOrd="0" presId="urn:microsoft.com/office/officeart/2005/8/layout/cycle6"/>
    <dgm:cxn modelId="{AE4FE015-F879-490B-A96D-1F81A816D550}" srcId="{8EF76600-4F99-4A47-A773-CDC49AC45AC5}" destId="{BB6A5C11-761F-41D7-9CFB-7716D3889AC5}" srcOrd="4" destOrd="0" parTransId="{B836955A-DBBF-4E5B-9BF5-C5A4F87CCBE7}" sibTransId="{1FAF56E9-6E82-4852-81C9-CCAB8205EC14}"/>
    <dgm:cxn modelId="{C3CD502B-B789-4F4C-A5B6-54845EE9D44D}" srcId="{8EF76600-4F99-4A47-A773-CDC49AC45AC5}" destId="{5812229C-9C60-405F-B236-7E65695D038B}" srcOrd="10" destOrd="0" parTransId="{F100DE2E-EF58-4A1E-B435-122E0A50ACA8}" sibTransId="{394E1041-A3D0-4C6B-B3D9-9D6FC3F5E2CE}"/>
    <dgm:cxn modelId="{4395092D-44B7-49D6-A74F-658B91C61307}" type="presOf" srcId="{BB6A5C11-761F-41D7-9CFB-7716D3889AC5}" destId="{F61F563A-C5E1-4DBD-979A-96594DFB8A7E}" srcOrd="0" destOrd="0" presId="urn:microsoft.com/office/officeart/2005/8/layout/cycle6"/>
    <dgm:cxn modelId="{5EB0F42F-9393-4E02-B961-6A33C6C60D4E}" type="presOf" srcId="{1FAF56E9-6E82-4852-81C9-CCAB8205EC14}" destId="{6CEEAFFD-9A6E-43C0-9741-4765841C63C4}" srcOrd="0" destOrd="0" presId="urn:microsoft.com/office/officeart/2005/8/layout/cycle6"/>
    <dgm:cxn modelId="{F40DAA31-19DB-406B-8481-9FA8DD9D62E0}" srcId="{8EF76600-4F99-4A47-A773-CDC49AC45AC5}" destId="{EDAC17A5-3482-44FC-A3C4-61121693A67A}" srcOrd="6" destOrd="0" parTransId="{F77A02EF-D202-4505-94A9-1006B408DDFA}" sibTransId="{039C7BF9-9A5B-4339-8983-DF5EBB9162E0}"/>
    <dgm:cxn modelId="{5DF2F93A-9CCF-45BB-96E9-CBD71F20E59B}" srcId="{8EF76600-4F99-4A47-A773-CDC49AC45AC5}" destId="{D9652F9A-E242-4CCF-8F84-7B4F326C38D1}" srcOrd="8" destOrd="0" parTransId="{ABE65799-178D-462C-ABFB-C151CA8ECE15}" sibTransId="{EEF08FE2-DE1B-458D-9D08-75FAF149D092}"/>
    <dgm:cxn modelId="{6E58BD3F-EF30-4981-B8CA-0B71FB99DF11}" srcId="{8EF76600-4F99-4A47-A773-CDC49AC45AC5}" destId="{B041B656-99E2-429D-9E04-BD7642DD71CF}" srcOrd="0" destOrd="0" parTransId="{E0A0D249-034E-4D4A-924C-593C18A345C7}" sibTransId="{9A9F9471-BE8C-400D-BC6E-3E0C3496A8C8}"/>
    <dgm:cxn modelId="{03CB195E-07D2-4580-B9DB-32CF7FD2D328}" type="presOf" srcId="{EDAC17A5-3482-44FC-A3C4-61121693A67A}" destId="{697DC978-AFE6-455F-8B15-BE145694679B}" srcOrd="0" destOrd="0" presId="urn:microsoft.com/office/officeart/2005/8/layout/cycle6"/>
    <dgm:cxn modelId="{7BE82C61-06EC-4C94-BDDF-3CD1A7CC40B6}" srcId="{8EF76600-4F99-4A47-A773-CDC49AC45AC5}" destId="{6AC87BCF-1F4D-42BF-8D7C-7EA879C20432}" srcOrd="9" destOrd="0" parTransId="{06E494CC-F9BE-4638-BBA5-D4253F4937D1}" sibTransId="{04FCFE85-3CF0-4E64-93FB-08F7867E92D6}"/>
    <dgm:cxn modelId="{D6098E43-BD7C-452E-AE16-52CF90748CD4}" srcId="{8EF76600-4F99-4A47-A773-CDC49AC45AC5}" destId="{60071948-C2B2-4D15-A8D1-0763523D9F2E}" srcOrd="5" destOrd="0" parTransId="{C890A657-5225-4103-990E-368C58E642AC}" sibTransId="{D4BD424A-0D3A-4B29-9842-814975E153D5}"/>
    <dgm:cxn modelId="{513E4B67-5505-4E62-BE14-674E98EE55F9}" type="presOf" srcId="{D9652F9A-E242-4CCF-8F84-7B4F326C38D1}" destId="{8A4B6AF6-EB74-47D8-A2B7-32130EBF9AB3}" srcOrd="0" destOrd="0" presId="urn:microsoft.com/office/officeart/2005/8/layout/cycle6"/>
    <dgm:cxn modelId="{E0E1A967-DE8F-44DC-A7B7-680350B94962}" srcId="{8EF76600-4F99-4A47-A773-CDC49AC45AC5}" destId="{2754165C-4606-4BBC-B0BC-479E672A77B4}" srcOrd="7" destOrd="0" parTransId="{E9D8D650-0B9D-4A58-9453-212496AE9F8F}" sibTransId="{F493E6CF-B81D-4F26-A9C6-435254CA9DB0}"/>
    <dgm:cxn modelId="{7E9D656B-6CC7-4540-888C-F1FFD9660DC0}" type="presOf" srcId="{04FCFE85-3CF0-4E64-93FB-08F7867E92D6}" destId="{20E524C3-0077-4303-B9AE-99C08ABB124E}" srcOrd="0" destOrd="0" presId="urn:microsoft.com/office/officeart/2005/8/layout/cycle6"/>
    <dgm:cxn modelId="{8B6D366C-9ECD-47C9-869D-AA01CD3ACB95}" type="presOf" srcId="{394E1041-A3D0-4C6B-B3D9-9D6FC3F5E2CE}" destId="{6D30C2DE-5F2B-43AE-999F-9028D52596E4}" srcOrd="0" destOrd="0" presId="urn:microsoft.com/office/officeart/2005/8/layout/cycle6"/>
    <dgm:cxn modelId="{3FE29A78-8580-487E-80E4-E4A17C5BF163}" type="presOf" srcId="{F493E6CF-B81D-4F26-A9C6-435254CA9DB0}" destId="{72C6413E-9CF8-46F8-B933-84BCE2A6AF4C}" srcOrd="0" destOrd="0" presId="urn:microsoft.com/office/officeart/2005/8/layout/cycle6"/>
    <dgm:cxn modelId="{B964E77D-0DFE-44A9-BF9C-20168B974FAF}" type="presOf" srcId="{5812229C-9C60-405F-B236-7E65695D038B}" destId="{687B6EB3-D975-4CC4-B321-8B4D70F85BA7}" srcOrd="0" destOrd="0" presId="urn:microsoft.com/office/officeart/2005/8/layout/cycle6"/>
    <dgm:cxn modelId="{24185582-19CD-46FF-BE41-3010F3BE2FA2}" type="presOf" srcId="{B041B656-99E2-429D-9E04-BD7642DD71CF}" destId="{74AADD20-4957-4000-91A3-FBC05144959F}" srcOrd="0" destOrd="0" presId="urn:microsoft.com/office/officeart/2005/8/layout/cycle6"/>
    <dgm:cxn modelId="{4467EB82-25BD-435D-9010-9C53A570545B}" srcId="{8EF76600-4F99-4A47-A773-CDC49AC45AC5}" destId="{53A83BCC-F2F6-4074-9176-F7C1CC86A8B6}" srcOrd="1" destOrd="0" parTransId="{7B6E1A0B-A033-42D5-9FF7-8F57BD9F579F}" sibTransId="{6263C79A-090E-4709-A2CB-A06C6A7D2F73}"/>
    <dgm:cxn modelId="{D3F8B094-D0CD-42BC-8008-D839542ECEEB}" type="presOf" srcId="{6263C79A-090E-4709-A2CB-A06C6A7D2F73}" destId="{7D169D70-7158-4441-A3ED-298015AD65E5}" srcOrd="0" destOrd="0" presId="urn:microsoft.com/office/officeart/2005/8/layout/cycle6"/>
    <dgm:cxn modelId="{C3D6279C-F29F-400C-B1FD-6802776AB3ED}" type="presOf" srcId="{F59016FB-A49A-4D03-AC18-37BA851EB071}" destId="{010B8C13-35C5-4A51-B30D-A5D184D86FEE}" srcOrd="0" destOrd="0" presId="urn:microsoft.com/office/officeart/2005/8/layout/cycle6"/>
    <dgm:cxn modelId="{0A1F97B0-B627-4DDA-AEA6-DC99EBDFA3D0}" type="presOf" srcId="{EEF08FE2-DE1B-458D-9D08-75FAF149D092}" destId="{2B1D9F7D-F16C-4D5C-A234-AEBA6C71FB0D}" srcOrd="0" destOrd="0" presId="urn:microsoft.com/office/officeart/2005/8/layout/cycle6"/>
    <dgm:cxn modelId="{5C64E2B2-F8F1-409A-A6F7-0A94E33F5559}" srcId="{8EF76600-4F99-4A47-A773-CDC49AC45AC5}" destId="{8AF14DBC-5DB6-4615-8388-23B1F349FF44}" srcOrd="2" destOrd="0" parTransId="{4F4CF48D-C67C-4124-B65E-5D58B36D7BDC}" sibTransId="{F59016FB-A49A-4D03-AC18-37BA851EB071}"/>
    <dgm:cxn modelId="{F08F2DC0-C3EC-4CB0-8355-2C03FEE76799}" type="presOf" srcId="{6AC87BCF-1F4D-42BF-8D7C-7EA879C20432}" destId="{CC618F15-1334-41D6-90CA-0E8CAFE9C02A}" srcOrd="0" destOrd="0" presId="urn:microsoft.com/office/officeart/2005/8/layout/cycle6"/>
    <dgm:cxn modelId="{F2064EC0-F2F3-4177-8E32-B96F3C4525F5}" type="presOf" srcId="{9A9F9471-BE8C-400D-BC6E-3E0C3496A8C8}" destId="{B9E7B732-042A-4259-97A9-9BFA807174B8}" srcOrd="0" destOrd="0" presId="urn:microsoft.com/office/officeart/2005/8/layout/cycle6"/>
    <dgm:cxn modelId="{1A5246C7-0441-491B-9042-18AF9A741251}" type="presOf" srcId="{D4BD424A-0D3A-4B29-9842-814975E153D5}" destId="{72A31AC9-565F-49A1-8869-47DBAADAA853}" srcOrd="0" destOrd="0" presId="urn:microsoft.com/office/officeart/2005/8/layout/cycle6"/>
    <dgm:cxn modelId="{D38F3AD0-6AE2-454D-9934-8E41FE314414}" type="presOf" srcId="{DFD05563-655F-4F59-9A81-2BFDACADE1EB}" destId="{D96692C5-EBB4-4C20-8496-98C4B997FAE0}" srcOrd="0" destOrd="0" presId="urn:microsoft.com/office/officeart/2005/8/layout/cycle6"/>
    <dgm:cxn modelId="{1199C9D2-6BDB-4099-B556-8BD3E94AAEBC}" type="presOf" srcId="{039C7BF9-9A5B-4339-8983-DF5EBB9162E0}" destId="{E4BFDA82-2C08-4234-AA35-8EA9E9884551}" srcOrd="0" destOrd="0" presId="urn:microsoft.com/office/officeart/2005/8/layout/cycle6"/>
    <dgm:cxn modelId="{BF19E6DA-7909-4210-89FE-17E9B53E58FE}" srcId="{8EF76600-4F99-4A47-A773-CDC49AC45AC5}" destId="{DFD05563-655F-4F59-9A81-2BFDACADE1EB}" srcOrd="3" destOrd="0" parTransId="{7BE9058D-7EF7-455A-B9FD-5501D6E4E462}" sibTransId="{158A663A-791F-4600-A026-90982596E2BA}"/>
    <dgm:cxn modelId="{191BE2DD-4DC1-4AC0-A113-5F3D614A290B}" type="presOf" srcId="{60071948-C2B2-4D15-A8D1-0763523D9F2E}" destId="{BADF3777-6500-4296-93E2-FF2257F275A3}" srcOrd="0" destOrd="0" presId="urn:microsoft.com/office/officeart/2005/8/layout/cycle6"/>
    <dgm:cxn modelId="{7DD3A6FB-11B9-4C74-8634-1488F6E7D9C8}" type="presOf" srcId="{8EF76600-4F99-4A47-A773-CDC49AC45AC5}" destId="{8FE25522-075F-4448-B2B8-70ADB2F9FDDD}" srcOrd="0" destOrd="0" presId="urn:microsoft.com/office/officeart/2005/8/layout/cycle6"/>
    <dgm:cxn modelId="{2A53F268-C45E-42A7-932D-1C92ECE917F0}" type="presParOf" srcId="{8FE25522-075F-4448-B2B8-70ADB2F9FDDD}" destId="{74AADD20-4957-4000-91A3-FBC05144959F}" srcOrd="0" destOrd="0" presId="urn:microsoft.com/office/officeart/2005/8/layout/cycle6"/>
    <dgm:cxn modelId="{CEEBD7FB-7E2B-44C6-8FE4-0FC152C17E9B}" type="presParOf" srcId="{8FE25522-075F-4448-B2B8-70ADB2F9FDDD}" destId="{0825D578-0DEB-4C76-A1E6-5665C776BE0B}" srcOrd="1" destOrd="0" presId="urn:microsoft.com/office/officeart/2005/8/layout/cycle6"/>
    <dgm:cxn modelId="{1536B0FA-E142-4316-8DD9-CBF8C211BB2E}" type="presParOf" srcId="{8FE25522-075F-4448-B2B8-70ADB2F9FDDD}" destId="{B9E7B732-042A-4259-97A9-9BFA807174B8}" srcOrd="2" destOrd="0" presId="urn:microsoft.com/office/officeart/2005/8/layout/cycle6"/>
    <dgm:cxn modelId="{6776BF3C-67BB-4BE9-8933-FDA86E655033}" type="presParOf" srcId="{8FE25522-075F-4448-B2B8-70ADB2F9FDDD}" destId="{38E03759-C85E-45EB-97FF-D474CDAF74EF}" srcOrd="3" destOrd="0" presId="urn:microsoft.com/office/officeart/2005/8/layout/cycle6"/>
    <dgm:cxn modelId="{DF285533-AFE2-452B-82DE-2E1819FE5DFE}" type="presParOf" srcId="{8FE25522-075F-4448-B2B8-70ADB2F9FDDD}" destId="{9E55EBE3-6A2E-4E75-A385-B48E310CCD37}" srcOrd="4" destOrd="0" presId="urn:microsoft.com/office/officeart/2005/8/layout/cycle6"/>
    <dgm:cxn modelId="{FBCFBA5A-BB58-40FF-9FB8-A2F6160BBAEF}" type="presParOf" srcId="{8FE25522-075F-4448-B2B8-70ADB2F9FDDD}" destId="{7D169D70-7158-4441-A3ED-298015AD65E5}" srcOrd="5" destOrd="0" presId="urn:microsoft.com/office/officeart/2005/8/layout/cycle6"/>
    <dgm:cxn modelId="{3F2E7360-A078-4377-A0C3-256642558D17}" type="presParOf" srcId="{8FE25522-075F-4448-B2B8-70ADB2F9FDDD}" destId="{70A1D682-EB0F-4E7D-A545-732E448B46AE}" srcOrd="6" destOrd="0" presId="urn:microsoft.com/office/officeart/2005/8/layout/cycle6"/>
    <dgm:cxn modelId="{D757323A-5D90-4C41-96EA-A3C968DD65F5}" type="presParOf" srcId="{8FE25522-075F-4448-B2B8-70ADB2F9FDDD}" destId="{3EDCA010-9106-402C-B4F2-684D6D20A5F0}" srcOrd="7" destOrd="0" presId="urn:microsoft.com/office/officeart/2005/8/layout/cycle6"/>
    <dgm:cxn modelId="{15AD470E-E426-48C6-94B0-EAB7571EECC1}" type="presParOf" srcId="{8FE25522-075F-4448-B2B8-70ADB2F9FDDD}" destId="{010B8C13-35C5-4A51-B30D-A5D184D86FEE}" srcOrd="8" destOrd="0" presId="urn:microsoft.com/office/officeart/2005/8/layout/cycle6"/>
    <dgm:cxn modelId="{8C180F0D-AE06-4A0A-9103-EA012737C270}" type="presParOf" srcId="{8FE25522-075F-4448-B2B8-70ADB2F9FDDD}" destId="{D96692C5-EBB4-4C20-8496-98C4B997FAE0}" srcOrd="9" destOrd="0" presId="urn:microsoft.com/office/officeart/2005/8/layout/cycle6"/>
    <dgm:cxn modelId="{23165D71-E71C-48F6-AA4F-0952DEE34702}" type="presParOf" srcId="{8FE25522-075F-4448-B2B8-70ADB2F9FDDD}" destId="{0605C8D9-D1D4-492F-AE8D-B6C531E08041}" srcOrd="10" destOrd="0" presId="urn:microsoft.com/office/officeart/2005/8/layout/cycle6"/>
    <dgm:cxn modelId="{BB500E29-2CBB-4949-9CB2-1CC3FE434601}" type="presParOf" srcId="{8FE25522-075F-4448-B2B8-70ADB2F9FDDD}" destId="{A532802D-9FB5-4C7D-BC19-533BF2005A86}" srcOrd="11" destOrd="0" presId="urn:microsoft.com/office/officeart/2005/8/layout/cycle6"/>
    <dgm:cxn modelId="{D3C10F0B-1FB5-4DE8-9ACA-807250FFC339}" type="presParOf" srcId="{8FE25522-075F-4448-B2B8-70ADB2F9FDDD}" destId="{F61F563A-C5E1-4DBD-979A-96594DFB8A7E}" srcOrd="12" destOrd="0" presId="urn:microsoft.com/office/officeart/2005/8/layout/cycle6"/>
    <dgm:cxn modelId="{31B35312-C845-4240-A558-A013EFB0599A}" type="presParOf" srcId="{8FE25522-075F-4448-B2B8-70ADB2F9FDDD}" destId="{FA6C0ECC-97FA-46BE-9FDE-9330F1619E10}" srcOrd="13" destOrd="0" presId="urn:microsoft.com/office/officeart/2005/8/layout/cycle6"/>
    <dgm:cxn modelId="{A53D630D-6E5C-4628-8649-73A48A9AA0B5}" type="presParOf" srcId="{8FE25522-075F-4448-B2B8-70ADB2F9FDDD}" destId="{6CEEAFFD-9A6E-43C0-9741-4765841C63C4}" srcOrd="14" destOrd="0" presId="urn:microsoft.com/office/officeart/2005/8/layout/cycle6"/>
    <dgm:cxn modelId="{2140E0BD-D21B-435B-A9C3-9028A902F4F7}" type="presParOf" srcId="{8FE25522-075F-4448-B2B8-70ADB2F9FDDD}" destId="{BADF3777-6500-4296-93E2-FF2257F275A3}" srcOrd="15" destOrd="0" presId="urn:microsoft.com/office/officeart/2005/8/layout/cycle6"/>
    <dgm:cxn modelId="{0ED0915F-3ACC-4BB6-8FD6-F4AEB87BF8E5}" type="presParOf" srcId="{8FE25522-075F-4448-B2B8-70ADB2F9FDDD}" destId="{1B250326-1293-4015-99F4-75A2B58FDB21}" srcOrd="16" destOrd="0" presId="urn:microsoft.com/office/officeart/2005/8/layout/cycle6"/>
    <dgm:cxn modelId="{5FA1AABB-CACB-44A8-82E1-0862F2BCA174}" type="presParOf" srcId="{8FE25522-075F-4448-B2B8-70ADB2F9FDDD}" destId="{72A31AC9-565F-49A1-8869-47DBAADAA853}" srcOrd="17" destOrd="0" presId="urn:microsoft.com/office/officeart/2005/8/layout/cycle6"/>
    <dgm:cxn modelId="{71E64F2A-A0B9-4C25-9C70-C3AE646E4E78}" type="presParOf" srcId="{8FE25522-075F-4448-B2B8-70ADB2F9FDDD}" destId="{697DC978-AFE6-455F-8B15-BE145694679B}" srcOrd="18" destOrd="0" presId="urn:microsoft.com/office/officeart/2005/8/layout/cycle6"/>
    <dgm:cxn modelId="{AC0FFF87-248C-4B36-9BA0-A9C9023E5E92}" type="presParOf" srcId="{8FE25522-075F-4448-B2B8-70ADB2F9FDDD}" destId="{1ECCAE17-2F55-4EDF-9FB4-84E861100471}" srcOrd="19" destOrd="0" presId="urn:microsoft.com/office/officeart/2005/8/layout/cycle6"/>
    <dgm:cxn modelId="{B714EADB-FE63-4909-9DDA-387C69053D1B}" type="presParOf" srcId="{8FE25522-075F-4448-B2B8-70ADB2F9FDDD}" destId="{E4BFDA82-2C08-4234-AA35-8EA9E9884551}" srcOrd="20" destOrd="0" presId="urn:microsoft.com/office/officeart/2005/8/layout/cycle6"/>
    <dgm:cxn modelId="{2E6A8D90-4AAF-4797-B92E-6D0CF955C716}" type="presParOf" srcId="{8FE25522-075F-4448-B2B8-70ADB2F9FDDD}" destId="{47D60EC7-F7B1-4B1C-A78F-BAA9C7BCE209}" srcOrd="21" destOrd="0" presId="urn:microsoft.com/office/officeart/2005/8/layout/cycle6"/>
    <dgm:cxn modelId="{21413F92-9C8C-4379-9A95-54501F09A3B0}" type="presParOf" srcId="{8FE25522-075F-4448-B2B8-70ADB2F9FDDD}" destId="{223BD2F7-789F-46BD-AD80-461956F1D1E6}" srcOrd="22" destOrd="0" presId="urn:microsoft.com/office/officeart/2005/8/layout/cycle6"/>
    <dgm:cxn modelId="{69272A94-B883-4A98-84F0-3F5BEE2EC304}" type="presParOf" srcId="{8FE25522-075F-4448-B2B8-70ADB2F9FDDD}" destId="{72C6413E-9CF8-46F8-B933-84BCE2A6AF4C}" srcOrd="23" destOrd="0" presId="urn:microsoft.com/office/officeart/2005/8/layout/cycle6"/>
    <dgm:cxn modelId="{7091A9D9-F740-4AD8-9DA7-EC43C43EEBC4}" type="presParOf" srcId="{8FE25522-075F-4448-B2B8-70ADB2F9FDDD}" destId="{8A4B6AF6-EB74-47D8-A2B7-32130EBF9AB3}" srcOrd="24" destOrd="0" presId="urn:microsoft.com/office/officeart/2005/8/layout/cycle6"/>
    <dgm:cxn modelId="{50415E43-9781-4C01-98D1-047EB5C4E328}" type="presParOf" srcId="{8FE25522-075F-4448-B2B8-70ADB2F9FDDD}" destId="{AC0F4B5E-F6A9-4D98-AFF7-131E7F49BEE7}" srcOrd="25" destOrd="0" presId="urn:microsoft.com/office/officeart/2005/8/layout/cycle6"/>
    <dgm:cxn modelId="{7BF020E9-1270-4524-B75F-52FE43F0BAEA}" type="presParOf" srcId="{8FE25522-075F-4448-B2B8-70ADB2F9FDDD}" destId="{2B1D9F7D-F16C-4D5C-A234-AEBA6C71FB0D}" srcOrd="26" destOrd="0" presId="urn:microsoft.com/office/officeart/2005/8/layout/cycle6"/>
    <dgm:cxn modelId="{78C63DAC-E7CF-4160-9F67-60ADB0F33FEC}" type="presParOf" srcId="{8FE25522-075F-4448-B2B8-70ADB2F9FDDD}" destId="{CC618F15-1334-41D6-90CA-0E8CAFE9C02A}" srcOrd="27" destOrd="0" presId="urn:microsoft.com/office/officeart/2005/8/layout/cycle6"/>
    <dgm:cxn modelId="{64C44F8E-4E90-4278-958F-6B0002576350}" type="presParOf" srcId="{8FE25522-075F-4448-B2B8-70ADB2F9FDDD}" destId="{39F2D5DF-E857-4C04-BC9E-E56208B22ED5}" srcOrd="28" destOrd="0" presId="urn:microsoft.com/office/officeart/2005/8/layout/cycle6"/>
    <dgm:cxn modelId="{DA9114F8-A6F3-42D8-9E10-E5363F1D17C3}" type="presParOf" srcId="{8FE25522-075F-4448-B2B8-70ADB2F9FDDD}" destId="{20E524C3-0077-4303-B9AE-99C08ABB124E}" srcOrd="29" destOrd="0" presId="urn:microsoft.com/office/officeart/2005/8/layout/cycle6"/>
    <dgm:cxn modelId="{0D76C675-4626-4766-8563-3DF63DC75232}" type="presParOf" srcId="{8FE25522-075F-4448-B2B8-70ADB2F9FDDD}" destId="{687B6EB3-D975-4CC4-B321-8B4D70F85BA7}" srcOrd="30" destOrd="0" presId="urn:microsoft.com/office/officeart/2005/8/layout/cycle6"/>
    <dgm:cxn modelId="{7CA35D14-693D-43CD-808B-01987199760C}" type="presParOf" srcId="{8FE25522-075F-4448-B2B8-70ADB2F9FDDD}" destId="{EA06839B-0572-4ACC-84AA-B3F9A5D684B2}" srcOrd="31" destOrd="0" presId="urn:microsoft.com/office/officeart/2005/8/layout/cycle6"/>
    <dgm:cxn modelId="{F3B00B98-CDEC-47AA-879F-FD4B7C702A37}" type="presParOf" srcId="{8FE25522-075F-4448-B2B8-70ADB2F9FDDD}" destId="{6D30C2DE-5F2B-43AE-999F-9028D52596E4}" srcOrd="32"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AADD20-4957-4000-91A3-FBC05144959F}">
      <dsp:nvSpPr>
        <dsp:cNvPr id="0" name=""/>
        <dsp:cNvSpPr/>
      </dsp:nvSpPr>
      <dsp:spPr>
        <a:xfrm>
          <a:off x="3538499" y="-151459"/>
          <a:ext cx="900844" cy="73015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kern="1200"/>
            <a:t>Invest time/resources in relationships (not a quick fix)</a:t>
          </a:r>
          <a:endParaRPr lang="en-GB" sz="700" kern="1200"/>
        </a:p>
      </dsp:txBody>
      <dsp:txXfrm>
        <a:off x="3574142" y="-115816"/>
        <a:ext cx="829558" cy="658871"/>
      </dsp:txXfrm>
    </dsp:sp>
    <dsp:sp modelId="{B9E7B732-042A-4259-97A9-9BFA807174B8}">
      <dsp:nvSpPr>
        <dsp:cNvPr id="0" name=""/>
        <dsp:cNvSpPr/>
      </dsp:nvSpPr>
      <dsp:spPr>
        <a:xfrm>
          <a:off x="2275336" y="213619"/>
          <a:ext cx="3427170" cy="3427170"/>
        </a:xfrm>
        <a:custGeom>
          <a:avLst/>
          <a:gdLst/>
          <a:ahLst/>
          <a:cxnLst/>
          <a:rect l="0" t="0" r="0" b="0"/>
          <a:pathLst>
            <a:path>
              <a:moveTo>
                <a:pt x="2164805" y="60474"/>
              </a:moveTo>
              <a:arcTo wR="1713585" hR="1713585" stAng="17116026" swAng="16249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8E03759-C85E-45EB-97FF-D474CDAF74EF}">
      <dsp:nvSpPr>
        <dsp:cNvPr id="0" name=""/>
        <dsp:cNvSpPr/>
      </dsp:nvSpPr>
      <dsp:spPr>
        <a:xfrm>
          <a:off x="4518531" y="276650"/>
          <a:ext cx="793648" cy="4179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kern="1200"/>
            <a:t>Foster mutual respect </a:t>
          </a:r>
          <a:endParaRPr lang="en-GB" sz="700" kern="1200"/>
        </a:p>
      </dsp:txBody>
      <dsp:txXfrm>
        <a:off x="4538936" y="297055"/>
        <a:ext cx="752838" cy="377179"/>
      </dsp:txXfrm>
    </dsp:sp>
    <dsp:sp modelId="{7D169D70-7158-4441-A3ED-298015AD65E5}">
      <dsp:nvSpPr>
        <dsp:cNvPr id="0" name=""/>
        <dsp:cNvSpPr/>
      </dsp:nvSpPr>
      <dsp:spPr>
        <a:xfrm>
          <a:off x="2275336" y="213619"/>
          <a:ext cx="3427170" cy="3427170"/>
        </a:xfrm>
        <a:custGeom>
          <a:avLst/>
          <a:gdLst/>
          <a:ahLst/>
          <a:cxnLst/>
          <a:rect l="0" t="0" r="0" b="0"/>
          <a:pathLst>
            <a:path>
              <a:moveTo>
                <a:pt x="2905611" y="482549"/>
              </a:moveTo>
              <a:arcTo wR="1713585" hR="1713585" stAng="18844660" swAng="43285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0A1D682-EB0F-4E7D-A545-732E448B46AE}">
      <dsp:nvSpPr>
        <dsp:cNvPr id="0" name=""/>
        <dsp:cNvSpPr/>
      </dsp:nvSpPr>
      <dsp:spPr>
        <a:xfrm>
          <a:off x="5087605" y="857327"/>
          <a:ext cx="920097" cy="7160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kern="1200"/>
            <a:t>Achieve shared priorities/agenda-setting</a:t>
          </a:r>
          <a:endParaRPr lang="en-GB" sz="700" kern="1200"/>
        </a:p>
      </dsp:txBody>
      <dsp:txXfrm>
        <a:off x="5122560" y="892282"/>
        <a:ext cx="850187" cy="646145"/>
      </dsp:txXfrm>
    </dsp:sp>
    <dsp:sp modelId="{010B8C13-35C5-4A51-B30D-A5D184D86FEE}">
      <dsp:nvSpPr>
        <dsp:cNvPr id="0" name=""/>
        <dsp:cNvSpPr/>
      </dsp:nvSpPr>
      <dsp:spPr>
        <a:xfrm>
          <a:off x="2275336" y="213619"/>
          <a:ext cx="3427170" cy="3427170"/>
        </a:xfrm>
        <a:custGeom>
          <a:avLst/>
          <a:gdLst/>
          <a:ahLst/>
          <a:cxnLst/>
          <a:rect l="0" t="0" r="0" b="0"/>
          <a:pathLst>
            <a:path>
              <a:moveTo>
                <a:pt x="3390798" y="1362400"/>
              </a:moveTo>
              <a:arcTo wR="1713585" hR="1713585" stAng="20890434" swAng="530162"/>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96692C5-EBB4-4C20-8496-98C4B997FAE0}">
      <dsp:nvSpPr>
        <dsp:cNvPr id="0" name=""/>
        <dsp:cNvSpPr/>
      </dsp:nvSpPr>
      <dsp:spPr>
        <a:xfrm>
          <a:off x="5195224" y="1840509"/>
          <a:ext cx="979681" cy="6611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kern="1200"/>
            <a:t>Nurture long-term relationships based on shared values, institutional requirements</a:t>
          </a:r>
          <a:endParaRPr lang="en-GB" sz="700" kern="1200"/>
        </a:p>
      </dsp:txBody>
      <dsp:txXfrm>
        <a:off x="5227498" y="1872783"/>
        <a:ext cx="915133" cy="596579"/>
      </dsp:txXfrm>
    </dsp:sp>
    <dsp:sp modelId="{A532802D-9FB5-4C7D-BC19-533BF2005A86}">
      <dsp:nvSpPr>
        <dsp:cNvPr id="0" name=""/>
        <dsp:cNvSpPr/>
      </dsp:nvSpPr>
      <dsp:spPr>
        <a:xfrm>
          <a:off x="2232457" y="352523"/>
          <a:ext cx="3427170" cy="3427170"/>
        </a:xfrm>
        <a:custGeom>
          <a:avLst/>
          <a:gdLst/>
          <a:ahLst/>
          <a:cxnLst/>
          <a:rect l="0" t="0" r="0" b="0"/>
          <a:pathLst>
            <a:path>
              <a:moveTo>
                <a:pt x="3370375" y="2151102"/>
              </a:moveTo>
              <a:arcTo wR="1713585" hR="1713585" stAng="887563" swAng="404636"/>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61F563A-C5E1-4DBD-979A-96594DFB8A7E}">
      <dsp:nvSpPr>
        <dsp:cNvPr id="0" name=""/>
        <dsp:cNvSpPr/>
      </dsp:nvSpPr>
      <dsp:spPr>
        <a:xfrm>
          <a:off x="4924766" y="2697072"/>
          <a:ext cx="849529" cy="60027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kern="1200"/>
            <a:t>Assure equitable funding arrangements (budgets, financial management</a:t>
          </a:r>
          <a:r>
            <a:rPr lang="en-US" sz="600" kern="1200"/>
            <a:t>) </a:t>
          </a:r>
          <a:endParaRPr lang="en-GB" sz="600" kern="1200"/>
        </a:p>
      </dsp:txBody>
      <dsp:txXfrm>
        <a:off x="4954069" y="2726375"/>
        <a:ext cx="790923" cy="541666"/>
      </dsp:txXfrm>
    </dsp:sp>
    <dsp:sp modelId="{6CEEAFFD-9A6E-43C0-9741-4765841C63C4}">
      <dsp:nvSpPr>
        <dsp:cNvPr id="0" name=""/>
        <dsp:cNvSpPr/>
      </dsp:nvSpPr>
      <dsp:spPr>
        <a:xfrm>
          <a:off x="2443126" y="119414"/>
          <a:ext cx="3427170" cy="3427170"/>
        </a:xfrm>
        <a:custGeom>
          <a:avLst/>
          <a:gdLst/>
          <a:ahLst/>
          <a:cxnLst/>
          <a:rect l="0" t="0" r="0" b="0"/>
          <a:pathLst>
            <a:path>
              <a:moveTo>
                <a:pt x="2602240" y="3178736"/>
              </a:moveTo>
              <a:arcTo wR="1713585" hR="1713585" stAng="3525722" swAng="30557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ADF3777-6500-4296-93E2-FF2257F275A3}">
      <dsp:nvSpPr>
        <dsp:cNvPr id="0" name=""/>
        <dsp:cNvSpPr/>
      </dsp:nvSpPr>
      <dsp:spPr>
        <a:xfrm>
          <a:off x="4032990" y="3263923"/>
          <a:ext cx="877408" cy="61490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kern="1200"/>
            <a:t>Join up efforts with other funders, mutual learning/ reflection, sharing data/networks</a:t>
          </a:r>
          <a:endParaRPr lang="en-GB" sz="700" kern="1200"/>
        </a:p>
      </dsp:txBody>
      <dsp:txXfrm>
        <a:off x="4063007" y="3293940"/>
        <a:ext cx="817374" cy="554874"/>
      </dsp:txXfrm>
    </dsp:sp>
    <dsp:sp modelId="{72A31AC9-565F-49A1-8869-47DBAADAA853}">
      <dsp:nvSpPr>
        <dsp:cNvPr id="0" name=""/>
        <dsp:cNvSpPr/>
      </dsp:nvSpPr>
      <dsp:spPr>
        <a:xfrm>
          <a:off x="2275336" y="213619"/>
          <a:ext cx="3427170" cy="3427170"/>
        </a:xfrm>
        <a:custGeom>
          <a:avLst/>
          <a:gdLst/>
          <a:ahLst/>
          <a:cxnLst/>
          <a:rect l="0" t="0" r="0" b="0"/>
          <a:pathLst>
            <a:path>
              <a:moveTo>
                <a:pt x="1756173" y="3426641"/>
              </a:moveTo>
              <a:arcTo wR="1713585" hR="1713585" stAng="5314552" swAng="291257"/>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97DC978-AFE6-455F-8B15-BE145694679B}">
      <dsp:nvSpPr>
        <dsp:cNvPr id="0" name=""/>
        <dsp:cNvSpPr/>
      </dsp:nvSpPr>
      <dsp:spPr>
        <a:xfrm>
          <a:off x="3127380" y="3250527"/>
          <a:ext cx="757535" cy="6416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kern="1200"/>
            <a:t>Build accountability mechanisms in partnerships; embracing funder flexibility </a:t>
          </a:r>
          <a:endParaRPr lang="en-GB" sz="700" kern="1200"/>
        </a:p>
      </dsp:txBody>
      <dsp:txXfrm>
        <a:off x="3158705" y="3281852"/>
        <a:ext cx="694885" cy="579049"/>
      </dsp:txXfrm>
    </dsp:sp>
    <dsp:sp modelId="{E4BFDA82-2C08-4234-AA35-8EA9E9884551}">
      <dsp:nvSpPr>
        <dsp:cNvPr id="0" name=""/>
        <dsp:cNvSpPr/>
      </dsp:nvSpPr>
      <dsp:spPr>
        <a:xfrm>
          <a:off x="2275336" y="213619"/>
          <a:ext cx="3427170" cy="3427170"/>
        </a:xfrm>
        <a:custGeom>
          <a:avLst/>
          <a:gdLst/>
          <a:ahLst/>
          <a:cxnLst/>
          <a:rect l="0" t="0" r="0" b="0"/>
          <a:pathLst>
            <a:path>
              <a:moveTo>
                <a:pt x="851524" y="3194539"/>
              </a:moveTo>
              <a:arcTo wR="1713585" hR="1713585" stAng="7212215" swAng="118240"/>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47D60EC7-F7B1-4B1C-A78F-BAA9C7BCE209}">
      <dsp:nvSpPr>
        <dsp:cNvPr id="0" name=""/>
        <dsp:cNvSpPr/>
      </dsp:nvSpPr>
      <dsp:spPr>
        <a:xfrm>
          <a:off x="2268400" y="2721410"/>
          <a:ext cx="850959" cy="65590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kern="1200"/>
            <a:t>Embed transparency (roles/ responsibilities/ rights of each partner</a:t>
          </a:r>
          <a:r>
            <a:rPr lang="en-US" sz="500" kern="1200"/>
            <a:t>) </a:t>
          </a:r>
          <a:endParaRPr lang="en-GB" sz="500" kern="1200"/>
        </a:p>
      </dsp:txBody>
      <dsp:txXfrm>
        <a:off x="2300419" y="2753429"/>
        <a:ext cx="786921" cy="591870"/>
      </dsp:txXfrm>
    </dsp:sp>
    <dsp:sp modelId="{72C6413E-9CF8-46F8-B933-84BCE2A6AF4C}">
      <dsp:nvSpPr>
        <dsp:cNvPr id="0" name=""/>
        <dsp:cNvSpPr/>
      </dsp:nvSpPr>
      <dsp:spPr>
        <a:xfrm>
          <a:off x="2275336" y="213619"/>
          <a:ext cx="3427170" cy="3427170"/>
        </a:xfrm>
        <a:custGeom>
          <a:avLst/>
          <a:gdLst/>
          <a:ahLst/>
          <a:cxnLst/>
          <a:rect l="0" t="0" r="0" b="0"/>
          <a:pathLst>
            <a:path>
              <a:moveTo>
                <a:pt x="194372" y="2506281"/>
              </a:moveTo>
              <a:arcTo wR="1713585" hR="1713585" stAng="9146718" swAng="334837"/>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A4B6AF6-EB74-47D8-A2B7-32130EBF9AB3}">
      <dsp:nvSpPr>
        <dsp:cNvPr id="0" name=""/>
        <dsp:cNvSpPr/>
      </dsp:nvSpPr>
      <dsp:spPr>
        <a:xfrm>
          <a:off x="1880472" y="1775319"/>
          <a:ext cx="824610" cy="79150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Encourage feedback on power dynamics and funder </a:t>
          </a:r>
          <a:r>
            <a:rPr lang="en-US" sz="800" kern="1200" err="1"/>
            <a:t>behaviour</a:t>
          </a:r>
          <a:r>
            <a:rPr lang="en-US" sz="800" kern="1200"/>
            <a:t> </a:t>
          </a:r>
          <a:endParaRPr lang="en-GB" sz="800" kern="1200"/>
        </a:p>
      </dsp:txBody>
      <dsp:txXfrm>
        <a:off x="1919110" y="1813957"/>
        <a:ext cx="747334" cy="714231"/>
      </dsp:txXfrm>
    </dsp:sp>
    <dsp:sp modelId="{2B1D9F7D-F16C-4D5C-A234-AEBA6C71FB0D}">
      <dsp:nvSpPr>
        <dsp:cNvPr id="0" name=""/>
        <dsp:cNvSpPr/>
      </dsp:nvSpPr>
      <dsp:spPr>
        <a:xfrm>
          <a:off x="2275336" y="213619"/>
          <a:ext cx="3427170" cy="3427170"/>
        </a:xfrm>
        <a:custGeom>
          <a:avLst/>
          <a:gdLst/>
          <a:ahLst/>
          <a:cxnLst/>
          <a:rect l="0" t="0" r="0" b="0"/>
          <a:pathLst>
            <a:path>
              <a:moveTo>
                <a:pt x="6930" y="1559624"/>
              </a:moveTo>
              <a:arcTo wR="1713585" hR="1713585" stAng="11109288" swAng="409877"/>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C618F15-1334-41D6-90CA-0E8CAFE9C02A}">
      <dsp:nvSpPr>
        <dsp:cNvPr id="0" name=""/>
        <dsp:cNvSpPr/>
      </dsp:nvSpPr>
      <dsp:spPr>
        <a:xfrm>
          <a:off x="2007871" y="861411"/>
          <a:ext cx="844635" cy="7078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kern="1200"/>
            <a:t>Define ethics and normative standards with clear partnership principles </a:t>
          </a:r>
          <a:endParaRPr lang="en-GB" sz="700" kern="1200"/>
        </a:p>
      </dsp:txBody>
      <dsp:txXfrm>
        <a:off x="2042427" y="895967"/>
        <a:ext cx="775523" cy="638775"/>
      </dsp:txXfrm>
    </dsp:sp>
    <dsp:sp modelId="{20E524C3-0077-4303-B9AE-99C08ABB124E}">
      <dsp:nvSpPr>
        <dsp:cNvPr id="0" name=""/>
        <dsp:cNvSpPr/>
      </dsp:nvSpPr>
      <dsp:spPr>
        <a:xfrm>
          <a:off x="2275336" y="213619"/>
          <a:ext cx="3427170" cy="3427170"/>
        </a:xfrm>
        <a:custGeom>
          <a:avLst/>
          <a:gdLst/>
          <a:ahLst/>
          <a:cxnLst/>
          <a:rect l="0" t="0" r="0" b="0"/>
          <a:pathLst>
            <a:path>
              <a:moveTo>
                <a:pt x="372210" y="647242"/>
              </a:moveTo>
              <a:arcTo wR="1713585" hR="1713585" stAng="13109003" swAng="138150"/>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87B6EB3-D975-4CC4-B321-8B4D70F85BA7}">
      <dsp:nvSpPr>
        <dsp:cNvPr id="0" name=""/>
        <dsp:cNvSpPr/>
      </dsp:nvSpPr>
      <dsp:spPr>
        <a:xfrm>
          <a:off x="2624398" y="163989"/>
          <a:ext cx="876177" cy="6433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kern="1200"/>
            <a:t>Engage with context, local knowledge/ experience</a:t>
          </a:r>
          <a:endParaRPr lang="en-GB" sz="700" kern="1200"/>
        </a:p>
      </dsp:txBody>
      <dsp:txXfrm>
        <a:off x="2655802" y="195393"/>
        <a:ext cx="813369" cy="580503"/>
      </dsp:txXfrm>
    </dsp:sp>
    <dsp:sp modelId="{6D30C2DE-5F2B-43AE-999F-9028D52596E4}">
      <dsp:nvSpPr>
        <dsp:cNvPr id="0" name=""/>
        <dsp:cNvSpPr/>
      </dsp:nvSpPr>
      <dsp:spPr>
        <a:xfrm>
          <a:off x="2275336" y="213619"/>
          <a:ext cx="3427170" cy="3427170"/>
        </a:xfrm>
        <a:custGeom>
          <a:avLst/>
          <a:gdLst/>
          <a:ahLst/>
          <a:cxnLst/>
          <a:rect l="0" t="0" r="0" b="0"/>
          <a:pathLst>
            <a:path>
              <a:moveTo>
                <a:pt x="1225617" y="70946"/>
              </a:moveTo>
              <a:arcTo wR="1713585" hR="1713585" stAng="15207316" swAng="77525"/>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117C27-367E-4BD4-AA88-038C60A2D8C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9DDC900-AD1E-45AF-A7B9-B56A2693661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593D598-E021-4E0C-A869-3D9051FFD3B2}" type="datetimeFigureOut">
              <a:rPr lang="en-GB" smtClean="0"/>
              <a:t>28/02/2024</a:t>
            </a:fld>
            <a:endParaRPr lang="en-GB"/>
          </a:p>
        </p:txBody>
      </p:sp>
      <p:sp>
        <p:nvSpPr>
          <p:cNvPr id="4" name="Footer Placeholder 3">
            <a:extLst>
              <a:ext uri="{FF2B5EF4-FFF2-40B4-BE49-F238E27FC236}">
                <a16:creationId xmlns:a16="http://schemas.microsoft.com/office/drawing/2014/main" id="{021EDDF3-5E48-4B7E-9413-0CED1BB2130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AE335470-2272-4318-A81F-B786779CE7F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568927-7929-43F3-9AF1-0DFACCBDA2ED}" type="slidenum">
              <a:rPr lang="en-GB" smtClean="0"/>
              <a:t>‹#›</a:t>
            </a:fld>
            <a:endParaRPr lang="en-GB"/>
          </a:p>
        </p:txBody>
      </p:sp>
    </p:spTree>
    <p:extLst>
      <p:ext uri="{BB962C8B-B14F-4D97-AF65-F5344CB8AC3E}">
        <p14:creationId xmlns:p14="http://schemas.microsoft.com/office/powerpoint/2010/main" val="307368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5733E7-4549-4893-B922-7BB47B76BFC6}" type="datetimeFigureOut">
              <a:rPr lang="en-GB" smtClean="0"/>
              <a:t>28/02/2024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AD27B3-F40A-4B10-8DB6-E072254FF8B5}" type="slidenum">
              <a:rPr lang="en-GB" smtClean="0"/>
              <a:t>‹#›</a:t>
            </a:fld>
            <a:endParaRPr lang="en-GB"/>
          </a:p>
        </p:txBody>
      </p:sp>
    </p:spTree>
    <p:extLst>
      <p:ext uri="{BB962C8B-B14F-4D97-AF65-F5344CB8AC3E}">
        <p14:creationId xmlns:p14="http://schemas.microsoft.com/office/powerpoint/2010/main" val="71232391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1A5A5-B687-48E8-B065-08A8A531E381}"/>
              </a:ext>
            </a:extLst>
          </p:cNvPr>
          <p:cNvSpPr>
            <a:spLocks noGrp="1"/>
          </p:cNvSpPr>
          <p:nvPr>
            <p:ph type="ctrTitle" hasCustomPrompt="1"/>
          </p:nvPr>
        </p:nvSpPr>
        <p:spPr>
          <a:xfrm>
            <a:off x="432000" y="1551880"/>
            <a:ext cx="7560000" cy="1007652"/>
          </a:xfrm>
        </p:spPr>
        <p:txBody>
          <a:bodyPr anchor="t" anchorCtr="0"/>
          <a:lstStyle>
            <a:lvl1pPr algn="l">
              <a:lnSpc>
                <a:spcPts val="4000"/>
              </a:lnSpc>
              <a:defRPr sz="3600" b="1" spc="-80" baseline="0">
                <a:solidFill>
                  <a:schemeClr val="bg1"/>
                </a:solidFill>
              </a:defRPr>
            </a:lvl1pPr>
          </a:lstStyle>
          <a:p>
            <a:r>
              <a:rPr lang="en-GB"/>
              <a:t>The title goes here</a:t>
            </a:r>
            <a:br>
              <a:rPr lang="en-GB"/>
            </a:br>
            <a:r>
              <a:rPr lang="en-GB"/>
              <a:t>(maximum of three lines of text)</a:t>
            </a:r>
          </a:p>
        </p:txBody>
      </p:sp>
      <p:sp>
        <p:nvSpPr>
          <p:cNvPr id="3" name="Subtitle 2">
            <a:extLst>
              <a:ext uri="{FF2B5EF4-FFF2-40B4-BE49-F238E27FC236}">
                <a16:creationId xmlns:a16="http://schemas.microsoft.com/office/drawing/2014/main" id="{075D41F3-061D-4AC9-AC61-53FD11E07ED2}"/>
              </a:ext>
            </a:extLst>
          </p:cNvPr>
          <p:cNvSpPr>
            <a:spLocks noGrp="1"/>
          </p:cNvSpPr>
          <p:nvPr>
            <p:ph type="subTitle" idx="1" hasCustomPrompt="1"/>
          </p:nvPr>
        </p:nvSpPr>
        <p:spPr>
          <a:xfrm>
            <a:off x="432000" y="3271943"/>
            <a:ext cx="7560000" cy="1366732"/>
          </a:xfrm>
        </p:spPr>
        <p:txBody>
          <a:bodyPr/>
          <a:lstStyle>
            <a:lvl1pPr marL="0" indent="0" algn="l">
              <a:lnSpc>
                <a:spcPts val="1900"/>
              </a:lnSpc>
              <a:spcBef>
                <a:spcPts val="0"/>
              </a:spcBef>
              <a:spcAft>
                <a:spcPts val="476"/>
              </a:spcAft>
              <a:buNone/>
              <a:defRPr sz="1500" b="1" spc="-20"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Presentation details are inserted here</a:t>
            </a:r>
          </a:p>
        </p:txBody>
      </p:sp>
      <p:sp>
        <p:nvSpPr>
          <p:cNvPr id="4" name="Date Placeholder 3">
            <a:extLst>
              <a:ext uri="{FF2B5EF4-FFF2-40B4-BE49-F238E27FC236}">
                <a16:creationId xmlns:a16="http://schemas.microsoft.com/office/drawing/2014/main" id="{63E4ADE8-90B4-4AEE-9F77-444D56288203}"/>
              </a:ext>
            </a:extLst>
          </p:cNvPr>
          <p:cNvSpPr>
            <a:spLocks noGrp="1"/>
          </p:cNvSpPr>
          <p:nvPr>
            <p:ph type="dt" sz="half" idx="10"/>
          </p:nvPr>
        </p:nvSpPr>
        <p:spPr/>
        <p:txBody>
          <a:bodyPr/>
          <a:lstStyle>
            <a:lvl1pPr>
              <a:defRPr>
                <a:solidFill>
                  <a:schemeClr val="bg1"/>
                </a:solidFill>
              </a:defRPr>
            </a:lvl1pPr>
          </a:lstStyle>
          <a:p>
            <a:fld id="{93002100-621D-40E3-B136-759F0B993BDF}" type="datetime1">
              <a:rPr lang="en-GB" smtClean="0"/>
              <a:pPr/>
              <a:t>28/02/2024</a:t>
            </a:fld>
            <a:endParaRPr lang="en-GB"/>
          </a:p>
        </p:txBody>
      </p:sp>
      <p:sp>
        <p:nvSpPr>
          <p:cNvPr id="5" name="Footer Placeholder 4">
            <a:extLst>
              <a:ext uri="{FF2B5EF4-FFF2-40B4-BE49-F238E27FC236}">
                <a16:creationId xmlns:a16="http://schemas.microsoft.com/office/drawing/2014/main" id="{57B958EF-740B-4264-B0FA-9C82E6E9FECC}"/>
              </a:ext>
            </a:extLst>
          </p:cNvPr>
          <p:cNvSpPr>
            <a:spLocks noGrp="1"/>
          </p:cNvSpPr>
          <p:nvPr>
            <p:ph type="ftr" sz="quarter" idx="11"/>
          </p:nvPr>
        </p:nvSpPr>
        <p:spPr/>
        <p:txBody>
          <a:bodyPr/>
          <a:lstStyle>
            <a:lvl1pPr>
              <a:defRPr>
                <a:solidFill>
                  <a:schemeClr val="bg1"/>
                </a:solidFill>
              </a:defRPr>
            </a:lvl1pPr>
          </a:lstStyle>
          <a:p>
            <a:r>
              <a:rPr lang="en-GB"/>
              <a:t>ids.ac.uk</a:t>
            </a:r>
          </a:p>
        </p:txBody>
      </p:sp>
      <p:sp>
        <p:nvSpPr>
          <p:cNvPr id="6" name="Slide Number Placeholder 5">
            <a:extLst>
              <a:ext uri="{FF2B5EF4-FFF2-40B4-BE49-F238E27FC236}">
                <a16:creationId xmlns:a16="http://schemas.microsoft.com/office/drawing/2014/main" id="{A1C2DB04-EAD7-4771-BF6D-287D935D5B70}"/>
              </a:ext>
            </a:extLst>
          </p:cNvPr>
          <p:cNvSpPr>
            <a:spLocks noGrp="1"/>
          </p:cNvSpPr>
          <p:nvPr>
            <p:ph type="sldNum" sz="quarter" idx="12"/>
          </p:nvPr>
        </p:nvSpPr>
        <p:spPr/>
        <p:txBody>
          <a:bodyPr/>
          <a:lstStyle>
            <a:lvl1pPr>
              <a:defRPr>
                <a:solidFill>
                  <a:schemeClr val="bg1"/>
                </a:solidFill>
              </a:defRPr>
            </a:lvl1pPr>
          </a:lstStyle>
          <a:p>
            <a:fld id="{08C03B71-4913-4FB0-92F2-29A7E1C1BD99}" type="slidenum">
              <a:rPr lang="en-GB" smtClean="0"/>
              <a:pPr/>
              <a:t>‹#›</a:t>
            </a:fld>
            <a:endParaRPr lang="en-GB"/>
          </a:p>
        </p:txBody>
      </p:sp>
      <p:cxnSp>
        <p:nvCxnSpPr>
          <p:cNvPr id="11" name="Straight Connector 10">
            <a:extLst>
              <a:ext uri="{FF2B5EF4-FFF2-40B4-BE49-F238E27FC236}">
                <a16:creationId xmlns:a16="http://schemas.microsoft.com/office/drawing/2014/main" id="{B631E356-1949-4696-A387-1B8ECBA88007}"/>
              </a:ext>
            </a:extLst>
          </p:cNvPr>
          <p:cNvCxnSpPr/>
          <p:nvPr/>
        </p:nvCxnSpPr>
        <p:spPr>
          <a:xfrm>
            <a:off x="432000" y="4716000"/>
            <a:ext cx="828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17BE0A09-2BD5-40AC-9AF6-BD9C4FB2CB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904" y="123672"/>
            <a:ext cx="2386800" cy="1127816"/>
          </a:xfrm>
          <a:prstGeom prst="rect">
            <a:avLst/>
          </a:prstGeom>
        </p:spPr>
      </p:pic>
      <p:cxnSp>
        <p:nvCxnSpPr>
          <p:cNvPr id="9" name="Straight Connector 8">
            <a:extLst>
              <a:ext uri="{FF2B5EF4-FFF2-40B4-BE49-F238E27FC236}">
                <a16:creationId xmlns:a16="http://schemas.microsoft.com/office/drawing/2014/main" id="{1A2B2130-5D0F-48E5-A484-8D33DE547101}"/>
              </a:ext>
            </a:extLst>
          </p:cNvPr>
          <p:cNvCxnSpPr/>
          <p:nvPr userDrawn="1"/>
        </p:nvCxnSpPr>
        <p:spPr>
          <a:xfrm>
            <a:off x="432000" y="4716000"/>
            <a:ext cx="828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A picture containing drawing&#10;&#10;Description automatically generated">
            <a:extLst>
              <a:ext uri="{FF2B5EF4-FFF2-40B4-BE49-F238E27FC236}">
                <a16:creationId xmlns:a16="http://schemas.microsoft.com/office/drawing/2014/main" id="{B487D7C2-EABE-4E2A-82BA-D44C8CB55B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904" y="123672"/>
            <a:ext cx="2386800" cy="1127816"/>
          </a:xfrm>
          <a:prstGeom prst="rect">
            <a:avLst/>
          </a:prstGeom>
        </p:spPr>
      </p:pic>
    </p:spTree>
    <p:extLst>
      <p:ext uri="{BB962C8B-B14F-4D97-AF65-F5344CB8AC3E}">
        <p14:creationId xmlns:p14="http://schemas.microsoft.com/office/powerpoint/2010/main" val="297161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5C6F8-D820-456F-9602-4DE296BE2685}"/>
              </a:ext>
            </a:extLst>
          </p:cNvPr>
          <p:cNvSpPr>
            <a:spLocks noGrp="1"/>
          </p:cNvSpPr>
          <p:nvPr>
            <p:ph type="title" hasCustomPrompt="1"/>
          </p:nvPr>
        </p:nvSpPr>
        <p:spPr/>
        <p:txBody>
          <a:bodyPr/>
          <a:lstStyle>
            <a:lvl1pPr>
              <a:defRPr/>
            </a:lvl1pPr>
          </a:lstStyle>
          <a:p>
            <a:r>
              <a:rPr lang="en-GB"/>
              <a:t>The title goes here and can up to  three lines</a:t>
            </a:r>
          </a:p>
        </p:txBody>
      </p:sp>
      <p:sp>
        <p:nvSpPr>
          <p:cNvPr id="3" name="Content Placeholder 2">
            <a:extLst>
              <a:ext uri="{FF2B5EF4-FFF2-40B4-BE49-F238E27FC236}">
                <a16:creationId xmlns:a16="http://schemas.microsoft.com/office/drawing/2014/main" id="{128F6829-8A5C-40DA-8641-B6D072CE5889}"/>
              </a:ext>
            </a:extLst>
          </p:cNvPr>
          <p:cNvSpPr>
            <a:spLocks noGrp="1"/>
          </p:cNvSpPr>
          <p:nvPr>
            <p:ph idx="1"/>
          </p:nvPr>
        </p:nvSpPr>
        <p:spPr>
          <a:xfrm>
            <a:off x="432000" y="1670400"/>
            <a:ext cx="8280000" cy="2772000"/>
          </a:xfrm>
        </p:spPr>
        <p:txBody>
          <a:bodyPr/>
          <a:lstStyle>
            <a:lvl1pPr marL="180000" indent="-180000">
              <a:lnSpc>
                <a:spcPct val="100000"/>
              </a:lnSpc>
              <a:defRPr spc="-10" baseline="0"/>
            </a:lvl1pPr>
            <a:lvl2pPr marL="360000" indent="-180000">
              <a:lnSpc>
                <a:spcPct val="100000"/>
              </a:lnSpc>
              <a:defRPr spc="-10" baseline="0"/>
            </a:lvl2pPr>
            <a:lvl3pPr marL="540000" indent="-180000">
              <a:lnSpc>
                <a:spcPct val="100000"/>
              </a:lnSpc>
              <a:defRPr spc="-10" baseline="0"/>
            </a:lvl3pPr>
            <a:lvl4pPr marL="720000" indent="-180000">
              <a:lnSpc>
                <a:spcPct val="100000"/>
              </a:lnSpc>
              <a:defRPr spc="-10" baseline="0"/>
            </a:lvl4pPr>
            <a:lvl5pPr marL="900000" indent="-180000">
              <a:lnSpc>
                <a:spcPct val="100000"/>
              </a:lnSpc>
              <a:defRPr spc="-1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92E68B-704B-4498-AD62-CC8BEED8D5E1}"/>
              </a:ext>
            </a:extLst>
          </p:cNvPr>
          <p:cNvSpPr>
            <a:spLocks noGrp="1"/>
          </p:cNvSpPr>
          <p:nvPr>
            <p:ph type="dt" sz="half" idx="10"/>
          </p:nvPr>
        </p:nvSpPr>
        <p:spPr/>
        <p:txBody>
          <a:bodyPr/>
          <a:lstStyle/>
          <a:p>
            <a:fld id="{EF825B80-F6A8-44C3-8B34-3AAFB489912F}" type="datetime1">
              <a:rPr lang="en-GB" smtClean="0"/>
              <a:t>28/02/2024</a:t>
            </a:fld>
            <a:endParaRPr lang="en-GB"/>
          </a:p>
        </p:txBody>
      </p:sp>
      <p:sp>
        <p:nvSpPr>
          <p:cNvPr id="5" name="Footer Placeholder 4">
            <a:extLst>
              <a:ext uri="{FF2B5EF4-FFF2-40B4-BE49-F238E27FC236}">
                <a16:creationId xmlns:a16="http://schemas.microsoft.com/office/drawing/2014/main" id="{E187028F-3D0F-4C84-B321-C0A64DE68C17}"/>
              </a:ext>
            </a:extLst>
          </p:cNvPr>
          <p:cNvSpPr>
            <a:spLocks noGrp="1"/>
          </p:cNvSpPr>
          <p:nvPr>
            <p:ph type="ftr" sz="quarter" idx="11"/>
          </p:nvPr>
        </p:nvSpPr>
        <p:spPr/>
        <p:txBody>
          <a:bodyPr/>
          <a:lstStyle/>
          <a:p>
            <a:r>
              <a:rPr lang="en-GB"/>
              <a:t>ids.ac.uk</a:t>
            </a:r>
          </a:p>
        </p:txBody>
      </p:sp>
      <p:sp>
        <p:nvSpPr>
          <p:cNvPr id="6" name="Slide Number Placeholder 5">
            <a:extLst>
              <a:ext uri="{FF2B5EF4-FFF2-40B4-BE49-F238E27FC236}">
                <a16:creationId xmlns:a16="http://schemas.microsoft.com/office/drawing/2014/main" id="{73B978C9-5987-4514-B7AD-08543EC7E371}"/>
              </a:ext>
            </a:extLst>
          </p:cNvPr>
          <p:cNvSpPr>
            <a:spLocks noGrp="1"/>
          </p:cNvSpPr>
          <p:nvPr>
            <p:ph type="sldNum" sz="quarter" idx="12"/>
          </p:nvPr>
        </p:nvSpPr>
        <p:spPr/>
        <p:txBody>
          <a:bodyPr/>
          <a:lstStyle/>
          <a:p>
            <a:fld id="{08C03B71-4913-4FB0-92F2-29A7E1C1BD99}" type="slidenum">
              <a:rPr lang="en-GB" smtClean="0"/>
              <a:t>‹#›</a:t>
            </a:fld>
            <a:endParaRPr lang="en-GB"/>
          </a:p>
        </p:txBody>
      </p:sp>
    </p:spTree>
    <p:extLst>
      <p:ext uri="{BB962C8B-B14F-4D97-AF65-F5344CB8AC3E}">
        <p14:creationId xmlns:p14="http://schemas.microsoft.com/office/powerpoint/2010/main" val="1894335947"/>
      </p:ext>
    </p:extLst>
  </p:cSld>
  <p:clrMapOvr>
    <a:masterClrMapping/>
  </p:clrMapOvr>
  <p:extLst>
    <p:ext uri="{DCECCB84-F9BA-43D5-87BE-67443E8EF086}">
      <p15:sldGuideLst xmlns:p15="http://schemas.microsoft.com/office/powerpoint/2012/main">
        <p15:guide id="1" orient="horz" pos="413">
          <p15:clr>
            <a:srgbClr val="FBAE40"/>
          </p15:clr>
        </p15:guide>
        <p15:guide id="2" orient="horz" pos="960">
          <p15:clr>
            <a:srgbClr val="FBAE40"/>
          </p15:clr>
        </p15:guide>
        <p15:guide id="3" orient="horz" pos="1191">
          <p15:clr>
            <a:srgbClr val="FBAE40"/>
          </p15:clr>
        </p15:guide>
        <p15:guide id="4" orient="horz" pos="2814">
          <p15:clr>
            <a:srgbClr val="FBAE40"/>
          </p15:clr>
        </p15:guide>
        <p15:guide id="5" orient="horz" pos="1067">
          <p15:clr>
            <a:srgbClr val="FBAE40"/>
          </p15:clr>
        </p15:guide>
        <p15:guide id="6" orient="horz" pos="23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IDS Section Header">
    <p:bg>
      <p:bgPr>
        <a:solidFill>
          <a:schemeClr val="accent2"/>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B222E76-A9B3-4ED0-B937-823E41174DD9}"/>
              </a:ext>
            </a:extLst>
          </p:cNvPr>
          <p:cNvSpPr>
            <a:spLocks noGrp="1"/>
          </p:cNvSpPr>
          <p:nvPr>
            <p:ph type="dt" sz="half" idx="10"/>
          </p:nvPr>
        </p:nvSpPr>
        <p:spPr/>
        <p:txBody>
          <a:bodyPr/>
          <a:lstStyle>
            <a:lvl1pPr>
              <a:defRPr>
                <a:solidFill>
                  <a:schemeClr val="bg1"/>
                </a:solidFill>
              </a:defRPr>
            </a:lvl1pPr>
          </a:lstStyle>
          <a:p>
            <a:fld id="{573E05BF-0B15-4372-A995-13097EF85818}" type="datetime1">
              <a:rPr lang="en-GB" smtClean="0"/>
              <a:pPr/>
              <a:t>28/02/2024</a:t>
            </a:fld>
            <a:endParaRPr lang="en-GB"/>
          </a:p>
        </p:txBody>
      </p:sp>
      <p:sp>
        <p:nvSpPr>
          <p:cNvPr id="5" name="Footer Placeholder 4">
            <a:extLst>
              <a:ext uri="{FF2B5EF4-FFF2-40B4-BE49-F238E27FC236}">
                <a16:creationId xmlns:a16="http://schemas.microsoft.com/office/drawing/2014/main" id="{0D8110FC-233B-46DC-BDC6-8797C6A74B52}"/>
              </a:ext>
            </a:extLst>
          </p:cNvPr>
          <p:cNvSpPr>
            <a:spLocks noGrp="1"/>
          </p:cNvSpPr>
          <p:nvPr>
            <p:ph type="ftr" sz="quarter" idx="11"/>
          </p:nvPr>
        </p:nvSpPr>
        <p:spPr/>
        <p:txBody>
          <a:bodyPr/>
          <a:lstStyle>
            <a:lvl1pPr>
              <a:defRPr>
                <a:solidFill>
                  <a:schemeClr val="bg1"/>
                </a:solidFill>
              </a:defRPr>
            </a:lvl1pPr>
          </a:lstStyle>
          <a:p>
            <a:r>
              <a:rPr lang="en-GB"/>
              <a:t>ids.ac.uk</a:t>
            </a:r>
          </a:p>
        </p:txBody>
      </p:sp>
      <p:sp>
        <p:nvSpPr>
          <p:cNvPr id="6" name="Slide Number Placeholder 5">
            <a:extLst>
              <a:ext uri="{FF2B5EF4-FFF2-40B4-BE49-F238E27FC236}">
                <a16:creationId xmlns:a16="http://schemas.microsoft.com/office/drawing/2014/main" id="{6B391EB5-680A-4F3C-87A7-6448CE4277A1}"/>
              </a:ext>
            </a:extLst>
          </p:cNvPr>
          <p:cNvSpPr>
            <a:spLocks noGrp="1"/>
          </p:cNvSpPr>
          <p:nvPr>
            <p:ph type="sldNum" sz="quarter" idx="12"/>
          </p:nvPr>
        </p:nvSpPr>
        <p:spPr/>
        <p:txBody>
          <a:bodyPr/>
          <a:lstStyle>
            <a:lvl1pPr>
              <a:defRPr>
                <a:solidFill>
                  <a:schemeClr val="bg1"/>
                </a:solidFill>
              </a:defRPr>
            </a:lvl1pPr>
          </a:lstStyle>
          <a:p>
            <a:fld id="{08C03B71-4913-4FB0-92F2-29A7E1C1BD99}" type="slidenum">
              <a:rPr lang="en-GB" smtClean="0"/>
              <a:pPr/>
              <a:t>‹#›</a:t>
            </a:fld>
            <a:endParaRPr lang="en-GB"/>
          </a:p>
        </p:txBody>
      </p:sp>
      <p:sp>
        <p:nvSpPr>
          <p:cNvPr id="8" name="Text Placeholder 7">
            <a:extLst>
              <a:ext uri="{FF2B5EF4-FFF2-40B4-BE49-F238E27FC236}">
                <a16:creationId xmlns:a16="http://schemas.microsoft.com/office/drawing/2014/main" id="{F9062036-3297-4FFF-A66D-1916FFE78673}"/>
              </a:ext>
            </a:extLst>
          </p:cNvPr>
          <p:cNvSpPr>
            <a:spLocks noGrp="1"/>
          </p:cNvSpPr>
          <p:nvPr>
            <p:ph type="body" sz="quarter" idx="13" hasCustomPrompt="1"/>
          </p:nvPr>
        </p:nvSpPr>
        <p:spPr>
          <a:xfrm>
            <a:off x="431800" y="1543843"/>
            <a:ext cx="8281670" cy="2870519"/>
          </a:xfrm>
        </p:spPr>
        <p:txBody>
          <a:bodyPr/>
          <a:lstStyle>
            <a:lvl1pPr marL="0" indent="0">
              <a:lnSpc>
                <a:spcPts val="4000"/>
              </a:lnSpc>
              <a:spcAft>
                <a:spcPts val="1750"/>
              </a:spcAft>
              <a:buFontTx/>
              <a:buNone/>
              <a:defRPr sz="3600" b="1" spc="-80" baseline="0">
                <a:solidFill>
                  <a:schemeClr val="bg1"/>
                </a:solidFill>
              </a:defRPr>
            </a:lvl1pPr>
            <a:lvl2pPr marL="0" indent="0">
              <a:lnSpc>
                <a:spcPts val="1900"/>
              </a:lnSpc>
              <a:buNone/>
              <a:defRPr sz="1500" b="1" spc="-20" baseline="0">
                <a:solidFill>
                  <a:schemeClr val="bg1"/>
                </a:solidFill>
              </a:defRPr>
            </a:lvl2pPr>
          </a:lstStyle>
          <a:p>
            <a:pPr lvl="0"/>
            <a:r>
              <a:rPr lang="en-GB"/>
              <a:t>The quote goes here and it might be quite long over two or three lines</a:t>
            </a:r>
            <a:endParaRPr lang="en-US"/>
          </a:p>
          <a:p>
            <a:pPr lvl="1"/>
            <a:r>
              <a:rPr lang="en-GB"/>
              <a:t>It might be useful to attribute the quote here</a:t>
            </a:r>
          </a:p>
        </p:txBody>
      </p:sp>
      <p:cxnSp>
        <p:nvCxnSpPr>
          <p:cNvPr id="7" name="Straight Connector 6">
            <a:extLst>
              <a:ext uri="{FF2B5EF4-FFF2-40B4-BE49-F238E27FC236}">
                <a16:creationId xmlns:a16="http://schemas.microsoft.com/office/drawing/2014/main" id="{99CBD681-6EB6-48C6-BAA0-9E68C3FE8EB2}"/>
              </a:ext>
            </a:extLst>
          </p:cNvPr>
          <p:cNvCxnSpPr/>
          <p:nvPr/>
        </p:nvCxnSpPr>
        <p:spPr>
          <a:xfrm>
            <a:off x="432000" y="4716000"/>
            <a:ext cx="828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CADA96E-4FA5-4D5A-BA9D-3A2B680E24FC}"/>
              </a:ext>
            </a:extLst>
          </p:cNvPr>
          <p:cNvCxnSpPr/>
          <p:nvPr userDrawn="1"/>
        </p:nvCxnSpPr>
        <p:spPr>
          <a:xfrm>
            <a:off x="432000" y="4716000"/>
            <a:ext cx="828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14135"/>
      </p:ext>
    </p:extLst>
  </p:cSld>
  <p:clrMapOvr>
    <a:masterClrMapping/>
  </p:clrMapOvr>
  <p:extLst>
    <p:ext uri="{DCECCB84-F9BA-43D5-87BE-67443E8EF086}">
      <p15:sldGuideLst xmlns:p15="http://schemas.microsoft.com/office/powerpoint/2012/main">
        <p15:guide id="1" orient="horz" pos="1227">
          <p15:clr>
            <a:srgbClr val="FBAE40"/>
          </p15:clr>
        </p15:guide>
        <p15:guide id="2" orient="horz" pos="217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IDS Section Header Punctuation">
    <p:bg>
      <p:bgPr>
        <a:solidFill>
          <a:schemeClr val="accent3"/>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B222E76-A9B3-4ED0-B937-823E41174DD9}"/>
              </a:ext>
            </a:extLst>
          </p:cNvPr>
          <p:cNvSpPr>
            <a:spLocks noGrp="1"/>
          </p:cNvSpPr>
          <p:nvPr>
            <p:ph type="dt" sz="half" idx="10"/>
          </p:nvPr>
        </p:nvSpPr>
        <p:spPr/>
        <p:txBody>
          <a:bodyPr/>
          <a:lstStyle>
            <a:lvl1pPr>
              <a:defRPr>
                <a:solidFill>
                  <a:schemeClr val="accent1"/>
                </a:solidFill>
              </a:defRPr>
            </a:lvl1pPr>
          </a:lstStyle>
          <a:p>
            <a:fld id="{573E05BF-0B15-4372-A995-13097EF85818}" type="datetime1">
              <a:rPr lang="en-GB" smtClean="0"/>
              <a:pPr/>
              <a:t>28/02/2024</a:t>
            </a:fld>
            <a:endParaRPr lang="en-GB"/>
          </a:p>
        </p:txBody>
      </p:sp>
      <p:sp>
        <p:nvSpPr>
          <p:cNvPr id="5" name="Footer Placeholder 4">
            <a:extLst>
              <a:ext uri="{FF2B5EF4-FFF2-40B4-BE49-F238E27FC236}">
                <a16:creationId xmlns:a16="http://schemas.microsoft.com/office/drawing/2014/main" id="{0D8110FC-233B-46DC-BDC6-8797C6A74B52}"/>
              </a:ext>
            </a:extLst>
          </p:cNvPr>
          <p:cNvSpPr>
            <a:spLocks noGrp="1"/>
          </p:cNvSpPr>
          <p:nvPr>
            <p:ph type="ftr" sz="quarter" idx="11"/>
          </p:nvPr>
        </p:nvSpPr>
        <p:spPr/>
        <p:txBody>
          <a:bodyPr/>
          <a:lstStyle>
            <a:lvl1pPr>
              <a:defRPr>
                <a:solidFill>
                  <a:schemeClr val="accent1"/>
                </a:solidFill>
              </a:defRPr>
            </a:lvl1pPr>
          </a:lstStyle>
          <a:p>
            <a:r>
              <a:rPr lang="en-GB"/>
              <a:t>ids.ac.uk</a:t>
            </a:r>
          </a:p>
        </p:txBody>
      </p:sp>
      <p:sp>
        <p:nvSpPr>
          <p:cNvPr id="6" name="Slide Number Placeholder 5">
            <a:extLst>
              <a:ext uri="{FF2B5EF4-FFF2-40B4-BE49-F238E27FC236}">
                <a16:creationId xmlns:a16="http://schemas.microsoft.com/office/drawing/2014/main" id="{6B391EB5-680A-4F3C-87A7-6448CE4277A1}"/>
              </a:ext>
            </a:extLst>
          </p:cNvPr>
          <p:cNvSpPr>
            <a:spLocks noGrp="1"/>
          </p:cNvSpPr>
          <p:nvPr>
            <p:ph type="sldNum" sz="quarter" idx="12"/>
          </p:nvPr>
        </p:nvSpPr>
        <p:spPr/>
        <p:txBody>
          <a:bodyPr/>
          <a:lstStyle>
            <a:lvl1pPr>
              <a:defRPr>
                <a:solidFill>
                  <a:schemeClr val="accent1"/>
                </a:solidFill>
              </a:defRPr>
            </a:lvl1pPr>
          </a:lstStyle>
          <a:p>
            <a:fld id="{08C03B71-4913-4FB0-92F2-29A7E1C1BD99}" type="slidenum">
              <a:rPr lang="en-GB" smtClean="0"/>
              <a:pPr/>
              <a:t>‹#›</a:t>
            </a:fld>
            <a:endParaRPr lang="en-GB"/>
          </a:p>
        </p:txBody>
      </p:sp>
      <p:pic>
        <p:nvPicPr>
          <p:cNvPr id="10" name="Picture 9" descr="A close up of a logo&#10;&#10;Description automatically generated">
            <a:extLst>
              <a:ext uri="{FF2B5EF4-FFF2-40B4-BE49-F238E27FC236}">
                <a16:creationId xmlns:a16="http://schemas.microsoft.com/office/drawing/2014/main" id="{33520F10-BD64-40B7-9983-2483589C7B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72" y="729138"/>
            <a:ext cx="792462" cy="792462"/>
          </a:xfrm>
          <a:prstGeom prst="rect">
            <a:avLst/>
          </a:prstGeom>
        </p:spPr>
      </p:pic>
      <p:sp>
        <p:nvSpPr>
          <p:cNvPr id="8" name="Text Placeholder 7">
            <a:extLst>
              <a:ext uri="{FF2B5EF4-FFF2-40B4-BE49-F238E27FC236}">
                <a16:creationId xmlns:a16="http://schemas.microsoft.com/office/drawing/2014/main" id="{F9062036-3297-4FFF-A66D-1916FFE78673}"/>
              </a:ext>
            </a:extLst>
          </p:cNvPr>
          <p:cNvSpPr>
            <a:spLocks noGrp="1"/>
          </p:cNvSpPr>
          <p:nvPr>
            <p:ph type="body" sz="quarter" idx="13" hasCustomPrompt="1"/>
          </p:nvPr>
        </p:nvSpPr>
        <p:spPr>
          <a:xfrm>
            <a:off x="431800" y="1543843"/>
            <a:ext cx="8281670" cy="2870519"/>
          </a:xfrm>
        </p:spPr>
        <p:txBody>
          <a:bodyPr/>
          <a:lstStyle>
            <a:lvl1pPr marL="0" indent="0">
              <a:lnSpc>
                <a:spcPts val="4000"/>
              </a:lnSpc>
              <a:spcAft>
                <a:spcPts val="1750"/>
              </a:spcAft>
              <a:buFontTx/>
              <a:buNone/>
              <a:defRPr sz="3600" b="1" spc="-80" baseline="0">
                <a:solidFill>
                  <a:schemeClr val="accent2"/>
                </a:solidFill>
              </a:defRPr>
            </a:lvl1pPr>
            <a:lvl2pPr marL="0" indent="0">
              <a:lnSpc>
                <a:spcPts val="1900"/>
              </a:lnSpc>
              <a:buNone/>
              <a:defRPr sz="1500" b="1" spc="-20" baseline="0">
                <a:solidFill>
                  <a:schemeClr val="accent2"/>
                </a:solidFill>
              </a:defRPr>
            </a:lvl2pPr>
          </a:lstStyle>
          <a:p>
            <a:pPr lvl="0"/>
            <a:r>
              <a:rPr lang="en-GB"/>
              <a:t>The quote goes here and it might be quite long over two or three lines</a:t>
            </a:r>
            <a:endParaRPr lang="en-US"/>
          </a:p>
          <a:p>
            <a:pPr lvl="1"/>
            <a:r>
              <a:rPr lang="en-GB"/>
              <a:t>It might be useful to attribute the quote here</a:t>
            </a:r>
          </a:p>
        </p:txBody>
      </p:sp>
      <p:pic>
        <p:nvPicPr>
          <p:cNvPr id="7" name="Picture 6" descr="A close up of a logo&#10;&#10;Description automatically generated">
            <a:extLst>
              <a:ext uri="{FF2B5EF4-FFF2-40B4-BE49-F238E27FC236}">
                <a16:creationId xmlns:a16="http://schemas.microsoft.com/office/drawing/2014/main" id="{26B71FC0-F5EC-4779-92B0-2628BC4728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672" y="729138"/>
            <a:ext cx="792462" cy="792462"/>
          </a:xfrm>
          <a:prstGeom prst="rect">
            <a:avLst/>
          </a:prstGeom>
        </p:spPr>
      </p:pic>
    </p:spTree>
    <p:extLst>
      <p:ext uri="{BB962C8B-B14F-4D97-AF65-F5344CB8AC3E}">
        <p14:creationId xmlns:p14="http://schemas.microsoft.com/office/powerpoint/2010/main" val="15190796"/>
      </p:ext>
    </p:extLst>
  </p:cSld>
  <p:clrMapOvr>
    <a:masterClrMapping/>
  </p:clrMapOvr>
  <p:extLst>
    <p:ext uri="{DCECCB84-F9BA-43D5-87BE-67443E8EF086}">
      <p15:sldGuideLst xmlns:p15="http://schemas.microsoft.com/office/powerpoint/2012/main">
        <p15:guide id="1" orient="horz" pos="1227">
          <p15:clr>
            <a:srgbClr val="FBAE40"/>
          </p15:clr>
        </p15:guide>
        <p15:guide id="2" orient="horz" pos="217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C3EAE-D319-4434-B1CC-B249D9A9667F}"/>
              </a:ext>
            </a:extLst>
          </p:cNvPr>
          <p:cNvSpPr>
            <a:spLocks noGrp="1"/>
          </p:cNvSpPr>
          <p:nvPr>
            <p:ph type="title" hasCustomPrompt="1"/>
          </p:nvPr>
        </p:nvSpPr>
        <p:spPr>
          <a:xfrm>
            <a:off x="432000" y="369105"/>
            <a:ext cx="8280000" cy="1008000"/>
          </a:xfrm>
        </p:spPr>
        <p:txBody>
          <a:bodyPr/>
          <a:lstStyle>
            <a:lvl1pPr>
              <a:defRPr/>
            </a:lvl1pPr>
          </a:lstStyle>
          <a:p>
            <a:r>
              <a:rPr lang="en-GB"/>
              <a:t>The title goes here and it might be quite long over two or three lines</a:t>
            </a:r>
          </a:p>
        </p:txBody>
      </p:sp>
      <p:sp>
        <p:nvSpPr>
          <p:cNvPr id="3" name="Content Placeholder 2">
            <a:extLst>
              <a:ext uri="{FF2B5EF4-FFF2-40B4-BE49-F238E27FC236}">
                <a16:creationId xmlns:a16="http://schemas.microsoft.com/office/drawing/2014/main" id="{B6D01F60-EA2E-4433-A033-9FB2917B6A24}"/>
              </a:ext>
            </a:extLst>
          </p:cNvPr>
          <p:cNvSpPr>
            <a:spLocks noGrp="1"/>
          </p:cNvSpPr>
          <p:nvPr>
            <p:ph sz="half" idx="1"/>
          </p:nvPr>
        </p:nvSpPr>
        <p:spPr>
          <a:xfrm>
            <a:off x="432000" y="1685941"/>
            <a:ext cx="3924000" cy="2570601"/>
          </a:xfrm>
        </p:spPr>
        <p:txBody>
          <a:bodyPr/>
          <a:lstStyle>
            <a:lvl1pPr marL="144000" indent="-144000">
              <a:lnSpc>
                <a:spcPts val="1900"/>
              </a:lnSpc>
              <a:spcAft>
                <a:spcPts val="940"/>
              </a:spcAft>
              <a:defRPr sz="1500"/>
            </a:lvl1pPr>
            <a:lvl2pPr marL="288000" indent="-144000">
              <a:lnSpc>
                <a:spcPts val="1900"/>
              </a:lnSpc>
              <a:spcAft>
                <a:spcPts val="940"/>
              </a:spcAft>
              <a:defRPr sz="1500"/>
            </a:lvl2pPr>
            <a:lvl3pPr marL="432000" indent="-144000">
              <a:lnSpc>
                <a:spcPts val="1900"/>
              </a:lnSpc>
              <a:spcAft>
                <a:spcPts val="940"/>
              </a:spcAft>
              <a:defRPr sz="1500"/>
            </a:lvl3pPr>
            <a:lvl4pPr marL="648000" indent="-144000">
              <a:lnSpc>
                <a:spcPts val="1900"/>
              </a:lnSpc>
              <a:spcAft>
                <a:spcPts val="940"/>
              </a:spcAft>
              <a:defRPr sz="1500"/>
            </a:lvl4pPr>
            <a:lvl5pPr marL="720000" indent="-144000">
              <a:lnSpc>
                <a:spcPts val="1900"/>
              </a:lnSpc>
              <a:spcAft>
                <a:spcPts val="940"/>
              </a:spcAft>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E91319B-632F-4CFF-AF3D-1323B370D2D3}"/>
              </a:ext>
            </a:extLst>
          </p:cNvPr>
          <p:cNvSpPr>
            <a:spLocks noGrp="1"/>
          </p:cNvSpPr>
          <p:nvPr>
            <p:ph sz="half" idx="2"/>
          </p:nvPr>
        </p:nvSpPr>
        <p:spPr>
          <a:xfrm>
            <a:off x="4792028" y="1685941"/>
            <a:ext cx="3924000" cy="2570601"/>
          </a:xfrm>
        </p:spPr>
        <p:txBody>
          <a:bodyPr/>
          <a:lstStyle>
            <a:lvl1pPr marL="144000" indent="-144000">
              <a:lnSpc>
                <a:spcPts val="1900"/>
              </a:lnSpc>
              <a:spcAft>
                <a:spcPts val="940"/>
              </a:spcAft>
              <a:defRPr sz="1500"/>
            </a:lvl1pPr>
            <a:lvl2pPr marL="288000" indent="-144000">
              <a:lnSpc>
                <a:spcPts val="1900"/>
              </a:lnSpc>
              <a:spcAft>
                <a:spcPts val="940"/>
              </a:spcAft>
              <a:defRPr sz="1500"/>
            </a:lvl2pPr>
            <a:lvl3pPr marL="432000" indent="-144000">
              <a:lnSpc>
                <a:spcPts val="1900"/>
              </a:lnSpc>
              <a:spcAft>
                <a:spcPts val="940"/>
              </a:spcAft>
              <a:defRPr sz="1500"/>
            </a:lvl3pPr>
            <a:lvl4pPr marL="576000" indent="-144000">
              <a:lnSpc>
                <a:spcPts val="1900"/>
              </a:lnSpc>
              <a:spcAft>
                <a:spcPts val="940"/>
              </a:spcAft>
              <a:defRPr sz="1500"/>
            </a:lvl4pPr>
            <a:lvl5pPr marL="720000" indent="-144000">
              <a:lnSpc>
                <a:spcPts val="1900"/>
              </a:lnSpc>
              <a:spcAft>
                <a:spcPts val="940"/>
              </a:spcAft>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C3F3F0B-0ADE-4AE0-AE8A-40C91A541125}"/>
              </a:ext>
            </a:extLst>
          </p:cNvPr>
          <p:cNvSpPr>
            <a:spLocks noGrp="1"/>
          </p:cNvSpPr>
          <p:nvPr>
            <p:ph type="dt" sz="half" idx="10"/>
          </p:nvPr>
        </p:nvSpPr>
        <p:spPr/>
        <p:txBody>
          <a:bodyPr/>
          <a:lstStyle/>
          <a:p>
            <a:fld id="{6F447F3D-2E65-4827-A505-2FA527F6C9B9}" type="datetime1">
              <a:rPr lang="en-GB" smtClean="0"/>
              <a:t>28/02/2024</a:t>
            </a:fld>
            <a:endParaRPr lang="en-GB"/>
          </a:p>
        </p:txBody>
      </p:sp>
      <p:sp>
        <p:nvSpPr>
          <p:cNvPr id="6" name="Footer Placeholder 5">
            <a:extLst>
              <a:ext uri="{FF2B5EF4-FFF2-40B4-BE49-F238E27FC236}">
                <a16:creationId xmlns:a16="http://schemas.microsoft.com/office/drawing/2014/main" id="{02E02BB2-9461-4B04-8479-9171A0BBC8EC}"/>
              </a:ext>
            </a:extLst>
          </p:cNvPr>
          <p:cNvSpPr>
            <a:spLocks noGrp="1"/>
          </p:cNvSpPr>
          <p:nvPr>
            <p:ph type="ftr" sz="quarter" idx="11"/>
          </p:nvPr>
        </p:nvSpPr>
        <p:spPr/>
        <p:txBody>
          <a:bodyPr/>
          <a:lstStyle/>
          <a:p>
            <a:r>
              <a:rPr lang="en-GB"/>
              <a:t>ids.ac.uk</a:t>
            </a:r>
          </a:p>
        </p:txBody>
      </p:sp>
      <p:sp>
        <p:nvSpPr>
          <p:cNvPr id="7" name="Slide Number Placeholder 6">
            <a:extLst>
              <a:ext uri="{FF2B5EF4-FFF2-40B4-BE49-F238E27FC236}">
                <a16:creationId xmlns:a16="http://schemas.microsoft.com/office/drawing/2014/main" id="{82F2B392-EDC1-40C7-B01A-375C57D4A860}"/>
              </a:ext>
            </a:extLst>
          </p:cNvPr>
          <p:cNvSpPr>
            <a:spLocks noGrp="1"/>
          </p:cNvSpPr>
          <p:nvPr>
            <p:ph type="sldNum" sz="quarter" idx="12"/>
          </p:nvPr>
        </p:nvSpPr>
        <p:spPr/>
        <p:txBody>
          <a:bodyPr/>
          <a:lstStyle/>
          <a:p>
            <a:fld id="{08C03B71-4913-4FB0-92F2-29A7E1C1BD99}" type="slidenum">
              <a:rPr lang="en-GB" smtClean="0"/>
              <a:t>‹#›</a:t>
            </a:fld>
            <a:endParaRPr lang="en-GB"/>
          </a:p>
        </p:txBody>
      </p:sp>
    </p:spTree>
    <p:extLst>
      <p:ext uri="{BB962C8B-B14F-4D97-AF65-F5344CB8AC3E}">
        <p14:creationId xmlns:p14="http://schemas.microsoft.com/office/powerpoint/2010/main" val="1973682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E8754-7D65-4257-AF0A-B243DC1BEB02}"/>
              </a:ext>
            </a:extLst>
          </p:cNvPr>
          <p:cNvSpPr>
            <a:spLocks noGrp="1"/>
          </p:cNvSpPr>
          <p:nvPr>
            <p:ph type="title" hasCustomPrompt="1"/>
          </p:nvPr>
        </p:nvSpPr>
        <p:spPr>
          <a:xfrm>
            <a:off x="432000" y="369105"/>
            <a:ext cx="8280000" cy="1008000"/>
          </a:xfrm>
        </p:spPr>
        <p:txBody>
          <a:bodyPr/>
          <a:lstStyle>
            <a:lvl1pPr>
              <a:defRPr>
                <a:solidFill>
                  <a:schemeClr val="accent1"/>
                </a:solidFill>
              </a:defRPr>
            </a:lvl1pPr>
          </a:lstStyle>
          <a:p>
            <a:r>
              <a:rPr lang="en-GB"/>
              <a:t>The title goes here and it might be quite long over two or three lines</a:t>
            </a:r>
          </a:p>
        </p:txBody>
      </p:sp>
      <p:sp>
        <p:nvSpPr>
          <p:cNvPr id="3" name="Text Placeholder 2">
            <a:extLst>
              <a:ext uri="{FF2B5EF4-FFF2-40B4-BE49-F238E27FC236}">
                <a16:creationId xmlns:a16="http://schemas.microsoft.com/office/drawing/2014/main" id="{D400C96D-03D0-4B85-B6D0-EEFE3D530221}"/>
              </a:ext>
            </a:extLst>
          </p:cNvPr>
          <p:cNvSpPr>
            <a:spLocks noGrp="1"/>
          </p:cNvSpPr>
          <p:nvPr>
            <p:ph type="body" idx="1" hasCustomPrompt="1"/>
          </p:nvPr>
        </p:nvSpPr>
        <p:spPr>
          <a:xfrm>
            <a:off x="432000" y="1513679"/>
            <a:ext cx="3924000" cy="396000"/>
          </a:xfrm>
        </p:spPr>
        <p:txBody>
          <a:bodyPr anchor="b"/>
          <a:lstStyle>
            <a:lvl1pPr marL="0" indent="0">
              <a:lnSpc>
                <a:spcPts val="1900"/>
              </a:lnSpc>
              <a:buNone/>
              <a:defRPr sz="15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A sub-title could go here</a:t>
            </a:r>
          </a:p>
        </p:txBody>
      </p:sp>
      <p:sp>
        <p:nvSpPr>
          <p:cNvPr id="4" name="Content Placeholder 3">
            <a:extLst>
              <a:ext uri="{FF2B5EF4-FFF2-40B4-BE49-F238E27FC236}">
                <a16:creationId xmlns:a16="http://schemas.microsoft.com/office/drawing/2014/main" id="{F715F399-D8F9-4B56-A780-F523D3104E10}"/>
              </a:ext>
            </a:extLst>
          </p:cNvPr>
          <p:cNvSpPr>
            <a:spLocks noGrp="1"/>
          </p:cNvSpPr>
          <p:nvPr>
            <p:ph sz="half" idx="2"/>
          </p:nvPr>
        </p:nvSpPr>
        <p:spPr>
          <a:xfrm>
            <a:off x="432000" y="2009788"/>
            <a:ext cx="3924000" cy="2570601"/>
          </a:xfrm>
        </p:spPr>
        <p:txBody>
          <a:bodyPr/>
          <a:lstStyle>
            <a:lvl1pPr marL="144000" indent="-144000">
              <a:lnSpc>
                <a:spcPts val="1900"/>
              </a:lnSpc>
              <a:spcAft>
                <a:spcPts val="940"/>
              </a:spcAft>
              <a:defRPr sz="1500"/>
            </a:lvl1pPr>
            <a:lvl2pPr marL="288000" indent="-144000">
              <a:lnSpc>
                <a:spcPts val="1900"/>
              </a:lnSpc>
              <a:spcAft>
                <a:spcPts val="940"/>
              </a:spcAft>
              <a:defRPr sz="1500"/>
            </a:lvl2pPr>
            <a:lvl3pPr marL="432000" indent="-144000">
              <a:lnSpc>
                <a:spcPts val="1900"/>
              </a:lnSpc>
              <a:spcAft>
                <a:spcPts val="940"/>
              </a:spcAft>
              <a:defRPr sz="1500"/>
            </a:lvl3pPr>
            <a:lvl4pPr marL="576000" indent="-144000">
              <a:lnSpc>
                <a:spcPts val="1900"/>
              </a:lnSpc>
              <a:spcAft>
                <a:spcPts val="940"/>
              </a:spcAft>
              <a:defRPr sz="1500"/>
            </a:lvl4pPr>
            <a:lvl5pPr marL="720000" indent="-144000">
              <a:lnSpc>
                <a:spcPts val="1900"/>
              </a:lnSpc>
              <a:spcAft>
                <a:spcPts val="940"/>
              </a:spcAft>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5AAA0E5-BA23-4307-A41B-A6E5C11A77C2}"/>
              </a:ext>
            </a:extLst>
          </p:cNvPr>
          <p:cNvSpPr>
            <a:spLocks noGrp="1"/>
          </p:cNvSpPr>
          <p:nvPr>
            <p:ph type="body" sz="quarter" idx="3" hasCustomPrompt="1"/>
          </p:nvPr>
        </p:nvSpPr>
        <p:spPr>
          <a:xfrm>
            <a:off x="4792028" y="1513679"/>
            <a:ext cx="3924000" cy="396000"/>
          </a:xfrm>
        </p:spPr>
        <p:txBody>
          <a:bodyPr anchor="b"/>
          <a:lstStyle>
            <a:lvl1pPr marL="0" indent="0">
              <a:lnSpc>
                <a:spcPts val="1900"/>
              </a:lnSpc>
              <a:buNone/>
              <a:defRPr sz="15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A sub-title could go here</a:t>
            </a:r>
          </a:p>
        </p:txBody>
      </p:sp>
      <p:sp>
        <p:nvSpPr>
          <p:cNvPr id="6" name="Content Placeholder 5">
            <a:extLst>
              <a:ext uri="{FF2B5EF4-FFF2-40B4-BE49-F238E27FC236}">
                <a16:creationId xmlns:a16="http://schemas.microsoft.com/office/drawing/2014/main" id="{DEA53082-F4F9-4DFD-B42A-451A32552B19}"/>
              </a:ext>
            </a:extLst>
          </p:cNvPr>
          <p:cNvSpPr>
            <a:spLocks noGrp="1"/>
          </p:cNvSpPr>
          <p:nvPr>
            <p:ph sz="quarter" idx="4"/>
          </p:nvPr>
        </p:nvSpPr>
        <p:spPr>
          <a:xfrm>
            <a:off x="4792028" y="2009788"/>
            <a:ext cx="3924000" cy="2570601"/>
          </a:xfrm>
        </p:spPr>
        <p:txBody>
          <a:bodyPr/>
          <a:lstStyle>
            <a:lvl1pPr marL="144000" indent="-144000">
              <a:lnSpc>
                <a:spcPts val="1900"/>
              </a:lnSpc>
              <a:spcAft>
                <a:spcPts val="940"/>
              </a:spcAft>
              <a:defRPr sz="1500"/>
            </a:lvl1pPr>
            <a:lvl2pPr marL="288000" indent="-144000">
              <a:lnSpc>
                <a:spcPts val="1900"/>
              </a:lnSpc>
              <a:spcAft>
                <a:spcPts val="940"/>
              </a:spcAft>
              <a:defRPr sz="1500"/>
            </a:lvl2pPr>
            <a:lvl3pPr marL="432000" indent="-144000">
              <a:lnSpc>
                <a:spcPts val="1900"/>
              </a:lnSpc>
              <a:spcAft>
                <a:spcPts val="940"/>
              </a:spcAft>
              <a:defRPr sz="1500"/>
            </a:lvl3pPr>
            <a:lvl4pPr marL="576000" indent="-144000">
              <a:lnSpc>
                <a:spcPts val="1900"/>
              </a:lnSpc>
              <a:spcAft>
                <a:spcPts val="940"/>
              </a:spcAft>
              <a:defRPr sz="1500"/>
            </a:lvl4pPr>
            <a:lvl5pPr marL="720000" indent="-144000">
              <a:lnSpc>
                <a:spcPts val="1900"/>
              </a:lnSpc>
              <a:spcAft>
                <a:spcPts val="940"/>
              </a:spcAft>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A4F3ABA-D34C-4946-86AA-BFC87C32BC4C}"/>
              </a:ext>
            </a:extLst>
          </p:cNvPr>
          <p:cNvSpPr>
            <a:spLocks noGrp="1"/>
          </p:cNvSpPr>
          <p:nvPr>
            <p:ph type="dt" sz="half" idx="10"/>
          </p:nvPr>
        </p:nvSpPr>
        <p:spPr/>
        <p:txBody>
          <a:bodyPr/>
          <a:lstStyle/>
          <a:p>
            <a:fld id="{22FDE707-7FDE-4409-964B-23A6E704D1EB}" type="datetime1">
              <a:rPr lang="en-GB" smtClean="0"/>
              <a:t>28/02/2024</a:t>
            </a:fld>
            <a:endParaRPr lang="en-GB"/>
          </a:p>
        </p:txBody>
      </p:sp>
      <p:sp>
        <p:nvSpPr>
          <p:cNvPr id="8" name="Footer Placeholder 7">
            <a:extLst>
              <a:ext uri="{FF2B5EF4-FFF2-40B4-BE49-F238E27FC236}">
                <a16:creationId xmlns:a16="http://schemas.microsoft.com/office/drawing/2014/main" id="{F37761B2-E4CD-4FB0-8364-171E494F6519}"/>
              </a:ext>
            </a:extLst>
          </p:cNvPr>
          <p:cNvSpPr>
            <a:spLocks noGrp="1"/>
          </p:cNvSpPr>
          <p:nvPr>
            <p:ph type="ftr" sz="quarter" idx="11"/>
          </p:nvPr>
        </p:nvSpPr>
        <p:spPr/>
        <p:txBody>
          <a:bodyPr/>
          <a:lstStyle/>
          <a:p>
            <a:r>
              <a:rPr lang="en-GB"/>
              <a:t>ids.ac.uk</a:t>
            </a:r>
          </a:p>
        </p:txBody>
      </p:sp>
      <p:sp>
        <p:nvSpPr>
          <p:cNvPr id="9" name="Slide Number Placeholder 8">
            <a:extLst>
              <a:ext uri="{FF2B5EF4-FFF2-40B4-BE49-F238E27FC236}">
                <a16:creationId xmlns:a16="http://schemas.microsoft.com/office/drawing/2014/main" id="{11DD2FE3-8CF6-4B22-9E71-761CD86D7E26}"/>
              </a:ext>
            </a:extLst>
          </p:cNvPr>
          <p:cNvSpPr>
            <a:spLocks noGrp="1"/>
          </p:cNvSpPr>
          <p:nvPr>
            <p:ph type="sldNum" sz="quarter" idx="12"/>
          </p:nvPr>
        </p:nvSpPr>
        <p:spPr/>
        <p:txBody>
          <a:bodyPr/>
          <a:lstStyle/>
          <a:p>
            <a:fld id="{08C03B71-4913-4FB0-92F2-29A7E1C1BD99}" type="slidenum">
              <a:rPr lang="en-GB" smtClean="0"/>
              <a:t>‹#›</a:t>
            </a:fld>
            <a:endParaRPr lang="en-GB"/>
          </a:p>
        </p:txBody>
      </p:sp>
    </p:spTree>
    <p:extLst>
      <p:ext uri="{BB962C8B-B14F-4D97-AF65-F5344CB8AC3E}">
        <p14:creationId xmlns:p14="http://schemas.microsoft.com/office/powerpoint/2010/main" val="3979261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544B3-A2B9-4AF7-AD33-8713C17FCDB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CB27CEE-91DE-4763-BE06-A9A7B9CC3B67}"/>
              </a:ext>
            </a:extLst>
          </p:cNvPr>
          <p:cNvSpPr>
            <a:spLocks noGrp="1"/>
          </p:cNvSpPr>
          <p:nvPr>
            <p:ph type="dt" sz="half" idx="10"/>
          </p:nvPr>
        </p:nvSpPr>
        <p:spPr/>
        <p:txBody>
          <a:bodyPr/>
          <a:lstStyle/>
          <a:p>
            <a:fld id="{FBDD6D84-B090-4AC1-8E3A-540F79B7C5F7}" type="datetime1">
              <a:rPr lang="en-GB" smtClean="0"/>
              <a:t>28/02/2024</a:t>
            </a:fld>
            <a:endParaRPr lang="en-GB"/>
          </a:p>
        </p:txBody>
      </p:sp>
      <p:sp>
        <p:nvSpPr>
          <p:cNvPr id="4" name="Footer Placeholder 3">
            <a:extLst>
              <a:ext uri="{FF2B5EF4-FFF2-40B4-BE49-F238E27FC236}">
                <a16:creationId xmlns:a16="http://schemas.microsoft.com/office/drawing/2014/main" id="{1C5A9A91-AE58-4659-B771-A56EF764A4CF}"/>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70A6CAF2-832F-474A-A658-99B93AECA1A7}"/>
              </a:ext>
            </a:extLst>
          </p:cNvPr>
          <p:cNvSpPr>
            <a:spLocks noGrp="1"/>
          </p:cNvSpPr>
          <p:nvPr>
            <p:ph type="sldNum" sz="quarter" idx="12"/>
          </p:nvPr>
        </p:nvSpPr>
        <p:spPr/>
        <p:txBody>
          <a:bodyPr/>
          <a:lstStyle/>
          <a:p>
            <a:fld id="{08C03B71-4913-4FB0-92F2-29A7E1C1BD99}" type="slidenum">
              <a:rPr lang="en-GB" smtClean="0"/>
              <a:t>‹#›</a:t>
            </a:fld>
            <a:endParaRPr lang="en-GB"/>
          </a:p>
        </p:txBody>
      </p:sp>
    </p:spTree>
    <p:extLst>
      <p:ext uri="{BB962C8B-B14F-4D97-AF65-F5344CB8AC3E}">
        <p14:creationId xmlns:p14="http://schemas.microsoft.com/office/powerpoint/2010/main" val="1805749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9B953B-B921-4770-8557-454002F49CC3}"/>
              </a:ext>
            </a:extLst>
          </p:cNvPr>
          <p:cNvSpPr>
            <a:spLocks noGrp="1"/>
          </p:cNvSpPr>
          <p:nvPr>
            <p:ph type="dt" sz="half" idx="10"/>
          </p:nvPr>
        </p:nvSpPr>
        <p:spPr/>
        <p:txBody>
          <a:bodyPr/>
          <a:lstStyle/>
          <a:p>
            <a:fld id="{BF7DAA62-6DAF-4E26-8C3C-F130C9BCBD20}" type="datetime1">
              <a:rPr lang="en-GB" smtClean="0"/>
              <a:t>28/02/2024</a:t>
            </a:fld>
            <a:endParaRPr lang="en-GB"/>
          </a:p>
        </p:txBody>
      </p:sp>
      <p:sp>
        <p:nvSpPr>
          <p:cNvPr id="3" name="Footer Placeholder 2">
            <a:extLst>
              <a:ext uri="{FF2B5EF4-FFF2-40B4-BE49-F238E27FC236}">
                <a16:creationId xmlns:a16="http://schemas.microsoft.com/office/drawing/2014/main" id="{67EE0B23-3B16-480F-8EB2-4B3F5C6D483F}"/>
              </a:ext>
            </a:extLst>
          </p:cNvPr>
          <p:cNvSpPr>
            <a:spLocks noGrp="1"/>
          </p:cNvSpPr>
          <p:nvPr>
            <p:ph type="ftr" sz="quarter" idx="11"/>
          </p:nvPr>
        </p:nvSpPr>
        <p:spPr/>
        <p:txBody>
          <a:bodyPr/>
          <a:lstStyle/>
          <a:p>
            <a:r>
              <a:rPr lang="en-GB"/>
              <a:t>ids.ac.uk</a:t>
            </a:r>
          </a:p>
        </p:txBody>
      </p:sp>
      <p:sp>
        <p:nvSpPr>
          <p:cNvPr id="4" name="Slide Number Placeholder 3">
            <a:extLst>
              <a:ext uri="{FF2B5EF4-FFF2-40B4-BE49-F238E27FC236}">
                <a16:creationId xmlns:a16="http://schemas.microsoft.com/office/drawing/2014/main" id="{7B49024F-41BD-479C-B53F-7CAA4DAADBFD}"/>
              </a:ext>
            </a:extLst>
          </p:cNvPr>
          <p:cNvSpPr>
            <a:spLocks noGrp="1"/>
          </p:cNvSpPr>
          <p:nvPr>
            <p:ph type="sldNum" sz="quarter" idx="12"/>
          </p:nvPr>
        </p:nvSpPr>
        <p:spPr/>
        <p:txBody>
          <a:bodyPr/>
          <a:lstStyle/>
          <a:p>
            <a:fld id="{08C03B71-4913-4FB0-92F2-29A7E1C1BD99}" type="slidenum">
              <a:rPr lang="en-GB" smtClean="0"/>
              <a:t>‹#›</a:t>
            </a:fld>
            <a:endParaRPr lang="en-GB"/>
          </a:p>
        </p:txBody>
      </p:sp>
    </p:spTree>
    <p:extLst>
      <p:ext uri="{BB962C8B-B14F-4D97-AF65-F5344CB8AC3E}">
        <p14:creationId xmlns:p14="http://schemas.microsoft.com/office/powerpoint/2010/main" val="3145683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DS 2 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0C0D1FC-A2FB-488F-AC48-06A033A6D128}"/>
              </a:ext>
            </a:extLst>
          </p:cNvPr>
          <p:cNvSpPr>
            <a:spLocks noGrp="1"/>
          </p:cNvSpPr>
          <p:nvPr>
            <p:ph type="pic" idx="1"/>
          </p:nvPr>
        </p:nvSpPr>
        <p:spPr>
          <a:xfrm>
            <a:off x="3268980" y="449580"/>
            <a:ext cx="5444808" cy="4046219"/>
          </a:xfrm>
          <a:solidFill>
            <a:schemeClr val="bg2"/>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5" name="Date Placeholder 4">
            <a:extLst>
              <a:ext uri="{FF2B5EF4-FFF2-40B4-BE49-F238E27FC236}">
                <a16:creationId xmlns:a16="http://schemas.microsoft.com/office/drawing/2014/main" id="{2D98679B-C154-44B9-A3F9-2864C0308A9B}"/>
              </a:ext>
            </a:extLst>
          </p:cNvPr>
          <p:cNvSpPr>
            <a:spLocks noGrp="1"/>
          </p:cNvSpPr>
          <p:nvPr>
            <p:ph type="dt" sz="half" idx="10"/>
          </p:nvPr>
        </p:nvSpPr>
        <p:spPr/>
        <p:txBody>
          <a:bodyPr/>
          <a:lstStyle/>
          <a:p>
            <a:fld id="{8E2BF99B-6A6E-41EE-8BA9-CEAA34229536}" type="datetime1">
              <a:rPr lang="en-GB" smtClean="0"/>
              <a:t>28/02/2024</a:t>
            </a:fld>
            <a:endParaRPr lang="en-GB"/>
          </a:p>
        </p:txBody>
      </p:sp>
      <p:sp>
        <p:nvSpPr>
          <p:cNvPr id="6" name="Footer Placeholder 5">
            <a:extLst>
              <a:ext uri="{FF2B5EF4-FFF2-40B4-BE49-F238E27FC236}">
                <a16:creationId xmlns:a16="http://schemas.microsoft.com/office/drawing/2014/main" id="{63D27A9E-F586-4690-A65A-445235AB0246}"/>
              </a:ext>
            </a:extLst>
          </p:cNvPr>
          <p:cNvSpPr>
            <a:spLocks noGrp="1"/>
          </p:cNvSpPr>
          <p:nvPr>
            <p:ph type="ftr" sz="quarter" idx="11"/>
          </p:nvPr>
        </p:nvSpPr>
        <p:spPr/>
        <p:txBody>
          <a:bodyPr/>
          <a:lstStyle/>
          <a:p>
            <a:r>
              <a:rPr lang="en-GB"/>
              <a:t>ids.ac.uk</a:t>
            </a:r>
          </a:p>
        </p:txBody>
      </p:sp>
      <p:sp>
        <p:nvSpPr>
          <p:cNvPr id="7" name="Slide Number Placeholder 6">
            <a:extLst>
              <a:ext uri="{FF2B5EF4-FFF2-40B4-BE49-F238E27FC236}">
                <a16:creationId xmlns:a16="http://schemas.microsoft.com/office/drawing/2014/main" id="{DB74715B-8635-4B57-9671-8C70EACA5234}"/>
              </a:ext>
            </a:extLst>
          </p:cNvPr>
          <p:cNvSpPr>
            <a:spLocks noGrp="1"/>
          </p:cNvSpPr>
          <p:nvPr>
            <p:ph type="sldNum" sz="quarter" idx="12"/>
          </p:nvPr>
        </p:nvSpPr>
        <p:spPr/>
        <p:txBody>
          <a:bodyPr/>
          <a:lstStyle/>
          <a:p>
            <a:fld id="{08C03B71-4913-4FB0-92F2-29A7E1C1BD99}" type="slidenum">
              <a:rPr lang="en-GB" smtClean="0"/>
              <a:t>‹#›</a:t>
            </a:fld>
            <a:endParaRPr lang="en-GB"/>
          </a:p>
        </p:txBody>
      </p:sp>
      <p:sp>
        <p:nvSpPr>
          <p:cNvPr id="10" name="Text Placeholder 9">
            <a:extLst>
              <a:ext uri="{FF2B5EF4-FFF2-40B4-BE49-F238E27FC236}">
                <a16:creationId xmlns:a16="http://schemas.microsoft.com/office/drawing/2014/main" id="{35631058-767E-4523-895C-92D5F24AAC8C}"/>
              </a:ext>
            </a:extLst>
          </p:cNvPr>
          <p:cNvSpPr>
            <a:spLocks noGrp="1"/>
          </p:cNvSpPr>
          <p:nvPr>
            <p:ph type="body" sz="quarter" idx="13"/>
          </p:nvPr>
        </p:nvSpPr>
        <p:spPr>
          <a:xfrm>
            <a:off x="430213" y="392527"/>
            <a:ext cx="2628000" cy="4109624"/>
          </a:xfrm>
        </p:spPr>
        <p:txBody>
          <a:bodyPr/>
          <a:lstStyle>
            <a:lvl1pPr marL="0" indent="0">
              <a:lnSpc>
                <a:spcPct val="97000"/>
              </a:lnSpc>
              <a:spcAft>
                <a:spcPts val="800"/>
              </a:spcAft>
              <a:buFontTx/>
              <a:buNone/>
              <a:defRPr sz="1500" b="1">
                <a:solidFill>
                  <a:schemeClr val="accent1"/>
                </a:solidFill>
              </a:defRPr>
            </a:lvl1pPr>
            <a:lvl2pPr marL="0" indent="0">
              <a:lnSpc>
                <a:spcPct val="105000"/>
              </a:lnSpc>
              <a:spcAft>
                <a:spcPts val="950"/>
              </a:spcAft>
              <a:buFontTx/>
              <a:buNone/>
              <a:defRPr sz="1500"/>
            </a:lvl2pPr>
            <a:lvl3pPr marL="144000" indent="0">
              <a:lnSpc>
                <a:spcPct val="105000"/>
              </a:lnSpc>
              <a:buFontTx/>
              <a:buNone/>
              <a:defRPr sz="1500"/>
            </a:lvl3pPr>
            <a:lvl4pPr marL="288000" indent="0">
              <a:lnSpc>
                <a:spcPct val="105000"/>
              </a:lnSpc>
              <a:buFontTx/>
              <a:buNone/>
              <a:defRPr sz="1500"/>
            </a:lvl4pPr>
            <a:lvl5pPr marL="504000" indent="0">
              <a:lnSpc>
                <a:spcPct val="105000"/>
              </a:lnSpc>
              <a:buFontTx/>
              <a:buNone/>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37203401"/>
      </p:ext>
    </p:extLst>
  </p:cSld>
  <p:clrMapOvr>
    <a:masterClrMapping/>
  </p:clrMapOvr>
  <p:extLst>
    <p:ext uri="{DCECCB84-F9BA-43D5-87BE-67443E8EF086}">
      <p15:sldGuideLst xmlns:p15="http://schemas.microsoft.com/office/powerpoint/2012/main">
        <p15:guide id="1" orient="horz" pos="283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DS 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ED2A6-36E4-4CCF-A740-B1281B3EE3AD}"/>
              </a:ext>
            </a:extLst>
          </p:cNvPr>
          <p:cNvSpPr>
            <a:spLocks noGrp="1"/>
          </p:cNvSpPr>
          <p:nvPr>
            <p:ph type="title"/>
          </p:nvPr>
        </p:nvSpPr>
        <p:spPr>
          <a:xfrm>
            <a:off x="432000" y="392432"/>
            <a:ext cx="2628000" cy="295749"/>
          </a:xfrm>
        </p:spPr>
        <p:txBody>
          <a:bodyPr anchor="t" anchorCtr="0"/>
          <a:lstStyle>
            <a:lvl1pPr>
              <a:defRPr sz="1500">
                <a:solidFill>
                  <a:schemeClr val="accent1"/>
                </a:solidFill>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0C0D1FC-A2FB-488F-AC48-06A033A6D128}"/>
              </a:ext>
            </a:extLst>
          </p:cNvPr>
          <p:cNvSpPr>
            <a:spLocks noGrp="1"/>
          </p:cNvSpPr>
          <p:nvPr>
            <p:ph type="pic" idx="1"/>
          </p:nvPr>
        </p:nvSpPr>
        <p:spPr>
          <a:xfrm>
            <a:off x="3268980" y="449580"/>
            <a:ext cx="5444808" cy="4046219"/>
          </a:xfrm>
          <a:solidFill>
            <a:schemeClr val="bg2"/>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a:extLst>
              <a:ext uri="{FF2B5EF4-FFF2-40B4-BE49-F238E27FC236}">
                <a16:creationId xmlns:a16="http://schemas.microsoft.com/office/drawing/2014/main" id="{498CC4B0-10C2-4F73-ABB6-C8FF89194E5D}"/>
              </a:ext>
            </a:extLst>
          </p:cNvPr>
          <p:cNvSpPr>
            <a:spLocks noGrp="1"/>
          </p:cNvSpPr>
          <p:nvPr>
            <p:ph type="body" sz="half" idx="2"/>
          </p:nvPr>
        </p:nvSpPr>
        <p:spPr>
          <a:xfrm>
            <a:off x="432000" y="713903"/>
            <a:ext cx="2628000" cy="3781896"/>
          </a:xfrm>
        </p:spPr>
        <p:txBody>
          <a:bodyPr/>
          <a:lstStyle>
            <a:lvl1pPr marL="0" indent="0">
              <a:lnSpc>
                <a:spcPts val="1900"/>
              </a:lnSpc>
              <a:spcAft>
                <a:spcPts val="950"/>
              </a:spcAft>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D98679B-C154-44B9-A3F9-2864C0308A9B}"/>
              </a:ext>
            </a:extLst>
          </p:cNvPr>
          <p:cNvSpPr>
            <a:spLocks noGrp="1"/>
          </p:cNvSpPr>
          <p:nvPr>
            <p:ph type="dt" sz="half" idx="10"/>
          </p:nvPr>
        </p:nvSpPr>
        <p:spPr/>
        <p:txBody>
          <a:bodyPr/>
          <a:lstStyle/>
          <a:p>
            <a:fld id="{8E2BF99B-6A6E-41EE-8BA9-CEAA34229536}" type="datetime1">
              <a:rPr lang="en-GB" smtClean="0"/>
              <a:t>28/02/2024</a:t>
            </a:fld>
            <a:endParaRPr lang="en-GB"/>
          </a:p>
        </p:txBody>
      </p:sp>
      <p:sp>
        <p:nvSpPr>
          <p:cNvPr id="6" name="Footer Placeholder 5">
            <a:extLst>
              <a:ext uri="{FF2B5EF4-FFF2-40B4-BE49-F238E27FC236}">
                <a16:creationId xmlns:a16="http://schemas.microsoft.com/office/drawing/2014/main" id="{63D27A9E-F586-4690-A65A-445235AB0246}"/>
              </a:ext>
            </a:extLst>
          </p:cNvPr>
          <p:cNvSpPr>
            <a:spLocks noGrp="1"/>
          </p:cNvSpPr>
          <p:nvPr>
            <p:ph type="ftr" sz="quarter" idx="11"/>
          </p:nvPr>
        </p:nvSpPr>
        <p:spPr/>
        <p:txBody>
          <a:bodyPr/>
          <a:lstStyle/>
          <a:p>
            <a:r>
              <a:rPr lang="en-GB"/>
              <a:t>ids.ac.uk</a:t>
            </a:r>
          </a:p>
        </p:txBody>
      </p:sp>
      <p:sp>
        <p:nvSpPr>
          <p:cNvPr id="7" name="Slide Number Placeholder 6">
            <a:extLst>
              <a:ext uri="{FF2B5EF4-FFF2-40B4-BE49-F238E27FC236}">
                <a16:creationId xmlns:a16="http://schemas.microsoft.com/office/drawing/2014/main" id="{DB74715B-8635-4B57-9671-8C70EACA5234}"/>
              </a:ext>
            </a:extLst>
          </p:cNvPr>
          <p:cNvSpPr>
            <a:spLocks noGrp="1"/>
          </p:cNvSpPr>
          <p:nvPr>
            <p:ph type="sldNum" sz="quarter" idx="12"/>
          </p:nvPr>
        </p:nvSpPr>
        <p:spPr/>
        <p:txBody>
          <a:bodyPr/>
          <a:lstStyle/>
          <a:p>
            <a:fld id="{08C03B71-4913-4FB0-92F2-29A7E1C1BD99}" type="slidenum">
              <a:rPr lang="en-GB" smtClean="0"/>
              <a:t>‹#›</a:t>
            </a:fld>
            <a:endParaRPr lang="en-GB"/>
          </a:p>
        </p:txBody>
      </p:sp>
    </p:spTree>
    <p:extLst>
      <p:ext uri="{BB962C8B-B14F-4D97-AF65-F5344CB8AC3E}">
        <p14:creationId xmlns:p14="http://schemas.microsoft.com/office/powerpoint/2010/main" val="3095743915"/>
      </p:ext>
    </p:extLst>
  </p:cSld>
  <p:clrMapOvr>
    <a:masterClrMapping/>
  </p:clrMapOvr>
  <p:extLst>
    <p:ext uri="{DCECCB84-F9BA-43D5-87BE-67443E8EF086}">
      <p15:sldGuideLst xmlns:p15="http://schemas.microsoft.com/office/powerpoint/2012/main">
        <p15:guide id="1" orient="horz" pos="283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ED2A6-36E4-4CCF-A740-B1281B3EE3AD}"/>
              </a:ext>
            </a:extLst>
          </p:cNvPr>
          <p:cNvSpPr>
            <a:spLocks noGrp="1"/>
          </p:cNvSpPr>
          <p:nvPr>
            <p:ph type="title"/>
          </p:nvPr>
        </p:nvSpPr>
        <p:spPr>
          <a:xfrm>
            <a:off x="434379" y="723900"/>
            <a:ext cx="3144640" cy="81915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0C0D1FC-A2FB-488F-AC48-06A033A6D128}"/>
              </a:ext>
            </a:extLst>
          </p:cNvPr>
          <p:cNvSpPr>
            <a:spLocks noGrp="1"/>
          </p:cNvSpPr>
          <p:nvPr>
            <p:ph type="pic" idx="1"/>
          </p:nvPr>
        </p:nvSpPr>
        <p:spPr>
          <a:xfrm>
            <a:off x="3779999" y="740571"/>
            <a:ext cx="4933789"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a:extLst>
              <a:ext uri="{FF2B5EF4-FFF2-40B4-BE49-F238E27FC236}">
                <a16:creationId xmlns:a16="http://schemas.microsoft.com/office/drawing/2014/main" id="{498CC4B0-10C2-4F73-ABB6-C8FF89194E5D}"/>
              </a:ext>
            </a:extLst>
          </p:cNvPr>
          <p:cNvSpPr>
            <a:spLocks noGrp="1"/>
          </p:cNvSpPr>
          <p:nvPr>
            <p:ph type="body" sz="half" idx="2"/>
          </p:nvPr>
        </p:nvSpPr>
        <p:spPr>
          <a:xfrm>
            <a:off x="434379" y="1543050"/>
            <a:ext cx="3144640"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D98679B-C154-44B9-A3F9-2864C0308A9B}"/>
              </a:ext>
            </a:extLst>
          </p:cNvPr>
          <p:cNvSpPr>
            <a:spLocks noGrp="1"/>
          </p:cNvSpPr>
          <p:nvPr>
            <p:ph type="dt" sz="half" idx="10"/>
          </p:nvPr>
        </p:nvSpPr>
        <p:spPr/>
        <p:txBody>
          <a:bodyPr/>
          <a:lstStyle/>
          <a:p>
            <a:fld id="{8E2BF99B-6A6E-41EE-8BA9-CEAA34229536}" type="datetime1">
              <a:rPr lang="en-GB" smtClean="0"/>
              <a:t>28/02/2024</a:t>
            </a:fld>
            <a:endParaRPr lang="en-GB"/>
          </a:p>
        </p:txBody>
      </p:sp>
      <p:sp>
        <p:nvSpPr>
          <p:cNvPr id="6" name="Footer Placeholder 5">
            <a:extLst>
              <a:ext uri="{FF2B5EF4-FFF2-40B4-BE49-F238E27FC236}">
                <a16:creationId xmlns:a16="http://schemas.microsoft.com/office/drawing/2014/main" id="{63D27A9E-F586-4690-A65A-445235AB0246}"/>
              </a:ext>
            </a:extLst>
          </p:cNvPr>
          <p:cNvSpPr>
            <a:spLocks noGrp="1"/>
          </p:cNvSpPr>
          <p:nvPr>
            <p:ph type="ftr" sz="quarter" idx="11"/>
          </p:nvPr>
        </p:nvSpPr>
        <p:spPr/>
        <p:txBody>
          <a:bodyPr/>
          <a:lstStyle/>
          <a:p>
            <a:r>
              <a:rPr lang="en-GB"/>
              <a:t>ids.ac.uk</a:t>
            </a:r>
          </a:p>
        </p:txBody>
      </p:sp>
      <p:sp>
        <p:nvSpPr>
          <p:cNvPr id="7" name="Slide Number Placeholder 6">
            <a:extLst>
              <a:ext uri="{FF2B5EF4-FFF2-40B4-BE49-F238E27FC236}">
                <a16:creationId xmlns:a16="http://schemas.microsoft.com/office/drawing/2014/main" id="{DB74715B-8635-4B57-9671-8C70EACA5234}"/>
              </a:ext>
            </a:extLst>
          </p:cNvPr>
          <p:cNvSpPr>
            <a:spLocks noGrp="1"/>
          </p:cNvSpPr>
          <p:nvPr>
            <p:ph type="sldNum" sz="quarter" idx="12"/>
          </p:nvPr>
        </p:nvSpPr>
        <p:spPr/>
        <p:txBody>
          <a:bodyPr/>
          <a:lstStyle/>
          <a:p>
            <a:fld id="{08C03B71-4913-4FB0-92F2-29A7E1C1BD99}" type="slidenum">
              <a:rPr lang="en-GB" smtClean="0"/>
              <a:t>‹#›</a:t>
            </a:fld>
            <a:endParaRPr lang="en-GB"/>
          </a:p>
        </p:txBody>
      </p:sp>
    </p:spTree>
    <p:extLst>
      <p:ext uri="{BB962C8B-B14F-4D97-AF65-F5344CB8AC3E}">
        <p14:creationId xmlns:p14="http://schemas.microsoft.com/office/powerpoint/2010/main" val="3155069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C8D38-8135-4397-8E54-2C2FB5F25416}"/>
              </a:ext>
            </a:extLst>
          </p:cNvPr>
          <p:cNvSpPr>
            <a:spLocks noGrp="1"/>
          </p:cNvSpPr>
          <p:nvPr>
            <p:ph type="title"/>
          </p:nvPr>
        </p:nvSpPr>
        <p:spPr>
          <a:xfrm>
            <a:off x="434379" y="723900"/>
            <a:ext cx="3144640" cy="81915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058ED26-43A4-4B76-910A-2910A0CD228C}"/>
              </a:ext>
            </a:extLst>
          </p:cNvPr>
          <p:cNvSpPr>
            <a:spLocks noGrp="1"/>
          </p:cNvSpPr>
          <p:nvPr>
            <p:ph idx="1"/>
          </p:nvPr>
        </p:nvSpPr>
        <p:spPr>
          <a:xfrm>
            <a:off x="3781425" y="740571"/>
            <a:ext cx="4928196"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F9BA11D-8E8D-461A-827A-A2BEEDCCE882}"/>
              </a:ext>
            </a:extLst>
          </p:cNvPr>
          <p:cNvSpPr>
            <a:spLocks noGrp="1"/>
          </p:cNvSpPr>
          <p:nvPr>
            <p:ph type="body" sz="half" idx="2"/>
          </p:nvPr>
        </p:nvSpPr>
        <p:spPr>
          <a:xfrm>
            <a:off x="434379" y="1543050"/>
            <a:ext cx="3144640"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3B78535-3946-4AB7-9938-076EA958938F}"/>
              </a:ext>
            </a:extLst>
          </p:cNvPr>
          <p:cNvSpPr>
            <a:spLocks noGrp="1"/>
          </p:cNvSpPr>
          <p:nvPr>
            <p:ph type="dt" sz="half" idx="10"/>
          </p:nvPr>
        </p:nvSpPr>
        <p:spPr/>
        <p:txBody>
          <a:bodyPr/>
          <a:lstStyle/>
          <a:p>
            <a:fld id="{D32363E4-C2A1-42DB-93D1-BF24A509FC09}" type="datetime1">
              <a:rPr lang="en-GB" smtClean="0"/>
              <a:t>28/02/2024</a:t>
            </a:fld>
            <a:endParaRPr lang="en-GB"/>
          </a:p>
        </p:txBody>
      </p:sp>
      <p:sp>
        <p:nvSpPr>
          <p:cNvPr id="6" name="Footer Placeholder 5">
            <a:extLst>
              <a:ext uri="{FF2B5EF4-FFF2-40B4-BE49-F238E27FC236}">
                <a16:creationId xmlns:a16="http://schemas.microsoft.com/office/drawing/2014/main" id="{996E188B-8F50-4B47-855B-4704D665F3EF}"/>
              </a:ext>
            </a:extLst>
          </p:cNvPr>
          <p:cNvSpPr>
            <a:spLocks noGrp="1"/>
          </p:cNvSpPr>
          <p:nvPr>
            <p:ph type="ftr" sz="quarter" idx="11"/>
          </p:nvPr>
        </p:nvSpPr>
        <p:spPr/>
        <p:txBody>
          <a:bodyPr/>
          <a:lstStyle/>
          <a:p>
            <a:r>
              <a:rPr lang="en-GB"/>
              <a:t>ids.ac.uk</a:t>
            </a:r>
          </a:p>
        </p:txBody>
      </p:sp>
      <p:sp>
        <p:nvSpPr>
          <p:cNvPr id="7" name="Slide Number Placeholder 6">
            <a:extLst>
              <a:ext uri="{FF2B5EF4-FFF2-40B4-BE49-F238E27FC236}">
                <a16:creationId xmlns:a16="http://schemas.microsoft.com/office/drawing/2014/main" id="{8F960B61-9B22-4EDA-8F68-C77D391E8C64}"/>
              </a:ext>
            </a:extLst>
          </p:cNvPr>
          <p:cNvSpPr>
            <a:spLocks noGrp="1"/>
          </p:cNvSpPr>
          <p:nvPr>
            <p:ph type="sldNum" sz="quarter" idx="12"/>
          </p:nvPr>
        </p:nvSpPr>
        <p:spPr/>
        <p:txBody>
          <a:bodyPr/>
          <a:lstStyle/>
          <a:p>
            <a:fld id="{08C03B71-4913-4FB0-92F2-29A7E1C1BD99}" type="slidenum">
              <a:rPr lang="en-GB" smtClean="0"/>
              <a:t>‹#›</a:t>
            </a:fld>
            <a:endParaRPr lang="en-GB"/>
          </a:p>
        </p:txBody>
      </p:sp>
    </p:spTree>
    <p:extLst>
      <p:ext uri="{BB962C8B-B14F-4D97-AF65-F5344CB8AC3E}">
        <p14:creationId xmlns:p14="http://schemas.microsoft.com/office/powerpoint/2010/main" val="29555283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A7DE7-7853-49EF-B34F-9873956E894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F216639-B66B-4757-90AE-DD35165DC5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A035BED-F156-4E66-8C8E-9DA2CF16CC4C}"/>
              </a:ext>
            </a:extLst>
          </p:cNvPr>
          <p:cNvSpPr>
            <a:spLocks noGrp="1"/>
          </p:cNvSpPr>
          <p:nvPr>
            <p:ph type="dt" sz="half" idx="10"/>
          </p:nvPr>
        </p:nvSpPr>
        <p:spPr/>
        <p:txBody>
          <a:bodyPr/>
          <a:lstStyle/>
          <a:p>
            <a:fld id="{BBC7735E-1537-4E71-A5AA-53DC4C1B7A8A}" type="datetime1">
              <a:rPr lang="en-GB" smtClean="0"/>
              <a:t>28/02/2024</a:t>
            </a:fld>
            <a:endParaRPr lang="en-GB"/>
          </a:p>
        </p:txBody>
      </p:sp>
      <p:sp>
        <p:nvSpPr>
          <p:cNvPr id="5" name="Footer Placeholder 4">
            <a:extLst>
              <a:ext uri="{FF2B5EF4-FFF2-40B4-BE49-F238E27FC236}">
                <a16:creationId xmlns:a16="http://schemas.microsoft.com/office/drawing/2014/main" id="{AAA64B95-03F7-460A-97A2-36F41F732804}"/>
              </a:ext>
            </a:extLst>
          </p:cNvPr>
          <p:cNvSpPr>
            <a:spLocks noGrp="1"/>
          </p:cNvSpPr>
          <p:nvPr>
            <p:ph type="ftr" sz="quarter" idx="11"/>
          </p:nvPr>
        </p:nvSpPr>
        <p:spPr/>
        <p:txBody>
          <a:bodyPr/>
          <a:lstStyle/>
          <a:p>
            <a:r>
              <a:rPr lang="en-GB"/>
              <a:t>ids.ac.uk</a:t>
            </a:r>
          </a:p>
        </p:txBody>
      </p:sp>
      <p:sp>
        <p:nvSpPr>
          <p:cNvPr id="6" name="Slide Number Placeholder 5">
            <a:extLst>
              <a:ext uri="{FF2B5EF4-FFF2-40B4-BE49-F238E27FC236}">
                <a16:creationId xmlns:a16="http://schemas.microsoft.com/office/drawing/2014/main" id="{C1324325-65D1-41C7-859E-C6A7ECA390DE}"/>
              </a:ext>
            </a:extLst>
          </p:cNvPr>
          <p:cNvSpPr>
            <a:spLocks noGrp="1"/>
          </p:cNvSpPr>
          <p:nvPr>
            <p:ph type="sldNum" sz="quarter" idx="12"/>
          </p:nvPr>
        </p:nvSpPr>
        <p:spPr/>
        <p:txBody>
          <a:bodyPr/>
          <a:lstStyle/>
          <a:p>
            <a:fld id="{08C03B71-4913-4FB0-92F2-29A7E1C1BD99}" type="slidenum">
              <a:rPr lang="en-GB" smtClean="0"/>
              <a:t>‹#›</a:t>
            </a:fld>
            <a:endParaRPr lang="en-GB"/>
          </a:p>
        </p:txBody>
      </p:sp>
    </p:spTree>
    <p:extLst>
      <p:ext uri="{BB962C8B-B14F-4D97-AF65-F5344CB8AC3E}">
        <p14:creationId xmlns:p14="http://schemas.microsoft.com/office/powerpoint/2010/main" val="2773077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IDS Last P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B2E78-BA8B-474B-A177-459DC4DFEE39}"/>
              </a:ext>
            </a:extLst>
          </p:cNvPr>
          <p:cNvSpPr>
            <a:spLocks noGrp="1"/>
          </p:cNvSpPr>
          <p:nvPr>
            <p:ph type="title" hasCustomPrompt="1"/>
          </p:nvPr>
        </p:nvSpPr>
        <p:spPr>
          <a:xfrm>
            <a:off x="432000" y="1544821"/>
            <a:ext cx="7560000" cy="1512000"/>
          </a:xfrm>
        </p:spPr>
        <p:txBody>
          <a:bodyPr anchor="t" anchorCtr="0"/>
          <a:lstStyle>
            <a:lvl1pPr>
              <a:lnSpc>
                <a:spcPts val="4000"/>
              </a:lnSpc>
              <a:spcAft>
                <a:spcPts val="476"/>
              </a:spcAft>
              <a:defRPr sz="3600" spc="-80" baseline="0">
                <a:solidFill>
                  <a:schemeClr val="bg1"/>
                </a:solidFill>
              </a:defRPr>
            </a:lvl1pPr>
          </a:lstStyle>
          <a:p>
            <a:r>
              <a:rPr lang="en-GB"/>
              <a:t>The title goes here and it might be quite long over two or three lines</a:t>
            </a:r>
          </a:p>
        </p:txBody>
      </p:sp>
      <p:sp>
        <p:nvSpPr>
          <p:cNvPr id="3" name="Text Placeholder 2">
            <a:extLst>
              <a:ext uri="{FF2B5EF4-FFF2-40B4-BE49-F238E27FC236}">
                <a16:creationId xmlns:a16="http://schemas.microsoft.com/office/drawing/2014/main" id="{28B7242E-AB96-4A19-A80E-6E969284445E}"/>
              </a:ext>
            </a:extLst>
          </p:cNvPr>
          <p:cNvSpPr>
            <a:spLocks noGrp="1"/>
          </p:cNvSpPr>
          <p:nvPr>
            <p:ph type="body" idx="1" hasCustomPrompt="1"/>
          </p:nvPr>
        </p:nvSpPr>
        <p:spPr>
          <a:xfrm>
            <a:off x="432000" y="3267793"/>
            <a:ext cx="7560000" cy="1358182"/>
          </a:xfrm>
        </p:spPr>
        <p:txBody>
          <a:bodyPr/>
          <a:lstStyle>
            <a:lvl1pPr marL="0" indent="0">
              <a:lnSpc>
                <a:spcPts val="1900"/>
              </a:lnSpc>
              <a:spcAft>
                <a:spcPts val="0"/>
              </a:spcAft>
              <a:buNone/>
              <a:defRPr sz="1500" b="1" spc="-2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Address details go here</a:t>
            </a:r>
            <a:endParaRPr lang="en-US"/>
          </a:p>
        </p:txBody>
      </p:sp>
      <p:sp>
        <p:nvSpPr>
          <p:cNvPr id="4" name="Date Placeholder 3">
            <a:extLst>
              <a:ext uri="{FF2B5EF4-FFF2-40B4-BE49-F238E27FC236}">
                <a16:creationId xmlns:a16="http://schemas.microsoft.com/office/drawing/2014/main" id="{8B222E76-A9B3-4ED0-B937-823E41174DD9}"/>
              </a:ext>
            </a:extLst>
          </p:cNvPr>
          <p:cNvSpPr>
            <a:spLocks noGrp="1"/>
          </p:cNvSpPr>
          <p:nvPr>
            <p:ph type="dt" sz="half" idx="10"/>
          </p:nvPr>
        </p:nvSpPr>
        <p:spPr/>
        <p:txBody>
          <a:bodyPr/>
          <a:lstStyle>
            <a:lvl1pPr>
              <a:defRPr>
                <a:solidFill>
                  <a:schemeClr val="bg1"/>
                </a:solidFill>
              </a:defRPr>
            </a:lvl1pPr>
          </a:lstStyle>
          <a:p>
            <a:fld id="{573E05BF-0B15-4372-A995-13097EF85818}" type="datetime1">
              <a:rPr lang="en-GB" smtClean="0"/>
              <a:pPr/>
              <a:t>28/02/2024</a:t>
            </a:fld>
            <a:endParaRPr lang="en-GB"/>
          </a:p>
        </p:txBody>
      </p:sp>
      <p:sp>
        <p:nvSpPr>
          <p:cNvPr id="5" name="Footer Placeholder 4">
            <a:extLst>
              <a:ext uri="{FF2B5EF4-FFF2-40B4-BE49-F238E27FC236}">
                <a16:creationId xmlns:a16="http://schemas.microsoft.com/office/drawing/2014/main" id="{0D8110FC-233B-46DC-BDC6-8797C6A74B52}"/>
              </a:ext>
            </a:extLst>
          </p:cNvPr>
          <p:cNvSpPr>
            <a:spLocks noGrp="1"/>
          </p:cNvSpPr>
          <p:nvPr>
            <p:ph type="ftr" sz="quarter" idx="11"/>
          </p:nvPr>
        </p:nvSpPr>
        <p:spPr/>
        <p:txBody>
          <a:bodyPr/>
          <a:lstStyle>
            <a:lvl1pPr>
              <a:defRPr>
                <a:solidFill>
                  <a:schemeClr val="bg1"/>
                </a:solidFill>
              </a:defRPr>
            </a:lvl1pPr>
          </a:lstStyle>
          <a:p>
            <a:r>
              <a:rPr lang="en-GB"/>
              <a:t>ids.ac.uk</a:t>
            </a:r>
          </a:p>
        </p:txBody>
      </p:sp>
      <p:sp>
        <p:nvSpPr>
          <p:cNvPr id="6" name="Slide Number Placeholder 5">
            <a:extLst>
              <a:ext uri="{FF2B5EF4-FFF2-40B4-BE49-F238E27FC236}">
                <a16:creationId xmlns:a16="http://schemas.microsoft.com/office/drawing/2014/main" id="{6B391EB5-680A-4F3C-87A7-6448CE4277A1}"/>
              </a:ext>
            </a:extLst>
          </p:cNvPr>
          <p:cNvSpPr>
            <a:spLocks noGrp="1"/>
          </p:cNvSpPr>
          <p:nvPr>
            <p:ph type="sldNum" sz="quarter" idx="12"/>
          </p:nvPr>
        </p:nvSpPr>
        <p:spPr/>
        <p:txBody>
          <a:bodyPr/>
          <a:lstStyle>
            <a:lvl1pPr>
              <a:defRPr>
                <a:solidFill>
                  <a:schemeClr val="bg1"/>
                </a:solidFill>
              </a:defRPr>
            </a:lvl1pPr>
          </a:lstStyle>
          <a:p>
            <a:fld id="{08C03B71-4913-4FB0-92F2-29A7E1C1BD99}" type="slidenum">
              <a:rPr lang="en-GB" smtClean="0"/>
              <a:pPr/>
              <a:t>‹#›</a:t>
            </a:fld>
            <a:endParaRPr lang="en-GB"/>
          </a:p>
        </p:txBody>
      </p:sp>
      <p:cxnSp>
        <p:nvCxnSpPr>
          <p:cNvPr id="9" name="Straight Connector 8">
            <a:extLst>
              <a:ext uri="{FF2B5EF4-FFF2-40B4-BE49-F238E27FC236}">
                <a16:creationId xmlns:a16="http://schemas.microsoft.com/office/drawing/2014/main" id="{D839EDA7-F76F-4FC1-A381-AC26708F8C82}"/>
              </a:ext>
            </a:extLst>
          </p:cNvPr>
          <p:cNvCxnSpPr/>
          <p:nvPr/>
        </p:nvCxnSpPr>
        <p:spPr>
          <a:xfrm>
            <a:off x="432000" y="4716000"/>
            <a:ext cx="828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6ECD06F0-58B8-4FBC-80C4-B275379920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904" y="123672"/>
            <a:ext cx="2386800" cy="1127816"/>
          </a:xfrm>
          <a:prstGeom prst="rect">
            <a:avLst/>
          </a:prstGeom>
        </p:spPr>
      </p:pic>
      <p:cxnSp>
        <p:nvCxnSpPr>
          <p:cNvPr id="10" name="Straight Connector 9">
            <a:extLst>
              <a:ext uri="{FF2B5EF4-FFF2-40B4-BE49-F238E27FC236}">
                <a16:creationId xmlns:a16="http://schemas.microsoft.com/office/drawing/2014/main" id="{1712C52C-2ED1-4720-AEB7-3ACAE988ED00}"/>
              </a:ext>
            </a:extLst>
          </p:cNvPr>
          <p:cNvCxnSpPr/>
          <p:nvPr userDrawn="1"/>
        </p:nvCxnSpPr>
        <p:spPr>
          <a:xfrm>
            <a:off x="432000" y="4716000"/>
            <a:ext cx="828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descr="A picture containing drawing&#10;&#10;Description automatically generated">
            <a:extLst>
              <a:ext uri="{FF2B5EF4-FFF2-40B4-BE49-F238E27FC236}">
                <a16:creationId xmlns:a16="http://schemas.microsoft.com/office/drawing/2014/main" id="{6B1774C9-2E83-40D4-89C5-2EC5DF9243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904" y="123672"/>
            <a:ext cx="2386800" cy="1127816"/>
          </a:xfrm>
          <a:prstGeom prst="rect">
            <a:avLst/>
          </a:prstGeom>
        </p:spPr>
      </p:pic>
    </p:spTree>
    <p:extLst>
      <p:ext uri="{BB962C8B-B14F-4D97-AF65-F5344CB8AC3E}">
        <p14:creationId xmlns:p14="http://schemas.microsoft.com/office/powerpoint/2010/main" val="1327904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BD3352-5B07-47A3-BEC1-05CDEFA5C75B}"/>
              </a:ext>
            </a:extLst>
          </p:cNvPr>
          <p:cNvSpPr>
            <a:spLocks noGrp="1"/>
          </p:cNvSpPr>
          <p:nvPr>
            <p:ph type="title" orient="vert"/>
          </p:nvPr>
        </p:nvSpPr>
        <p:spPr>
          <a:xfrm>
            <a:off x="6543676" y="273844"/>
            <a:ext cx="2168523" cy="4358879"/>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C3BADEC-DA49-4551-BA44-8061EA602E21}"/>
              </a:ext>
            </a:extLst>
          </p:cNvPr>
          <p:cNvSpPr>
            <a:spLocks noGrp="1"/>
          </p:cNvSpPr>
          <p:nvPr>
            <p:ph type="body" orient="vert" idx="1"/>
          </p:nvPr>
        </p:nvSpPr>
        <p:spPr>
          <a:xfrm>
            <a:off x="431801" y="273844"/>
            <a:ext cx="5997576"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38E6FB-1748-42F4-A962-87FFD82EC4DF}"/>
              </a:ext>
            </a:extLst>
          </p:cNvPr>
          <p:cNvSpPr>
            <a:spLocks noGrp="1"/>
          </p:cNvSpPr>
          <p:nvPr>
            <p:ph type="dt" sz="half" idx="10"/>
          </p:nvPr>
        </p:nvSpPr>
        <p:spPr/>
        <p:txBody>
          <a:bodyPr/>
          <a:lstStyle/>
          <a:p>
            <a:fld id="{884CD83E-43F2-410B-BC55-B1438B8ADE21}" type="datetime1">
              <a:rPr lang="en-GB" smtClean="0"/>
              <a:t>28/02/2024</a:t>
            </a:fld>
            <a:endParaRPr lang="en-GB"/>
          </a:p>
        </p:txBody>
      </p:sp>
      <p:sp>
        <p:nvSpPr>
          <p:cNvPr id="5" name="Footer Placeholder 4">
            <a:extLst>
              <a:ext uri="{FF2B5EF4-FFF2-40B4-BE49-F238E27FC236}">
                <a16:creationId xmlns:a16="http://schemas.microsoft.com/office/drawing/2014/main" id="{985990C5-0934-4B97-A945-A163C1A48A82}"/>
              </a:ext>
            </a:extLst>
          </p:cNvPr>
          <p:cNvSpPr>
            <a:spLocks noGrp="1"/>
          </p:cNvSpPr>
          <p:nvPr>
            <p:ph type="ftr" sz="quarter" idx="11"/>
          </p:nvPr>
        </p:nvSpPr>
        <p:spPr/>
        <p:txBody>
          <a:bodyPr/>
          <a:lstStyle/>
          <a:p>
            <a:r>
              <a:rPr lang="en-GB"/>
              <a:t>ids.ac.uk</a:t>
            </a:r>
          </a:p>
        </p:txBody>
      </p:sp>
      <p:sp>
        <p:nvSpPr>
          <p:cNvPr id="6" name="Slide Number Placeholder 5">
            <a:extLst>
              <a:ext uri="{FF2B5EF4-FFF2-40B4-BE49-F238E27FC236}">
                <a16:creationId xmlns:a16="http://schemas.microsoft.com/office/drawing/2014/main" id="{E0BB3145-7FAD-41B3-8E38-BF07A84B41BC}"/>
              </a:ext>
            </a:extLst>
          </p:cNvPr>
          <p:cNvSpPr>
            <a:spLocks noGrp="1"/>
          </p:cNvSpPr>
          <p:nvPr>
            <p:ph type="sldNum" sz="quarter" idx="12"/>
          </p:nvPr>
        </p:nvSpPr>
        <p:spPr/>
        <p:txBody>
          <a:bodyPr/>
          <a:lstStyle/>
          <a:p>
            <a:fld id="{08C03B71-4913-4FB0-92F2-29A7E1C1BD99}" type="slidenum">
              <a:rPr lang="en-GB" smtClean="0"/>
              <a:t>‹#›</a:t>
            </a:fld>
            <a:endParaRPr lang="en-GB"/>
          </a:p>
        </p:txBody>
      </p:sp>
    </p:spTree>
    <p:extLst>
      <p:ext uri="{BB962C8B-B14F-4D97-AF65-F5344CB8AC3E}">
        <p14:creationId xmlns:p14="http://schemas.microsoft.com/office/powerpoint/2010/main" val="1462615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B2E78-BA8B-474B-A177-459DC4DFEE39}"/>
              </a:ext>
            </a:extLst>
          </p:cNvPr>
          <p:cNvSpPr>
            <a:spLocks noGrp="1"/>
          </p:cNvSpPr>
          <p:nvPr>
            <p:ph type="title" hasCustomPrompt="1"/>
          </p:nvPr>
        </p:nvSpPr>
        <p:spPr>
          <a:xfrm>
            <a:off x="432000" y="1544821"/>
            <a:ext cx="7560000" cy="1512000"/>
          </a:xfrm>
        </p:spPr>
        <p:txBody>
          <a:bodyPr anchor="t" anchorCtr="0"/>
          <a:lstStyle>
            <a:lvl1pPr>
              <a:lnSpc>
                <a:spcPts val="4000"/>
              </a:lnSpc>
              <a:spcAft>
                <a:spcPts val="476"/>
              </a:spcAft>
              <a:defRPr sz="3600" spc="-80" baseline="0">
                <a:solidFill>
                  <a:schemeClr val="bg1"/>
                </a:solidFill>
              </a:defRPr>
            </a:lvl1pPr>
          </a:lstStyle>
          <a:p>
            <a:r>
              <a:rPr lang="en-GB"/>
              <a:t>The title goes here and it might be quite long over two or three lines</a:t>
            </a:r>
          </a:p>
        </p:txBody>
      </p:sp>
      <p:sp>
        <p:nvSpPr>
          <p:cNvPr id="3" name="Text Placeholder 2">
            <a:extLst>
              <a:ext uri="{FF2B5EF4-FFF2-40B4-BE49-F238E27FC236}">
                <a16:creationId xmlns:a16="http://schemas.microsoft.com/office/drawing/2014/main" id="{28B7242E-AB96-4A19-A80E-6E969284445E}"/>
              </a:ext>
            </a:extLst>
          </p:cNvPr>
          <p:cNvSpPr>
            <a:spLocks noGrp="1"/>
          </p:cNvSpPr>
          <p:nvPr>
            <p:ph type="body" idx="1" hasCustomPrompt="1"/>
          </p:nvPr>
        </p:nvSpPr>
        <p:spPr>
          <a:xfrm>
            <a:off x="432000" y="3267793"/>
            <a:ext cx="7560000" cy="1125140"/>
          </a:xfrm>
        </p:spPr>
        <p:txBody>
          <a:bodyPr/>
          <a:lstStyle>
            <a:lvl1pPr marL="0" indent="0">
              <a:lnSpc>
                <a:spcPts val="1900"/>
              </a:lnSpc>
              <a:buNone/>
              <a:defRPr sz="1500" b="1" spc="-2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A sub title might be useful here</a:t>
            </a:r>
            <a:endParaRPr lang="en-US"/>
          </a:p>
        </p:txBody>
      </p:sp>
      <p:sp>
        <p:nvSpPr>
          <p:cNvPr id="4" name="Date Placeholder 3">
            <a:extLst>
              <a:ext uri="{FF2B5EF4-FFF2-40B4-BE49-F238E27FC236}">
                <a16:creationId xmlns:a16="http://schemas.microsoft.com/office/drawing/2014/main" id="{8B222E76-A9B3-4ED0-B937-823E41174DD9}"/>
              </a:ext>
            </a:extLst>
          </p:cNvPr>
          <p:cNvSpPr>
            <a:spLocks noGrp="1"/>
          </p:cNvSpPr>
          <p:nvPr>
            <p:ph type="dt" sz="half" idx="10"/>
          </p:nvPr>
        </p:nvSpPr>
        <p:spPr/>
        <p:txBody>
          <a:bodyPr/>
          <a:lstStyle>
            <a:lvl1pPr>
              <a:defRPr>
                <a:solidFill>
                  <a:schemeClr val="bg1"/>
                </a:solidFill>
              </a:defRPr>
            </a:lvl1pPr>
          </a:lstStyle>
          <a:p>
            <a:fld id="{573E05BF-0B15-4372-A995-13097EF85818}" type="datetime1">
              <a:rPr lang="en-GB" smtClean="0"/>
              <a:pPr/>
              <a:t>28/02/2024</a:t>
            </a:fld>
            <a:endParaRPr lang="en-GB"/>
          </a:p>
        </p:txBody>
      </p:sp>
      <p:sp>
        <p:nvSpPr>
          <p:cNvPr id="5" name="Footer Placeholder 4">
            <a:extLst>
              <a:ext uri="{FF2B5EF4-FFF2-40B4-BE49-F238E27FC236}">
                <a16:creationId xmlns:a16="http://schemas.microsoft.com/office/drawing/2014/main" id="{0D8110FC-233B-46DC-BDC6-8797C6A74B52}"/>
              </a:ext>
            </a:extLst>
          </p:cNvPr>
          <p:cNvSpPr>
            <a:spLocks noGrp="1"/>
          </p:cNvSpPr>
          <p:nvPr>
            <p:ph type="ftr" sz="quarter" idx="11"/>
          </p:nvPr>
        </p:nvSpPr>
        <p:spPr/>
        <p:txBody>
          <a:bodyPr/>
          <a:lstStyle>
            <a:lvl1pPr>
              <a:defRPr>
                <a:solidFill>
                  <a:schemeClr val="bg1"/>
                </a:solidFill>
              </a:defRPr>
            </a:lvl1pPr>
          </a:lstStyle>
          <a:p>
            <a:r>
              <a:rPr lang="en-GB"/>
              <a:t>ids.ac.uk</a:t>
            </a:r>
          </a:p>
        </p:txBody>
      </p:sp>
      <p:sp>
        <p:nvSpPr>
          <p:cNvPr id="6" name="Slide Number Placeholder 5">
            <a:extLst>
              <a:ext uri="{FF2B5EF4-FFF2-40B4-BE49-F238E27FC236}">
                <a16:creationId xmlns:a16="http://schemas.microsoft.com/office/drawing/2014/main" id="{6B391EB5-680A-4F3C-87A7-6448CE4277A1}"/>
              </a:ext>
            </a:extLst>
          </p:cNvPr>
          <p:cNvSpPr>
            <a:spLocks noGrp="1"/>
          </p:cNvSpPr>
          <p:nvPr>
            <p:ph type="sldNum" sz="quarter" idx="12"/>
          </p:nvPr>
        </p:nvSpPr>
        <p:spPr/>
        <p:txBody>
          <a:bodyPr/>
          <a:lstStyle>
            <a:lvl1pPr>
              <a:defRPr>
                <a:solidFill>
                  <a:schemeClr val="bg1"/>
                </a:solidFill>
              </a:defRPr>
            </a:lvl1pPr>
          </a:lstStyle>
          <a:p>
            <a:fld id="{08C03B71-4913-4FB0-92F2-29A7E1C1BD99}" type="slidenum">
              <a:rPr lang="en-GB" smtClean="0"/>
              <a:pPr/>
              <a:t>‹#›</a:t>
            </a:fld>
            <a:endParaRPr lang="en-GB"/>
          </a:p>
        </p:txBody>
      </p:sp>
      <p:cxnSp>
        <p:nvCxnSpPr>
          <p:cNvPr id="9" name="Straight Connector 8">
            <a:extLst>
              <a:ext uri="{FF2B5EF4-FFF2-40B4-BE49-F238E27FC236}">
                <a16:creationId xmlns:a16="http://schemas.microsoft.com/office/drawing/2014/main" id="{D839EDA7-F76F-4FC1-A381-AC26708F8C82}"/>
              </a:ext>
            </a:extLst>
          </p:cNvPr>
          <p:cNvCxnSpPr/>
          <p:nvPr/>
        </p:nvCxnSpPr>
        <p:spPr>
          <a:xfrm>
            <a:off x="432000" y="4716000"/>
            <a:ext cx="828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7B81AC2-D73B-4C2B-A9B8-36BCE49DAD44}"/>
              </a:ext>
            </a:extLst>
          </p:cNvPr>
          <p:cNvCxnSpPr/>
          <p:nvPr userDrawn="1"/>
        </p:nvCxnSpPr>
        <p:spPr>
          <a:xfrm>
            <a:off x="432000" y="4716000"/>
            <a:ext cx="828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52724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unctuation">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B2E78-BA8B-474B-A177-459DC4DFEE39}"/>
              </a:ext>
            </a:extLst>
          </p:cNvPr>
          <p:cNvSpPr>
            <a:spLocks noGrp="1"/>
          </p:cNvSpPr>
          <p:nvPr>
            <p:ph type="title" hasCustomPrompt="1"/>
          </p:nvPr>
        </p:nvSpPr>
        <p:spPr>
          <a:xfrm>
            <a:off x="432000" y="1544821"/>
            <a:ext cx="7560000" cy="1512000"/>
          </a:xfrm>
        </p:spPr>
        <p:txBody>
          <a:bodyPr anchor="t" anchorCtr="0"/>
          <a:lstStyle>
            <a:lvl1pPr>
              <a:lnSpc>
                <a:spcPts val="4000"/>
              </a:lnSpc>
              <a:spcAft>
                <a:spcPts val="476"/>
              </a:spcAft>
              <a:defRPr sz="3600" spc="-80" baseline="0">
                <a:solidFill>
                  <a:schemeClr val="accent2"/>
                </a:solidFill>
              </a:defRPr>
            </a:lvl1pPr>
          </a:lstStyle>
          <a:p>
            <a:r>
              <a:rPr lang="en-GB"/>
              <a:t>The quote goes here and it might be quite long over two or three lines</a:t>
            </a:r>
          </a:p>
        </p:txBody>
      </p:sp>
      <p:sp>
        <p:nvSpPr>
          <p:cNvPr id="3" name="Text Placeholder 2">
            <a:extLst>
              <a:ext uri="{FF2B5EF4-FFF2-40B4-BE49-F238E27FC236}">
                <a16:creationId xmlns:a16="http://schemas.microsoft.com/office/drawing/2014/main" id="{28B7242E-AB96-4A19-A80E-6E969284445E}"/>
              </a:ext>
            </a:extLst>
          </p:cNvPr>
          <p:cNvSpPr>
            <a:spLocks noGrp="1"/>
          </p:cNvSpPr>
          <p:nvPr>
            <p:ph type="body" idx="1" hasCustomPrompt="1"/>
          </p:nvPr>
        </p:nvSpPr>
        <p:spPr>
          <a:xfrm>
            <a:off x="432000" y="3267793"/>
            <a:ext cx="7560000" cy="1125140"/>
          </a:xfrm>
        </p:spPr>
        <p:txBody>
          <a:bodyPr/>
          <a:lstStyle>
            <a:lvl1pPr marL="0" indent="0">
              <a:lnSpc>
                <a:spcPts val="1900"/>
              </a:lnSpc>
              <a:buNone/>
              <a:defRPr sz="1500" b="1" spc="-20"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It might be useful to attribute the quote here</a:t>
            </a:r>
            <a:endParaRPr lang="en-US"/>
          </a:p>
        </p:txBody>
      </p:sp>
      <p:sp>
        <p:nvSpPr>
          <p:cNvPr id="4" name="Date Placeholder 3">
            <a:extLst>
              <a:ext uri="{FF2B5EF4-FFF2-40B4-BE49-F238E27FC236}">
                <a16:creationId xmlns:a16="http://schemas.microsoft.com/office/drawing/2014/main" id="{8B222E76-A9B3-4ED0-B937-823E41174DD9}"/>
              </a:ext>
            </a:extLst>
          </p:cNvPr>
          <p:cNvSpPr>
            <a:spLocks noGrp="1"/>
          </p:cNvSpPr>
          <p:nvPr>
            <p:ph type="dt" sz="half" idx="10"/>
          </p:nvPr>
        </p:nvSpPr>
        <p:spPr/>
        <p:txBody>
          <a:bodyPr/>
          <a:lstStyle>
            <a:lvl1pPr>
              <a:defRPr>
                <a:solidFill>
                  <a:schemeClr val="accent1"/>
                </a:solidFill>
              </a:defRPr>
            </a:lvl1pPr>
          </a:lstStyle>
          <a:p>
            <a:fld id="{573E05BF-0B15-4372-A995-13097EF85818}" type="datetime1">
              <a:rPr lang="en-GB" smtClean="0"/>
              <a:pPr/>
              <a:t>28/02/2024</a:t>
            </a:fld>
            <a:endParaRPr lang="en-GB"/>
          </a:p>
        </p:txBody>
      </p:sp>
      <p:sp>
        <p:nvSpPr>
          <p:cNvPr id="5" name="Footer Placeholder 4">
            <a:extLst>
              <a:ext uri="{FF2B5EF4-FFF2-40B4-BE49-F238E27FC236}">
                <a16:creationId xmlns:a16="http://schemas.microsoft.com/office/drawing/2014/main" id="{0D8110FC-233B-46DC-BDC6-8797C6A74B52}"/>
              </a:ext>
            </a:extLst>
          </p:cNvPr>
          <p:cNvSpPr>
            <a:spLocks noGrp="1"/>
          </p:cNvSpPr>
          <p:nvPr>
            <p:ph type="ftr" sz="quarter" idx="11"/>
          </p:nvPr>
        </p:nvSpPr>
        <p:spPr/>
        <p:txBody>
          <a:bodyPr/>
          <a:lstStyle>
            <a:lvl1pPr>
              <a:defRPr>
                <a:solidFill>
                  <a:schemeClr val="accent1"/>
                </a:solidFill>
              </a:defRPr>
            </a:lvl1pPr>
          </a:lstStyle>
          <a:p>
            <a:r>
              <a:rPr lang="en-GB"/>
              <a:t>ids.ac.uk</a:t>
            </a:r>
          </a:p>
        </p:txBody>
      </p:sp>
      <p:sp>
        <p:nvSpPr>
          <p:cNvPr id="6" name="Slide Number Placeholder 5">
            <a:extLst>
              <a:ext uri="{FF2B5EF4-FFF2-40B4-BE49-F238E27FC236}">
                <a16:creationId xmlns:a16="http://schemas.microsoft.com/office/drawing/2014/main" id="{6B391EB5-680A-4F3C-87A7-6448CE4277A1}"/>
              </a:ext>
            </a:extLst>
          </p:cNvPr>
          <p:cNvSpPr>
            <a:spLocks noGrp="1"/>
          </p:cNvSpPr>
          <p:nvPr>
            <p:ph type="sldNum" sz="quarter" idx="12"/>
          </p:nvPr>
        </p:nvSpPr>
        <p:spPr/>
        <p:txBody>
          <a:bodyPr/>
          <a:lstStyle>
            <a:lvl1pPr>
              <a:defRPr>
                <a:solidFill>
                  <a:schemeClr val="accent1"/>
                </a:solidFill>
              </a:defRPr>
            </a:lvl1pPr>
          </a:lstStyle>
          <a:p>
            <a:fld id="{08C03B71-4913-4FB0-92F2-29A7E1C1BD99}" type="slidenum">
              <a:rPr lang="en-GB" smtClean="0"/>
              <a:pPr/>
              <a:t>‹#›</a:t>
            </a:fld>
            <a:endParaRPr lang="en-GB"/>
          </a:p>
        </p:txBody>
      </p:sp>
      <p:pic>
        <p:nvPicPr>
          <p:cNvPr id="10" name="Picture 9" descr="A close up of a logo&#10;&#10;Description automatically generated">
            <a:extLst>
              <a:ext uri="{FF2B5EF4-FFF2-40B4-BE49-F238E27FC236}">
                <a16:creationId xmlns:a16="http://schemas.microsoft.com/office/drawing/2014/main" id="{33520F10-BD64-40B7-9983-2483589C7B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72" y="729138"/>
            <a:ext cx="792462" cy="792462"/>
          </a:xfrm>
          <a:prstGeom prst="rect">
            <a:avLst/>
          </a:prstGeom>
        </p:spPr>
      </p:pic>
      <p:pic>
        <p:nvPicPr>
          <p:cNvPr id="8" name="Picture 7" descr="A close up of a logo&#10;&#10;Description automatically generated">
            <a:extLst>
              <a:ext uri="{FF2B5EF4-FFF2-40B4-BE49-F238E27FC236}">
                <a16:creationId xmlns:a16="http://schemas.microsoft.com/office/drawing/2014/main" id="{76F15CEE-C053-41A2-9D27-4E5792A3CC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672" y="729138"/>
            <a:ext cx="792462" cy="792462"/>
          </a:xfrm>
          <a:prstGeom prst="rect">
            <a:avLst/>
          </a:prstGeom>
        </p:spPr>
      </p:pic>
    </p:spTree>
    <p:extLst>
      <p:ext uri="{BB962C8B-B14F-4D97-AF65-F5344CB8AC3E}">
        <p14:creationId xmlns:p14="http://schemas.microsoft.com/office/powerpoint/2010/main" val="277398156"/>
      </p:ext>
    </p:extLst>
  </p:cSld>
  <p:clrMapOvr>
    <a:masterClrMapping/>
  </p:clrMapOvr>
  <p:extLst>
    <p:ext uri="{DCECCB84-F9BA-43D5-87BE-67443E8EF086}">
      <p15:sldGuideLst xmlns:p15="http://schemas.microsoft.com/office/powerpoint/2012/main">
        <p15:guide id="1" orient="horz" pos="2172">
          <p15:clr>
            <a:srgbClr val="FBAE40"/>
          </p15:clr>
        </p15:guide>
        <p15:guide id="2" orient="horz" pos="154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IDS Section Header">
    <p:bg>
      <p:bgPr>
        <a:solidFill>
          <a:schemeClr val="accent2"/>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B222E76-A9B3-4ED0-B937-823E41174DD9}"/>
              </a:ext>
            </a:extLst>
          </p:cNvPr>
          <p:cNvSpPr>
            <a:spLocks noGrp="1"/>
          </p:cNvSpPr>
          <p:nvPr>
            <p:ph type="dt" sz="half" idx="10"/>
          </p:nvPr>
        </p:nvSpPr>
        <p:spPr/>
        <p:txBody>
          <a:bodyPr/>
          <a:lstStyle>
            <a:lvl1pPr>
              <a:defRPr>
                <a:solidFill>
                  <a:schemeClr val="bg1"/>
                </a:solidFill>
              </a:defRPr>
            </a:lvl1pPr>
          </a:lstStyle>
          <a:p>
            <a:fld id="{573E05BF-0B15-4372-A995-13097EF85818}" type="datetime1">
              <a:rPr lang="en-GB" smtClean="0"/>
              <a:pPr/>
              <a:t>28/02/2024</a:t>
            </a:fld>
            <a:endParaRPr lang="en-GB"/>
          </a:p>
        </p:txBody>
      </p:sp>
      <p:sp>
        <p:nvSpPr>
          <p:cNvPr id="5" name="Footer Placeholder 4">
            <a:extLst>
              <a:ext uri="{FF2B5EF4-FFF2-40B4-BE49-F238E27FC236}">
                <a16:creationId xmlns:a16="http://schemas.microsoft.com/office/drawing/2014/main" id="{0D8110FC-233B-46DC-BDC6-8797C6A74B52}"/>
              </a:ext>
            </a:extLst>
          </p:cNvPr>
          <p:cNvSpPr>
            <a:spLocks noGrp="1"/>
          </p:cNvSpPr>
          <p:nvPr>
            <p:ph type="ftr" sz="quarter" idx="11"/>
          </p:nvPr>
        </p:nvSpPr>
        <p:spPr/>
        <p:txBody>
          <a:bodyPr/>
          <a:lstStyle>
            <a:lvl1pPr>
              <a:defRPr>
                <a:solidFill>
                  <a:schemeClr val="bg1"/>
                </a:solidFill>
              </a:defRPr>
            </a:lvl1pPr>
          </a:lstStyle>
          <a:p>
            <a:r>
              <a:rPr lang="en-GB"/>
              <a:t>ids.ac.uk</a:t>
            </a:r>
          </a:p>
        </p:txBody>
      </p:sp>
      <p:sp>
        <p:nvSpPr>
          <p:cNvPr id="6" name="Slide Number Placeholder 5">
            <a:extLst>
              <a:ext uri="{FF2B5EF4-FFF2-40B4-BE49-F238E27FC236}">
                <a16:creationId xmlns:a16="http://schemas.microsoft.com/office/drawing/2014/main" id="{6B391EB5-680A-4F3C-87A7-6448CE4277A1}"/>
              </a:ext>
            </a:extLst>
          </p:cNvPr>
          <p:cNvSpPr>
            <a:spLocks noGrp="1"/>
          </p:cNvSpPr>
          <p:nvPr>
            <p:ph type="sldNum" sz="quarter" idx="12"/>
          </p:nvPr>
        </p:nvSpPr>
        <p:spPr/>
        <p:txBody>
          <a:bodyPr/>
          <a:lstStyle>
            <a:lvl1pPr>
              <a:defRPr>
                <a:solidFill>
                  <a:schemeClr val="bg1"/>
                </a:solidFill>
              </a:defRPr>
            </a:lvl1pPr>
          </a:lstStyle>
          <a:p>
            <a:fld id="{08C03B71-4913-4FB0-92F2-29A7E1C1BD99}" type="slidenum">
              <a:rPr lang="en-GB" smtClean="0"/>
              <a:pPr/>
              <a:t>‹#›</a:t>
            </a:fld>
            <a:endParaRPr lang="en-GB"/>
          </a:p>
        </p:txBody>
      </p:sp>
      <p:sp>
        <p:nvSpPr>
          <p:cNvPr id="8" name="Text Placeholder 7">
            <a:extLst>
              <a:ext uri="{FF2B5EF4-FFF2-40B4-BE49-F238E27FC236}">
                <a16:creationId xmlns:a16="http://schemas.microsoft.com/office/drawing/2014/main" id="{F9062036-3297-4FFF-A66D-1916FFE78673}"/>
              </a:ext>
            </a:extLst>
          </p:cNvPr>
          <p:cNvSpPr>
            <a:spLocks noGrp="1"/>
          </p:cNvSpPr>
          <p:nvPr>
            <p:ph type="body" sz="quarter" idx="13" hasCustomPrompt="1"/>
          </p:nvPr>
        </p:nvSpPr>
        <p:spPr>
          <a:xfrm>
            <a:off x="431800" y="1543843"/>
            <a:ext cx="8281670" cy="2870519"/>
          </a:xfrm>
        </p:spPr>
        <p:txBody>
          <a:bodyPr/>
          <a:lstStyle>
            <a:lvl1pPr marL="0" indent="0">
              <a:lnSpc>
                <a:spcPts val="4000"/>
              </a:lnSpc>
              <a:spcAft>
                <a:spcPts val="1750"/>
              </a:spcAft>
              <a:buFontTx/>
              <a:buNone/>
              <a:defRPr sz="3600" b="1" spc="-80" baseline="0">
                <a:solidFill>
                  <a:schemeClr val="bg1"/>
                </a:solidFill>
              </a:defRPr>
            </a:lvl1pPr>
            <a:lvl2pPr marL="0" indent="0">
              <a:lnSpc>
                <a:spcPts val="1900"/>
              </a:lnSpc>
              <a:buNone/>
              <a:defRPr sz="1500" b="1" spc="-20" baseline="0">
                <a:solidFill>
                  <a:schemeClr val="bg1"/>
                </a:solidFill>
              </a:defRPr>
            </a:lvl2pPr>
          </a:lstStyle>
          <a:p>
            <a:pPr lvl="0"/>
            <a:r>
              <a:rPr lang="en-GB"/>
              <a:t>The quote goes here and it might be quite long over two or three lines</a:t>
            </a:r>
            <a:endParaRPr lang="en-US"/>
          </a:p>
          <a:p>
            <a:pPr lvl="1"/>
            <a:r>
              <a:rPr lang="en-GB"/>
              <a:t>It might be useful to attribute the quote here</a:t>
            </a:r>
          </a:p>
        </p:txBody>
      </p:sp>
      <p:cxnSp>
        <p:nvCxnSpPr>
          <p:cNvPr id="7" name="Straight Connector 6">
            <a:extLst>
              <a:ext uri="{FF2B5EF4-FFF2-40B4-BE49-F238E27FC236}">
                <a16:creationId xmlns:a16="http://schemas.microsoft.com/office/drawing/2014/main" id="{99CBD681-6EB6-48C6-BAA0-9E68C3FE8EB2}"/>
              </a:ext>
            </a:extLst>
          </p:cNvPr>
          <p:cNvCxnSpPr/>
          <p:nvPr userDrawn="1"/>
        </p:nvCxnSpPr>
        <p:spPr>
          <a:xfrm>
            <a:off x="432000" y="4716000"/>
            <a:ext cx="828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3766496"/>
      </p:ext>
    </p:extLst>
  </p:cSld>
  <p:clrMapOvr>
    <a:masterClrMapping/>
  </p:clrMapOvr>
  <p:extLst>
    <p:ext uri="{DCECCB84-F9BA-43D5-87BE-67443E8EF086}">
      <p15:sldGuideLst xmlns:p15="http://schemas.microsoft.com/office/powerpoint/2012/main">
        <p15:guide id="1" orient="horz" pos="1227">
          <p15:clr>
            <a:srgbClr val="FBAE40"/>
          </p15:clr>
        </p15:guide>
        <p15:guide id="2" orient="horz" pos="217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IDS Section Header Punctuation">
    <p:bg>
      <p:bgPr>
        <a:solidFill>
          <a:schemeClr val="accent3"/>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B222E76-A9B3-4ED0-B937-823E41174DD9}"/>
              </a:ext>
            </a:extLst>
          </p:cNvPr>
          <p:cNvSpPr>
            <a:spLocks noGrp="1"/>
          </p:cNvSpPr>
          <p:nvPr>
            <p:ph type="dt" sz="half" idx="10"/>
          </p:nvPr>
        </p:nvSpPr>
        <p:spPr/>
        <p:txBody>
          <a:bodyPr/>
          <a:lstStyle>
            <a:lvl1pPr>
              <a:defRPr>
                <a:solidFill>
                  <a:schemeClr val="accent1"/>
                </a:solidFill>
              </a:defRPr>
            </a:lvl1pPr>
          </a:lstStyle>
          <a:p>
            <a:fld id="{573E05BF-0B15-4372-A995-13097EF85818}" type="datetime1">
              <a:rPr lang="en-GB" smtClean="0"/>
              <a:pPr/>
              <a:t>28/02/2024</a:t>
            </a:fld>
            <a:endParaRPr lang="en-GB"/>
          </a:p>
        </p:txBody>
      </p:sp>
      <p:sp>
        <p:nvSpPr>
          <p:cNvPr id="5" name="Footer Placeholder 4">
            <a:extLst>
              <a:ext uri="{FF2B5EF4-FFF2-40B4-BE49-F238E27FC236}">
                <a16:creationId xmlns:a16="http://schemas.microsoft.com/office/drawing/2014/main" id="{0D8110FC-233B-46DC-BDC6-8797C6A74B52}"/>
              </a:ext>
            </a:extLst>
          </p:cNvPr>
          <p:cNvSpPr>
            <a:spLocks noGrp="1"/>
          </p:cNvSpPr>
          <p:nvPr>
            <p:ph type="ftr" sz="quarter" idx="11"/>
          </p:nvPr>
        </p:nvSpPr>
        <p:spPr/>
        <p:txBody>
          <a:bodyPr/>
          <a:lstStyle>
            <a:lvl1pPr>
              <a:defRPr>
                <a:solidFill>
                  <a:schemeClr val="accent1"/>
                </a:solidFill>
              </a:defRPr>
            </a:lvl1pPr>
          </a:lstStyle>
          <a:p>
            <a:r>
              <a:rPr lang="en-GB"/>
              <a:t>ids.ac.uk</a:t>
            </a:r>
          </a:p>
        </p:txBody>
      </p:sp>
      <p:sp>
        <p:nvSpPr>
          <p:cNvPr id="6" name="Slide Number Placeholder 5">
            <a:extLst>
              <a:ext uri="{FF2B5EF4-FFF2-40B4-BE49-F238E27FC236}">
                <a16:creationId xmlns:a16="http://schemas.microsoft.com/office/drawing/2014/main" id="{6B391EB5-680A-4F3C-87A7-6448CE4277A1}"/>
              </a:ext>
            </a:extLst>
          </p:cNvPr>
          <p:cNvSpPr>
            <a:spLocks noGrp="1"/>
          </p:cNvSpPr>
          <p:nvPr>
            <p:ph type="sldNum" sz="quarter" idx="12"/>
          </p:nvPr>
        </p:nvSpPr>
        <p:spPr/>
        <p:txBody>
          <a:bodyPr/>
          <a:lstStyle>
            <a:lvl1pPr>
              <a:defRPr>
                <a:solidFill>
                  <a:schemeClr val="accent1"/>
                </a:solidFill>
              </a:defRPr>
            </a:lvl1pPr>
          </a:lstStyle>
          <a:p>
            <a:fld id="{08C03B71-4913-4FB0-92F2-29A7E1C1BD99}" type="slidenum">
              <a:rPr lang="en-GB" smtClean="0"/>
              <a:pPr/>
              <a:t>‹#›</a:t>
            </a:fld>
            <a:endParaRPr lang="en-GB"/>
          </a:p>
        </p:txBody>
      </p:sp>
      <p:pic>
        <p:nvPicPr>
          <p:cNvPr id="10" name="Picture 9" descr="A close up of a logo&#10;&#10;Description automatically generated">
            <a:extLst>
              <a:ext uri="{FF2B5EF4-FFF2-40B4-BE49-F238E27FC236}">
                <a16:creationId xmlns:a16="http://schemas.microsoft.com/office/drawing/2014/main" id="{33520F10-BD64-40B7-9983-2483589C7B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672" y="729138"/>
            <a:ext cx="792462" cy="792462"/>
          </a:xfrm>
          <a:prstGeom prst="rect">
            <a:avLst/>
          </a:prstGeom>
        </p:spPr>
      </p:pic>
      <p:sp>
        <p:nvSpPr>
          <p:cNvPr id="8" name="Text Placeholder 7">
            <a:extLst>
              <a:ext uri="{FF2B5EF4-FFF2-40B4-BE49-F238E27FC236}">
                <a16:creationId xmlns:a16="http://schemas.microsoft.com/office/drawing/2014/main" id="{F9062036-3297-4FFF-A66D-1916FFE78673}"/>
              </a:ext>
            </a:extLst>
          </p:cNvPr>
          <p:cNvSpPr>
            <a:spLocks noGrp="1"/>
          </p:cNvSpPr>
          <p:nvPr>
            <p:ph type="body" sz="quarter" idx="13" hasCustomPrompt="1"/>
          </p:nvPr>
        </p:nvSpPr>
        <p:spPr>
          <a:xfrm>
            <a:off x="431800" y="1543843"/>
            <a:ext cx="8281670" cy="2870519"/>
          </a:xfrm>
        </p:spPr>
        <p:txBody>
          <a:bodyPr/>
          <a:lstStyle>
            <a:lvl1pPr marL="0" indent="0">
              <a:lnSpc>
                <a:spcPts val="4000"/>
              </a:lnSpc>
              <a:spcAft>
                <a:spcPts val="1750"/>
              </a:spcAft>
              <a:buFontTx/>
              <a:buNone/>
              <a:defRPr sz="3600" b="1" spc="-80" baseline="0">
                <a:solidFill>
                  <a:schemeClr val="accent2"/>
                </a:solidFill>
              </a:defRPr>
            </a:lvl1pPr>
            <a:lvl2pPr marL="0" indent="0">
              <a:lnSpc>
                <a:spcPts val="1900"/>
              </a:lnSpc>
              <a:buNone/>
              <a:defRPr sz="1500" b="1" spc="-20" baseline="0">
                <a:solidFill>
                  <a:schemeClr val="accent2"/>
                </a:solidFill>
              </a:defRPr>
            </a:lvl2pPr>
          </a:lstStyle>
          <a:p>
            <a:pPr lvl="0"/>
            <a:r>
              <a:rPr lang="en-GB"/>
              <a:t>The quote goes here and it might be quite long over two or three lines</a:t>
            </a:r>
            <a:endParaRPr lang="en-US"/>
          </a:p>
          <a:p>
            <a:pPr lvl="1"/>
            <a:r>
              <a:rPr lang="en-GB"/>
              <a:t>It might be useful to attribute the quote here</a:t>
            </a:r>
          </a:p>
        </p:txBody>
      </p:sp>
    </p:spTree>
    <p:extLst>
      <p:ext uri="{BB962C8B-B14F-4D97-AF65-F5344CB8AC3E}">
        <p14:creationId xmlns:p14="http://schemas.microsoft.com/office/powerpoint/2010/main" val="2434968916"/>
      </p:ext>
    </p:extLst>
  </p:cSld>
  <p:clrMapOvr>
    <a:masterClrMapping/>
  </p:clrMapOvr>
  <p:extLst>
    <p:ext uri="{DCECCB84-F9BA-43D5-87BE-67443E8EF086}">
      <p15:sldGuideLst xmlns:p15="http://schemas.microsoft.com/office/powerpoint/2012/main">
        <p15:guide id="1" orient="horz" pos="1227">
          <p15:clr>
            <a:srgbClr val="FBAE40"/>
          </p15:clr>
        </p15:guide>
        <p15:guide id="2" orient="horz" pos="217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DS 2 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0C0D1FC-A2FB-488F-AC48-06A033A6D128}"/>
              </a:ext>
            </a:extLst>
          </p:cNvPr>
          <p:cNvSpPr>
            <a:spLocks noGrp="1"/>
          </p:cNvSpPr>
          <p:nvPr>
            <p:ph type="pic" idx="1"/>
          </p:nvPr>
        </p:nvSpPr>
        <p:spPr>
          <a:xfrm>
            <a:off x="3268980" y="449580"/>
            <a:ext cx="5444808" cy="4046219"/>
          </a:xfrm>
          <a:solidFill>
            <a:schemeClr val="bg2"/>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5" name="Date Placeholder 4">
            <a:extLst>
              <a:ext uri="{FF2B5EF4-FFF2-40B4-BE49-F238E27FC236}">
                <a16:creationId xmlns:a16="http://schemas.microsoft.com/office/drawing/2014/main" id="{2D98679B-C154-44B9-A3F9-2864C0308A9B}"/>
              </a:ext>
            </a:extLst>
          </p:cNvPr>
          <p:cNvSpPr>
            <a:spLocks noGrp="1"/>
          </p:cNvSpPr>
          <p:nvPr>
            <p:ph type="dt" sz="half" idx="10"/>
          </p:nvPr>
        </p:nvSpPr>
        <p:spPr/>
        <p:txBody>
          <a:bodyPr/>
          <a:lstStyle/>
          <a:p>
            <a:fld id="{8E2BF99B-6A6E-41EE-8BA9-CEAA34229536}" type="datetime1">
              <a:rPr lang="en-GB" smtClean="0"/>
              <a:t>28/02/2024</a:t>
            </a:fld>
            <a:endParaRPr lang="en-GB"/>
          </a:p>
        </p:txBody>
      </p:sp>
      <p:sp>
        <p:nvSpPr>
          <p:cNvPr id="6" name="Footer Placeholder 5">
            <a:extLst>
              <a:ext uri="{FF2B5EF4-FFF2-40B4-BE49-F238E27FC236}">
                <a16:creationId xmlns:a16="http://schemas.microsoft.com/office/drawing/2014/main" id="{63D27A9E-F586-4690-A65A-445235AB0246}"/>
              </a:ext>
            </a:extLst>
          </p:cNvPr>
          <p:cNvSpPr>
            <a:spLocks noGrp="1"/>
          </p:cNvSpPr>
          <p:nvPr>
            <p:ph type="ftr" sz="quarter" idx="11"/>
          </p:nvPr>
        </p:nvSpPr>
        <p:spPr/>
        <p:txBody>
          <a:bodyPr/>
          <a:lstStyle/>
          <a:p>
            <a:r>
              <a:rPr lang="en-GB"/>
              <a:t>ids.ac.uk</a:t>
            </a:r>
          </a:p>
        </p:txBody>
      </p:sp>
      <p:sp>
        <p:nvSpPr>
          <p:cNvPr id="7" name="Slide Number Placeholder 6">
            <a:extLst>
              <a:ext uri="{FF2B5EF4-FFF2-40B4-BE49-F238E27FC236}">
                <a16:creationId xmlns:a16="http://schemas.microsoft.com/office/drawing/2014/main" id="{DB74715B-8635-4B57-9671-8C70EACA5234}"/>
              </a:ext>
            </a:extLst>
          </p:cNvPr>
          <p:cNvSpPr>
            <a:spLocks noGrp="1"/>
          </p:cNvSpPr>
          <p:nvPr>
            <p:ph type="sldNum" sz="quarter" idx="12"/>
          </p:nvPr>
        </p:nvSpPr>
        <p:spPr/>
        <p:txBody>
          <a:bodyPr/>
          <a:lstStyle/>
          <a:p>
            <a:fld id="{08C03B71-4913-4FB0-92F2-29A7E1C1BD99}" type="slidenum">
              <a:rPr lang="en-GB" smtClean="0"/>
              <a:t>‹#›</a:t>
            </a:fld>
            <a:endParaRPr lang="en-GB"/>
          </a:p>
        </p:txBody>
      </p:sp>
      <p:sp>
        <p:nvSpPr>
          <p:cNvPr id="10" name="Text Placeholder 9">
            <a:extLst>
              <a:ext uri="{FF2B5EF4-FFF2-40B4-BE49-F238E27FC236}">
                <a16:creationId xmlns:a16="http://schemas.microsoft.com/office/drawing/2014/main" id="{35631058-767E-4523-895C-92D5F24AAC8C}"/>
              </a:ext>
            </a:extLst>
          </p:cNvPr>
          <p:cNvSpPr>
            <a:spLocks noGrp="1"/>
          </p:cNvSpPr>
          <p:nvPr>
            <p:ph type="body" sz="quarter" idx="13"/>
          </p:nvPr>
        </p:nvSpPr>
        <p:spPr>
          <a:xfrm>
            <a:off x="430213" y="392527"/>
            <a:ext cx="2628000" cy="4109624"/>
          </a:xfrm>
        </p:spPr>
        <p:txBody>
          <a:bodyPr/>
          <a:lstStyle>
            <a:lvl1pPr marL="0" indent="0">
              <a:lnSpc>
                <a:spcPct val="97000"/>
              </a:lnSpc>
              <a:spcAft>
                <a:spcPts val="800"/>
              </a:spcAft>
              <a:buFontTx/>
              <a:buNone/>
              <a:defRPr sz="1500" b="1">
                <a:solidFill>
                  <a:schemeClr val="accent1"/>
                </a:solidFill>
              </a:defRPr>
            </a:lvl1pPr>
            <a:lvl2pPr marL="0" indent="0">
              <a:lnSpc>
                <a:spcPct val="105000"/>
              </a:lnSpc>
              <a:spcAft>
                <a:spcPts val="950"/>
              </a:spcAft>
              <a:buFontTx/>
              <a:buNone/>
              <a:defRPr sz="1500"/>
            </a:lvl2pPr>
            <a:lvl3pPr marL="144000" indent="0">
              <a:lnSpc>
                <a:spcPct val="105000"/>
              </a:lnSpc>
              <a:buFontTx/>
              <a:buNone/>
              <a:defRPr sz="1500"/>
            </a:lvl3pPr>
            <a:lvl4pPr marL="288000" indent="0">
              <a:lnSpc>
                <a:spcPct val="105000"/>
              </a:lnSpc>
              <a:buFontTx/>
              <a:buNone/>
              <a:defRPr sz="1500"/>
            </a:lvl4pPr>
            <a:lvl5pPr marL="504000" indent="0">
              <a:lnSpc>
                <a:spcPct val="105000"/>
              </a:lnSpc>
              <a:buFontTx/>
              <a:buNone/>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97589895"/>
      </p:ext>
    </p:extLst>
  </p:cSld>
  <p:clrMapOvr>
    <a:masterClrMapping/>
  </p:clrMapOvr>
  <p:extLst>
    <p:ext uri="{DCECCB84-F9BA-43D5-87BE-67443E8EF086}">
      <p15:sldGuideLst xmlns:p15="http://schemas.microsoft.com/office/powerpoint/2012/main">
        <p15:guide id="1" orient="horz" pos="283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8860E9-FCBF-4646-B35F-5BF4DE692C9C}"/>
              </a:ext>
            </a:extLst>
          </p:cNvPr>
          <p:cNvSpPr>
            <a:spLocks noGrp="1"/>
          </p:cNvSpPr>
          <p:nvPr>
            <p:ph type="title"/>
          </p:nvPr>
        </p:nvSpPr>
        <p:spPr>
          <a:xfrm>
            <a:off x="432000" y="369960"/>
            <a:ext cx="8280000" cy="1152000"/>
          </a:xfrm>
          <a:prstGeom prst="rect">
            <a:avLst/>
          </a:prstGeom>
        </p:spPr>
        <p:txBody>
          <a:bodyPr vert="horz" lIns="0" tIns="0" rIns="0" bIns="0" rtlCol="0" anchor="t" anchorCtr="0">
            <a:noAutofit/>
          </a:bodyPr>
          <a:lstStyle/>
          <a:p>
            <a:r>
              <a:rPr lang="en-GB"/>
              <a:t>The title goes here and it might be </a:t>
            </a:r>
            <a:r>
              <a:rPr lang="en-GB" err="1"/>
              <a:t>quitelong</a:t>
            </a:r>
            <a:r>
              <a:rPr lang="en-GB"/>
              <a:t> over two or three lines</a:t>
            </a:r>
          </a:p>
        </p:txBody>
      </p:sp>
      <p:sp>
        <p:nvSpPr>
          <p:cNvPr id="3" name="Text Placeholder 2">
            <a:extLst>
              <a:ext uri="{FF2B5EF4-FFF2-40B4-BE49-F238E27FC236}">
                <a16:creationId xmlns:a16="http://schemas.microsoft.com/office/drawing/2014/main" id="{5B36C902-F6A1-417A-8191-F338B05A6207}"/>
              </a:ext>
            </a:extLst>
          </p:cNvPr>
          <p:cNvSpPr>
            <a:spLocks noGrp="1"/>
          </p:cNvSpPr>
          <p:nvPr>
            <p:ph type="body" idx="1"/>
          </p:nvPr>
        </p:nvSpPr>
        <p:spPr>
          <a:xfrm>
            <a:off x="432000" y="1670400"/>
            <a:ext cx="8280000" cy="2949908"/>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FECEB7-DB3E-4E62-BB73-CFCF18BBB7FF}"/>
              </a:ext>
            </a:extLst>
          </p:cNvPr>
          <p:cNvSpPr>
            <a:spLocks noGrp="1"/>
          </p:cNvSpPr>
          <p:nvPr>
            <p:ph type="dt" sz="half" idx="2"/>
          </p:nvPr>
        </p:nvSpPr>
        <p:spPr>
          <a:xfrm>
            <a:off x="5805487" y="4781268"/>
            <a:ext cx="2184399" cy="180000"/>
          </a:xfrm>
          <a:prstGeom prst="rect">
            <a:avLst/>
          </a:prstGeom>
        </p:spPr>
        <p:txBody>
          <a:bodyPr vert="horz" lIns="0" tIns="0" rIns="0" bIns="0" rtlCol="0" anchor="t" anchorCtr="0">
            <a:noAutofit/>
          </a:bodyPr>
          <a:lstStyle>
            <a:lvl1pPr algn="r">
              <a:lnSpc>
                <a:spcPts val="1600"/>
              </a:lnSpc>
              <a:defRPr sz="1200" b="1">
                <a:solidFill>
                  <a:schemeClr val="accent1"/>
                </a:solidFill>
              </a:defRPr>
            </a:lvl1pPr>
          </a:lstStyle>
          <a:p>
            <a:fld id="{C4D7672A-1FCD-49EE-8D71-D6C269626E84}" type="datetime1">
              <a:rPr lang="en-GB" smtClean="0"/>
              <a:pPr/>
              <a:t>28/02/2024</a:t>
            </a:fld>
            <a:endParaRPr lang="en-GB"/>
          </a:p>
        </p:txBody>
      </p:sp>
      <p:sp>
        <p:nvSpPr>
          <p:cNvPr id="5" name="Footer Placeholder 4">
            <a:extLst>
              <a:ext uri="{FF2B5EF4-FFF2-40B4-BE49-F238E27FC236}">
                <a16:creationId xmlns:a16="http://schemas.microsoft.com/office/drawing/2014/main" id="{8429CB4F-DB6F-4D83-9825-7A9798CDC48B}"/>
              </a:ext>
            </a:extLst>
          </p:cNvPr>
          <p:cNvSpPr>
            <a:spLocks noGrp="1"/>
          </p:cNvSpPr>
          <p:nvPr>
            <p:ph type="ftr" sz="quarter" idx="3"/>
          </p:nvPr>
        </p:nvSpPr>
        <p:spPr>
          <a:xfrm>
            <a:off x="434379" y="4781268"/>
            <a:ext cx="4320000" cy="180000"/>
          </a:xfrm>
          <a:prstGeom prst="rect">
            <a:avLst/>
          </a:prstGeom>
        </p:spPr>
        <p:txBody>
          <a:bodyPr vert="horz" lIns="0" tIns="0" rIns="0" bIns="0" rtlCol="0" anchor="t" anchorCtr="0">
            <a:noAutofit/>
          </a:bodyPr>
          <a:lstStyle>
            <a:lvl1pPr algn="l">
              <a:lnSpc>
                <a:spcPts val="1600"/>
              </a:lnSpc>
              <a:defRPr sz="1200" b="1">
                <a:solidFill>
                  <a:schemeClr val="accent1"/>
                </a:solidFill>
              </a:defRPr>
            </a:lvl1pPr>
          </a:lstStyle>
          <a:p>
            <a:r>
              <a:rPr lang="en-GB"/>
              <a:t>ids.ac.uk</a:t>
            </a:r>
          </a:p>
        </p:txBody>
      </p:sp>
      <p:sp>
        <p:nvSpPr>
          <p:cNvPr id="6" name="Slide Number Placeholder 5">
            <a:extLst>
              <a:ext uri="{FF2B5EF4-FFF2-40B4-BE49-F238E27FC236}">
                <a16:creationId xmlns:a16="http://schemas.microsoft.com/office/drawing/2014/main" id="{0ECA4DC0-013B-4E86-825B-E67496C4452E}"/>
              </a:ext>
            </a:extLst>
          </p:cNvPr>
          <p:cNvSpPr>
            <a:spLocks noGrp="1"/>
          </p:cNvSpPr>
          <p:nvPr>
            <p:ph type="sldNum" sz="quarter" idx="4"/>
          </p:nvPr>
        </p:nvSpPr>
        <p:spPr>
          <a:xfrm>
            <a:off x="8210550" y="4781268"/>
            <a:ext cx="502920" cy="180000"/>
          </a:xfrm>
          <a:prstGeom prst="rect">
            <a:avLst/>
          </a:prstGeom>
        </p:spPr>
        <p:txBody>
          <a:bodyPr vert="horz" lIns="0" tIns="0" rIns="0" bIns="0" rtlCol="0" anchor="t" anchorCtr="0">
            <a:noAutofit/>
          </a:bodyPr>
          <a:lstStyle>
            <a:lvl1pPr algn="r">
              <a:lnSpc>
                <a:spcPts val="1600"/>
              </a:lnSpc>
              <a:defRPr sz="1200" b="1">
                <a:solidFill>
                  <a:schemeClr val="accent1"/>
                </a:solidFill>
              </a:defRPr>
            </a:lvl1pPr>
          </a:lstStyle>
          <a:p>
            <a:fld id="{08C03B71-4913-4FB0-92F2-29A7E1C1BD99}" type="slidenum">
              <a:rPr lang="en-GB" smtClean="0"/>
              <a:pPr/>
              <a:t>‹#›</a:t>
            </a:fld>
            <a:endParaRPr lang="en-GB"/>
          </a:p>
        </p:txBody>
      </p:sp>
      <p:cxnSp>
        <p:nvCxnSpPr>
          <p:cNvPr id="9" name="Straight Connector 8">
            <a:extLst>
              <a:ext uri="{FF2B5EF4-FFF2-40B4-BE49-F238E27FC236}">
                <a16:creationId xmlns:a16="http://schemas.microsoft.com/office/drawing/2014/main" id="{6088FB52-E9EE-4A54-A506-476912C064F9}"/>
              </a:ext>
            </a:extLst>
          </p:cNvPr>
          <p:cNvCxnSpPr/>
          <p:nvPr/>
        </p:nvCxnSpPr>
        <p:spPr>
          <a:xfrm>
            <a:off x="432000" y="4716000"/>
            <a:ext cx="8280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3A8B16F-BDE9-4E0F-BB3E-332C738766B9}"/>
              </a:ext>
            </a:extLst>
          </p:cNvPr>
          <p:cNvCxnSpPr/>
          <p:nvPr/>
        </p:nvCxnSpPr>
        <p:spPr>
          <a:xfrm>
            <a:off x="432000" y="4716000"/>
            <a:ext cx="8280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3036339"/>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66" r:id="rId18"/>
    <p:sldLayoutId id="2147483665" r:id="rId19"/>
    <p:sldLayoutId id="2147483663" r:id="rId20"/>
  </p:sldLayoutIdLst>
  <p:hf hdr="0" dt="0"/>
  <p:txStyles>
    <p:titleStyle>
      <a:lvl1pPr algn="l" defTabSz="685800" rtl="0" eaLnBrk="1" latinLnBrk="0" hangingPunct="1">
        <a:lnSpc>
          <a:spcPct val="97000"/>
        </a:lnSpc>
        <a:spcBef>
          <a:spcPct val="0"/>
        </a:spcBef>
        <a:buNone/>
        <a:defRPr sz="2400" b="1" kern="1200" spc="-40" baseline="0">
          <a:solidFill>
            <a:schemeClr val="accent1"/>
          </a:solidFill>
          <a:latin typeface="+mj-lt"/>
          <a:ea typeface="+mj-ea"/>
          <a:cs typeface="+mj-cs"/>
        </a:defRPr>
      </a:lvl1pPr>
    </p:titleStyle>
    <p:bodyStyle>
      <a:lvl1pPr marL="171450" indent="-180000" algn="l" defTabSz="685800" rtl="0" eaLnBrk="1" latinLnBrk="0" hangingPunct="1">
        <a:lnSpc>
          <a:spcPct val="100000"/>
        </a:lnSpc>
        <a:spcBef>
          <a:spcPts val="0"/>
        </a:spcBef>
        <a:spcAft>
          <a:spcPts val="550"/>
        </a:spcAft>
        <a:buClr>
          <a:schemeClr val="tx1"/>
        </a:buClr>
        <a:buFont typeface="Arial" panose="020B0604020202020204" pitchFamily="34" charset="0"/>
        <a:buChar char="‒"/>
        <a:defRPr sz="18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550"/>
        </a:spcAft>
        <a:buClr>
          <a:schemeClr val="tx1"/>
        </a:buClr>
        <a:buFont typeface="Arial" panose="020B0604020202020204" pitchFamily="34" charset="0"/>
        <a:buChar char="‒"/>
        <a:defRPr sz="1800" kern="120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550"/>
        </a:spcAft>
        <a:buClr>
          <a:schemeClr val="tx1"/>
        </a:buClr>
        <a:buFont typeface="Arial" panose="020B0604020202020204" pitchFamily="34" charset="0"/>
        <a:buChar char="‒"/>
        <a:defRPr sz="1800" kern="120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550"/>
        </a:spcAft>
        <a:buClr>
          <a:schemeClr val="tx1"/>
        </a:buClr>
        <a:buFont typeface="Arial" panose="020B0604020202020204" pitchFamily="34" charset="0"/>
        <a:buChar char="‒"/>
        <a:defRPr sz="1800" kern="120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550"/>
        </a:spcAft>
        <a:buClr>
          <a:schemeClr val="tx1"/>
        </a:buClr>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pos="5489">
          <p15:clr>
            <a:srgbClr val="F26B43"/>
          </p15:clr>
        </p15:guide>
        <p15:guide id="3" pos="272">
          <p15:clr>
            <a:srgbClr val="F26B43"/>
          </p15:clr>
        </p15:guide>
        <p15:guide id="4" pos="503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ids.ac.uk/projects/pathways-to-impactful-and-equitable-partnerships-in-research-for-development-a-co-created-action-learning-initiativ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A41ED0-300E-43FF-9704-519C0DE3D76C}"/>
              </a:ext>
            </a:extLst>
          </p:cNvPr>
          <p:cNvSpPr>
            <a:spLocks noGrp="1"/>
          </p:cNvSpPr>
          <p:nvPr>
            <p:ph type="ctrTitle"/>
          </p:nvPr>
        </p:nvSpPr>
        <p:spPr/>
        <p:txBody>
          <a:bodyPr/>
          <a:lstStyle/>
          <a:p>
            <a:pPr>
              <a:lnSpc>
                <a:spcPct val="107000"/>
              </a:lnSpc>
              <a:spcAft>
                <a:spcPts val="800"/>
              </a:spcAft>
            </a:pPr>
            <a:r>
              <a:rPr lang="en-GB" sz="2800" b="1" kern="0">
                <a:effectLst/>
                <a:latin typeface="Arial" panose="020B0604020202020204" pitchFamily="34" charset="0"/>
                <a:ea typeface="Yu Gothic Light" panose="020B0300000000000000" pitchFamily="34" charset="-128"/>
                <a:cs typeface="Arial" panose="020B0604020202020204" pitchFamily="34" charset="0"/>
              </a:rPr>
              <a:t>Power, Principles and Practices for Authentic Research Partnerships: Mobilizing for Change</a:t>
            </a:r>
            <a:endParaRPr lang="en-GB" sz="2800" kern="100">
              <a:effectLst/>
              <a:latin typeface="Calibri" panose="020F0502020204030204" pitchFamily="34" charset="0"/>
              <a:ea typeface="Calibri" panose="020F0502020204030204" pitchFamily="34" charset="0"/>
              <a:cs typeface="Arial" panose="020B0604020202020204" pitchFamily="34" charset="0"/>
            </a:endParaRPr>
          </a:p>
        </p:txBody>
      </p:sp>
      <p:sp>
        <p:nvSpPr>
          <p:cNvPr id="9" name="Subtitle 8">
            <a:extLst>
              <a:ext uri="{FF2B5EF4-FFF2-40B4-BE49-F238E27FC236}">
                <a16:creationId xmlns:a16="http://schemas.microsoft.com/office/drawing/2014/main" id="{0CE3B5AE-42E0-45D1-B112-E5B795159FAF}"/>
              </a:ext>
            </a:extLst>
          </p:cNvPr>
          <p:cNvSpPr>
            <a:spLocks noGrp="1"/>
          </p:cNvSpPr>
          <p:nvPr>
            <p:ph type="subTitle" idx="1"/>
          </p:nvPr>
        </p:nvSpPr>
        <p:spPr>
          <a:xfrm>
            <a:off x="432000" y="3273879"/>
            <a:ext cx="7560000" cy="1364796"/>
          </a:xfrm>
        </p:spPr>
        <p:txBody>
          <a:bodyPr/>
          <a:lstStyle/>
          <a:p>
            <a:pPr>
              <a:spcAft>
                <a:spcPts val="0"/>
              </a:spcAft>
            </a:pPr>
            <a:r>
              <a:rPr lang="en-GB" dirty="0"/>
              <a:t>Peter Taylor, IDS</a:t>
            </a:r>
          </a:p>
          <a:p>
            <a:pPr>
              <a:spcAft>
                <a:spcPts val="0"/>
              </a:spcAft>
            </a:pPr>
            <a:r>
              <a:rPr lang="en-GB" dirty="0"/>
              <a:t>29 </a:t>
            </a:r>
            <a:r>
              <a:rPr lang="en-GB" dirty="0" err="1"/>
              <a:t>Febuary</a:t>
            </a:r>
            <a:r>
              <a:rPr lang="en-GB" dirty="0"/>
              <a:t> 2024</a:t>
            </a:r>
          </a:p>
          <a:p>
            <a:pPr>
              <a:spcAft>
                <a:spcPts val="0"/>
              </a:spcAft>
            </a:pPr>
            <a:endParaRPr lang="en-GB" dirty="0"/>
          </a:p>
        </p:txBody>
      </p:sp>
      <p:sp>
        <p:nvSpPr>
          <p:cNvPr id="4" name="Footer Placeholder 3">
            <a:extLst>
              <a:ext uri="{FF2B5EF4-FFF2-40B4-BE49-F238E27FC236}">
                <a16:creationId xmlns:a16="http://schemas.microsoft.com/office/drawing/2014/main" id="{188AF223-BE3B-4BA0-B915-8F8C9E8F2847}"/>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0E668E84-57F8-410E-A97E-CA82FDA9367D}"/>
              </a:ext>
            </a:extLst>
          </p:cNvPr>
          <p:cNvSpPr>
            <a:spLocks noGrp="1"/>
          </p:cNvSpPr>
          <p:nvPr>
            <p:ph type="sldNum" sz="quarter" idx="12"/>
          </p:nvPr>
        </p:nvSpPr>
        <p:spPr/>
        <p:txBody>
          <a:bodyPr/>
          <a:lstStyle/>
          <a:p>
            <a:fld id="{08C03B71-4913-4FB0-92F2-29A7E1C1BD99}" type="slidenum">
              <a:rPr lang="en-GB" smtClean="0"/>
              <a:pPr/>
              <a:t>1</a:t>
            </a:fld>
            <a:endParaRPr lang="en-GB"/>
          </a:p>
        </p:txBody>
      </p:sp>
    </p:spTree>
    <p:extLst>
      <p:ext uri="{BB962C8B-B14F-4D97-AF65-F5344CB8AC3E}">
        <p14:creationId xmlns:p14="http://schemas.microsoft.com/office/powerpoint/2010/main" val="1081054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BF661-809B-AC94-6A96-073F8AE43EE4}"/>
              </a:ext>
            </a:extLst>
          </p:cNvPr>
          <p:cNvSpPr>
            <a:spLocks noGrp="1"/>
          </p:cNvSpPr>
          <p:nvPr>
            <p:ph type="title"/>
          </p:nvPr>
        </p:nvSpPr>
        <p:spPr/>
        <p:txBody>
          <a:bodyPr/>
          <a:lstStyle/>
          <a:p>
            <a:r>
              <a:rPr lang="en-GB" dirty="0"/>
              <a:t>What do we mean by equitable partnerships?</a:t>
            </a:r>
          </a:p>
        </p:txBody>
      </p:sp>
      <p:sp>
        <p:nvSpPr>
          <p:cNvPr id="3" name="Content Placeholder 2">
            <a:extLst>
              <a:ext uri="{FF2B5EF4-FFF2-40B4-BE49-F238E27FC236}">
                <a16:creationId xmlns:a16="http://schemas.microsoft.com/office/drawing/2014/main" id="{319B5C04-F326-E8C5-6043-316F1015892F}"/>
              </a:ext>
            </a:extLst>
          </p:cNvPr>
          <p:cNvSpPr>
            <a:spLocks noGrp="1"/>
          </p:cNvSpPr>
          <p:nvPr>
            <p:ph idx="1"/>
          </p:nvPr>
        </p:nvSpPr>
        <p:spPr>
          <a:xfrm>
            <a:off x="432000" y="1025236"/>
            <a:ext cx="8280000" cy="3417164"/>
          </a:xfrm>
        </p:spPr>
        <p:txBody>
          <a:bodyPr/>
          <a:lstStyle/>
          <a:p>
            <a:pPr marL="0" indent="0">
              <a:buNone/>
            </a:pPr>
            <a:r>
              <a:rPr lang="en-US" dirty="0"/>
              <a:t>“Partnerships in which there is mutual participation, mutual trust and respect, mutual benefit and equal value placed on each partners contribution at all stages of the research process” (UKCDR, 2022).  </a:t>
            </a:r>
          </a:p>
        </p:txBody>
      </p:sp>
      <p:sp>
        <p:nvSpPr>
          <p:cNvPr id="4" name="Footer Placeholder 3">
            <a:extLst>
              <a:ext uri="{FF2B5EF4-FFF2-40B4-BE49-F238E27FC236}">
                <a16:creationId xmlns:a16="http://schemas.microsoft.com/office/drawing/2014/main" id="{8E316E9E-9DAB-88FE-A53C-56BA92127EE4}"/>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A22028EF-BC27-6CBF-022F-548E563A4D75}"/>
              </a:ext>
            </a:extLst>
          </p:cNvPr>
          <p:cNvSpPr>
            <a:spLocks noGrp="1"/>
          </p:cNvSpPr>
          <p:nvPr>
            <p:ph type="sldNum" sz="quarter" idx="12"/>
          </p:nvPr>
        </p:nvSpPr>
        <p:spPr/>
        <p:txBody>
          <a:bodyPr/>
          <a:lstStyle/>
          <a:p>
            <a:fld id="{08C03B71-4913-4FB0-92F2-29A7E1C1BD99}" type="slidenum">
              <a:rPr lang="en-GB" smtClean="0"/>
              <a:t>2</a:t>
            </a:fld>
            <a:endParaRPr lang="en-GB"/>
          </a:p>
        </p:txBody>
      </p:sp>
      <p:pic>
        <p:nvPicPr>
          <p:cNvPr id="7" name="Picture 6">
            <a:extLst>
              <a:ext uri="{FF2B5EF4-FFF2-40B4-BE49-F238E27FC236}">
                <a16:creationId xmlns:a16="http://schemas.microsoft.com/office/drawing/2014/main" id="{337DAD9A-E52C-0878-177F-164572C93FBD}"/>
              </a:ext>
            </a:extLst>
          </p:cNvPr>
          <p:cNvPicPr>
            <a:picLocks noChangeAspect="1"/>
          </p:cNvPicPr>
          <p:nvPr/>
        </p:nvPicPr>
        <p:blipFill>
          <a:blip r:embed="rId2"/>
          <a:stretch>
            <a:fillRect/>
          </a:stretch>
        </p:blipFill>
        <p:spPr>
          <a:xfrm>
            <a:off x="2312404" y="2191366"/>
            <a:ext cx="4519191" cy="2679902"/>
          </a:xfrm>
          <a:prstGeom prst="rect">
            <a:avLst/>
          </a:prstGeom>
        </p:spPr>
      </p:pic>
    </p:spTree>
    <p:extLst>
      <p:ext uri="{BB962C8B-B14F-4D97-AF65-F5344CB8AC3E}">
        <p14:creationId xmlns:p14="http://schemas.microsoft.com/office/powerpoint/2010/main" val="2954100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7876E-8AE8-3DEC-4684-85134F8D8327}"/>
              </a:ext>
            </a:extLst>
          </p:cNvPr>
          <p:cNvSpPr>
            <a:spLocks noGrp="1"/>
          </p:cNvSpPr>
          <p:nvPr>
            <p:ph type="title"/>
          </p:nvPr>
        </p:nvSpPr>
        <p:spPr/>
        <p:txBody>
          <a:bodyPr/>
          <a:lstStyle/>
          <a:p>
            <a:r>
              <a:rPr lang="en-GB" dirty="0"/>
              <a:t>Equity, equality, reality?</a:t>
            </a:r>
          </a:p>
        </p:txBody>
      </p:sp>
      <p:pic>
        <p:nvPicPr>
          <p:cNvPr id="6" name="Content Placeholder 5">
            <a:extLst>
              <a:ext uri="{FF2B5EF4-FFF2-40B4-BE49-F238E27FC236}">
                <a16:creationId xmlns:a16="http://schemas.microsoft.com/office/drawing/2014/main" id="{905E50CC-CD06-B425-3405-A54A7C5351F1}"/>
              </a:ext>
            </a:extLst>
          </p:cNvPr>
          <p:cNvPicPr>
            <a:picLocks noGrp="1" noChangeAspect="1"/>
          </p:cNvPicPr>
          <p:nvPr>
            <p:ph idx="1"/>
          </p:nvPr>
        </p:nvPicPr>
        <p:blipFill>
          <a:blip r:embed="rId2"/>
          <a:stretch>
            <a:fillRect/>
          </a:stretch>
        </p:blipFill>
        <p:spPr>
          <a:xfrm>
            <a:off x="1260765" y="983182"/>
            <a:ext cx="5525196" cy="3458643"/>
          </a:xfrm>
          <a:prstGeom prst="rect">
            <a:avLst/>
          </a:prstGeom>
        </p:spPr>
      </p:pic>
      <p:sp>
        <p:nvSpPr>
          <p:cNvPr id="4" name="Footer Placeholder 3">
            <a:extLst>
              <a:ext uri="{FF2B5EF4-FFF2-40B4-BE49-F238E27FC236}">
                <a16:creationId xmlns:a16="http://schemas.microsoft.com/office/drawing/2014/main" id="{D28B6E55-22F9-A01F-6800-E6C2F8C5AFA4}"/>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BFF8AA89-C63C-C4CB-AC57-B48D7BDB235C}"/>
              </a:ext>
            </a:extLst>
          </p:cNvPr>
          <p:cNvSpPr>
            <a:spLocks noGrp="1"/>
          </p:cNvSpPr>
          <p:nvPr>
            <p:ph type="sldNum" sz="quarter" idx="12"/>
          </p:nvPr>
        </p:nvSpPr>
        <p:spPr/>
        <p:txBody>
          <a:bodyPr/>
          <a:lstStyle/>
          <a:p>
            <a:fld id="{08C03B71-4913-4FB0-92F2-29A7E1C1BD99}" type="slidenum">
              <a:rPr lang="en-GB" smtClean="0"/>
              <a:t>3</a:t>
            </a:fld>
            <a:endParaRPr lang="en-GB"/>
          </a:p>
        </p:txBody>
      </p:sp>
    </p:spTree>
    <p:extLst>
      <p:ext uri="{BB962C8B-B14F-4D97-AF65-F5344CB8AC3E}">
        <p14:creationId xmlns:p14="http://schemas.microsoft.com/office/powerpoint/2010/main" val="297267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F2130-F69D-DC85-21E5-EAD58DAE2D5E}"/>
              </a:ext>
            </a:extLst>
          </p:cNvPr>
          <p:cNvSpPr>
            <a:spLocks noGrp="1"/>
          </p:cNvSpPr>
          <p:nvPr>
            <p:ph type="title"/>
          </p:nvPr>
        </p:nvSpPr>
        <p:spPr/>
        <p:txBody>
          <a:bodyPr/>
          <a:lstStyle/>
          <a:p>
            <a:r>
              <a:rPr lang="en-GB" dirty="0"/>
              <a:t>Why equitable partnerships?</a:t>
            </a:r>
          </a:p>
        </p:txBody>
      </p:sp>
      <p:sp>
        <p:nvSpPr>
          <p:cNvPr id="3" name="Content Placeholder 2">
            <a:extLst>
              <a:ext uri="{FF2B5EF4-FFF2-40B4-BE49-F238E27FC236}">
                <a16:creationId xmlns:a16="http://schemas.microsoft.com/office/drawing/2014/main" id="{7140E4D3-9DCB-2354-6FC3-FB42B56FBE52}"/>
              </a:ext>
            </a:extLst>
          </p:cNvPr>
          <p:cNvSpPr>
            <a:spLocks noGrp="1"/>
          </p:cNvSpPr>
          <p:nvPr>
            <p:ph sz="half" idx="1"/>
          </p:nvPr>
        </p:nvSpPr>
        <p:spPr>
          <a:xfrm>
            <a:off x="468587" y="1387146"/>
            <a:ext cx="3924000" cy="2570601"/>
          </a:xfrm>
        </p:spPr>
        <p:txBody>
          <a:bodyPr/>
          <a:lstStyle/>
          <a:p>
            <a:pPr marL="0" indent="0">
              <a:lnSpc>
                <a:spcPct val="100000"/>
              </a:lnSpc>
              <a:spcAft>
                <a:spcPts val="550"/>
              </a:spcAft>
              <a:buNone/>
            </a:pPr>
            <a:r>
              <a:rPr lang="en-US" sz="1800" spc="-10" dirty="0"/>
              <a:t>“The ability of researchers to work successfully in equitable research partnerships; awareness of the benefits of such research partnerships; and suitable and sufficient support – enable research collaboration to be used more widely and effectively to contribute to sustainable development and to solving global and local challenges” (KFPE, 2018).</a:t>
            </a:r>
            <a:endParaRPr lang="en-GB" sz="1800" spc="-10" dirty="0"/>
          </a:p>
          <a:p>
            <a:endParaRPr lang="en-GB" dirty="0"/>
          </a:p>
        </p:txBody>
      </p:sp>
      <p:pic>
        <p:nvPicPr>
          <p:cNvPr id="8" name="Content Placeholder 7">
            <a:extLst>
              <a:ext uri="{FF2B5EF4-FFF2-40B4-BE49-F238E27FC236}">
                <a16:creationId xmlns:a16="http://schemas.microsoft.com/office/drawing/2014/main" id="{E70B5591-62E5-FDC6-D314-CEF2E71044B1}"/>
              </a:ext>
            </a:extLst>
          </p:cNvPr>
          <p:cNvPicPr>
            <a:picLocks noGrp="1" noChangeAspect="1"/>
          </p:cNvPicPr>
          <p:nvPr>
            <p:ph sz="half" idx="2"/>
          </p:nvPr>
        </p:nvPicPr>
        <p:blipFill>
          <a:blip r:embed="rId2"/>
          <a:stretch>
            <a:fillRect/>
          </a:stretch>
        </p:blipFill>
        <p:spPr>
          <a:xfrm>
            <a:off x="4538527" y="1286668"/>
            <a:ext cx="4027533" cy="2671079"/>
          </a:xfrm>
        </p:spPr>
      </p:pic>
      <p:sp>
        <p:nvSpPr>
          <p:cNvPr id="4" name="Footer Placeholder 3">
            <a:extLst>
              <a:ext uri="{FF2B5EF4-FFF2-40B4-BE49-F238E27FC236}">
                <a16:creationId xmlns:a16="http://schemas.microsoft.com/office/drawing/2014/main" id="{EBDFFA07-7930-B4D0-9C6D-502A2C4DDB04}"/>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C80EA0BC-A413-7705-CC13-285B286DA7A1}"/>
              </a:ext>
            </a:extLst>
          </p:cNvPr>
          <p:cNvSpPr>
            <a:spLocks noGrp="1"/>
          </p:cNvSpPr>
          <p:nvPr>
            <p:ph type="sldNum" sz="quarter" idx="12"/>
          </p:nvPr>
        </p:nvSpPr>
        <p:spPr/>
        <p:txBody>
          <a:bodyPr/>
          <a:lstStyle/>
          <a:p>
            <a:fld id="{08C03B71-4913-4FB0-92F2-29A7E1C1BD99}" type="slidenum">
              <a:rPr lang="en-GB" smtClean="0"/>
              <a:t>4</a:t>
            </a:fld>
            <a:endParaRPr lang="en-GB"/>
          </a:p>
        </p:txBody>
      </p:sp>
    </p:spTree>
    <p:extLst>
      <p:ext uri="{BB962C8B-B14F-4D97-AF65-F5344CB8AC3E}">
        <p14:creationId xmlns:p14="http://schemas.microsoft.com/office/powerpoint/2010/main" val="670686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1FD1D-E6AD-A0FE-B9C9-2E92FC645F2D}"/>
              </a:ext>
            </a:extLst>
          </p:cNvPr>
          <p:cNvSpPr>
            <a:spLocks noGrp="1"/>
          </p:cNvSpPr>
          <p:nvPr>
            <p:ph type="title"/>
          </p:nvPr>
        </p:nvSpPr>
        <p:spPr/>
        <p:txBody>
          <a:bodyPr/>
          <a:lstStyle/>
          <a:p>
            <a:r>
              <a:rPr lang="en-GB" dirty="0"/>
              <a:t>Many initiatives, including the Africa Charter</a:t>
            </a:r>
          </a:p>
        </p:txBody>
      </p:sp>
      <p:pic>
        <p:nvPicPr>
          <p:cNvPr id="7" name="Content Placeholder 6">
            <a:extLst>
              <a:ext uri="{FF2B5EF4-FFF2-40B4-BE49-F238E27FC236}">
                <a16:creationId xmlns:a16="http://schemas.microsoft.com/office/drawing/2014/main" id="{BD1702E6-97FF-2ADD-AB3A-E2CA11A88741}"/>
              </a:ext>
            </a:extLst>
          </p:cNvPr>
          <p:cNvPicPr>
            <a:picLocks noGrp="1" noChangeAspect="1"/>
          </p:cNvPicPr>
          <p:nvPr>
            <p:ph idx="1"/>
          </p:nvPr>
        </p:nvPicPr>
        <p:blipFill>
          <a:blip r:embed="rId2"/>
          <a:stretch>
            <a:fillRect/>
          </a:stretch>
        </p:blipFill>
        <p:spPr>
          <a:xfrm>
            <a:off x="1428016" y="768289"/>
            <a:ext cx="6287968" cy="3883046"/>
          </a:xfrm>
        </p:spPr>
      </p:pic>
      <p:sp>
        <p:nvSpPr>
          <p:cNvPr id="4" name="Footer Placeholder 3">
            <a:extLst>
              <a:ext uri="{FF2B5EF4-FFF2-40B4-BE49-F238E27FC236}">
                <a16:creationId xmlns:a16="http://schemas.microsoft.com/office/drawing/2014/main" id="{FE35154F-CA7D-4969-FBDA-1DD6E0EAB2C8}"/>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32934041-8FB2-57B9-E355-5065FB96A535}"/>
              </a:ext>
            </a:extLst>
          </p:cNvPr>
          <p:cNvSpPr>
            <a:spLocks noGrp="1"/>
          </p:cNvSpPr>
          <p:nvPr>
            <p:ph type="sldNum" sz="quarter" idx="12"/>
          </p:nvPr>
        </p:nvSpPr>
        <p:spPr/>
        <p:txBody>
          <a:bodyPr/>
          <a:lstStyle/>
          <a:p>
            <a:fld id="{08C03B71-4913-4FB0-92F2-29A7E1C1BD99}" type="slidenum">
              <a:rPr lang="en-GB" smtClean="0"/>
              <a:t>5</a:t>
            </a:fld>
            <a:endParaRPr lang="en-GB"/>
          </a:p>
        </p:txBody>
      </p:sp>
    </p:spTree>
    <p:extLst>
      <p:ext uri="{BB962C8B-B14F-4D97-AF65-F5344CB8AC3E}">
        <p14:creationId xmlns:p14="http://schemas.microsoft.com/office/powerpoint/2010/main" val="3548538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435374A-C367-DC5F-90D7-4FF2623F9B88}"/>
              </a:ext>
            </a:extLst>
          </p:cNvPr>
          <p:cNvSpPr>
            <a:spLocks noGrp="1"/>
          </p:cNvSpPr>
          <p:nvPr>
            <p:ph type="title"/>
          </p:nvPr>
        </p:nvSpPr>
        <p:spPr/>
        <p:txBody>
          <a:bodyPr/>
          <a:lstStyle/>
          <a:p>
            <a:r>
              <a:rPr lang="en-GB" dirty="0"/>
              <a:t>Equitable partnerships a “hot topic” – but why so difficult to achieve in practice?</a:t>
            </a:r>
          </a:p>
        </p:txBody>
      </p:sp>
      <p:sp>
        <p:nvSpPr>
          <p:cNvPr id="8" name="Content Placeholder 7">
            <a:extLst>
              <a:ext uri="{FF2B5EF4-FFF2-40B4-BE49-F238E27FC236}">
                <a16:creationId xmlns:a16="http://schemas.microsoft.com/office/drawing/2014/main" id="{120C5963-89AD-CE00-E0C9-E3D8574EA64C}"/>
              </a:ext>
            </a:extLst>
          </p:cNvPr>
          <p:cNvSpPr>
            <a:spLocks noGrp="1"/>
          </p:cNvSpPr>
          <p:nvPr>
            <p:ph idx="1"/>
          </p:nvPr>
        </p:nvSpPr>
        <p:spPr>
          <a:xfrm>
            <a:off x="432000" y="1441800"/>
            <a:ext cx="4638764" cy="2772000"/>
          </a:xfrm>
        </p:spPr>
        <p:txBody>
          <a:bodyPr/>
          <a:lstStyle/>
          <a:p>
            <a:pPr>
              <a:buFont typeface="Arial" panose="020B0604020202020204" pitchFamily="34" charset="0"/>
              <a:buChar char="•"/>
            </a:pPr>
            <a:r>
              <a:rPr lang="en-US" dirty="0"/>
              <a:t>Collaborations between stakeholders in global North and South expanding</a:t>
            </a:r>
          </a:p>
          <a:p>
            <a:pPr>
              <a:buFont typeface="Arial" panose="020B0604020202020204" pitchFamily="34" charset="0"/>
              <a:buChar char="•"/>
            </a:pPr>
            <a:r>
              <a:rPr lang="en-US" dirty="0"/>
              <a:t>Successful research partnerships strive for equity, inclusion and mutual respect</a:t>
            </a:r>
          </a:p>
          <a:p>
            <a:pPr>
              <a:buFont typeface="Arial" panose="020B0604020202020204" pitchFamily="34" charset="0"/>
              <a:buChar char="•"/>
            </a:pPr>
            <a:r>
              <a:rPr lang="en-US" dirty="0"/>
              <a:t>Growing debates/guidance about how research partnerships should be implemented more equitably and authentically</a:t>
            </a:r>
          </a:p>
          <a:p>
            <a:pPr>
              <a:buFont typeface="Arial" panose="020B0604020202020204" pitchFamily="34" charset="0"/>
              <a:buChar char="•"/>
            </a:pPr>
            <a:r>
              <a:rPr lang="en-US" dirty="0"/>
              <a:t>But is progressive change really happening? </a:t>
            </a:r>
          </a:p>
          <a:p>
            <a:endParaRPr lang="en-GB" dirty="0"/>
          </a:p>
        </p:txBody>
      </p:sp>
      <p:sp>
        <p:nvSpPr>
          <p:cNvPr id="5" name="Footer Placeholder 4">
            <a:extLst>
              <a:ext uri="{FF2B5EF4-FFF2-40B4-BE49-F238E27FC236}">
                <a16:creationId xmlns:a16="http://schemas.microsoft.com/office/drawing/2014/main" id="{D94D3469-7CFF-3206-2FC3-A3EC15C3EF0F}"/>
              </a:ext>
            </a:extLst>
          </p:cNvPr>
          <p:cNvSpPr>
            <a:spLocks noGrp="1"/>
          </p:cNvSpPr>
          <p:nvPr>
            <p:ph type="ftr" sz="quarter" idx="11"/>
          </p:nvPr>
        </p:nvSpPr>
        <p:spPr/>
        <p:txBody>
          <a:bodyPr/>
          <a:lstStyle/>
          <a:p>
            <a:r>
              <a:rPr lang="en-GB"/>
              <a:t>ids.ac.uk</a:t>
            </a:r>
          </a:p>
        </p:txBody>
      </p:sp>
      <p:sp>
        <p:nvSpPr>
          <p:cNvPr id="6" name="Slide Number Placeholder 5">
            <a:extLst>
              <a:ext uri="{FF2B5EF4-FFF2-40B4-BE49-F238E27FC236}">
                <a16:creationId xmlns:a16="http://schemas.microsoft.com/office/drawing/2014/main" id="{0D0CD796-1147-8219-4E6F-AD2C0AE9A9AD}"/>
              </a:ext>
            </a:extLst>
          </p:cNvPr>
          <p:cNvSpPr>
            <a:spLocks noGrp="1"/>
          </p:cNvSpPr>
          <p:nvPr>
            <p:ph type="sldNum" sz="quarter" idx="12"/>
          </p:nvPr>
        </p:nvSpPr>
        <p:spPr/>
        <p:txBody>
          <a:bodyPr/>
          <a:lstStyle/>
          <a:p>
            <a:fld id="{08C03B71-4913-4FB0-92F2-29A7E1C1BD99}" type="slidenum">
              <a:rPr lang="en-GB" smtClean="0"/>
              <a:t>6</a:t>
            </a:fld>
            <a:endParaRPr lang="en-GB"/>
          </a:p>
        </p:txBody>
      </p:sp>
      <p:pic>
        <p:nvPicPr>
          <p:cNvPr id="9" name="Picture 8">
            <a:extLst>
              <a:ext uri="{FF2B5EF4-FFF2-40B4-BE49-F238E27FC236}">
                <a16:creationId xmlns:a16="http://schemas.microsoft.com/office/drawing/2014/main" id="{19FEB801-D8D6-F2F8-9F4E-00BC21F399AF}"/>
              </a:ext>
            </a:extLst>
          </p:cNvPr>
          <p:cNvPicPr>
            <a:picLocks noChangeAspect="1"/>
          </p:cNvPicPr>
          <p:nvPr/>
        </p:nvPicPr>
        <p:blipFill>
          <a:blip r:embed="rId2"/>
          <a:stretch>
            <a:fillRect/>
          </a:stretch>
        </p:blipFill>
        <p:spPr>
          <a:xfrm>
            <a:off x="5547253" y="1080305"/>
            <a:ext cx="2469094" cy="3273836"/>
          </a:xfrm>
          <a:prstGeom prst="rect">
            <a:avLst/>
          </a:prstGeom>
        </p:spPr>
      </p:pic>
    </p:spTree>
    <p:extLst>
      <p:ext uri="{BB962C8B-B14F-4D97-AF65-F5344CB8AC3E}">
        <p14:creationId xmlns:p14="http://schemas.microsoft.com/office/powerpoint/2010/main" val="3279033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5B919B5-D774-1F0D-C1D0-AD70D96C0561}"/>
              </a:ext>
            </a:extLst>
          </p:cNvPr>
          <p:cNvSpPr/>
          <p:nvPr/>
        </p:nvSpPr>
        <p:spPr>
          <a:xfrm>
            <a:off x="501273" y="1102391"/>
            <a:ext cx="4320000" cy="31155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800" dirty="0">
                <a:solidFill>
                  <a:schemeClr val="bg1"/>
                </a:solidFill>
                <a:latin typeface="Muli-Regular"/>
              </a:rPr>
              <a:t>Aim: to understand and explore how imbalances in power relations within research partnerships and collaborations involving institutions in the global North and South can be meaningfully addressed, identifying incentives and the means to drive change towards more inclusive and equitable arrangements </a:t>
            </a:r>
          </a:p>
        </p:txBody>
      </p:sp>
      <p:sp>
        <p:nvSpPr>
          <p:cNvPr id="2" name="Title 1">
            <a:extLst>
              <a:ext uri="{FF2B5EF4-FFF2-40B4-BE49-F238E27FC236}">
                <a16:creationId xmlns:a16="http://schemas.microsoft.com/office/drawing/2014/main" id="{ECCA6DFB-E3B6-4517-A37B-5E7F01F8177F}"/>
              </a:ext>
            </a:extLst>
          </p:cNvPr>
          <p:cNvSpPr>
            <a:spLocks noGrp="1"/>
          </p:cNvSpPr>
          <p:nvPr>
            <p:ph type="title"/>
          </p:nvPr>
        </p:nvSpPr>
        <p:spPr>
          <a:xfrm>
            <a:off x="501273" y="322147"/>
            <a:ext cx="8280000" cy="495672"/>
          </a:xfrm>
        </p:spPr>
        <p:txBody>
          <a:bodyPr/>
          <a:lstStyle/>
          <a:p>
            <a:r>
              <a:rPr lang="en-US" sz="2000" dirty="0"/>
              <a:t>“Pathways to impactful and equitable partnerships in Research for Development: a co-created, action-learning initiative”</a:t>
            </a:r>
            <a:br>
              <a:rPr lang="en-US" sz="2000" dirty="0"/>
            </a:br>
            <a:endParaRPr lang="en-GB" sz="1000" dirty="0"/>
          </a:p>
        </p:txBody>
      </p:sp>
      <p:sp>
        <p:nvSpPr>
          <p:cNvPr id="4" name="Footer Placeholder 3">
            <a:extLst>
              <a:ext uri="{FF2B5EF4-FFF2-40B4-BE49-F238E27FC236}">
                <a16:creationId xmlns:a16="http://schemas.microsoft.com/office/drawing/2014/main" id="{A6539DD2-EAB3-4BED-B0D1-C13CD8C46356}"/>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C919F9DB-B91A-4001-A13D-28BCE379C13D}"/>
              </a:ext>
            </a:extLst>
          </p:cNvPr>
          <p:cNvSpPr>
            <a:spLocks noGrp="1"/>
          </p:cNvSpPr>
          <p:nvPr>
            <p:ph type="sldNum" sz="quarter" idx="12"/>
          </p:nvPr>
        </p:nvSpPr>
        <p:spPr/>
        <p:txBody>
          <a:bodyPr/>
          <a:lstStyle/>
          <a:p>
            <a:fld id="{08C03B71-4913-4FB0-92F2-29A7E1C1BD99}" type="slidenum">
              <a:rPr lang="en-GB" smtClean="0"/>
              <a:t>7</a:t>
            </a:fld>
            <a:endParaRPr lang="en-GB"/>
          </a:p>
        </p:txBody>
      </p:sp>
      <p:sp>
        <p:nvSpPr>
          <p:cNvPr id="8" name="TextBox 7">
            <a:extLst>
              <a:ext uri="{FF2B5EF4-FFF2-40B4-BE49-F238E27FC236}">
                <a16:creationId xmlns:a16="http://schemas.microsoft.com/office/drawing/2014/main" id="{B84F3C89-DD50-5DF9-2B41-8F6677C300EF}"/>
              </a:ext>
            </a:extLst>
          </p:cNvPr>
          <p:cNvSpPr txBox="1"/>
          <p:nvPr/>
        </p:nvSpPr>
        <p:spPr>
          <a:xfrm>
            <a:off x="618285" y="4245687"/>
            <a:ext cx="7902259" cy="507831"/>
          </a:xfrm>
          <a:prstGeom prst="rect">
            <a:avLst/>
          </a:prstGeom>
          <a:noFill/>
        </p:spPr>
        <p:txBody>
          <a:bodyPr wrap="square">
            <a:spAutoFit/>
          </a:bodyPr>
          <a:lstStyle/>
          <a:p>
            <a:r>
              <a:rPr lang="en-GB" dirty="0">
                <a:hlinkClick r:id="rId2"/>
              </a:rPr>
              <a:t>https://www.ids.ac.uk/projects/pathways-to-impactful-and-equitable-partnerships-in-research-for-development-a-co-created-action-learning-initiative/</a:t>
            </a:r>
            <a:r>
              <a:rPr lang="en-GB" dirty="0"/>
              <a:t>  </a:t>
            </a:r>
          </a:p>
        </p:txBody>
      </p:sp>
      <p:sp>
        <p:nvSpPr>
          <p:cNvPr id="11" name="TextBox 10">
            <a:extLst>
              <a:ext uri="{FF2B5EF4-FFF2-40B4-BE49-F238E27FC236}">
                <a16:creationId xmlns:a16="http://schemas.microsoft.com/office/drawing/2014/main" id="{BFD01402-AF62-FB84-EDF7-13BE36949600}"/>
              </a:ext>
            </a:extLst>
          </p:cNvPr>
          <p:cNvSpPr txBox="1"/>
          <p:nvPr/>
        </p:nvSpPr>
        <p:spPr>
          <a:xfrm>
            <a:off x="5372790" y="1802298"/>
            <a:ext cx="3131128" cy="1323439"/>
          </a:xfrm>
          <a:prstGeom prst="rect">
            <a:avLst/>
          </a:prstGeom>
          <a:noFill/>
        </p:spPr>
        <p:txBody>
          <a:bodyPr wrap="square">
            <a:spAutoFit/>
          </a:bodyPr>
          <a:lstStyle/>
          <a:p>
            <a:pPr marL="285750" indent="-285750">
              <a:buFont typeface="Arial" panose="020B0604020202020204" pitchFamily="34" charset="0"/>
              <a:buChar char="•"/>
            </a:pPr>
            <a:r>
              <a:rPr lang="en-US" sz="2000" dirty="0"/>
              <a:t>Time frame 2023-2024</a:t>
            </a:r>
          </a:p>
          <a:p>
            <a:pPr marL="285750" indent="-285750">
              <a:buFont typeface="Arial" panose="020B0604020202020204" pitchFamily="34" charset="0"/>
              <a:buChar char="•"/>
            </a:pPr>
            <a:r>
              <a:rPr lang="en-US" sz="2000" dirty="0"/>
              <a:t>Led by Southern Voice</a:t>
            </a:r>
          </a:p>
          <a:p>
            <a:pPr marL="285750" indent="-285750">
              <a:buFont typeface="Arial" panose="020B0604020202020204" pitchFamily="34" charset="0"/>
              <a:buChar char="•"/>
            </a:pPr>
            <a:r>
              <a:rPr lang="en-US" sz="2000" dirty="0"/>
              <a:t>Partnering with IDS</a:t>
            </a:r>
          </a:p>
          <a:p>
            <a:pPr marL="285750" indent="-285750">
              <a:buFont typeface="Arial" panose="020B0604020202020204" pitchFamily="34" charset="0"/>
              <a:buChar char="•"/>
            </a:pPr>
            <a:r>
              <a:rPr lang="en-US" sz="2000" dirty="0"/>
              <a:t>Funded by IDRC</a:t>
            </a:r>
          </a:p>
        </p:txBody>
      </p:sp>
    </p:spTree>
    <p:extLst>
      <p:ext uri="{BB962C8B-B14F-4D97-AF65-F5344CB8AC3E}">
        <p14:creationId xmlns:p14="http://schemas.microsoft.com/office/powerpoint/2010/main" val="1755573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E0E7C-CB81-C7AB-4AC5-FD64D169E1BC}"/>
              </a:ext>
            </a:extLst>
          </p:cNvPr>
          <p:cNvSpPr>
            <a:spLocks noGrp="1"/>
          </p:cNvSpPr>
          <p:nvPr>
            <p:ph type="title"/>
          </p:nvPr>
        </p:nvSpPr>
        <p:spPr>
          <a:xfrm>
            <a:off x="432000" y="369960"/>
            <a:ext cx="8280000" cy="551367"/>
          </a:xfrm>
        </p:spPr>
        <p:txBody>
          <a:bodyPr/>
          <a:lstStyle/>
          <a:p>
            <a:r>
              <a:rPr lang="en-GB" dirty="0"/>
              <a:t>Insights from year 1 of the project</a:t>
            </a:r>
          </a:p>
        </p:txBody>
      </p:sp>
      <p:sp>
        <p:nvSpPr>
          <p:cNvPr id="3" name="Content Placeholder 2">
            <a:extLst>
              <a:ext uri="{FF2B5EF4-FFF2-40B4-BE49-F238E27FC236}">
                <a16:creationId xmlns:a16="http://schemas.microsoft.com/office/drawing/2014/main" id="{59AA6099-F997-9C6F-31A2-D494AE23853A}"/>
              </a:ext>
            </a:extLst>
          </p:cNvPr>
          <p:cNvSpPr>
            <a:spLocks noGrp="1"/>
          </p:cNvSpPr>
          <p:nvPr>
            <p:ph idx="1"/>
          </p:nvPr>
        </p:nvSpPr>
        <p:spPr>
          <a:xfrm>
            <a:off x="432000" y="977673"/>
            <a:ext cx="8280000" cy="2772000"/>
          </a:xfrm>
        </p:spPr>
        <p:txBody>
          <a:bodyPr/>
          <a:lstStyle/>
          <a:p>
            <a:pPr>
              <a:buFont typeface="Arial" panose="020B0604020202020204" pitchFamily="34" charset="0"/>
              <a:buChar char="•"/>
            </a:pPr>
            <a:r>
              <a:rPr lang="en-GB" sz="1800" dirty="0">
                <a:solidFill>
                  <a:srgbClr val="434545"/>
                </a:solidFill>
                <a:effectLst/>
                <a:latin typeface="Calibri" panose="020F0502020204030204" pitchFamily="34" charset="0"/>
                <a:ea typeface="Calibri" panose="020F0502020204030204" pitchFamily="34" charset="0"/>
                <a:cs typeface="Times New Roman" panose="02020603050405020304" pitchFamily="18" charset="0"/>
              </a:rPr>
              <a:t>“Equitable partnerships” agenda has momentum within institutions of the Global North that engage in partnerships for research in the Global South</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r>
              <a:rPr lang="en-GB" sz="1800" dirty="0">
                <a:solidFill>
                  <a:srgbClr val="434545"/>
                </a:solidFill>
                <a:effectLst/>
                <a:latin typeface="Calibri" panose="020F0502020204030204" pitchFamily="34" charset="0"/>
                <a:ea typeface="Calibri" panose="020F0502020204030204" pitchFamily="34" charset="0"/>
                <a:cs typeface="Times New Roman" panose="02020603050405020304" pitchFamily="18" charset="0"/>
              </a:rPr>
              <a:t>Perceived benefits include desire to enhance effectiveness and efficiency of research projects, and a moral imperative to “decolonize” practices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r>
              <a:rPr lang="en-GB" sz="1800" dirty="0">
                <a:solidFill>
                  <a:srgbClr val="434545"/>
                </a:solidFill>
                <a:effectLst/>
                <a:latin typeface="Calibri" panose="020F0502020204030204" pitchFamily="34" charset="0"/>
                <a:ea typeface="Calibri" panose="020F0502020204030204" pitchFamily="34" charset="0"/>
                <a:cs typeface="Times New Roman" panose="02020603050405020304" pitchFamily="18" charset="0"/>
              </a:rPr>
              <a:t>Brought about positive actions, e.g. further localization, numerous principles and guidelines, and emphasis on open dialogue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r>
              <a:rPr lang="en-GB" sz="1800" dirty="0">
                <a:solidFill>
                  <a:srgbClr val="434545"/>
                </a:solidFill>
                <a:effectLst/>
                <a:latin typeface="Calibri" panose="020F0502020204030204" pitchFamily="34" charset="0"/>
                <a:ea typeface="Calibri" panose="020F0502020204030204" pitchFamily="34" charset="0"/>
                <a:cs typeface="Times New Roman" panose="02020603050405020304" pitchFamily="18" charset="0"/>
              </a:rPr>
              <a:t>Global South researchers acknowledge existence of many imbalances that manifest at various stages and levels of a North-South partnership for research</a:t>
            </a:r>
          </a:p>
          <a:p>
            <a:pPr>
              <a:buFont typeface="Arial" panose="020B0604020202020204" pitchFamily="34" charset="0"/>
              <a:buChar char="•"/>
            </a:pPr>
            <a:r>
              <a:rPr lang="en-GB" b="1" dirty="0">
                <a:solidFill>
                  <a:srgbClr val="434545"/>
                </a:solidFill>
                <a:latin typeface="Calibri" panose="020F0502020204030204" pitchFamily="34" charset="0"/>
                <a:ea typeface="Calibri" panose="020F0502020204030204" pitchFamily="34" charset="0"/>
                <a:cs typeface="Times New Roman" panose="02020603050405020304" pitchFamily="18" charset="0"/>
              </a:rPr>
              <a:t>But </a:t>
            </a:r>
            <a:r>
              <a:rPr lang="en-GB" dirty="0">
                <a:solidFill>
                  <a:srgbClr val="434545"/>
                </a:solidFill>
                <a:latin typeface="Calibri" panose="020F0502020204030204" pitchFamily="34" charset="0"/>
                <a:ea typeface="Calibri" panose="020F0502020204030204" pitchFamily="34" charset="0"/>
                <a:cs typeface="Times New Roman" panose="02020603050405020304" pitchFamily="18" charset="0"/>
              </a:rPr>
              <a:t>their </a:t>
            </a:r>
            <a:r>
              <a:rPr lang="en-GB" sz="1800" dirty="0">
                <a:solidFill>
                  <a:srgbClr val="434545"/>
                </a:solidFill>
                <a:effectLst/>
                <a:latin typeface="Calibri" panose="020F0502020204030204" pitchFamily="34" charset="0"/>
                <a:ea typeface="Calibri" panose="020F0502020204030204" pitchFamily="34" charset="0"/>
                <a:cs typeface="Times New Roman" panose="02020603050405020304" pitchFamily="18" charset="0"/>
              </a:rPr>
              <a:t>primary concerns relate to how these partnerships perpetuate, rather than mitigate, the dynamics of the structures in which they operate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Footer Placeholder 3">
            <a:extLst>
              <a:ext uri="{FF2B5EF4-FFF2-40B4-BE49-F238E27FC236}">
                <a16:creationId xmlns:a16="http://schemas.microsoft.com/office/drawing/2014/main" id="{B26CC699-2151-AD51-96DE-F00C745071A9}"/>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9F08DA2C-73B4-C388-CC2A-097B7152490F}"/>
              </a:ext>
            </a:extLst>
          </p:cNvPr>
          <p:cNvSpPr>
            <a:spLocks noGrp="1"/>
          </p:cNvSpPr>
          <p:nvPr>
            <p:ph type="sldNum" sz="quarter" idx="12"/>
          </p:nvPr>
        </p:nvSpPr>
        <p:spPr/>
        <p:txBody>
          <a:bodyPr/>
          <a:lstStyle/>
          <a:p>
            <a:fld id="{08C03B71-4913-4FB0-92F2-29A7E1C1BD99}" type="slidenum">
              <a:rPr lang="en-GB" smtClean="0"/>
              <a:t>8</a:t>
            </a:fld>
            <a:endParaRPr lang="en-GB"/>
          </a:p>
        </p:txBody>
      </p:sp>
    </p:spTree>
    <p:extLst>
      <p:ext uri="{BB962C8B-B14F-4D97-AF65-F5344CB8AC3E}">
        <p14:creationId xmlns:p14="http://schemas.microsoft.com/office/powerpoint/2010/main" val="2853070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689A-F281-80D3-B949-19D7957007F6}"/>
              </a:ext>
            </a:extLst>
          </p:cNvPr>
          <p:cNvSpPr>
            <a:spLocks noGrp="1"/>
          </p:cNvSpPr>
          <p:nvPr>
            <p:ph type="title"/>
          </p:nvPr>
        </p:nvSpPr>
        <p:spPr>
          <a:xfrm>
            <a:off x="432000" y="369960"/>
            <a:ext cx="8280000" cy="669131"/>
          </a:xfrm>
        </p:spPr>
        <p:txBody>
          <a:bodyPr/>
          <a:lstStyle/>
          <a:p>
            <a:r>
              <a:rPr lang="en-GB" kern="100" dirty="0">
                <a:latin typeface="Arial" panose="020B0604020202020204" pitchFamily="34" charset="0"/>
                <a:ea typeface="Calibri" panose="020F0502020204030204" pitchFamily="34" charset="0"/>
                <a:cs typeface="Times New Roman" panose="02020603050405020304" pitchFamily="18" charset="0"/>
              </a:rPr>
              <a:t>1. Power dynamics </a:t>
            </a:r>
            <a:br>
              <a:rPr lang="en-GB" kern="100" dirty="0">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a:extLst>
              <a:ext uri="{FF2B5EF4-FFF2-40B4-BE49-F238E27FC236}">
                <a16:creationId xmlns:a16="http://schemas.microsoft.com/office/drawing/2014/main" id="{065F4DA5-C078-1C00-B6A0-A473AFAAA656}"/>
              </a:ext>
            </a:extLst>
          </p:cNvPr>
          <p:cNvSpPr>
            <a:spLocks noGrp="1"/>
          </p:cNvSpPr>
          <p:nvPr>
            <p:ph idx="1"/>
          </p:nvPr>
        </p:nvSpPr>
        <p:spPr>
          <a:xfrm>
            <a:off x="432000" y="976746"/>
            <a:ext cx="8280000" cy="3403309"/>
          </a:xfrm>
        </p:spPr>
        <p:txBody>
          <a:bodyPr/>
          <a:lstStyle/>
          <a:p>
            <a:pPr marL="342900" lvl="0" indent="-342900">
              <a:lnSpc>
                <a:spcPct val="107000"/>
              </a:lnSpc>
              <a:buClr>
                <a:srgbClr val="FF0000"/>
              </a:buClr>
              <a:buFont typeface="Symbol" panose="05050102010706020507" pitchFamily="18" charset="2"/>
              <a:buChar char=""/>
            </a:pPr>
            <a:r>
              <a:rPr lang="en-GB" kern="100" dirty="0">
                <a:latin typeface="Arial" panose="020B0604020202020204" pitchFamily="34" charset="0"/>
                <a:ea typeface="Calibri" panose="020F0502020204030204" pitchFamily="34" charset="0"/>
                <a:cs typeface="Times New Roman" panose="02020603050405020304" pitchFamily="18" charset="0"/>
              </a:rPr>
              <a:t>Power acknowledged by some (not all!) global North development research actors as determining how collaboration works in practice </a:t>
            </a:r>
            <a:endParaRPr lang="en-GB"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Clr>
                <a:srgbClr val="FF0000"/>
              </a:buClr>
              <a:buFont typeface="Symbol" panose="05050102010706020507" pitchFamily="18" charset="2"/>
              <a:buChar char=""/>
            </a:pPr>
            <a:r>
              <a:rPr lang="en-GB" kern="100" dirty="0">
                <a:latin typeface="Arial" panose="020B0604020202020204" pitchFamily="34" charset="0"/>
                <a:ea typeface="Calibri" panose="020F0502020204030204" pitchFamily="34" charset="0"/>
                <a:cs typeface="Times New Roman" panose="02020603050405020304" pitchFamily="18" charset="0"/>
              </a:rPr>
              <a:t>Growing interest in overcoming deep structural inequities by strengthening research systems in the global South and promoting more equitable knowledge ecosystems </a:t>
            </a:r>
            <a:endParaRPr lang="en-GB"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Clr>
                <a:srgbClr val="FF0000"/>
              </a:buClr>
              <a:buFont typeface="Symbol" panose="05050102010706020507" pitchFamily="18" charset="2"/>
              <a:buChar char=""/>
            </a:pPr>
            <a:r>
              <a:rPr lang="en-GB" kern="100" dirty="0">
                <a:latin typeface="Arial" panose="020B0604020202020204" pitchFamily="34" charset="0"/>
                <a:ea typeface="Calibri" panose="020F0502020204030204" pitchFamily="34" charset="0"/>
                <a:cs typeface="Times New Roman" panose="02020603050405020304" pitchFamily="18" charset="0"/>
              </a:rPr>
              <a:t>Current discussion of power relations, conflicting interests in partnerships, and deconstructing global research agenda driven mainly by global North actors</a:t>
            </a:r>
            <a:endParaRPr lang="en-GB"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FF0000"/>
              </a:buClr>
              <a:buFont typeface="Symbol" panose="05050102010706020507" pitchFamily="18" charset="2"/>
              <a:buChar char=""/>
            </a:pPr>
            <a:r>
              <a:rPr lang="en-GB" kern="100" dirty="0">
                <a:latin typeface="Arial" panose="020B0604020202020204" pitchFamily="34" charset="0"/>
                <a:ea typeface="Calibri" panose="020F0502020204030204" pitchFamily="34" charset="0"/>
                <a:cs typeface="Times New Roman" panose="02020603050405020304" pitchFamily="18" charset="0"/>
              </a:rPr>
              <a:t>Danger of co-opting language relating to equitable partnerships, localisation, shifting power and decolonisation by global North organisations – are they just buzzwords or </a:t>
            </a:r>
            <a:r>
              <a:rPr lang="en-GB" kern="100" dirty="0" err="1">
                <a:latin typeface="Arial" panose="020B0604020202020204" pitchFamily="34" charset="0"/>
                <a:ea typeface="Calibri" panose="020F0502020204030204" pitchFamily="34" charset="0"/>
                <a:cs typeface="Times New Roman" panose="02020603050405020304" pitchFamily="18" charset="0"/>
              </a:rPr>
              <a:t>fuzzwords</a:t>
            </a:r>
            <a:r>
              <a:rPr lang="en-GB" kern="100" dirty="0">
                <a:latin typeface="Arial" panose="020B0604020202020204" pitchFamily="34" charset="0"/>
                <a:ea typeface="Calibri" panose="020F0502020204030204" pitchFamily="34" charset="0"/>
                <a:cs typeface="Times New Roman" panose="02020603050405020304" pitchFamily="18" charset="0"/>
              </a:rPr>
              <a:t>?</a:t>
            </a:r>
          </a:p>
          <a:p>
            <a:endParaRPr lang="en-GB" dirty="0"/>
          </a:p>
        </p:txBody>
      </p:sp>
      <p:sp>
        <p:nvSpPr>
          <p:cNvPr id="4" name="Footer Placeholder 3">
            <a:extLst>
              <a:ext uri="{FF2B5EF4-FFF2-40B4-BE49-F238E27FC236}">
                <a16:creationId xmlns:a16="http://schemas.microsoft.com/office/drawing/2014/main" id="{1C57C013-20E7-1F19-2507-0FAE28EAA341}"/>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F9294037-85BE-1F62-7716-B69837F7E769}"/>
              </a:ext>
            </a:extLst>
          </p:cNvPr>
          <p:cNvSpPr>
            <a:spLocks noGrp="1"/>
          </p:cNvSpPr>
          <p:nvPr>
            <p:ph type="sldNum" sz="quarter" idx="12"/>
          </p:nvPr>
        </p:nvSpPr>
        <p:spPr/>
        <p:txBody>
          <a:bodyPr/>
          <a:lstStyle/>
          <a:p>
            <a:fld id="{08C03B71-4913-4FB0-92F2-29A7E1C1BD99}" type="slidenum">
              <a:rPr lang="en-GB" smtClean="0"/>
              <a:t>9</a:t>
            </a:fld>
            <a:endParaRPr lang="en-GB"/>
          </a:p>
        </p:txBody>
      </p:sp>
    </p:spTree>
    <p:extLst>
      <p:ext uri="{BB962C8B-B14F-4D97-AF65-F5344CB8AC3E}">
        <p14:creationId xmlns:p14="http://schemas.microsoft.com/office/powerpoint/2010/main" val="554458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1E7D3-EBB7-8CDC-4D86-159041029AB6}"/>
              </a:ext>
            </a:extLst>
          </p:cNvPr>
          <p:cNvSpPr>
            <a:spLocks noGrp="1"/>
          </p:cNvSpPr>
          <p:nvPr>
            <p:ph type="title"/>
          </p:nvPr>
        </p:nvSpPr>
        <p:spPr/>
        <p:txBody>
          <a:bodyPr/>
          <a:lstStyle/>
          <a:p>
            <a:r>
              <a:rPr lang="en-GB" kern="100">
                <a:latin typeface="Arial" panose="020B0604020202020204" pitchFamily="34" charset="0"/>
                <a:ea typeface="Calibri" panose="020F0502020204030204" pitchFamily="34" charset="0"/>
                <a:cs typeface="Times New Roman" panose="02020603050405020304" pitchFamily="18" charset="0"/>
              </a:rPr>
              <a:t>2. Equity in research partnerships</a:t>
            </a:r>
            <a:br>
              <a:rPr lang="en-GB" kern="100">
                <a:latin typeface="Calibri" panose="020F0502020204030204" pitchFamily="34" charset="0"/>
                <a:ea typeface="Calibri" panose="020F0502020204030204" pitchFamily="34" charset="0"/>
                <a:cs typeface="Times New Roman" panose="02020603050405020304" pitchFamily="18" charset="0"/>
              </a:rPr>
            </a:br>
            <a:endParaRPr lang="en-GB"/>
          </a:p>
        </p:txBody>
      </p:sp>
      <p:sp>
        <p:nvSpPr>
          <p:cNvPr id="3" name="Content Placeholder 2">
            <a:extLst>
              <a:ext uri="{FF2B5EF4-FFF2-40B4-BE49-F238E27FC236}">
                <a16:creationId xmlns:a16="http://schemas.microsoft.com/office/drawing/2014/main" id="{C6AB453F-C4AE-C81F-2037-7C7F5384CFF7}"/>
              </a:ext>
            </a:extLst>
          </p:cNvPr>
          <p:cNvSpPr>
            <a:spLocks noGrp="1"/>
          </p:cNvSpPr>
          <p:nvPr>
            <p:ph idx="1"/>
          </p:nvPr>
        </p:nvSpPr>
        <p:spPr>
          <a:xfrm>
            <a:off x="432000" y="849541"/>
            <a:ext cx="8280000" cy="2772000"/>
          </a:xfrm>
        </p:spPr>
        <p:txBody>
          <a:bodyPr/>
          <a:lstStyle/>
          <a:p>
            <a:pPr>
              <a:lnSpc>
                <a:spcPct val="107000"/>
              </a:lnSpc>
              <a:spcAft>
                <a:spcPts val="800"/>
              </a:spcAft>
              <a:buClr>
                <a:srgbClr val="FF0000"/>
              </a:buClr>
              <a:buFont typeface="Arial" panose="020B0604020202020204" pitchFamily="34" charset="0"/>
              <a:buChar char="•"/>
            </a:pPr>
            <a:r>
              <a:rPr lang="en-GB" kern="100" dirty="0">
                <a:latin typeface="Arial" panose="020B0604020202020204" pitchFamily="34" charset="0"/>
                <a:ea typeface="Calibri" panose="020F0502020204030204" pitchFamily="34" charset="0"/>
                <a:cs typeface="Times New Roman" panose="02020603050405020304" pitchFamily="18" charset="0"/>
              </a:rPr>
              <a:t>Often associated with co-creation of knowledge, more inclusive and participatory practices - some progress, but many challenges</a:t>
            </a:r>
            <a:endParaRPr lang="en-GB"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buClr>
                <a:srgbClr val="FF0000"/>
              </a:buClr>
              <a:buFont typeface="Arial" panose="020B0604020202020204" pitchFamily="34" charset="0"/>
              <a:buChar char="•"/>
            </a:pPr>
            <a:r>
              <a:rPr lang="en-GB" kern="100" dirty="0">
                <a:latin typeface="Arial" panose="020B0604020202020204" pitchFamily="34" charset="0"/>
                <a:ea typeface="Calibri" panose="020F0502020204030204" pitchFamily="34" charset="0"/>
                <a:cs typeface="Times New Roman" panose="02020603050405020304" pitchFamily="18" charset="0"/>
              </a:rPr>
              <a:t>Terminology frequently used, but not well-defined. “Equity” and “partnership” contested concepts. Other terms also used, e.g. collaboration, cooperation, equality, fairness. More buzzwords?</a:t>
            </a:r>
            <a:endParaRPr lang="en-GB"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buClr>
                <a:srgbClr val="FF0000"/>
              </a:buClr>
              <a:buFont typeface="Arial" panose="020B0604020202020204" pitchFamily="34" charset="0"/>
              <a:buChar char="•"/>
            </a:pPr>
            <a:r>
              <a:rPr lang="en-GB" kern="100" dirty="0">
                <a:latin typeface="Arial" panose="020B0604020202020204" pitchFamily="34" charset="0"/>
                <a:ea typeface="Calibri" panose="020F0502020204030204" pitchFamily="34" charset="0"/>
                <a:cs typeface="Times New Roman" panose="02020603050405020304" pitchFamily="18" charset="0"/>
              </a:rPr>
              <a:t>“Partnerships” can include modalities, duration, composition, budgets and focus on capacity building </a:t>
            </a:r>
          </a:p>
          <a:p>
            <a:pPr>
              <a:lnSpc>
                <a:spcPct val="107000"/>
              </a:lnSpc>
              <a:buClr>
                <a:srgbClr val="FF0000"/>
              </a:buClr>
              <a:buFont typeface="Arial" panose="020B0604020202020204" pitchFamily="34" charset="0"/>
              <a:buChar char="•"/>
            </a:pPr>
            <a:r>
              <a:rPr lang="en-US" kern="100" dirty="0">
                <a:latin typeface="Arial" panose="020B0604020202020204" pitchFamily="34" charset="0"/>
                <a:ea typeface="Calibri" panose="020F0502020204030204" pitchFamily="34" charset="0"/>
                <a:cs typeface="Times New Roman" panose="02020603050405020304" pitchFamily="18" charset="0"/>
              </a:rPr>
              <a:t>Lack of information on how partnership principles or commitments are implemented, enforced or monitored, or how “success” is measured</a:t>
            </a:r>
          </a:p>
          <a:p>
            <a:pPr>
              <a:lnSpc>
                <a:spcPct val="107000"/>
              </a:lnSpc>
              <a:buClr>
                <a:srgbClr val="FF0000"/>
              </a:buClr>
              <a:buFont typeface="Arial" panose="020B0604020202020204" pitchFamily="34" charset="0"/>
              <a:buChar char="•"/>
            </a:pPr>
            <a:r>
              <a:rPr lang="en-US" kern="100" dirty="0">
                <a:latin typeface="Arial" panose="020B0604020202020204" pitchFamily="34" charset="0"/>
                <a:ea typeface="Calibri" panose="020F0502020204030204" pitchFamily="34" charset="0"/>
                <a:cs typeface="Times New Roman" panose="02020603050405020304" pitchFamily="18" charset="0"/>
              </a:rPr>
              <a:t>Limited evidence base, low risk appetite, few accountability mechanisms or professional rewards that incentivize positive change and challenge inequitable practices and power relations in research partnerships</a:t>
            </a:r>
          </a:p>
          <a:p>
            <a:pPr>
              <a:lnSpc>
                <a:spcPct val="107000"/>
              </a:lnSpc>
              <a:buClr>
                <a:srgbClr val="FF0000"/>
              </a:buClr>
              <a:buFont typeface="Arial" panose="020B0604020202020204" pitchFamily="34" charset="0"/>
              <a:buChar char="•"/>
            </a:pPr>
            <a:endParaRPr lang="en-GB"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buClr>
                <a:srgbClr val="FF0000"/>
              </a:buClr>
              <a:buFont typeface="Arial" panose="020B0604020202020204" pitchFamily="34" charset="0"/>
              <a:buChar char="•"/>
            </a:pPr>
            <a:endParaRPr lang="en-GB"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93F1DFFD-35B6-0033-7B88-8664AFECA902}"/>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02426AAC-0DC8-E469-C0D4-854670D9B1DF}"/>
              </a:ext>
            </a:extLst>
          </p:cNvPr>
          <p:cNvSpPr>
            <a:spLocks noGrp="1"/>
          </p:cNvSpPr>
          <p:nvPr>
            <p:ph type="sldNum" sz="quarter" idx="12"/>
          </p:nvPr>
        </p:nvSpPr>
        <p:spPr/>
        <p:txBody>
          <a:bodyPr/>
          <a:lstStyle/>
          <a:p>
            <a:fld id="{08C03B71-4913-4FB0-92F2-29A7E1C1BD99}" type="slidenum">
              <a:rPr lang="en-GB" smtClean="0"/>
              <a:t>10</a:t>
            </a:fld>
            <a:endParaRPr lang="en-GB"/>
          </a:p>
        </p:txBody>
      </p:sp>
    </p:spTree>
    <p:extLst>
      <p:ext uri="{BB962C8B-B14F-4D97-AF65-F5344CB8AC3E}">
        <p14:creationId xmlns:p14="http://schemas.microsoft.com/office/powerpoint/2010/main" val="1964773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5CB79-9E6D-940C-70C6-9B925C624903}"/>
              </a:ext>
            </a:extLst>
          </p:cNvPr>
          <p:cNvSpPr>
            <a:spLocks noGrp="1"/>
          </p:cNvSpPr>
          <p:nvPr>
            <p:ph type="title"/>
          </p:nvPr>
        </p:nvSpPr>
        <p:spPr/>
        <p:txBody>
          <a:bodyPr/>
          <a:lstStyle/>
          <a:p>
            <a:r>
              <a:rPr lang="en-GB" kern="100">
                <a:latin typeface="Arial" panose="020B0604020202020204" pitchFamily="34" charset="0"/>
                <a:ea typeface="Calibri" panose="020F0502020204030204" pitchFamily="34" charset="0"/>
                <a:cs typeface="Times New Roman" panose="02020603050405020304" pitchFamily="18" charset="0"/>
              </a:rPr>
              <a:t>Many examples of inequitable practices </a:t>
            </a:r>
            <a:br>
              <a:rPr lang="en-GB" kern="100">
                <a:latin typeface="Calibri" panose="020F0502020204030204" pitchFamily="34" charset="0"/>
                <a:ea typeface="Calibri" panose="020F0502020204030204" pitchFamily="34" charset="0"/>
                <a:cs typeface="Times New Roman" panose="02020603050405020304" pitchFamily="18" charset="0"/>
              </a:rPr>
            </a:br>
            <a:endParaRPr lang="en-GB"/>
          </a:p>
        </p:txBody>
      </p:sp>
      <p:sp>
        <p:nvSpPr>
          <p:cNvPr id="3" name="Content Placeholder 2">
            <a:extLst>
              <a:ext uri="{FF2B5EF4-FFF2-40B4-BE49-F238E27FC236}">
                <a16:creationId xmlns:a16="http://schemas.microsoft.com/office/drawing/2014/main" id="{FCB32958-987C-FD55-F166-A71B790D624B}"/>
              </a:ext>
            </a:extLst>
          </p:cNvPr>
          <p:cNvSpPr>
            <a:spLocks noGrp="1"/>
          </p:cNvSpPr>
          <p:nvPr>
            <p:ph idx="1"/>
          </p:nvPr>
        </p:nvSpPr>
        <p:spPr>
          <a:xfrm>
            <a:off x="432000" y="907473"/>
            <a:ext cx="8280000" cy="3534927"/>
          </a:xfrm>
        </p:spPr>
        <p:txBody>
          <a:bodyPr/>
          <a:lstStyle/>
          <a:p>
            <a:pPr marL="342900" lvl="0" indent="-342900">
              <a:lnSpc>
                <a:spcPct val="107000"/>
              </a:lnSpc>
              <a:buClr>
                <a:srgbClr val="FF0000"/>
              </a:buClr>
              <a:buFont typeface="Symbol" panose="05050102010706020507" pitchFamily="18" charset="2"/>
              <a:buChar char=""/>
            </a:pPr>
            <a:r>
              <a:rPr lang="en-GB" kern="100">
                <a:latin typeface="Arial" panose="020B0604020202020204" pitchFamily="34" charset="0"/>
                <a:ea typeface="Calibri" panose="020F0502020204030204" pitchFamily="34" charset="0"/>
                <a:cs typeface="Times New Roman" panose="02020603050405020304" pitchFamily="18" charset="0"/>
              </a:rPr>
              <a:t>Research collaborations with “pre-set” agendas leave little room for Southern scholars to include contextual experiences in research, to co-create research, or add to its framing</a:t>
            </a:r>
            <a:endParaRPr lang="en-GB" kern="10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Clr>
                <a:srgbClr val="FF0000"/>
              </a:buClr>
              <a:buFont typeface="Symbol" panose="05050102010706020507" pitchFamily="18" charset="2"/>
              <a:buChar char=""/>
            </a:pPr>
            <a:r>
              <a:rPr lang="en-GB" kern="100">
                <a:latin typeface="Arial" panose="020B0604020202020204" pitchFamily="34" charset="0"/>
                <a:ea typeface="Calibri" panose="020F0502020204030204" pitchFamily="34" charset="0"/>
                <a:cs typeface="Times New Roman" panose="02020603050405020304" pitchFamily="18" charset="0"/>
              </a:rPr>
              <a:t>Intellectual property and power asymmetries that govern work responsibilities are major impediments to trust	</a:t>
            </a:r>
            <a:endParaRPr lang="en-GB" kern="10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Clr>
                <a:srgbClr val="FF0000"/>
              </a:buClr>
              <a:buFont typeface="Symbol" panose="05050102010706020507" pitchFamily="18" charset="2"/>
              <a:buChar char=""/>
            </a:pPr>
            <a:r>
              <a:rPr lang="en-GB" kern="100">
                <a:latin typeface="Arial" panose="020B0604020202020204" pitchFamily="34" charset="0"/>
                <a:ea typeface="Calibri" panose="020F0502020204030204" pitchFamily="34" charset="0"/>
                <a:cs typeface="Times New Roman" panose="02020603050405020304" pitchFamily="18" charset="0"/>
              </a:rPr>
              <a:t>Lack of financial resources a daily reality for most development organisations in global South; project-based nature of most funding unconducive for long-term strengthening of institutional capacities</a:t>
            </a:r>
            <a:endParaRPr lang="en-GB" kern="10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FF0000"/>
              </a:buClr>
              <a:buFont typeface="Symbol" panose="05050102010706020507" pitchFamily="18" charset="2"/>
              <a:buChar char=""/>
            </a:pPr>
            <a:r>
              <a:rPr lang="en-GB" kern="100">
                <a:latin typeface="Arial" panose="020B0604020202020204" pitchFamily="34" charset="0"/>
                <a:ea typeface="Calibri" panose="020F0502020204030204" pitchFamily="34" charset="0"/>
                <a:cs typeface="Times New Roman" panose="02020603050405020304" pitchFamily="18" charset="0"/>
              </a:rPr>
              <a:t>Partnering often the only way for global South researchers to access funding, so at a disadvantage when navigating the rules of the game  </a:t>
            </a:r>
            <a:endParaRPr lang="en-GB" kern="100">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Footer Placeholder 3">
            <a:extLst>
              <a:ext uri="{FF2B5EF4-FFF2-40B4-BE49-F238E27FC236}">
                <a16:creationId xmlns:a16="http://schemas.microsoft.com/office/drawing/2014/main" id="{9CFED186-D169-9387-D211-10C9A750F600}"/>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713D85F2-87C0-8E51-7753-FD3ED799351D}"/>
              </a:ext>
            </a:extLst>
          </p:cNvPr>
          <p:cNvSpPr>
            <a:spLocks noGrp="1"/>
          </p:cNvSpPr>
          <p:nvPr>
            <p:ph type="sldNum" sz="quarter" idx="12"/>
          </p:nvPr>
        </p:nvSpPr>
        <p:spPr/>
        <p:txBody>
          <a:bodyPr/>
          <a:lstStyle/>
          <a:p>
            <a:fld id="{08C03B71-4913-4FB0-92F2-29A7E1C1BD99}" type="slidenum">
              <a:rPr lang="en-GB" smtClean="0"/>
              <a:t>11</a:t>
            </a:fld>
            <a:endParaRPr lang="en-GB"/>
          </a:p>
        </p:txBody>
      </p:sp>
    </p:spTree>
    <p:extLst>
      <p:ext uri="{BB962C8B-B14F-4D97-AF65-F5344CB8AC3E}">
        <p14:creationId xmlns:p14="http://schemas.microsoft.com/office/powerpoint/2010/main" val="221311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C8740-F78E-F361-9473-6560774B629E}"/>
              </a:ext>
            </a:extLst>
          </p:cNvPr>
          <p:cNvSpPr>
            <a:spLocks noGrp="1"/>
          </p:cNvSpPr>
          <p:nvPr>
            <p:ph type="title"/>
          </p:nvPr>
        </p:nvSpPr>
        <p:spPr/>
        <p:txBody>
          <a:bodyPr/>
          <a:lstStyle/>
          <a:p>
            <a:r>
              <a:rPr lang="en-GB" kern="100">
                <a:latin typeface="Arial" panose="020B0604020202020204" pitchFamily="34" charset="0"/>
                <a:ea typeface="Calibri" panose="020F0502020204030204" pitchFamily="34" charset="0"/>
                <a:cs typeface="Times New Roman" panose="02020603050405020304" pitchFamily="18" charset="0"/>
              </a:rPr>
              <a:t>3. Plethora of guidelines and principles </a:t>
            </a:r>
            <a:br>
              <a:rPr lang="en-GB" kern="100">
                <a:latin typeface="Calibri" panose="020F0502020204030204" pitchFamily="34" charset="0"/>
                <a:ea typeface="Calibri" panose="020F0502020204030204" pitchFamily="34" charset="0"/>
                <a:cs typeface="Times New Roman" panose="02020603050405020304" pitchFamily="18" charset="0"/>
              </a:rPr>
            </a:br>
            <a:endParaRPr lang="en-GB"/>
          </a:p>
        </p:txBody>
      </p:sp>
      <p:sp>
        <p:nvSpPr>
          <p:cNvPr id="3" name="Content Placeholder 2">
            <a:extLst>
              <a:ext uri="{FF2B5EF4-FFF2-40B4-BE49-F238E27FC236}">
                <a16:creationId xmlns:a16="http://schemas.microsoft.com/office/drawing/2014/main" id="{3E4488CC-0BA3-6CFF-0CBC-977646021FB5}"/>
              </a:ext>
            </a:extLst>
          </p:cNvPr>
          <p:cNvSpPr>
            <a:spLocks noGrp="1"/>
          </p:cNvSpPr>
          <p:nvPr>
            <p:ph idx="1"/>
          </p:nvPr>
        </p:nvSpPr>
        <p:spPr>
          <a:xfrm>
            <a:off x="432000" y="817418"/>
            <a:ext cx="8280000" cy="3624982"/>
          </a:xfrm>
        </p:spPr>
        <p:txBody>
          <a:bodyPr/>
          <a:lstStyle/>
          <a:p>
            <a:pPr lvl="0">
              <a:lnSpc>
                <a:spcPct val="107000"/>
              </a:lnSpc>
              <a:buClr>
                <a:srgbClr val="FF0000"/>
              </a:buClr>
              <a:buFont typeface="Arial" panose="020B0604020202020204" pitchFamily="34" charset="0"/>
              <a:buChar char="•"/>
            </a:pPr>
            <a:r>
              <a:rPr lang="en-GB" kern="100" dirty="0">
                <a:latin typeface="Arial" panose="020B0604020202020204" pitchFamily="34" charset="0"/>
                <a:ea typeface="Calibri" panose="020F0502020204030204" pitchFamily="34" charset="0"/>
                <a:cs typeface="Times New Roman" panose="02020603050405020304" pitchFamily="18" charset="0"/>
              </a:rPr>
              <a:t>Important, helpful, aspirational, growing emphasis on mutual learning</a:t>
            </a:r>
            <a:endParaRPr lang="en-GB" kern="1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buClr>
                <a:srgbClr val="FF0000"/>
              </a:buClr>
              <a:buFont typeface="Arial" panose="020B0604020202020204" pitchFamily="34" charset="0"/>
              <a:buChar char="•"/>
            </a:pPr>
            <a:r>
              <a:rPr lang="en-GB" kern="100" dirty="0">
                <a:latin typeface="Arial" panose="020B0604020202020204" pitchFamily="34" charset="0"/>
                <a:ea typeface="Calibri" panose="020F0502020204030204" pitchFamily="34" charset="0"/>
                <a:cs typeface="Times New Roman" panose="02020603050405020304" pitchFamily="18" charset="0"/>
              </a:rPr>
              <a:t>But moving to action proves difficult</a:t>
            </a:r>
            <a:endParaRPr lang="en-GB" kern="100" dirty="0">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buClr>
                <a:srgbClr val="FF0000"/>
              </a:buClr>
              <a:buFont typeface="Arial" panose="020B0604020202020204" pitchFamily="34" charset="0"/>
              <a:buChar char="•"/>
            </a:pPr>
            <a:r>
              <a:rPr lang="en-GB" kern="100" dirty="0">
                <a:latin typeface="Arial" panose="020B0604020202020204" pitchFamily="34" charset="0"/>
                <a:ea typeface="Calibri" panose="020F0502020204030204" pitchFamily="34" charset="0"/>
                <a:cs typeface="Times New Roman" panose="02020603050405020304" pitchFamily="18" charset="0"/>
              </a:rPr>
              <a:t>Innovation needed, challenging status quo</a:t>
            </a:r>
            <a:endParaRPr lang="en-GB" kern="100" dirty="0">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buClr>
                <a:srgbClr val="FF0000"/>
              </a:buClr>
              <a:buFont typeface="Arial" panose="020B0604020202020204" pitchFamily="34" charset="0"/>
              <a:buChar char="•"/>
            </a:pPr>
            <a:r>
              <a:rPr lang="en-GB" kern="100" dirty="0">
                <a:latin typeface="Arial" panose="020B0604020202020204" pitchFamily="34" charset="0"/>
                <a:ea typeface="Calibri" panose="020F0502020204030204" pitchFamily="34" charset="0"/>
                <a:cs typeface="Times New Roman" panose="02020603050405020304" pitchFamily="18" charset="0"/>
              </a:rPr>
              <a:t>Risk appetite still low</a:t>
            </a:r>
            <a:endParaRPr lang="en-GB" kern="100" dirty="0">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buClr>
                <a:srgbClr val="FF0000"/>
              </a:buClr>
              <a:buFont typeface="Arial" panose="020B0604020202020204" pitchFamily="34" charset="0"/>
              <a:buChar char="•"/>
            </a:pPr>
            <a:r>
              <a:rPr lang="en-GB" kern="100" dirty="0">
                <a:latin typeface="Arial" panose="020B0604020202020204" pitchFamily="34" charset="0"/>
                <a:ea typeface="Calibri" panose="020F0502020204030204" pitchFamily="34" charset="0"/>
                <a:cs typeface="Times New Roman" panose="02020603050405020304" pitchFamily="18" charset="0"/>
              </a:rPr>
              <a:t>General lack of organisational reflection on processes of research design and implementation, and power dynamics involved (N-S, S-S)</a:t>
            </a:r>
            <a:endParaRPr lang="en-GB" kern="100" dirty="0">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buClr>
                <a:srgbClr val="FF0000"/>
              </a:buClr>
              <a:buFont typeface="Arial" panose="020B0604020202020204" pitchFamily="34" charset="0"/>
              <a:buChar char="•"/>
            </a:pPr>
            <a:r>
              <a:rPr lang="en-GB" kern="100" dirty="0">
                <a:latin typeface="Arial" panose="020B0604020202020204" pitchFamily="34" charset="0"/>
                <a:ea typeface="Calibri" panose="020F0502020204030204" pitchFamily="34" charset="0"/>
                <a:cs typeface="Times New Roman" panose="02020603050405020304" pitchFamily="18" charset="0"/>
              </a:rPr>
              <a:t>Need critical rethinking of norms, rules and practices underlying research partnerships </a:t>
            </a:r>
            <a:endParaRPr lang="en-GB" kern="100" dirty="0">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buClr>
                <a:srgbClr val="FF0000"/>
              </a:buClr>
              <a:buFont typeface="Arial" panose="020B0604020202020204" pitchFamily="34" charset="0"/>
              <a:buChar char="•"/>
            </a:pPr>
            <a:r>
              <a:rPr lang="en-GB" kern="100" dirty="0">
                <a:latin typeface="Arial" panose="020B0604020202020204" pitchFamily="34" charset="0"/>
                <a:ea typeface="Calibri" panose="020F0502020204030204" pitchFamily="34" charset="0"/>
                <a:cs typeface="Times New Roman" panose="02020603050405020304" pitchFamily="18" charset="0"/>
              </a:rPr>
              <a:t>“Safe spaces” needed for catalysing open dialogue on sensitive issues</a:t>
            </a:r>
            <a:endParaRPr lang="en-GB" kern="1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buClr>
                <a:srgbClr val="FF0000"/>
              </a:buClr>
              <a:buFont typeface="Arial" panose="020B0604020202020204" pitchFamily="34" charset="0"/>
              <a:buChar char="•"/>
            </a:pPr>
            <a:r>
              <a:rPr lang="en-GB" b="1" kern="100" dirty="0">
                <a:latin typeface="Arial" panose="020B0604020202020204" pitchFamily="34" charset="0"/>
                <a:ea typeface="Calibri" panose="020F0502020204030204" pitchFamily="34" charset="0"/>
                <a:cs typeface="Times New Roman" panose="02020603050405020304" pitchFamily="18" charset="0"/>
              </a:rPr>
              <a:t>Few observable changes in partnership practices</a:t>
            </a:r>
            <a:r>
              <a:rPr lang="en-GB" kern="100" dirty="0">
                <a:latin typeface="Arial" panose="020B0604020202020204" pitchFamily="34" charset="0"/>
                <a:ea typeface="Calibri" panose="020F0502020204030204" pitchFamily="34" charset="0"/>
                <a:cs typeface="Times New Roman" panose="02020603050405020304" pitchFamily="18" charset="0"/>
              </a:rPr>
              <a:t>; large gaps between stated ambitions of equitable research partnerships and actual practice </a:t>
            </a:r>
            <a:endParaRPr lang="en-GB" kern="100" dirty="0">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Footer Placeholder 3">
            <a:extLst>
              <a:ext uri="{FF2B5EF4-FFF2-40B4-BE49-F238E27FC236}">
                <a16:creationId xmlns:a16="http://schemas.microsoft.com/office/drawing/2014/main" id="{86B7999F-792B-732E-D9D5-4CBA82193432}"/>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A898E111-2BC6-5840-8C34-715496B0900B}"/>
              </a:ext>
            </a:extLst>
          </p:cNvPr>
          <p:cNvSpPr>
            <a:spLocks noGrp="1"/>
          </p:cNvSpPr>
          <p:nvPr>
            <p:ph type="sldNum" sz="quarter" idx="12"/>
          </p:nvPr>
        </p:nvSpPr>
        <p:spPr/>
        <p:txBody>
          <a:bodyPr/>
          <a:lstStyle/>
          <a:p>
            <a:fld id="{08C03B71-4913-4FB0-92F2-29A7E1C1BD99}" type="slidenum">
              <a:rPr lang="en-GB" smtClean="0"/>
              <a:t>12</a:t>
            </a:fld>
            <a:endParaRPr lang="en-GB"/>
          </a:p>
        </p:txBody>
      </p:sp>
    </p:spTree>
    <p:extLst>
      <p:ext uri="{BB962C8B-B14F-4D97-AF65-F5344CB8AC3E}">
        <p14:creationId xmlns:p14="http://schemas.microsoft.com/office/powerpoint/2010/main" val="688102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A6DFB-E3B6-4517-A37B-5E7F01F8177F}"/>
              </a:ext>
            </a:extLst>
          </p:cNvPr>
          <p:cNvSpPr>
            <a:spLocks noGrp="1"/>
          </p:cNvSpPr>
          <p:nvPr>
            <p:ph type="title"/>
          </p:nvPr>
        </p:nvSpPr>
        <p:spPr>
          <a:xfrm>
            <a:off x="515128" y="193109"/>
            <a:ext cx="8280000" cy="495672"/>
          </a:xfrm>
        </p:spPr>
        <p:txBody>
          <a:bodyPr/>
          <a:lstStyle/>
          <a:p>
            <a:r>
              <a:rPr lang="en-US" kern="100">
                <a:latin typeface="Arial" panose="020B0604020202020204" pitchFamily="34" charset="0"/>
                <a:ea typeface="Calibri" panose="020F0502020204030204" pitchFamily="34" charset="0"/>
                <a:cs typeface="Times New Roman" panose="02020603050405020304" pitchFamily="18" charset="0"/>
              </a:rPr>
              <a:t>Some common themes in guidelines</a:t>
            </a:r>
            <a:br>
              <a:rPr lang="en-US" kern="100">
                <a:latin typeface="Arial" panose="020B0604020202020204" pitchFamily="34" charset="0"/>
                <a:ea typeface="Calibri" panose="020F0502020204030204" pitchFamily="34" charset="0"/>
                <a:cs typeface="Times New Roman" panose="02020603050405020304" pitchFamily="18" charset="0"/>
              </a:rPr>
            </a:br>
            <a:endParaRPr lang="en-GB" kern="100">
              <a:latin typeface="Arial" panose="020B0604020202020204" pitchFamily="34" charset="0"/>
              <a:ea typeface="Calibri" panose="020F0502020204030204" pitchFamily="34"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A6539DD2-EAB3-4BED-B0D1-C13CD8C46356}"/>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C919F9DB-B91A-4001-A13D-28BCE379C13D}"/>
              </a:ext>
            </a:extLst>
          </p:cNvPr>
          <p:cNvSpPr>
            <a:spLocks noGrp="1"/>
          </p:cNvSpPr>
          <p:nvPr>
            <p:ph type="sldNum" sz="quarter" idx="12"/>
          </p:nvPr>
        </p:nvSpPr>
        <p:spPr/>
        <p:txBody>
          <a:bodyPr/>
          <a:lstStyle/>
          <a:p>
            <a:fld id="{08C03B71-4913-4FB0-92F2-29A7E1C1BD99}" type="slidenum">
              <a:rPr lang="en-GB" smtClean="0"/>
              <a:t>13</a:t>
            </a:fld>
            <a:endParaRPr lang="en-GB"/>
          </a:p>
        </p:txBody>
      </p:sp>
      <p:graphicFrame>
        <p:nvGraphicFramePr>
          <p:cNvPr id="3" name="Diagram 2">
            <a:extLst>
              <a:ext uri="{FF2B5EF4-FFF2-40B4-BE49-F238E27FC236}">
                <a16:creationId xmlns:a16="http://schemas.microsoft.com/office/drawing/2014/main" id="{2FE142B7-03F9-EBD9-A4BB-E471ACB46C98}"/>
              </a:ext>
            </a:extLst>
          </p:cNvPr>
          <p:cNvGraphicFramePr/>
          <p:nvPr>
            <p:extLst>
              <p:ext uri="{D42A27DB-BD31-4B8C-83A1-F6EECF244321}">
                <p14:modId xmlns:p14="http://schemas.microsoft.com/office/powerpoint/2010/main" val="3511860112"/>
              </p:ext>
            </p:extLst>
          </p:nvPr>
        </p:nvGraphicFramePr>
        <p:xfrm>
          <a:off x="434379" y="869223"/>
          <a:ext cx="8055379" cy="37407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un 6">
            <a:extLst>
              <a:ext uri="{FF2B5EF4-FFF2-40B4-BE49-F238E27FC236}">
                <a16:creationId xmlns:a16="http://schemas.microsoft.com/office/drawing/2014/main" id="{A1E645E9-FFAC-BC28-602B-D8E4E5C7A919}"/>
              </a:ext>
            </a:extLst>
          </p:cNvPr>
          <p:cNvSpPr/>
          <p:nvPr/>
        </p:nvSpPr>
        <p:spPr>
          <a:xfrm>
            <a:off x="3564986" y="1903752"/>
            <a:ext cx="1794164" cy="1662544"/>
          </a:xfrm>
          <a:prstGeom prst="su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9417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A6DFB-E3B6-4517-A37B-5E7F01F8177F}"/>
              </a:ext>
            </a:extLst>
          </p:cNvPr>
          <p:cNvSpPr>
            <a:spLocks noGrp="1"/>
          </p:cNvSpPr>
          <p:nvPr>
            <p:ph type="title"/>
          </p:nvPr>
        </p:nvSpPr>
        <p:spPr>
          <a:xfrm>
            <a:off x="432000" y="369960"/>
            <a:ext cx="8280000" cy="495672"/>
          </a:xfrm>
        </p:spPr>
        <p:txBody>
          <a:bodyPr/>
          <a:lstStyle/>
          <a:p>
            <a:r>
              <a:rPr lang="en-GB" dirty="0"/>
              <a:t>What about IDS Partnerships?</a:t>
            </a:r>
          </a:p>
        </p:txBody>
      </p:sp>
      <p:sp>
        <p:nvSpPr>
          <p:cNvPr id="4" name="Footer Placeholder 3">
            <a:extLst>
              <a:ext uri="{FF2B5EF4-FFF2-40B4-BE49-F238E27FC236}">
                <a16:creationId xmlns:a16="http://schemas.microsoft.com/office/drawing/2014/main" id="{A6539DD2-EAB3-4BED-B0D1-C13CD8C46356}"/>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C919F9DB-B91A-4001-A13D-28BCE379C13D}"/>
              </a:ext>
            </a:extLst>
          </p:cNvPr>
          <p:cNvSpPr>
            <a:spLocks noGrp="1"/>
          </p:cNvSpPr>
          <p:nvPr>
            <p:ph type="sldNum" sz="quarter" idx="12"/>
          </p:nvPr>
        </p:nvSpPr>
        <p:spPr/>
        <p:txBody>
          <a:bodyPr/>
          <a:lstStyle/>
          <a:p>
            <a:fld id="{08C03B71-4913-4FB0-92F2-29A7E1C1BD99}" type="slidenum">
              <a:rPr lang="en-GB" smtClean="0"/>
              <a:t>14</a:t>
            </a:fld>
            <a:endParaRPr lang="en-GB"/>
          </a:p>
        </p:txBody>
      </p:sp>
      <p:pic>
        <p:nvPicPr>
          <p:cNvPr id="7" name="Picture 6" descr="A map of the world&#10;&#10;Description automatically generated">
            <a:extLst>
              <a:ext uri="{FF2B5EF4-FFF2-40B4-BE49-F238E27FC236}">
                <a16:creationId xmlns:a16="http://schemas.microsoft.com/office/drawing/2014/main" id="{F1AAE637-A67E-C801-266D-0C0B233B69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5287" y="701799"/>
            <a:ext cx="6648713" cy="3739901"/>
          </a:xfrm>
          <a:prstGeom prst="rect">
            <a:avLst/>
          </a:prstGeom>
        </p:spPr>
      </p:pic>
      <p:sp>
        <p:nvSpPr>
          <p:cNvPr id="3" name="TextBox 2">
            <a:extLst>
              <a:ext uri="{FF2B5EF4-FFF2-40B4-BE49-F238E27FC236}">
                <a16:creationId xmlns:a16="http://schemas.microsoft.com/office/drawing/2014/main" id="{F5CB22E1-0BA2-EF05-9773-73A987B7AA24}"/>
              </a:ext>
            </a:extLst>
          </p:cNvPr>
          <p:cNvSpPr txBox="1"/>
          <p:nvPr/>
        </p:nvSpPr>
        <p:spPr>
          <a:xfrm>
            <a:off x="351416" y="2925196"/>
            <a:ext cx="2242963" cy="1754326"/>
          </a:xfrm>
          <a:prstGeom prst="rect">
            <a:avLst/>
          </a:prstGeom>
          <a:noFill/>
        </p:spPr>
        <p:txBody>
          <a:bodyPr wrap="square" lIns="91440" tIns="45720" rIns="91440" bIns="45720" rtlCol="0" anchor="t">
            <a:spAutoFit/>
          </a:bodyPr>
          <a:lstStyle/>
          <a:p>
            <a:r>
              <a:rPr lang="en-GB" sz="1800" dirty="0"/>
              <a:t>We currently have over </a:t>
            </a:r>
            <a:r>
              <a:rPr lang="en-GB" sz="1800" dirty="0">
                <a:solidFill>
                  <a:srgbClr val="000000"/>
                </a:solidFill>
              </a:rPr>
              <a:t>360</a:t>
            </a:r>
            <a:r>
              <a:rPr lang="en-GB" sz="1800" dirty="0"/>
              <a:t> research, learning and funding partnerships in over 50 countries</a:t>
            </a:r>
          </a:p>
        </p:txBody>
      </p:sp>
      <p:sp>
        <p:nvSpPr>
          <p:cNvPr id="6" name="TextBox 5">
            <a:extLst>
              <a:ext uri="{FF2B5EF4-FFF2-40B4-BE49-F238E27FC236}">
                <a16:creationId xmlns:a16="http://schemas.microsoft.com/office/drawing/2014/main" id="{32401F68-5299-AC7C-4E3E-897FD45DCC35}"/>
              </a:ext>
            </a:extLst>
          </p:cNvPr>
          <p:cNvSpPr txBox="1"/>
          <p:nvPr/>
        </p:nvSpPr>
        <p:spPr>
          <a:xfrm>
            <a:off x="427421" y="861374"/>
            <a:ext cx="2063731" cy="1754326"/>
          </a:xfrm>
          <a:prstGeom prst="rect">
            <a:avLst/>
          </a:prstGeom>
          <a:noFill/>
        </p:spPr>
        <p:txBody>
          <a:bodyPr wrap="square" lIns="91440" tIns="45720" rIns="91440" bIns="45720" rtlCol="0" anchor="t">
            <a:spAutoFit/>
          </a:bodyPr>
          <a:lstStyle/>
          <a:p>
            <a:r>
              <a:rPr lang="en-GB"/>
              <a:t>We work with:</a:t>
            </a:r>
          </a:p>
          <a:p>
            <a:pPr marL="285750" indent="-285750">
              <a:buClr>
                <a:schemeClr val="accent1"/>
              </a:buClr>
              <a:buFont typeface="Arial" panose="020B0604020202020204" pitchFamily="34" charset="0"/>
              <a:buChar char="─"/>
            </a:pPr>
            <a:r>
              <a:rPr lang="en-GB"/>
              <a:t>Civil society organisations</a:t>
            </a:r>
          </a:p>
          <a:p>
            <a:pPr marL="285750" indent="-285750">
              <a:buClr>
                <a:schemeClr val="accent1"/>
              </a:buClr>
              <a:buFont typeface="Arial" panose="020B0604020202020204" pitchFamily="34" charset="0"/>
              <a:buChar char="─"/>
            </a:pPr>
            <a:r>
              <a:rPr lang="en-GB"/>
              <a:t>Think tanks</a:t>
            </a:r>
          </a:p>
          <a:p>
            <a:pPr marL="285750" indent="-285750">
              <a:buClr>
                <a:schemeClr val="accent1"/>
              </a:buClr>
              <a:buFont typeface="Arial" panose="020B0604020202020204" pitchFamily="34" charset="0"/>
              <a:buChar char="─"/>
            </a:pPr>
            <a:r>
              <a:rPr lang="en-GB"/>
              <a:t>Public sector bodies</a:t>
            </a:r>
          </a:p>
          <a:p>
            <a:pPr marL="285750" indent="-285750">
              <a:buClr>
                <a:schemeClr val="accent1"/>
              </a:buClr>
              <a:buFont typeface="Arial" panose="020B0604020202020204" pitchFamily="34" charset="0"/>
              <a:buChar char="─"/>
            </a:pPr>
            <a:r>
              <a:rPr lang="en-GB"/>
              <a:t>Academic and research institutes</a:t>
            </a:r>
          </a:p>
          <a:p>
            <a:pPr marL="285750" indent="-285750">
              <a:buClr>
                <a:schemeClr val="accent1"/>
              </a:buClr>
              <a:buFont typeface="Arial" panose="020B0604020202020204" pitchFamily="34" charset="0"/>
              <a:buChar char="─"/>
            </a:pPr>
            <a:r>
              <a:rPr lang="en-GB"/>
              <a:t>UN agencies</a:t>
            </a:r>
          </a:p>
        </p:txBody>
      </p:sp>
    </p:spTree>
    <p:extLst>
      <p:ext uri="{BB962C8B-B14F-4D97-AF65-F5344CB8AC3E}">
        <p14:creationId xmlns:p14="http://schemas.microsoft.com/office/powerpoint/2010/main" val="79748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80960-318F-4788-247E-35DFEFFEF589}"/>
              </a:ext>
            </a:extLst>
          </p:cNvPr>
          <p:cNvSpPr>
            <a:spLocks noGrp="1"/>
          </p:cNvSpPr>
          <p:nvPr>
            <p:ph type="title"/>
          </p:nvPr>
        </p:nvSpPr>
        <p:spPr/>
        <p:txBody>
          <a:bodyPr/>
          <a:lstStyle/>
          <a:p>
            <a:r>
              <a:rPr lang="en-GB" dirty="0"/>
              <a:t>IDS approach to partnership grounded in our values</a:t>
            </a:r>
          </a:p>
        </p:txBody>
      </p:sp>
      <p:sp>
        <p:nvSpPr>
          <p:cNvPr id="3" name="Content Placeholder 2">
            <a:extLst>
              <a:ext uri="{FF2B5EF4-FFF2-40B4-BE49-F238E27FC236}">
                <a16:creationId xmlns:a16="http://schemas.microsoft.com/office/drawing/2014/main" id="{76B5E130-9F7D-583C-10D7-1625AF4F4C18}"/>
              </a:ext>
            </a:extLst>
          </p:cNvPr>
          <p:cNvSpPr>
            <a:spLocks noGrp="1"/>
          </p:cNvSpPr>
          <p:nvPr>
            <p:ph idx="1"/>
          </p:nvPr>
        </p:nvSpPr>
        <p:spPr>
          <a:xfrm>
            <a:off x="480491" y="1137259"/>
            <a:ext cx="8280000" cy="2772000"/>
          </a:xfrm>
        </p:spPr>
        <p:txBody>
          <a:bodyPr/>
          <a:lstStyle/>
          <a:p>
            <a:pPr fontAlgn="base">
              <a:buFont typeface="Arial" panose="020B0604020202020204" pitchFamily="34" charset="0"/>
              <a:buChar char="•"/>
            </a:pPr>
            <a:r>
              <a:rPr lang="en-US" sz="2400" b="0" i="0" dirty="0">
                <a:solidFill>
                  <a:srgbClr val="3C3C3B"/>
                </a:solidFill>
                <a:effectLst/>
                <a:latin typeface="Gilroy"/>
              </a:rPr>
              <a:t>“Our values are core to who we are, what we stand for and how we behave. They apply equally to how members (staff, students, alumni and associates) work together within the Institute and how IDS works with partners and sub-contractors.”</a:t>
            </a:r>
          </a:p>
          <a:p>
            <a:pPr fontAlgn="base">
              <a:buFont typeface="Arial" panose="020B0604020202020204" pitchFamily="34" charset="0"/>
              <a:buChar char="•"/>
            </a:pPr>
            <a:endParaRPr lang="en-US" sz="1000" b="0" i="0" dirty="0">
              <a:solidFill>
                <a:srgbClr val="3C3C3B"/>
              </a:solidFill>
              <a:effectLst/>
              <a:latin typeface="Gilroy"/>
            </a:endParaRPr>
          </a:p>
          <a:p>
            <a:pPr fontAlgn="base">
              <a:buFont typeface="Arial" panose="020B0604020202020204" pitchFamily="34" charset="0"/>
              <a:buChar char="•"/>
            </a:pPr>
            <a:r>
              <a:rPr lang="en-US" sz="2400" b="0" i="0" dirty="0">
                <a:solidFill>
                  <a:srgbClr val="3C3C3B"/>
                </a:solidFill>
                <a:effectLst/>
                <a:latin typeface="Gilroy"/>
              </a:rPr>
              <a:t>“We strive to be respectful, inclusive, resourceful and excellent”</a:t>
            </a:r>
          </a:p>
          <a:p>
            <a:pPr fontAlgn="base">
              <a:buFont typeface="Arial" panose="020B0604020202020204" pitchFamily="34" charset="0"/>
              <a:buChar char="•"/>
            </a:pPr>
            <a:endParaRPr lang="en-US" sz="900" dirty="0">
              <a:solidFill>
                <a:srgbClr val="3C3C3B"/>
              </a:solidFill>
              <a:latin typeface="Gilroy"/>
            </a:endParaRPr>
          </a:p>
          <a:p>
            <a:pPr fontAlgn="base">
              <a:buFont typeface="Arial" panose="020B0604020202020204" pitchFamily="34" charset="0"/>
              <a:buChar char="•"/>
            </a:pPr>
            <a:r>
              <a:rPr lang="en-US" sz="2400" b="0" i="0" dirty="0">
                <a:solidFill>
                  <a:srgbClr val="3C3C3B"/>
                </a:solidFill>
                <a:effectLst/>
                <a:latin typeface="Gilroy"/>
              </a:rPr>
              <a:t>But we need to do more – learning from experience with others, and strengthen our approach to partnerships</a:t>
            </a:r>
          </a:p>
          <a:p>
            <a:pPr marL="0" indent="0" fontAlgn="base">
              <a:buNone/>
            </a:pPr>
            <a:endParaRPr lang="en-US" sz="2400" b="0" i="0" dirty="0">
              <a:solidFill>
                <a:srgbClr val="3C3C3B"/>
              </a:solidFill>
              <a:effectLst/>
              <a:latin typeface="Gilroy"/>
            </a:endParaRPr>
          </a:p>
          <a:p>
            <a:endParaRPr lang="en-GB" dirty="0"/>
          </a:p>
        </p:txBody>
      </p:sp>
      <p:sp>
        <p:nvSpPr>
          <p:cNvPr id="4" name="Footer Placeholder 3">
            <a:extLst>
              <a:ext uri="{FF2B5EF4-FFF2-40B4-BE49-F238E27FC236}">
                <a16:creationId xmlns:a16="http://schemas.microsoft.com/office/drawing/2014/main" id="{0B8506BE-2603-BB2D-DC94-B80B2E9561FC}"/>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96534784-950D-DFAA-F778-0DB042D7AFC2}"/>
              </a:ext>
            </a:extLst>
          </p:cNvPr>
          <p:cNvSpPr>
            <a:spLocks noGrp="1"/>
          </p:cNvSpPr>
          <p:nvPr>
            <p:ph type="sldNum" sz="quarter" idx="12"/>
          </p:nvPr>
        </p:nvSpPr>
        <p:spPr/>
        <p:txBody>
          <a:bodyPr/>
          <a:lstStyle/>
          <a:p>
            <a:fld id="{08C03B71-4913-4FB0-92F2-29A7E1C1BD99}" type="slidenum">
              <a:rPr lang="en-GB" smtClean="0"/>
              <a:t>15</a:t>
            </a:fld>
            <a:endParaRPr lang="en-GB"/>
          </a:p>
        </p:txBody>
      </p:sp>
    </p:spTree>
    <p:extLst>
      <p:ext uri="{BB962C8B-B14F-4D97-AF65-F5344CB8AC3E}">
        <p14:creationId xmlns:p14="http://schemas.microsoft.com/office/powerpoint/2010/main" val="846018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4B8D7-609D-ECA0-1AE1-E74D71490E4F}"/>
              </a:ext>
            </a:extLst>
          </p:cNvPr>
          <p:cNvSpPr>
            <a:spLocks noGrp="1"/>
          </p:cNvSpPr>
          <p:nvPr>
            <p:ph type="title"/>
          </p:nvPr>
        </p:nvSpPr>
        <p:spPr>
          <a:xfrm>
            <a:off x="431999" y="369960"/>
            <a:ext cx="8469545" cy="1152000"/>
          </a:xfrm>
        </p:spPr>
        <p:txBody>
          <a:bodyPr/>
          <a:lstStyle/>
          <a:p>
            <a:r>
              <a:rPr lang="en-GB" dirty="0"/>
              <a:t>Prior work shaped IDS thinking and practice on partnerships</a:t>
            </a:r>
            <a:endParaRPr lang="en-GB" i="1" dirty="0"/>
          </a:p>
        </p:txBody>
      </p:sp>
      <p:sp>
        <p:nvSpPr>
          <p:cNvPr id="3" name="Content Placeholder 2">
            <a:extLst>
              <a:ext uri="{FF2B5EF4-FFF2-40B4-BE49-F238E27FC236}">
                <a16:creationId xmlns:a16="http://schemas.microsoft.com/office/drawing/2014/main" id="{EFF9018F-924F-7E9A-2231-383215E37982}"/>
              </a:ext>
            </a:extLst>
          </p:cNvPr>
          <p:cNvSpPr>
            <a:spLocks noGrp="1"/>
          </p:cNvSpPr>
          <p:nvPr>
            <p:ph idx="1"/>
          </p:nvPr>
        </p:nvSpPr>
        <p:spPr>
          <a:xfrm>
            <a:off x="533371" y="2679432"/>
            <a:ext cx="3782320" cy="1580842"/>
          </a:xfrm>
        </p:spPr>
        <p:txBody>
          <a:bodyPr/>
          <a:lstStyle/>
          <a:p>
            <a:pPr marL="0" indent="0">
              <a:buNone/>
            </a:pPr>
            <a:r>
              <a:rPr lang="en-US" sz="2000" b="1" dirty="0"/>
              <a:t>Pathways of Women’s Empowerment </a:t>
            </a:r>
          </a:p>
          <a:p>
            <a:pPr marL="0" indent="0">
              <a:buNone/>
            </a:pPr>
            <a:r>
              <a:rPr lang="en-US" sz="1400" b="1" dirty="0"/>
              <a:t>- </a:t>
            </a:r>
            <a:r>
              <a:rPr lang="en-US" sz="1400" dirty="0"/>
              <a:t>an international research and communications </a:t>
            </a:r>
            <a:r>
              <a:rPr lang="en-US" sz="1400" dirty="0" err="1"/>
              <a:t>programme</a:t>
            </a:r>
            <a:r>
              <a:rPr lang="en-US" sz="1400" dirty="0"/>
              <a:t> established in 2006 with the aim of understanding and influencing efforts to bring about positive change in women’s lives</a:t>
            </a:r>
            <a:endParaRPr lang="en-GB" dirty="0"/>
          </a:p>
        </p:txBody>
      </p:sp>
      <p:sp>
        <p:nvSpPr>
          <p:cNvPr id="4" name="Footer Placeholder 3">
            <a:extLst>
              <a:ext uri="{FF2B5EF4-FFF2-40B4-BE49-F238E27FC236}">
                <a16:creationId xmlns:a16="http://schemas.microsoft.com/office/drawing/2014/main" id="{4B5418B5-89BE-B0F4-103E-AD0E1E8FE161}"/>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CD7E677E-A9BC-974A-3DF4-ED33AACAAA42}"/>
              </a:ext>
            </a:extLst>
          </p:cNvPr>
          <p:cNvSpPr>
            <a:spLocks noGrp="1"/>
          </p:cNvSpPr>
          <p:nvPr>
            <p:ph type="sldNum" sz="quarter" idx="12"/>
          </p:nvPr>
        </p:nvSpPr>
        <p:spPr/>
        <p:txBody>
          <a:bodyPr/>
          <a:lstStyle/>
          <a:p>
            <a:fld id="{08C03B71-4913-4FB0-92F2-29A7E1C1BD99}" type="slidenum">
              <a:rPr lang="en-GB" smtClean="0"/>
              <a:t>16</a:t>
            </a:fld>
            <a:endParaRPr lang="en-GB"/>
          </a:p>
        </p:txBody>
      </p:sp>
      <p:pic>
        <p:nvPicPr>
          <p:cNvPr id="7" name="Picture 6">
            <a:extLst>
              <a:ext uri="{FF2B5EF4-FFF2-40B4-BE49-F238E27FC236}">
                <a16:creationId xmlns:a16="http://schemas.microsoft.com/office/drawing/2014/main" id="{855A31C2-565E-D110-AAD8-CA739EE335AF}"/>
              </a:ext>
            </a:extLst>
          </p:cNvPr>
          <p:cNvPicPr>
            <a:picLocks noChangeAspect="1"/>
          </p:cNvPicPr>
          <p:nvPr/>
        </p:nvPicPr>
        <p:blipFill>
          <a:blip r:embed="rId2"/>
          <a:stretch>
            <a:fillRect/>
          </a:stretch>
        </p:blipFill>
        <p:spPr>
          <a:xfrm>
            <a:off x="5033154" y="1330036"/>
            <a:ext cx="3930735" cy="3063738"/>
          </a:xfrm>
          <a:prstGeom prst="rect">
            <a:avLst/>
          </a:prstGeom>
        </p:spPr>
      </p:pic>
      <p:pic>
        <p:nvPicPr>
          <p:cNvPr id="8" name="Picture 7">
            <a:extLst>
              <a:ext uri="{FF2B5EF4-FFF2-40B4-BE49-F238E27FC236}">
                <a16:creationId xmlns:a16="http://schemas.microsoft.com/office/drawing/2014/main" id="{16276C7B-C649-F58D-4105-3BE4A6A6443E}"/>
              </a:ext>
            </a:extLst>
          </p:cNvPr>
          <p:cNvPicPr>
            <a:picLocks noChangeAspect="1"/>
          </p:cNvPicPr>
          <p:nvPr/>
        </p:nvPicPr>
        <p:blipFill>
          <a:blip r:embed="rId3"/>
          <a:stretch>
            <a:fillRect/>
          </a:stretch>
        </p:blipFill>
        <p:spPr>
          <a:xfrm>
            <a:off x="180111" y="1182488"/>
            <a:ext cx="4883726" cy="1435174"/>
          </a:xfrm>
          <a:prstGeom prst="rect">
            <a:avLst/>
          </a:prstGeom>
        </p:spPr>
      </p:pic>
      <p:sp>
        <p:nvSpPr>
          <p:cNvPr id="10" name="TextBox 9">
            <a:extLst>
              <a:ext uri="{FF2B5EF4-FFF2-40B4-BE49-F238E27FC236}">
                <a16:creationId xmlns:a16="http://schemas.microsoft.com/office/drawing/2014/main" id="{8F50508B-2524-E75B-424D-8B9964947986}"/>
              </a:ext>
            </a:extLst>
          </p:cNvPr>
          <p:cNvSpPr txBox="1"/>
          <p:nvPr/>
        </p:nvSpPr>
        <p:spPr>
          <a:xfrm>
            <a:off x="2209800" y="4356689"/>
            <a:ext cx="4572000" cy="461665"/>
          </a:xfrm>
          <a:prstGeom prst="rect">
            <a:avLst/>
          </a:prstGeom>
          <a:noFill/>
        </p:spPr>
        <p:txBody>
          <a:bodyPr wrap="square">
            <a:spAutoFit/>
          </a:bodyPr>
          <a:lstStyle/>
          <a:p>
            <a:r>
              <a:rPr lang="en-GB" sz="2400" b="1" spc="-40" dirty="0">
                <a:solidFill>
                  <a:schemeClr val="accent1"/>
                </a:solidFill>
                <a:latin typeface="+mj-lt"/>
                <a:ea typeface="+mj-ea"/>
                <a:cs typeface="+mj-cs"/>
              </a:rPr>
              <a:t>Whose knowledge counts?</a:t>
            </a:r>
          </a:p>
        </p:txBody>
      </p:sp>
    </p:spTree>
    <p:extLst>
      <p:ext uri="{BB962C8B-B14F-4D97-AF65-F5344CB8AC3E}">
        <p14:creationId xmlns:p14="http://schemas.microsoft.com/office/powerpoint/2010/main" val="405897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4FE79-F03B-96A2-026A-494CC5DC7995}"/>
              </a:ext>
            </a:extLst>
          </p:cNvPr>
          <p:cNvSpPr>
            <a:spLocks noGrp="1"/>
          </p:cNvSpPr>
          <p:nvPr>
            <p:ph type="title"/>
          </p:nvPr>
        </p:nvSpPr>
        <p:spPr>
          <a:xfrm>
            <a:off x="432000" y="369960"/>
            <a:ext cx="3197891" cy="579076"/>
          </a:xfrm>
        </p:spPr>
        <p:txBody>
          <a:bodyPr/>
          <a:lstStyle/>
          <a:p>
            <a:r>
              <a:rPr lang="en-GB" dirty="0"/>
              <a:t>International Centre for Tax and Development</a:t>
            </a:r>
            <a:br>
              <a:rPr lang="en-GB" dirty="0"/>
            </a:br>
            <a:endParaRPr lang="en-GB" dirty="0"/>
          </a:p>
        </p:txBody>
      </p:sp>
      <p:sp>
        <p:nvSpPr>
          <p:cNvPr id="3" name="Content Placeholder 2">
            <a:extLst>
              <a:ext uri="{FF2B5EF4-FFF2-40B4-BE49-F238E27FC236}">
                <a16:creationId xmlns:a16="http://schemas.microsoft.com/office/drawing/2014/main" id="{1BF03863-8259-FD4D-95D7-2AF65F5932BA}"/>
              </a:ext>
            </a:extLst>
          </p:cNvPr>
          <p:cNvSpPr>
            <a:spLocks noGrp="1"/>
          </p:cNvSpPr>
          <p:nvPr>
            <p:ph idx="1"/>
          </p:nvPr>
        </p:nvSpPr>
        <p:spPr>
          <a:xfrm>
            <a:off x="432000" y="1091324"/>
            <a:ext cx="8280000" cy="2772000"/>
          </a:xfrm>
        </p:spPr>
        <p:txBody>
          <a:bodyPr/>
          <a:lstStyle/>
          <a:p>
            <a:pPr marL="0" indent="0">
              <a:buNone/>
            </a:pPr>
            <a:endParaRPr lang="en-GB" sz="2800" dirty="0"/>
          </a:p>
          <a:p>
            <a:pPr marL="0" indent="0">
              <a:buNone/>
            </a:pPr>
            <a:r>
              <a:rPr lang="en-GB" sz="2400" dirty="0"/>
              <a:t>Partnering guidelines:</a:t>
            </a:r>
          </a:p>
          <a:p>
            <a:pPr>
              <a:buFont typeface="Arial" panose="020B0604020202020204" pitchFamily="34" charset="0"/>
              <a:buChar char="•"/>
            </a:pPr>
            <a:r>
              <a:rPr lang="en-GB" dirty="0"/>
              <a:t>Clarity from beginning about what is on “offer” and expectations of projects</a:t>
            </a:r>
          </a:p>
          <a:p>
            <a:pPr>
              <a:buFont typeface="Arial" panose="020B0604020202020204" pitchFamily="34" charset="0"/>
              <a:buChar char="•"/>
            </a:pPr>
            <a:r>
              <a:rPr lang="en-GB" dirty="0"/>
              <a:t>MOUs, contracts, remuneration</a:t>
            </a:r>
          </a:p>
          <a:p>
            <a:pPr>
              <a:buFont typeface="Arial" panose="020B0604020202020204" pitchFamily="34" charset="0"/>
              <a:buChar char="•"/>
            </a:pPr>
            <a:r>
              <a:rPr lang="en-GB" dirty="0"/>
              <a:t>Data and confidentiality </a:t>
            </a:r>
          </a:p>
          <a:p>
            <a:pPr>
              <a:buFont typeface="Arial" panose="020B0604020202020204" pitchFamily="34" charset="0"/>
              <a:buChar char="•"/>
            </a:pPr>
            <a:r>
              <a:rPr lang="en-US" dirty="0"/>
              <a:t>Engagement, mutual learning, and communication throughout the project cycle</a:t>
            </a:r>
          </a:p>
          <a:p>
            <a:pPr>
              <a:buFont typeface="Arial" panose="020B0604020202020204" pitchFamily="34" charset="0"/>
              <a:buChar char="•"/>
            </a:pPr>
            <a:r>
              <a:rPr lang="en-US" dirty="0"/>
              <a:t>Publication and authorship</a:t>
            </a:r>
          </a:p>
          <a:p>
            <a:pPr>
              <a:buFont typeface="Arial" panose="020B0604020202020204" pitchFamily="34" charset="0"/>
              <a:buChar char="•"/>
            </a:pPr>
            <a:r>
              <a:rPr lang="en-US" dirty="0"/>
              <a:t>Coordination across projects and </a:t>
            </a:r>
            <a:r>
              <a:rPr lang="en-US" dirty="0" err="1"/>
              <a:t>programmes</a:t>
            </a:r>
            <a:r>
              <a:rPr lang="en-US" dirty="0"/>
              <a:t> within a portfolio</a:t>
            </a:r>
          </a:p>
          <a:p>
            <a:pPr>
              <a:buFont typeface="Arial" panose="020B0604020202020204" pitchFamily="34" charset="0"/>
              <a:buChar char="•"/>
            </a:pPr>
            <a:r>
              <a:rPr lang="en-US" dirty="0"/>
              <a:t>Take the time needed to put these building blocks in place</a:t>
            </a:r>
          </a:p>
          <a:p>
            <a:pPr marL="0" indent="0">
              <a:buNone/>
            </a:pPr>
            <a:endParaRPr lang="en-US" dirty="0"/>
          </a:p>
          <a:p>
            <a:pPr marL="0" indent="0">
              <a:buNone/>
            </a:pPr>
            <a:endParaRPr lang="en-US" dirty="0"/>
          </a:p>
          <a:p>
            <a:pPr marL="0" indent="0">
              <a:buNone/>
            </a:pPr>
            <a:endParaRPr lang="en-GB" dirty="0"/>
          </a:p>
        </p:txBody>
      </p:sp>
      <p:sp>
        <p:nvSpPr>
          <p:cNvPr id="4" name="Footer Placeholder 3">
            <a:extLst>
              <a:ext uri="{FF2B5EF4-FFF2-40B4-BE49-F238E27FC236}">
                <a16:creationId xmlns:a16="http://schemas.microsoft.com/office/drawing/2014/main" id="{DC1A39EE-9152-5F54-A877-D82BAA14A02E}"/>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A8C3A57A-9726-654E-0BEB-7A87F6F59C57}"/>
              </a:ext>
            </a:extLst>
          </p:cNvPr>
          <p:cNvSpPr>
            <a:spLocks noGrp="1"/>
          </p:cNvSpPr>
          <p:nvPr>
            <p:ph type="sldNum" sz="quarter" idx="12"/>
          </p:nvPr>
        </p:nvSpPr>
        <p:spPr/>
        <p:txBody>
          <a:bodyPr/>
          <a:lstStyle/>
          <a:p>
            <a:fld id="{08C03B71-4913-4FB0-92F2-29A7E1C1BD99}" type="slidenum">
              <a:rPr lang="en-GB" smtClean="0"/>
              <a:t>17</a:t>
            </a:fld>
            <a:endParaRPr lang="en-GB"/>
          </a:p>
        </p:txBody>
      </p:sp>
      <p:pic>
        <p:nvPicPr>
          <p:cNvPr id="7" name="Picture 6">
            <a:extLst>
              <a:ext uri="{FF2B5EF4-FFF2-40B4-BE49-F238E27FC236}">
                <a16:creationId xmlns:a16="http://schemas.microsoft.com/office/drawing/2014/main" id="{F9962DA5-7CE1-C658-8573-A5FDBD7F33BC}"/>
              </a:ext>
            </a:extLst>
          </p:cNvPr>
          <p:cNvPicPr>
            <a:picLocks noChangeAspect="1"/>
          </p:cNvPicPr>
          <p:nvPr/>
        </p:nvPicPr>
        <p:blipFill>
          <a:blip r:embed="rId2"/>
          <a:stretch>
            <a:fillRect/>
          </a:stretch>
        </p:blipFill>
        <p:spPr>
          <a:xfrm>
            <a:off x="4883482" y="280160"/>
            <a:ext cx="3505689" cy="1438476"/>
          </a:xfrm>
          <a:prstGeom prst="rect">
            <a:avLst/>
          </a:prstGeom>
        </p:spPr>
      </p:pic>
    </p:spTree>
    <p:extLst>
      <p:ext uri="{BB962C8B-B14F-4D97-AF65-F5344CB8AC3E}">
        <p14:creationId xmlns:p14="http://schemas.microsoft.com/office/powerpoint/2010/main" val="1205986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305AC-2521-06AF-B7FD-86064EFE876B}"/>
              </a:ext>
            </a:extLst>
          </p:cNvPr>
          <p:cNvSpPr>
            <a:spLocks noGrp="1"/>
          </p:cNvSpPr>
          <p:nvPr>
            <p:ph type="title"/>
          </p:nvPr>
        </p:nvSpPr>
        <p:spPr>
          <a:xfrm>
            <a:off x="432000" y="369960"/>
            <a:ext cx="8280000" cy="454385"/>
          </a:xfrm>
        </p:spPr>
        <p:txBody>
          <a:bodyPr/>
          <a:lstStyle/>
          <a:p>
            <a:r>
              <a:rPr lang="en-GB" kern="100" dirty="0">
                <a:latin typeface="Arial" panose="020B0604020202020204" pitchFamily="34" charset="0"/>
                <a:ea typeface="Calibri" panose="020F0502020204030204" pitchFamily="34" charset="0"/>
                <a:cs typeface="Times New Roman" panose="02020603050405020304" pitchFamily="18" charset="0"/>
              </a:rPr>
              <a:t>Practical areas for action</a:t>
            </a:r>
            <a:br>
              <a:rPr lang="en-GB" kern="100" dirty="0">
                <a:latin typeface="Arial" panose="020B0604020202020204" pitchFamily="34" charset="0"/>
                <a:ea typeface="Calibri" panose="020F0502020204030204" pitchFamily="34" charset="0"/>
                <a:cs typeface="Times New Roman" panose="02020603050405020304" pitchFamily="18" charset="0"/>
              </a:rPr>
            </a:br>
            <a:endParaRPr lang="en-GB" kern="100" dirty="0">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C74B52D-AE0B-C869-0C2A-92B4D59D7365}"/>
              </a:ext>
            </a:extLst>
          </p:cNvPr>
          <p:cNvSpPr>
            <a:spLocks noGrp="1"/>
          </p:cNvSpPr>
          <p:nvPr>
            <p:ph idx="1"/>
          </p:nvPr>
        </p:nvSpPr>
        <p:spPr>
          <a:xfrm>
            <a:off x="441686" y="746854"/>
            <a:ext cx="8280000" cy="3695546"/>
          </a:xfrm>
        </p:spPr>
        <p:txBody>
          <a:bodyPr/>
          <a:lstStyle/>
          <a:p>
            <a:pPr marL="179705" indent="-179705">
              <a:buClr>
                <a:srgbClr val="FF0000"/>
              </a:buClr>
              <a:buFont typeface="Arial" panose="020B0604020202020204" pitchFamily="34" charset="0"/>
              <a:buChar char="•"/>
            </a:pPr>
            <a:r>
              <a:rPr lang="en-GB" kern="100" dirty="0">
                <a:latin typeface="Aptos" panose="020B0004020202020204" pitchFamily="34" charset="0"/>
                <a:cs typeface="Times New Roman" panose="02020603050405020304" pitchFamily="18" charset="0"/>
              </a:rPr>
              <a:t>Revisit institutional arrangements and agenda setting: </a:t>
            </a:r>
            <a:endParaRPr lang="en-US" kern="100" dirty="0">
              <a:latin typeface="Aptos" panose="020B0004020202020204" pitchFamily="34" charset="0"/>
              <a:cs typeface="Times New Roman" panose="02020603050405020304" pitchFamily="18" charset="0"/>
            </a:endParaRPr>
          </a:p>
          <a:p>
            <a:pPr marL="359410" lvl="1" indent="-179705">
              <a:buClr>
                <a:srgbClr val="FF0000"/>
              </a:buClr>
              <a:buFont typeface="Arial" panose="020B0604020202020204" pitchFamily="34" charset="0"/>
              <a:buChar char="•"/>
            </a:pPr>
            <a:r>
              <a:rPr lang="en-GB" kern="100" dirty="0">
                <a:latin typeface="Aptos" panose="020B0004020202020204" pitchFamily="34" charset="0"/>
                <a:cs typeface="Times New Roman" panose="02020603050405020304" pitchFamily="18" charset="0"/>
              </a:rPr>
              <a:t>Reboot financial, legal, collaborative, risk management processes</a:t>
            </a:r>
          </a:p>
          <a:p>
            <a:pPr marL="359410" lvl="1" indent="-179705">
              <a:buClr>
                <a:srgbClr val="FF0000"/>
              </a:buClr>
              <a:buFont typeface="Arial" panose="020B0604020202020204" pitchFamily="34" charset="0"/>
              <a:buChar char="•"/>
            </a:pPr>
            <a:r>
              <a:rPr lang="en-GB" kern="100" dirty="0">
                <a:latin typeface="Aptos" panose="020B0004020202020204" pitchFamily="34" charset="0"/>
                <a:cs typeface="Times New Roman" panose="02020603050405020304" pitchFamily="18" charset="0"/>
              </a:rPr>
              <a:t>Provide evidence on what successful, authentic partnerships look like – and how they take shape over time</a:t>
            </a:r>
          </a:p>
          <a:p>
            <a:pPr marL="359410" lvl="1" indent="-179705">
              <a:buClr>
                <a:srgbClr val="FF0000"/>
              </a:buClr>
              <a:buFont typeface="Arial" panose="020B0604020202020204" pitchFamily="34" charset="0"/>
              <a:buChar char="•"/>
            </a:pPr>
            <a:r>
              <a:rPr lang="en-GB" kern="100" dirty="0">
                <a:latin typeface="Aptos" panose="020B0004020202020204" pitchFamily="34" charset="0"/>
                <a:cs typeface="Times New Roman" panose="02020603050405020304" pitchFamily="18" charset="0"/>
              </a:rPr>
              <a:t>Build in accountability mechanisms grounded in feedback and transparency</a:t>
            </a:r>
          </a:p>
          <a:p>
            <a:pPr marL="179705" indent="-179705">
              <a:buClr>
                <a:srgbClr val="FF0000"/>
              </a:buClr>
              <a:buFont typeface="Arial" panose="020B0604020202020204" pitchFamily="34" charset="0"/>
              <a:buChar char="•"/>
            </a:pPr>
            <a:r>
              <a:rPr lang="en-GB" kern="100" dirty="0">
                <a:latin typeface="Aptos" panose="020B0004020202020204" pitchFamily="34" charset="0"/>
                <a:cs typeface="Times New Roman" panose="02020603050405020304" pitchFamily="18" charset="0"/>
              </a:rPr>
              <a:t>Be intentional and power-aware about research relationships:</a:t>
            </a:r>
          </a:p>
          <a:p>
            <a:pPr marL="359410" lvl="1" indent="-179705">
              <a:buClr>
                <a:srgbClr val="FF0000"/>
              </a:buClr>
              <a:buFont typeface="Arial" panose="020B0604020202020204" pitchFamily="34" charset="0"/>
              <a:buChar char="•"/>
            </a:pPr>
            <a:r>
              <a:rPr lang="en-GB" kern="100" dirty="0">
                <a:latin typeface="Aptos" panose="020B0004020202020204" pitchFamily="34" charset="0"/>
                <a:cs typeface="Times New Roman" panose="02020603050405020304" pitchFamily="18" charset="0"/>
              </a:rPr>
              <a:t>Enable co-design throughout</a:t>
            </a:r>
          </a:p>
          <a:p>
            <a:pPr marL="359410" lvl="1" indent="-179705">
              <a:buClr>
                <a:srgbClr val="FF0000"/>
              </a:buClr>
              <a:buFont typeface="Arial" panose="020B0604020202020204" pitchFamily="34" charset="0"/>
              <a:buChar char="•"/>
            </a:pPr>
            <a:r>
              <a:rPr lang="en-GB" kern="100" dirty="0">
                <a:latin typeface="Aptos" panose="020B0004020202020204" pitchFamily="34" charset="0"/>
                <a:cs typeface="Times New Roman" panose="02020603050405020304" pitchFamily="18" charset="0"/>
              </a:rPr>
              <a:t>Multi-directional knowledge and skill sharing, mutual learning</a:t>
            </a:r>
          </a:p>
          <a:p>
            <a:pPr marL="359410" lvl="1" indent="-179705">
              <a:buClr>
                <a:srgbClr val="FF0000"/>
              </a:buClr>
              <a:buFont typeface="Arial" panose="020B0604020202020204" pitchFamily="34" charset="0"/>
              <a:buChar char="•"/>
            </a:pPr>
            <a:r>
              <a:rPr lang="en-GB" kern="100" dirty="0">
                <a:latin typeface="Aptos" panose="020B0004020202020204" pitchFamily="34" charset="0"/>
                <a:cs typeface="Times New Roman" panose="02020603050405020304" pitchFamily="18" charset="0"/>
              </a:rPr>
              <a:t>Address publications, IP and work distribution issues </a:t>
            </a:r>
          </a:p>
          <a:p>
            <a:pPr marL="179705" indent="-179705">
              <a:buClr>
                <a:srgbClr val="FF0000"/>
              </a:buClr>
              <a:buFont typeface="Arial" panose="020B0604020202020204" pitchFamily="34" charset="0"/>
              <a:buChar char="•"/>
            </a:pPr>
            <a:r>
              <a:rPr lang="en-GB" kern="100" dirty="0">
                <a:latin typeface="Aptos" panose="020B0004020202020204" pitchFamily="34" charset="0"/>
                <a:cs typeface="Times New Roman" panose="02020603050405020304" pitchFamily="18" charset="0"/>
              </a:rPr>
              <a:t>Enable knowledge co-creation:</a:t>
            </a:r>
          </a:p>
          <a:p>
            <a:pPr marL="359410" lvl="1" indent="-179705">
              <a:buClr>
                <a:srgbClr val="FF0000"/>
              </a:buClr>
              <a:buFont typeface="Arial" panose="020B0604020202020204" pitchFamily="34" charset="0"/>
              <a:buChar char="•"/>
            </a:pPr>
            <a:r>
              <a:rPr lang="en-GB" kern="100" dirty="0">
                <a:latin typeface="Aptos" panose="020B0004020202020204" pitchFamily="34" charset="0"/>
                <a:cs typeface="Times New Roman" panose="02020603050405020304" pitchFamily="18" charset="0"/>
              </a:rPr>
              <a:t>Support multi-stakeholder partnerships grounded in humility, trust, respect</a:t>
            </a:r>
          </a:p>
          <a:p>
            <a:pPr marL="179705" indent="-179705"/>
            <a:endParaRPr lang="en-GB" kern="100" dirty="0">
              <a:latin typeface="Arial" panose="020B0604020202020204" pitchFamily="34" charset="0"/>
              <a:ea typeface="Calibri" panose="020F0502020204030204" pitchFamily="34" charset="0"/>
              <a:cs typeface="Times New Roman" panose="02020603050405020304" pitchFamily="18" charset="0"/>
            </a:endParaRPr>
          </a:p>
          <a:p>
            <a:pPr marL="179705" indent="-179705"/>
            <a:endParaRPr lang="en-GB" dirty="0">
              <a:cs typeface="Arial"/>
            </a:endParaRPr>
          </a:p>
        </p:txBody>
      </p:sp>
      <p:sp>
        <p:nvSpPr>
          <p:cNvPr id="4" name="Footer Placeholder 3">
            <a:extLst>
              <a:ext uri="{FF2B5EF4-FFF2-40B4-BE49-F238E27FC236}">
                <a16:creationId xmlns:a16="http://schemas.microsoft.com/office/drawing/2014/main" id="{B3AF8636-A8AD-4C26-6444-2AC4945F77DB}"/>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4C75F28B-3C5F-2D00-255C-097E078A9CDA}"/>
              </a:ext>
            </a:extLst>
          </p:cNvPr>
          <p:cNvSpPr>
            <a:spLocks noGrp="1"/>
          </p:cNvSpPr>
          <p:nvPr>
            <p:ph type="sldNum" sz="quarter" idx="12"/>
          </p:nvPr>
        </p:nvSpPr>
        <p:spPr/>
        <p:txBody>
          <a:bodyPr/>
          <a:lstStyle/>
          <a:p>
            <a:fld id="{08C03B71-4913-4FB0-92F2-29A7E1C1BD99}" type="slidenum">
              <a:rPr lang="en-GB" smtClean="0"/>
              <a:t>18</a:t>
            </a:fld>
            <a:endParaRPr lang="en-GB"/>
          </a:p>
        </p:txBody>
      </p:sp>
    </p:spTree>
    <p:extLst>
      <p:ext uri="{BB962C8B-B14F-4D97-AF65-F5344CB8AC3E}">
        <p14:creationId xmlns:p14="http://schemas.microsoft.com/office/powerpoint/2010/main" val="674508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1FEE9-D1C6-D14D-98E1-BEA72C5C353D}"/>
              </a:ext>
            </a:extLst>
          </p:cNvPr>
          <p:cNvSpPr>
            <a:spLocks noGrp="1"/>
          </p:cNvSpPr>
          <p:nvPr>
            <p:ph type="title"/>
          </p:nvPr>
        </p:nvSpPr>
        <p:spPr>
          <a:xfrm>
            <a:off x="432000" y="369960"/>
            <a:ext cx="8280000" cy="627567"/>
          </a:xfrm>
        </p:spPr>
        <p:txBody>
          <a:bodyPr/>
          <a:lstStyle/>
          <a:p>
            <a:r>
              <a:rPr lang="en-GB" sz="2300" dirty="0"/>
              <a:t>Emerging ideas for further exploration</a:t>
            </a:r>
          </a:p>
        </p:txBody>
      </p:sp>
      <p:sp>
        <p:nvSpPr>
          <p:cNvPr id="3" name="Content Placeholder 2">
            <a:extLst>
              <a:ext uri="{FF2B5EF4-FFF2-40B4-BE49-F238E27FC236}">
                <a16:creationId xmlns:a16="http://schemas.microsoft.com/office/drawing/2014/main" id="{D9FB336D-CFF7-DB58-40AE-0AEFD815B263}"/>
              </a:ext>
            </a:extLst>
          </p:cNvPr>
          <p:cNvSpPr>
            <a:spLocks noGrp="1"/>
          </p:cNvSpPr>
          <p:nvPr>
            <p:ph idx="1"/>
          </p:nvPr>
        </p:nvSpPr>
        <p:spPr>
          <a:xfrm>
            <a:off x="432000" y="797563"/>
            <a:ext cx="8280000" cy="2772000"/>
          </a:xfrm>
        </p:spPr>
        <p:txBody>
          <a:bodyPr/>
          <a:lstStyle/>
          <a:p>
            <a:pPr>
              <a:lnSpc>
                <a:spcPct val="107000"/>
              </a:lnSpc>
              <a:spcAft>
                <a:spcPts val="800"/>
              </a:spcAft>
              <a:buFont typeface="Arial" panose="020B0604020202020204" pitchFamily="34" charset="0"/>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Steer away from equitable partnerships as aim, </a:t>
            </a:r>
            <a:r>
              <a:rPr lang="en-GB" kern="100" dirty="0">
                <a:latin typeface="Aptos" panose="020B0004020202020204" pitchFamily="34" charset="0"/>
                <a:ea typeface="Aptos" panose="020B0004020202020204" pitchFamily="34" charset="0"/>
                <a:cs typeface="Times New Roman" panose="02020603050405020304" pitchFamily="18" charset="0"/>
              </a:rPr>
              <a:t>focus on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purpose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of collaboration</a:t>
            </a:r>
          </a:p>
          <a:p>
            <a:pPr>
              <a:lnSpc>
                <a:spcPct val="107000"/>
              </a:lnSpc>
              <a:spcAft>
                <a:spcPts val="800"/>
              </a:spcAft>
              <a:buFont typeface="Arial" panose="020B0604020202020204" pitchFamily="34" charset="0"/>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Work towards strengthening knowledge systems across the Global South, in turn, helping to strengthen global knowledge systems </a:t>
            </a:r>
          </a:p>
          <a:p>
            <a:pPr>
              <a:lnSpc>
                <a:spcPct val="107000"/>
              </a:lnSpc>
              <a:spcAft>
                <a:spcPts val="800"/>
              </a:spcAft>
              <a:buFont typeface="Arial" panose="020B0604020202020204" pitchFamily="34" charset="0"/>
              <a:buChar char="•"/>
            </a:pPr>
            <a:r>
              <a:rPr lang="en-GB" kern="100" dirty="0">
                <a:latin typeface="Aptos" panose="020B0004020202020204" pitchFamily="34" charset="0"/>
                <a:ea typeface="Aptos" panose="020B0004020202020204" pitchFamily="34" charset="0"/>
                <a:cs typeface="Times New Roman" panose="02020603050405020304" pitchFamily="18" charset="0"/>
              </a:rPr>
              <a:t>Establish a</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foundation </a:t>
            </a:r>
            <a:r>
              <a:rPr lang="en-GB" sz="1800" kern="100">
                <a:effectLst/>
                <a:latin typeface="Aptos" panose="020B0004020202020204" pitchFamily="34" charset="0"/>
                <a:ea typeface="Aptos" panose="020B0004020202020204" pitchFamily="34" charset="0"/>
                <a:cs typeface="Times New Roman" panose="02020603050405020304" pitchFamily="18" charset="0"/>
              </a:rPr>
              <a:t>for partnerships in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equity and inclusion, and awareness of the need to tackle power differentials </a:t>
            </a:r>
          </a:p>
          <a:p>
            <a:pPr>
              <a:lnSpc>
                <a:spcPct val="107000"/>
              </a:lnSpc>
              <a:spcAft>
                <a:spcPts val="800"/>
              </a:spcAft>
              <a:buFont typeface="Arial" panose="020B0604020202020204" pitchFamily="34" charset="0"/>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Tackle unequal policies, practices and norms in response to 3 key questions: </a:t>
            </a:r>
          </a:p>
          <a:p>
            <a:pPr marL="580050" lvl="1" indent="-400050">
              <a:lnSpc>
                <a:spcPct val="107000"/>
              </a:lnSpc>
              <a:buFont typeface="+mj-lt"/>
              <a:buAutoNum type="arabicPeriod"/>
            </a:pPr>
            <a:r>
              <a:rPr lang="en-GB" kern="100" dirty="0">
                <a:effectLst/>
                <a:latin typeface="Aptos" panose="020B0004020202020204" pitchFamily="34" charset="0"/>
                <a:ea typeface="Aptos" panose="020B0004020202020204" pitchFamily="34" charset="0"/>
                <a:cs typeface="Times New Roman" panose="02020603050405020304" pitchFamily="18" charset="0"/>
              </a:rPr>
              <a:t>How is research rewarded, valued and funded? </a:t>
            </a:r>
            <a:r>
              <a:rPr lang="en-GB" i="1" kern="100" dirty="0">
                <a:effectLst/>
                <a:latin typeface="Aptos" panose="020B0004020202020204" pitchFamily="34" charset="0"/>
                <a:ea typeface="Aptos" panose="020B0004020202020204" pitchFamily="34" charset="0"/>
                <a:cs typeface="Times New Roman" panose="02020603050405020304" pitchFamily="18" charset="0"/>
              </a:rPr>
              <a:t>(Setting rules of the game for agenda setting, co-creation, collaboration and catalysing change)</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580050" lvl="1" indent="-400050">
              <a:lnSpc>
                <a:spcPct val="107000"/>
              </a:lnSpc>
              <a:buFont typeface="+mj-lt"/>
              <a:buAutoNum type="arabicPeriod"/>
            </a:pPr>
            <a:r>
              <a:rPr lang="en-GB" kern="100" dirty="0">
                <a:effectLst/>
                <a:latin typeface="Aptos" panose="020B0004020202020204" pitchFamily="34" charset="0"/>
                <a:ea typeface="Aptos" panose="020B0004020202020204" pitchFamily="34" charset="0"/>
                <a:cs typeface="Times New Roman" panose="02020603050405020304" pitchFamily="18" charset="0"/>
              </a:rPr>
              <a:t>How is research done? </a:t>
            </a:r>
            <a:r>
              <a:rPr lang="en-GB" i="1" kern="100" dirty="0">
                <a:effectLst/>
                <a:latin typeface="Aptos" panose="020B0004020202020204" pitchFamily="34" charset="0"/>
                <a:ea typeface="Aptos" panose="020B0004020202020204" pitchFamily="34" charset="0"/>
                <a:cs typeface="Times New Roman" panose="02020603050405020304" pitchFamily="18" charset="0"/>
              </a:rPr>
              <a:t>(Research processes, co-production, valuing a range of knowledges, puts leadership of southern researchers at centre)</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580050" lvl="1" indent="-400050">
              <a:lnSpc>
                <a:spcPct val="107000"/>
              </a:lnSpc>
              <a:spcAft>
                <a:spcPts val="800"/>
              </a:spcAft>
              <a:buFont typeface="+mj-lt"/>
              <a:buAutoNum type="arabicPeriod"/>
            </a:pPr>
            <a:r>
              <a:rPr lang="en-GB" kern="100" dirty="0">
                <a:effectLst/>
                <a:latin typeface="Aptos" panose="020B0004020202020204" pitchFamily="34" charset="0"/>
                <a:ea typeface="Aptos" panose="020B0004020202020204" pitchFamily="34" charset="0"/>
                <a:cs typeface="Times New Roman" panose="02020603050405020304" pitchFamily="18" charset="0"/>
              </a:rPr>
              <a:t>How is research used? </a:t>
            </a:r>
            <a:r>
              <a:rPr lang="en-GB" i="1" kern="100" dirty="0">
                <a:effectLst/>
                <a:latin typeface="Aptos" panose="020B0004020202020204" pitchFamily="34" charset="0"/>
                <a:ea typeface="Aptos" panose="020B0004020202020204" pitchFamily="34" charset="0"/>
                <a:cs typeface="Times New Roman" panose="02020603050405020304" pitchFamily="18" charset="0"/>
              </a:rPr>
              <a:t>(Publications, engagement, other forms of influence) </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Footer Placeholder 3">
            <a:extLst>
              <a:ext uri="{FF2B5EF4-FFF2-40B4-BE49-F238E27FC236}">
                <a16:creationId xmlns:a16="http://schemas.microsoft.com/office/drawing/2014/main" id="{665621DD-187A-9832-D1F8-9FA44B06E087}"/>
              </a:ext>
            </a:extLst>
          </p:cNvPr>
          <p:cNvSpPr>
            <a:spLocks noGrp="1"/>
          </p:cNvSpPr>
          <p:nvPr>
            <p:ph type="ftr" sz="quarter" idx="11"/>
          </p:nvPr>
        </p:nvSpPr>
        <p:spPr/>
        <p:txBody>
          <a:bodyPr/>
          <a:lstStyle/>
          <a:p>
            <a:r>
              <a:rPr lang="en-GB"/>
              <a:t>ids.ac.uk</a:t>
            </a:r>
          </a:p>
        </p:txBody>
      </p:sp>
      <p:sp>
        <p:nvSpPr>
          <p:cNvPr id="5" name="Slide Number Placeholder 4">
            <a:extLst>
              <a:ext uri="{FF2B5EF4-FFF2-40B4-BE49-F238E27FC236}">
                <a16:creationId xmlns:a16="http://schemas.microsoft.com/office/drawing/2014/main" id="{74D86605-4A9B-71FD-F07B-A41EAA3C5E41}"/>
              </a:ext>
            </a:extLst>
          </p:cNvPr>
          <p:cNvSpPr>
            <a:spLocks noGrp="1"/>
          </p:cNvSpPr>
          <p:nvPr>
            <p:ph type="sldNum" sz="quarter" idx="12"/>
          </p:nvPr>
        </p:nvSpPr>
        <p:spPr/>
        <p:txBody>
          <a:bodyPr/>
          <a:lstStyle/>
          <a:p>
            <a:fld id="{08C03B71-4913-4FB0-92F2-29A7E1C1BD99}" type="slidenum">
              <a:rPr lang="en-GB" smtClean="0"/>
              <a:t>19</a:t>
            </a:fld>
            <a:endParaRPr lang="en-GB"/>
          </a:p>
        </p:txBody>
      </p:sp>
    </p:spTree>
    <p:extLst>
      <p:ext uri="{BB962C8B-B14F-4D97-AF65-F5344CB8AC3E}">
        <p14:creationId xmlns:p14="http://schemas.microsoft.com/office/powerpoint/2010/main" val="3547712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1DCA59B-9615-4786-931A-2AA3AA6BD2EF}"/>
              </a:ext>
            </a:extLst>
          </p:cNvPr>
          <p:cNvSpPr>
            <a:spLocks noGrp="1"/>
          </p:cNvSpPr>
          <p:nvPr>
            <p:ph type="title"/>
          </p:nvPr>
        </p:nvSpPr>
        <p:spPr/>
        <p:txBody>
          <a:bodyPr/>
          <a:lstStyle/>
          <a:p>
            <a:r>
              <a:rPr lang="en-GB" sz="3600" b="1" kern="0">
                <a:effectLst/>
                <a:latin typeface="Arial" panose="020B0604020202020204" pitchFamily="34" charset="0"/>
                <a:ea typeface="Yu Gothic Light" panose="020B0300000000000000" pitchFamily="34" charset="-128"/>
                <a:cs typeface="Arial" panose="020B0604020202020204" pitchFamily="34" charset="0"/>
              </a:rPr>
              <a:t>Power, Principles and Practices for Authentic Research Partnerships: Mobilizing for Change</a:t>
            </a:r>
            <a:endParaRPr lang="en-GB"/>
          </a:p>
        </p:txBody>
      </p:sp>
      <p:sp>
        <p:nvSpPr>
          <p:cNvPr id="7" name="Text Placeholder 6">
            <a:extLst>
              <a:ext uri="{FF2B5EF4-FFF2-40B4-BE49-F238E27FC236}">
                <a16:creationId xmlns:a16="http://schemas.microsoft.com/office/drawing/2014/main" id="{7B891EDB-786C-44BF-8C04-0D30E797721A}"/>
              </a:ext>
            </a:extLst>
          </p:cNvPr>
          <p:cNvSpPr>
            <a:spLocks noGrp="1"/>
          </p:cNvSpPr>
          <p:nvPr>
            <p:ph type="body" idx="1"/>
          </p:nvPr>
        </p:nvSpPr>
        <p:spPr>
          <a:xfrm>
            <a:off x="432000" y="3640667"/>
            <a:ext cx="7560000" cy="985307"/>
          </a:xfrm>
        </p:spPr>
        <p:txBody>
          <a:bodyPr/>
          <a:lstStyle/>
          <a:p>
            <a:pPr>
              <a:spcAft>
                <a:spcPts val="1200"/>
              </a:spcAft>
            </a:pPr>
            <a:r>
              <a:rPr lang="en-GB" sz="2400" dirty="0"/>
              <a:t>Thank you for listening</a:t>
            </a:r>
          </a:p>
        </p:txBody>
      </p:sp>
      <p:sp>
        <p:nvSpPr>
          <p:cNvPr id="3" name="Footer Placeholder 2">
            <a:extLst>
              <a:ext uri="{FF2B5EF4-FFF2-40B4-BE49-F238E27FC236}">
                <a16:creationId xmlns:a16="http://schemas.microsoft.com/office/drawing/2014/main" id="{7D29828B-8994-4821-8B99-21485E386A7E}"/>
              </a:ext>
            </a:extLst>
          </p:cNvPr>
          <p:cNvSpPr>
            <a:spLocks noGrp="1"/>
          </p:cNvSpPr>
          <p:nvPr>
            <p:ph type="ftr" sz="quarter" idx="11"/>
          </p:nvPr>
        </p:nvSpPr>
        <p:spPr/>
        <p:txBody>
          <a:bodyPr/>
          <a:lstStyle/>
          <a:p>
            <a:r>
              <a:rPr lang="en-GB"/>
              <a:t>ids.ac.uk</a:t>
            </a:r>
          </a:p>
        </p:txBody>
      </p:sp>
      <p:sp>
        <p:nvSpPr>
          <p:cNvPr id="4" name="Slide Number Placeholder 3">
            <a:extLst>
              <a:ext uri="{FF2B5EF4-FFF2-40B4-BE49-F238E27FC236}">
                <a16:creationId xmlns:a16="http://schemas.microsoft.com/office/drawing/2014/main" id="{448189B5-C02D-444C-BE84-1411D0A816C6}"/>
              </a:ext>
            </a:extLst>
          </p:cNvPr>
          <p:cNvSpPr>
            <a:spLocks noGrp="1"/>
          </p:cNvSpPr>
          <p:nvPr>
            <p:ph type="sldNum" sz="quarter" idx="12"/>
          </p:nvPr>
        </p:nvSpPr>
        <p:spPr/>
        <p:txBody>
          <a:bodyPr/>
          <a:lstStyle/>
          <a:p>
            <a:fld id="{08C03B71-4913-4FB0-92F2-29A7E1C1BD99}" type="slidenum">
              <a:rPr lang="en-GB" smtClean="0"/>
              <a:t>20</a:t>
            </a:fld>
            <a:endParaRPr lang="en-GB"/>
          </a:p>
        </p:txBody>
      </p:sp>
    </p:spTree>
    <p:extLst>
      <p:ext uri="{BB962C8B-B14F-4D97-AF65-F5344CB8AC3E}">
        <p14:creationId xmlns:p14="http://schemas.microsoft.com/office/powerpoint/2010/main" val="2958044237"/>
      </p:ext>
    </p:extLst>
  </p:cSld>
  <p:clrMapOvr>
    <a:masterClrMapping/>
  </p:clrMapOvr>
</p:sld>
</file>

<file path=ppt/theme/theme1.xml><?xml version="1.0" encoding="utf-8"?>
<a:theme xmlns:a="http://schemas.openxmlformats.org/drawingml/2006/main" name="IDS 2020 v6">
  <a:themeElements>
    <a:clrScheme name="IDS 2020 v2">
      <a:dk1>
        <a:sysClr val="windowText" lastClr="000000"/>
      </a:dk1>
      <a:lt1>
        <a:sysClr val="window" lastClr="FFFFFF"/>
      </a:lt1>
      <a:dk2>
        <a:srgbClr val="002531"/>
      </a:dk2>
      <a:lt2>
        <a:srgbClr val="EDEDED"/>
      </a:lt2>
      <a:accent1>
        <a:srgbClr val="D70926"/>
      </a:accent1>
      <a:accent2>
        <a:srgbClr val="002531"/>
      </a:accent2>
      <a:accent3>
        <a:srgbClr val="D6EBE4"/>
      </a:accent3>
      <a:accent4>
        <a:srgbClr val="941711"/>
      </a:accent4>
      <a:accent5>
        <a:srgbClr val="646363"/>
      </a:accent5>
      <a:accent6>
        <a:srgbClr val="3C3C3B"/>
      </a:accent6>
      <a:hlink>
        <a:srgbClr val="D70926"/>
      </a:hlink>
      <a:folHlink>
        <a:srgbClr val="941711"/>
      </a:folHlink>
    </a:clrScheme>
    <a:fontScheme name="IDS 2020 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DS 2020 v6.potx" id="{7D75C5EE-203B-4E5B-9092-54E65D2B5C8A}" vid="{B9075C50-2204-415B-B3E3-3603175826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F36687560DEA46A51D2C36F47A66B2" ma:contentTypeVersion="12" ma:contentTypeDescription="Create a new document." ma:contentTypeScope="" ma:versionID="729c989957ad35863b40ecbbbbab48be">
  <xsd:schema xmlns:xsd="http://www.w3.org/2001/XMLSchema" xmlns:xs="http://www.w3.org/2001/XMLSchema" xmlns:p="http://schemas.microsoft.com/office/2006/metadata/properties" xmlns:ns2="ffc8c1e6-9e42-4295-a186-d5d218deee5f" xmlns:ns3="14abcc1d-2b8c-488e-acd4-c4523eae159c" targetNamespace="http://schemas.microsoft.com/office/2006/metadata/properties" ma:root="true" ma:fieldsID="58fc321f2b00f7132d73ec9b66f91999" ns2:_="" ns3:_="">
    <xsd:import namespace="ffc8c1e6-9e42-4295-a186-d5d218deee5f"/>
    <xsd:import namespace="14abcc1d-2b8c-488e-acd4-c4523eae159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2:MediaServiceObjectDetectorVersion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c8c1e6-9e42-4295-a186-d5d218deee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74ba098-d835-43ce-a8fa-9033e0502ca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4abcc1d-2b8c-488e-acd4-c4523eae159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fc8c1e6-9e42-4295-a186-d5d218deee5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CCA5E62-397E-4172-A2AF-4D1EAACA894D}">
  <ds:schemaRefs>
    <ds:schemaRef ds:uri="14abcc1d-2b8c-488e-acd4-c4523eae159c"/>
    <ds:schemaRef ds:uri="ffc8c1e6-9e42-4295-a186-d5d218deee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0678164-64F7-43CD-A579-7E0BC18844E2}">
  <ds:schemaRefs>
    <ds:schemaRef ds:uri="http://schemas.microsoft.com/sharepoint/v3/contenttype/forms"/>
  </ds:schemaRefs>
</ds:datastoreItem>
</file>

<file path=customXml/itemProps3.xml><?xml version="1.0" encoding="utf-8"?>
<ds:datastoreItem xmlns:ds="http://schemas.openxmlformats.org/officeDocument/2006/customXml" ds:itemID="{0279826A-0270-443E-8A81-CEEFC69F4DBA}">
  <ds:schemaRefs>
    <ds:schemaRef ds:uri="14abcc1d-2b8c-488e-acd4-c4523eae159c"/>
    <ds:schemaRef ds:uri="ffc8c1e6-9e42-4295-a186-d5d218deee5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IDS_PowerPoint_2020</Template>
  <TotalTime>1431</TotalTime>
  <Words>1538</Words>
  <Application>Microsoft Office PowerPoint</Application>
  <PresentationFormat>On-screen Show (16:9)</PresentationFormat>
  <Paragraphs>154</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Aptos</vt:lpstr>
      <vt:lpstr>Arial</vt:lpstr>
      <vt:lpstr>Calibri</vt:lpstr>
      <vt:lpstr>Gilroy</vt:lpstr>
      <vt:lpstr>Muli-Regular</vt:lpstr>
      <vt:lpstr>Symbol</vt:lpstr>
      <vt:lpstr>IDS 2020 v6</vt:lpstr>
      <vt:lpstr>Power, Principles and Practices for Authentic Research Partnerships: Mobilizing for Change</vt:lpstr>
      <vt:lpstr>What do we mean by equitable partnerships?</vt:lpstr>
      <vt:lpstr>Equity, equality, reality?</vt:lpstr>
      <vt:lpstr>Why equitable partnerships?</vt:lpstr>
      <vt:lpstr>Many initiatives, including the Africa Charter</vt:lpstr>
      <vt:lpstr>Equitable partnerships a “hot topic” – but why so difficult to achieve in practice?</vt:lpstr>
      <vt:lpstr>“Pathways to impactful and equitable partnerships in Research for Development: a co-created, action-learning initiative” </vt:lpstr>
      <vt:lpstr>Insights from year 1 of the project</vt:lpstr>
      <vt:lpstr>1. Power dynamics  </vt:lpstr>
      <vt:lpstr>2. Equity in research partnerships </vt:lpstr>
      <vt:lpstr>Many examples of inequitable practices  </vt:lpstr>
      <vt:lpstr>3. Plethora of guidelines and principles  </vt:lpstr>
      <vt:lpstr>Some common themes in guidelines </vt:lpstr>
      <vt:lpstr>What about IDS Partnerships?</vt:lpstr>
      <vt:lpstr>IDS approach to partnership grounded in our values</vt:lpstr>
      <vt:lpstr>Prior work shaped IDS thinking and practice on partnerships</vt:lpstr>
      <vt:lpstr>International Centre for Tax and Development </vt:lpstr>
      <vt:lpstr>Practical areas for action </vt:lpstr>
      <vt:lpstr>Emerging ideas for further exploration</vt:lpstr>
      <vt:lpstr>Power, Principles and Practices for Authentic Research Partnerships: Mobilizing for Change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Poppy Bardwell</dc:creator>
  <cp:lastModifiedBy>Romi Faulderova</cp:lastModifiedBy>
  <cp:revision>3</cp:revision>
  <dcterms:created xsi:type="dcterms:W3CDTF">2020-06-22T11:22:25Z</dcterms:created>
  <dcterms:modified xsi:type="dcterms:W3CDTF">2024-02-28T13:43:42Z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0x0101008EF36687560DEA46A51D2C36F47A66B2</vt:lpwstr>
  </property>
  <property fmtid="{D5CDD505-2E9C-101B-9397-08002B2CF9AE}" pid="3" name="_dlc_DocIdItemGuid">
    <vt:lpwstr>a3a6cb6c-b69a-4e8f-9691-b2ee01287add</vt:lpwstr>
  </property>
  <property fmtid="{D5CDD505-2E9C-101B-9397-08002B2CF9AE}" pid="4" name="Order">
    <vt:r8>8200</vt:r8>
  </property>
  <property fmtid="{D5CDD505-2E9C-101B-9397-08002B2CF9AE}" pid="5" name="MediaServiceImageTags">
    <vt:lpwstr/>
  </property>
</Properties>
</file>