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4"/>
  </p:sldMasterIdLst>
  <p:notesMasterIdLst>
    <p:notesMasterId r:id="rId12"/>
  </p:notesMasterIdLst>
  <p:handoutMasterIdLst>
    <p:handoutMasterId r:id="rId13"/>
  </p:handoutMasterIdLst>
  <p:sldIdLst>
    <p:sldId id="640" r:id="rId5"/>
    <p:sldId id="639" r:id="rId6"/>
    <p:sldId id="861" r:id="rId7"/>
    <p:sldId id="866" r:id="rId8"/>
    <p:sldId id="867" r:id="rId9"/>
    <p:sldId id="869" r:id="rId10"/>
    <p:sldId id="865" r:id="rId1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s, Arturo" initials="BA" lastIdx="1" clrIdx="0">
    <p:extLst>
      <p:ext uri="{19B8F6BF-5375-455C-9EA6-DF929625EA0E}">
        <p15:presenceInfo xmlns:p15="http://schemas.microsoft.com/office/powerpoint/2012/main" userId="S-1-5-21-1454471165-1336601894-1417001333-86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FFFF99"/>
    <a:srgbClr val="CCFFFF"/>
    <a:srgbClr val="FFCC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316C3E-CA77-42D8-98F5-955C263FC226}" v="35" dt="2020-09-09T09:36:52.3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4" autoAdjust="0"/>
    <p:restoredTop sz="87279" autoAdjust="0"/>
  </p:normalViewPr>
  <p:slideViewPr>
    <p:cSldViewPr>
      <p:cViewPr varScale="1">
        <p:scale>
          <a:sx n="100" d="100"/>
          <a:sy n="100" d="100"/>
        </p:scale>
        <p:origin x="185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s, Arturo" userId="dbc715f8-1475-4572-ad03-e0b45fcf677b" providerId="ADAL" clId="{E32A925D-75C5-496D-A931-51524B109AC9}"/>
    <pc:docChg chg="custSel addSld delSld modSld">
      <pc:chgData name="Bris, Arturo" userId="dbc715f8-1475-4572-ad03-e0b45fcf677b" providerId="ADAL" clId="{E32A925D-75C5-496D-A931-51524B109AC9}" dt="2020-09-09T09:37:04.552" v="657" actId="20577"/>
      <pc:docMkLst>
        <pc:docMk/>
      </pc:docMkLst>
      <pc:sldChg chg="delSp modSp add del modTransition">
        <pc:chgData name="Bris, Arturo" userId="dbc715f8-1475-4572-ad03-e0b45fcf677b" providerId="ADAL" clId="{E32A925D-75C5-496D-A931-51524B109AC9}" dt="2020-09-09T09:29:03.421" v="252" actId="2696"/>
        <pc:sldMkLst>
          <pc:docMk/>
          <pc:sldMk cId="966497713" sldId="269"/>
        </pc:sldMkLst>
        <pc:picChg chg="del mod">
          <ac:chgData name="Bris, Arturo" userId="dbc715f8-1475-4572-ad03-e0b45fcf677b" providerId="ADAL" clId="{E32A925D-75C5-496D-A931-51524B109AC9}" dt="2020-09-09T09:28:57.013" v="248"/>
          <ac:picMkLst>
            <pc:docMk/>
            <pc:sldMk cId="966497713" sldId="269"/>
            <ac:picMk id="6" creationId="{00000000-0000-0000-0000-000000000000}"/>
          </ac:picMkLst>
        </pc:picChg>
      </pc:sldChg>
      <pc:sldChg chg="addSp modSp add del modTransition">
        <pc:chgData name="Bris, Arturo" userId="dbc715f8-1475-4572-ad03-e0b45fcf677b" providerId="ADAL" clId="{E32A925D-75C5-496D-A931-51524B109AC9}" dt="2020-09-09T09:25:45.080" v="179" actId="1076"/>
        <pc:sldMkLst>
          <pc:docMk/>
          <pc:sldMk cId="3936638194" sldId="639"/>
        </pc:sldMkLst>
        <pc:spChg chg="mod">
          <ac:chgData name="Bris, Arturo" userId="dbc715f8-1475-4572-ad03-e0b45fcf677b" providerId="ADAL" clId="{E32A925D-75C5-496D-A931-51524B109AC9}" dt="2020-09-09T09:25:00.688" v="117" actId="5793"/>
          <ac:spMkLst>
            <pc:docMk/>
            <pc:sldMk cId="3936638194" sldId="639"/>
            <ac:spMk id="2" creationId="{AA203E02-8225-4AD6-B544-637722BC18E7}"/>
          </ac:spMkLst>
        </pc:spChg>
        <pc:spChg chg="add mod">
          <ac:chgData name="Bris, Arturo" userId="dbc715f8-1475-4572-ad03-e0b45fcf677b" providerId="ADAL" clId="{E32A925D-75C5-496D-A931-51524B109AC9}" dt="2020-09-09T09:25:45.080" v="179" actId="1076"/>
          <ac:spMkLst>
            <pc:docMk/>
            <pc:sldMk cId="3936638194" sldId="639"/>
            <ac:spMk id="5" creationId="{43D394E1-6A73-404C-AAE2-BE49960D52B8}"/>
          </ac:spMkLst>
        </pc:spChg>
        <pc:picChg chg="mod">
          <ac:chgData name="Bris, Arturo" userId="dbc715f8-1475-4572-ad03-e0b45fcf677b" providerId="ADAL" clId="{E32A925D-75C5-496D-A931-51524B109AC9}" dt="2020-09-09T09:25:05.693" v="119" actId="14100"/>
          <ac:picMkLst>
            <pc:docMk/>
            <pc:sldMk cId="3936638194" sldId="639"/>
            <ac:picMk id="3" creationId="{94ED936F-7311-4290-BFA7-2EF498BAFDCD}"/>
          </ac:picMkLst>
        </pc:picChg>
        <pc:picChg chg="mod">
          <ac:chgData name="Bris, Arturo" userId="dbc715f8-1475-4572-ad03-e0b45fcf677b" providerId="ADAL" clId="{E32A925D-75C5-496D-A931-51524B109AC9}" dt="2020-09-09T09:25:12.642" v="122" actId="1076"/>
          <ac:picMkLst>
            <pc:docMk/>
            <pc:sldMk cId="3936638194" sldId="639"/>
            <ac:picMk id="4" creationId="{BE77E160-7F65-4CC9-95B8-009B500F3FAB}"/>
          </ac:picMkLst>
        </pc:picChg>
      </pc:sldChg>
      <pc:sldChg chg="modSp">
        <pc:chgData name="Bris, Arturo" userId="dbc715f8-1475-4572-ad03-e0b45fcf677b" providerId="ADAL" clId="{E32A925D-75C5-496D-A931-51524B109AC9}" dt="2020-09-09T09:19:03.903" v="83" actId="20577"/>
        <pc:sldMkLst>
          <pc:docMk/>
          <pc:sldMk cId="0" sldId="640"/>
        </pc:sldMkLst>
        <pc:spChg chg="mod">
          <ac:chgData name="Bris, Arturo" userId="dbc715f8-1475-4572-ad03-e0b45fcf677b" providerId="ADAL" clId="{E32A925D-75C5-496D-A931-51524B109AC9}" dt="2020-09-09T09:19:03.903" v="83" actId="20577"/>
          <ac:spMkLst>
            <pc:docMk/>
            <pc:sldMk cId="0" sldId="640"/>
            <ac:spMk id="3075" creationId="{00000000-0000-0000-0000-000000000000}"/>
          </ac:spMkLst>
        </pc:spChg>
      </pc:sldChg>
      <pc:sldChg chg="addSp delSp modSp add del modTransition">
        <pc:chgData name="Bris, Arturo" userId="dbc715f8-1475-4572-ad03-e0b45fcf677b" providerId="ADAL" clId="{E32A925D-75C5-496D-A931-51524B109AC9}" dt="2020-09-09T09:25:59.095" v="183"/>
        <pc:sldMkLst>
          <pc:docMk/>
          <pc:sldMk cId="997488185" sldId="861"/>
        </pc:sldMkLst>
        <pc:spChg chg="add del mod">
          <ac:chgData name="Bris, Arturo" userId="dbc715f8-1475-4572-ad03-e0b45fcf677b" providerId="ADAL" clId="{E32A925D-75C5-496D-A931-51524B109AC9}" dt="2020-09-09T09:25:50.614" v="180" actId="478"/>
          <ac:spMkLst>
            <pc:docMk/>
            <pc:sldMk cId="997488185" sldId="861"/>
            <ac:spMk id="3" creationId="{BDA73A26-564E-4E71-8BCA-0271A0AF5A8A}"/>
          </ac:spMkLst>
        </pc:spChg>
        <pc:spChg chg="add">
          <ac:chgData name="Bris, Arturo" userId="dbc715f8-1475-4572-ad03-e0b45fcf677b" providerId="ADAL" clId="{E32A925D-75C5-496D-A931-51524B109AC9}" dt="2020-09-09T09:25:59.095" v="183"/>
          <ac:spMkLst>
            <pc:docMk/>
            <pc:sldMk cId="997488185" sldId="861"/>
            <ac:spMk id="6" creationId="{86D1A8F4-C022-46AF-9E4A-4989CF052700}"/>
          </ac:spMkLst>
        </pc:spChg>
        <pc:graphicFrameChg chg="mod">
          <ac:chgData name="Bris, Arturo" userId="dbc715f8-1475-4572-ad03-e0b45fcf677b" providerId="ADAL" clId="{E32A925D-75C5-496D-A931-51524B109AC9}" dt="2020-09-09T09:25:19.784" v="124" actId="14100"/>
          <ac:graphicFrameMkLst>
            <pc:docMk/>
            <pc:sldMk cId="997488185" sldId="861"/>
            <ac:graphicFrameMk id="5" creationId="{8C9A881B-579D-4753-837D-B93E51992EC3}"/>
          </ac:graphicFrameMkLst>
        </pc:graphicFrameChg>
      </pc:sldChg>
      <pc:sldChg chg="modSp add del modTransition">
        <pc:chgData name="Bris, Arturo" userId="dbc715f8-1475-4572-ad03-e0b45fcf677b" providerId="ADAL" clId="{E32A925D-75C5-496D-A931-51524B109AC9}" dt="2020-09-09T09:36:48.073" v="609" actId="2696"/>
        <pc:sldMkLst>
          <pc:docMk/>
          <pc:sldMk cId="129162191" sldId="865"/>
        </pc:sldMkLst>
        <pc:spChg chg="mod">
          <ac:chgData name="Bris, Arturo" userId="dbc715f8-1475-4572-ad03-e0b45fcf677b" providerId="ADAL" clId="{E32A925D-75C5-496D-A931-51524B109AC9}" dt="2020-09-09T09:22:57.931" v="108" actId="1076"/>
          <ac:spMkLst>
            <pc:docMk/>
            <pc:sldMk cId="129162191" sldId="865"/>
            <ac:spMk id="3" creationId="{EB0F26B3-407C-4530-A56A-99DD1324AEAA}"/>
          </ac:spMkLst>
        </pc:spChg>
      </pc:sldChg>
      <pc:sldChg chg="add">
        <pc:chgData name="Bris, Arturo" userId="dbc715f8-1475-4572-ad03-e0b45fcf677b" providerId="ADAL" clId="{E32A925D-75C5-496D-A931-51524B109AC9}" dt="2020-09-09T09:36:52.313" v="610"/>
        <pc:sldMkLst>
          <pc:docMk/>
          <pc:sldMk cId="612651881" sldId="865"/>
        </pc:sldMkLst>
      </pc:sldChg>
      <pc:sldChg chg="add del">
        <pc:chgData name="Bris, Arturo" userId="dbc715f8-1475-4572-ad03-e0b45fcf677b" providerId="ADAL" clId="{E32A925D-75C5-496D-A931-51524B109AC9}" dt="2020-09-09T09:25:53.698" v="182"/>
        <pc:sldMkLst>
          <pc:docMk/>
          <pc:sldMk cId="829373906" sldId="866"/>
        </pc:sldMkLst>
      </pc:sldChg>
      <pc:sldChg chg="del">
        <pc:chgData name="Bris, Arturo" userId="dbc715f8-1475-4572-ad03-e0b45fcf677b" providerId="ADAL" clId="{E32A925D-75C5-496D-A931-51524B109AC9}" dt="2020-09-09T09:24:32.455" v="109"/>
        <pc:sldMkLst>
          <pc:docMk/>
          <pc:sldMk cId="1521115130" sldId="866"/>
        </pc:sldMkLst>
      </pc:sldChg>
      <pc:sldChg chg="addSp modSp add">
        <pc:chgData name="Bris, Arturo" userId="dbc715f8-1475-4572-ad03-e0b45fcf677b" providerId="ADAL" clId="{E32A925D-75C5-496D-A931-51524B109AC9}" dt="2020-09-09T09:30:55.553" v="348" actId="20577"/>
        <pc:sldMkLst>
          <pc:docMk/>
          <pc:sldMk cId="2814673170" sldId="866"/>
        </pc:sldMkLst>
        <pc:spChg chg="mod">
          <ac:chgData name="Bris, Arturo" userId="dbc715f8-1475-4572-ad03-e0b45fcf677b" providerId="ADAL" clId="{E32A925D-75C5-496D-A931-51524B109AC9}" dt="2020-09-09T09:30:55.553" v="348" actId="20577"/>
          <ac:spMkLst>
            <pc:docMk/>
            <pc:sldMk cId="2814673170" sldId="866"/>
            <ac:spMk id="2" creationId="{3BEFDFB6-DBAB-4835-95B8-810E699D9830}"/>
          </ac:spMkLst>
        </pc:spChg>
        <pc:spChg chg="mod">
          <ac:chgData name="Bris, Arturo" userId="dbc715f8-1475-4572-ad03-e0b45fcf677b" providerId="ADAL" clId="{E32A925D-75C5-496D-A931-51524B109AC9}" dt="2020-09-09T09:26:22.841" v="245" actId="20577"/>
          <ac:spMkLst>
            <pc:docMk/>
            <pc:sldMk cId="2814673170" sldId="866"/>
            <ac:spMk id="3" creationId="{9C2B3F5B-8292-4CBB-B14F-1DA87516119D}"/>
          </ac:spMkLst>
        </pc:spChg>
        <pc:spChg chg="add mod">
          <ac:chgData name="Bris, Arturo" userId="dbc715f8-1475-4572-ad03-e0b45fcf677b" providerId="ADAL" clId="{E32A925D-75C5-496D-A931-51524B109AC9}" dt="2020-09-09T09:30:41.538" v="341" actId="1076"/>
          <ac:spMkLst>
            <pc:docMk/>
            <pc:sldMk cId="2814673170" sldId="866"/>
            <ac:spMk id="5" creationId="{36A38546-516A-49C7-9002-B57A75AF9AF6}"/>
          </ac:spMkLst>
        </pc:spChg>
        <pc:picChg chg="add mod">
          <ac:chgData name="Bris, Arturo" userId="dbc715f8-1475-4572-ad03-e0b45fcf677b" providerId="ADAL" clId="{E32A925D-75C5-496D-A931-51524B109AC9}" dt="2020-09-09T09:29:01.690" v="251" actId="1076"/>
          <ac:picMkLst>
            <pc:docMk/>
            <pc:sldMk cId="2814673170" sldId="866"/>
            <ac:picMk id="4" creationId="{3700FF88-2D77-47FD-8AD9-83BCE6370EB8}"/>
          </ac:picMkLst>
        </pc:picChg>
      </pc:sldChg>
      <pc:sldChg chg="add del">
        <pc:chgData name="Bris, Arturo" userId="dbc715f8-1475-4572-ad03-e0b45fcf677b" providerId="ADAL" clId="{E32A925D-75C5-496D-A931-51524B109AC9}" dt="2020-09-09T09:25:53.698" v="182"/>
        <pc:sldMkLst>
          <pc:docMk/>
          <pc:sldMk cId="1371455081" sldId="867"/>
        </pc:sldMkLst>
      </pc:sldChg>
      <pc:sldChg chg="addSp delSp modSp add">
        <pc:chgData name="Bris, Arturo" userId="dbc715f8-1475-4572-ad03-e0b45fcf677b" providerId="ADAL" clId="{E32A925D-75C5-496D-A931-51524B109AC9}" dt="2020-09-09T09:35:34.623" v="510" actId="20577"/>
        <pc:sldMkLst>
          <pc:docMk/>
          <pc:sldMk cId="3560746650" sldId="867"/>
        </pc:sldMkLst>
        <pc:spChg chg="del">
          <ac:chgData name="Bris, Arturo" userId="dbc715f8-1475-4572-ad03-e0b45fcf677b" providerId="ADAL" clId="{E32A925D-75C5-496D-A931-51524B109AC9}" dt="2020-09-09T09:31:00.001" v="350" actId="478"/>
          <ac:spMkLst>
            <pc:docMk/>
            <pc:sldMk cId="3560746650" sldId="867"/>
            <ac:spMk id="2" creationId="{A2CD4A4B-C43C-482F-AEB9-96F9E342CBFF}"/>
          </ac:spMkLst>
        </pc:spChg>
        <pc:spChg chg="mod">
          <ac:chgData name="Bris, Arturo" userId="dbc715f8-1475-4572-ad03-e0b45fcf677b" providerId="ADAL" clId="{E32A925D-75C5-496D-A931-51524B109AC9}" dt="2020-09-09T09:35:34.623" v="510" actId="20577"/>
          <ac:spMkLst>
            <pc:docMk/>
            <pc:sldMk cId="3560746650" sldId="867"/>
            <ac:spMk id="3" creationId="{F815DB0B-7B61-4AAC-86D3-D4AEB0E21C2F}"/>
          </ac:spMkLst>
        </pc:spChg>
        <pc:spChg chg="add mod">
          <ac:chgData name="Bris, Arturo" userId="dbc715f8-1475-4572-ad03-e0b45fcf677b" providerId="ADAL" clId="{E32A925D-75C5-496D-A931-51524B109AC9}" dt="2020-09-09T09:31:04.620" v="351" actId="1076"/>
          <ac:spMkLst>
            <pc:docMk/>
            <pc:sldMk cId="3560746650" sldId="867"/>
            <ac:spMk id="4" creationId="{C1DA5184-F2FF-42C2-ABB3-FE86E5E4C57E}"/>
          </ac:spMkLst>
        </pc:spChg>
      </pc:sldChg>
      <pc:sldChg chg="add del">
        <pc:chgData name="Bris, Arturo" userId="dbc715f8-1475-4572-ad03-e0b45fcf677b" providerId="ADAL" clId="{E32A925D-75C5-496D-A931-51524B109AC9}" dt="2020-09-09T09:35:45.012" v="513" actId="2696"/>
        <pc:sldMkLst>
          <pc:docMk/>
          <pc:sldMk cId="1832038901" sldId="868"/>
        </pc:sldMkLst>
      </pc:sldChg>
      <pc:sldChg chg="modSp add">
        <pc:chgData name="Bris, Arturo" userId="dbc715f8-1475-4572-ad03-e0b45fcf677b" providerId="ADAL" clId="{E32A925D-75C5-496D-A931-51524B109AC9}" dt="2020-09-09T09:37:04.552" v="657" actId="20577"/>
        <pc:sldMkLst>
          <pc:docMk/>
          <pc:sldMk cId="3245181939" sldId="869"/>
        </pc:sldMkLst>
        <pc:spChg chg="mod">
          <ac:chgData name="Bris, Arturo" userId="dbc715f8-1475-4572-ad03-e0b45fcf677b" providerId="ADAL" clId="{E32A925D-75C5-496D-A931-51524B109AC9}" dt="2020-09-09T09:37:04.552" v="657" actId="20577"/>
          <ac:spMkLst>
            <pc:docMk/>
            <pc:sldMk cId="3245181939" sldId="869"/>
            <ac:spMk id="3" creationId="{F815DB0B-7B61-4AAC-86D3-D4AEB0E21C2F}"/>
          </ac:spMkLst>
        </pc:spChg>
      </pc:sldChg>
      <pc:sldChg chg="del">
        <pc:chgData name="Bris, Arturo" userId="dbc715f8-1475-4572-ad03-e0b45fcf677b" providerId="ADAL" clId="{E32A925D-75C5-496D-A931-51524B109AC9}" dt="2020-09-09T09:19:09.785" v="88" actId="2696"/>
        <pc:sldMkLst>
          <pc:docMk/>
          <pc:sldMk cId="518584104" sldId="1055"/>
        </pc:sldMkLst>
      </pc:sldChg>
      <pc:sldChg chg="del">
        <pc:chgData name="Bris, Arturo" userId="dbc715f8-1475-4572-ad03-e0b45fcf677b" providerId="ADAL" clId="{E32A925D-75C5-496D-A931-51524B109AC9}" dt="2020-09-09T09:19:09.992" v="104" actId="2696"/>
        <pc:sldMkLst>
          <pc:docMk/>
          <pc:sldMk cId="4073248627" sldId="1056"/>
        </pc:sldMkLst>
      </pc:sldChg>
      <pc:sldChg chg="del">
        <pc:chgData name="Bris, Arturo" userId="dbc715f8-1475-4572-ad03-e0b45fcf677b" providerId="ADAL" clId="{E32A925D-75C5-496D-A931-51524B109AC9}" dt="2020-09-09T09:19:09.972" v="103" actId="2696"/>
        <pc:sldMkLst>
          <pc:docMk/>
          <pc:sldMk cId="1232492649" sldId="1070"/>
        </pc:sldMkLst>
      </pc:sldChg>
      <pc:sldChg chg="del">
        <pc:chgData name="Bris, Arturo" userId="dbc715f8-1475-4572-ad03-e0b45fcf677b" providerId="ADAL" clId="{E32A925D-75C5-496D-A931-51524B109AC9}" dt="2020-09-09T09:19:09.747" v="86" actId="2696"/>
        <pc:sldMkLst>
          <pc:docMk/>
          <pc:sldMk cId="2297409076" sldId="1079"/>
        </pc:sldMkLst>
      </pc:sldChg>
      <pc:sldChg chg="del">
        <pc:chgData name="Bris, Arturo" userId="dbc715f8-1475-4572-ad03-e0b45fcf677b" providerId="ADAL" clId="{E32A925D-75C5-496D-A931-51524B109AC9}" dt="2020-09-09T09:19:09.840" v="92" actId="2696"/>
        <pc:sldMkLst>
          <pc:docMk/>
          <pc:sldMk cId="1537391167" sldId="1091"/>
        </pc:sldMkLst>
      </pc:sldChg>
      <pc:sldChg chg="del">
        <pc:chgData name="Bris, Arturo" userId="dbc715f8-1475-4572-ad03-e0b45fcf677b" providerId="ADAL" clId="{E32A925D-75C5-496D-A931-51524B109AC9}" dt="2020-09-09T09:19:09.864" v="93" actId="2696"/>
        <pc:sldMkLst>
          <pc:docMk/>
          <pc:sldMk cId="715455049" sldId="1092"/>
        </pc:sldMkLst>
      </pc:sldChg>
      <pc:sldChg chg="del">
        <pc:chgData name="Bris, Arturo" userId="dbc715f8-1475-4572-ad03-e0b45fcf677b" providerId="ADAL" clId="{E32A925D-75C5-496D-A931-51524B109AC9}" dt="2020-09-09T09:19:09.870" v="94" actId="2696"/>
        <pc:sldMkLst>
          <pc:docMk/>
          <pc:sldMk cId="3622904367" sldId="1093"/>
        </pc:sldMkLst>
      </pc:sldChg>
      <pc:sldChg chg="del">
        <pc:chgData name="Bris, Arturo" userId="dbc715f8-1475-4572-ad03-e0b45fcf677b" providerId="ADAL" clId="{E32A925D-75C5-496D-A931-51524B109AC9}" dt="2020-09-09T09:19:09.930" v="99" actId="2696"/>
        <pc:sldMkLst>
          <pc:docMk/>
          <pc:sldMk cId="3166163465" sldId="1094"/>
        </pc:sldMkLst>
      </pc:sldChg>
      <pc:sldChg chg="del">
        <pc:chgData name="Bris, Arturo" userId="dbc715f8-1475-4572-ad03-e0b45fcf677b" providerId="ADAL" clId="{E32A925D-75C5-496D-A931-51524B109AC9}" dt="2020-09-09T09:19:09.880" v="95" actId="2696"/>
        <pc:sldMkLst>
          <pc:docMk/>
          <pc:sldMk cId="1832917731" sldId="1095"/>
        </pc:sldMkLst>
      </pc:sldChg>
      <pc:sldChg chg="del">
        <pc:chgData name="Bris, Arturo" userId="dbc715f8-1475-4572-ad03-e0b45fcf677b" providerId="ADAL" clId="{E32A925D-75C5-496D-A931-51524B109AC9}" dt="2020-09-09T09:19:09.892" v="96" actId="2696"/>
        <pc:sldMkLst>
          <pc:docMk/>
          <pc:sldMk cId="1861145963" sldId="1096"/>
        </pc:sldMkLst>
      </pc:sldChg>
      <pc:sldChg chg="del">
        <pc:chgData name="Bris, Arturo" userId="dbc715f8-1475-4572-ad03-e0b45fcf677b" providerId="ADAL" clId="{E32A925D-75C5-496D-A931-51524B109AC9}" dt="2020-09-09T09:19:09.961" v="102" actId="2696"/>
        <pc:sldMkLst>
          <pc:docMk/>
          <pc:sldMk cId="2548189400" sldId="1097"/>
        </pc:sldMkLst>
      </pc:sldChg>
      <pc:sldChg chg="del">
        <pc:chgData name="Bris, Arturo" userId="dbc715f8-1475-4572-ad03-e0b45fcf677b" providerId="ADAL" clId="{E32A925D-75C5-496D-A931-51524B109AC9}" dt="2020-09-09T09:19:09.902" v="97" actId="2696"/>
        <pc:sldMkLst>
          <pc:docMk/>
          <pc:sldMk cId="2963797366" sldId="1098"/>
        </pc:sldMkLst>
      </pc:sldChg>
      <pc:sldChg chg="del">
        <pc:chgData name="Bris, Arturo" userId="dbc715f8-1475-4572-ad03-e0b45fcf677b" providerId="ADAL" clId="{E32A925D-75C5-496D-A931-51524B109AC9}" dt="2020-09-09T09:19:09.917" v="98" actId="2696"/>
        <pc:sldMkLst>
          <pc:docMk/>
          <pc:sldMk cId="2210764177" sldId="1099"/>
        </pc:sldMkLst>
      </pc:sldChg>
      <pc:sldChg chg="del">
        <pc:chgData name="Bris, Arturo" userId="dbc715f8-1475-4572-ad03-e0b45fcf677b" providerId="ADAL" clId="{E32A925D-75C5-496D-A931-51524B109AC9}" dt="2020-09-09T09:19:09.938" v="100" actId="2696"/>
        <pc:sldMkLst>
          <pc:docMk/>
          <pc:sldMk cId="4046420268" sldId="1100"/>
        </pc:sldMkLst>
      </pc:sldChg>
      <pc:sldChg chg="del">
        <pc:chgData name="Bris, Arturo" userId="dbc715f8-1475-4572-ad03-e0b45fcf677b" providerId="ADAL" clId="{E32A925D-75C5-496D-A931-51524B109AC9}" dt="2020-09-09T09:19:09.948" v="101" actId="2696"/>
        <pc:sldMkLst>
          <pc:docMk/>
          <pc:sldMk cId="3562732615" sldId="1101"/>
        </pc:sldMkLst>
      </pc:sldChg>
      <pc:sldChg chg="del">
        <pc:chgData name="Bris, Arturo" userId="dbc715f8-1475-4572-ad03-e0b45fcf677b" providerId="ADAL" clId="{E32A925D-75C5-496D-A931-51524B109AC9}" dt="2020-09-09T09:19:09.770" v="87" actId="2696"/>
        <pc:sldMkLst>
          <pc:docMk/>
          <pc:sldMk cId="2902383461" sldId="1102"/>
        </pc:sldMkLst>
      </pc:sldChg>
      <pc:sldChg chg="del">
        <pc:chgData name="Bris, Arturo" userId="dbc715f8-1475-4572-ad03-e0b45fcf677b" providerId="ADAL" clId="{E32A925D-75C5-496D-A931-51524B109AC9}" dt="2020-09-09T09:19:09.999" v="105" actId="2696"/>
        <pc:sldMkLst>
          <pc:docMk/>
          <pc:sldMk cId="3342181356" sldId="1106"/>
        </pc:sldMkLst>
      </pc:sldChg>
      <pc:sldChg chg="del">
        <pc:chgData name="Bris, Arturo" userId="dbc715f8-1475-4572-ad03-e0b45fcf677b" providerId="ADAL" clId="{E32A925D-75C5-496D-A931-51524B109AC9}" dt="2020-09-09T09:19:09.733" v="84" actId="2696"/>
        <pc:sldMkLst>
          <pc:docMk/>
          <pc:sldMk cId="677183089" sldId="1110"/>
        </pc:sldMkLst>
      </pc:sldChg>
      <pc:sldChg chg="del">
        <pc:chgData name="Bris, Arturo" userId="dbc715f8-1475-4572-ad03-e0b45fcf677b" providerId="ADAL" clId="{E32A925D-75C5-496D-A931-51524B109AC9}" dt="2020-09-09T09:19:09.797" v="89" actId="2696"/>
        <pc:sldMkLst>
          <pc:docMk/>
          <pc:sldMk cId="1206739728" sldId="1113"/>
        </pc:sldMkLst>
      </pc:sldChg>
      <pc:sldChg chg="del">
        <pc:chgData name="Bris, Arturo" userId="dbc715f8-1475-4572-ad03-e0b45fcf677b" providerId="ADAL" clId="{E32A925D-75C5-496D-A931-51524B109AC9}" dt="2020-09-09T09:19:09.810" v="90" actId="2696"/>
        <pc:sldMkLst>
          <pc:docMk/>
          <pc:sldMk cId="1400475513" sldId="1115"/>
        </pc:sldMkLst>
      </pc:sldChg>
      <pc:sldChg chg="del">
        <pc:chgData name="Bris, Arturo" userId="dbc715f8-1475-4572-ad03-e0b45fcf677b" providerId="ADAL" clId="{E32A925D-75C5-496D-A931-51524B109AC9}" dt="2020-09-09T09:19:09.819" v="91" actId="2696"/>
        <pc:sldMkLst>
          <pc:docMk/>
          <pc:sldMk cId="3870620286" sldId="1116"/>
        </pc:sldMkLst>
      </pc:sldChg>
      <pc:sldChg chg="del">
        <pc:chgData name="Bris, Arturo" userId="dbc715f8-1475-4572-ad03-e0b45fcf677b" providerId="ADAL" clId="{E32A925D-75C5-496D-A931-51524B109AC9}" dt="2020-09-09T09:19:10.010" v="106" actId="2696"/>
        <pc:sldMkLst>
          <pc:docMk/>
          <pc:sldMk cId="4050616160" sldId="1119"/>
        </pc:sldMkLst>
      </pc:sldChg>
      <pc:sldMasterChg chg="delSldLayout">
        <pc:chgData name="Bris, Arturo" userId="dbc715f8-1475-4572-ad03-e0b45fcf677b" providerId="ADAL" clId="{E32A925D-75C5-496D-A931-51524B109AC9}" dt="2020-09-09T09:19:09.735" v="85" actId="2696"/>
        <pc:sldMasterMkLst>
          <pc:docMk/>
          <pc:sldMasterMk cId="0" sldId="2147483654"/>
        </pc:sldMasterMkLst>
        <pc:sldLayoutChg chg="del">
          <pc:chgData name="Bris, Arturo" userId="dbc715f8-1475-4572-ad03-e0b45fcf677b" providerId="ADAL" clId="{E32A925D-75C5-496D-A931-51524B109AC9}" dt="2020-09-09T09:19:09.735" v="85" actId="2696"/>
          <pc:sldLayoutMkLst>
            <pc:docMk/>
            <pc:sldMasterMk cId="0" sldId="2147483654"/>
            <pc:sldLayoutMk cId="3458931380" sldId="214748386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Bris\Documents\owp\2016\seaetbelt2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data!$A$2:$A$36</c:f>
              <c:strCache>
                <c:ptCount val="35"/>
                <c:pt idx="0">
                  <c:v>Argentina</c:v>
                </c:pt>
                <c:pt idx="1">
                  <c:v>Austria</c:v>
                </c:pt>
                <c:pt idx="2">
                  <c:v>Canada</c:v>
                </c:pt>
                <c:pt idx="3">
                  <c:v>Chile</c:v>
                </c:pt>
                <c:pt idx="4">
                  <c:v>China Mainland</c:v>
                </c:pt>
                <c:pt idx="5">
                  <c:v>Croatia</c:v>
                </c:pt>
                <c:pt idx="6">
                  <c:v>Czech Republic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India</c:v>
                </c:pt>
                <c:pt idx="15">
                  <c:v>Ireland</c:v>
                </c:pt>
                <c:pt idx="16">
                  <c:v>Israel</c:v>
                </c:pt>
                <c:pt idx="17">
                  <c:v>Japan</c:v>
                </c:pt>
                <c:pt idx="18">
                  <c:v>Jordan</c:v>
                </c:pt>
                <c:pt idx="19">
                  <c:v>Malaysia</c:v>
                </c:pt>
                <c:pt idx="20">
                  <c:v>Mexico</c:v>
                </c:pt>
                <c:pt idx="21">
                  <c:v>Mongolia</c:v>
                </c:pt>
                <c:pt idx="22">
                  <c:v>Netherlands</c:v>
                </c:pt>
                <c:pt idx="23">
                  <c:v>Peru</c:v>
                </c:pt>
                <c:pt idx="24">
                  <c:v>Philippines</c:v>
                </c:pt>
                <c:pt idx="25">
                  <c:v>Poland</c:v>
                </c:pt>
                <c:pt idx="26">
                  <c:v>Korea Rep.</c:v>
                </c:pt>
                <c:pt idx="27">
                  <c:v>Russia</c:v>
                </c:pt>
                <c:pt idx="28">
                  <c:v>Slovenia</c:v>
                </c:pt>
                <c:pt idx="29">
                  <c:v>South Africa</c:v>
                </c:pt>
                <c:pt idx="30">
                  <c:v>Spain</c:v>
                </c:pt>
                <c:pt idx="31">
                  <c:v>Sweden</c:v>
                </c:pt>
                <c:pt idx="32">
                  <c:v>Thailand</c:v>
                </c:pt>
                <c:pt idx="33">
                  <c:v>Turkey</c:v>
                </c:pt>
                <c:pt idx="34">
                  <c:v>USA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E41FAA61-5C38-406D-8DAE-647BB8594534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BB65-45A5-8753-B3EF7005DF2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DAF99BF-794B-43C4-A334-26B6E5D2B7F2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BB65-45A5-8753-B3EF7005DF2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0543F9C-4DDD-4052-96D6-3E793BF8E2F6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BB65-45A5-8753-B3EF7005DF2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1D520A8-13E1-421A-8898-228139B7BC8A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BB65-45A5-8753-B3EF7005DF2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2A7D5D3-DA4D-4927-9134-ABF9D61BC321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BB65-45A5-8753-B3EF7005DF2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F318B90-885A-453D-AD64-8F8470A93D4E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BB65-45A5-8753-B3EF7005DF2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2A2543EC-1B5F-442E-8147-A20F536E14BB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BB65-45A5-8753-B3EF7005DF2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06BE5460-3077-4222-973B-2488EEA71AD1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BB65-45A5-8753-B3EF7005DF2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DEC2E362-03A5-47BC-97C8-7F7A6644BC6C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BB65-45A5-8753-B3EF7005DF2C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499F8A78-C65A-4F48-90A9-B2EF246071B6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BB65-45A5-8753-B3EF7005DF2C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B3BE273D-D0AF-4E9C-BE29-31BD415E6B82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BB65-45A5-8753-B3EF7005DF2C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4FC567E1-237F-440E-ACCA-E1A7487A82E6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BB65-45A5-8753-B3EF7005DF2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E33AD9BF-AFCC-4387-9634-C21F03CD8A91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BB65-45A5-8753-B3EF7005DF2C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0610D479-ACA3-41D8-B6AA-B25410D75285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BB65-45A5-8753-B3EF7005DF2C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38D23B56-6FBB-4694-A882-8192CEF97C17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BB65-45A5-8753-B3EF7005DF2C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7F3B828B-1D1D-46C3-AE97-804CE0547090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BB65-45A5-8753-B3EF7005DF2C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D41998EA-54CE-4525-AD0B-EDA6B548110D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BB65-45A5-8753-B3EF7005DF2C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1589C220-CC6D-448E-B8A3-0C6BF33F6478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BB65-45A5-8753-B3EF7005DF2C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C1CC9530-7155-4AF4-884D-968CAE9AD058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BB65-45A5-8753-B3EF7005DF2C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D761CD7E-DDDB-49EB-AEDB-DB4534DD1867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BB65-45A5-8753-B3EF7005DF2C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D60722A8-60B0-435E-90BD-F35F1B522B44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BB65-45A5-8753-B3EF7005DF2C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8C0D5E15-0F57-41BD-8567-AAE34E02758E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BB65-45A5-8753-B3EF7005DF2C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D42B8281-DD29-4C6C-B1F8-D1B4F6E95693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BB65-45A5-8753-B3EF7005DF2C}"/>
                </c:ext>
              </c:extLst>
            </c:dLbl>
            <c:dLbl>
              <c:idx val="2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D05486B-8004-4523-828E-E4051CBA2580}" type="CELLRANGE">
                      <a:rPr lang="en-GB"/>
                      <a:pPr>
                        <a:defRPr sz="2800" b="0" i="0" u="none" strike="noStrike" kern="1200" baseline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BB65-45A5-8753-B3EF7005DF2C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3B8B5939-05CE-43B9-99AF-EBF9C8117743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BB65-45A5-8753-B3EF7005DF2C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EE01499E-D5F5-4624-BF61-A118A32DA6D7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BB65-45A5-8753-B3EF7005DF2C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920E392D-E2BB-49EA-A7B9-1FED01C79F73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BB65-45A5-8753-B3EF7005DF2C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8E01AF03-1604-4DB5-93F6-E08E3E4E77EA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BB65-45A5-8753-B3EF7005DF2C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85DE95AD-05C3-4E40-BA48-A4749925C2C3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BB65-45A5-8753-B3EF7005DF2C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3170C293-5504-4594-B19C-6C0ABD129BB1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BB65-45A5-8753-B3EF7005DF2C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F8D39283-7910-4CE9-940D-22E865FE9107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BB65-45A5-8753-B3EF7005DF2C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02D33FA9-0704-4647-A46B-5662D580C93A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BB65-45A5-8753-B3EF7005DF2C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B36E6356-794D-412C-A979-5E1FDACA70E3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BB65-45A5-8753-B3EF7005DF2C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FAC0A596-C699-4CA9-A267-D352A7A3C522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BB65-45A5-8753-B3EF7005DF2C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CBC8EA07-7D64-41EA-B252-810D5FCBE69D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BB65-45A5-8753-B3EF7005DF2C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BB65-45A5-8753-B3EF7005DF2C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BB65-45A5-8753-B3EF7005DF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data!$D$2:$D$38</c:f>
              <c:numCache>
                <c:formatCode>General</c:formatCode>
                <c:ptCount val="37"/>
                <c:pt idx="0">
                  <c:v>42</c:v>
                </c:pt>
                <c:pt idx="1">
                  <c:v>87</c:v>
                </c:pt>
                <c:pt idx="2">
                  <c:v>95.7</c:v>
                </c:pt>
                <c:pt idx="3">
                  <c:v>82</c:v>
                </c:pt>
                <c:pt idx="4">
                  <c:v>36.700000000000003</c:v>
                </c:pt>
                <c:pt idx="5">
                  <c:v>70</c:v>
                </c:pt>
                <c:pt idx="6">
                  <c:v>97</c:v>
                </c:pt>
                <c:pt idx="7">
                  <c:v>94.1</c:v>
                </c:pt>
                <c:pt idx="8">
                  <c:v>91</c:v>
                </c:pt>
                <c:pt idx="9">
                  <c:v>99</c:v>
                </c:pt>
                <c:pt idx="10">
                  <c:v>97</c:v>
                </c:pt>
                <c:pt idx="11">
                  <c:v>77</c:v>
                </c:pt>
                <c:pt idx="12">
                  <c:v>86.5</c:v>
                </c:pt>
                <c:pt idx="13">
                  <c:v>87</c:v>
                </c:pt>
                <c:pt idx="14">
                  <c:v>26</c:v>
                </c:pt>
                <c:pt idx="15">
                  <c:v>94</c:v>
                </c:pt>
                <c:pt idx="16">
                  <c:v>97</c:v>
                </c:pt>
                <c:pt idx="17">
                  <c:v>99.4</c:v>
                </c:pt>
                <c:pt idx="18">
                  <c:v>42.4</c:v>
                </c:pt>
                <c:pt idx="19">
                  <c:v>87.2</c:v>
                </c:pt>
                <c:pt idx="20">
                  <c:v>57.5</c:v>
                </c:pt>
                <c:pt idx="21">
                  <c:v>42.1</c:v>
                </c:pt>
                <c:pt idx="22">
                  <c:v>96.9</c:v>
                </c:pt>
                <c:pt idx="23">
                  <c:v>85</c:v>
                </c:pt>
                <c:pt idx="24">
                  <c:v>79.7</c:v>
                </c:pt>
                <c:pt idx="25">
                  <c:v>83</c:v>
                </c:pt>
                <c:pt idx="26">
                  <c:v>86.7</c:v>
                </c:pt>
                <c:pt idx="27">
                  <c:v>74</c:v>
                </c:pt>
                <c:pt idx="28">
                  <c:v>93.1</c:v>
                </c:pt>
                <c:pt idx="29">
                  <c:v>33</c:v>
                </c:pt>
                <c:pt idx="30">
                  <c:v>90.3</c:v>
                </c:pt>
                <c:pt idx="31">
                  <c:v>98</c:v>
                </c:pt>
                <c:pt idx="32">
                  <c:v>58</c:v>
                </c:pt>
                <c:pt idx="33">
                  <c:v>43.6</c:v>
                </c:pt>
                <c:pt idx="34">
                  <c:v>87</c:v>
                </c:pt>
              </c:numCache>
            </c:numRef>
          </c:xVal>
          <c:yVal>
            <c:numRef>
              <c:f>data!$F$2:$F$38</c:f>
              <c:numCache>
                <c:formatCode>0.00;\-0.00</c:formatCode>
                <c:ptCount val="37"/>
                <c:pt idx="0">
                  <c:v>22534.707409811741</c:v>
                </c:pt>
                <c:pt idx="1">
                  <c:v>46897.268033141154</c:v>
                </c:pt>
                <c:pt idx="2">
                  <c:v>45527.439641890116</c:v>
                </c:pt>
                <c:pt idx="3">
                  <c:v>23460.068865933579</c:v>
                </c:pt>
                <c:pt idx="4">
                  <c:v>14107.431144607239</c:v>
                </c:pt>
                <c:pt idx="5">
                  <c:v>21612.336892052193</c:v>
                </c:pt>
                <c:pt idx="6">
                  <c:v>31549.470857422108</c:v>
                </c:pt>
                <c:pt idx="7">
                  <c:v>28619.664634146338</c:v>
                </c:pt>
                <c:pt idx="8">
                  <c:v>41008.701902958041</c:v>
                </c:pt>
                <c:pt idx="9">
                  <c:v>39874.18086500655</c:v>
                </c:pt>
                <c:pt idx="10">
                  <c:v>47250.140690218308</c:v>
                </c:pt>
                <c:pt idx="11">
                  <c:v>26318.424443217376</c:v>
                </c:pt>
                <c:pt idx="12">
                  <c:v>26224.657534246573</c:v>
                </c:pt>
                <c:pt idx="13">
                  <c:v>45571.965151911565</c:v>
                </c:pt>
                <c:pt idx="14">
                  <c:v>6167.6535309604615</c:v>
                </c:pt>
                <c:pt idx="15">
                  <c:v>55537.648327939583</c:v>
                </c:pt>
                <c:pt idx="16">
                  <c:v>33314.309346567417</c:v>
                </c:pt>
                <c:pt idx="17">
                  <c:v>38067.97761664565</c:v>
                </c:pt>
                <c:pt idx="18">
                  <c:v>12122.655334114888</c:v>
                </c:pt>
                <c:pt idx="19">
                  <c:v>26311.16129032258</c:v>
                </c:pt>
                <c:pt idx="20">
                  <c:v>18332.779085655962</c:v>
                </c:pt>
                <c:pt idx="21">
                  <c:v>11780.768225764305</c:v>
                </c:pt>
                <c:pt idx="22">
                  <c:v>49267.633136094679</c:v>
                </c:pt>
                <c:pt idx="23">
                  <c:v>12492.085890943215</c:v>
                </c:pt>
                <c:pt idx="24">
                  <c:v>7296.3411512179746</c:v>
                </c:pt>
                <c:pt idx="25">
                  <c:v>26148.838781826216</c:v>
                </c:pt>
                <c:pt idx="26">
                  <c:v>36519.706817867518</c:v>
                </c:pt>
                <c:pt idx="27">
                  <c:v>25410.915926179085</c:v>
                </c:pt>
                <c:pt idx="28">
                  <c:v>31007.225841229279</c:v>
                </c:pt>
                <c:pt idx="29">
                  <c:v>13164.446870451238</c:v>
                </c:pt>
                <c:pt idx="30">
                  <c:v>34790.309134891897</c:v>
                </c:pt>
                <c:pt idx="31">
                  <c:v>48142.664302338722</c:v>
                </c:pt>
                <c:pt idx="32">
                  <c:v>17020.519986611522</c:v>
                </c:pt>
                <c:pt idx="33">
                  <c:v>20177.455201229346</c:v>
                </c:pt>
                <c:pt idx="34">
                  <c:v>55805.174735153189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data!$A$2:$A$36</c15:f>
                <c15:dlblRangeCache>
                  <c:ptCount val="35"/>
                  <c:pt idx="0">
                    <c:v>Argentina</c:v>
                  </c:pt>
                  <c:pt idx="1">
                    <c:v>Austria</c:v>
                  </c:pt>
                  <c:pt idx="2">
                    <c:v>Canada</c:v>
                  </c:pt>
                  <c:pt idx="3">
                    <c:v>Chile</c:v>
                  </c:pt>
                  <c:pt idx="4">
                    <c:v>China Mainland</c:v>
                  </c:pt>
                  <c:pt idx="5">
                    <c:v>Croatia</c:v>
                  </c:pt>
                  <c:pt idx="6">
                    <c:v>Czech Republic</c:v>
                  </c:pt>
                  <c:pt idx="7">
                    <c:v>Estonia</c:v>
                  </c:pt>
                  <c:pt idx="8">
                    <c:v>Finland</c:v>
                  </c:pt>
                  <c:pt idx="9">
                    <c:v>France</c:v>
                  </c:pt>
                  <c:pt idx="10">
                    <c:v>Germany</c:v>
                  </c:pt>
                  <c:pt idx="11">
                    <c:v>Greece</c:v>
                  </c:pt>
                  <c:pt idx="12">
                    <c:v>Hungary</c:v>
                  </c:pt>
                  <c:pt idx="13">
                    <c:v>Iceland</c:v>
                  </c:pt>
                  <c:pt idx="14">
                    <c:v>India</c:v>
                  </c:pt>
                  <c:pt idx="15">
                    <c:v>Ireland</c:v>
                  </c:pt>
                  <c:pt idx="16">
                    <c:v>Israel</c:v>
                  </c:pt>
                  <c:pt idx="17">
                    <c:v>Japan</c:v>
                  </c:pt>
                  <c:pt idx="18">
                    <c:v>Jordan</c:v>
                  </c:pt>
                  <c:pt idx="19">
                    <c:v>Malaysia</c:v>
                  </c:pt>
                  <c:pt idx="20">
                    <c:v>Mexico</c:v>
                  </c:pt>
                  <c:pt idx="21">
                    <c:v>Mongolia</c:v>
                  </c:pt>
                  <c:pt idx="22">
                    <c:v>Netherlands</c:v>
                  </c:pt>
                  <c:pt idx="23">
                    <c:v>Peru</c:v>
                  </c:pt>
                  <c:pt idx="24">
                    <c:v>Philippines</c:v>
                  </c:pt>
                  <c:pt idx="25">
                    <c:v>Poland</c:v>
                  </c:pt>
                  <c:pt idx="26">
                    <c:v>Korea Rep.</c:v>
                  </c:pt>
                  <c:pt idx="27">
                    <c:v>Russia</c:v>
                  </c:pt>
                  <c:pt idx="28">
                    <c:v>Slovenia</c:v>
                  </c:pt>
                  <c:pt idx="29">
                    <c:v>South Africa</c:v>
                  </c:pt>
                  <c:pt idx="30">
                    <c:v>Spain</c:v>
                  </c:pt>
                  <c:pt idx="31">
                    <c:v>Sweden</c:v>
                  </c:pt>
                  <c:pt idx="32">
                    <c:v>Thailand</c:v>
                  </c:pt>
                  <c:pt idx="33">
                    <c:v>Turkey</c:v>
                  </c:pt>
                  <c:pt idx="34">
                    <c:v>USA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5-BB65-45A5-8753-B3EF7005DF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8319744"/>
        <c:axId val="8320136"/>
      </c:scatterChart>
      <c:valAx>
        <c:axId val="831974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% Drivers</a:t>
                </a:r>
                <a:r>
                  <a:rPr lang="en-GB" sz="1400" baseline="0"/>
                  <a:t> Using Seatbelt</a:t>
                </a:r>
                <a:endParaRPr lang="en-GB" sz="140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20136"/>
        <c:crosses val="autoZero"/>
        <c:crossBetween val="midCat"/>
      </c:valAx>
      <c:valAx>
        <c:axId val="832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GDP</a:t>
                </a:r>
                <a:r>
                  <a:rPr lang="en-GB" sz="1400" baseline="0"/>
                  <a:t> Per Capita (PPP USD)</a:t>
                </a:r>
                <a:endParaRPr lang="en-GB" sz="140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97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3442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8063" y="763588"/>
            <a:ext cx="5084762" cy="3813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8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30763"/>
            <a:ext cx="5207000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6" tIns="47773" rIns="95546" bIns="47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8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48838"/>
            <a:ext cx="3076575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6" tIns="47773" rIns="95546" bIns="47773" numCol="1" anchor="b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48838"/>
            <a:ext cx="3076575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6" tIns="47773" rIns="95546" bIns="47773" numCol="1" anchor="b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1551E8FB-F01E-4E13-9B87-3B77DD08B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870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23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430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626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CCCAA2-F76B-4A6D-9D88-E6C11BF1882B}" type="slidenum">
              <a:rPr lang="en-US" altLang="en-US" sz="1300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z="1300">
              <a:latin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563" y="4860925"/>
            <a:ext cx="5210175" cy="4605338"/>
          </a:xfrm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317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romp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9144000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817813" y="6399213"/>
            <a:ext cx="5949950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90000" bIns="46800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dirty="0">
                <a:solidFill>
                  <a:schemeClr val="tx2"/>
                </a:solidFill>
              </a:rPr>
              <a:t>© 2020 IMD International. Not to be used or reproduced without permission.</a:t>
            </a:r>
          </a:p>
        </p:txBody>
      </p:sp>
      <p:sp>
        <p:nvSpPr>
          <p:cNvPr id="5488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700338" y="3962400"/>
            <a:ext cx="6065837" cy="1036638"/>
          </a:xfrm>
        </p:spPr>
        <p:txBody>
          <a:bodyPr rIns="180000" bIns="180000"/>
          <a:lstStyle>
            <a:lvl1pPr>
              <a:defRPr sz="2600"/>
            </a:lvl1pPr>
          </a:lstStyle>
          <a:p>
            <a:pPr lvl="0"/>
            <a:r>
              <a:rPr lang="en-GB" noProof="0"/>
              <a:t>Click to add title</a:t>
            </a:r>
          </a:p>
        </p:txBody>
      </p:sp>
      <p:sp>
        <p:nvSpPr>
          <p:cNvPr id="5488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16213" y="5181600"/>
            <a:ext cx="6051550" cy="889000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Ins="180000" bIns="180000"/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to add subtitle</a:t>
            </a:r>
          </a:p>
        </p:txBody>
      </p:sp>
      <p:sp>
        <p:nvSpPr>
          <p:cNvPr id="2" name="AutoShape 2" descr="data:image/jpeg;base64,/9j/4AAQSkZJRgABAQAAAQABAAD/2wCEAAkGBxQQEBUPDxQQFhQOEQ8QFhAQDxUPEBQQFBQWFhQUFRUYHCggGBolGxgUITEiJSksLi4uFx8zODMsNygtLisBCgoKDg0OGxAQGjAkHyQsLCwsLCwsLCwsLCwsLCwsLCwsLCwsLCwsLCwsLCwsLCwsLCwsLCwsLCwsLCwsLCwsLP/AABEIAMEBBQMBEQACEQEDEQH/xAAcAAEAAgIDAQAAAAAAAAAAAAAAAQcFBgIDBAj/xABJEAACAQMBBAUGCQcLBQAAAAAAAQIDBBEFBhIhMQcTQVGBFCJhcZGhNVJUc5KTsbLRFRYXMjNiciM0QkNTZHSUs8HiJCWCouH/xAAbAQEAAgMBAQAAAAAAAAAAAAAABAUBAgMGB//EADkRAQACAQIEAwUHAgUFAQAAAAABAgMEEQUSITETQVEUMlJhcRUiMzSBkaEWUyNCscHRQ2Jj4fEG/9oADAMBAAIRAxEAPwC8QAAAAAAAAAAAAAAAAAAAAAAAAAAAAAAAAAAAAAAAAAAADIDIAAAyAAAMgMgMgMgMgMgAADIDIABkAAyAAAMgAAAAAAMDjkBkBkBkBkBkBkBkBkBkBkBkBkBkBkBkBkBkBkBkBkBkBkBkBkBkBkBkBkCcgSAAhgQZYDDIAAAAAAAAAAAAAAAAAAAAAAAAAAAAAAGWBGGXIABDAICQAAAAAAAAAAAAgABIAAAAAAAAAAAAAAACAAEgAIYBASAAAAAAAAAAAIbA6q1xGCcptRjFZcpNJJelsTMR3ZrE2naGo6l0kWVKW5Cc60vi0YOWX6G+BxtqKR2WOLhOovG9o5Y+fR4f0mrssb7Hf1Zp7R/2y7fY/wD5a/u9mndJdlUluVHUoy+LWhjHra5G1dRSfk55OEaisb12tHylt9tdwqxU6coyjLlKLUk/FHaJieystW1Z2mNneZYAAAAAAAAAAAAAhASAAhgEBIAAAAAAAAABAGH2m2hpWFF1qz9EYL9acu5fj2Gl7xSN5SdLpb6nJFKfr8mk2mh3WstXOoznRtm96naU3utx7HLPL1vj3YOFa2ydbdlnfU4dD9zBHNfzt/w3nSNnba1ji3o04fvKOZv1yfFkitK17QqsuqzZZ3vaZZPcRs4Mfqmh29zHdr0aVRfvQW8vVLmvA1tStu8O2LUZcc/ctMND1HZi50pu60mc50l507Oo99OPburt+31nC2O2PrVbY9Zh1ccmpjafKzctlNpaWoUespvEo8KlJvzoT7U/R6TrjyReN1bq9JfTX5bdvKfVnDoipAAAAAAAAAAIAhAcgAEMAgJAAAAAAAAAAOFWWFl8llv1YBEbyrTRrf8ALOoTva3G1sp9VQpvjGc0+Mn3rt8V3EWseLfee0LzPf2HTxhp79o3n1hZcUSlG1janbahYzVFqpUqyWVRpLMvRnuOV8sU6J2k4fl1Ec3avrLBfpDuX5y0y43O/ekpfR3Dn49vhTPsvD2nPDMbNbd0Lyr5O4VaNZ8qVZYbwsvdfh2nSmaLTt2RdTw3LgrzxMWr6w2xnVXq32ttXpV3DVreOKdWSp3NKPCLUv6SS7f916SNkjw7c8dl3o7xrMNtNk7x1rP+yxbWtGpCNSDzGcVOLXJxkspkiJiY3UtqzWdpdxlgAAAAAAAAAQAQEgAIYBASAAAAAAAAAAax0k6i7fTa048JTiqUWuadR7uV4Zfgcs1uWkp3DcPi6msT5df2d2w+mq20+hTxh9Wpy/jn5z+0ziry1iGmvzeLqLW+bWNrNYr314tJsJuCis3FeOVurtjldiXtZyyWtNuSqdpMGPBh9pzxv8MMRZ6f+RNVpSrydWjdx6pV6izOE21z9Tx4M0ivhZOvaUq2b2/STFI5bV67R5wtxMmPOKp160/LGrdRQbhCyg41bmnje38vKT788PpES8eLk2jyeh0+SdFo5tfrNu0S92hancaXex029nKpQrv+QuJ813Rk37Mdj9BtS1qW5bdvVxz4cWqwePhja0e9DdNp9OV1Z1qD/rKc8eiaWYv2pHe9easwq9JlnHmrf0lguijUOu02mnzoOVL/AMU8x9z9xy09t6JnF8XJqpmPPq3Q7qwAAAAAAAAAAOKA5AAIYBASAAAAAAAAAAaL0yL/ALan2K4ot+rEv/hH1PuLfgn5r9JbZZy/6eDj/Ywa+gsHeOyrt+JO/r/urHo7121tfKZ3tRU7itXlvqae9urjhPuy2RMNq135u6+4nps2bkjDXekVjsym22v6dfWk6XlEN+KdSm0nlVYrKXLt5eJvktjvXbdH0Gn1enzRbknaek/RiLTpI3NKcHJ+Vxj1EcpvMWsKpn0R96RzjUf4e3mm34NM6zePc7/+mQ2A1ywsbRKdxDrq38pVbT3t9/0c47DphvSle/VF4jg1WozTtSeWOkdHl6TdobO7tYq2qxnXp1YSpqCe8s5T4+w1z3pasbT1dOF6XPhyz4ldqzE7rMspydGDqLznSg5L95xW978kmPdUV4jxJ5fVovQov+jqvsdw8L0bqOGm92Vvxz8ePosckqUAAAAAAAAAQBCA5AAIYBASAAAAAAAAAAa9t7pjutPr0Usy3N+K75w85L3YOeWvNSYTNBm8HUVv5b/6vL0c6ornT6TzmVFdTNdqlHhx8MGMNt6RLfieDwtRaPKesMld7MWlabq1bajKcucpU05P1m1sdZ7w401efHXlreYj6vO9jbH5Jb/VIx4VPRt7fqf7k/u0m40G2W0FO2VGl1LtnJ0dxdW5bsnlrvI80r4u2y2pqcs8Ntfmnfm7/s3ZbG2PyS3+qRI8KnoqY1+p/uT+7uttlbOlNVKdtbxlF5UlTWU+9GYx0jrs1vrNRevLa87fV17Z6qrSxrVs4luOEM9tSaxH7c+BjLfasyzocE5s9aR6vB0Y6a7fTaKaadbNZp8OE/1fdj2muCu1IduKZvE1Vtu0dIbcdleAAAAAAAAAIAICQAEMAgJAAAAAAAAAAOFRAVlWm9C1GU2n5FqEt5tcVSq54v3+z1ESf8K+/lK9rWNfp4j/AKlP5hZVvXU4qUWmpLKknlNPuJfdRTWaztLs5gYeezdJ30dQbn1sKfVJb3mbuGuXizTkjm5vNIjVXjBOD/LM7syzdHcKlRJNtpJcW3yS7wRG/SFY39d67fRtqWfIrOe9VqdlWa4YT7U+S9GX3ZizPi228oX1KfZ+Cb2/Et2j0hZ1KCSSXBJYSXJJcsEpQ7z3l2AAAAAAAAAAEAEBIACGAQEgAAAAAAAAAEMDw6vplO5pSo14qUJrDT5+tPsa7zFqxaNpdMWW+K8XpO0wr1W99obfVRd3ZZzu8etprw5exr0IjbXxdusLnm02v977mT+JbFpHSJY11h1eqnycLhdW0+7PJ+061zUlCy8L1GL/AC7x6wzy1y3xnr6GOeetj+Jvz19UX2bN8M/swurdIFjQXGsqkviUP5WTfdlcF4s52z0hKxcL1WT/ACbfXo1mrWv9b8yEHaWcn505562pHu7M+rgvS+3nPiZflCbFdLoOszz38vSG/aFo1KzoxoUI4jFeMn2yk+1skUpFY2hT589815ved5lkjZySAAAAAAAAAAQAQEgAIYBASAAAAAAAAAAAIwBG4BhdU2Rs7l5rUKbl8ZLcl7UaWx1t3hKw63Pi9y0sO+i7Ts/s6nq6+f4nP2fH6JX2xq/i/iGW0zY6ytmnSoU95f0pLfl7ZZOlcda9oRsuu1GX37yzihj8DdESBIAAAAAAAAAAAAcUByAAQwADIBAAGQGQJAjIDIDIACQAAABADIDIDIDIDIDIDIDIDIDIDIDIAAgJAAQwPPqE3GlUknhxp1Gn3NRbRiezfHETeIn1h8+/n1qHyqr7IfgVs57793t44XpPOkN16L9s61evK1u6rm6i3qcpYTyucOHo+wkafNMztZTcX4bTFjjJhjb1WhWqKMXKTwopyb7ElxbJfZ5+I3noofW+kG8qXFSdvXnCk5vchFRwoLgnxXbz8SuvqLb9Jey03CNPXFXxK7z5s10b7U3dzqEKNxXnODhVbhJRxlR4Pgjpgy2tbaZROK6DBhwc2Ou07ri7Ca8uo3a7bm7V7WjbXE4UoVHCMY7rWIrDfFdryV+XNaLztL1+h4XgnT1tkrvMsT+e2o43vKq2E1FvdhjLy0uXPCfsOfjZO+6X9maOJ2mkPVpG3t7GvTdW4qSgqkN+ElHDjnjnCNqZ77xvLlqOFaacVuSvXZfkJ5SafBpNep8iyeKmJidlVdKG091aXkadvWlCLoxlupJrey+PFEPUZbVttD0XCNDgz4Ztkjed2s6XtfqVzWhQp3Mt+tJQjvKMY5fe905VzZLTtErHNw7RYaTe1OkMptDfa3Yx37irLcbUetpuFSCb5J8MrxRve2anWUTS4uG6ieWkdfnu69nulC5pVYq7aq0m0pPdUakV8ZNc8dximpnf7zpquCYrU3w9J9G8dJGtVKGnxuLSq4upVpYqQw8wlGT7e/gSM95im9VPwrT1yamceWO26qvz61D5VV9kPwIc6i/q9P8AZek+BlKWra3KKlF3zjJKSkrfKaaymvNN+bOiTi4XE7Tt/Ll+Utd/v/8Al/8AiN87Hh8K+X8t32Du7521zK/69Tgs03Wp9W0lCTbisLPEkYpvyzzKfiFNL4tIwdvNWS261D5VV9kPwInj39Xo44XpPgZ/Z661m/pzq21y2qctxxlOEJOWM8Mxx7zpSc143iUHVU4dprxW9O7FX+1eqW1V0a9etCpDG9CSg+ayuKWGvSmaWyZaTtMpOLQaDNTnpXpLe+jfbqd5N2t1jrN1yhUit3fS/WTXLPaSMGfmnaVLxThkaesZMXZgekfam8ttQnRoV5whGFJqEVHCbgm+aOefLat9olN4VoNPm00XyV3neWv2m12qVpqnRr3E5vOIQhGcnjnwSOcZclp2iU/JoNDjrzXrER+rIflPXf7/AP5f/ibc2dH8PhXy/lD1LXf7/wD5f/iObOxOPhXy/ldWjym6FN1c77pw3t5YlvY45Xfkn17dXlMu3PPL23etGWiQAEMDyap+wq/NVfusxbs3x+/X6w+XX/uVE930aOz0afeSoVYVqbxOlKM4+tdnqayvEVttO7TNjjLjmlvNbW3+2MZaXSdB+dqMVyfGNNftU/TnzfEnZcv3Onm8tw7h8+1Tz9qT/wDFOkB61uPRJ8KU/m6/3SRpvfU/G/yk/VdO0GoK2tatd/1VOcvHHD3k+88td3k9PinLlrSPOXzPObk3JvjJtt+ltt+8qJnfq+hxWKxEQsDTdnN/Z+tXa8+VTyqPfuUsR98d/wBpLrj/AMHdQZtZEcRrXyjp+sq9aIndfzHV9F7Bal5Tp9Cq35yh1cv44ea/sLXDbmrEvBcQw+DqLV+e6semb4Qj8xD7WQ9V7z0XAfy8/VrWx9zClf29WrJRhTrRlKUuSis8WcsUxF4mVhr6Wvpr1rG8zCwOknbS2r2krS2mqsqzg5SinuQhGSl+s+b4dhKz5qzXaFFwrhuamaMmSu0Qqfn4kF6jfputnbq3lT0C2hUzvRlbJp815suBOzRtih5bh1otxC817dVSkF6mV/6DtbZQtaEJ3VupQoUYyi6iTUlBJplpXJSIjq8Pn0GonLaYpO28vf8AnlYfK7b61GfFp6uX2fqfgl3/AJXoXNvWdtVp1FCnUUnTlvJNweEzPNFonaXOcGTFkrF67dXzUVL6DCz+inaG2tLatG5rQpylWUlGWd5xUVxSS4kzT3rWs7y83xnS582as46zPRqe3uuxvr2VekmqajCnBtbspRjnzmuzLb8MHHPk57bwteG6S2m08Ut33Zjoj0mpVvVcKL6u3jNufKLk+Ciu98zfTUmbcyHxzUUrh8PfrMvL0sfCtT5uj9xGNV+I68F/KR9ZeXo4vadDUadWtOFOEY1Mzm92KzHhxNdPaIvvMunF8VsmnmtI3nouf88rH5XbfWon+LT1eU+z9T8Eoe2dh8rtvrUPFp6n2fqfglnbaqpxU4tOMkmpLimnyaOm+6HMTE7S7AJAAQwPJqn7Cr81V+6zFuzfF79frD5df+5UT3fRo7M9Q0TrNNnewXG3uNyeP7KUY4fg/tOkY5nHzQg21fJq/Bt2mOjD01KbjTjmTzuQjnPGUuSXpbOfWdoTLTXHE3n6yyO1ek+R3Lts5dOlR3n31JQTl72zfLTlnZH0Wo8fF4n1Zvok+FKfzdb7p00vvoXG/wAr+rd+mXUurs40E+NzVWV27kPOfv3SRqrbV2U/AsPPqJv8Kl4LPDhx7XyXpK96+d9t4Xtp+02m07SFr5TR3Y0VSa4/Fw+ws4yY4rtu8Tk0estmnLyT33UbdU1GcoweYxlJRkuTim8P2FdO0T0ezxza1Im0ddlq9COpZhXtZP8AUca8f4ZebJLxS+kTNJbpMPNf/oMG165fXowXTN8IR+Yh9rOWq95N4D+Xn6tT2d01Xd1StnJxVee5vJJtcG+Xgccdeadlnqs84MVskRvssr9D0PlNT6tEr2T5qD+ob/BDL7O9Gdva1FWqOdacHmO+koJrt3VzfrOlNPWvWeqHq+MZs9eWPux8nDpl+Dl/iKX2SGq/DZ4H+a/SVIFc9mtHS+iiFahTrO4mutpU6m71ceDnFSx7yZGlrMb7vNZOPXpaa8kdJer9DsPlM/qomfZI9Wn9QX+CP3bFs9smtMtrmMajqddCcsuKjjdpyXYdqYopWYhX6rXzq8tJmNtv+VAorHt4bnsVsR+UqFSqqrpypT3Etzfi+GcviSMWHxI6KnX8UnS5K05d4n5tf13SKljcTt62N6nhprjGUXxjJZ7DlenJbZO02prqcUXr0WN0WbYSqTVhXUf1W6U4xUOXOMkuHiStPm3+7Lz/ABjh1cceNj3+bV+ln4UqfN0fuI5an8RZcE/KR9ZYjZHRFfXcLVycFUU3vJbz81Z5HPFj57bJeu1M6bD4kRusL9D0PlM/q4kn2Svqov6gv8EfuPoeh8pn9VEeyR6n9Q3+CFladbdVShSznq4RhnlndWMkuI2jZQXvz2m3q70ZauQACGB5NU/YVPmqv3WYt2b4vfr9YfLrfHxZUTE7vosWr6re6ILaNbT7mlUWY1KsoNeh00ibp670mJeV41kmupras9oY3YHY6VPU6vXLzdPk91tcJyl+za7/ADeJrhw7X3l34lxKL6WIr3t3a/0qfCtb1Uf9OJz1HvysOETEaSvV29Er/wC6U/m633Rpvfc+NzHssxE+bv6X9S63UOqT821pRhj9+WZSfvivAzqZmbbNeB460wc895lgtjdB8vu42zk4xalKU4rLUYr0+k54sc3tsm67WezYeeOsrFfRBQ+UV/ow/Ak+yV9VH/UGX4YaHt1swtNrxpRlKcKlNTjOSSectNcCNmxck7QueHa+NVSbW2iYdnRnqPk+pUm3hVt6g/VPiv8A2UTbTzMXacYxxk007d46sr0y/wA/j8xD7Wb6qPvo3AZiNPP1YHo/+E7X55fYzngieeEzido9lvG/k+jkWbwyQNA6Zfg5f4il9kiPqfcW/BJiNV19FHsrtpex3j1fTezP8zt/8NQ/04lvXtD57qPxr/WWTZs4vJqz/kanzVX7jMT2lvi/Er9YfLhUTEvosWjaOq5OhH+a1/n4/cRO03uS8px6Y8ev0av0y/CK9NtS8fOmcdVH31lwO0Rp5j5sb0Y/ClD1z+6zXTx/iOvGLR7Lb9Hd0s/ClT+Cj9xG2pj77Xgsx7LEb+bCbNa1KxuI3MIxlKCkt2TaXnLHYcsd5pbdO1mnrqcfhzbZuv6YK/yej9ORI9qt8Kn+wMX9yR9MNfH83o/TkParfCxPAcX9z/T/AJW1pdy6tGnVaw6kITaXJNrJMrO8bvN5axS81ie0vUZaJAAQwIaMsOryePxY/RRryx6N+e/xS5xppckl6lgzs1mZnrIo+8bDjKjFvLjF+tJsxtHozF7R2kVGK4pRT71FJmYiIJtae8zI6MXzUePekxtBF7R2khSS5KK9SSEREFrTPeXYw1dcqSfNJ+tJjbfuzFrR2lHk8fix+iuYiIjyZ57+qZUU+LUX60mNoItaO0ioRXFRjldu6kY2j0Oe895c0jZhIHGdNPg0n61lGDeY6xLh5PH4sfooxyx6NvEv8UuxRxwRs0SGUNBh1+Tx+LH6KNeWPRv4l/ilyjTS5JL1LBmI2azMz3lEqSfNRfrSYmIZi0x2nYjRS5Rj4JIREd9ibWnpMkqMXxai33tJjaCL2jtKPJ4/Fj9FGOWPRnxL+p5PH4sfoobR6HiX+I8nj8WP0UOWPQ57/FLsSMtO7kGUgAIYEGWAAAAAAAAAAAAAAAAAAAAAAAAAAAAAAAAASYZSAAhgQAMgAMAZAAAAADAGQMAZAAAAAAAAAAAAAAAAAAGBIEgAAAAAAAAAAAAAAAAAAAAAAAAAAAAAAAAAAAAAAAAAAAAAAAAAAAAAAAAAAAAAAAAAAAAAAAAAAAAAAAAAAAAAAAAAAAAAAAAAAAAAAAAAAAAAAAAAAAD/2Q=="/>
          <p:cNvSpPr>
            <a:spLocks noChangeAspect="1" noChangeArrowheads="1"/>
          </p:cNvSpPr>
          <p:nvPr userDrawn="1"/>
        </p:nvSpPr>
        <p:spPr bwMode="auto">
          <a:xfrm>
            <a:off x="69850" y="-174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jpeg;base64,/9j/4AAQSkZJRgABAQAAAQABAAD/2wCEAAkGBxQQEBUPDxQQFhQOEQ8QFhAQDxUPEBQQFBQWFhQUFRUYHCggGBolGxgUITEiJSksLi4uFx8zODMsNygtLisBCgoKDg0OGxAQGjAkHyQsLCwsLCwsLCwsLCwsLCwsLCwsLCwsLCwsLCwsLCwsLCwsLCwsLCwsLCwsLCwsLCwsLP/AABEIAMEBBQMBEQACEQEDEQH/xAAcAAEAAgIDAQAAAAAAAAAAAAAAAQcFBgIDBAj/xABJEAACAQMBBAUGCQcLBQAAAAAAAQIDBBEFBhIhMQcTQVGBFCJhcZGhNVJUc5KTsbLRFRYXMjNiciM0QkNTZHSUs8HiJCWCouH/xAAbAQEAAgMBAQAAAAAAAAAAAAAABAUBAgMGB//EADkRAQACAQIEAwUHAgUFAQAAAAABAgMEEQUSITETQVEUMlJhcRUiMzSBkaEWUyNCscHRQ2Jj4fEG/9oADAMBAAIRAxEAPwC8QAAAAAAAAAAAAAAAAAAAAAAAAAAAAAAAAAAAAAAAAAAADIDIAAAyAAAMgMgMgMgMgMgAADIDIABkAAyAAAMgAAAAAAMDjkBkBkBkBkBkBkBkBkBkBkBkBkBkBkBkBkBkBkBkBkBkBkBkBkBkBkBkBkCcgSAAhgQZYDDIAAAAAAAAAAAAAAAAAAAAAAAAAAAAAAGWBGGXIABDAICQAAAAAAAAAAAAgABIAAAAAAAAAAAAAAACAAEgAIYBASAAAAAAAAAAAIbA6q1xGCcptRjFZcpNJJelsTMR3ZrE2naGo6l0kWVKW5Cc60vi0YOWX6G+BxtqKR2WOLhOovG9o5Y+fR4f0mrssb7Hf1Zp7R/2y7fY/wD5a/u9mndJdlUluVHUoy+LWhjHra5G1dRSfk55OEaisb12tHylt9tdwqxU6coyjLlKLUk/FHaJieystW1Z2mNneZYAAAAAAAAAAAAAhASAAhgEBIAAAAAAAAABAGH2m2hpWFF1qz9EYL9acu5fj2Gl7xSN5SdLpb6nJFKfr8mk2mh3WstXOoznRtm96naU3utx7HLPL1vj3YOFa2ydbdlnfU4dD9zBHNfzt/w3nSNnba1ji3o04fvKOZv1yfFkitK17QqsuqzZZ3vaZZPcRs4Mfqmh29zHdr0aVRfvQW8vVLmvA1tStu8O2LUZcc/ctMND1HZi50pu60mc50l507Oo99OPburt+31nC2O2PrVbY9Zh1ccmpjafKzctlNpaWoUespvEo8KlJvzoT7U/R6TrjyReN1bq9JfTX5bdvKfVnDoipAAAAAAAAAAIAhAcgAEMAgJAAAAAAAAAAOFWWFl8llv1YBEbyrTRrf8ALOoTva3G1sp9VQpvjGc0+Mn3rt8V3EWseLfee0LzPf2HTxhp79o3n1hZcUSlG1janbahYzVFqpUqyWVRpLMvRnuOV8sU6J2k4fl1Ec3avrLBfpDuX5y0y43O/ekpfR3Dn49vhTPsvD2nPDMbNbd0Lyr5O4VaNZ8qVZYbwsvdfh2nSmaLTt2RdTw3LgrzxMWr6w2xnVXq32ttXpV3DVreOKdWSp3NKPCLUv6SS7f916SNkjw7c8dl3o7xrMNtNk7x1rP+yxbWtGpCNSDzGcVOLXJxkspkiJiY3UtqzWdpdxlgAAAAAAAAAQAQEgAIYBASAAAAAAAAAAax0k6i7fTa048JTiqUWuadR7uV4Zfgcs1uWkp3DcPi6msT5df2d2w+mq20+hTxh9Wpy/jn5z+0ziry1iGmvzeLqLW+bWNrNYr314tJsJuCis3FeOVurtjldiXtZyyWtNuSqdpMGPBh9pzxv8MMRZ6f+RNVpSrydWjdx6pV6izOE21z9Tx4M0ivhZOvaUq2b2/STFI5bV67R5wtxMmPOKp160/LGrdRQbhCyg41bmnje38vKT788PpES8eLk2jyeh0+SdFo5tfrNu0S92hancaXex029nKpQrv+QuJ813Rk37Mdj9BtS1qW5bdvVxz4cWqwePhja0e9DdNp9OV1Z1qD/rKc8eiaWYv2pHe9easwq9JlnHmrf0lguijUOu02mnzoOVL/AMU8x9z9xy09t6JnF8XJqpmPPq3Q7qwAAAAAAAAAAOKA5AAIYBASAAAAAAAAAAaL0yL/ALan2K4ot+rEv/hH1PuLfgn5r9JbZZy/6eDj/Ywa+gsHeOyrt+JO/r/urHo7121tfKZ3tRU7itXlvqae9urjhPuy2RMNq135u6+4nps2bkjDXekVjsym22v6dfWk6XlEN+KdSm0nlVYrKXLt5eJvktjvXbdH0Gn1enzRbknaek/RiLTpI3NKcHJ+Vxj1EcpvMWsKpn0R96RzjUf4e3mm34NM6zePc7/+mQ2A1ywsbRKdxDrq38pVbT3t9/0c47DphvSle/VF4jg1WozTtSeWOkdHl6TdobO7tYq2qxnXp1YSpqCe8s5T4+w1z3pasbT1dOF6XPhyz4ldqzE7rMspydGDqLznSg5L95xW978kmPdUV4jxJ5fVovQov+jqvsdw8L0bqOGm92Vvxz8ePosckqUAAAAAAAAAQBCA5AAIYBASAAAAAAAAAAa9t7pjutPr0Usy3N+K75w85L3YOeWvNSYTNBm8HUVv5b/6vL0c6ornT6TzmVFdTNdqlHhx8MGMNt6RLfieDwtRaPKesMld7MWlabq1bajKcucpU05P1m1sdZ7w401efHXlreYj6vO9jbH5Jb/VIx4VPRt7fqf7k/u0m40G2W0FO2VGl1LtnJ0dxdW5bsnlrvI80r4u2y2pqcs8Ntfmnfm7/s3ZbG2PyS3+qRI8KnoqY1+p/uT+7uttlbOlNVKdtbxlF5UlTWU+9GYx0jrs1vrNRevLa87fV17Z6qrSxrVs4luOEM9tSaxH7c+BjLfasyzocE5s9aR6vB0Y6a7fTaKaadbNZp8OE/1fdj2muCu1IduKZvE1Vtu0dIbcdleAAAAAAAAAIAICQAEMAgJAAAAAAAAAAOFRAVlWm9C1GU2n5FqEt5tcVSq54v3+z1ESf8K+/lK9rWNfp4j/AKlP5hZVvXU4qUWmpLKknlNPuJfdRTWaztLs5gYeezdJ30dQbn1sKfVJb3mbuGuXizTkjm5vNIjVXjBOD/LM7syzdHcKlRJNtpJcW3yS7wRG/SFY39d67fRtqWfIrOe9VqdlWa4YT7U+S9GX3ZizPi228oX1KfZ+Cb2/Et2j0hZ1KCSSXBJYSXJJcsEpQ7z3l2AAAAAAAAAAEAEBIACGAQEgAAAAAAAAAEMDw6vplO5pSo14qUJrDT5+tPsa7zFqxaNpdMWW+K8XpO0wr1W99obfVRd3ZZzu8etprw5exr0IjbXxdusLnm02v977mT+JbFpHSJY11h1eqnycLhdW0+7PJ+061zUlCy8L1GL/AC7x6wzy1y3xnr6GOeetj+Jvz19UX2bN8M/swurdIFjQXGsqkviUP5WTfdlcF4s52z0hKxcL1WT/ACbfXo1mrWv9b8yEHaWcn505562pHu7M+rgvS+3nPiZflCbFdLoOszz38vSG/aFo1KzoxoUI4jFeMn2yk+1skUpFY2hT589815ved5lkjZySAAAAAAAAAAQAQEgAIYBASAAAAAAAAAAAIwBG4BhdU2Rs7l5rUKbl8ZLcl7UaWx1t3hKw63Pi9y0sO+i7Ts/s6nq6+f4nP2fH6JX2xq/i/iGW0zY6ytmnSoU95f0pLfl7ZZOlcda9oRsuu1GX37yzihj8DdESBIAAAAAAAAAAAAcUByAAQwADIBAAGQGQJAjIDIDIACQAAABADIDIDIDIDIDIDIDIDIDIDIDIAAgJAAQwPPqE3GlUknhxp1Gn3NRbRiezfHETeIn1h8+/n1qHyqr7IfgVs57793t44XpPOkN16L9s61evK1u6rm6i3qcpYTyucOHo+wkafNMztZTcX4bTFjjJhjb1WhWqKMXKTwopyb7ElxbJfZ5+I3noofW+kG8qXFSdvXnCk5vchFRwoLgnxXbz8SuvqLb9Jey03CNPXFXxK7z5s10b7U3dzqEKNxXnODhVbhJRxlR4Pgjpgy2tbaZROK6DBhwc2Ou07ri7Ca8uo3a7bm7V7WjbXE4UoVHCMY7rWIrDfFdryV+XNaLztL1+h4XgnT1tkrvMsT+e2o43vKq2E1FvdhjLy0uXPCfsOfjZO+6X9maOJ2mkPVpG3t7GvTdW4qSgqkN+ElHDjnjnCNqZ77xvLlqOFaacVuSvXZfkJ5SafBpNep8iyeKmJidlVdKG091aXkadvWlCLoxlupJrey+PFEPUZbVttD0XCNDgz4Ztkjed2s6XtfqVzWhQp3Mt+tJQjvKMY5fe905VzZLTtErHNw7RYaTe1OkMptDfa3Yx37irLcbUetpuFSCb5J8MrxRve2anWUTS4uG6ieWkdfnu69nulC5pVYq7aq0m0pPdUakV8ZNc8dximpnf7zpquCYrU3w9J9G8dJGtVKGnxuLSq4upVpYqQw8wlGT7e/gSM95im9VPwrT1yamceWO26qvz61D5VV9kPwIc6i/q9P8AZek+BlKWra3KKlF3zjJKSkrfKaaymvNN+bOiTi4XE7Tt/Ll+Utd/v/8Al/8AiN87Hh8K+X8t32Du7521zK/69Tgs03Wp9W0lCTbisLPEkYpvyzzKfiFNL4tIwdvNWS261D5VV9kPwInj39Xo44XpPgZ/Z661m/pzq21y2qctxxlOEJOWM8Mxx7zpSc143iUHVU4dprxW9O7FX+1eqW1V0a9etCpDG9CSg+ayuKWGvSmaWyZaTtMpOLQaDNTnpXpLe+jfbqd5N2t1jrN1yhUit3fS/WTXLPaSMGfmnaVLxThkaesZMXZgekfam8ttQnRoV5whGFJqEVHCbgm+aOefLat9olN4VoNPm00XyV3neWv2m12qVpqnRr3E5vOIQhGcnjnwSOcZclp2iU/JoNDjrzXrER+rIflPXf7/AP5f/ibc2dH8PhXy/lD1LXf7/wD5f/iObOxOPhXy/ldWjym6FN1c77pw3t5YlvY45Xfkn17dXlMu3PPL23etGWiQAEMDyap+wq/NVfusxbs3x+/X6w+XX/uVE930aOz0afeSoVYVqbxOlKM4+tdnqayvEVttO7TNjjLjmlvNbW3+2MZaXSdB+dqMVyfGNNftU/TnzfEnZcv3Onm8tw7h8+1Tz9qT/wDFOkB61uPRJ8KU/m6/3SRpvfU/G/yk/VdO0GoK2tatd/1VOcvHHD3k+88td3k9PinLlrSPOXzPObk3JvjJtt+ltt+8qJnfq+hxWKxEQsDTdnN/Z+tXa8+VTyqPfuUsR98d/wBpLrj/AMHdQZtZEcRrXyjp+sq9aIndfzHV9F7Bal5Tp9Cq35yh1cv44ea/sLXDbmrEvBcQw+DqLV+e6semb4Qj8xD7WQ9V7z0XAfy8/VrWx9zClf29WrJRhTrRlKUuSis8WcsUxF4mVhr6Wvpr1rG8zCwOknbS2r2krS2mqsqzg5SinuQhGSl+s+b4dhKz5qzXaFFwrhuamaMmSu0Qqfn4kF6jfputnbq3lT0C2hUzvRlbJp815suBOzRtih5bh1otxC817dVSkF6mV/6DtbZQtaEJ3VupQoUYyi6iTUlBJplpXJSIjq8Pn0GonLaYpO28vf8AnlYfK7b61GfFp6uX2fqfgl3/AJXoXNvWdtVp1FCnUUnTlvJNweEzPNFonaXOcGTFkrF67dXzUVL6DCz+inaG2tLatG5rQpylWUlGWd5xUVxSS4kzT3rWs7y83xnS582as46zPRqe3uuxvr2VekmqajCnBtbspRjnzmuzLb8MHHPk57bwteG6S2m08Ut33Zjoj0mpVvVcKL6u3jNufKLk+Ciu98zfTUmbcyHxzUUrh8PfrMvL0sfCtT5uj9xGNV+I68F/KR9ZeXo4vadDUadWtOFOEY1Mzm92KzHhxNdPaIvvMunF8VsmnmtI3nouf88rH5XbfWon+LT1eU+z9T8Eoe2dh8rtvrUPFp6n2fqfglnbaqpxU4tOMkmpLimnyaOm+6HMTE7S7AJAAQwPJqn7Cr81V+6zFuzfF79frD5df+5UT3fRo7M9Q0TrNNnewXG3uNyeP7KUY4fg/tOkY5nHzQg21fJq/Bt2mOjD01KbjTjmTzuQjnPGUuSXpbOfWdoTLTXHE3n6yyO1ek+R3Lts5dOlR3n31JQTl72zfLTlnZH0Wo8fF4n1Zvok+FKfzdb7p00vvoXG/wAr+rd+mXUurs40E+NzVWV27kPOfv3SRqrbV2U/AsPPqJv8Kl4LPDhx7XyXpK96+d9t4Xtp+02m07SFr5TR3Y0VSa4/Fw+ws4yY4rtu8Tk0estmnLyT33UbdU1GcoweYxlJRkuTim8P2FdO0T0ezxza1Im0ddlq9COpZhXtZP8AUca8f4ZebJLxS+kTNJbpMPNf/oMG165fXowXTN8IR+Yh9rOWq95N4D+Xn6tT2d01Xd1StnJxVee5vJJtcG+Xgccdeadlnqs84MVskRvssr9D0PlNT6tEr2T5qD+ob/BDL7O9Gdva1FWqOdacHmO+koJrt3VzfrOlNPWvWeqHq+MZs9eWPux8nDpl+Dl/iKX2SGq/DZ4H+a/SVIFc9mtHS+iiFahTrO4mutpU6m71ceDnFSx7yZGlrMb7vNZOPXpaa8kdJer9DsPlM/qomfZI9Wn9QX+CP3bFs9smtMtrmMajqddCcsuKjjdpyXYdqYopWYhX6rXzq8tJmNtv+VAorHt4bnsVsR+UqFSqqrpypT3Etzfi+GcviSMWHxI6KnX8UnS5K05d4n5tf13SKljcTt62N6nhprjGUXxjJZ7DlenJbZO02prqcUXr0WN0WbYSqTVhXUf1W6U4xUOXOMkuHiStPm3+7Lz/ABjh1cceNj3+bV+ln4UqfN0fuI5an8RZcE/KR9ZYjZHRFfXcLVycFUU3vJbz81Z5HPFj57bJeu1M6bD4kRusL9D0PlM/q4kn2Svqov6gv8EfuPoeh8pn9VEeyR6n9Q3+CFladbdVShSznq4RhnlndWMkuI2jZQXvz2m3q70ZauQACGB5NU/YVPmqv3WYt2b4vfr9YfLrfHxZUTE7vosWr6re6ILaNbT7mlUWY1KsoNeh00ibp670mJeV41kmupras9oY3YHY6VPU6vXLzdPk91tcJyl+za7/ADeJrhw7X3l34lxKL6WIr3t3a/0qfCtb1Uf9OJz1HvysOETEaSvV29Er/wC6U/m633Rpvfc+NzHssxE+bv6X9S63UOqT821pRhj9+WZSfvivAzqZmbbNeB460wc895lgtjdB8vu42zk4xalKU4rLUYr0+k54sc3tsm67WezYeeOsrFfRBQ+UV/ow/Ak+yV9VH/UGX4YaHt1swtNrxpRlKcKlNTjOSSectNcCNmxck7QueHa+NVSbW2iYdnRnqPk+pUm3hVt6g/VPiv8A2UTbTzMXacYxxk007d46sr0y/wA/j8xD7Wb6qPvo3AZiNPP1YHo/+E7X55fYzngieeEzido9lvG/k+jkWbwyQNA6Zfg5f4il9kiPqfcW/BJiNV19FHsrtpex3j1fTezP8zt/8NQ/04lvXtD57qPxr/WWTZs4vJqz/kanzVX7jMT2lvi/Er9YfLhUTEvosWjaOq5OhH+a1/n4/cRO03uS8px6Y8ev0av0y/CK9NtS8fOmcdVH31lwO0Rp5j5sb0Y/ClD1z+6zXTx/iOvGLR7Lb9Hd0s/ClT+Cj9xG2pj77Xgsx7LEb+bCbNa1KxuI3MIxlKCkt2TaXnLHYcsd5pbdO1mnrqcfhzbZuv6YK/yej9ORI9qt8Kn+wMX9yR9MNfH83o/TkParfCxPAcX9z/T/AJW1pdy6tGnVaw6kITaXJNrJMrO8bvN5axS81ie0vUZaJAAQwIaMsOryePxY/RRryx6N+e/xS5xppckl6lgzs1mZnrIo+8bDjKjFvLjF+tJsxtHozF7R2kVGK4pRT71FJmYiIJtae8zI6MXzUePekxtBF7R2khSS5KK9SSEREFrTPeXYw1dcqSfNJ+tJjbfuzFrR2lHk8fix+iuYiIjyZ57+qZUU+LUX60mNoItaO0ioRXFRjldu6kY2j0Oe895c0jZhIHGdNPg0n61lGDeY6xLh5PH4sfooxyx6NvEv8UuxRxwRs0SGUNBh1+Tx+LH6KNeWPRv4l/ilyjTS5JL1LBmI2azMz3lEqSfNRfrSYmIZi0x2nYjRS5Rj4JIREd9ibWnpMkqMXxai33tJjaCL2jtKPJ4/Fj9FGOWPRnxL+p5PH4sfoobR6HiX+I8nj8WP0UOWPQ57/FLsSMtO7kGUgAIYEGWAAAAAAAAAAAAAAAAAAAAAAAAAAAAAAAAASYZSAAhgQAMgAMAZAAAAADAGQMAZAAAAAAAAAAAAAAAAAAGBIEgAAAAAAAAAAAAAAAAAAAAAAAAAAAAAAAAAAAAAAAAAAAAAAAAAAAAAAAAAAAAAAAAAAAAAAAAAAAAAAAAAAAAAAAAAAAAAAAAAAAAAAAAAAAAAAAAAAAD/2Q=="/>
          <p:cNvSpPr>
            <a:spLocks noChangeAspect="1" noChangeArrowheads="1"/>
          </p:cNvSpPr>
          <p:nvPr userDrawn="1"/>
        </p:nvSpPr>
        <p:spPr bwMode="auto">
          <a:xfrm>
            <a:off x="222250" y="-222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17">
            <a:extLst>
              <a:ext uri="{FF2B5EF4-FFF2-40B4-BE49-F238E27FC236}">
                <a16:creationId xmlns:a16="http://schemas.microsoft.com/office/drawing/2014/main" id="{1AE1C3F7-5609-4938-A481-9FAA05D2F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669" y="130175"/>
            <a:ext cx="2736552" cy="91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143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84BD4-4099-496A-887F-6EBF45EFE45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23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3849F-AA44-4E1F-B354-7BC90A15E8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353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447800"/>
            <a:ext cx="3848100" cy="4725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688" y="1447800"/>
            <a:ext cx="3848100" cy="4725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660B4-1130-484C-9C9F-7766CFD953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842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4FBE1-2DC0-4C0F-8450-6F6D70C542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525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DD152-5ACB-4434-95BB-74EC43F7EA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457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74518-7E0A-442C-8118-237CDD4005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250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89C13-46F4-4EEA-BCC2-BF1368BCBF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450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D2B9F-5D4E-4785-A362-0378EB3488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058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11DF6-00D5-4FB1-88C1-C4D8D0D6C0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42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152400"/>
            <a:ext cx="1963738" cy="6021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3250" y="152400"/>
            <a:ext cx="5740400" cy="6021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D0078-B603-436A-BC3A-66AA564148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07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152400"/>
            <a:ext cx="7856538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447800"/>
            <a:ext cx="3848100" cy="472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8579" y="1124744"/>
            <a:ext cx="3848100" cy="472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A6744-17EF-43B9-9665-89BDCEBDE7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AutoShape 2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69850" y="-174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222250" y="-222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374650" y="130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8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527050" y="2825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358AEC-A992-F542-9B5A-542D15D6D7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"/>
            <a:ext cx="12508738" cy="6855343"/>
          </a:xfrm>
          <a:prstGeom prst="rect">
            <a:avLst/>
          </a:prstGeom>
        </p:spPr>
      </p:pic>
      <p:sp>
        <p:nvSpPr>
          <p:cNvPr id="5" name="Text Placeholder 28">
            <a:extLst>
              <a:ext uri="{FF2B5EF4-FFF2-40B4-BE49-F238E27FC236}">
                <a16:creationId xmlns:a16="http://schemas.microsoft.com/office/drawing/2014/main" id="{E2C5065C-0565-EF45-86B8-D136179AC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03" y="469726"/>
            <a:ext cx="6992353" cy="915966"/>
          </a:xfrm>
          <a:prstGeom prst="rect">
            <a:avLst/>
          </a:prstGeom>
        </p:spPr>
        <p:txBody>
          <a:bodyPr/>
          <a:lstStyle>
            <a:lvl1pPr>
              <a:defRPr sz="2319" b="0" i="0">
                <a:solidFill>
                  <a:schemeClr val="bg1"/>
                </a:solidFill>
                <a:latin typeface="DIN-Medium" panose="02000603040000020004" pitchFamily="2" charset="0"/>
              </a:defRPr>
            </a:lvl1pPr>
            <a:lvl2pPr>
              <a:defRPr sz="2729">
                <a:solidFill>
                  <a:schemeClr val="bg1"/>
                </a:solidFill>
                <a:latin typeface="DIN-Regular" panose="02000503040000020004" pitchFamily="2" charset="0"/>
              </a:defRPr>
            </a:lvl2pPr>
            <a:lvl3pPr>
              <a:defRPr sz="2729">
                <a:solidFill>
                  <a:schemeClr val="bg1"/>
                </a:solidFill>
                <a:latin typeface="DIN-Regular" panose="02000503040000020004" pitchFamily="2" charset="0"/>
              </a:defRPr>
            </a:lvl3pPr>
            <a:lvl4pPr>
              <a:defRPr sz="2729">
                <a:solidFill>
                  <a:schemeClr val="bg1"/>
                </a:solidFill>
                <a:latin typeface="DIN-Regular" panose="02000503040000020004" pitchFamily="2" charset="0"/>
              </a:defRPr>
            </a:lvl4pPr>
            <a:lvl5pPr>
              <a:defRPr sz="2729">
                <a:solidFill>
                  <a:schemeClr val="bg1"/>
                </a:solidFill>
                <a:latin typeface="DIN-Regular" panose="02000503040000020004" pitchFamily="2" charset="0"/>
              </a:defRPr>
            </a:lvl5pPr>
          </a:lstStyle>
          <a:p>
            <a:pPr lvl="0"/>
            <a:r>
              <a:rPr lang="en-US" dirty="0"/>
              <a:t>*Your title here*</a:t>
            </a:r>
          </a:p>
        </p:txBody>
      </p:sp>
    </p:spTree>
    <p:extLst>
      <p:ext uri="{BB962C8B-B14F-4D97-AF65-F5344CB8AC3E}">
        <p14:creationId xmlns:p14="http://schemas.microsoft.com/office/powerpoint/2010/main" val="672407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4">
          <p15:clr>
            <a:srgbClr val="FBAE40"/>
          </p15:clr>
        </p15:guide>
        <p15:guide id="2" orient="horz" pos="752">
          <p15:clr>
            <a:srgbClr val="FBAE40"/>
          </p15:clr>
        </p15:guide>
        <p15:guide id="3" orient="horz" pos="4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447800"/>
            <a:ext cx="7848600" cy="472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11313" y="6689725"/>
            <a:ext cx="5903912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784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45400" y="6691313"/>
            <a:ext cx="1235075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23F71010-578A-4E59-B6A6-2420CFCD57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276225" y="6686550"/>
            <a:ext cx="773758" cy="20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90000" bIns="4680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1000" dirty="0"/>
              <a:t>© IMD 2020</a:t>
            </a:r>
            <a:endParaRPr lang="en-GB" sz="1000" dirty="0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879475"/>
            <a:ext cx="9144000" cy="144463"/>
          </a:xfrm>
          <a:prstGeom prst="rect">
            <a:avLst/>
          </a:prstGeom>
          <a:gradFill rotWithShape="1">
            <a:gsLst>
              <a:gs pos="0">
                <a:srgbClr val="183E8D"/>
              </a:gs>
              <a:gs pos="100000">
                <a:srgbClr val="84A9FA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90000" bIns="4680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GB" altLang="en-US"/>
          </a:p>
        </p:txBody>
      </p:sp>
      <p:sp>
        <p:nvSpPr>
          <p:cNvPr id="1031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2781" y="188746"/>
            <a:ext cx="78565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" name="AutoShape 11" descr="data:image/jpeg;base64,/9j/4AAQSkZJRgABAQAAAQABAAD/2wCEAAkGBxQQEBUPDxQQFhQOEQ8QFhAQDxUPEBQQFBQWFhQUFRUYHCggGBolGxgUITEiJSksLi4uFx8zODMsNygtLisBCgoKDg0OGxAQGjAkHyQsLCwsLCwsLCwsLCwsLCwsLCwsLCwsLCwsLCwsLCwsLCwsLCwsLCwsLCwsLCwsLCwsLP/AABEIAMEBBQMBEQACEQEDEQH/xAAcAAEAAgIDAQAAAAAAAAAAAAAAAQcFBgIDBAj/xABJEAACAQMBBAUGCQcLBQAAAAAAAQIDBBEFBhIhMQcTQVGBFCJhcZGhNVJUc5KTsbLRFRYXMjNiciM0QkNTZHSUs8HiJCWCouH/xAAbAQEAAgMBAQAAAAAAAAAAAAAABAUBAgMGB//EADkRAQACAQIEAwUHAgUFAQAAAAABAgMEEQUSITETQVEUMlJhcRUiMzSBkaEWUyNCscHRQ2Jj4fEG/9oADAMBAAIRAxEAPwC8QAAAAAAAAAAAAAAAAAAAAAAAAAAAAAAAAAAAAAAAAAAADIDIAAAyAAAMgMgMgMgMgMgAADIDIABkAAyAAAMgAAAAAAMDjkBkBkBkBkBkBkBkBkBkBkBkBkBkBkBkBkBkBkBkBkBkBkBkBkBkBkBkBkCcgSAAhgQZYDDIAAAAAAAAAAAAAAAAAAAAAAAAAAAAAAGWBGGXIABDAICQAAAAAAAAAAAAgABIAAAAAAAAAAAAAAACAAEgAIYBASAAAAAAAAAAAIbA6q1xGCcptRjFZcpNJJelsTMR3ZrE2naGo6l0kWVKW5Cc60vi0YOWX6G+BxtqKR2WOLhOovG9o5Y+fR4f0mrssb7Hf1Zp7R/2y7fY/wD5a/u9mndJdlUluVHUoy+LWhjHra5G1dRSfk55OEaisb12tHylt9tdwqxU6coyjLlKLUk/FHaJieystW1Z2mNneZYAAAAAAAAAAAAAhASAAhgEBIAAAAAAAAABAGH2m2hpWFF1qz9EYL9acu5fj2Gl7xSN5SdLpb6nJFKfr8mk2mh3WstXOoznRtm96naU3utx7HLPL1vj3YOFa2ydbdlnfU4dD9zBHNfzt/w3nSNnba1ji3o04fvKOZv1yfFkitK17QqsuqzZZ3vaZZPcRs4Mfqmh29zHdr0aVRfvQW8vVLmvA1tStu8O2LUZcc/ctMND1HZi50pu60mc50l507Oo99OPburt+31nC2O2PrVbY9Zh1ccmpjafKzctlNpaWoUespvEo8KlJvzoT7U/R6TrjyReN1bq9JfTX5bdvKfVnDoipAAAAAAAAAAIAhAcgAEMAgJAAAAAAAAAAOFWWFl8llv1YBEbyrTRrf8ALOoTva3G1sp9VQpvjGc0+Mn3rt8V3EWseLfee0LzPf2HTxhp79o3n1hZcUSlG1janbahYzVFqpUqyWVRpLMvRnuOV8sU6J2k4fl1Ec3avrLBfpDuX5y0y43O/ekpfR3Dn49vhTPsvD2nPDMbNbd0Lyr5O4VaNZ8qVZYbwsvdfh2nSmaLTt2RdTw3LgrzxMWr6w2xnVXq32ttXpV3DVreOKdWSp3NKPCLUv6SS7f916SNkjw7c8dl3o7xrMNtNk7x1rP+yxbWtGpCNSDzGcVOLXJxkspkiJiY3UtqzWdpdxlgAAAAAAAAAQAQEgAIYBASAAAAAAAAAAax0k6i7fTa048JTiqUWuadR7uV4Zfgcs1uWkp3DcPi6msT5df2d2w+mq20+hTxh9Wpy/jn5z+0ziry1iGmvzeLqLW+bWNrNYr314tJsJuCis3FeOVurtjldiXtZyyWtNuSqdpMGPBh9pzxv8MMRZ6f+RNVpSrydWjdx6pV6izOE21z9Tx4M0ivhZOvaUq2b2/STFI5bV67R5wtxMmPOKp160/LGrdRQbhCyg41bmnje38vKT788PpES8eLk2jyeh0+SdFo5tfrNu0S92hancaXex029nKpQrv+QuJ813Rk37Mdj9BtS1qW5bdvVxz4cWqwePhja0e9DdNp9OV1Z1qD/rKc8eiaWYv2pHe9easwq9JlnHmrf0lguijUOu02mnzoOVL/AMU8x9z9xy09t6JnF8XJqpmPPq3Q7qwAAAAAAAAAAOKA5AAIYBASAAAAAAAAAAaL0yL/ALan2K4ot+rEv/hH1PuLfgn5r9JbZZy/6eDj/Ywa+gsHeOyrt+JO/r/urHo7121tfKZ3tRU7itXlvqae9urjhPuy2RMNq135u6+4nps2bkjDXekVjsym22v6dfWk6XlEN+KdSm0nlVYrKXLt5eJvktjvXbdH0Gn1enzRbknaek/RiLTpI3NKcHJ+Vxj1EcpvMWsKpn0R96RzjUf4e3mm34NM6zePc7/+mQ2A1ywsbRKdxDrq38pVbT3t9/0c47DphvSle/VF4jg1WozTtSeWOkdHl6TdobO7tYq2qxnXp1YSpqCe8s5T4+w1z3pasbT1dOF6XPhyz4ldqzE7rMspydGDqLznSg5L95xW978kmPdUV4jxJ5fVovQov+jqvsdw8L0bqOGm92Vvxz8ePosckqUAAAAAAAAAQBCA5AAIYBASAAAAAAAAAAa9t7pjutPr0Usy3N+K75w85L3YOeWvNSYTNBm8HUVv5b/6vL0c6ornT6TzmVFdTNdqlHhx8MGMNt6RLfieDwtRaPKesMld7MWlabq1bajKcucpU05P1m1sdZ7w401efHXlreYj6vO9jbH5Jb/VIx4VPRt7fqf7k/u0m40G2W0FO2VGl1LtnJ0dxdW5bsnlrvI80r4u2y2pqcs8Ntfmnfm7/s3ZbG2PyS3+qRI8KnoqY1+p/uT+7uttlbOlNVKdtbxlF5UlTWU+9GYx0jrs1vrNRevLa87fV17Z6qrSxrVs4luOEM9tSaxH7c+BjLfasyzocE5s9aR6vB0Y6a7fTaKaadbNZp8OE/1fdj2muCu1IduKZvE1Vtu0dIbcdleAAAAAAAAAIAICQAEMAgJAAAAAAAAAAOFRAVlWm9C1GU2n5FqEt5tcVSq54v3+z1ESf8K+/lK9rWNfp4j/AKlP5hZVvXU4qUWmpLKknlNPuJfdRTWaztLs5gYeezdJ30dQbn1sKfVJb3mbuGuXizTkjm5vNIjVXjBOD/LM7syzdHcKlRJNtpJcW3yS7wRG/SFY39d67fRtqWfIrOe9VqdlWa4YT7U+S9GX3ZizPi228oX1KfZ+Cb2/Et2j0hZ1KCSSXBJYSXJJcsEpQ7z3l2AAAAAAAAAAEAEBIACGAQEgAAAAAAAAAEMDw6vplO5pSo14qUJrDT5+tPsa7zFqxaNpdMWW+K8XpO0wr1W99obfVRd3ZZzu8etprw5exr0IjbXxdusLnm02v977mT+JbFpHSJY11h1eqnycLhdW0+7PJ+061zUlCy8L1GL/AC7x6wzy1y3xnr6GOeetj+Jvz19UX2bN8M/swurdIFjQXGsqkviUP5WTfdlcF4s52z0hKxcL1WT/ACbfXo1mrWv9b8yEHaWcn505562pHu7M+rgvS+3nPiZflCbFdLoOszz38vSG/aFo1KzoxoUI4jFeMn2yk+1skUpFY2hT589815ved5lkjZySAAAAAAAAAAQAQEgAIYBASAAAAAAAAAAAIwBG4BhdU2Rs7l5rUKbl8ZLcl7UaWx1t3hKw63Pi9y0sO+i7Ts/s6nq6+f4nP2fH6JX2xq/i/iGW0zY6ytmnSoU95f0pLfl7ZZOlcda9oRsuu1GX37yzihj8DdESBIAAAAAAAAAAAAcUByAAQwADIBAAGQGQJAjIDIDIACQAAABADIDIDIDIDIDIDIDIDIDIDIDIAAgJAAQwPPqE3GlUknhxp1Gn3NRbRiezfHETeIn1h8+/n1qHyqr7IfgVs57793t44XpPOkN16L9s61evK1u6rm6i3qcpYTyucOHo+wkafNMztZTcX4bTFjjJhjb1WhWqKMXKTwopyb7ElxbJfZ5+I3noofW+kG8qXFSdvXnCk5vchFRwoLgnxXbz8SuvqLb9Jey03CNPXFXxK7z5s10b7U3dzqEKNxXnODhVbhJRxlR4Pgjpgy2tbaZROK6DBhwc2Ou07ri7Ca8uo3a7bm7V7WjbXE4UoVHCMY7rWIrDfFdryV+XNaLztL1+h4XgnT1tkrvMsT+e2o43vKq2E1FvdhjLy0uXPCfsOfjZO+6X9maOJ2mkPVpG3t7GvTdW4qSgqkN+ElHDjnjnCNqZ77xvLlqOFaacVuSvXZfkJ5SafBpNep8iyeKmJidlVdKG091aXkadvWlCLoxlupJrey+PFEPUZbVttD0XCNDgz4Ztkjed2s6XtfqVzWhQp3Mt+tJQjvKMY5fe905VzZLTtErHNw7RYaTe1OkMptDfa3Yx37irLcbUetpuFSCb5J8MrxRve2anWUTS4uG6ieWkdfnu69nulC5pVYq7aq0m0pPdUakV8ZNc8dximpnf7zpquCYrU3w9J9G8dJGtVKGnxuLSq4upVpYqQw8wlGT7e/gSM95im9VPwrT1yamceWO26qvz61D5VV9kPwIc6i/q9P8AZek+BlKWra3KKlF3zjJKSkrfKaaymvNN+bOiTi4XE7Tt/Ll+Utd/v/8Al/8AiN87Hh8K+X8t32Du7521zK/69Tgs03Wp9W0lCTbisLPEkYpvyzzKfiFNL4tIwdvNWS261D5VV9kPwInj39Xo44XpPgZ/Z661m/pzq21y2qctxxlOEJOWM8Mxx7zpSc143iUHVU4dprxW9O7FX+1eqW1V0a9etCpDG9CSg+ayuKWGvSmaWyZaTtMpOLQaDNTnpXpLe+jfbqd5N2t1jrN1yhUit3fS/WTXLPaSMGfmnaVLxThkaesZMXZgekfam8ttQnRoV5whGFJqEVHCbgm+aOefLat9olN4VoNPm00XyV3neWv2m12qVpqnRr3E5vOIQhGcnjnwSOcZclp2iU/JoNDjrzXrER+rIflPXf7/AP5f/ibc2dH8PhXy/lD1LXf7/wD5f/iObOxOPhXy/ldWjym6FN1c77pw3t5YlvY45Xfkn17dXlMu3PPL23etGWiQAEMDyap+wq/NVfusxbs3x+/X6w+XX/uVE930aOz0afeSoVYVqbxOlKM4+tdnqayvEVttO7TNjjLjmlvNbW3+2MZaXSdB+dqMVyfGNNftU/TnzfEnZcv3Onm8tw7h8+1Tz9qT/wDFOkB61uPRJ8KU/m6/3SRpvfU/G/yk/VdO0GoK2tatd/1VOcvHHD3k+88td3k9PinLlrSPOXzPObk3JvjJtt+ltt+8qJnfq+hxWKxEQsDTdnN/Z+tXa8+VTyqPfuUsR98d/wBpLrj/AMHdQZtZEcRrXyjp+sq9aIndfzHV9F7Bal5Tp9Cq35yh1cv44ea/sLXDbmrEvBcQw+DqLV+e6semb4Qj8xD7WQ9V7z0XAfy8/VrWx9zClf29WrJRhTrRlKUuSis8WcsUxF4mVhr6Wvpr1rG8zCwOknbS2r2krS2mqsqzg5SinuQhGSl+s+b4dhKz5qzXaFFwrhuamaMmSu0Qqfn4kF6jfputnbq3lT0C2hUzvRlbJp815suBOzRtih5bh1otxC817dVSkF6mV/6DtbZQtaEJ3VupQoUYyi6iTUlBJplpXJSIjq8Pn0GonLaYpO28vf8AnlYfK7b61GfFp6uX2fqfgl3/AJXoXNvWdtVp1FCnUUnTlvJNweEzPNFonaXOcGTFkrF67dXzUVL6DCz+inaG2tLatG5rQpylWUlGWd5xUVxSS4kzT3rWs7y83xnS582as46zPRqe3uuxvr2VekmqajCnBtbspRjnzmuzLb8MHHPk57bwteG6S2m08Ut33Zjoj0mpVvVcKL6u3jNufKLk+Ciu98zfTUmbcyHxzUUrh8PfrMvL0sfCtT5uj9xGNV+I68F/KR9ZeXo4vadDUadWtOFOEY1Mzm92KzHhxNdPaIvvMunF8VsmnmtI3nouf88rH5XbfWon+LT1eU+z9T8Eoe2dh8rtvrUPFp6n2fqfglnbaqpxU4tOMkmpLimnyaOm+6HMTE7S7AJAAQwPJqn7Cr81V+6zFuzfF79frD5df+5UT3fRo7M9Q0TrNNnewXG3uNyeP7KUY4fg/tOkY5nHzQg21fJq/Bt2mOjD01KbjTjmTzuQjnPGUuSXpbOfWdoTLTXHE3n6yyO1ek+R3Lts5dOlR3n31JQTl72zfLTlnZH0Wo8fF4n1Zvok+FKfzdb7p00vvoXG/wAr+rd+mXUurs40E+NzVWV27kPOfv3SRqrbV2U/AsPPqJv8Kl4LPDhx7XyXpK96+d9t4Xtp+02m07SFr5TR3Y0VSa4/Fw+ws4yY4rtu8Tk0estmnLyT33UbdU1GcoweYxlJRkuTim8P2FdO0T0ezxza1Im0ddlq9COpZhXtZP8AUca8f4ZebJLxS+kTNJbpMPNf/oMG165fXowXTN8IR+Yh9rOWq95N4D+Xn6tT2d01Xd1StnJxVee5vJJtcG+Xgccdeadlnqs84MVskRvssr9D0PlNT6tEr2T5qD+ob/BDL7O9Gdva1FWqOdacHmO+koJrt3VzfrOlNPWvWeqHq+MZs9eWPux8nDpl+Dl/iKX2SGq/DZ4H+a/SVIFc9mtHS+iiFahTrO4mutpU6m71ceDnFSx7yZGlrMb7vNZOPXpaa8kdJer9DsPlM/qomfZI9Wn9QX+CP3bFs9smtMtrmMajqddCcsuKjjdpyXYdqYopWYhX6rXzq8tJmNtv+VAorHt4bnsVsR+UqFSqqrpypT3Etzfi+GcviSMWHxI6KnX8UnS5K05d4n5tf13SKljcTt62N6nhprjGUXxjJZ7DlenJbZO02prqcUXr0WN0WbYSqTVhXUf1W6U4xUOXOMkuHiStPm3+7Lz/ABjh1cceNj3+bV+ln4UqfN0fuI5an8RZcE/KR9ZYjZHRFfXcLVycFUU3vJbz81Z5HPFj57bJeu1M6bD4kRusL9D0PlM/q4kn2Svqov6gv8EfuPoeh8pn9VEeyR6n9Q3+CFladbdVShSznq4RhnlndWMkuI2jZQXvz2m3q70ZauQACGB5NU/YVPmqv3WYt2b4vfr9YfLrfHxZUTE7vosWr6re6ILaNbT7mlUWY1KsoNeh00ibp670mJeV41kmupras9oY3YHY6VPU6vXLzdPk91tcJyl+za7/ADeJrhw7X3l34lxKL6WIr3t3a/0qfCtb1Uf9OJz1HvysOETEaSvV29Er/wC6U/m633Rpvfc+NzHssxE+bv6X9S63UOqT821pRhj9+WZSfvivAzqZmbbNeB460wc895lgtjdB8vu42zk4xalKU4rLUYr0+k54sc3tsm67WezYeeOsrFfRBQ+UV/ow/Ak+yV9VH/UGX4YaHt1swtNrxpRlKcKlNTjOSSectNcCNmxck7QueHa+NVSbW2iYdnRnqPk+pUm3hVt6g/VPiv8A2UTbTzMXacYxxk007d46sr0y/wA/j8xD7Wb6qPvo3AZiNPP1YHo/+E7X55fYzngieeEzido9lvG/k+jkWbwyQNA6Zfg5f4il9kiPqfcW/BJiNV19FHsrtpex3j1fTezP8zt/8NQ/04lvXtD57qPxr/WWTZs4vJqz/kanzVX7jMT2lvi/Er9YfLhUTEvosWjaOq5OhH+a1/n4/cRO03uS8px6Y8ev0av0y/CK9NtS8fOmcdVH31lwO0Rp5j5sb0Y/ClD1z+6zXTx/iOvGLR7Lb9Hd0s/ClT+Cj9xG2pj77Xgsx7LEb+bCbNa1KxuI3MIxlKCkt2TaXnLHYcsd5pbdO1mnrqcfhzbZuv6YK/yej9ORI9qt8Kn+wMX9yR9MNfH83o/TkParfCxPAcX9z/T/AJW1pdy6tGnVaw6kITaXJNrJMrO8bvN5axS81ie0vUZaJAAQwIaMsOryePxY/RRryx6N+e/xS5xppckl6lgzs1mZnrIo+8bDjKjFvLjF+tJsxtHozF7R2kVGK4pRT71FJmYiIJtae8zI6MXzUePekxtBF7R2khSS5KK9SSEREFrTPeXYw1dcqSfNJ+tJjbfuzFrR2lHk8fix+iuYiIjyZ57+qZUU+LUX60mNoItaO0ioRXFRjldu6kY2j0Oe895c0jZhIHGdNPg0n61lGDeY6xLh5PH4sfooxyx6NvEv8UuxRxwRs0SGUNBh1+Tx+LH6KNeWPRv4l/ilyjTS5JL1LBmI2azMz3lEqSfNRfrSYmIZi0x2nYjRS5Rj4JIREd9ibWnpMkqMXxai33tJjaCL2jtKPJ4/Fj9FGOWPRnxL+p5PH4sfoobR6HiX+I8nj8WP0UOWPQ57/FLsSMtO7kGUgAIYEGWAAAAAAAAAAAAAAAAAAAAAAAAAAAAAAAAASYZSAAhgQAMgAMAZAAAAADAGQMAZAAAAAAAAAAAAAAAAAAGBIEgAAAAAAAAAAAAAAAAAAAAAAAAAAAAAAAAAAAAAAAAAAAAAAAAAAAAAAAAAAAAAAAAAAAAAAAAAAAAAAAAAAAAAAAAAAAAAAAAAAAAAAAAAAAAAAAAAAAD/2Q=="/>
          <p:cNvSpPr>
            <a:spLocks noChangeAspect="1" noChangeArrowheads="1"/>
          </p:cNvSpPr>
          <p:nvPr userDrawn="1"/>
        </p:nvSpPr>
        <p:spPr bwMode="auto">
          <a:xfrm>
            <a:off x="69850" y="-174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3" descr="data:image/jpeg;base64,/9j/4AAQSkZJRgABAQAAAQABAAD/2wCEAAkGBw8SEBIUERIVDxURFxMRFRQQFhQQFBURFhoXGBUYFBQYHCgiGBwlHxkVITEhJSwrLi8yGB8zODMsNygtLi4BCgoKDg0OGxAQGzQlICQvLCw0NSwsNSwsLDcvLCwsLywsLCw3LCwsLCwsLCwsLCwsLCwsLCwsLCwsLCwsLCwsLP/AABEIAJEBXAMBEQACEQEDEQH/xAAcAAEAAgMBAQEAAAAAAAAAAAAABgcBBAUIAwL/xABIEAABAwICBAcNBAkDBQAAAAABAAIDBBEFEgYHITETNUFRYXGBFBciMlNyc4KRkrGy0jRCs8IjUlRik6GiwdMzY3QVJUPR8f/EABsBAQADAQEBAQAAAAAAAAAAAAADBAUGAgEH/8QAOhEBAAIBAgEICAUDBAMBAAAAAAECAwQRBRIUITEyQVFxExUzNGGBobEiUpHB8CNC0RYk4fEGcpJT/9oADAMBAAIRAxEAPwC8UBAQEBAQEBAQEBAQEBAQEBAQEBAQEBAQEBAQEBAQEBAQEBAQEBAQEBAQEBAQEBAQEBAQEBAQEBAQEBAQEBAQEGMyBmQMyDKAgICAgICAgICAgICAgICAgICAgICAgICAgICAgICAgICAgICAgIMOKDgaS6X0dCP0z7vIu2KPwpD2fdHSbBR3y1p1rml0ObUztSOjx7kNZpvjFaf+30Iazykl3D33FrB1bVD6bJbsQ054do8Ht8u8+EPqKDStxv3TDHf7v6HZ7Ij8U5Oee989LwqsbciZ/X/L8mXSqnGYtirAN4tE4+xuQnsT+vX4m3CsvREzX+fNs4XrSYHiKvp30T9l3WcWjpcwgOaN/OvtdRG+142eM3Brcnl6e0Xj6p/SVTJWtfG5sjHC7XMIc0joIViJiemGNalqzybRtL7r68iAgICAgICAgICAgICAgICAgICAgICAgICAgICAgICAgICAgwSggWnOmkkcgo6EGWqkIbdozcGTtsAdhfbbt2AbSq+XLtPJr1tjQcPrevp887Uj6miuryKI8NWnuyocczuEvJG13UfHd+8ewBMeCI6bdMvms4pa8ejw/hpHgnjWgDda3YrDIZ2IFgg52MYNTVUZZURNlbttmHhNPOx29p6QvNqxaNpTYc+TDblY52lWlZQV2BzcNTl1RROPhsJ8W/I8fdPM8b9gPJerNbYZ3jphvUy4OJU5GT8OTunx/n/SzcDxiCrgbNC7M13Psc13K1w5CFaraLRvDBz4L4LzS8dMOgvSEQEBAQEBAQEBAQEBAQEBAQEBAQEBAQEBAQEBAQEBAQEBAQR3TjSAUNG+UWzn9HEDyyOvYkcoABcepR5b8iu67oNLznNFO7rnycbVpovwEXdU4zVNSDIS7a5jHnNbznb3ezkXjBj5McqeuVnims9Lf0WPopXoTkbFOyXC0n0uo6EDh3EvcLtjjGZ5HPa4AHSSFHky1p1rmk0ObUz/AE46PHuQ8622uP6KilkA5c4B9jWlQ858IaXqOY7WSIls4draonuyzRS0/wC9YStHXl8L2Ar7Gpr39Dxk4HmiN8cxbyWBS1TJGNfG4Pa8BzXNIILTuIKsxO/SxbVmszWeuGZo2vaWuAc1wIIcLgg7CCOUIRMxO8Kuor4LivAknuOuILLm4Y69h7pIaf3XNJ3KpH9LJt3S6DJtxDSek/vp1/GFqhW3PMoCAgICAgICAgICAgICAgICAgICAgICAgICAgICAgICAgIKu03HduNUVEdscVpJBvBJu94cN3iMaPXKq5fx5Iq39D/t9Fkz989ELPtZWmArnS/S2rlqxQ4Z/q3tLKLHKfvAEghobyu59g2qtky2m3Io29HocVMXONT2e6PFGaKhkpsZhGL2qTKLNkeeEjLj4MbjmAvYjLYjYSDzFRRE1y/1GhkyVzaG3NPw7dcd/wAV0xRgABoDQNwAsB2BXnKzMz0yies/uRmHzOnYxznDg4SQ3PwzvFLTvFrEnoBUOfkxSd2lwr0ttTWKT5+SB4PHjlFRRVUT707RwnAOOe0JObM5hGxp33abgG/PavX0tK8qOpsZ50Go1E4rRtaejf4rT0T0hhrqcSx+CfFew7SyTYSCeUbQQeW6t47xeu8Oe1elvpsk0t/24Gt7ChNh7ngXdTOEo58h8F46rG/qqPUV3pv4LnBs/o9TFZ6rdDuaF4oamgppSbucwNef9xhLH/zaVJjtyqRKnrcPoc9qfF3V7VRAQEBAQEBAQEBAQEBAQEBAQEBAQEBAQEBAQEBAQEBAQEFYaPjPpNWuP3I3EX6BAz4FVae3lvaj8PC8ceM/5TbTDEzS0NRMCA5jDkvu4R3gs/qIU+S3JrMsrR4fTZ608ZRXVDgYjpTVP8KSqLtrtrhE1xA2n9YguJ5fB5lFpqbV5U9ctHjWo5eb0NezV09ZGjfdtGcjbzQXkj53frs9YD2gL1mx8uvxV+Gavm+bp7M9EmrXSTuykAebzU9o5b73D7jz1gG/SCmDJyq9PXBxTSc3zfh7NumEUxBxxnF2xNJNJR3LyPFdY+EfWcA0dAJChn+rk27oaOPbh+jm89u/V8Fr8G3Lawta1uS261uZXHO7zvuq3Rxhw7HZaRlxDVDMwcg8EyMt1WkZ7FUp/TyzXul0GqnnegrmntV6J/n6J7pZHmoKxvPBOO3I6ysZOzLG0luTnpPxj7o7qdkJw0A/dlkaOrY7+5UWm9mv8bj/AHc+UfZO1YZAgICAgICAgICAgICAgICAgICAgICAgICAgICAgICAgICCr6d3c+lEgdsFUyzT50bXfNG4KrHRn82/aPScKjb+2f3/AOU+x/C2VdNLA8lolbluLEgja0jqIBVi9eVG0sbT5rYMsZK9cK7o9GNJKdgigq4hEy4YMw8W5P3oyRv3X2KtGPNWNolt5NZw7Lbl3xzvPX/N33/6RpV+2Re2P/EvvIz+Lx6fhf8A+c/z5obi+C4nhZ4R0zYzVZ4iYXkl17F2a7RbfvG1QWpkx9O/W1sOp0ut/Byex09Lv4NoTj9IHdzTwwiTLmyvDr5b28aM23lSUw5a9UqOo4joNRMelrM7fzxdP/pGlX7ZF7Y/8S98nP4q/p+F/kn+fNu6K6G1wrRWYhO2aVgLWBhzb2ltycoAABdsA3m/X6x4rcrlXlFq+IYZweg09donpndIdO52x4bWFxsHQyRjzpBkaPa4KTLO1JUdBSb6mkR4w5mqamLMLiJFuEdLJzbMxaD7GheNPG2OFnjF4tq7bd20fRNFOyxAQEBAQEBAQEBAQEBAQEBAQEBAQEBAQEBAQEBAQEBAQEFaa26GSJ1NiEI8Kme1rz+7mzRk9Ga7fXVXURtteO5u8HyVvF9NfqtHQnuEYhHUQxzRm7ZWh46L7wekHZ2KzW0WjeGNlx2xXmluuG7lX1GwQgrLXZ/p0XpX/Bqq6nqjzb3Au3k/9VmNCtMKX6yo+MHYgrTW5iD5XU1BB4Uk72veBzXyxh3QSS482QFVdRO+1I729wbHGOL6m/VWOj+fzrWDhVAyCCKJnixMZGOpoAurNY2jZi5ck5Lzee+d24vqMQEBAQEBAQEBAQEBAQEBAQEBAQEBAQEBAQEBAQEBAQEBBqYhRRzRSRSNzMkaWOHQf79K+TETG0vePJbHaL164VfgGJy4LVuo6sk0spLopTubf7w5huDhyHbuO2pS04rcm3U6DU4a8Qw+nxduOuP59Frwytc0OaQ4OAIINwQdxB5QrjnZiYnaX0R8fKamjfbOxr7bszQ63VdNn2LTXql9UfGCUEd0y0phoIC95DpHXEUV9r3c55mjlP8AchR5MkUjdd0WivqsnJr1d8+CO6udH5nyPxGtF5p7mMOFi1hHjW+7cWAHI0dKiw0nfl265XuJ6rHFY02Ds16/isQKyxGUBAQEBAQEBAQEBAQEBAQEBAQEBAQEBAQEBAQEBAQEBAQEAoOTpFgEFZCYp23B2tcNj2O5HMPIfjuK8XpF42lY02pyae/Lxz/yroNxfBCQ1vd1GCXcvgDl3XMX829pVf8AqYfjDb/2nEemfwZPpP8An7pRg2svDJgM0hpnfqzjKOx4u23WQpa6ilvgz8/CNTi6o5UfBI4cco3gObUQuB5RIwj4qTlV8VKdPlidprP6NWu0sw6G/CVUQtts14e73W3K+TkrHXKTHotRk7NJ/RDsV1mmV3A4ZA+pkdsD3tNh0tjG09brAKC2o36KRu08XBuRHL1NuTH1fXRvQSaSYVeKP4ebY4RGzmtI3ZyNhtyNb4I6V9phnflX63nVcTpWnoNLHJr498rFaFZYjKAgICAgICAgICAgICAgICAgICAgICAgICAgICAgICAgICAgIBQfnKg4GLaE4bUkulp2hx2l8d4nE85LbX7VHbFS3XC7g4hqMPRS3R+rgS6osNJuJKlnQ18ZH9UZKi5rRdjjuqiOnafl/wAtmi1V4XHbM2We3lZLe0Rhq9RpscI8nGtXbqmI8o/7SvDsKp6duSCJkLeaNobfrtv7VNFYr1M3Jmvkne87z8W2AvqNlAQEBAQEBAQEBAQEBAQEBAQEBAQEBAQEBAQEBAQEBAQEBAQEBAQEBAQEBAQEBAQEBAQEBAQEBAQEBAQEBAQEBAQEBAQcvSPHIqKndPK17mtLWkRgF3hENGwkc68XvFI3lY02ntqMkY69fxRHvu4f5Ko9yP61DzqjT9Q6nxj9Xf0U0ypcQ4QQh7HRZSWyhrSWuvYtsTcbCP8A6pceWt+pR1mgy6Xbl9/gkV1IpODpVpZTYe2N04e4ykta2MNc6wFy6xI2DYPWCjyZIpHSuaPRZNVaYp3eKOd93D/JVHuR/WoudUX/AFDqfGEr0a0giroOGia9rczmWkADrttfcTzqal4vG8MzVaa2nyejv1/B1iV7V0IxPWhQQTSROZM8xOMbnRtYWlzdhsS8ctx2KvbU1rOzXw8G1GWkXjbaelq993D/ACVR7kf1r5zqiT1DqfGDvu4f5Ko9yP6051Q9Q6jxhMsBxeKrp2TxXDJL2DrBwIJaQQCdtwVPS0WjeGVqMFsGScd+uHQK9IUDdrYw0EjLPs2eI361X5zRrxwTVTG8RH6sd9nDf1Z/cb9ac5xvvqPVeEfqz32cM/Vn/ht+tOc0fPUmr8I/VuYfrLwuVwaZXQk7uHaWN7Xi7R2kL1XUY570eThGqxxvyd/LpS5rwd226mZmyC1utSgilkjdFUF0T3xkhsZBLCWkjw92xV7amsTs2MfBNRkpF4mNpjd8e+7h/kqj3I/rXznVHv1DqfGDvu4f5Ko9yP6051Q9Q6nxg77uH+SqPcj+tOdUPUOp8YdrRbTmlr5XxwslYWM4QmUNaLXDdlnHbtCkx5q3naFTWcOy6WsWvMdPg0cY1mUVNPJDJHOXROyEsawtJ2HYS8c68W1FaztKbBwfPmxxkrMbS0++7h/kqj3I/rXznVEvqHU+MHfdw/yVR7sf1pzqh6h1HjH6vrBrZw1xs5s8Y53MaQOvK4n+SRqqS834FqqxvG0/NMsNxKGojbJA8Ssduc07OkHmPQVYiYmN4ZWTFfFbk3jaUc0k1g0lFOYZY5nODWvvG1hbZ17b3AqLJnrSdpXtLwvNqcfpKTGzl993D/JVHuR/WvHOqLPqHU+MHfdw/wAlUe5H9ac6oeodT4wd93D/ACVR7kf1pzqh6h1PjDcwfWZRVM8cEcc4dK7KC9rA0GxO0h55l6pqK2naEOo4PnwY5yWmNoTZTsoQEBAQEBAQEBAQQvW3xXN58PzhQaj2ctXg3vdfn9lCrNdq7mhmNmjrYpr+Bfg5QOWJ2x3s2O9UKXDfkW3UuIabnGCad/XHm9HscC0EG4IuCOUHctRwcxtOzz3rEx7uyue5pvFF+hituLWnwnDrNzfmsszPflXdvwrS+g08b9c9MowoWkvPU7xaPSy/lWjpvZuL4173PlH2S/GK1sFPLM7dEx8h9UE2U9p2jdm4cc5MlaR3zs8wTSue5znG7nkucedxNyfasiZ3nd+iVrFKxWO50sHwV9RFVyN3UsXDHpOYbD6okPqr3THyomfBX1GqjDelZ/unZylGtLh1JYnmgngJ2xPErb/qSCxA6i0n1lf0tt6zDlOP4dstckd8bfoszkVpgPKs3jO6z8Vj265fpFOzHkkOrujimxKnjlY2VjuEu14zNNo3kXHWApcFYm+0qPFMlseltak7T0fdYmnmglAKSaaCMU8kLHSDgyQxwbtLXMOzaL2IttsrWbBTkzMQwOH8T1EZq0vblRM7dKl1nuvXPqaxqSanlgec3cxZkJ3iJ+azewtNug25Foaa82rtPc5Hjmmrjyxkr/d91U6R/bav08/4jlSyduXS6P2FPKPs+mi2GMqqyCB5c1srspLLZgLE7LgjkTHWLWiJfNbntgwWyV64Wj3oaHy9R7YvoV3mtHN+vtR4Qd6Gh8vUe2L/ABpzWh6+1HhDt6J6D0+HyvkiklkL2cGRKWEWuHXGVo27FJjw1pO8Kes4jl1VYreI6PBT2n/GdZ6U/AKhn9pLq+Ge6U8nLwWNrqqna4BzXTRNIO0Fpe0EHosvFI/FCzqLTXFaY69pXnjGr3DZoyGQtp32OV8PgZXcl27iOghaNsFJjqcbg4rqcVonlbx8elQLt/IeraOwrMl28TvG6w9S+JSNq5IL/o5Y3SFvIJGFtnDm2Eg8+zmVvS2nlbMHj+Ks4q5O+J2aOt/jN3oovgV51XbT8D91+coQTsKrNeZ2jdczNUVCQDw9RtAO+L6Foc1o5OePajfqhnvQ0Pl6j2xf405rR89fajwhu4NqzpKaojnZNO50TswDzHlJtbbZgPKvVNPWs7wh1HGM2fHOO0RtKdhTskQEBAQEBAQEBAQQvW3xXN58PzhQaj2ctXg3vdfn9lCrNdqILJw7TzJgj4s9qmO1LHz8E4HK8ea0Ob1hvOrlc+2L49TncvCuVrott+CfxT/j9VbKm6IQXnqd4sHpZfyrS03s3F8a97nyj7PzrfxPgsP4Mb6h7Y/Ub4bvg0esvmpttTbxfeCYfSamLT/b0qOWc7NdOqPB2jDpHPF+63PB2b4mgsA9uc9q0NNTanm5DjWom2piI/t+/Wp7EaN0M0sTt8T3xnkvlJF/5KjaNpmHV4ckZMdbx3xEpRqpxHgcSjBNmztfAea58Jv9TQO1Taa21/Nm8Zw+k00z+XpX6Ny0XFvKs3jO6z8Vj265fpFOzHk6mieMCjq4qhzDII8/gg5SczXN39q94r8i26trdPOowTjidt0j0w1jS1kJgii7njfbOS7O9wBBtcABovv33UuXUzeNohQ0PBq4LxkvbeY6vBBVWbS6dTuBSQU8k8gLTUlmRp2HgmXyuI5Llzuy3OtDTUmtd573Icb1VcuWKU6YqqfSP7bV+nn/ABHKlk7cum0fsKeUfZ+9GMTbS1cM7ml4idmLW2BOwjZfrTHbk2iXzWYJz4LY69crN779L+zS+8xXOd18HO/6fzfmj6nffpf2ab3mJzuvg+/6fzfmj6u7ohpzDiEr444XxFjOEJeWkEXDbbOtSYs0ZJ2hS1vDb6SsWtMTv0dCodYHGdZ6Q/AKjm9pLqeGe608nHw6oEU0UhGYRyRyWGy4a4Ot/JeKztMSt5aculq+MTCwsf1rySxOjp4OALwWmR787mg7DkAAseknsVm+q3jaIYWm4DFLxbLbfbuhXVPTSSODY2OkcdgaxpefYFViJnqb971pG9p2hcmq/QyWkL6ipAbLI0MZHvLIyQXZiNmYkN2clumwv6fDNOmXJcX4jXUbY8fZj6oXrg4zd6KL4FQarttfgfuvzlCSLhVmvMbxsuFut6mAA7ml2ADxmK9zuvg5WeAZt+1H1Z779L+zTe8xfed18D1Bm/NH1b2CazYKmoigbTyMMrsgc5zLA2J226l6pqK2naIQajg2XBinJa0Tsn4VhjiAgICAgICAgICCF62+K5vPh+cKDUezlq8G97r8/soVZrtUwwXAO6cHqZGC8lLOZG23mPg2cI32AO9VWKY+VimfBj59X6DXVrPVaNvrOyHqu2ErqsB4HBmVDxZ9VUMy35IGsky+8bnqyqeabYt572XTVel1044norE/r0IooGovPU7xYPSy/lWlpuw4vjXvc+UfZDNc2JcJWxwg3FPHt6HyWcf6RGq+qtvbbwa/AcPJwTk/NP2V+qrdXZgun+EU9NDCJZLRRsjvwT9paACd3KbntWhXPjrERu4/NwrWZclrzXrnfrVnp5X01RXSTUzi5koY45mllpAMrhY9QPaqma1bX3h0PDcWXDp4pljphxaOodHIyRvjRubI3zmkOH8wo4nad1zJSMlJpPfGz0/RVTZYo5GbWyNa9p/dcAR8VrxO8bvzu9Jpaaz3PLs3jO6z8VkW65fotOzHk72gWEw1ddHDMCWOEhIaS03a0kbR0hS4KRa20qPE9Rkwafl4+veFr967CvJyfxXq5zbH4Oa9c6v830ht4dq8wuF4e2DhHDdwznStB807L9YXquClZ3iEWXimqy15NrdHw6EoAspWe8yaR/bav08/4jlk5O3L9B0fsKeUfZsaIYfHUV1PDKCWSOyuAOU2sTsI3bl9xVi14iXjX5rYdPa9OuP8rgGq7CvJyfxXq9zbH4OW9c6v830g712FeTk/ivTm+PwPXOr/ADfSHU0f0Po6KR0lO1zXPbkOZ7njLcHcekBe6Yq0noVtTrs2orFck77fBSesDjOs9IfgFn5vaS6/hnutPJycJgbJUQMd4sksTHW2HK5wB29RXisb2iFrPeaY7WjriJWvpDqqpjE51I57JGgkMec7Hkcm3aCee/Yrt9NXb8LmdLxzNFojL0wp4HcqDq+iVs6otKZpXupJ3GTKwyRPcbuAaQHMJ3kbQRzWPRa7pssz+GXL8b0NMcRmpG3dP+Ub1wcZu9FF8Co9V22hwP3X5yhLjsPUVWa8ztG6+I9V+FED9HJtA/8AK9aXN8fg4ueM6vftfSGe9dhXk5P4r05vj8D1zq/zfSG1hmr3DqeZk0THh8ZzNJkc4X3bQd69VwUrO8Is3FNTlpNLz0T8EsUrPEBAQEBAQEBAQEEL1t8VzefD84UGo9nLV4N73X5/ZQqzXarj1JC9JUj/AHvyNV/S9iXJcf8AeK+X7yiGI6EOGMCkaCIpXcK1w+7TG5dt/ds5vXbnUNsP9Xk9zTxcSjmXpZ7UdHz7ky1yRNZh0DWjK1s0bWgbg0RvAA7FPquijL4FMzqbTPhKmVnuuXlqfIGGXOwCWUnq8FaOm9m4zjMb6ufKPsp3H8QNRVTzb+Fkc4X/AFL+AOxtgqOS3KtMur0uL0WCtPCG3odgPd1WyDMWNIe97gLlrWjkHXlHavuLHy7bItfq+bYZybbysPvPwftUnuN/9q1zSviwv9QZfyQj+m+r1tDTcPHM6az2teHtDbNdcAi3TlHao8un5Fd4le4fxe2py+jvWI36kBVVuL41T4lw2GxtJu6nc6E9Q8Jn9LgOxaWntvTycVxjD6PVTPdbp/nzUVN4zus/FZ1uuXZ07MeSWap+NYfNl+Ryn03tGVxv3SfOF/BaLjGUH5KDzHpH9tq/Tz/iOWTk7cv0HR+wp5R9nS1d8aUnnn5XL3g9pCDivul/l94ei2rTcKyg/L0HnPWBxnWekPwCy83tJd3wz3Wnk52Afa6b08PztXmnahPqvY38p+z04tZ+fPLFV47/ADnfErHnrl+jY+xXyhMtT/GbfRS/lVjS9tkcd92jzj92NcHGbvRRfApqu29cD91+coURsVZsTG8bLNbrhnAA7kj2bP8AUd9Kt87nwc9P/j9N+39Ge/FP+yR/xHfSvvO58Hz/AE9T8/0dLRzWhNU1cMBpmMErspcHuJGwnYLdC949TNrRGyvq+C1wYbZIvvt8FnK058QEBAQEBAQEBAQQvW3xXN58PzhQaj2ctXg3vdfn9lCrNdquTUh9kqPT/kar+l7EuS4/7xXy/eUpqeNaf/i1X4tKp/7mZX3e3/tH2lHNdf2CL07PkkUOq7DR4D7xPlP7KVWe69c+rXiSbrqflWjg9k47ivv3/wAqYG4LOdj3J/qV4wl/47/niVrS9qWHx73evn+y61fcii+s3imq6o/xGKLP2JaHCve6ebz6Vlu6lb+o/wD0Kr0jPlKv6Tsy5T/yD2tPL91RzeM7rPxVG3XLqadmPJLNU/GsPmy/I5T6b2jK437pPnC/gtFxjKD8lB5j0j+21fp5/wARyycnbl+g6P2FPKPs6WrvjSk88/K5e8HtIQcV90v8vvD0W1abhWUH5eg856wOM6z0h+AWXm9pLu+Ge608nOwD7XTenh+dq807UJ9V7G/lP2enFrPz15YqvHf5zviVjz1y/R8fYr5QmWp/jNvopfyqxpe2yOO+7R5x+7GuDjN3oovgU1XbeuB+6/OUKVZsMoCCQav+NKT0n9ipcHtIZ/FfdL/zvh6NC1HCiAgICAg//9k="/>
          <p:cNvSpPr>
            <a:spLocks noChangeAspect="1" noChangeArrowheads="1"/>
          </p:cNvSpPr>
          <p:nvPr userDrawn="1"/>
        </p:nvSpPr>
        <p:spPr bwMode="auto">
          <a:xfrm>
            <a:off x="222250" y="-222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5" descr="data:image/jpeg;base64,/9j/4AAQSkZJRgABAQAAAQABAAD/2wCEAAkGBw8SEBIUERIVDxURFxMRFRQQFhQQFBURFhoXGBUYFBQYHCgiGBwlHxkVITEhJSwrLi8yGB8zODMsNygtLi4BCgoKDg0OGxAQGzQlICQvLCw0NSwsNSwsLDcvLCwsLywsLCw3LCwsLCwsLCwsLCwsLCwsLCwsLCwsLCwsLCwsLP/AABEIAJEBXAMBEQACEQEDEQH/xAAcAAEAAgMBAQEAAAAAAAAAAAAABgcBBAUIAwL/xABIEAABAwICBAcNBAkDBQAAAAABAAIDBBEFEgYHITETNUFRYXGBFBciMlNyc4KRkrGy0jRCs8IjUlRik6GiwdMzY3QVJUPR8f/EABsBAQADAQEBAQAAAAAAAAAAAAADBAUGAgEH/8QAOhEBAAIBAgEICAUDBAMBAAAAAAECAwQRBRIUITEyQVFxExUzNGGBobEiUpHB8CNC0RYk4fEGcpJT/9oADAMBAAIRAxEAPwC8UBAQEBAQEBAQEBAQEBAQEBAQEBAQEBAQEBAQEBAQEBAQEBAQEBAQEBAQEBAQEBAQEBAQEBAQEBAQEBAQEBAQEGMyBmQMyDKAgICAgICAgICAgICAgICAgICAgICAgICAgICAgICAgICAgICAgIMOKDgaS6X0dCP0z7vIu2KPwpD2fdHSbBR3y1p1rml0ObUztSOjx7kNZpvjFaf+30Iazykl3D33FrB1bVD6bJbsQ054do8Ht8u8+EPqKDStxv3TDHf7v6HZ7Ij8U5Oee989LwqsbciZ/X/L8mXSqnGYtirAN4tE4+xuQnsT+vX4m3CsvREzX+fNs4XrSYHiKvp30T9l3WcWjpcwgOaN/OvtdRG+142eM3Brcnl6e0Xj6p/SVTJWtfG5sjHC7XMIc0joIViJiemGNalqzybRtL7r68iAgICAgICAgICAgICAgICAgICAgICAgICAgICAgICAgICAgwSggWnOmkkcgo6EGWqkIbdozcGTtsAdhfbbt2AbSq+XLtPJr1tjQcPrevp887Uj6miuryKI8NWnuyocczuEvJG13UfHd+8ewBMeCI6bdMvms4pa8ejw/hpHgnjWgDda3YrDIZ2IFgg52MYNTVUZZURNlbttmHhNPOx29p6QvNqxaNpTYc+TDblY52lWlZQV2BzcNTl1RROPhsJ8W/I8fdPM8b9gPJerNbYZ3jphvUy4OJU5GT8OTunx/n/SzcDxiCrgbNC7M13Psc13K1w5CFaraLRvDBz4L4LzS8dMOgvSEQEBAQEBAQEBAQEBAQEBAQEBAQEBAQEBAQEBAQEBAQEBAQR3TjSAUNG+UWzn9HEDyyOvYkcoABcepR5b8iu67oNLznNFO7rnycbVpovwEXdU4zVNSDIS7a5jHnNbznb3ezkXjBj5McqeuVnims9Lf0WPopXoTkbFOyXC0n0uo6EDh3EvcLtjjGZ5HPa4AHSSFHky1p1rmk0ObUz/AE46PHuQ8622uP6KilkA5c4B9jWlQ858IaXqOY7WSIls4draonuyzRS0/wC9YStHXl8L2Ar7Gpr39Dxk4HmiN8cxbyWBS1TJGNfG4Pa8BzXNIILTuIKsxO/SxbVmszWeuGZo2vaWuAc1wIIcLgg7CCOUIRMxO8Kuor4LivAknuOuILLm4Y69h7pIaf3XNJ3KpH9LJt3S6DJtxDSek/vp1/GFqhW3PMoCAgICAgICAgICAgICAgICAgICAgICAgICAgICAgICAgIKu03HduNUVEdscVpJBvBJu94cN3iMaPXKq5fx5Iq39D/t9Fkz989ELPtZWmArnS/S2rlqxQ4Z/q3tLKLHKfvAEghobyu59g2qtky2m3Io29HocVMXONT2e6PFGaKhkpsZhGL2qTKLNkeeEjLj4MbjmAvYjLYjYSDzFRRE1y/1GhkyVzaG3NPw7dcd/wAV0xRgABoDQNwAsB2BXnKzMz0yies/uRmHzOnYxznDg4SQ3PwzvFLTvFrEnoBUOfkxSd2lwr0ttTWKT5+SB4PHjlFRRVUT707RwnAOOe0JObM5hGxp33abgG/PavX0tK8qOpsZ50Go1E4rRtaejf4rT0T0hhrqcSx+CfFew7SyTYSCeUbQQeW6t47xeu8Oe1elvpsk0t/24Gt7ChNh7ngXdTOEo58h8F46rG/qqPUV3pv4LnBs/o9TFZ6rdDuaF4oamgppSbucwNef9xhLH/zaVJjtyqRKnrcPoc9qfF3V7VRAQEBAQEBAQEBAQEBAQEBAQEBAQEBAQEBAQEBAQEBAQEFYaPjPpNWuP3I3EX6BAz4FVae3lvaj8PC8ceM/5TbTDEzS0NRMCA5jDkvu4R3gs/qIU+S3JrMsrR4fTZ608ZRXVDgYjpTVP8KSqLtrtrhE1xA2n9YguJ5fB5lFpqbV5U9ctHjWo5eb0NezV09ZGjfdtGcjbzQXkj53frs9YD2gL1mx8uvxV+Gavm+bp7M9EmrXSTuykAebzU9o5b73D7jz1gG/SCmDJyq9PXBxTSc3zfh7NumEUxBxxnF2xNJNJR3LyPFdY+EfWcA0dAJChn+rk27oaOPbh+jm89u/V8Fr8G3Lawta1uS261uZXHO7zvuq3Rxhw7HZaRlxDVDMwcg8EyMt1WkZ7FUp/TyzXul0GqnnegrmntV6J/n6J7pZHmoKxvPBOO3I6ysZOzLG0luTnpPxj7o7qdkJw0A/dlkaOrY7+5UWm9mv8bj/AHc+UfZO1YZAgICAgICAgICAgICAgICAgICAgICAgICAgICAgICAgICCr6d3c+lEgdsFUyzT50bXfNG4KrHRn82/aPScKjb+2f3/AOU+x/C2VdNLA8lolbluLEgja0jqIBVi9eVG0sbT5rYMsZK9cK7o9GNJKdgigq4hEy4YMw8W5P3oyRv3X2KtGPNWNolt5NZw7Lbl3xzvPX/N33/6RpV+2Re2P/EvvIz+Lx6fhf8A+c/z5obi+C4nhZ4R0zYzVZ4iYXkl17F2a7RbfvG1QWpkx9O/W1sOp0ut/Byex09Lv4NoTj9IHdzTwwiTLmyvDr5b28aM23lSUw5a9UqOo4joNRMelrM7fzxdP/pGlX7ZF7Y/8S98nP4q/p+F/kn+fNu6K6G1wrRWYhO2aVgLWBhzb2ltycoAABdsA3m/X6x4rcrlXlFq+IYZweg09donpndIdO52x4bWFxsHQyRjzpBkaPa4KTLO1JUdBSb6mkR4w5mqamLMLiJFuEdLJzbMxaD7GheNPG2OFnjF4tq7bd20fRNFOyxAQEBAQEBAQEBAQEBAQEBAQEBAQEBAQEBAQEBAQEBAQEFaa26GSJ1NiEI8Kme1rz+7mzRk9Ga7fXVXURtteO5u8HyVvF9NfqtHQnuEYhHUQxzRm7ZWh46L7wekHZ2KzW0WjeGNlx2xXmluuG7lX1GwQgrLXZ/p0XpX/Bqq6nqjzb3Au3k/9VmNCtMKX6yo+MHYgrTW5iD5XU1BB4Uk72veBzXyxh3QSS482QFVdRO+1I729wbHGOL6m/VWOj+fzrWDhVAyCCKJnixMZGOpoAurNY2jZi5ck5Lzee+d24vqMQEBAQEBAQEBAQEBAQEBAQEBAQEBAQEBAQEBAQEBAQEBBqYhRRzRSRSNzMkaWOHQf79K+TETG0vePJbHaL164VfgGJy4LVuo6sk0spLopTubf7w5huDhyHbuO2pS04rcm3U6DU4a8Qw+nxduOuP59Frwytc0OaQ4OAIINwQdxB5QrjnZiYnaX0R8fKamjfbOxr7bszQ63VdNn2LTXql9UfGCUEd0y0phoIC95DpHXEUV9r3c55mjlP8AchR5MkUjdd0WivqsnJr1d8+CO6udH5nyPxGtF5p7mMOFi1hHjW+7cWAHI0dKiw0nfl265XuJ6rHFY02Ds16/isQKyxGUBAQEBAQEBAQEBAQEBAQEBAQEBAQEBAQEBAQEBAQEBAQEAoOTpFgEFZCYp23B2tcNj2O5HMPIfjuK8XpF42lY02pyae/Lxz/yroNxfBCQ1vd1GCXcvgDl3XMX829pVf8AqYfjDb/2nEemfwZPpP8An7pRg2svDJgM0hpnfqzjKOx4u23WQpa6ilvgz8/CNTi6o5UfBI4cco3gObUQuB5RIwj4qTlV8VKdPlidprP6NWu0sw6G/CVUQtts14e73W3K+TkrHXKTHotRk7NJ/RDsV1mmV3A4ZA+pkdsD3tNh0tjG09brAKC2o36KRu08XBuRHL1NuTH1fXRvQSaSYVeKP4ebY4RGzmtI3ZyNhtyNb4I6V9phnflX63nVcTpWnoNLHJr498rFaFZYjKAgICAgICAgICAgICAgICAgICAgICAgICAgICAgICAgICAgIBQfnKg4GLaE4bUkulp2hx2l8d4nE85LbX7VHbFS3XC7g4hqMPRS3R+rgS6osNJuJKlnQ18ZH9UZKi5rRdjjuqiOnafl/wAtmi1V4XHbM2We3lZLe0Rhq9RpscI8nGtXbqmI8o/7SvDsKp6duSCJkLeaNobfrtv7VNFYr1M3Jmvkne87z8W2AvqNlAQEBAQEBAQEBAQEBAQEBAQEBAQEBAQEBAQEBAQEBAQEBAQEBAQEBAQEBAQEBAQEBAQEBAQEBAQEBAQEBAQEBAQEBAQcvSPHIqKndPK17mtLWkRgF3hENGwkc68XvFI3lY02ntqMkY69fxRHvu4f5Ko9yP61DzqjT9Q6nxj9Xf0U0ypcQ4QQh7HRZSWyhrSWuvYtsTcbCP8A6pceWt+pR1mgy6Xbl9/gkV1IpODpVpZTYe2N04e4ykta2MNc6wFy6xI2DYPWCjyZIpHSuaPRZNVaYp3eKOd93D/JVHuR/WoudUX/AFDqfGEr0a0giroOGia9rczmWkADrttfcTzqal4vG8MzVaa2nyejv1/B1iV7V0IxPWhQQTSROZM8xOMbnRtYWlzdhsS8ctx2KvbU1rOzXw8G1GWkXjbaelq993D/ACVR7kf1r5zqiT1DqfGDvu4f5Ko9yP6051Q9Q6jxhMsBxeKrp2TxXDJL2DrBwIJaQQCdtwVPS0WjeGVqMFsGScd+uHQK9IUDdrYw0EjLPs2eI361X5zRrxwTVTG8RH6sd9nDf1Z/cb9ac5xvvqPVeEfqz32cM/Vn/ht+tOc0fPUmr8I/VuYfrLwuVwaZXQk7uHaWN7Xi7R2kL1XUY570eThGqxxvyd/LpS5rwd226mZmyC1utSgilkjdFUF0T3xkhsZBLCWkjw92xV7amsTs2MfBNRkpF4mNpjd8e+7h/kqj3I/rXznVHv1DqfGDvu4f5Ko9yP6051Q9Q6nxg77uH+SqPcj+tOdUPUOp8YdrRbTmlr5XxwslYWM4QmUNaLXDdlnHbtCkx5q3naFTWcOy6WsWvMdPg0cY1mUVNPJDJHOXROyEsawtJ2HYS8c68W1FaztKbBwfPmxxkrMbS0++7h/kqj3I/rXznVEvqHU+MHfdw/yVR7sf1pzqh6h1HjH6vrBrZw1xs5s8Y53MaQOvK4n+SRqqS834FqqxvG0/NMsNxKGojbJA8Ssduc07OkHmPQVYiYmN4ZWTFfFbk3jaUc0k1g0lFOYZY5nODWvvG1hbZ17b3AqLJnrSdpXtLwvNqcfpKTGzl993D/JVHuR/WvHOqLPqHU+MHfdw/wAlUe5H9ac6oeodT4wd93D/ACVR7kf1pzqh6h1PjDcwfWZRVM8cEcc4dK7KC9rA0GxO0h55l6pqK2naEOo4PnwY5yWmNoTZTsoQEBAQEBAQEBAQQvW3xXN58PzhQaj2ctXg3vdfn9lCrNdq7mhmNmjrYpr+Bfg5QOWJ2x3s2O9UKXDfkW3UuIabnGCad/XHm9HscC0EG4IuCOUHctRwcxtOzz3rEx7uyue5pvFF+hituLWnwnDrNzfmsszPflXdvwrS+g08b9c9MowoWkvPU7xaPSy/lWjpvZuL4173PlH2S/GK1sFPLM7dEx8h9UE2U9p2jdm4cc5MlaR3zs8wTSue5znG7nkucedxNyfasiZ3nd+iVrFKxWO50sHwV9RFVyN3UsXDHpOYbD6okPqr3THyomfBX1GqjDelZ/unZylGtLh1JYnmgngJ2xPErb/qSCxA6i0n1lf0tt6zDlOP4dstckd8bfoszkVpgPKs3jO6z8Vj265fpFOzHkkOrujimxKnjlY2VjuEu14zNNo3kXHWApcFYm+0qPFMlseltak7T0fdYmnmglAKSaaCMU8kLHSDgyQxwbtLXMOzaL2IttsrWbBTkzMQwOH8T1EZq0vblRM7dKl1nuvXPqaxqSanlgec3cxZkJ3iJ+azewtNug25Foaa82rtPc5Hjmmrjyxkr/d91U6R/bav08/4jlSyduXS6P2FPKPs+mi2GMqqyCB5c1srspLLZgLE7LgjkTHWLWiJfNbntgwWyV64Wj3oaHy9R7YvoV3mtHN+vtR4Qd6Gh8vUe2L/ABpzWh6+1HhDt6J6D0+HyvkiklkL2cGRKWEWuHXGVo27FJjw1pO8Kes4jl1VYreI6PBT2n/GdZ6U/AKhn9pLq+Ge6U8nLwWNrqqna4BzXTRNIO0Fpe0EHosvFI/FCzqLTXFaY69pXnjGr3DZoyGQtp32OV8PgZXcl27iOghaNsFJjqcbg4rqcVonlbx8elQLt/IeraOwrMl28TvG6w9S+JSNq5IL/o5Y3SFvIJGFtnDm2Eg8+zmVvS2nlbMHj+Ks4q5O+J2aOt/jN3oovgV51XbT8D91+coQTsKrNeZ2jdczNUVCQDw9RtAO+L6Foc1o5OePajfqhnvQ0Pl6j2xf405rR89fajwhu4NqzpKaojnZNO50TswDzHlJtbbZgPKvVNPWs7wh1HGM2fHOO0RtKdhTskQEBAQEBAQEBAQQvW3xXN58PzhQaj2ctXg3vdfn9lCrNdqILJw7TzJgj4s9qmO1LHz8E4HK8ea0Ob1hvOrlc+2L49TncvCuVrott+CfxT/j9VbKm6IQXnqd4sHpZfyrS03s3F8a97nyj7PzrfxPgsP4Mb6h7Y/Ub4bvg0esvmpttTbxfeCYfSamLT/b0qOWc7NdOqPB2jDpHPF+63PB2b4mgsA9uc9q0NNTanm5DjWom2piI/t+/Wp7EaN0M0sTt8T3xnkvlJF/5KjaNpmHV4ckZMdbx3xEpRqpxHgcSjBNmztfAea58Jv9TQO1Taa21/Nm8Zw+k00z+XpX6Ny0XFvKs3jO6z8Vj265fpFOzHk6mieMCjq4qhzDII8/gg5SczXN39q94r8i26trdPOowTjidt0j0w1jS1kJgii7njfbOS7O9wBBtcABovv33UuXUzeNohQ0PBq4LxkvbeY6vBBVWbS6dTuBSQU8k8gLTUlmRp2HgmXyuI5Llzuy3OtDTUmtd573Icb1VcuWKU6YqqfSP7bV+nn/ABHKlk7cum0fsKeUfZ+9GMTbS1cM7ml4idmLW2BOwjZfrTHbk2iXzWYJz4LY69crN779L+zS+8xXOd18HO/6fzfmj6nffpf2ab3mJzuvg+/6fzfmj6u7ohpzDiEr444XxFjOEJeWkEXDbbOtSYs0ZJ2hS1vDb6SsWtMTv0dCodYHGdZ6Q/AKjm9pLqeGe608nHw6oEU0UhGYRyRyWGy4a4Ot/JeKztMSt5aculq+MTCwsf1rySxOjp4OALwWmR787mg7DkAAseknsVm+q3jaIYWm4DFLxbLbfbuhXVPTSSODY2OkcdgaxpefYFViJnqb971pG9p2hcmq/QyWkL6ipAbLI0MZHvLIyQXZiNmYkN2clumwv6fDNOmXJcX4jXUbY8fZj6oXrg4zd6KL4FQarttfgfuvzlCSLhVmvMbxsuFut6mAA7ml2ADxmK9zuvg5WeAZt+1H1Z779L+zTe8xfed18D1Bm/NH1b2CazYKmoigbTyMMrsgc5zLA2J226l6pqK2naIQajg2XBinJa0Tsn4VhjiAgICAgICAgICCF62+K5vPh+cKDUezlq8G97r8/soVZrtUwwXAO6cHqZGC8lLOZG23mPg2cI32AO9VWKY+VimfBj59X6DXVrPVaNvrOyHqu2ErqsB4HBmVDxZ9VUMy35IGsky+8bnqyqeabYt572XTVel1044norE/r0IooGovPU7xYPSy/lWlpuw4vjXvc+UfZDNc2JcJWxwg3FPHt6HyWcf6RGq+qtvbbwa/AcPJwTk/NP2V+qrdXZgun+EU9NDCJZLRRsjvwT9paACd3KbntWhXPjrERu4/NwrWZclrzXrnfrVnp5X01RXSTUzi5koY45mllpAMrhY9QPaqma1bX3h0PDcWXDp4pljphxaOodHIyRvjRubI3zmkOH8wo4nad1zJSMlJpPfGz0/RVTZYo5GbWyNa9p/dcAR8VrxO8bvzu9Jpaaz3PLs3jO6z8VkW65fotOzHk72gWEw1ddHDMCWOEhIaS03a0kbR0hS4KRa20qPE9Rkwafl4+veFr967CvJyfxXq5zbH4Oa9c6v830ht4dq8wuF4e2DhHDdwznStB807L9YXquClZ3iEWXimqy15NrdHw6EoAspWe8yaR/bav08/4jlk5O3L9B0fsKeUfZsaIYfHUV1PDKCWSOyuAOU2sTsI3bl9xVi14iXjX5rYdPa9OuP8rgGq7CvJyfxXq9zbH4OW9c6v830g712FeTk/ivTm+PwPXOr/ADfSHU0f0Po6KR0lO1zXPbkOZ7njLcHcekBe6Yq0noVtTrs2orFck77fBSesDjOs9IfgFn5vaS6/hnutPJycJgbJUQMd4sksTHW2HK5wB29RXisb2iFrPeaY7WjriJWvpDqqpjE51I57JGgkMec7Hkcm3aCee/Yrt9NXb8LmdLxzNFojL0wp4HcqDq+iVs6otKZpXupJ3GTKwyRPcbuAaQHMJ3kbQRzWPRa7pssz+GXL8b0NMcRmpG3dP+Ub1wcZu9FF8Co9V22hwP3X5yhLjsPUVWa8ztG6+I9V+FED9HJtA/8AK9aXN8fg4ueM6vftfSGe9dhXk5P4r05vj8D1zq/zfSG1hmr3DqeZk0THh8ZzNJkc4X3bQd69VwUrO8Is3FNTlpNLz0T8EsUrPEBAQEBAQEBAQEEL1t8VzefD84UGo9nLV4N73X5/ZQqzXarj1JC9JUj/AHvyNV/S9iXJcf8AeK+X7yiGI6EOGMCkaCIpXcK1w+7TG5dt/ds5vXbnUNsP9Xk9zTxcSjmXpZ7UdHz7ky1yRNZh0DWjK1s0bWgbg0RvAA7FPquijL4FMzqbTPhKmVnuuXlqfIGGXOwCWUnq8FaOm9m4zjMb6ufKPsp3H8QNRVTzb+Fkc4X/AFL+AOxtgqOS3KtMur0uL0WCtPCG3odgPd1WyDMWNIe97gLlrWjkHXlHavuLHy7bItfq+bYZybbysPvPwftUnuN/9q1zSviwv9QZfyQj+m+r1tDTcPHM6az2teHtDbNdcAi3TlHao8un5Fd4le4fxe2py+jvWI36kBVVuL41T4lw2GxtJu6nc6E9Q8Jn9LgOxaWntvTycVxjD6PVTPdbp/nzUVN4zus/FZ1uuXZ07MeSWap+NYfNl+Ryn03tGVxv3SfOF/BaLjGUH5KDzHpH9tq/Tz/iOWTk7cv0HR+wp5R9nS1d8aUnnn5XL3g9pCDivul/l94ei2rTcKyg/L0HnPWBxnWekPwCy83tJd3wz3Wnk52Afa6b08PztXmnahPqvY38p+z04tZ+fPLFV47/ADnfErHnrl+jY+xXyhMtT/GbfRS/lVjS9tkcd92jzj92NcHGbvRRfApqu29cD91+coURsVZsTG8bLNbrhnAA7kj2bP8AUd9Kt87nwc9P/j9N+39Ge/FP+yR/xHfSvvO58Hz/AE9T8/0dLRzWhNU1cMBpmMErspcHuJGwnYLdC949TNrRGyvq+C1wYbZIvvt8FnK058QEBAQEBAQEBAQQvW3xXN58PzhQaj2ctXg3vdfn9lCrNdquTUh9kqPT/kar+l7EuS4/7xXy/eUpqeNaf/i1X4tKp/7mZX3e3/tH2lHNdf2CL07PkkUOq7DR4D7xPlP7KVWe69c+rXiSbrqflWjg9k47ivv3/wAqYG4LOdj3J/qV4wl/47/niVrS9qWHx73evn+y61fcii+s3imq6o/xGKLP2JaHCve6ebz6Vlu6lb+o/wD0Kr0jPlKv6Tsy5T/yD2tPL91RzeM7rPxVG3XLqadmPJLNU/GsPmy/I5T6b2jK437pPnC/gtFxjKD8lB5j0j+21fp5/wARyycnbl+g6P2FPKPs6WrvjSk88/K5e8HtIQcV90v8vvD0W1abhWUH5eg856wOM6z0h+AWXm9pLu+Ge608nOwD7XTenh+dq807UJ9V7G/lP2enFrPz15YqvHf5zviVjz1y/R8fYr5QmWp/jNvopfyqxpe2yOO+7R5x+7GuDjN3oovgU1XbeuB+6/OUKVZsMoCCQav+NKT0n9ipcHtIZ/FfdL/zvh6NC1HCiAgICAg//9k="/>
          <p:cNvSpPr>
            <a:spLocks noChangeAspect="1" noChangeArrowheads="1"/>
          </p:cNvSpPr>
          <p:nvPr userDrawn="1"/>
        </p:nvSpPr>
        <p:spPr bwMode="auto">
          <a:xfrm>
            <a:off x="374650" y="130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8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527050" y="2825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0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679450" y="4349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2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831850" y="587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4" descr="data:image/jpeg;base64,/9j/4AAQSkZJRgABAQAAAQABAAD/2wCEAAkGBxIPEBMPDhAQDxMUERYQEBIUFBIUExYSFBUYFhgTFhMYHCggGBsqHRUTIjEhJjU3Li4uFx81ODMsNygtLjcBCgoKDg0OGxAQGywmICQtNDI1NCw3NCw0MC0sLzQvMCwrLCw3LCwsLCwsLCwsLCwsLCwsLCwsLCwsLCwsLCwsLP/AABEIAI8BYQMBEQACEQEDEQH/xAAcAAEAAgMBAQEAAAAAAAAAAAAABgcEBQgDAgH/xABOEAABAwICAwkKCA4BBQEAAAABAAIDBBEFEgYHIRMxQVFUYYGR0hQVFhciNXFzk9EyM3KDobGysyNCRFJiZYKEkqKkwcPjNFNjdMLhJP/EABsBAQACAwEBAAAAAAAAAAAAAAAEBQIDBgEH/8QAOxEAAgECAQYMBQQCAgMAAAAAAAECAwQRBRIhMVFSExQWM0FhcYGRobHBBhUyNFMi0eHwQnLC8SNjgv/aAAwDAQACEQMRAD8AvFAEAQBAEAQBAEAQBAEAQBAEAQBAEAQBAEAQBAEAQBAEAQBAEAQBAEAQBAEAQBAEAQBAEAQBAEAQBAEAQBAEAQBAEAQBAEAQBAEAQBAEAQBAEAQBAEAQBAEAQBAEAQBAEAQBAEAQBAEAQBAEAQBAEAQBAEAQBAEAQBAEAQBAEAQBAEAQBAEAQBAEB+XQGhxDTTD6clstXFcbC1hMhBHAQwGy1yrQWtkylk+5qLGMH6ep80enGHSnKyshBO9nJj+l4AXirQfSezyddQWLg/X0JA1wIuDcHaDwWW0hH6gCAIAgCAIAgCAIAgCAIAgCAIAgCAIAgCAIAgCAIAgCAIAgCAIAgCAIAgCAIAgCAIAgMevrI6eJ80zgxjGlz3HgA+v0LxtJYszp05VJKEVi2Qylo6jG7T1bn0tC7bDSscWyTM4HzPH4pG3KOPmudCUqul6FsLSdSlY/op4SqdMnqXVFe5KsOwKlphlgpoY+drG3PpdvnpW6MIx1IrqlzVqvGcmz0r8Ip6huWeCGUfpsabegkbEcYvWjynXqU3jCTXYRSqwKowomowkvlgHlTUD3Oc0t3y6BxuWu4bcPPsC0uDp6Yatn7FjC5p3f6LnRLokv+W1EqwTFoq2BlTAbseL7d8Hha4cBB2LdGSksUV9ehOjUdOetGcsjSEAQBAEAQBAEAQBAEAQBAEAQBAEAQBAEAQBAEAQBAEAQBAEAQBAEAQBAEAQBAEAQEN0rZ3bX0uGE3iDXVtW385jCGxsPMX3uPRxLRU/VNQ7yztHwFvO46fpXa9b8Dc6RaQR0LGAtdLLI7c6enjtnkdxAcAFxc8C2TmokW2tZV29OCWlt6kRTCH1eLTVImq58O3CTczRw5RI1pFw90pF3X8rgts2LTFyqN4vDDoLKtGjZwhmwU85Y5z1diXUfWPw1WENingxCoq80zIhS1GWQzF5tlY8C7Ta+9/8AEmpU8Gnj2nltKjeNwnTUdDedHRhh0tdJJNHNJW1bpIJIn0tTF8bTyEFwad57XDY5u0bRzcYvthUztGpkC5s3RSmmpRepr06mavDmdwYvJTt2QVsZqY28DamPZIAOdu09CwX6KmHQyRUfGLNVH9UHg/8AV6vDUTJbysCAIAgCAIAgCAIAgCAIAgCAIAgCAIAgCAIAgCAIAgCAIAgCAIAgCAIAgCAIAgCAICJ0AHfyqzfC7ihyfIznNb9qy0rnX2FhU+xhhvPxwRqKzF6emxqebEnmER08cdFma9zS14Jke3KDY3u3pKwc0qrcu4lQt6tWxjCgscW3Lu1L3Ndj2mFFFXQYjRTiRx//AD1kYbIM8B2iTaALtI9J8niWE6sVJSi+0kW2T7idCVCrHDpi9Gh7O8/YdMaKpxN1VVThkNM3c6JhZIcz3/DnsG7N4AA8x2WXqqwlPFvQtR5LJ9xStVTpxxlLTLsWpGbXY9S1eJUEuHSGaYPdFOGseL0zh5ReS0bGnaPSVk5xlOLj/UaadrWo2tWNdYRwxX+3V2m30rt3zwm3wt0qbfJ3IZv7LOp9ce8jWmPFa+zCPqS9bitCAIAgCAIAgCAIAgCAIAgCAIAgCAIAgCAIAgCAIAgCAIAgCAIAgCAIAgCAIAgCAICGaWO7ir6TEzsiLTRVbvzWPOaN54mh17nmHGtFT9M1PuLSzXD287fp+pdq1rwJgWNdvgO4rgFbyr1GDjdKHU07WxguMEgaA25JLDYADhWMloZuoSwqxbfSvUw9DqPJh9KyWPI8QMD2ubZwIG0EEXBWNJYQWJtvZ51xNxeKxZumxtG80D0ABbMCJiQ/D5O78XfUN2wUMZpo3cDqmT4wtPEG7OrjWhPPqY9CLOouL2ag/qm8f/lavHWTNbysCAIAgCAIAgCAIAgCAIAgCAIAgCAIAgCAIAgCAIAgCAIAgCAIAgCAIAgCAIAgCAIDHxCijqInwzND43tLXtPCD9R5140msGZ06kqclOLwaIbTV9Rgv4GsbJVULdkFUwZpImcDJ2DgA2ZhxDjsNGc6WiWlbf3LSVKlffrpYRqdMXoT64v2JVh2N01S3NT1EMo/Re0kcxbvg8xW6M4y1MrqtvVpPCcWj0rsVggbnnniibxve1vVc7SjklrZ5To1KjwhFvsIpV49Pil6fCA6OEnLNXva5rQ3eLYGmxc7f28HNcFanNz0Q8f2LCFtTtP13OmXRFf8tiJRgmExUUDKeBuVjBbnJ4XOPCSVthFRWCIFevOtUdSetmesjSEAQBAEAQBAEAQBAEAQBAEAQBAEAQBAEAQBAEAQBAEAQBAEAQBAEAQBAEAQBAEAQBAfhF9iA0NfoXh85LpKOG53y0GMn0lhF1rlSg9aJlPKFzTWEZv19T4o9BsOhOZlHESNoz5pPoeSF4qMF0Hs8pXU1g5vu0ehIGMDQA0AAbABsAHoW0hY4n0gCAIAgCAIAgCAIAgCAIAgCAIAgCAIAgCAIAgCA1ukWMMoaZ9VI1z2sy3ay2bynBuy5A4VjOebHE321vK4qqnF6XtIV44KTk9V1RdtR+Nx2Mt+T9fej5mRh2takmmjh3KePO8Mzv3PK0uNgTZ29dexuot4GurkKvTg54p4bCfqSUoQES0r0+p8NmEEjJZXlgedzyeSCSADmI27LrTUrxg8GWVlkurdQc4tJdZpfHBScnquqLtrXxuOxkzk/X3o+ZI9D9MYsU3XcY5Y9yyZs+Xbume1spP5h61tpVVUxwIF9k+paZue08cdXV/2SRbSAajSjSCPDqfuiYOcM7WBrbZi53ALkDeBPQsKlRQWLJNpazuanBwIf44KTk9V1RdtaONx2MteT9fej5jxwUnJ6rqi7acbjsY5P196PmPHBScnquqLtpxuOxjk/X3o+ZK9EtJosThdNC17AyTc3NflzXsDfYTs2/QVup1FNYorLyznazUJ4aVjoN4thEI/pfpXFhbI3zRySCRxaMmW4IF9uYjjWupVVNYsm2VjO7k4waWG0jHjgpOT1XVF21p43HYyx5P196PmPHBScnquqLtpxuOxjk/X3o+Y8cFJyeq6ou2nG47GOT9fej5ntS63KFxs+OpiH5xaxwH8LifoXquoGE8g3MVimmTbDMRiqoxNTyNlY7ec08PERvg8xUiMlJYoqKtKdKThNYNGFpTpAzDoO6JWPkbnDLMy3u6+3aRxLGpNQWLN1payuanBxaT6yIeOCk5PVdUXbWjjcdjLTk/X3o+Y8cFJyeq6ou2nG47GOT9fej5jxwUnJ6rqi7acbjsY5P196PmPHBScnquqLtpxuOxjk/X3o+Y8cFJyeq6ou2nG47GOT9fej5/sTPFsaZTUjq17HuY1jXlrbZrOIFtpt+Mt8pqMc4qKFvKrWVJPS2QzxwUnJ6rqi7a0cbjsZb8n6+9HzHjgpOT1XVF2043HYxyfr70fMeOCk5PVdUXbTjcdjHJ+vvR8wNcFJw09V1RdtONx2Mcn7jej5/sSbRrTOkxA5YJC2S1zFIMr7cNuB3QStsKsZ6iuusn17bTNaNq1G9qJcjHPO0NaXH0AXWx6CHFYtIrvxwUnJ6rqi7ajcbjsZe8n6+9HzP3xwUnJ6rqi7acbjsY5P196PmPHBScnquqLtpxuOxjk/X3o+Y8cFJyeq6ou2nG47GOT9fej5jxwUnJ6rqi7acbjsY5P196PmS/RbSBmI0/dETHsbncyz8ua7bbdhPGt9OamsUVd3aytqnByab6jcLMihAEAQBARPWp5pqPm/vWLTX5tllkj7yHf6M58VYd2EB0Pq50g7voWOebyxfgZuMuaBZ/SLH034lZ0J58Tg8qWvF7hpanpX96iQYhWMp4nzynKyNhe48zRfZzra2ksWQadOVSahHWzmXGsSfV1EtTL8KR5cRxDeDRzAADoVTKTlLFn0O3oRoUo046kYSxN5a+oj8t/d/8AMptp0nL/ABHrp9/sWwphzRUWvHE7vp6QH4LXTvHO7yGfQJOtQruWlROn+HqOidV9nu/Yq1QzpjYxYO91G+tHwGTsgPpc1zifQPIH7ayzXm5xGlcxVdUelpv++fga5YkksfUnieSqmpidksQe35cR3gPkud/CpVrLCTRz3xBRxpRqLoeHiXQp5yZWOvP4il9a/wCyFEu9SOh+Hudn2e5TygnWEz1VYRBWVskVVGJWCmdIGkuFnCSMA7COBx61vt4qUsHsKfLVxUoUFKm8HnezJtpVqwpXQPkomuglY0vaM7nMfYXykOJtvbCFIqW0cP0lPZ5brxqJVXjF+RSygHYEr1b6Qvoq2NuY7jM9sUzeDyjZr+YgkbeK63UKjjLqZVZWs416Dl/lHSv2LK1y+bPn4/qcpd19Bz+Qvuu5lFKuO1N5odo93yqRTbruPkOfnyZ/g22Zcw41spU8+WBCv7zitLhMMdPZ+5O/Ez+sP6b/AGqTxTrKXlG/x+f8DxM/rD+m/wBqcU6xyjf4/P8AgeJn9Yf03+1OKdY5R/8Ar8/4JbrAiyYPOy98sTG33r2ewXst1bRTZVZMeN7B9Zz2qw7w3Gh9IyevpoZmh7Hyhr2m9iDwbFspJOaTId/UlTt5yi8GkXJiOrLDpWERxOgcR5L2PebH5LiQVOlbwfQcnSyzdweLliuv+4lHYvh7qWeWnktmjeWEjeNjscOYix6VXyi4tpnZUK0a1ONSOpo8aSpfC9ssTix7HBzHDfDhvFeJtPFGdSnGpFxksUzpKjxDurD21BGUy0u6EcAc6O5A6bq1Us6GPUfPqlLgrh09ksPM5oVSfRD7gjzua29szg2/Fc2uvUYzlmxb2FqeJn9Yf0/+1TOKdZzXKN/j8/4HiZ/WH9N/tTinWOUb/H5/wPEz+sP6b/anFOsco3+Pz/gnehuj3e2m7m3Xdvwjn58mT4VtmXMeJSKVPMjgUt9d8aq8Jhho7TerYQwgCAIAgInrU801Hzf3rFpr82yyyR95Dv8ARnPirDuwgJjqtx/uOuax5tFUWhk4g+/4N3QSR6Hlb7eebPDaVGWbThqGctcdPd0/3qJdrpx/JHHQRnbJaWe35jT5DelwJ/YHGt91PBZqKvIFpnTdeXRoXb0+HuVAoJ1YQFr6iPy393/zKbadJy/xHrp9/sWwphzRzhp9ifdWI1EgN2iQxM4ssfkXHMbE9Kq60s6bZ3uTKPBW0I9LWPiR9aiwLtwnRvNo6afLd8sDqkDhMh/CM+gMCsI0/wDw4HGVrzDKXCdCeHdqfuUkq87M2uiuJdyVtPUE2DJW5z+g7yX/AMpcs6cs2SZEvaPDW84bV59B00rY+elY68/iKX1r/shRLvUjofh7nZ9nuU8oJ1hONUOIQ09dI+oljhaaV7Q6R7WNLjJEbXcd+wOzmUi2klPTsKXLlKdShFQi287o09DJ5prrApYKd8dNMyomkY5jNycHtbmFs7njZsvvb9+tSateKjoekpLDJVapVTqRaiteOjuRRarjtTZaM0jp6yniYLl07OoOBcfQACehZ01jJIjXlRU7ecnsZceuXzZ8/H9TlOuvoOTyF913MopVx2pMtVFXHDiIfNJHE3cZBme5rG3NtlybLfbtKekqMtU5TtsIJt4rVp2l0+ElFy2k9vF2lYZ8dqOR4pcfjl4MeElFy2k9vF2kz47UOKXH45eDPw6SUXLaT28PaXnCQ2ocUuPxy8GazWO4HCakgggxtII2ggvZtusa/NskZL+8h2nPCqzvTd6FVDIsQpZJXtjY2YFznENaBxknYFspNKaxIWUYylbTjFYvAu/FtOqCnjMndUUxA8mOF7ZHuPFZp2ek7FYSrQiscTjqOTLmrLNzGut6CgMXr3VU8tQ/Y6WR0hHAMxuGjmAsOhVspZzbO4t6Ko0o010I86CjkqJWQwtL3vcGsaN8k/24SeABeJNvBGVWrGlBzm8EjpGnoBTUApwc25Uu534y2OxPSblWqjmww6j59Orwtxwm2WPmczqpPop7UZtIwnYA9pJ6QvVrNdVYwfYdK+ElFy2k9vF2la58dqPn3FLj8cvBjwkouW0nt4u0vc+O1Dilx+OXgx4SUXLaT28XaTPjtQ4pcfjl4MzaOsjmbnhkjlbe2Zjmvbcb4u02uvU09RqnTnB4TTT69B7r0wCAIAgCAietTzTUfN/esWmvzbLLJH3kO/0Zz4qw7s2WjmFGtqWUzXZXSB+U/pNjc5oPNdoHSs4RzpYEa7uOL0nU2YeuBr5Iy0lrgWuBLXA7CCNhBHGsDfFqSxWpmRimIy1UpnneXyOADnH9FoaPoAWUpOTxZro0IUYZkFgjIxDCHQU9NO+47o3RzW8TGFoDuklx9Fl64YJPaYUrlVKs4L/HDxZrVgSS19RH5b+7/wCZTbTpOX+I9dPv9ixdJsS7ko56jhjicW/LtZo/iIUmpLNi2UVrR4atGntZzGqk+imbgmHmqqYadt/wsrWEjfDSfKd0C56FlCOdJI0XNZUaUqj6EdQRsDQGtFgAABxAbwVufOW8dLOadL8M7krqiACzWyksH/bd5TB/C4KpqRzZNH0Gwr8Nbwn1eaNQsCYdI6CYl3Vh9PKTd25iN54c8fkEn05b9KtaUs6CZ8+yhR4G5nDr8npIfrz+IpfWv+yFou9SLX4e52fZ7lPKCdYZ+D4LUVjnNpYnTOaMzgC0WBNr7SFlGEpakR7i6pUEnUeGJtfALEuRydcfaWfAVNhF+bWe/wCp6U+r3EnuDe5HMv8AjOfGGjnJzL1W9TYeSyxaRWOfj3MtLQDQNuG3mmc2Woc3LcfAjbwtZfaSeFx6htvMo0MzS9ZzeUsqSuv0RWEV59p5a5fNnz8f1OXlz9BlkL7ruZRSrjtTLwvC5quTcaaMyvsXZRYGw3ztKyjFyeCNNevToRz6jwRufALEuRydcfaWfAVNhD+bWe/6jwCxLkcnXH2k4CpsHzaz3/UeAWJcjk64+0nAVNg+bWe/6lu6dMLcFma4WIgjBHEQ5lwp1Xmmctk543sX1s5+VYd2e1HSvmkbFE0ve85WNG+TxL1Jt4IwqVI04ucngkZ+J6N1lK3PUUs0beF5aSwelwuB0rKVOUdaI9G9t6zwhNNmrabHaL823+ywJTLN1Y6UUMMggfSspZpLNFQHOeHE/ikvJMYOzeNvQplvUgnhhgc3lexuZRz1NyiujVh4aH6lsYl8RL6p/wBkqZLUzmqf1rtOWVTn0o/WNJIA2kmwHOUPG0liyR+AWJcjk64+0tvAVNhXfNrPf9R4BYlyOTrj7ScBU2D5tZ7/AKjwCxLkcnXH2k4CpsHzaz3/ACZbuq/C5qSg3KpjMT92e7KbXsbWOwqdQi4wwZy+Vq9OtcZ9N4rBEuW4rAgCAIAgInrU801Hzf3rFpr82yyyR95Dv9Gc+KsO7JRqx87Uvyn/AHT1uoc4isyx9nPu9UbXW/gPc9Z3Sxto6jyjbeEzfhjp2O57u4lncwzZY7SNkK64SjwT1x9P41eBFdGcHdXVUVMy4zu8tw/FjG1zuoG3PZaYQz5JFleXKt6Mqj6PXoJ1rrgbEaKONoaxkUjGNG8GtLAAOgKRdaMCm+H5OXCSlrbXuVkoh0Za+oj8t/d/8ym2nScv8R66ff7G111YiI6KOAHypphs/QjGY/zGNZ3UsI4bSNkGjn3Dn0RXm/6yk1XnYmbg+KSUczaiAtEjL5SWhwGYFpNjs3iVlGTi8UabihCvB056mSTxnYn/ANZnso/ctvGam0rvklpsfiyPY5jM1dLu9SWuflDSQ1rbhu9sHpWqc3N4sn21tTt4ZlPUa9YkguHUfiOaCopje7JBK2/5sgykD0Fn8ynWktDRyfxBRwqRqbVh4f8AY15/EUvrX/ZCXepD4e52fZ7lPKCdYWXqN/5NT6lv21LtNbOc+Iubh2suRTjlQgCAguuXzb8/H9TlHuvoLjIX3XcyilXHak41Oecx6iT+ykW3OFLl37XvXuXurE4wIAgIzrK81VXyG/eNWqvzbLDJf3cO052VWd6b/QHznSevattH60QMp/aVOw6NljD2lrwHNIIc0i4IO+COEK0OCTaeKOaNKsPbS1tRAz4DJnBnM0m7R0AgdCqakc2TR9CsazrW8JvW0apYEo6QwWrdPhUcshu91Hdx43bntPTvq1i8aeL2Hz6vBU7uUY6lL3Ob1VH0E96H42P1jftBerWa63Ny7GdUK4PmwQBAEAQBAEAQBARPWp5pqPm/vWLTX5tllkj7yHf6M58VYd2SjVj52pflP+6et1DnEVmWPs593qi6dNsBGIUckFhntukJPBK34O3gvtaeZxU+rDPjgcjYXTtq6qdHT2f3SRTU3o6YYZK2ZhbJKTFGHCxbGw+VsO0XcP5AtNtTwWcyyy7eKpUVKL0LT3v9karXp8ZSfIl+tiwu9aJXw79NTu9yrlDOlLW1Eflv7v8A5lNtOk5f4j10+/2NJrjxPdsQ3EHyYI2st+m/y3fQWDoWu6ljPDYTchUcy3z95+S0fuQRRi7Lf1W6I001D3RVwRzOkkcWF4vaNvk2HSHFTrelFwxkjk8sX9WNxmU5NJLo26yYeBOHcig/hW/gYbCq+YXX5H4kZ1i6G0rMPlmpaaOKSItkuwWJYDZwPNYk9C016UVBtIsMl5QrO5jGpNtPRp8illAOxJfqpxLufE4wTZszXQO9LrOb/M1o6Vvt5YT7Spy1R4S1bX+On+9xMtefxFL61/2Qt93qRU/D3Oz7Pcp5QTrCy9Rv/JqfUt+2pdprZznxFzcO1lyKccqEAQEF1y+bfn4/qco919BcZC+67mUUq47UnGpzzmPUSf2Ui25wpcu/a969y91YnGBAEBGdZXmqq+Q37xq1V+bZYZL+7h2nOyqzvTf6A+c6T17Vto/WiBlP7Sp2HSCtDgTnHWF50q/Xf2Cq63OM73JX2kOz3I8tRYHROjHmaH/wv/Qq0p82uw4C7+9l/t7nOqqzvj6Y4ggg2INwecIGk1gzf+HGI8tm6x7lt4eptIHyq03EPDjEeWzdY9ycPU2j5VabiHhxiPLZuse5OHqbR8qtNxFwarcSmqqDdaiR0r92e3M7fsLWCm28nKGLOVyvRhRuMymsFgiXreVgQBAEAQHnPC2RpZI1r2nfa4BwNtu0FGsT2MnF4pmL3mpuTU/so/cscyOw2cPV3n4s+4cLgY4PZBCxw3nNjYCODYQNi9UUug8lWqSWDk/Ey16az8AtvbEB4VNDFLYyxRyW3s7GutfiuNi8aT1mcak4fS2uw8e81Nyan9lH7l5mR2GXD1d5+LPelooor7lFHHe2bIxrb2va9ht3z1r1JLUYyqTn9Tb7TylwqneS59PA5xNy4xsJJ4ySNq8zU+g9VaolgpPxPnvNTcmp/ZR+5MyOw94ervPxZlwxNY0NY1rGjea0AAegBZajW228WfaHh8yRhwLXAOaRYggEEHgIO+h6m08UYfeam5NT+yj9yxzI7DZw9Xefiz9ZhNO0hzaeAEEEERsBBG0EG2wpmx2B16jWDk/E9qmkjlsJY45LbRna11vRcL1pPWYRnKH0trsPDvNTcmp/ZR+5eZkdhnw9Xefiz2pqCKIkxRRRkixLGNaSOIkBepJajGVScvqbfaZC9MAgCA8qimZKMsrGSNvezmhwvx2K8aT1mUZSi8YvAxu81Nyan9lH7l5mR2GfD1d5+LPSnw6GN2aOGKN29maxjTY8FwF6opakeSqzksJSbMpemsIAgPiaFr2lkjWvad9rgCD6QUwxPYycXijE7zU3Jqf2UfuWOZHYbOHq7z8WfUWFU7CHMp4GuBuHCNgIPGCBsTNWw8dao1g5PxMxZGsw5cKp3uLn08DnE3LjGwknjJI2rHNWw2KtUSwUn4nz3mpuTU/so/cmZHYe8PV3n4symQta3I1rWtAyhoADbcVt6yywNbk28XrMXvNTcmp/ZR+5Y5kdhs4ervPxY7zU3Jqf2UfuTMjsHD1d5+LHeam5NT+yj9yZkdg4ervPxY7zU3Jqf2UfuTMjsHD1d5+LHeam5NT+yj9yZkdg4ervPxZk09OyIZYmMjbe+VrQ0X47BepJajCUpSeMnieq9MQgCAIAgCAIAgCAIAgCAIAgCAIAgCAIAgCAIAgCAIAgCAIAgCAIAgCAIAgCAIAgCAIAgCAIAgCAIAgCAIAgCAIAgCAIAgCAIAgCAIAgCAIAgCAIAgCAIAgCAIAgCAIAgCAIAgCAIAgCAIAgCAIAgCAIAgCA/9k="/>
          <p:cNvSpPr>
            <a:spLocks noChangeAspect="1" noChangeArrowheads="1"/>
          </p:cNvSpPr>
          <p:nvPr userDrawn="1"/>
        </p:nvSpPr>
        <p:spPr bwMode="auto">
          <a:xfrm>
            <a:off x="984250" y="7397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7">
            <a:extLst>
              <a:ext uri="{FF2B5EF4-FFF2-40B4-BE49-F238E27FC236}">
                <a16:creationId xmlns:a16="http://schemas.microsoft.com/office/drawing/2014/main" id="{571F8C6C-F994-4930-8A04-3BE6675FCD3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279" y="23213"/>
            <a:ext cx="2345233" cy="78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1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ctrTitle"/>
          </p:nvPr>
        </p:nvSpPr>
        <p:spPr>
          <a:xfrm>
            <a:off x="1115616" y="3962400"/>
            <a:ext cx="6497637" cy="1036638"/>
          </a:xfrm>
        </p:spPr>
        <p:txBody>
          <a:bodyPr/>
          <a:lstStyle/>
          <a:p>
            <a:r>
              <a:rPr lang="en-US" altLang="en-US" sz="2000" dirty="0"/>
              <a:t>Fighting Corruption:</a:t>
            </a:r>
            <a:br>
              <a:rPr lang="en-US" altLang="en-US" sz="2000" dirty="0"/>
            </a:br>
            <a:r>
              <a:rPr lang="en-US" altLang="en-US" sz="2000" dirty="0"/>
              <a:t>The IMD World Competitiveness Center Experience</a:t>
            </a:r>
            <a:endParaRPr lang="en-GB" altLang="en-US" sz="2000" dirty="0"/>
          </a:p>
        </p:txBody>
      </p:sp>
      <p:sp>
        <p:nvSpPr>
          <p:cNvPr id="3076" name="Subtitle 2"/>
          <p:cNvSpPr>
            <a:spLocks noGrp="1"/>
          </p:cNvSpPr>
          <p:nvPr>
            <p:ph type="subTitle" idx="1"/>
          </p:nvPr>
        </p:nvSpPr>
        <p:spPr>
          <a:xfrm>
            <a:off x="1115616" y="4999038"/>
            <a:ext cx="7920880" cy="889000"/>
          </a:xfrm>
        </p:spPr>
        <p:txBody>
          <a:bodyPr/>
          <a:lstStyle/>
          <a:p>
            <a:r>
              <a:rPr lang="en-US" altLang="en-US" dirty="0"/>
              <a:t>Professor Arturo Bris 	Professor of Finance, IMD</a:t>
            </a:r>
          </a:p>
          <a:p>
            <a:r>
              <a:rPr lang="en-US" altLang="en-US" dirty="0"/>
              <a:t>			Director, IMD World Competitiveness Center</a:t>
            </a:r>
          </a:p>
          <a:p>
            <a:r>
              <a:rPr lang="en-US" altLang="en-US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D394E1-6A73-404C-AAE2-BE49960D5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1184"/>
            <a:ext cx="7856538" cy="762000"/>
          </a:xfrm>
        </p:spPr>
        <p:txBody>
          <a:bodyPr/>
          <a:lstStyle/>
          <a:p>
            <a:r>
              <a:rPr lang="en-US" dirty="0"/>
              <a:t>Regulation is Ineffective at Curtailing Corruption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203E02-8225-4AD6-B544-637722BC1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Market Failures: Seatbelts in Peru</a:t>
            </a:r>
          </a:p>
        </p:txBody>
      </p:sp>
      <p:pic>
        <p:nvPicPr>
          <p:cNvPr id="3" name="Picture 4" descr="https://i.ytimg.com/vi/GTyVRLJgBW0/hqdefault.jpg">
            <a:extLst>
              <a:ext uri="{FF2B5EF4-FFF2-40B4-BE49-F238E27FC236}">
                <a16:creationId xmlns:a16="http://schemas.microsoft.com/office/drawing/2014/main" id="{94ED936F-7311-4290-BFA7-2EF498BAF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2276872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odditymall.com/includes/content/fake-seat-belt-t-shirt-1.jpg">
            <a:extLst>
              <a:ext uri="{FF2B5EF4-FFF2-40B4-BE49-F238E27FC236}">
                <a16:creationId xmlns:a16="http://schemas.microsoft.com/office/drawing/2014/main" id="{BE77E160-7F65-4CC9-95B8-009B500F3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25" y="2456892"/>
            <a:ext cx="437042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638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203E02-8225-4AD6-B544-637722BC1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 Failures: Seatbelts in Peru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C9A881B-579D-4753-837D-B93E51992E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1326473"/>
              </p:ext>
            </p:extLst>
          </p:nvPr>
        </p:nvGraphicFramePr>
        <p:xfrm>
          <a:off x="1259632" y="2204864"/>
          <a:ext cx="6768752" cy="4398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id="{86D1A8F4-C022-46AF-9E4A-4989CF052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1184"/>
            <a:ext cx="7856538" cy="762000"/>
          </a:xfrm>
        </p:spPr>
        <p:txBody>
          <a:bodyPr/>
          <a:lstStyle/>
          <a:p>
            <a:r>
              <a:rPr lang="en-US" dirty="0"/>
              <a:t>Regulation is Ineffective at Curtailing Corruption</a:t>
            </a:r>
          </a:p>
        </p:txBody>
      </p:sp>
    </p:spTree>
    <p:extLst>
      <p:ext uri="{BB962C8B-B14F-4D97-AF65-F5344CB8AC3E}">
        <p14:creationId xmlns:p14="http://schemas.microsoft.com/office/powerpoint/2010/main" val="997488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DFB6-DBAB-4835-95B8-810E699D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Main Drivers of Anti-Corruption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B3F5B-8292-4CBB-B14F-1DA875161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Education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700FF88-2D77-47FD-8AD9-83BCE6370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2952328" cy="392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A38546-516A-49C7-9002-B57A75AF9AF6}"/>
              </a:ext>
            </a:extLst>
          </p:cNvPr>
          <p:cNvSpPr/>
          <p:nvPr/>
        </p:nvSpPr>
        <p:spPr>
          <a:xfrm>
            <a:off x="280915" y="4086761"/>
            <a:ext cx="4320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Batang" panose="02030600000101010101" pitchFamily="18" charset="-127"/>
                <a:cs typeface="Calibri" panose="020F0502020204030204" pitchFamily="34" charset="0"/>
              </a:rPr>
              <a:t>Gee </a:t>
            </a:r>
            <a:r>
              <a:rPr lang="en-US" dirty="0" err="1">
                <a:solidFill>
                  <a:srgbClr val="000000"/>
                </a:solidFill>
                <a:latin typeface="Batang" panose="02030600000101010101" pitchFamily="18" charset="-127"/>
                <a:cs typeface="Calibri" panose="020F0502020204030204" pitchFamily="34" charset="0"/>
              </a:rPr>
              <a:t>Dor</a:t>
            </a:r>
            <a:r>
              <a:rPr lang="en-US" dirty="0">
                <a:solidFill>
                  <a:srgbClr val="000000"/>
                </a:solidFill>
                <a:latin typeface="Batang" panose="02030600000101010101" pitchFamily="18" charset="-127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tang" panose="02030600000101010101" pitchFamily="18" charset="-127"/>
                <a:cs typeface="Calibri" panose="020F0502020204030204" pitchFamily="34" charset="0"/>
              </a:rPr>
              <a:t>Dor</a:t>
            </a:r>
            <a:r>
              <a:rPr lang="en-US" dirty="0">
                <a:solidFill>
                  <a:srgbClr val="000000"/>
                </a:solidFill>
                <a:latin typeface="Batang" panose="02030600000101010101" pitchFamily="18" charset="-127"/>
                <a:cs typeface="Calibri" panose="020F0502020204030204" pitchFamily="34" charset="0"/>
              </a:rPr>
              <a:t> in ICAC Museum</a:t>
            </a:r>
          </a:p>
          <a:p>
            <a:r>
              <a:rPr lang="en-US" dirty="0">
                <a:solidFill>
                  <a:srgbClr val="000000"/>
                </a:solidFill>
                <a:latin typeface="Batang" panose="02030600000101010101" pitchFamily="18" charset="-127"/>
                <a:cs typeface="Calibri" panose="020F0502020204030204" pitchFamily="34" charset="0"/>
              </a:rPr>
              <a:t>Independent Commission Against Corruption,</a:t>
            </a:r>
          </a:p>
          <a:p>
            <a:r>
              <a:rPr lang="en-US" dirty="0">
                <a:solidFill>
                  <a:srgbClr val="000000"/>
                </a:solidFill>
                <a:latin typeface="Batang" panose="02030600000101010101" pitchFamily="18" charset="-127"/>
                <a:cs typeface="Calibri" panose="020F0502020204030204" pitchFamily="34" charset="0"/>
              </a:rPr>
              <a:t>Hong Kong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673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5DB0B-7B61-4AAC-86D3-D4AEB0E21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 Technology as a tool</a:t>
            </a:r>
          </a:p>
          <a:p>
            <a:endParaRPr lang="en-US" dirty="0"/>
          </a:p>
          <a:p>
            <a:pPr lvl="1"/>
            <a:r>
              <a:rPr lang="en-US" dirty="0"/>
              <a:t>Blockchain technology, transparency, cryptocurrencies</a:t>
            </a:r>
          </a:p>
          <a:p>
            <a:pPr lvl="1"/>
            <a:r>
              <a:rPr lang="en-US" dirty="0"/>
              <a:t>Smart Cities</a:t>
            </a:r>
          </a:p>
          <a:p>
            <a:pPr lvl="1"/>
            <a:r>
              <a:rPr lang="en-US" dirty="0"/>
              <a:t>Smart Technologies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DA5184-F2FF-42C2-ABB3-FE86E5E4C57E}"/>
              </a:ext>
            </a:extLst>
          </p:cNvPr>
          <p:cNvSpPr txBox="1">
            <a:spLocks/>
          </p:cNvSpPr>
          <p:nvPr/>
        </p:nvSpPr>
        <p:spPr bwMode="auto">
          <a:xfrm>
            <a:off x="573229" y="188640"/>
            <a:ext cx="78565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/>
              <a:t>Three Main Drivers of Anti-Corruption Policies</a:t>
            </a:r>
          </a:p>
        </p:txBody>
      </p:sp>
    </p:spTree>
    <p:extLst>
      <p:ext uri="{BB962C8B-B14F-4D97-AF65-F5344CB8AC3E}">
        <p14:creationId xmlns:p14="http://schemas.microsoft.com/office/powerpoint/2010/main" val="3560746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5DB0B-7B61-4AAC-86D3-D4AEB0E21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3. Public sector reform</a:t>
            </a:r>
          </a:p>
          <a:p>
            <a:endParaRPr lang="en-US" dirty="0"/>
          </a:p>
          <a:p>
            <a:pPr lvl="1"/>
            <a:r>
              <a:rPr lang="en-US" dirty="0"/>
              <a:t>Public Sector Salaries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Public Sector Processes </a:t>
            </a:r>
            <a:r>
              <a:rPr lang="en-US"/>
              <a:t>and Culture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DA5184-F2FF-42C2-ABB3-FE86E5E4C57E}"/>
              </a:ext>
            </a:extLst>
          </p:cNvPr>
          <p:cNvSpPr txBox="1">
            <a:spLocks/>
          </p:cNvSpPr>
          <p:nvPr/>
        </p:nvSpPr>
        <p:spPr bwMode="auto">
          <a:xfrm>
            <a:off x="573229" y="188640"/>
            <a:ext cx="78565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/>
              <a:t>Three Main Drivers of Anti-Corruption Policies</a:t>
            </a:r>
          </a:p>
        </p:txBody>
      </p:sp>
    </p:spTree>
    <p:extLst>
      <p:ext uri="{BB962C8B-B14F-4D97-AF65-F5344CB8AC3E}">
        <p14:creationId xmlns:p14="http://schemas.microsoft.com/office/powerpoint/2010/main" val="3245181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086D6-219F-4D9F-A950-CDCF0C854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Leadership*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F26B3-407C-4530-A56A-99DD1324A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678716"/>
            <a:ext cx="7848600" cy="4725988"/>
          </a:xfrm>
        </p:spPr>
        <p:txBody>
          <a:bodyPr/>
          <a:lstStyle/>
          <a:p>
            <a:r>
              <a:rPr lang="en-US" dirty="0"/>
              <a:t>Omnipotence</a:t>
            </a:r>
          </a:p>
          <a:p>
            <a:endParaRPr lang="en-US" dirty="0"/>
          </a:p>
          <a:p>
            <a:r>
              <a:rPr lang="en-US" dirty="0"/>
              <a:t>Cultural Numbness</a:t>
            </a:r>
          </a:p>
          <a:p>
            <a:endParaRPr lang="en-US" dirty="0"/>
          </a:p>
          <a:p>
            <a:r>
              <a:rPr lang="en-US" dirty="0"/>
              <a:t>Justified Neglect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AD53A-8630-499F-ACA6-9A67942467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62F20-DF72-482E-BB4B-2689953C6782}" type="slidenum">
              <a:rPr lang="en-US" smtClean="0">
                <a:solidFill>
                  <a:srgbClr val="575B60"/>
                </a:solidFill>
              </a:rPr>
              <a:pPr/>
              <a:t>7</a:t>
            </a:fld>
            <a:endParaRPr lang="en-US" dirty="0">
              <a:solidFill>
                <a:srgbClr val="575B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97967-1B78-4ADC-82DD-DF2AB4956811}"/>
              </a:ext>
            </a:extLst>
          </p:cNvPr>
          <p:cNvSpPr txBox="1"/>
          <p:nvPr/>
        </p:nvSpPr>
        <p:spPr>
          <a:xfrm>
            <a:off x="956930" y="5842684"/>
            <a:ext cx="6337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“The Psychology of Unethical </a:t>
            </a:r>
            <a:r>
              <a:rPr lang="en-US" sz="1200" dirty="0" err="1"/>
              <a:t>Behaviour</a:t>
            </a:r>
            <a:r>
              <a:rPr lang="en-US" sz="1200" dirty="0"/>
              <a:t>”, Merete </a:t>
            </a:r>
            <a:r>
              <a:rPr lang="en-US" sz="1200" dirty="0" err="1"/>
              <a:t>Wedell-Wedellsborg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12651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Nestle Building Template">
  <a:themeElements>
    <a:clrScheme name="Nestle Building Template 2">
      <a:dk1>
        <a:srgbClr val="575B60"/>
      </a:dk1>
      <a:lt1>
        <a:srgbClr val="FFFFFF"/>
      </a:lt1>
      <a:dk2>
        <a:srgbClr val="193E8E"/>
      </a:dk2>
      <a:lt2>
        <a:srgbClr val="808080"/>
      </a:lt2>
      <a:accent1>
        <a:srgbClr val="D6DDEB"/>
      </a:accent1>
      <a:accent2>
        <a:srgbClr val="193E8E"/>
      </a:accent2>
      <a:accent3>
        <a:srgbClr val="FFFFFF"/>
      </a:accent3>
      <a:accent4>
        <a:srgbClr val="494C51"/>
      </a:accent4>
      <a:accent5>
        <a:srgbClr val="E8EBF3"/>
      </a:accent5>
      <a:accent6>
        <a:srgbClr val="163780"/>
      </a:accent6>
      <a:hlink>
        <a:srgbClr val="193E8E"/>
      </a:hlink>
      <a:folHlink>
        <a:srgbClr val="193E8E"/>
      </a:folHlink>
    </a:clrScheme>
    <a:fontScheme name="Nestle Building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6350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6350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stle Building Template 1">
        <a:dk1>
          <a:srgbClr val="575B60"/>
        </a:dk1>
        <a:lt1>
          <a:srgbClr val="FFFFFF"/>
        </a:lt1>
        <a:dk2>
          <a:srgbClr val="003366"/>
        </a:dk2>
        <a:lt2>
          <a:srgbClr val="808080"/>
        </a:lt2>
        <a:accent1>
          <a:srgbClr val="D6DDEB"/>
        </a:accent1>
        <a:accent2>
          <a:srgbClr val="183E8D"/>
        </a:accent2>
        <a:accent3>
          <a:srgbClr val="FFFFFF"/>
        </a:accent3>
        <a:accent4>
          <a:srgbClr val="494C51"/>
        </a:accent4>
        <a:accent5>
          <a:srgbClr val="E8EBF3"/>
        </a:accent5>
        <a:accent6>
          <a:srgbClr val="15377F"/>
        </a:accent6>
        <a:hlink>
          <a:srgbClr val="183E8D"/>
        </a:hlink>
        <a:folHlink>
          <a:srgbClr val="287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stle Building Template 2">
        <a:dk1>
          <a:srgbClr val="575B60"/>
        </a:dk1>
        <a:lt1>
          <a:srgbClr val="FFFFFF"/>
        </a:lt1>
        <a:dk2>
          <a:srgbClr val="193E8E"/>
        </a:dk2>
        <a:lt2>
          <a:srgbClr val="808080"/>
        </a:lt2>
        <a:accent1>
          <a:srgbClr val="D6DDEB"/>
        </a:accent1>
        <a:accent2>
          <a:srgbClr val="193E8E"/>
        </a:accent2>
        <a:accent3>
          <a:srgbClr val="FFFFFF"/>
        </a:accent3>
        <a:accent4>
          <a:srgbClr val="494C51"/>
        </a:accent4>
        <a:accent5>
          <a:srgbClr val="E8EBF3"/>
        </a:accent5>
        <a:accent6>
          <a:srgbClr val="163780"/>
        </a:accent6>
        <a:hlink>
          <a:srgbClr val="193E8E"/>
        </a:hlink>
        <a:folHlink>
          <a:srgbClr val="193E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E36D9EAAEB3D046AC472CADBD97B0BC" ma:contentTypeVersion="13" ma:contentTypeDescription="Ein neues Dokument erstellen." ma:contentTypeScope="" ma:versionID="1639f2e648bc1bdccffa1dfad9c894a6">
  <xsd:schema xmlns:xsd="http://www.w3.org/2001/XMLSchema" xmlns:xs="http://www.w3.org/2001/XMLSchema" xmlns:p="http://schemas.microsoft.com/office/2006/metadata/properties" xmlns:ns3="d46e42a0-a244-434e-9a93-88a54b08b464" xmlns:ns4="97ae3f4a-f81f-4578-b5a7-635434504adc" targetNamespace="http://schemas.microsoft.com/office/2006/metadata/properties" ma:root="true" ma:fieldsID="7262b71e1c56ffd0eca7a47d2923b052" ns3:_="" ns4:_="">
    <xsd:import namespace="d46e42a0-a244-434e-9a93-88a54b08b464"/>
    <xsd:import namespace="97ae3f4a-f81f-4578-b5a7-635434504a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6e42a0-a244-434e-9a93-88a54b08b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e3f4a-f81f-4578-b5a7-635434504a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794F08-3389-42AF-9034-595B2A8CFD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5915AD-2FDE-476E-AC58-1EC20122EDE6}">
  <ds:schemaRefs>
    <ds:schemaRef ds:uri="http://purl.org/dc/dcmitype/"/>
    <ds:schemaRef ds:uri="http://schemas.microsoft.com/office/infopath/2007/PartnerControls"/>
    <ds:schemaRef ds:uri="97ae3f4a-f81f-4578-b5a7-635434504adc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d46e42a0-a244-434e-9a93-88a54b08b46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83E6D8D-8524-4C6F-BC75-F48A8BF558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6e42a0-a244-434e-9a93-88a54b08b464"/>
    <ds:schemaRef ds:uri="97ae3f4a-f81f-4578-b5a7-635434504a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14153</TotalTime>
  <Words>125</Words>
  <Application>Microsoft Office PowerPoint</Application>
  <PresentationFormat>On-screen Show (4:3)</PresentationFormat>
  <Paragraphs>37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Batang</vt:lpstr>
      <vt:lpstr>Calibri</vt:lpstr>
      <vt:lpstr>DIN-Medium</vt:lpstr>
      <vt:lpstr>DIN-Regular</vt:lpstr>
      <vt:lpstr>Times New Roman</vt:lpstr>
      <vt:lpstr>Wingdings</vt:lpstr>
      <vt:lpstr>Nestle Building Template</vt:lpstr>
      <vt:lpstr>Fighting Corruption: The IMD World Competitiveness Center Experience</vt:lpstr>
      <vt:lpstr>Regulation is Ineffective at Curtailing Corruption</vt:lpstr>
      <vt:lpstr>Regulation is Ineffective at Curtailing Corruption</vt:lpstr>
      <vt:lpstr>Three Main Drivers of Anti-Corruption Policies</vt:lpstr>
      <vt:lpstr>PowerPoint Presentation</vt:lpstr>
      <vt:lpstr>PowerPoint Presentation</vt:lpstr>
      <vt:lpstr>Moral Leadership*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Strategic Management</dc:title>
  <dc:creator>Thomas W. Malnight</dc:creator>
  <cp:lastModifiedBy>Charlotte Shamoon</cp:lastModifiedBy>
  <cp:revision>247</cp:revision>
  <cp:lastPrinted>1999-06-03T16:06:57Z</cp:lastPrinted>
  <dcterms:created xsi:type="dcterms:W3CDTF">1996-10-15T21:51:52Z</dcterms:created>
  <dcterms:modified xsi:type="dcterms:W3CDTF">2020-10-21T14:42:57Z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0x0101004E36D9EAAEB3D046AC472CADBD97B0BC</vt:lpwstr>
  </property>
</Properties>
</file>