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5.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6.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7.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46" r:id="rId2"/>
    <p:sldMasterId id="2147483789" r:id="rId3"/>
    <p:sldMasterId id="2147484200" r:id="rId4"/>
    <p:sldMasterId id="2147484220" r:id="rId5"/>
    <p:sldMasterId id="2147484240" r:id="rId6"/>
    <p:sldMasterId id="2147484264" r:id="rId7"/>
    <p:sldMasterId id="2147484285" r:id="rId8"/>
  </p:sldMasterIdLst>
  <p:notesMasterIdLst>
    <p:notesMasterId r:id="rId22"/>
  </p:notesMasterIdLst>
  <p:handoutMasterIdLst>
    <p:handoutMasterId r:id="rId23"/>
  </p:handoutMasterIdLst>
  <p:sldIdLst>
    <p:sldId id="262" r:id="rId9"/>
    <p:sldId id="260" r:id="rId10"/>
    <p:sldId id="270" r:id="rId11"/>
    <p:sldId id="330" r:id="rId12"/>
    <p:sldId id="324" r:id="rId13"/>
    <p:sldId id="325" r:id="rId14"/>
    <p:sldId id="326" r:id="rId15"/>
    <p:sldId id="327" r:id="rId16"/>
    <p:sldId id="328" r:id="rId17"/>
    <p:sldId id="329" r:id="rId18"/>
    <p:sldId id="271" r:id="rId19"/>
    <p:sldId id="323" r:id="rId20"/>
    <p:sldId id="26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365D"/>
    <a:srgbClr val="FFFDF8"/>
    <a:srgbClr val="5D3753"/>
    <a:srgbClr val="003B49"/>
    <a:srgbClr val="D4263E"/>
    <a:srgbClr val="1A3F82"/>
    <a:srgbClr val="007A79"/>
    <a:srgbClr val="D0D3D4"/>
    <a:srgbClr val="FFFCEE"/>
    <a:srgbClr val="F269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335" autoAdjust="0"/>
    <p:restoredTop sz="86939"/>
  </p:normalViewPr>
  <p:slideViewPr>
    <p:cSldViewPr snapToGrid="0" showGuides="1">
      <p:cViewPr varScale="1">
        <p:scale>
          <a:sx n="58" d="100"/>
          <a:sy n="58" d="100"/>
        </p:scale>
        <p:origin x="1284" y="3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960210-701D-45EC-8985-E690C2C5CB5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F36D568-5AE0-4100-AF25-E1B7279ABDA5}">
      <dgm:prSet phldrT="[Text]"/>
      <dgm:spPr/>
      <dgm:t>
        <a:bodyPr/>
        <a:lstStyle/>
        <a:p>
          <a:r>
            <a:rPr lang="en-US" dirty="0"/>
            <a:t>Income in retirement</a:t>
          </a:r>
        </a:p>
      </dgm:t>
    </dgm:pt>
    <dgm:pt modelId="{83619C22-4818-4A7D-AAE1-14BAE2251012}" type="parTrans" cxnId="{0635327D-2867-4D91-AE3C-FB423AD86E58}">
      <dgm:prSet/>
      <dgm:spPr/>
      <dgm:t>
        <a:bodyPr/>
        <a:lstStyle/>
        <a:p>
          <a:endParaRPr lang="en-US"/>
        </a:p>
      </dgm:t>
    </dgm:pt>
    <dgm:pt modelId="{E0FC7B52-7EA4-4E5E-8A87-249140F0ECD5}" type="sibTrans" cxnId="{0635327D-2867-4D91-AE3C-FB423AD86E58}">
      <dgm:prSet/>
      <dgm:spPr/>
      <dgm:t>
        <a:bodyPr/>
        <a:lstStyle/>
        <a:p>
          <a:endParaRPr lang="en-US"/>
        </a:p>
      </dgm:t>
    </dgm:pt>
    <dgm:pt modelId="{DC5DDA3F-4C0B-44ED-BE13-F34E87C6EF79}">
      <dgm:prSet phldrT="[Text]"/>
      <dgm:spPr/>
      <dgm:t>
        <a:bodyPr/>
        <a:lstStyle/>
        <a:p>
          <a:r>
            <a:rPr lang="en-US" dirty="0"/>
            <a:t>Life assurance and other benefits payable on death </a:t>
          </a:r>
        </a:p>
      </dgm:t>
    </dgm:pt>
    <dgm:pt modelId="{F60CBFCE-BC2E-4F38-95AC-10960401C126}" type="parTrans" cxnId="{DECB015A-D2C9-4467-BEB8-15A893AF9FF9}">
      <dgm:prSet/>
      <dgm:spPr/>
      <dgm:t>
        <a:bodyPr/>
        <a:lstStyle/>
        <a:p>
          <a:endParaRPr lang="en-US"/>
        </a:p>
      </dgm:t>
    </dgm:pt>
    <dgm:pt modelId="{B562BA33-B3F3-4D6C-A74B-44AB5D3AA6E6}" type="sibTrans" cxnId="{DECB015A-D2C9-4467-BEB8-15A893AF9FF9}">
      <dgm:prSet/>
      <dgm:spPr/>
      <dgm:t>
        <a:bodyPr/>
        <a:lstStyle/>
        <a:p>
          <a:endParaRPr lang="en-US"/>
        </a:p>
      </dgm:t>
    </dgm:pt>
    <dgm:pt modelId="{049CCED2-62AD-451B-9144-D1DC8A28F349}">
      <dgm:prSet/>
      <dgm:spPr/>
      <dgm:t>
        <a:bodyPr/>
        <a:lstStyle/>
        <a:p>
          <a:r>
            <a:rPr lang="en-US" dirty="0"/>
            <a:t>Contributions, free from tax. </a:t>
          </a:r>
        </a:p>
      </dgm:t>
    </dgm:pt>
    <dgm:pt modelId="{2ECC87A6-BAC3-4D14-9384-73A83E8F1FED}" type="parTrans" cxnId="{E4BC06C0-7045-4A0D-9882-523CF60ED27E}">
      <dgm:prSet/>
      <dgm:spPr/>
      <dgm:t>
        <a:bodyPr/>
        <a:lstStyle/>
        <a:p>
          <a:endParaRPr lang="en-US"/>
        </a:p>
      </dgm:t>
    </dgm:pt>
    <dgm:pt modelId="{B0918DFB-3D3B-4722-B897-AD4F7C1CB12B}" type="sibTrans" cxnId="{E4BC06C0-7045-4A0D-9882-523CF60ED27E}">
      <dgm:prSet/>
      <dgm:spPr/>
      <dgm:t>
        <a:bodyPr/>
        <a:lstStyle/>
        <a:p>
          <a:endParaRPr lang="en-US"/>
        </a:p>
      </dgm:t>
    </dgm:pt>
    <dgm:pt modelId="{24EBA73B-9A71-47F3-AA00-D64111B262DE}">
      <dgm:prSet/>
      <dgm:spPr/>
      <dgm:t>
        <a:bodyPr/>
        <a:lstStyle/>
        <a:p>
          <a:r>
            <a:rPr lang="en-US" dirty="0"/>
            <a:t>The primary reason for contributing to a pension is to provide an income in retirement. </a:t>
          </a:r>
        </a:p>
      </dgm:t>
    </dgm:pt>
    <dgm:pt modelId="{E3621216-1693-4498-9988-4D90CA273AF7}" type="parTrans" cxnId="{63665CEF-9FFA-4650-A72A-7F4E5974FC4E}">
      <dgm:prSet/>
      <dgm:spPr/>
      <dgm:t>
        <a:bodyPr/>
        <a:lstStyle/>
        <a:p>
          <a:endParaRPr lang="en-US"/>
        </a:p>
      </dgm:t>
    </dgm:pt>
    <dgm:pt modelId="{713A6DF0-88E7-412A-872C-CEAB64B42ECB}" type="sibTrans" cxnId="{63665CEF-9FFA-4650-A72A-7F4E5974FC4E}">
      <dgm:prSet/>
      <dgm:spPr/>
      <dgm:t>
        <a:bodyPr/>
        <a:lstStyle/>
        <a:p>
          <a:endParaRPr lang="en-US"/>
        </a:p>
      </dgm:t>
    </dgm:pt>
    <dgm:pt modelId="{D2536903-373A-4C24-969F-3D680A4486B1}">
      <dgm:prSet/>
      <dgm:spPr/>
      <dgm:t>
        <a:bodyPr/>
        <a:lstStyle/>
        <a:p>
          <a:r>
            <a:rPr lang="en-US" dirty="0"/>
            <a:t>Whether you are in the USS, or the </a:t>
          </a:r>
          <a:r>
            <a:rPr lang="en-US" dirty="0" err="1"/>
            <a:t>USPSS</a:t>
          </a:r>
          <a:r>
            <a:rPr lang="en-US" dirty="0"/>
            <a:t> pension plan you have life assurance to the value of at least 3 times your annual </a:t>
          </a:r>
          <a:r>
            <a:rPr lang="en-US"/>
            <a:t>salary. </a:t>
          </a:r>
          <a:endParaRPr lang="en-US" dirty="0"/>
        </a:p>
      </dgm:t>
    </dgm:pt>
    <dgm:pt modelId="{7FEB5BB9-9D93-43AA-8FDF-28C789C5CB14}" type="parTrans" cxnId="{31D51B37-7324-4F78-81B8-0E67131D12A2}">
      <dgm:prSet/>
      <dgm:spPr/>
      <dgm:t>
        <a:bodyPr/>
        <a:lstStyle/>
        <a:p>
          <a:endParaRPr lang="en-US"/>
        </a:p>
      </dgm:t>
    </dgm:pt>
    <dgm:pt modelId="{EED2D526-2EEF-4936-8FB4-42875DC3B7D7}" type="sibTrans" cxnId="{31D51B37-7324-4F78-81B8-0E67131D12A2}">
      <dgm:prSet/>
      <dgm:spPr/>
      <dgm:t>
        <a:bodyPr/>
        <a:lstStyle/>
        <a:p>
          <a:endParaRPr lang="en-US"/>
        </a:p>
      </dgm:t>
    </dgm:pt>
    <dgm:pt modelId="{3FD216AD-0CA5-46A3-A8EC-5E4D2378CFEC}">
      <dgm:prSet/>
      <dgm:spPr/>
      <dgm:t>
        <a:bodyPr/>
        <a:lstStyle/>
        <a:p>
          <a:r>
            <a:rPr lang="en-US" dirty="0"/>
            <a:t>So peace of mind, at no additional cost to you.</a:t>
          </a:r>
        </a:p>
      </dgm:t>
    </dgm:pt>
    <dgm:pt modelId="{FDF3D3EB-C7E1-4BF5-B386-F8A895A6B97C}" type="parTrans" cxnId="{FD26B0F2-524C-4442-8237-345579A1571F}">
      <dgm:prSet/>
      <dgm:spPr/>
      <dgm:t>
        <a:bodyPr/>
        <a:lstStyle/>
        <a:p>
          <a:endParaRPr lang="en-US"/>
        </a:p>
      </dgm:t>
    </dgm:pt>
    <dgm:pt modelId="{9301C767-B6B9-4DB3-B904-A4060E6F9B4C}" type="sibTrans" cxnId="{FD26B0F2-524C-4442-8237-345579A1571F}">
      <dgm:prSet/>
      <dgm:spPr/>
      <dgm:t>
        <a:bodyPr/>
        <a:lstStyle/>
        <a:p>
          <a:endParaRPr lang="en-US"/>
        </a:p>
      </dgm:t>
    </dgm:pt>
    <dgm:pt modelId="{DE8F16FD-6DC2-48A6-BF6A-403F30BBEB50}">
      <dgm:prSet/>
      <dgm:spPr/>
      <dgm:t>
        <a:bodyPr/>
        <a:lstStyle/>
        <a:p>
          <a:r>
            <a:rPr lang="en-US" dirty="0"/>
            <a:t>Contributions to our pension plans are both tax free and, in most circumstances, result in lower national insurance</a:t>
          </a:r>
        </a:p>
      </dgm:t>
    </dgm:pt>
    <dgm:pt modelId="{4147A43B-2BF8-49C3-8215-5431781E9F49}" type="parTrans" cxnId="{725B1B76-6946-4F2F-8DBA-0BAEF6DB2A95}">
      <dgm:prSet/>
      <dgm:spPr/>
      <dgm:t>
        <a:bodyPr/>
        <a:lstStyle/>
        <a:p>
          <a:endParaRPr lang="en-US"/>
        </a:p>
      </dgm:t>
    </dgm:pt>
    <dgm:pt modelId="{158F4909-CA4C-41B9-8A91-85368D910F04}" type="sibTrans" cxnId="{725B1B76-6946-4F2F-8DBA-0BAEF6DB2A95}">
      <dgm:prSet/>
      <dgm:spPr/>
      <dgm:t>
        <a:bodyPr/>
        <a:lstStyle/>
        <a:p>
          <a:endParaRPr lang="en-US"/>
        </a:p>
      </dgm:t>
    </dgm:pt>
    <dgm:pt modelId="{4A2B2E01-575D-4F1C-98D9-BFEEF85AB003}">
      <dgm:prSet/>
      <dgm:spPr/>
      <dgm:t>
        <a:bodyPr/>
        <a:lstStyle/>
        <a:p>
          <a:r>
            <a:rPr lang="en-US" dirty="0"/>
            <a:t>Tax free lump sum </a:t>
          </a:r>
        </a:p>
      </dgm:t>
    </dgm:pt>
    <dgm:pt modelId="{00E1CD2D-693A-4E9F-B971-05F481C52A9E}" type="parTrans" cxnId="{59650221-AFCE-40B0-A0A7-7BDD50A53FFD}">
      <dgm:prSet/>
      <dgm:spPr/>
      <dgm:t>
        <a:bodyPr/>
        <a:lstStyle/>
        <a:p>
          <a:endParaRPr lang="en-US"/>
        </a:p>
      </dgm:t>
    </dgm:pt>
    <dgm:pt modelId="{8B2AFC49-D8FD-47C5-9DF9-288181EE05FF}" type="sibTrans" cxnId="{59650221-AFCE-40B0-A0A7-7BDD50A53FFD}">
      <dgm:prSet/>
      <dgm:spPr/>
      <dgm:t>
        <a:bodyPr/>
        <a:lstStyle/>
        <a:p>
          <a:endParaRPr lang="en-US"/>
        </a:p>
      </dgm:t>
    </dgm:pt>
    <dgm:pt modelId="{3FFE4760-165E-470E-800A-CCB0B1DAD19C}">
      <dgm:prSet/>
      <dgm:spPr/>
      <dgm:t>
        <a:bodyPr/>
        <a:lstStyle/>
        <a:p>
          <a:r>
            <a:rPr lang="en-US" dirty="0"/>
            <a:t>When you take your pension (any time after you are 55 years old) you can take some of it as a tax free lump sum. </a:t>
          </a:r>
        </a:p>
      </dgm:t>
    </dgm:pt>
    <dgm:pt modelId="{0C6ACF28-2DC0-48F9-B5BC-795643A4C942}" type="parTrans" cxnId="{DCBAB26B-D8CC-4B4D-8FF7-CF528FBAF21C}">
      <dgm:prSet/>
      <dgm:spPr/>
      <dgm:t>
        <a:bodyPr/>
        <a:lstStyle/>
        <a:p>
          <a:endParaRPr lang="en-US"/>
        </a:p>
      </dgm:t>
    </dgm:pt>
    <dgm:pt modelId="{9C3631F1-CA89-4AD3-9811-20FC38950A12}" type="sibTrans" cxnId="{DCBAB26B-D8CC-4B4D-8FF7-CF528FBAF21C}">
      <dgm:prSet/>
      <dgm:spPr/>
      <dgm:t>
        <a:bodyPr/>
        <a:lstStyle/>
        <a:p>
          <a:endParaRPr lang="en-US"/>
        </a:p>
      </dgm:t>
    </dgm:pt>
    <dgm:pt modelId="{57B5D983-E037-441D-B294-68B0DE32ED6C}">
      <dgm:prSet/>
      <dgm:spPr/>
      <dgm:t>
        <a:bodyPr/>
        <a:lstStyle/>
        <a:p>
          <a:r>
            <a:rPr lang="en-US" dirty="0"/>
            <a:t>In some cases there are also additional benefits payable, you should refer to your pensions documentation to check the detail.</a:t>
          </a:r>
        </a:p>
      </dgm:t>
    </dgm:pt>
    <dgm:pt modelId="{60A45C12-2CDE-40CB-A546-C446C601654A}" type="parTrans" cxnId="{EB096083-E5A2-425F-8EBE-C86098571E30}">
      <dgm:prSet/>
      <dgm:spPr/>
      <dgm:t>
        <a:bodyPr/>
        <a:lstStyle/>
        <a:p>
          <a:endParaRPr lang="en-US"/>
        </a:p>
      </dgm:t>
    </dgm:pt>
    <dgm:pt modelId="{6B7E4844-F67F-4F79-98F4-B39EFC617822}" type="sibTrans" cxnId="{EB096083-E5A2-425F-8EBE-C86098571E30}">
      <dgm:prSet/>
      <dgm:spPr/>
      <dgm:t>
        <a:bodyPr/>
        <a:lstStyle/>
        <a:p>
          <a:endParaRPr lang="en-US"/>
        </a:p>
      </dgm:t>
    </dgm:pt>
    <dgm:pt modelId="{D5C27DBA-0218-4A3A-A37A-D0CC9EDECEF8}">
      <dgm:prSet/>
      <dgm:spPr/>
      <dgm:t>
        <a:bodyPr/>
        <a:lstStyle/>
        <a:p>
          <a:r>
            <a:rPr lang="en-US" dirty="0"/>
            <a:t>So for example, if you earn £30,000 per annum and contribute 8% of your salary, your salary only reduces by </a:t>
          </a:r>
          <a:r>
            <a:rPr lang="en-US" dirty="0">
              <a:solidFill>
                <a:srgbClr val="FF0000"/>
              </a:solidFill>
            </a:rPr>
            <a:t>c6%</a:t>
          </a:r>
          <a:r>
            <a:rPr lang="en-US" dirty="0"/>
            <a:t> </a:t>
          </a:r>
        </a:p>
      </dgm:t>
    </dgm:pt>
    <dgm:pt modelId="{70281D08-B413-4A4F-9236-85971E4C5B95}" type="parTrans" cxnId="{E5A592EE-BDE3-4B59-8241-617C98FA207D}">
      <dgm:prSet/>
      <dgm:spPr/>
      <dgm:t>
        <a:bodyPr/>
        <a:lstStyle/>
        <a:p>
          <a:endParaRPr lang="en-GB"/>
        </a:p>
      </dgm:t>
    </dgm:pt>
    <dgm:pt modelId="{535CBCC2-2F6C-46C3-8AEA-EE927E3F8BE0}" type="sibTrans" cxnId="{E5A592EE-BDE3-4B59-8241-617C98FA207D}">
      <dgm:prSet/>
      <dgm:spPr/>
      <dgm:t>
        <a:bodyPr/>
        <a:lstStyle/>
        <a:p>
          <a:endParaRPr lang="en-GB"/>
        </a:p>
      </dgm:t>
    </dgm:pt>
    <dgm:pt modelId="{99A1D367-AF05-4675-BF21-28DA1A00E719}" type="pres">
      <dgm:prSet presAssocID="{35960210-701D-45EC-8985-E690C2C5CB5B}" presName="linear" presStyleCnt="0">
        <dgm:presLayoutVars>
          <dgm:dir/>
          <dgm:animLvl val="lvl"/>
          <dgm:resizeHandles val="exact"/>
        </dgm:presLayoutVars>
      </dgm:prSet>
      <dgm:spPr/>
    </dgm:pt>
    <dgm:pt modelId="{62E4393F-4934-4774-AD4B-E87C71564BFB}" type="pres">
      <dgm:prSet presAssocID="{DF36D568-5AE0-4100-AF25-E1B7279ABDA5}" presName="parentLin" presStyleCnt="0"/>
      <dgm:spPr/>
    </dgm:pt>
    <dgm:pt modelId="{611799D3-A9B0-4061-AB09-94D3B449BD5C}" type="pres">
      <dgm:prSet presAssocID="{DF36D568-5AE0-4100-AF25-E1B7279ABDA5}" presName="parentLeftMargin" presStyleLbl="node1" presStyleIdx="0" presStyleCnt="4"/>
      <dgm:spPr/>
    </dgm:pt>
    <dgm:pt modelId="{DFC533FB-473E-4AF4-91E0-23F84135E351}" type="pres">
      <dgm:prSet presAssocID="{DF36D568-5AE0-4100-AF25-E1B7279ABDA5}" presName="parentText" presStyleLbl="node1" presStyleIdx="0" presStyleCnt="4">
        <dgm:presLayoutVars>
          <dgm:chMax val="0"/>
          <dgm:bulletEnabled val="1"/>
        </dgm:presLayoutVars>
      </dgm:prSet>
      <dgm:spPr/>
    </dgm:pt>
    <dgm:pt modelId="{61DD0D33-2630-44E1-B75B-6B63DF3A3BBC}" type="pres">
      <dgm:prSet presAssocID="{DF36D568-5AE0-4100-AF25-E1B7279ABDA5}" presName="negativeSpace" presStyleCnt="0"/>
      <dgm:spPr/>
    </dgm:pt>
    <dgm:pt modelId="{BD7E2F88-1B5A-43AB-B51C-B645950E0B65}" type="pres">
      <dgm:prSet presAssocID="{DF36D568-5AE0-4100-AF25-E1B7279ABDA5}" presName="childText" presStyleLbl="conFgAcc1" presStyleIdx="0" presStyleCnt="4">
        <dgm:presLayoutVars>
          <dgm:bulletEnabled val="1"/>
        </dgm:presLayoutVars>
      </dgm:prSet>
      <dgm:spPr/>
    </dgm:pt>
    <dgm:pt modelId="{0AB65AD7-0365-493A-999E-DE53B0D37289}" type="pres">
      <dgm:prSet presAssocID="{E0FC7B52-7EA4-4E5E-8A87-249140F0ECD5}" presName="spaceBetweenRectangles" presStyleCnt="0"/>
      <dgm:spPr/>
    </dgm:pt>
    <dgm:pt modelId="{9A1153C5-B386-4F3B-A236-2225A0281DB0}" type="pres">
      <dgm:prSet presAssocID="{DC5DDA3F-4C0B-44ED-BE13-F34E87C6EF79}" presName="parentLin" presStyleCnt="0"/>
      <dgm:spPr/>
    </dgm:pt>
    <dgm:pt modelId="{DEE12C4B-F663-4AE8-9503-E362EDC4A3C7}" type="pres">
      <dgm:prSet presAssocID="{DC5DDA3F-4C0B-44ED-BE13-F34E87C6EF79}" presName="parentLeftMargin" presStyleLbl="node1" presStyleIdx="0" presStyleCnt="4"/>
      <dgm:spPr/>
    </dgm:pt>
    <dgm:pt modelId="{6B2AD656-C691-4FA6-B1C7-DADF13EFB67C}" type="pres">
      <dgm:prSet presAssocID="{DC5DDA3F-4C0B-44ED-BE13-F34E87C6EF79}" presName="parentText" presStyleLbl="node1" presStyleIdx="1" presStyleCnt="4">
        <dgm:presLayoutVars>
          <dgm:chMax val="0"/>
          <dgm:bulletEnabled val="1"/>
        </dgm:presLayoutVars>
      </dgm:prSet>
      <dgm:spPr/>
    </dgm:pt>
    <dgm:pt modelId="{42778F1B-584B-4B18-8F85-AADE32E5E05A}" type="pres">
      <dgm:prSet presAssocID="{DC5DDA3F-4C0B-44ED-BE13-F34E87C6EF79}" presName="negativeSpace" presStyleCnt="0"/>
      <dgm:spPr/>
    </dgm:pt>
    <dgm:pt modelId="{D785DEE9-F1A1-4839-A1DA-2632375E2E62}" type="pres">
      <dgm:prSet presAssocID="{DC5DDA3F-4C0B-44ED-BE13-F34E87C6EF79}" presName="childText" presStyleLbl="conFgAcc1" presStyleIdx="1" presStyleCnt="4">
        <dgm:presLayoutVars>
          <dgm:bulletEnabled val="1"/>
        </dgm:presLayoutVars>
      </dgm:prSet>
      <dgm:spPr/>
    </dgm:pt>
    <dgm:pt modelId="{5ED53D1F-1907-4A6B-A0DF-1CB4257DD864}" type="pres">
      <dgm:prSet presAssocID="{B562BA33-B3F3-4D6C-A74B-44AB5D3AA6E6}" presName="spaceBetweenRectangles" presStyleCnt="0"/>
      <dgm:spPr/>
    </dgm:pt>
    <dgm:pt modelId="{38D55842-03F0-416F-846F-9560B1A2EB2C}" type="pres">
      <dgm:prSet presAssocID="{049CCED2-62AD-451B-9144-D1DC8A28F349}" presName="parentLin" presStyleCnt="0"/>
      <dgm:spPr/>
    </dgm:pt>
    <dgm:pt modelId="{937099DB-F4A7-4E68-BBCE-72FB7EEA9E32}" type="pres">
      <dgm:prSet presAssocID="{049CCED2-62AD-451B-9144-D1DC8A28F349}" presName="parentLeftMargin" presStyleLbl="node1" presStyleIdx="1" presStyleCnt="4"/>
      <dgm:spPr/>
    </dgm:pt>
    <dgm:pt modelId="{BBF8C97B-37CF-4FB7-8404-56C6DBCB29C1}" type="pres">
      <dgm:prSet presAssocID="{049CCED2-62AD-451B-9144-D1DC8A28F349}" presName="parentText" presStyleLbl="node1" presStyleIdx="2" presStyleCnt="4">
        <dgm:presLayoutVars>
          <dgm:chMax val="0"/>
          <dgm:bulletEnabled val="1"/>
        </dgm:presLayoutVars>
      </dgm:prSet>
      <dgm:spPr/>
    </dgm:pt>
    <dgm:pt modelId="{1F707430-8052-4A52-9E18-E62DB0FD6AF8}" type="pres">
      <dgm:prSet presAssocID="{049CCED2-62AD-451B-9144-D1DC8A28F349}" presName="negativeSpace" presStyleCnt="0"/>
      <dgm:spPr/>
    </dgm:pt>
    <dgm:pt modelId="{A8101D1C-A4FD-4F0F-BAF6-806A2F2DE979}" type="pres">
      <dgm:prSet presAssocID="{049CCED2-62AD-451B-9144-D1DC8A28F349}" presName="childText" presStyleLbl="conFgAcc1" presStyleIdx="2" presStyleCnt="4" custLinFactNeighborY="53607">
        <dgm:presLayoutVars>
          <dgm:bulletEnabled val="1"/>
        </dgm:presLayoutVars>
      </dgm:prSet>
      <dgm:spPr/>
    </dgm:pt>
    <dgm:pt modelId="{300AFE1D-1B34-474C-AA81-00A2CB5C02FE}" type="pres">
      <dgm:prSet presAssocID="{B0918DFB-3D3B-4722-B897-AD4F7C1CB12B}" presName="spaceBetweenRectangles" presStyleCnt="0"/>
      <dgm:spPr/>
    </dgm:pt>
    <dgm:pt modelId="{10DD8532-742A-4211-BDD8-AAC59D0C62BA}" type="pres">
      <dgm:prSet presAssocID="{4A2B2E01-575D-4F1C-98D9-BFEEF85AB003}" presName="parentLin" presStyleCnt="0"/>
      <dgm:spPr/>
    </dgm:pt>
    <dgm:pt modelId="{88490065-97EF-4453-8C9C-BDF7A6AF5647}" type="pres">
      <dgm:prSet presAssocID="{4A2B2E01-575D-4F1C-98D9-BFEEF85AB003}" presName="parentLeftMargin" presStyleLbl="node1" presStyleIdx="2" presStyleCnt="4"/>
      <dgm:spPr/>
    </dgm:pt>
    <dgm:pt modelId="{533747FB-2FB2-4319-A5AC-918CBFA5FA2C}" type="pres">
      <dgm:prSet presAssocID="{4A2B2E01-575D-4F1C-98D9-BFEEF85AB003}" presName="parentText" presStyleLbl="node1" presStyleIdx="3" presStyleCnt="4">
        <dgm:presLayoutVars>
          <dgm:chMax val="0"/>
          <dgm:bulletEnabled val="1"/>
        </dgm:presLayoutVars>
      </dgm:prSet>
      <dgm:spPr/>
    </dgm:pt>
    <dgm:pt modelId="{2A089408-817F-4934-88E9-9CDD650718F2}" type="pres">
      <dgm:prSet presAssocID="{4A2B2E01-575D-4F1C-98D9-BFEEF85AB003}" presName="negativeSpace" presStyleCnt="0"/>
      <dgm:spPr/>
    </dgm:pt>
    <dgm:pt modelId="{1572BDAF-9BA3-4DDA-B1A8-8F077060D5EB}" type="pres">
      <dgm:prSet presAssocID="{4A2B2E01-575D-4F1C-98D9-BFEEF85AB003}" presName="childText" presStyleLbl="conFgAcc1" presStyleIdx="3" presStyleCnt="4">
        <dgm:presLayoutVars>
          <dgm:bulletEnabled val="1"/>
        </dgm:presLayoutVars>
      </dgm:prSet>
      <dgm:spPr/>
    </dgm:pt>
  </dgm:ptLst>
  <dgm:cxnLst>
    <dgm:cxn modelId="{CE820804-FF33-43A8-9143-B6435CA533F9}" type="presOf" srcId="{DC5DDA3F-4C0B-44ED-BE13-F34E87C6EF79}" destId="{6B2AD656-C691-4FA6-B1C7-DADF13EFB67C}" srcOrd="1" destOrd="0" presId="urn:microsoft.com/office/officeart/2005/8/layout/list1"/>
    <dgm:cxn modelId="{B378FA0B-A976-4AAC-82CB-EF1D4604A569}" type="presOf" srcId="{049CCED2-62AD-451B-9144-D1DC8A28F349}" destId="{BBF8C97B-37CF-4FB7-8404-56C6DBCB29C1}" srcOrd="1" destOrd="0" presId="urn:microsoft.com/office/officeart/2005/8/layout/list1"/>
    <dgm:cxn modelId="{42BC160D-73BE-45ED-AF12-218E60171C33}" type="presOf" srcId="{3FFE4760-165E-470E-800A-CCB0B1DAD19C}" destId="{1572BDAF-9BA3-4DDA-B1A8-8F077060D5EB}" srcOrd="0" destOrd="0" presId="urn:microsoft.com/office/officeart/2005/8/layout/list1"/>
    <dgm:cxn modelId="{C2AC7514-06A5-4E57-BC77-8CA6DDE667AD}" type="presOf" srcId="{3FD216AD-0CA5-46A3-A8EC-5E4D2378CFEC}" destId="{D785DEE9-F1A1-4839-A1DA-2632375E2E62}" srcOrd="0" destOrd="2" presId="urn:microsoft.com/office/officeart/2005/8/layout/list1"/>
    <dgm:cxn modelId="{59650221-AFCE-40B0-A0A7-7BDD50A53FFD}" srcId="{35960210-701D-45EC-8985-E690C2C5CB5B}" destId="{4A2B2E01-575D-4F1C-98D9-BFEEF85AB003}" srcOrd="3" destOrd="0" parTransId="{00E1CD2D-693A-4E9F-B971-05F481C52A9E}" sibTransId="{8B2AFC49-D8FD-47C5-9DF9-288181EE05FF}"/>
    <dgm:cxn modelId="{6223372B-A53F-4505-B53F-97F860EC6DB1}" type="presOf" srcId="{DC5DDA3F-4C0B-44ED-BE13-F34E87C6EF79}" destId="{DEE12C4B-F663-4AE8-9503-E362EDC4A3C7}" srcOrd="0" destOrd="0" presId="urn:microsoft.com/office/officeart/2005/8/layout/list1"/>
    <dgm:cxn modelId="{31D51B37-7324-4F78-81B8-0E67131D12A2}" srcId="{DC5DDA3F-4C0B-44ED-BE13-F34E87C6EF79}" destId="{D2536903-373A-4C24-969F-3D680A4486B1}" srcOrd="0" destOrd="0" parTransId="{7FEB5BB9-9D93-43AA-8FDF-28C789C5CB14}" sibTransId="{EED2D526-2EEF-4936-8FB4-42875DC3B7D7}"/>
    <dgm:cxn modelId="{F7568238-D669-4656-94B1-7034CEE8FBA2}" type="presOf" srcId="{DF36D568-5AE0-4100-AF25-E1B7279ABDA5}" destId="{611799D3-A9B0-4061-AB09-94D3B449BD5C}" srcOrd="0" destOrd="0" presId="urn:microsoft.com/office/officeart/2005/8/layout/list1"/>
    <dgm:cxn modelId="{E473603B-3141-4829-A429-03547075F2A4}" type="presOf" srcId="{049CCED2-62AD-451B-9144-D1DC8A28F349}" destId="{937099DB-F4A7-4E68-BBCE-72FB7EEA9E32}" srcOrd="0" destOrd="0" presId="urn:microsoft.com/office/officeart/2005/8/layout/list1"/>
    <dgm:cxn modelId="{DCBAB26B-D8CC-4B4D-8FF7-CF528FBAF21C}" srcId="{4A2B2E01-575D-4F1C-98D9-BFEEF85AB003}" destId="{3FFE4760-165E-470E-800A-CCB0B1DAD19C}" srcOrd="0" destOrd="0" parTransId="{0C6ACF28-2DC0-48F9-B5BC-795643A4C942}" sibTransId="{9C3631F1-CA89-4AD3-9811-20FC38950A12}"/>
    <dgm:cxn modelId="{32953E72-6A91-4351-A03F-4CF0914791C5}" type="presOf" srcId="{DE8F16FD-6DC2-48A6-BF6A-403F30BBEB50}" destId="{A8101D1C-A4FD-4F0F-BAF6-806A2F2DE979}" srcOrd="0" destOrd="0" presId="urn:microsoft.com/office/officeart/2005/8/layout/list1"/>
    <dgm:cxn modelId="{28FA5F55-9656-453B-B18D-6D15D3433ACC}" type="presOf" srcId="{4A2B2E01-575D-4F1C-98D9-BFEEF85AB003}" destId="{533747FB-2FB2-4319-A5AC-918CBFA5FA2C}" srcOrd="1" destOrd="0" presId="urn:microsoft.com/office/officeart/2005/8/layout/list1"/>
    <dgm:cxn modelId="{725B1B76-6946-4F2F-8DBA-0BAEF6DB2A95}" srcId="{049CCED2-62AD-451B-9144-D1DC8A28F349}" destId="{DE8F16FD-6DC2-48A6-BF6A-403F30BBEB50}" srcOrd="0" destOrd="0" parTransId="{4147A43B-2BF8-49C3-8215-5431781E9F49}" sibTransId="{158F4909-CA4C-41B9-8A91-85368D910F04}"/>
    <dgm:cxn modelId="{0BDA1B78-6E61-40C2-BEE9-948A223D4916}" type="presOf" srcId="{57B5D983-E037-441D-B294-68B0DE32ED6C}" destId="{D785DEE9-F1A1-4839-A1DA-2632375E2E62}" srcOrd="0" destOrd="1" presId="urn:microsoft.com/office/officeart/2005/8/layout/list1"/>
    <dgm:cxn modelId="{DECB015A-D2C9-4467-BEB8-15A893AF9FF9}" srcId="{35960210-701D-45EC-8985-E690C2C5CB5B}" destId="{DC5DDA3F-4C0B-44ED-BE13-F34E87C6EF79}" srcOrd="1" destOrd="0" parTransId="{F60CBFCE-BC2E-4F38-95AC-10960401C126}" sibTransId="{B562BA33-B3F3-4D6C-A74B-44AB5D3AA6E6}"/>
    <dgm:cxn modelId="{0635327D-2867-4D91-AE3C-FB423AD86E58}" srcId="{35960210-701D-45EC-8985-E690C2C5CB5B}" destId="{DF36D568-5AE0-4100-AF25-E1B7279ABDA5}" srcOrd="0" destOrd="0" parTransId="{83619C22-4818-4A7D-AAE1-14BAE2251012}" sibTransId="{E0FC7B52-7EA4-4E5E-8A87-249140F0ECD5}"/>
    <dgm:cxn modelId="{EB096083-E5A2-425F-8EBE-C86098571E30}" srcId="{DC5DDA3F-4C0B-44ED-BE13-F34E87C6EF79}" destId="{57B5D983-E037-441D-B294-68B0DE32ED6C}" srcOrd="1" destOrd="0" parTransId="{60A45C12-2CDE-40CB-A546-C446C601654A}" sibTransId="{6B7E4844-F67F-4F79-98F4-B39EFC617822}"/>
    <dgm:cxn modelId="{38D28583-71B2-441B-ACB9-BE7F601170F8}" type="presOf" srcId="{D2536903-373A-4C24-969F-3D680A4486B1}" destId="{D785DEE9-F1A1-4839-A1DA-2632375E2E62}" srcOrd="0" destOrd="0" presId="urn:microsoft.com/office/officeart/2005/8/layout/list1"/>
    <dgm:cxn modelId="{56D55A9F-5E8E-495D-8CE7-6D39769E2FF1}" type="presOf" srcId="{35960210-701D-45EC-8985-E690C2C5CB5B}" destId="{99A1D367-AF05-4675-BF21-28DA1A00E719}" srcOrd="0" destOrd="0" presId="urn:microsoft.com/office/officeart/2005/8/layout/list1"/>
    <dgm:cxn modelId="{E4BC06C0-7045-4A0D-9882-523CF60ED27E}" srcId="{35960210-701D-45EC-8985-E690C2C5CB5B}" destId="{049CCED2-62AD-451B-9144-D1DC8A28F349}" srcOrd="2" destOrd="0" parTransId="{2ECC87A6-BAC3-4D14-9384-73A83E8F1FED}" sibTransId="{B0918DFB-3D3B-4722-B897-AD4F7C1CB12B}"/>
    <dgm:cxn modelId="{55AE92CD-8DEE-4D0C-88DE-B16471D1C276}" type="presOf" srcId="{4A2B2E01-575D-4F1C-98D9-BFEEF85AB003}" destId="{88490065-97EF-4453-8C9C-BDF7A6AF5647}" srcOrd="0" destOrd="0" presId="urn:microsoft.com/office/officeart/2005/8/layout/list1"/>
    <dgm:cxn modelId="{4BF2F9CD-A13C-480E-BC80-F0D6908CAA01}" type="presOf" srcId="{24EBA73B-9A71-47F3-AA00-D64111B262DE}" destId="{BD7E2F88-1B5A-43AB-B51C-B645950E0B65}" srcOrd="0" destOrd="0" presId="urn:microsoft.com/office/officeart/2005/8/layout/list1"/>
    <dgm:cxn modelId="{936BD9CE-B2C4-408D-9221-61D263954E55}" type="presOf" srcId="{DF36D568-5AE0-4100-AF25-E1B7279ABDA5}" destId="{DFC533FB-473E-4AF4-91E0-23F84135E351}" srcOrd="1" destOrd="0" presId="urn:microsoft.com/office/officeart/2005/8/layout/list1"/>
    <dgm:cxn modelId="{6590B2D9-66A9-421C-971F-915B9A1AF122}" type="presOf" srcId="{D5C27DBA-0218-4A3A-A37A-D0CC9EDECEF8}" destId="{A8101D1C-A4FD-4F0F-BAF6-806A2F2DE979}" srcOrd="0" destOrd="1" presId="urn:microsoft.com/office/officeart/2005/8/layout/list1"/>
    <dgm:cxn modelId="{E5A592EE-BDE3-4B59-8241-617C98FA207D}" srcId="{049CCED2-62AD-451B-9144-D1DC8A28F349}" destId="{D5C27DBA-0218-4A3A-A37A-D0CC9EDECEF8}" srcOrd="1" destOrd="0" parTransId="{70281D08-B413-4A4F-9236-85971E4C5B95}" sibTransId="{535CBCC2-2F6C-46C3-8AEA-EE927E3F8BE0}"/>
    <dgm:cxn modelId="{63665CEF-9FFA-4650-A72A-7F4E5974FC4E}" srcId="{DF36D568-5AE0-4100-AF25-E1B7279ABDA5}" destId="{24EBA73B-9A71-47F3-AA00-D64111B262DE}" srcOrd="0" destOrd="0" parTransId="{E3621216-1693-4498-9988-4D90CA273AF7}" sibTransId="{713A6DF0-88E7-412A-872C-CEAB64B42ECB}"/>
    <dgm:cxn modelId="{FD26B0F2-524C-4442-8237-345579A1571F}" srcId="{DC5DDA3F-4C0B-44ED-BE13-F34E87C6EF79}" destId="{3FD216AD-0CA5-46A3-A8EC-5E4D2378CFEC}" srcOrd="2" destOrd="0" parTransId="{FDF3D3EB-C7E1-4BF5-B386-F8A895A6B97C}" sibTransId="{9301C767-B6B9-4DB3-B904-A4060E6F9B4C}"/>
    <dgm:cxn modelId="{2CCCD1F8-9BF7-44F7-9E54-D035FE966426}" type="presParOf" srcId="{99A1D367-AF05-4675-BF21-28DA1A00E719}" destId="{62E4393F-4934-4774-AD4B-E87C71564BFB}" srcOrd="0" destOrd="0" presId="urn:microsoft.com/office/officeart/2005/8/layout/list1"/>
    <dgm:cxn modelId="{1F92AFC8-8E0B-4F5E-816E-A6CE61D4FBAA}" type="presParOf" srcId="{62E4393F-4934-4774-AD4B-E87C71564BFB}" destId="{611799D3-A9B0-4061-AB09-94D3B449BD5C}" srcOrd="0" destOrd="0" presId="urn:microsoft.com/office/officeart/2005/8/layout/list1"/>
    <dgm:cxn modelId="{F6AFA28B-9334-41E3-BAD7-90E40EBF7D69}" type="presParOf" srcId="{62E4393F-4934-4774-AD4B-E87C71564BFB}" destId="{DFC533FB-473E-4AF4-91E0-23F84135E351}" srcOrd="1" destOrd="0" presId="urn:microsoft.com/office/officeart/2005/8/layout/list1"/>
    <dgm:cxn modelId="{1CDC533C-25B3-4541-940A-841364933700}" type="presParOf" srcId="{99A1D367-AF05-4675-BF21-28DA1A00E719}" destId="{61DD0D33-2630-44E1-B75B-6B63DF3A3BBC}" srcOrd="1" destOrd="0" presId="urn:microsoft.com/office/officeart/2005/8/layout/list1"/>
    <dgm:cxn modelId="{16BB9E7F-BF34-4144-9E93-B51D85600B8A}" type="presParOf" srcId="{99A1D367-AF05-4675-BF21-28DA1A00E719}" destId="{BD7E2F88-1B5A-43AB-B51C-B645950E0B65}" srcOrd="2" destOrd="0" presId="urn:microsoft.com/office/officeart/2005/8/layout/list1"/>
    <dgm:cxn modelId="{D8AD668A-DA70-483A-9BA0-CD8B86707459}" type="presParOf" srcId="{99A1D367-AF05-4675-BF21-28DA1A00E719}" destId="{0AB65AD7-0365-493A-999E-DE53B0D37289}" srcOrd="3" destOrd="0" presId="urn:microsoft.com/office/officeart/2005/8/layout/list1"/>
    <dgm:cxn modelId="{78433783-0325-4F1D-95F5-E173284A4105}" type="presParOf" srcId="{99A1D367-AF05-4675-BF21-28DA1A00E719}" destId="{9A1153C5-B386-4F3B-A236-2225A0281DB0}" srcOrd="4" destOrd="0" presId="urn:microsoft.com/office/officeart/2005/8/layout/list1"/>
    <dgm:cxn modelId="{CF9D9034-6F3D-4F67-9ACC-59103C2790F4}" type="presParOf" srcId="{9A1153C5-B386-4F3B-A236-2225A0281DB0}" destId="{DEE12C4B-F663-4AE8-9503-E362EDC4A3C7}" srcOrd="0" destOrd="0" presId="urn:microsoft.com/office/officeart/2005/8/layout/list1"/>
    <dgm:cxn modelId="{78F826F5-C858-4DF5-81B9-90755172B8BA}" type="presParOf" srcId="{9A1153C5-B386-4F3B-A236-2225A0281DB0}" destId="{6B2AD656-C691-4FA6-B1C7-DADF13EFB67C}" srcOrd="1" destOrd="0" presId="urn:microsoft.com/office/officeart/2005/8/layout/list1"/>
    <dgm:cxn modelId="{3B7DEDBC-A67B-4D57-BE64-6482D00AE6EE}" type="presParOf" srcId="{99A1D367-AF05-4675-BF21-28DA1A00E719}" destId="{42778F1B-584B-4B18-8F85-AADE32E5E05A}" srcOrd="5" destOrd="0" presId="urn:microsoft.com/office/officeart/2005/8/layout/list1"/>
    <dgm:cxn modelId="{45CD3F22-AFEB-44E7-B61B-5F16857992DC}" type="presParOf" srcId="{99A1D367-AF05-4675-BF21-28DA1A00E719}" destId="{D785DEE9-F1A1-4839-A1DA-2632375E2E62}" srcOrd="6" destOrd="0" presId="urn:microsoft.com/office/officeart/2005/8/layout/list1"/>
    <dgm:cxn modelId="{EB7A7487-011A-4B55-806E-87B9FB700699}" type="presParOf" srcId="{99A1D367-AF05-4675-BF21-28DA1A00E719}" destId="{5ED53D1F-1907-4A6B-A0DF-1CB4257DD864}" srcOrd="7" destOrd="0" presId="urn:microsoft.com/office/officeart/2005/8/layout/list1"/>
    <dgm:cxn modelId="{AD97606B-7266-4D59-A2B4-C3450B707FD4}" type="presParOf" srcId="{99A1D367-AF05-4675-BF21-28DA1A00E719}" destId="{38D55842-03F0-416F-846F-9560B1A2EB2C}" srcOrd="8" destOrd="0" presId="urn:microsoft.com/office/officeart/2005/8/layout/list1"/>
    <dgm:cxn modelId="{86BC3174-E59B-4927-9427-D555DEC8CBFA}" type="presParOf" srcId="{38D55842-03F0-416F-846F-9560B1A2EB2C}" destId="{937099DB-F4A7-4E68-BBCE-72FB7EEA9E32}" srcOrd="0" destOrd="0" presId="urn:microsoft.com/office/officeart/2005/8/layout/list1"/>
    <dgm:cxn modelId="{AD3595B9-CA62-4209-B802-6814A8085CB6}" type="presParOf" srcId="{38D55842-03F0-416F-846F-9560B1A2EB2C}" destId="{BBF8C97B-37CF-4FB7-8404-56C6DBCB29C1}" srcOrd="1" destOrd="0" presId="urn:microsoft.com/office/officeart/2005/8/layout/list1"/>
    <dgm:cxn modelId="{62589BF0-34A8-44E7-AA2E-5371DEBAC0AA}" type="presParOf" srcId="{99A1D367-AF05-4675-BF21-28DA1A00E719}" destId="{1F707430-8052-4A52-9E18-E62DB0FD6AF8}" srcOrd="9" destOrd="0" presId="urn:microsoft.com/office/officeart/2005/8/layout/list1"/>
    <dgm:cxn modelId="{E8A1782C-552C-46B0-8061-977AC923ED00}" type="presParOf" srcId="{99A1D367-AF05-4675-BF21-28DA1A00E719}" destId="{A8101D1C-A4FD-4F0F-BAF6-806A2F2DE979}" srcOrd="10" destOrd="0" presId="urn:microsoft.com/office/officeart/2005/8/layout/list1"/>
    <dgm:cxn modelId="{FB2303C7-F040-441C-9AA7-075AFCF227B9}" type="presParOf" srcId="{99A1D367-AF05-4675-BF21-28DA1A00E719}" destId="{300AFE1D-1B34-474C-AA81-00A2CB5C02FE}" srcOrd="11" destOrd="0" presId="urn:microsoft.com/office/officeart/2005/8/layout/list1"/>
    <dgm:cxn modelId="{CF0EED3E-6701-4C3C-9E1E-79478309678D}" type="presParOf" srcId="{99A1D367-AF05-4675-BF21-28DA1A00E719}" destId="{10DD8532-742A-4211-BDD8-AAC59D0C62BA}" srcOrd="12" destOrd="0" presId="urn:microsoft.com/office/officeart/2005/8/layout/list1"/>
    <dgm:cxn modelId="{BB4E11FB-0AA1-48C0-925F-FB1292E02C82}" type="presParOf" srcId="{10DD8532-742A-4211-BDD8-AAC59D0C62BA}" destId="{88490065-97EF-4453-8C9C-BDF7A6AF5647}" srcOrd="0" destOrd="0" presId="urn:microsoft.com/office/officeart/2005/8/layout/list1"/>
    <dgm:cxn modelId="{A881413D-6F35-4AD3-86D7-450CCB4905FE}" type="presParOf" srcId="{10DD8532-742A-4211-BDD8-AAC59D0C62BA}" destId="{533747FB-2FB2-4319-A5AC-918CBFA5FA2C}" srcOrd="1" destOrd="0" presId="urn:microsoft.com/office/officeart/2005/8/layout/list1"/>
    <dgm:cxn modelId="{D1B40779-9807-4B57-97D4-1826F8019B2F}" type="presParOf" srcId="{99A1D367-AF05-4675-BF21-28DA1A00E719}" destId="{2A089408-817F-4934-88E9-9CDD650718F2}" srcOrd="13" destOrd="0" presId="urn:microsoft.com/office/officeart/2005/8/layout/list1"/>
    <dgm:cxn modelId="{7164355A-56FC-4D88-B44E-D5FF55D797CB}" type="presParOf" srcId="{99A1D367-AF05-4675-BF21-28DA1A00E719}" destId="{1572BDAF-9BA3-4DDA-B1A8-8F077060D5EB}" srcOrd="14" destOrd="0" presId="urn:microsoft.com/office/officeart/2005/8/layout/list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960210-701D-45EC-8985-E690C2C5CB5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F36D568-5AE0-4100-AF25-E1B7279ABDA5}">
      <dgm:prSet phldrT="[Text]" custT="1"/>
      <dgm:spPr/>
      <dgm:t>
        <a:bodyPr/>
        <a:lstStyle/>
        <a:p>
          <a:r>
            <a:rPr lang="en-US" sz="1100" dirty="0"/>
            <a:t>1</a:t>
          </a:r>
          <a:r>
            <a:rPr lang="en-US" sz="1400" dirty="0"/>
            <a:t>. Nominate a Beneficiary</a:t>
          </a:r>
          <a:r>
            <a:rPr lang="en-US" sz="1100" dirty="0"/>
            <a:t>	</a:t>
          </a:r>
        </a:p>
      </dgm:t>
    </dgm:pt>
    <dgm:pt modelId="{83619C22-4818-4A7D-AAE1-14BAE2251012}" type="parTrans" cxnId="{0635327D-2867-4D91-AE3C-FB423AD86E58}">
      <dgm:prSet/>
      <dgm:spPr/>
      <dgm:t>
        <a:bodyPr/>
        <a:lstStyle/>
        <a:p>
          <a:endParaRPr lang="en-US"/>
        </a:p>
      </dgm:t>
    </dgm:pt>
    <dgm:pt modelId="{E0FC7B52-7EA4-4E5E-8A87-249140F0ECD5}" type="sibTrans" cxnId="{0635327D-2867-4D91-AE3C-FB423AD86E58}">
      <dgm:prSet/>
      <dgm:spPr/>
      <dgm:t>
        <a:bodyPr/>
        <a:lstStyle/>
        <a:p>
          <a:endParaRPr lang="en-US"/>
        </a:p>
      </dgm:t>
    </dgm:pt>
    <dgm:pt modelId="{DC5DDA3F-4C0B-44ED-BE13-F34E87C6EF79}">
      <dgm:prSet phldrT="[Text]" custT="1"/>
      <dgm:spPr/>
      <dgm:t>
        <a:bodyPr/>
        <a:lstStyle/>
        <a:p>
          <a:r>
            <a:rPr lang="en-US" sz="1400" dirty="0"/>
            <a:t>2. Keep it up to date</a:t>
          </a:r>
        </a:p>
      </dgm:t>
    </dgm:pt>
    <dgm:pt modelId="{F60CBFCE-BC2E-4F38-95AC-10960401C126}" type="parTrans" cxnId="{DECB015A-D2C9-4467-BEB8-15A893AF9FF9}">
      <dgm:prSet/>
      <dgm:spPr/>
      <dgm:t>
        <a:bodyPr/>
        <a:lstStyle/>
        <a:p>
          <a:endParaRPr lang="en-US"/>
        </a:p>
      </dgm:t>
    </dgm:pt>
    <dgm:pt modelId="{B562BA33-B3F3-4D6C-A74B-44AB5D3AA6E6}" type="sibTrans" cxnId="{DECB015A-D2C9-4467-BEB8-15A893AF9FF9}">
      <dgm:prSet/>
      <dgm:spPr/>
      <dgm:t>
        <a:bodyPr/>
        <a:lstStyle/>
        <a:p>
          <a:endParaRPr lang="en-US"/>
        </a:p>
      </dgm:t>
    </dgm:pt>
    <dgm:pt modelId="{FB2C90A6-411E-48CF-B357-4AC47C89C930}">
      <dgm:prSet phldrT="[Text]" custT="1"/>
      <dgm:spPr/>
      <dgm:t>
        <a:bodyPr/>
        <a:lstStyle/>
        <a:p>
          <a:r>
            <a:rPr lang="en-US" sz="1400" dirty="0"/>
            <a:t>3. Pay additional contributions</a:t>
          </a:r>
          <a:r>
            <a:rPr lang="en-US" sz="1100" dirty="0"/>
            <a:t>.</a:t>
          </a:r>
        </a:p>
      </dgm:t>
    </dgm:pt>
    <dgm:pt modelId="{193B38E4-B30F-4BF3-ABC2-F4C9E0A74B63}" type="parTrans" cxnId="{7D9CB462-D930-489E-91AD-0FBA4D2B5C2C}">
      <dgm:prSet/>
      <dgm:spPr/>
      <dgm:t>
        <a:bodyPr/>
        <a:lstStyle/>
        <a:p>
          <a:endParaRPr lang="en-US"/>
        </a:p>
      </dgm:t>
    </dgm:pt>
    <dgm:pt modelId="{B9A36BF3-E196-4754-85A3-14A18F541E75}" type="sibTrans" cxnId="{7D9CB462-D930-489E-91AD-0FBA4D2B5C2C}">
      <dgm:prSet/>
      <dgm:spPr/>
      <dgm:t>
        <a:bodyPr/>
        <a:lstStyle/>
        <a:p>
          <a:endParaRPr lang="en-US"/>
        </a:p>
      </dgm:t>
    </dgm:pt>
    <dgm:pt modelId="{049CCED2-62AD-451B-9144-D1DC8A28F349}">
      <dgm:prSet custT="1"/>
      <dgm:spPr/>
      <dgm:t>
        <a:bodyPr/>
        <a:lstStyle/>
        <a:p>
          <a:r>
            <a:rPr lang="en-US" sz="1100" dirty="0"/>
            <a:t>4</a:t>
          </a:r>
          <a:r>
            <a:rPr lang="en-US" sz="1400" dirty="0"/>
            <a:t>. Keep in touch</a:t>
          </a:r>
          <a:r>
            <a:rPr lang="en-US" sz="1100" dirty="0"/>
            <a:t>.</a:t>
          </a:r>
        </a:p>
      </dgm:t>
    </dgm:pt>
    <dgm:pt modelId="{2ECC87A6-BAC3-4D14-9384-73A83E8F1FED}" type="parTrans" cxnId="{E4BC06C0-7045-4A0D-9882-523CF60ED27E}">
      <dgm:prSet/>
      <dgm:spPr/>
      <dgm:t>
        <a:bodyPr/>
        <a:lstStyle/>
        <a:p>
          <a:endParaRPr lang="en-US"/>
        </a:p>
      </dgm:t>
    </dgm:pt>
    <dgm:pt modelId="{B0918DFB-3D3B-4722-B897-AD4F7C1CB12B}" type="sibTrans" cxnId="{E4BC06C0-7045-4A0D-9882-523CF60ED27E}">
      <dgm:prSet/>
      <dgm:spPr/>
      <dgm:t>
        <a:bodyPr/>
        <a:lstStyle/>
        <a:p>
          <a:endParaRPr lang="en-US"/>
        </a:p>
      </dgm:t>
    </dgm:pt>
    <dgm:pt modelId="{24EBA73B-9A71-47F3-AA00-D64111B262DE}">
      <dgm:prSet custT="1"/>
      <dgm:spPr/>
      <dgm:t>
        <a:bodyPr/>
        <a:lstStyle/>
        <a:p>
          <a:r>
            <a:rPr lang="en-US" sz="1400" dirty="0"/>
            <a:t>This is the person whom you nominate to receive the benefits payable in the event of your death while employed by the University. The ultimate decision on who receives your benefits is made by the people accountable for the scheme.</a:t>
          </a:r>
        </a:p>
      </dgm:t>
    </dgm:pt>
    <dgm:pt modelId="{E3621216-1693-4498-9988-4D90CA273AF7}" type="parTrans" cxnId="{63665CEF-9FFA-4650-A72A-7F4E5974FC4E}">
      <dgm:prSet/>
      <dgm:spPr/>
      <dgm:t>
        <a:bodyPr/>
        <a:lstStyle/>
        <a:p>
          <a:endParaRPr lang="en-US"/>
        </a:p>
      </dgm:t>
    </dgm:pt>
    <dgm:pt modelId="{713A6DF0-88E7-412A-872C-CEAB64B42ECB}" type="sibTrans" cxnId="{63665CEF-9FFA-4650-A72A-7F4E5974FC4E}">
      <dgm:prSet/>
      <dgm:spPr/>
      <dgm:t>
        <a:bodyPr/>
        <a:lstStyle/>
        <a:p>
          <a:endParaRPr lang="en-US"/>
        </a:p>
      </dgm:t>
    </dgm:pt>
    <dgm:pt modelId="{D2536903-373A-4C24-969F-3D680A4486B1}">
      <dgm:prSet custT="1"/>
      <dgm:spPr/>
      <dgm:t>
        <a:bodyPr/>
        <a:lstStyle/>
        <a:p>
          <a:r>
            <a:rPr lang="en-US" sz="1400" dirty="0"/>
            <a:t>You can nominate anyone that you would like to receive the benefit, but you might want to think about who would be impacted financially by your death, e.g. spouse, civil partner, sibling, children or friend.</a:t>
          </a:r>
        </a:p>
      </dgm:t>
    </dgm:pt>
    <dgm:pt modelId="{7FEB5BB9-9D93-43AA-8FDF-28C789C5CB14}" type="parTrans" cxnId="{31D51B37-7324-4F78-81B8-0E67131D12A2}">
      <dgm:prSet/>
      <dgm:spPr/>
      <dgm:t>
        <a:bodyPr/>
        <a:lstStyle/>
        <a:p>
          <a:endParaRPr lang="en-US"/>
        </a:p>
      </dgm:t>
    </dgm:pt>
    <dgm:pt modelId="{EED2D526-2EEF-4936-8FB4-42875DC3B7D7}" type="sibTrans" cxnId="{31D51B37-7324-4F78-81B8-0E67131D12A2}">
      <dgm:prSet/>
      <dgm:spPr/>
      <dgm:t>
        <a:bodyPr/>
        <a:lstStyle/>
        <a:p>
          <a:endParaRPr lang="en-US"/>
        </a:p>
      </dgm:t>
    </dgm:pt>
    <dgm:pt modelId="{4B15E5C9-FA25-4621-A734-C6403562EFCF}">
      <dgm:prSet custT="1"/>
      <dgm:spPr/>
      <dgm:t>
        <a:bodyPr/>
        <a:lstStyle/>
        <a:p>
          <a:r>
            <a:rPr lang="en-US" sz="1400" dirty="0"/>
            <a:t>You can pay more into your pension, and that will be tax free too</a:t>
          </a:r>
          <a:r>
            <a:rPr lang="en-US" sz="1200" dirty="0"/>
            <a:t>.</a:t>
          </a:r>
        </a:p>
      </dgm:t>
    </dgm:pt>
    <dgm:pt modelId="{0D6C463D-5FA1-4D4F-BAFB-0569879A98AF}" type="parTrans" cxnId="{E70275EE-9243-4FE5-BEDF-0C26079AEC59}">
      <dgm:prSet/>
      <dgm:spPr/>
      <dgm:t>
        <a:bodyPr/>
        <a:lstStyle/>
        <a:p>
          <a:endParaRPr lang="en-US"/>
        </a:p>
      </dgm:t>
    </dgm:pt>
    <dgm:pt modelId="{3FECA181-A580-481F-AC69-1313B76124B2}" type="sibTrans" cxnId="{E70275EE-9243-4FE5-BEDF-0C26079AEC59}">
      <dgm:prSet/>
      <dgm:spPr/>
      <dgm:t>
        <a:bodyPr/>
        <a:lstStyle/>
        <a:p>
          <a:endParaRPr lang="en-US"/>
        </a:p>
      </dgm:t>
    </dgm:pt>
    <dgm:pt modelId="{DE8F16FD-6DC2-48A6-BF6A-403F30BBEB50}">
      <dgm:prSet custT="1"/>
      <dgm:spPr/>
      <dgm:t>
        <a:bodyPr/>
        <a:lstStyle/>
        <a:p>
          <a:r>
            <a:rPr lang="en-US" sz="1400" dirty="0"/>
            <a:t>If you are a member of USS, and you move to another USS institution, with less than one month between employments,  your pension carries on uninterrupted. </a:t>
          </a:r>
        </a:p>
      </dgm:t>
    </dgm:pt>
    <dgm:pt modelId="{4147A43B-2BF8-49C3-8215-5431781E9F49}" type="parTrans" cxnId="{725B1B76-6946-4F2F-8DBA-0BAEF6DB2A95}">
      <dgm:prSet/>
      <dgm:spPr/>
      <dgm:t>
        <a:bodyPr/>
        <a:lstStyle/>
        <a:p>
          <a:endParaRPr lang="en-US"/>
        </a:p>
      </dgm:t>
    </dgm:pt>
    <dgm:pt modelId="{158F4909-CA4C-41B9-8A91-85368D910F04}" type="sibTrans" cxnId="{725B1B76-6946-4F2F-8DBA-0BAEF6DB2A95}">
      <dgm:prSet/>
      <dgm:spPr/>
      <dgm:t>
        <a:bodyPr/>
        <a:lstStyle/>
        <a:p>
          <a:endParaRPr lang="en-US"/>
        </a:p>
      </dgm:t>
    </dgm:pt>
    <dgm:pt modelId="{3EC567BB-B672-4F0A-BC3B-161F77F92028}">
      <dgm:prSet custT="1"/>
      <dgm:spPr/>
      <dgm:t>
        <a:bodyPr/>
        <a:lstStyle/>
        <a:p>
          <a:r>
            <a:rPr lang="en-US" sz="1400" dirty="0"/>
            <a:t>In either case, you’ll need to let us know so that we can help.</a:t>
          </a:r>
        </a:p>
      </dgm:t>
    </dgm:pt>
    <dgm:pt modelId="{5C283F41-87FF-41B0-B78B-0F5CDA57174B}" type="parTrans" cxnId="{061CBA54-EAD3-47C8-A9A3-929D97582B99}">
      <dgm:prSet/>
      <dgm:spPr/>
      <dgm:t>
        <a:bodyPr/>
        <a:lstStyle/>
        <a:p>
          <a:endParaRPr lang="en-US"/>
        </a:p>
      </dgm:t>
    </dgm:pt>
    <dgm:pt modelId="{0A862868-9C67-4D5E-B105-04EE9AA5AA3D}" type="sibTrans" cxnId="{061CBA54-EAD3-47C8-A9A3-929D97582B99}">
      <dgm:prSet/>
      <dgm:spPr/>
      <dgm:t>
        <a:bodyPr/>
        <a:lstStyle/>
        <a:p>
          <a:endParaRPr lang="en-US"/>
        </a:p>
      </dgm:t>
    </dgm:pt>
    <dgm:pt modelId="{2F35AB2E-A382-4F7D-99B4-0F3C253192C7}">
      <dgm:prSet custT="1"/>
      <dgm:spPr/>
      <dgm:t>
        <a:bodyPr/>
        <a:lstStyle/>
        <a:p>
          <a:r>
            <a:rPr lang="en-US" sz="1400" dirty="0"/>
            <a:t>Contact the pensions team if you haven’t nominated your beneficiary/</a:t>
          </a:r>
          <a:r>
            <a:rPr lang="en-US" sz="1400" dirty="0" err="1"/>
            <a:t>ies</a:t>
          </a:r>
          <a:r>
            <a:rPr lang="en-US" sz="1400" dirty="0"/>
            <a:t> yet.</a:t>
          </a:r>
        </a:p>
      </dgm:t>
    </dgm:pt>
    <dgm:pt modelId="{B9241DCF-F486-453C-81A4-DCA8705AF174}" type="parTrans" cxnId="{A5068397-9E6B-4808-841B-E36467F4AFDF}">
      <dgm:prSet/>
      <dgm:spPr/>
      <dgm:t>
        <a:bodyPr/>
        <a:lstStyle/>
        <a:p>
          <a:endParaRPr lang="en-US"/>
        </a:p>
      </dgm:t>
    </dgm:pt>
    <dgm:pt modelId="{69D30C70-6E8C-4D4B-A823-9D9B3219D68F}" type="sibTrans" cxnId="{A5068397-9E6B-4808-841B-E36467F4AFDF}">
      <dgm:prSet/>
      <dgm:spPr/>
      <dgm:t>
        <a:bodyPr/>
        <a:lstStyle/>
        <a:p>
          <a:endParaRPr lang="en-US"/>
        </a:p>
      </dgm:t>
    </dgm:pt>
    <dgm:pt modelId="{977FEFFB-209B-4E80-BDC0-513F1446A177}">
      <dgm:prSet custT="1"/>
      <dgm:spPr/>
      <dgm:t>
        <a:bodyPr/>
        <a:lstStyle/>
        <a:p>
          <a:r>
            <a:rPr lang="en-US" sz="1400" dirty="0"/>
            <a:t>If you are in </a:t>
          </a:r>
          <a:r>
            <a:rPr lang="en-US" sz="1400" dirty="0" err="1"/>
            <a:t>USPSS</a:t>
          </a:r>
          <a:r>
            <a:rPr lang="en-US" sz="1400" dirty="0"/>
            <a:t> you will have several choices, including paying into your pension pot independently, or transferring the pension pot to another registered arrangement. </a:t>
          </a:r>
        </a:p>
      </dgm:t>
    </dgm:pt>
    <dgm:pt modelId="{B3C15738-82DF-405E-9F84-C82246639530}" type="parTrans" cxnId="{FA458B0E-C0CA-4D31-BFE9-E260AA3C3CF6}">
      <dgm:prSet/>
      <dgm:spPr/>
      <dgm:t>
        <a:bodyPr/>
        <a:lstStyle/>
        <a:p>
          <a:endParaRPr lang="en-US"/>
        </a:p>
      </dgm:t>
    </dgm:pt>
    <dgm:pt modelId="{87F82913-E79A-4D93-87E1-1DA5FE2E3344}" type="sibTrans" cxnId="{FA458B0E-C0CA-4D31-BFE9-E260AA3C3CF6}">
      <dgm:prSet/>
      <dgm:spPr/>
      <dgm:t>
        <a:bodyPr/>
        <a:lstStyle/>
        <a:p>
          <a:endParaRPr lang="en-US"/>
        </a:p>
      </dgm:t>
    </dgm:pt>
    <dgm:pt modelId="{99A1D367-AF05-4675-BF21-28DA1A00E719}" type="pres">
      <dgm:prSet presAssocID="{35960210-701D-45EC-8985-E690C2C5CB5B}" presName="linear" presStyleCnt="0">
        <dgm:presLayoutVars>
          <dgm:dir/>
          <dgm:animLvl val="lvl"/>
          <dgm:resizeHandles val="exact"/>
        </dgm:presLayoutVars>
      </dgm:prSet>
      <dgm:spPr/>
    </dgm:pt>
    <dgm:pt modelId="{62E4393F-4934-4774-AD4B-E87C71564BFB}" type="pres">
      <dgm:prSet presAssocID="{DF36D568-5AE0-4100-AF25-E1B7279ABDA5}" presName="parentLin" presStyleCnt="0"/>
      <dgm:spPr/>
    </dgm:pt>
    <dgm:pt modelId="{611799D3-A9B0-4061-AB09-94D3B449BD5C}" type="pres">
      <dgm:prSet presAssocID="{DF36D568-5AE0-4100-AF25-E1B7279ABDA5}" presName="parentLeftMargin" presStyleLbl="node1" presStyleIdx="0" presStyleCnt="4"/>
      <dgm:spPr/>
    </dgm:pt>
    <dgm:pt modelId="{DFC533FB-473E-4AF4-91E0-23F84135E351}" type="pres">
      <dgm:prSet presAssocID="{DF36D568-5AE0-4100-AF25-E1B7279ABDA5}" presName="parentText" presStyleLbl="node1" presStyleIdx="0" presStyleCnt="4">
        <dgm:presLayoutVars>
          <dgm:chMax val="0"/>
          <dgm:bulletEnabled val="1"/>
        </dgm:presLayoutVars>
      </dgm:prSet>
      <dgm:spPr/>
    </dgm:pt>
    <dgm:pt modelId="{61DD0D33-2630-44E1-B75B-6B63DF3A3BBC}" type="pres">
      <dgm:prSet presAssocID="{DF36D568-5AE0-4100-AF25-E1B7279ABDA5}" presName="negativeSpace" presStyleCnt="0"/>
      <dgm:spPr/>
    </dgm:pt>
    <dgm:pt modelId="{BD7E2F88-1B5A-43AB-B51C-B645950E0B65}" type="pres">
      <dgm:prSet presAssocID="{DF36D568-5AE0-4100-AF25-E1B7279ABDA5}" presName="childText" presStyleLbl="conFgAcc1" presStyleIdx="0" presStyleCnt="4">
        <dgm:presLayoutVars>
          <dgm:bulletEnabled val="1"/>
        </dgm:presLayoutVars>
      </dgm:prSet>
      <dgm:spPr/>
    </dgm:pt>
    <dgm:pt modelId="{0AB65AD7-0365-493A-999E-DE53B0D37289}" type="pres">
      <dgm:prSet presAssocID="{E0FC7B52-7EA4-4E5E-8A87-249140F0ECD5}" presName="spaceBetweenRectangles" presStyleCnt="0"/>
      <dgm:spPr/>
    </dgm:pt>
    <dgm:pt modelId="{9A1153C5-B386-4F3B-A236-2225A0281DB0}" type="pres">
      <dgm:prSet presAssocID="{DC5DDA3F-4C0B-44ED-BE13-F34E87C6EF79}" presName="parentLin" presStyleCnt="0"/>
      <dgm:spPr/>
    </dgm:pt>
    <dgm:pt modelId="{DEE12C4B-F663-4AE8-9503-E362EDC4A3C7}" type="pres">
      <dgm:prSet presAssocID="{DC5DDA3F-4C0B-44ED-BE13-F34E87C6EF79}" presName="parentLeftMargin" presStyleLbl="node1" presStyleIdx="0" presStyleCnt="4"/>
      <dgm:spPr/>
    </dgm:pt>
    <dgm:pt modelId="{6B2AD656-C691-4FA6-B1C7-DADF13EFB67C}" type="pres">
      <dgm:prSet presAssocID="{DC5DDA3F-4C0B-44ED-BE13-F34E87C6EF79}" presName="parentText" presStyleLbl="node1" presStyleIdx="1" presStyleCnt="4">
        <dgm:presLayoutVars>
          <dgm:chMax val="0"/>
          <dgm:bulletEnabled val="1"/>
        </dgm:presLayoutVars>
      </dgm:prSet>
      <dgm:spPr/>
    </dgm:pt>
    <dgm:pt modelId="{42778F1B-584B-4B18-8F85-AADE32E5E05A}" type="pres">
      <dgm:prSet presAssocID="{DC5DDA3F-4C0B-44ED-BE13-F34E87C6EF79}" presName="negativeSpace" presStyleCnt="0"/>
      <dgm:spPr/>
    </dgm:pt>
    <dgm:pt modelId="{D785DEE9-F1A1-4839-A1DA-2632375E2E62}" type="pres">
      <dgm:prSet presAssocID="{DC5DDA3F-4C0B-44ED-BE13-F34E87C6EF79}" presName="childText" presStyleLbl="conFgAcc1" presStyleIdx="1" presStyleCnt="4">
        <dgm:presLayoutVars>
          <dgm:bulletEnabled val="1"/>
        </dgm:presLayoutVars>
      </dgm:prSet>
      <dgm:spPr/>
    </dgm:pt>
    <dgm:pt modelId="{5ED53D1F-1907-4A6B-A0DF-1CB4257DD864}" type="pres">
      <dgm:prSet presAssocID="{B562BA33-B3F3-4D6C-A74B-44AB5D3AA6E6}" presName="spaceBetweenRectangles" presStyleCnt="0"/>
      <dgm:spPr/>
    </dgm:pt>
    <dgm:pt modelId="{6D6B120D-2CA0-4BEB-A637-CE8F5313E0B4}" type="pres">
      <dgm:prSet presAssocID="{FB2C90A6-411E-48CF-B357-4AC47C89C930}" presName="parentLin" presStyleCnt="0"/>
      <dgm:spPr/>
    </dgm:pt>
    <dgm:pt modelId="{D07115E4-C748-4F2C-A500-C6AF52A33239}" type="pres">
      <dgm:prSet presAssocID="{FB2C90A6-411E-48CF-B357-4AC47C89C930}" presName="parentLeftMargin" presStyleLbl="node1" presStyleIdx="1" presStyleCnt="4"/>
      <dgm:spPr/>
    </dgm:pt>
    <dgm:pt modelId="{8C998A8E-0D7F-4ECB-B598-4CDC0D2E3744}" type="pres">
      <dgm:prSet presAssocID="{FB2C90A6-411E-48CF-B357-4AC47C89C930}" presName="parentText" presStyleLbl="node1" presStyleIdx="2" presStyleCnt="4">
        <dgm:presLayoutVars>
          <dgm:chMax val="0"/>
          <dgm:bulletEnabled val="1"/>
        </dgm:presLayoutVars>
      </dgm:prSet>
      <dgm:spPr/>
    </dgm:pt>
    <dgm:pt modelId="{40C4954C-209B-4E31-974C-5707C5E1B533}" type="pres">
      <dgm:prSet presAssocID="{FB2C90A6-411E-48CF-B357-4AC47C89C930}" presName="negativeSpace" presStyleCnt="0"/>
      <dgm:spPr/>
    </dgm:pt>
    <dgm:pt modelId="{F0D65F9E-F037-4881-9BCB-2C6705487E08}" type="pres">
      <dgm:prSet presAssocID="{FB2C90A6-411E-48CF-B357-4AC47C89C930}" presName="childText" presStyleLbl="conFgAcc1" presStyleIdx="2" presStyleCnt="4">
        <dgm:presLayoutVars>
          <dgm:bulletEnabled val="1"/>
        </dgm:presLayoutVars>
      </dgm:prSet>
      <dgm:spPr/>
    </dgm:pt>
    <dgm:pt modelId="{1A8830E7-6118-4C13-B7BC-2926345E130E}" type="pres">
      <dgm:prSet presAssocID="{B9A36BF3-E196-4754-85A3-14A18F541E75}" presName="spaceBetweenRectangles" presStyleCnt="0"/>
      <dgm:spPr/>
    </dgm:pt>
    <dgm:pt modelId="{38D55842-03F0-416F-846F-9560B1A2EB2C}" type="pres">
      <dgm:prSet presAssocID="{049CCED2-62AD-451B-9144-D1DC8A28F349}" presName="parentLin" presStyleCnt="0"/>
      <dgm:spPr/>
    </dgm:pt>
    <dgm:pt modelId="{937099DB-F4A7-4E68-BBCE-72FB7EEA9E32}" type="pres">
      <dgm:prSet presAssocID="{049CCED2-62AD-451B-9144-D1DC8A28F349}" presName="parentLeftMargin" presStyleLbl="node1" presStyleIdx="2" presStyleCnt="4"/>
      <dgm:spPr/>
    </dgm:pt>
    <dgm:pt modelId="{BBF8C97B-37CF-4FB7-8404-56C6DBCB29C1}" type="pres">
      <dgm:prSet presAssocID="{049CCED2-62AD-451B-9144-D1DC8A28F349}" presName="parentText" presStyleLbl="node1" presStyleIdx="3" presStyleCnt="4">
        <dgm:presLayoutVars>
          <dgm:chMax val="0"/>
          <dgm:bulletEnabled val="1"/>
        </dgm:presLayoutVars>
      </dgm:prSet>
      <dgm:spPr/>
    </dgm:pt>
    <dgm:pt modelId="{1F707430-8052-4A52-9E18-E62DB0FD6AF8}" type="pres">
      <dgm:prSet presAssocID="{049CCED2-62AD-451B-9144-D1DC8A28F349}" presName="negativeSpace" presStyleCnt="0"/>
      <dgm:spPr/>
    </dgm:pt>
    <dgm:pt modelId="{A8101D1C-A4FD-4F0F-BAF6-806A2F2DE979}" type="pres">
      <dgm:prSet presAssocID="{049CCED2-62AD-451B-9144-D1DC8A28F349}" presName="childText" presStyleLbl="conFgAcc1" presStyleIdx="3" presStyleCnt="4" custLinFactNeighborX="-9906" custLinFactNeighborY="3206">
        <dgm:presLayoutVars>
          <dgm:bulletEnabled val="1"/>
        </dgm:presLayoutVars>
      </dgm:prSet>
      <dgm:spPr/>
    </dgm:pt>
  </dgm:ptLst>
  <dgm:cxnLst>
    <dgm:cxn modelId="{CE820804-FF33-43A8-9143-B6435CA533F9}" type="presOf" srcId="{DC5DDA3F-4C0B-44ED-BE13-F34E87C6EF79}" destId="{6B2AD656-C691-4FA6-B1C7-DADF13EFB67C}" srcOrd="1" destOrd="0" presId="urn:microsoft.com/office/officeart/2005/8/layout/list1"/>
    <dgm:cxn modelId="{B378FA0B-A976-4AAC-82CB-EF1D4604A569}" type="presOf" srcId="{049CCED2-62AD-451B-9144-D1DC8A28F349}" destId="{BBF8C97B-37CF-4FB7-8404-56C6DBCB29C1}" srcOrd="1" destOrd="0" presId="urn:microsoft.com/office/officeart/2005/8/layout/list1"/>
    <dgm:cxn modelId="{FA458B0E-C0CA-4D31-BFE9-E260AA3C3CF6}" srcId="{049CCED2-62AD-451B-9144-D1DC8A28F349}" destId="{977FEFFB-209B-4E80-BDC0-513F1446A177}" srcOrd="1" destOrd="0" parTransId="{B3C15738-82DF-405E-9F84-C82246639530}" sibTransId="{87F82913-E79A-4D93-87E1-1DA5FE2E3344}"/>
    <dgm:cxn modelId="{28D14B20-4E84-42C7-9CCA-386B2FD87214}" type="presOf" srcId="{3EC567BB-B672-4F0A-BC3B-161F77F92028}" destId="{A8101D1C-A4FD-4F0F-BAF6-806A2F2DE979}" srcOrd="0" destOrd="2" presId="urn:microsoft.com/office/officeart/2005/8/layout/list1"/>
    <dgm:cxn modelId="{6223372B-A53F-4505-B53F-97F860EC6DB1}" type="presOf" srcId="{DC5DDA3F-4C0B-44ED-BE13-F34E87C6EF79}" destId="{DEE12C4B-F663-4AE8-9503-E362EDC4A3C7}" srcOrd="0" destOrd="0" presId="urn:microsoft.com/office/officeart/2005/8/layout/list1"/>
    <dgm:cxn modelId="{31D51B37-7324-4F78-81B8-0E67131D12A2}" srcId="{DC5DDA3F-4C0B-44ED-BE13-F34E87C6EF79}" destId="{D2536903-373A-4C24-969F-3D680A4486B1}" srcOrd="0" destOrd="0" parTransId="{7FEB5BB9-9D93-43AA-8FDF-28C789C5CB14}" sibTransId="{EED2D526-2EEF-4936-8FB4-42875DC3B7D7}"/>
    <dgm:cxn modelId="{F7568238-D669-4656-94B1-7034CEE8FBA2}" type="presOf" srcId="{DF36D568-5AE0-4100-AF25-E1B7279ABDA5}" destId="{611799D3-A9B0-4061-AB09-94D3B449BD5C}" srcOrd="0" destOrd="0" presId="urn:microsoft.com/office/officeart/2005/8/layout/list1"/>
    <dgm:cxn modelId="{E473603B-3141-4829-A429-03547075F2A4}" type="presOf" srcId="{049CCED2-62AD-451B-9144-D1DC8A28F349}" destId="{937099DB-F4A7-4E68-BBCE-72FB7EEA9E32}" srcOrd="0" destOrd="0" presId="urn:microsoft.com/office/officeart/2005/8/layout/list1"/>
    <dgm:cxn modelId="{4B0EB53E-6F8C-443A-9603-736B13691433}" type="presOf" srcId="{FB2C90A6-411E-48CF-B357-4AC47C89C930}" destId="{8C998A8E-0D7F-4ECB-B598-4CDC0D2E3744}" srcOrd="1" destOrd="0" presId="urn:microsoft.com/office/officeart/2005/8/layout/list1"/>
    <dgm:cxn modelId="{7D9CB462-D930-489E-91AD-0FBA4D2B5C2C}" srcId="{35960210-701D-45EC-8985-E690C2C5CB5B}" destId="{FB2C90A6-411E-48CF-B357-4AC47C89C930}" srcOrd="2" destOrd="0" parTransId="{193B38E4-B30F-4BF3-ABC2-F4C9E0A74B63}" sibTransId="{B9A36BF3-E196-4754-85A3-14A18F541E75}"/>
    <dgm:cxn modelId="{C9F87E70-924A-4EF2-B5E7-E5DD636E52AF}" type="presOf" srcId="{4B15E5C9-FA25-4621-A734-C6403562EFCF}" destId="{F0D65F9E-F037-4881-9BCB-2C6705487E08}" srcOrd="0" destOrd="0" presId="urn:microsoft.com/office/officeart/2005/8/layout/list1"/>
    <dgm:cxn modelId="{32953E72-6A91-4351-A03F-4CF0914791C5}" type="presOf" srcId="{DE8F16FD-6DC2-48A6-BF6A-403F30BBEB50}" destId="{A8101D1C-A4FD-4F0F-BAF6-806A2F2DE979}" srcOrd="0" destOrd="0" presId="urn:microsoft.com/office/officeart/2005/8/layout/list1"/>
    <dgm:cxn modelId="{061CBA54-EAD3-47C8-A9A3-929D97582B99}" srcId="{049CCED2-62AD-451B-9144-D1DC8A28F349}" destId="{3EC567BB-B672-4F0A-BC3B-161F77F92028}" srcOrd="2" destOrd="0" parTransId="{5C283F41-87FF-41B0-B78B-0F5CDA57174B}" sibTransId="{0A862868-9C67-4D5E-B105-04EE9AA5AA3D}"/>
    <dgm:cxn modelId="{725B1B76-6946-4F2F-8DBA-0BAEF6DB2A95}" srcId="{049CCED2-62AD-451B-9144-D1DC8A28F349}" destId="{DE8F16FD-6DC2-48A6-BF6A-403F30BBEB50}" srcOrd="0" destOrd="0" parTransId="{4147A43B-2BF8-49C3-8215-5431781E9F49}" sibTransId="{158F4909-CA4C-41B9-8A91-85368D910F04}"/>
    <dgm:cxn modelId="{DECB015A-D2C9-4467-BEB8-15A893AF9FF9}" srcId="{35960210-701D-45EC-8985-E690C2C5CB5B}" destId="{DC5DDA3F-4C0B-44ED-BE13-F34E87C6EF79}" srcOrd="1" destOrd="0" parTransId="{F60CBFCE-BC2E-4F38-95AC-10960401C126}" sibTransId="{B562BA33-B3F3-4D6C-A74B-44AB5D3AA6E6}"/>
    <dgm:cxn modelId="{0635327D-2867-4D91-AE3C-FB423AD86E58}" srcId="{35960210-701D-45EC-8985-E690C2C5CB5B}" destId="{DF36D568-5AE0-4100-AF25-E1B7279ABDA5}" srcOrd="0" destOrd="0" parTransId="{83619C22-4818-4A7D-AAE1-14BAE2251012}" sibTransId="{E0FC7B52-7EA4-4E5E-8A87-249140F0ECD5}"/>
    <dgm:cxn modelId="{38D28583-71B2-441B-ACB9-BE7F601170F8}" type="presOf" srcId="{D2536903-373A-4C24-969F-3D680A4486B1}" destId="{D785DEE9-F1A1-4839-A1DA-2632375E2E62}" srcOrd="0" destOrd="0" presId="urn:microsoft.com/office/officeart/2005/8/layout/list1"/>
    <dgm:cxn modelId="{8EEA1888-F4DD-4788-98E4-839B9B803200}" type="presOf" srcId="{977FEFFB-209B-4E80-BDC0-513F1446A177}" destId="{A8101D1C-A4FD-4F0F-BAF6-806A2F2DE979}" srcOrd="0" destOrd="1" presId="urn:microsoft.com/office/officeart/2005/8/layout/list1"/>
    <dgm:cxn modelId="{A5068397-9E6B-4808-841B-E36467F4AFDF}" srcId="{DF36D568-5AE0-4100-AF25-E1B7279ABDA5}" destId="{2F35AB2E-A382-4F7D-99B4-0F3C253192C7}" srcOrd="1" destOrd="0" parTransId="{B9241DCF-F486-453C-81A4-DCA8705AF174}" sibTransId="{69D30C70-6E8C-4D4B-A823-9D9B3219D68F}"/>
    <dgm:cxn modelId="{56D55A9F-5E8E-495D-8CE7-6D39769E2FF1}" type="presOf" srcId="{35960210-701D-45EC-8985-E690C2C5CB5B}" destId="{99A1D367-AF05-4675-BF21-28DA1A00E719}" srcOrd="0" destOrd="0" presId="urn:microsoft.com/office/officeart/2005/8/layout/list1"/>
    <dgm:cxn modelId="{E4BC06C0-7045-4A0D-9882-523CF60ED27E}" srcId="{35960210-701D-45EC-8985-E690C2C5CB5B}" destId="{049CCED2-62AD-451B-9144-D1DC8A28F349}" srcOrd="3" destOrd="0" parTransId="{2ECC87A6-BAC3-4D14-9384-73A83E8F1FED}" sibTransId="{B0918DFB-3D3B-4722-B897-AD4F7C1CB12B}"/>
    <dgm:cxn modelId="{EF5619CB-B3B3-42F5-9AE1-883989787147}" type="presOf" srcId="{2F35AB2E-A382-4F7D-99B4-0F3C253192C7}" destId="{BD7E2F88-1B5A-43AB-B51C-B645950E0B65}" srcOrd="0" destOrd="1" presId="urn:microsoft.com/office/officeart/2005/8/layout/list1"/>
    <dgm:cxn modelId="{4BF2F9CD-A13C-480E-BC80-F0D6908CAA01}" type="presOf" srcId="{24EBA73B-9A71-47F3-AA00-D64111B262DE}" destId="{BD7E2F88-1B5A-43AB-B51C-B645950E0B65}" srcOrd="0" destOrd="0" presId="urn:microsoft.com/office/officeart/2005/8/layout/list1"/>
    <dgm:cxn modelId="{936BD9CE-B2C4-408D-9221-61D263954E55}" type="presOf" srcId="{DF36D568-5AE0-4100-AF25-E1B7279ABDA5}" destId="{DFC533FB-473E-4AF4-91E0-23F84135E351}" srcOrd="1" destOrd="0" presId="urn:microsoft.com/office/officeart/2005/8/layout/list1"/>
    <dgm:cxn modelId="{51F01ECF-2650-4673-8BC6-37D5D0296D07}" type="presOf" srcId="{FB2C90A6-411E-48CF-B357-4AC47C89C930}" destId="{D07115E4-C748-4F2C-A500-C6AF52A33239}" srcOrd="0" destOrd="0" presId="urn:microsoft.com/office/officeart/2005/8/layout/list1"/>
    <dgm:cxn modelId="{E70275EE-9243-4FE5-BEDF-0C26079AEC59}" srcId="{FB2C90A6-411E-48CF-B357-4AC47C89C930}" destId="{4B15E5C9-FA25-4621-A734-C6403562EFCF}" srcOrd="0" destOrd="0" parTransId="{0D6C463D-5FA1-4D4F-BAFB-0569879A98AF}" sibTransId="{3FECA181-A580-481F-AC69-1313B76124B2}"/>
    <dgm:cxn modelId="{63665CEF-9FFA-4650-A72A-7F4E5974FC4E}" srcId="{DF36D568-5AE0-4100-AF25-E1B7279ABDA5}" destId="{24EBA73B-9A71-47F3-AA00-D64111B262DE}" srcOrd="0" destOrd="0" parTransId="{E3621216-1693-4498-9988-4D90CA273AF7}" sibTransId="{713A6DF0-88E7-412A-872C-CEAB64B42ECB}"/>
    <dgm:cxn modelId="{2CCCD1F8-9BF7-44F7-9E54-D035FE966426}" type="presParOf" srcId="{99A1D367-AF05-4675-BF21-28DA1A00E719}" destId="{62E4393F-4934-4774-AD4B-E87C71564BFB}" srcOrd="0" destOrd="0" presId="urn:microsoft.com/office/officeart/2005/8/layout/list1"/>
    <dgm:cxn modelId="{1F92AFC8-8E0B-4F5E-816E-A6CE61D4FBAA}" type="presParOf" srcId="{62E4393F-4934-4774-AD4B-E87C71564BFB}" destId="{611799D3-A9B0-4061-AB09-94D3B449BD5C}" srcOrd="0" destOrd="0" presId="urn:microsoft.com/office/officeart/2005/8/layout/list1"/>
    <dgm:cxn modelId="{F6AFA28B-9334-41E3-BAD7-90E40EBF7D69}" type="presParOf" srcId="{62E4393F-4934-4774-AD4B-E87C71564BFB}" destId="{DFC533FB-473E-4AF4-91E0-23F84135E351}" srcOrd="1" destOrd="0" presId="urn:microsoft.com/office/officeart/2005/8/layout/list1"/>
    <dgm:cxn modelId="{1CDC533C-25B3-4541-940A-841364933700}" type="presParOf" srcId="{99A1D367-AF05-4675-BF21-28DA1A00E719}" destId="{61DD0D33-2630-44E1-B75B-6B63DF3A3BBC}" srcOrd="1" destOrd="0" presId="urn:microsoft.com/office/officeart/2005/8/layout/list1"/>
    <dgm:cxn modelId="{16BB9E7F-BF34-4144-9E93-B51D85600B8A}" type="presParOf" srcId="{99A1D367-AF05-4675-BF21-28DA1A00E719}" destId="{BD7E2F88-1B5A-43AB-B51C-B645950E0B65}" srcOrd="2" destOrd="0" presId="urn:microsoft.com/office/officeart/2005/8/layout/list1"/>
    <dgm:cxn modelId="{D8AD668A-DA70-483A-9BA0-CD8B86707459}" type="presParOf" srcId="{99A1D367-AF05-4675-BF21-28DA1A00E719}" destId="{0AB65AD7-0365-493A-999E-DE53B0D37289}" srcOrd="3" destOrd="0" presId="urn:microsoft.com/office/officeart/2005/8/layout/list1"/>
    <dgm:cxn modelId="{78433783-0325-4F1D-95F5-E173284A4105}" type="presParOf" srcId="{99A1D367-AF05-4675-BF21-28DA1A00E719}" destId="{9A1153C5-B386-4F3B-A236-2225A0281DB0}" srcOrd="4" destOrd="0" presId="urn:microsoft.com/office/officeart/2005/8/layout/list1"/>
    <dgm:cxn modelId="{CF9D9034-6F3D-4F67-9ACC-59103C2790F4}" type="presParOf" srcId="{9A1153C5-B386-4F3B-A236-2225A0281DB0}" destId="{DEE12C4B-F663-4AE8-9503-E362EDC4A3C7}" srcOrd="0" destOrd="0" presId="urn:microsoft.com/office/officeart/2005/8/layout/list1"/>
    <dgm:cxn modelId="{78F826F5-C858-4DF5-81B9-90755172B8BA}" type="presParOf" srcId="{9A1153C5-B386-4F3B-A236-2225A0281DB0}" destId="{6B2AD656-C691-4FA6-B1C7-DADF13EFB67C}" srcOrd="1" destOrd="0" presId="urn:microsoft.com/office/officeart/2005/8/layout/list1"/>
    <dgm:cxn modelId="{3B7DEDBC-A67B-4D57-BE64-6482D00AE6EE}" type="presParOf" srcId="{99A1D367-AF05-4675-BF21-28DA1A00E719}" destId="{42778F1B-584B-4B18-8F85-AADE32E5E05A}" srcOrd="5" destOrd="0" presId="urn:microsoft.com/office/officeart/2005/8/layout/list1"/>
    <dgm:cxn modelId="{45CD3F22-AFEB-44E7-B61B-5F16857992DC}" type="presParOf" srcId="{99A1D367-AF05-4675-BF21-28DA1A00E719}" destId="{D785DEE9-F1A1-4839-A1DA-2632375E2E62}" srcOrd="6" destOrd="0" presId="urn:microsoft.com/office/officeart/2005/8/layout/list1"/>
    <dgm:cxn modelId="{EB7A7487-011A-4B55-806E-87B9FB700699}" type="presParOf" srcId="{99A1D367-AF05-4675-BF21-28DA1A00E719}" destId="{5ED53D1F-1907-4A6B-A0DF-1CB4257DD864}" srcOrd="7" destOrd="0" presId="urn:microsoft.com/office/officeart/2005/8/layout/list1"/>
    <dgm:cxn modelId="{7BE6632A-04FF-4414-A7BA-0E6E4994C20A}" type="presParOf" srcId="{99A1D367-AF05-4675-BF21-28DA1A00E719}" destId="{6D6B120D-2CA0-4BEB-A637-CE8F5313E0B4}" srcOrd="8" destOrd="0" presId="urn:microsoft.com/office/officeart/2005/8/layout/list1"/>
    <dgm:cxn modelId="{578463C0-DF71-407D-8E12-D216D66A3703}" type="presParOf" srcId="{6D6B120D-2CA0-4BEB-A637-CE8F5313E0B4}" destId="{D07115E4-C748-4F2C-A500-C6AF52A33239}" srcOrd="0" destOrd="0" presId="urn:microsoft.com/office/officeart/2005/8/layout/list1"/>
    <dgm:cxn modelId="{8F315C25-444A-413A-B075-1141B120ED20}" type="presParOf" srcId="{6D6B120D-2CA0-4BEB-A637-CE8F5313E0B4}" destId="{8C998A8E-0D7F-4ECB-B598-4CDC0D2E3744}" srcOrd="1" destOrd="0" presId="urn:microsoft.com/office/officeart/2005/8/layout/list1"/>
    <dgm:cxn modelId="{880A96AD-D981-4DF8-A642-194E9C9FACFD}" type="presParOf" srcId="{99A1D367-AF05-4675-BF21-28DA1A00E719}" destId="{40C4954C-209B-4E31-974C-5707C5E1B533}" srcOrd="9" destOrd="0" presId="urn:microsoft.com/office/officeart/2005/8/layout/list1"/>
    <dgm:cxn modelId="{A25EB090-70B8-4FB9-B59C-C30AF74AD792}" type="presParOf" srcId="{99A1D367-AF05-4675-BF21-28DA1A00E719}" destId="{F0D65F9E-F037-4881-9BCB-2C6705487E08}" srcOrd="10" destOrd="0" presId="urn:microsoft.com/office/officeart/2005/8/layout/list1"/>
    <dgm:cxn modelId="{01B529AA-83FF-462C-BCB9-E59F018944FF}" type="presParOf" srcId="{99A1D367-AF05-4675-BF21-28DA1A00E719}" destId="{1A8830E7-6118-4C13-B7BC-2926345E130E}" srcOrd="11" destOrd="0" presId="urn:microsoft.com/office/officeart/2005/8/layout/list1"/>
    <dgm:cxn modelId="{AD97606B-7266-4D59-A2B4-C3450B707FD4}" type="presParOf" srcId="{99A1D367-AF05-4675-BF21-28DA1A00E719}" destId="{38D55842-03F0-416F-846F-9560B1A2EB2C}" srcOrd="12" destOrd="0" presId="urn:microsoft.com/office/officeart/2005/8/layout/list1"/>
    <dgm:cxn modelId="{86BC3174-E59B-4927-9427-D555DEC8CBFA}" type="presParOf" srcId="{38D55842-03F0-416F-846F-9560B1A2EB2C}" destId="{937099DB-F4A7-4E68-BBCE-72FB7EEA9E32}" srcOrd="0" destOrd="0" presId="urn:microsoft.com/office/officeart/2005/8/layout/list1"/>
    <dgm:cxn modelId="{AD3595B9-CA62-4209-B802-6814A8085CB6}" type="presParOf" srcId="{38D55842-03F0-416F-846F-9560B1A2EB2C}" destId="{BBF8C97B-37CF-4FB7-8404-56C6DBCB29C1}" srcOrd="1" destOrd="0" presId="urn:microsoft.com/office/officeart/2005/8/layout/list1"/>
    <dgm:cxn modelId="{62589BF0-34A8-44E7-AA2E-5371DEBAC0AA}" type="presParOf" srcId="{99A1D367-AF05-4675-BF21-28DA1A00E719}" destId="{1F707430-8052-4A52-9E18-E62DB0FD6AF8}" srcOrd="13" destOrd="0" presId="urn:microsoft.com/office/officeart/2005/8/layout/list1"/>
    <dgm:cxn modelId="{E8A1782C-552C-46B0-8061-977AC923ED00}" type="presParOf" srcId="{99A1D367-AF05-4675-BF21-28DA1A00E719}" destId="{A8101D1C-A4FD-4F0F-BAF6-806A2F2DE979}"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7E2F88-1B5A-43AB-B51C-B645950E0B65}">
      <dsp:nvSpPr>
        <dsp:cNvPr id="0" name=""/>
        <dsp:cNvSpPr/>
      </dsp:nvSpPr>
      <dsp:spPr>
        <a:xfrm>
          <a:off x="0" y="618515"/>
          <a:ext cx="11865428" cy="62606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0889" tIns="312420" rIns="920889"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The primary reason for contributing to a pension is to provide an income in retirement. </a:t>
          </a:r>
        </a:p>
      </dsp:txBody>
      <dsp:txXfrm>
        <a:off x="0" y="618515"/>
        <a:ext cx="11865428" cy="626062"/>
      </dsp:txXfrm>
    </dsp:sp>
    <dsp:sp modelId="{DFC533FB-473E-4AF4-91E0-23F84135E351}">
      <dsp:nvSpPr>
        <dsp:cNvPr id="0" name=""/>
        <dsp:cNvSpPr/>
      </dsp:nvSpPr>
      <dsp:spPr>
        <a:xfrm>
          <a:off x="593271" y="397115"/>
          <a:ext cx="8305799"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3939" tIns="0" rIns="313939" bIns="0" numCol="1" spcCol="1270" anchor="ctr" anchorCtr="0">
          <a:noAutofit/>
        </a:bodyPr>
        <a:lstStyle/>
        <a:p>
          <a:pPr marL="0" lvl="0" indent="0" algn="l" defTabSz="666750">
            <a:lnSpc>
              <a:spcPct val="90000"/>
            </a:lnSpc>
            <a:spcBef>
              <a:spcPct val="0"/>
            </a:spcBef>
            <a:spcAft>
              <a:spcPct val="35000"/>
            </a:spcAft>
            <a:buNone/>
          </a:pPr>
          <a:r>
            <a:rPr lang="en-US" sz="1500" kern="1200" dirty="0"/>
            <a:t>Income in retirement</a:t>
          </a:r>
        </a:p>
      </dsp:txBody>
      <dsp:txXfrm>
        <a:off x="614887" y="418731"/>
        <a:ext cx="8262567" cy="399568"/>
      </dsp:txXfrm>
    </dsp:sp>
    <dsp:sp modelId="{D785DEE9-F1A1-4839-A1DA-2632375E2E62}">
      <dsp:nvSpPr>
        <dsp:cNvPr id="0" name=""/>
        <dsp:cNvSpPr/>
      </dsp:nvSpPr>
      <dsp:spPr>
        <a:xfrm>
          <a:off x="0" y="1546978"/>
          <a:ext cx="11865428" cy="14883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0889" tIns="312420" rIns="920889"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Whether you are in the USS, or the </a:t>
          </a:r>
          <a:r>
            <a:rPr lang="en-US" sz="1500" kern="1200" dirty="0" err="1"/>
            <a:t>USPSS</a:t>
          </a:r>
          <a:r>
            <a:rPr lang="en-US" sz="1500" kern="1200" dirty="0"/>
            <a:t> pension plan you have life assurance to the value of at least 3 times your annual </a:t>
          </a:r>
          <a:r>
            <a:rPr lang="en-US" sz="1500" kern="1200"/>
            <a:t>salary. </a:t>
          </a:r>
          <a:endParaRPr lang="en-US" sz="1500" kern="1200" dirty="0"/>
        </a:p>
        <a:p>
          <a:pPr marL="114300" lvl="1" indent="-114300" algn="l" defTabSz="666750">
            <a:lnSpc>
              <a:spcPct val="90000"/>
            </a:lnSpc>
            <a:spcBef>
              <a:spcPct val="0"/>
            </a:spcBef>
            <a:spcAft>
              <a:spcPct val="15000"/>
            </a:spcAft>
            <a:buChar char="•"/>
          </a:pPr>
          <a:r>
            <a:rPr lang="en-US" sz="1500" kern="1200" dirty="0"/>
            <a:t>In some cases there are also additional benefits payable, you should refer to your pensions documentation to check the detail.</a:t>
          </a:r>
        </a:p>
        <a:p>
          <a:pPr marL="114300" lvl="1" indent="-114300" algn="l" defTabSz="666750">
            <a:lnSpc>
              <a:spcPct val="90000"/>
            </a:lnSpc>
            <a:spcBef>
              <a:spcPct val="0"/>
            </a:spcBef>
            <a:spcAft>
              <a:spcPct val="15000"/>
            </a:spcAft>
            <a:buChar char="•"/>
          </a:pPr>
          <a:r>
            <a:rPr lang="en-US" sz="1500" kern="1200" dirty="0"/>
            <a:t>So peace of mind, at no additional cost to you.</a:t>
          </a:r>
        </a:p>
      </dsp:txBody>
      <dsp:txXfrm>
        <a:off x="0" y="1546978"/>
        <a:ext cx="11865428" cy="1488375"/>
      </dsp:txXfrm>
    </dsp:sp>
    <dsp:sp modelId="{6B2AD656-C691-4FA6-B1C7-DADF13EFB67C}">
      <dsp:nvSpPr>
        <dsp:cNvPr id="0" name=""/>
        <dsp:cNvSpPr/>
      </dsp:nvSpPr>
      <dsp:spPr>
        <a:xfrm>
          <a:off x="593271" y="1325578"/>
          <a:ext cx="8305799"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3939" tIns="0" rIns="313939" bIns="0" numCol="1" spcCol="1270" anchor="ctr" anchorCtr="0">
          <a:noAutofit/>
        </a:bodyPr>
        <a:lstStyle/>
        <a:p>
          <a:pPr marL="0" lvl="0" indent="0" algn="l" defTabSz="666750">
            <a:lnSpc>
              <a:spcPct val="90000"/>
            </a:lnSpc>
            <a:spcBef>
              <a:spcPct val="0"/>
            </a:spcBef>
            <a:spcAft>
              <a:spcPct val="35000"/>
            </a:spcAft>
            <a:buNone/>
          </a:pPr>
          <a:r>
            <a:rPr lang="en-US" sz="1500" kern="1200" dirty="0"/>
            <a:t>Life assurance and other benefits payable on death </a:t>
          </a:r>
        </a:p>
      </dsp:txBody>
      <dsp:txXfrm>
        <a:off x="614887" y="1347194"/>
        <a:ext cx="8262567" cy="399568"/>
      </dsp:txXfrm>
    </dsp:sp>
    <dsp:sp modelId="{A8101D1C-A4FD-4F0F-BAF6-806A2F2DE979}">
      <dsp:nvSpPr>
        <dsp:cNvPr id="0" name=""/>
        <dsp:cNvSpPr/>
      </dsp:nvSpPr>
      <dsp:spPr>
        <a:xfrm>
          <a:off x="0" y="3381175"/>
          <a:ext cx="11865428" cy="8505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0889" tIns="312420" rIns="920889"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Contributions to our pension plans are both tax free and, in most circumstances, result in lower national insurance</a:t>
          </a:r>
        </a:p>
        <a:p>
          <a:pPr marL="114300" lvl="1" indent="-114300" algn="l" defTabSz="666750">
            <a:lnSpc>
              <a:spcPct val="90000"/>
            </a:lnSpc>
            <a:spcBef>
              <a:spcPct val="0"/>
            </a:spcBef>
            <a:spcAft>
              <a:spcPct val="15000"/>
            </a:spcAft>
            <a:buChar char="•"/>
          </a:pPr>
          <a:r>
            <a:rPr lang="en-US" sz="1500" kern="1200" dirty="0"/>
            <a:t>So for example, if you earn £30,000 per annum and contribute 8% of your salary, your salary only reduces by </a:t>
          </a:r>
          <a:r>
            <a:rPr lang="en-US" sz="1500" kern="1200" dirty="0">
              <a:solidFill>
                <a:srgbClr val="FF0000"/>
              </a:solidFill>
            </a:rPr>
            <a:t>c6%</a:t>
          </a:r>
          <a:r>
            <a:rPr lang="en-US" sz="1500" kern="1200" dirty="0"/>
            <a:t> </a:t>
          </a:r>
        </a:p>
      </dsp:txBody>
      <dsp:txXfrm>
        <a:off x="0" y="3381175"/>
        <a:ext cx="11865428" cy="850500"/>
      </dsp:txXfrm>
    </dsp:sp>
    <dsp:sp modelId="{BBF8C97B-37CF-4FB7-8404-56C6DBCB29C1}">
      <dsp:nvSpPr>
        <dsp:cNvPr id="0" name=""/>
        <dsp:cNvSpPr/>
      </dsp:nvSpPr>
      <dsp:spPr>
        <a:xfrm>
          <a:off x="593271" y="3116353"/>
          <a:ext cx="8305799"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3939" tIns="0" rIns="313939" bIns="0" numCol="1" spcCol="1270" anchor="ctr" anchorCtr="0">
          <a:noAutofit/>
        </a:bodyPr>
        <a:lstStyle/>
        <a:p>
          <a:pPr marL="0" lvl="0" indent="0" algn="l" defTabSz="666750">
            <a:lnSpc>
              <a:spcPct val="90000"/>
            </a:lnSpc>
            <a:spcBef>
              <a:spcPct val="0"/>
            </a:spcBef>
            <a:spcAft>
              <a:spcPct val="35000"/>
            </a:spcAft>
            <a:buNone/>
          </a:pPr>
          <a:r>
            <a:rPr lang="en-US" sz="1500" kern="1200" dirty="0"/>
            <a:t>Contributions, free from tax. </a:t>
          </a:r>
        </a:p>
      </dsp:txBody>
      <dsp:txXfrm>
        <a:off x="614887" y="3137969"/>
        <a:ext cx="8262567" cy="399568"/>
      </dsp:txXfrm>
    </dsp:sp>
    <dsp:sp modelId="{1572BDAF-9BA3-4DDA-B1A8-8F077060D5EB}">
      <dsp:nvSpPr>
        <dsp:cNvPr id="0" name=""/>
        <dsp:cNvSpPr/>
      </dsp:nvSpPr>
      <dsp:spPr>
        <a:xfrm>
          <a:off x="0" y="4490653"/>
          <a:ext cx="11865428" cy="62606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0889" tIns="312420" rIns="920889"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When you take your pension (any time after you are 55 years old) you can take some of it as a tax free lump sum. </a:t>
          </a:r>
        </a:p>
      </dsp:txBody>
      <dsp:txXfrm>
        <a:off x="0" y="4490653"/>
        <a:ext cx="11865428" cy="626062"/>
      </dsp:txXfrm>
    </dsp:sp>
    <dsp:sp modelId="{533747FB-2FB2-4319-A5AC-918CBFA5FA2C}">
      <dsp:nvSpPr>
        <dsp:cNvPr id="0" name=""/>
        <dsp:cNvSpPr/>
      </dsp:nvSpPr>
      <dsp:spPr>
        <a:xfrm>
          <a:off x="593271" y="4269253"/>
          <a:ext cx="8305799"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3939" tIns="0" rIns="313939" bIns="0" numCol="1" spcCol="1270" anchor="ctr" anchorCtr="0">
          <a:noAutofit/>
        </a:bodyPr>
        <a:lstStyle/>
        <a:p>
          <a:pPr marL="0" lvl="0" indent="0" algn="l" defTabSz="666750">
            <a:lnSpc>
              <a:spcPct val="90000"/>
            </a:lnSpc>
            <a:spcBef>
              <a:spcPct val="0"/>
            </a:spcBef>
            <a:spcAft>
              <a:spcPct val="35000"/>
            </a:spcAft>
            <a:buNone/>
          </a:pPr>
          <a:r>
            <a:rPr lang="en-US" sz="1500" kern="1200" dirty="0"/>
            <a:t>Tax free lump sum </a:t>
          </a:r>
        </a:p>
      </dsp:txBody>
      <dsp:txXfrm>
        <a:off x="614887" y="4290869"/>
        <a:ext cx="8262567" cy="3995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7E2F88-1B5A-43AB-B51C-B645950E0B65}">
      <dsp:nvSpPr>
        <dsp:cNvPr id="0" name=""/>
        <dsp:cNvSpPr/>
      </dsp:nvSpPr>
      <dsp:spPr>
        <a:xfrm>
          <a:off x="0" y="221606"/>
          <a:ext cx="11805665" cy="9182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6251" tIns="229108" rIns="916251"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This is the person whom you nominate to receive the benefits payable in the event of your death while employed by the University. The ultimate decision on who receives your benefits is made by the people accountable for the scheme.</a:t>
          </a:r>
        </a:p>
        <a:p>
          <a:pPr marL="114300" lvl="1" indent="-114300" algn="l" defTabSz="622300">
            <a:lnSpc>
              <a:spcPct val="90000"/>
            </a:lnSpc>
            <a:spcBef>
              <a:spcPct val="0"/>
            </a:spcBef>
            <a:spcAft>
              <a:spcPct val="15000"/>
            </a:spcAft>
            <a:buChar char="•"/>
          </a:pPr>
          <a:r>
            <a:rPr lang="en-US" sz="1400" kern="1200" dirty="0"/>
            <a:t>Contact the pensions team if you haven’t nominated your beneficiary/</a:t>
          </a:r>
          <a:r>
            <a:rPr lang="en-US" sz="1400" kern="1200" dirty="0" err="1"/>
            <a:t>ies</a:t>
          </a:r>
          <a:r>
            <a:rPr lang="en-US" sz="1400" kern="1200" dirty="0"/>
            <a:t> yet.</a:t>
          </a:r>
        </a:p>
      </dsp:txBody>
      <dsp:txXfrm>
        <a:off x="0" y="221606"/>
        <a:ext cx="11805665" cy="918225"/>
      </dsp:txXfrm>
    </dsp:sp>
    <dsp:sp modelId="{DFC533FB-473E-4AF4-91E0-23F84135E351}">
      <dsp:nvSpPr>
        <dsp:cNvPr id="0" name=""/>
        <dsp:cNvSpPr/>
      </dsp:nvSpPr>
      <dsp:spPr>
        <a:xfrm>
          <a:off x="590283" y="59246"/>
          <a:ext cx="8263965" cy="324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2358" tIns="0" rIns="312358" bIns="0" numCol="1" spcCol="1270" anchor="ctr" anchorCtr="0">
          <a:noAutofit/>
        </a:bodyPr>
        <a:lstStyle/>
        <a:p>
          <a:pPr marL="0" lvl="0" indent="0" algn="l" defTabSz="488950">
            <a:lnSpc>
              <a:spcPct val="90000"/>
            </a:lnSpc>
            <a:spcBef>
              <a:spcPct val="0"/>
            </a:spcBef>
            <a:spcAft>
              <a:spcPct val="35000"/>
            </a:spcAft>
            <a:buNone/>
          </a:pPr>
          <a:r>
            <a:rPr lang="en-US" sz="1100" kern="1200" dirty="0"/>
            <a:t>1</a:t>
          </a:r>
          <a:r>
            <a:rPr lang="en-US" sz="1400" kern="1200" dirty="0"/>
            <a:t>. Nominate a Beneficiary</a:t>
          </a:r>
          <a:r>
            <a:rPr lang="en-US" sz="1100" kern="1200" dirty="0"/>
            <a:t>	</a:t>
          </a:r>
        </a:p>
      </dsp:txBody>
      <dsp:txXfrm>
        <a:off x="606135" y="75098"/>
        <a:ext cx="8232261" cy="293016"/>
      </dsp:txXfrm>
    </dsp:sp>
    <dsp:sp modelId="{D785DEE9-F1A1-4839-A1DA-2632375E2E62}">
      <dsp:nvSpPr>
        <dsp:cNvPr id="0" name=""/>
        <dsp:cNvSpPr/>
      </dsp:nvSpPr>
      <dsp:spPr>
        <a:xfrm>
          <a:off x="0" y="1361591"/>
          <a:ext cx="11805665" cy="7103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6251" tIns="229108" rIns="916251"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You can nominate anyone that you would like to receive the benefit, but you might want to think about who would be impacted financially by your death, e.g. spouse, civil partner, sibling, children or friend.</a:t>
          </a:r>
        </a:p>
      </dsp:txBody>
      <dsp:txXfrm>
        <a:off x="0" y="1361591"/>
        <a:ext cx="11805665" cy="710325"/>
      </dsp:txXfrm>
    </dsp:sp>
    <dsp:sp modelId="{6B2AD656-C691-4FA6-B1C7-DADF13EFB67C}">
      <dsp:nvSpPr>
        <dsp:cNvPr id="0" name=""/>
        <dsp:cNvSpPr/>
      </dsp:nvSpPr>
      <dsp:spPr>
        <a:xfrm>
          <a:off x="590283" y="1199231"/>
          <a:ext cx="8263965" cy="324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2358" tIns="0" rIns="312358" bIns="0" numCol="1" spcCol="1270" anchor="ctr" anchorCtr="0">
          <a:noAutofit/>
        </a:bodyPr>
        <a:lstStyle/>
        <a:p>
          <a:pPr marL="0" lvl="0" indent="0" algn="l" defTabSz="622300">
            <a:lnSpc>
              <a:spcPct val="90000"/>
            </a:lnSpc>
            <a:spcBef>
              <a:spcPct val="0"/>
            </a:spcBef>
            <a:spcAft>
              <a:spcPct val="35000"/>
            </a:spcAft>
            <a:buNone/>
          </a:pPr>
          <a:r>
            <a:rPr lang="en-US" sz="1400" kern="1200" dirty="0"/>
            <a:t>2. Keep it up to date</a:t>
          </a:r>
        </a:p>
      </dsp:txBody>
      <dsp:txXfrm>
        <a:off x="606135" y="1215083"/>
        <a:ext cx="8232261" cy="293016"/>
      </dsp:txXfrm>
    </dsp:sp>
    <dsp:sp modelId="{F0D65F9E-F037-4881-9BCB-2C6705487E08}">
      <dsp:nvSpPr>
        <dsp:cNvPr id="0" name=""/>
        <dsp:cNvSpPr/>
      </dsp:nvSpPr>
      <dsp:spPr>
        <a:xfrm>
          <a:off x="0" y="2293676"/>
          <a:ext cx="11805665" cy="5197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6251" tIns="229108" rIns="916251"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You can pay more into your pension, and that will be tax free too</a:t>
          </a:r>
          <a:r>
            <a:rPr lang="en-US" sz="1200" kern="1200" dirty="0"/>
            <a:t>.</a:t>
          </a:r>
        </a:p>
      </dsp:txBody>
      <dsp:txXfrm>
        <a:off x="0" y="2293676"/>
        <a:ext cx="11805665" cy="519750"/>
      </dsp:txXfrm>
    </dsp:sp>
    <dsp:sp modelId="{8C998A8E-0D7F-4ECB-B598-4CDC0D2E3744}">
      <dsp:nvSpPr>
        <dsp:cNvPr id="0" name=""/>
        <dsp:cNvSpPr/>
      </dsp:nvSpPr>
      <dsp:spPr>
        <a:xfrm>
          <a:off x="590283" y="2131316"/>
          <a:ext cx="8263965" cy="324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2358" tIns="0" rIns="312358" bIns="0" numCol="1" spcCol="1270" anchor="ctr" anchorCtr="0">
          <a:noAutofit/>
        </a:bodyPr>
        <a:lstStyle/>
        <a:p>
          <a:pPr marL="0" lvl="0" indent="0" algn="l" defTabSz="622300">
            <a:lnSpc>
              <a:spcPct val="90000"/>
            </a:lnSpc>
            <a:spcBef>
              <a:spcPct val="0"/>
            </a:spcBef>
            <a:spcAft>
              <a:spcPct val="35000"/>
            </a:spcAft>
            <a:buNone/>
          </a:pPr>
          <a:r>
            <a:rPr lang="en-US" sz="1400" kern="1200" dirty="0"/>
            <a:t>3. Pay additional contributions</a:t>
          </a:r>
          <a:r>
            <a:rPr lang="en-US" sz="1100" kern="1200" dirty="0"/>
            <a:t>.</a:t>
          </a:r>
        </a:p>
      </dsp:txBody>
      <dsp:txXfrm>
        <a:off x="606135" y="2147168"/>
        <a:ext cx="8232261" cy="293016"/>
      </dsp:txXfrm>
    </dsp:sp>
    <dsp:sp modelId="{A8101D1C-A4FD-4F0F-BAF6-806A2F2DE979}">
      <dsp:nvSpPr>
        <dsp:cNvPr id="0" name=""/>
        <dsp:cNvSpPr/>
      </dsp:nvSpPr>
      <dsp:spPr>
        <a:xfrm>
          <a:off x="0" y="3040391"/>
          <a:ext cx="11805665" cy="131669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6251" tIns="229108" rIns="916251"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If you are a member of USS, and you move to another USS institution, with less than one month between employments,  your pension carries on uninterrupted. </a:t>
          </a:r>
        </a:p>
        <a:p>
          <a:pPr marL="114300" lvl="1" indent="-114300" algn="l" defTabSz="622300">
            <a:lnSpc>
              <a:spcPct val="90000"/>
            </a:lnSpc>
            <a:spcBef>
              <a:spcPct val="0"/>
            </a:spcBef>
            <a:spcAft>
              <a:spcPct val="15000"/>
            </a:spcAft>
            <a:buChar char="•"/>
          </a:pPr>
          <a:r>
            <a:rPr lang="en-US" sz="1400" kern="1200" dirty="0"/>
            <a:t>If you are in </a:t>
          </a:r>
          <a:r>
            <a:rPr lang="en-US" sz="1400" kern="1200" dirty="0" err="1"/>
            <a:t>USPSS</a:t>
          </a:r>
          <a:r>
            <a:rPr lang="en-US" sz="1400" kern="1200" dirty="0"/>
            <a:t> you will have several choices, including paying into your pension pot independently, or transferring the pension pot to another registered arrangement. </a:t>
          </a:r>
        </a:p>
        <a:p>
          <a:pPr marL="114300" lvl="1" indent="-114300" algn="l" defTabSz="622300">
            <a:lnSpc>
              <a:spcPct val="90000"/>
            </a:lnSpc>
            <a:spcBef>
              <a:spcPct val="0"/>
            </a:spcBef>
            <a:spcAft>
              <a:spcPct val="15000"/>
            </a:spcAft>
            <a:buChar char="•"/>
          </a:pPr>
          <a:r>
            <a:rPr lang="en-US" sz="1400" kern="1200" dirty="0"/>
            <a:t>In either case, you’ll need to let us know so that we can help.</a:t>
          </a:r>
        </a:p>
      </dsp:txBody>
      <dsp:txXfrm>
        <a:off x="0" y="3040391"/>
        <a:ext cx="11805665" cy="1316699"/>
      </dsp:txXfrm>
    </dsp:sp>
    <dsp:sp modelId="{BBF8C97B-37CF-4FB7-8404-56C6DBCB29C1}">
      <dsp:nvSpPr>
        <dsp:cNvPr id="0" name=""/>
        <dsp:cNvSpPr/>
      </dsp:nvSpPr>
      <dsp:spPr>
        <a:xfrm>
          <a:off x="590283" y="2872826"/>
          <a:ext cx="8263965" cy="324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2358" tIns="0" rIns="312358" bIns="0" numCol="1" spcCol="1270" anchor="ctr" anchorCtr="0">
          <a:noAutofit/>
        </a:bodyPr>
        <a:lstStyle/>
        <a:p>
          <a:pPr marL="0" lvl="0" indent="0" algn="l" defTabSz="488950">
            <a:lnSpc>
              <a:spcPct val="90000"/>
            </a:lnSpc>
            <a:spcBef>
              <a:spcPct val="0"/>
            </a:spcBef>
            <a:spcAft>
              <a:spcPct val="35000"/>
            </a:spcAft>
            <a:buNone/>
          </a:pPr>
          <a:r>
            <a:rPr lang="en-US" sz="1100" kern="1200" dirty="0"/>
            <a:t>4</a:t>
          </a:r>
          <a:r>
            <a:rPr lang="en-US" sz="1400" kern="1200" dirty="0"/>
            <a:t>. Keep in touch</a:t>
          </a:r>
          <a:r>
            <a:rPr lang="en-US" sz="1100" kern="1200" dirty="0"/>
            <a:t>.</a:t>
          </a:r>
        </a:p>
      </dsp:txBody>
      <dsp:txXfrm>
        <a:off x="606135" y="2888678"/>
        <a:ext cx="8232261"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13/03/2023</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13/03/2023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CC1D15-B5DE-4BD5-A4FB-8CE7A139D482}" type="slidenum">
              <a:rPr lang="en-GB" smtClean="0"/>
              <a:t>3</a:t>
            </a:fld>
            <a:endParaRPr lang="en-GB"/>
          </a:p>
        </p:txBody>
      </p:sp>
    </p:spTree>
    <p:extLst>
      <p:ext uri="{BB962C8B-B14F-4D97-AF65-F5344CB8AC3E}">
        <p14:creationId xmlns:p14="http://schemas.microsoft.com/office/powerpoint/2010/main" val="4096459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baseline="0" dirty="0"/>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11</a:t>
            </a:fld>
            <a:endParaRPr lang="en-GB" dirty="0"/>
          </a:p>
        </p:txBody>
      </p:sp>
    </p:spTree>
    <p:extLst>
      <p:ext uri="{BB962C8B-B14F-4D97-AF65-F5344CB8AC3E}">
        <p14:creationId xmlns:p14="http://schemas.microsoft.com/office/powerpoint/2010/main" val="763661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baseline="0" dirty="0"/>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12</a:t>
            </a:fld>
            <a:endParaRPr lang="en-GB" dirty="0"/>
          </a:p>
        </p:txBody>
      </p:sp>
    </p:spTree>
    <p:extLst>
      <p:ext uri="{BB962C8B-B14F-4D97-AF65-F5344CB8AC3E}">
        <p14:creationId xmlns:p14="http://schemas.microsoft.com/office/powerpoint/2010/main" val="11566848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Flint 1">
    <p:bg>
      <p:bgPr>
        <a:solidFill>
          <a:srgbClr val="003B49"/>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5366609"/>
            <a:ext cx="1430431" cy="942921"/>
          </a:xfrm>
          <a:prstGeom prst="rect">
            <a:avLst/>
          </a:prstGeom>
        </p:spPr>
      </p:pic>
      <p:sp>
        <p:nvSpPr>
          <p:cNvPr id="18" name="Subtitle 2"/>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613511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Cobalt 1">
    <p:bg>
      <p:bgPr>
        <a:solidFill>
          <a:srgbClr val="1A3F82"/>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5366609"/>
            <a:ext cx="1430431" cy="942921"/>
          </a:xfrm>
          <a:prstGeom prst="rect">
            <a:avLst/>
          </a:prstGeom>
        </p:spPr>
      </p:pic>
      <p:sp>
        <p:nvSpPr>
          <p:cNvPr id="6" name="Subtitle 2">
            <a:extLst>
              <a:ext uri="{FF2B5EF4-FFF2-40B4-BE49-F238E27FC236}">
                <a16:creationId xmlns:a16="http://schemas.microsoft.com/office/drawing/2014/main" id="{935FE4EA-556B-314E-B3FB-875E27135C5C}"/>
              </a:ext>
            </a:extLst>
          </p:cNvPr>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274047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Coral 1">
    <p:bg>
      <p:bgPr>
        <a:solidFill>
          <a:srgbClr val="D4263E"/>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5366609"/>
            <a:ext cx="1430431" cy="942921"/>
          </a:xfrm>
          <a:prstGeom prst="rect">
            <a:avLst/>
          </a:prstGeom>
        </p:spPr>
      </p:pic>
      <p:sp>
        <p:nvSpPr>
          <p:cNvPr id="6" name="Subtitle 2">
            <a:extLst>
              <a:ext uri="{FF2B5EF4-FFF2-40B4-BE49-F238E27FC236}">
                <a16:creationId xmlns:a16="http://schemas.microsoft.com/office/drawing/2014/main" id="{CE557572-AF67-D741-B2A4-44A9FA430441}"/>
              </a:ext>
            </a:extLst>
          </p:cNvPr>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134996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Navy 1">
    <p:bg>
      <p:bgPr>
        <a:solidFill>
          <a:srgbClr val="D4263E"/>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5366609"/>
            <a:ext cx="1430431" cy="942921"/>
          </a:xfrm>
          <a:prstGeom prst="rect">
            <a:avLst/>
          </a:prstGeom>
        </p:spPr>
      </p:pic>
      <p:sp>
        <p:nvSpPr>
          <p:cNvPr id="6" name="Subtitle 2">
            <a:extLst>
              <a:ext uri="{FF2B5EF4-FFF2-40B4-BE49-F238E27FC236}">
                <a16:creationId xmlns:a16="http://schemas.microsoft.com/office/drawing/2014/main" id="{C686329D-43CB-C649-8FC5-6124209DD60B}"/>
              </a:ext>
            </a:extLst>
          </p:cNvPr>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487039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1">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5366609"/>
            <a:ext cx="1430431" cy="942921"/>
          </a:xfrm>
          <a:prstGeom prst="rect">
            <a:avLst/>
          </a:prstGeom>
        </p:spPr>
      </p:pic>
      <p:sp>
        <p:nvSpPr>
          <p:cNvPr id="6" name="Subtitle 2">
            <a:extLst>
              <a:ext uri="{FF2B5EF4-FFF2-40B4-BE49-F238E27FC236}">
                <a16:creationId xmlns:a16="http://schemas.microsoft.com/office/drawing/2014/main" id="{C90EC569-F9E9-8140-B4AF-6A9F8648F3FA}"/>
              </a:ext>
            </a:extLst>
          </p:cNvPr>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Aquamarine 1">
    <p:spTree>
      <p:nvGrpSpPr>
        <p:cNvPr id="1" name=""/>
        <p:cNvGrpSpPr/>
        <p:nvPr/>
      </p:nvGrpSpPr>
      <p:grpSpPr>
        <a:xfrm>
          <a:off x="0" y="0"/>
          <a:ext cx="0" cy="0"/>
          <a:chOff x="0" y="0"/>
          <a:chExt cx="0" cy="0"/>
        </a:xfrm>
      </p:grpSpPr>
      <p:sp>
        <p:nvSpPr>
          <p:cNvPr id="5" name="Rectangle 4"/>
          <p:cNvSpPr/>
          <p:nvPr userDrawn="1"/>
        </p:nvSpPr>
        <p:spPr>
          <a:xfrm>
            <a:off x="1" y="0"/>
            <a:ext cx="12192000" cy="68580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5366609"/>
            <a:ext cx="1430431" cy="942921"/>
          </a:xfrm>
          <a:prstGeom prst="rect">
            <a:avLst/>
          </a:prstGeom>
        </p:spPr>
      </p:pic>
      <p:sp>
        <p:nvSpPr>
          <p:cNvPr id="6" name="Subtitle 2">
            <a:extLst>
              <a:ext uri="{FF2B5EF4-FFF2-40B4-BE49-F238E27FC236}">
                <a16:creationId xmlns:a16="http://schemas.microsoft.com/office/drawing/2014/main" id="{054F35E3-20DC-1245-B7BF-E2A9FA30C0C9}"/>
              </a:ext>
            </a:extLst>
          </p:cNvPr>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840241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oS Flint 2">
    <p:bg>
      <p:bgPr>
        <a:solidFill>
          <a:srgbClr val="003B49"/>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1" name="Picture 10">
            <a:extLst>
              <a:ext uri="{FF2B5EF4-FFF2-40B4-BE49-F238E27FC236}">
                <a16:creationId xmlns:a16="http://schemas.microsoft.com/office/drawing/2014/main" id="{5C47E1F3-11D2-8442-8194-1860BE154CF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445156"/>
            <a:ext cx="1430431" cy="942921"/>
          </a:xfrm>
          <a:prstGeom prst="rect">
            <a:avLst/>
          </a:prstGeom>
        </p:spPr>
      </p:pic>
      <p:sp>
        <p:nvSpPr>
          <p:cNvPr id="12" name="Subtitle 2">
            <a:extLst>
              <a:ext uri="{FF2B5EF4-FFF2-40B4-BE49-F238E27FC236}">
                <a16:creationId xmlns:a16="http://schemas.microsoft.com/office/drawing/2014/main" id="{68E824CE-29F3-6445-A76C-C1B27454CEEF}"/>
              </a:ext>
            </a:extLst>
          </p:cNvPr>
          <p:cNvSpPr>
            <a:spLocks noGrp="1"/>
          </p:cNvSpPr>
          <p:nvPr>
            <p:ph type="subTitle" idx="1" hasCustomPrompt="1"/>
          </p:nvPr>
        </p:nvSpPr>
        <p:spPr>
          <a:xfrm>
            <a:off x="1536917" y="2655182"/>
            <a:ext cx="9144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0" name="Title 1">
            <a:extLst>
              <a:ext uri="{FF2B5EF4-FFF2-40B4-BE49-F238E27FC236}">
                <a16:creationId xmlns:a16="http://schemas.microsoft.com/office/drawing/2014/main" id="{DA98D06A-2190-1C49-88C9-9A9D8C3FCB3F}"/>
              </a:ext>
            </a:extLst>
          </p:cNvPr>
          <p:cNvSpPr>
            <a:spLocks noGrp="1"/>
          </p:cNvSpPr>
          <p:nvPr>
            <p:ph type="ctrTitle" hasCustomPrompt="1"/>
          </p:nvPr>
        </p:nvSpPr>
        <p:spPr>
          <a:xfrm>
            <a:off x="1524000" y="3071046"/>
            <a:ext cx="9144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654274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Cobalt 2">
    <p:bg>
      <p:bgPr>
        <a:solidFill>
          <a:srgbClr val="1A3F82"/>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6" name="Subtitle 2">
            <a:extLst>
              <a:ext uri="{FF2B5EF4-FFF2-40B4-BE49-F238E27FC236}">
                <a16:creationId xmlns:a16="http://schemas.microsoft.com/office/drawing/2014/main" id="{944DEDAB-DED7-8D4E-976B-1DDFF9413D9F}"/>
              </a:ext>
            </a:extLst>
          </p:cNvPr>
          <p:cNvSpPr>
            <a:spLocks noGrp="1"/>
          </p:cNvSpPr>
          <p:nvPr>
            <p:ph type="subTitle" idx="1" hasCustomPrompt="1"/>
          </p:nvPr>
        </p:nvSpPr>
        <p:spPr>
          <a:xfrm>
            <a:off x="1524000" y="2705266"/>
            <a:ext cx="9144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pic>
        <p:nvPicPr>
          <p:cNvPr id="8" name="Picture 7">
            <a:extLst>
              <a:ext uri="{FF2B5EF4-FFF2-40B4-BE49-F238E27FC236}">
                <a16:creationId xmlns:a16="http://schemas.microsoft.com/office/drawing/2014/main" id="{DED30900-7788-8D42-A6EC-C40B7A7B8FB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445156"/>
            <a:ext cx="1430431" cy="942921"/>
          </a:xfrm>
          <a:prstGeom prst="rect">
            <a:avLst/>
          </a:prstGeom>
        </p:spPr>
      </p:pic>
      <p:sp>
        <p:nvSpPr>
          <p:cNvPr id="7" name="Title 1">
            <a:extLst>
              <a:ext uri="{FF2B5EF4-FFF2-40B4-BE49-F238E27FC236}">
                <a16:creationId xmlns:a16="http://schemas.microsoft.com/office/drawing/2014/main" id="{A9C3B274-BBFE-6044-A286-605ED3BAAFEA}"/>
              </a:ext>
            </a:extLst>
          </p:cNvPr>
          <p:cNvSpPr>
            <a:spLocks noGrp="1"/>
          </p:cNvSpPr>
          <p:nvPr>
            <p:ph type="ctrTitle" hasCustomPrompt="1"/>
          </p:nvPr>
        </p:nvSpPr>
        <p:spPr>
          <a:xfrm>
            <a:off x="1524000" y="3071046"/>
            <a:ext cx="9144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785640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oS Coral 2">
    <p:bg>
      <p:bgPr>
        <a:solidFill>
          <a:srgbClr val="D4263E"/>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a:extLst>
              <a:ext uri="{FF2B5EF4-FFF2-40B4-BE49-F238E27FC236}">
                <a16:creationId xmlns:a16="http://schemas.microsoft.com/office/drawing/2014/main" id="{91FC51F6-3FB2-7046-9645-61193CD86BF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445156"/>
            <a:ext cx="1430431" cy="942921"/>
          </a:xfrm>
          <a:prstGeom prst="rect">
            <a:avLst/>
          </a:prstGeom>
        </p:spPr>
      </p:pic>
      <p:sp>
        <p:nvSpPr>
          <p:cNvPr id="9" name="Subtitle 2">
            <a:extLst>
              <a:ext uri="{FF2B5EF4-FFF2-40B4-BE49-F238E27FC236}">
                <a16:creationId xmlns:a16="http://schemas.microsoft.com/office/drawing/2014/main" id="{8A354929-EFF9-5442-B06E-68E6740AA97E}"/>
              </a:ext>
            </a:extLst>
          </p:cNvPr>
          <p:cNvSpPr>
            <a:spLocks noGrp="1"/>
          </p:cNvSpPr>
          <p:nvPr>
            <p:ph type="subTitle" idx="1" hasCustomPrompt="1"/>
          </p:nvPr>
        </p:nvSpPr>
        <p:spPr>
          <a:xfrm>
            <a:off x="1524000" y="2705266"/>
            <a:ext cx="9144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7" name="Title 1">
            <a:extLst>
              <a:ext uri="{FF2B5EF4-FFF2-40B4-BE49-F238E27FC236}">
                <a16:creationId xmlns:a16="http://schemas.microsoft.com/office/drawing/2014/main" id="{C3CC1901-6F3E-EC46-8628-1A9D3733BF4F}"/>
              </a:ext>
            </a:extLst>
          </p:cNvPr>
          <p:cNvSpPr>
            <a:spLocks noGrp="1"/>
          </p:cNvSpPr>
          <p:nvPr>
            <p:ph type="ctrTitle" hasCustomPrompt="1"/>
          </p:nvPr>
        </p:nvSpPr>
        <p:spPr>
          <a:xfrm>
            <a:off x="1524000" y="3071046"/>
            <a:ext cx="9144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440169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Navy 2">
    <p:bg>
      <p:bgPr>
        <a:solidFill>
          <a:srgbClr val="D4263E"/>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a:extLst>
              <a:ext uri="{FF2B5EF4-FFF2-40B4-BE49-F238E27FC236}">
                <a16:creationId xmlns:a16="http://schemas.microsoft.com/office/drawing/2014/main" id="{0EE4DF4A-51BF-584C-BB62-D8293CD818D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445156"/>
            <a:ext cx="1430431" cy="942921"/>
          </a:xfrm>
          <a:prstGeom prst="rect">
            <a:avLst/>
          </a:prstGeom>
        </p:spPr>
      </p:pic>
      <p:sp>
        <p:nvSpPr>
          <p:cNvPr id="9" name="Subtitle 2">
            <a:extLst>
              <a:ext uri="{FF2B5EF4-FFF2-40B4-BE49-F238E27FC236}">
                <a16:creationId xmlns:a16="http://schemas.microsoft.com/office/drawing/2014/main" id="{40033D83-FD37-8144-AE84-F8DDA7543B28}"/>
              </a:ext>
            </a:extLst>
          </p:cNvPr>
          <p:cNvSpPr>
            <a:spLocks noGrp="1"/>
          </p:cNvSpPr>
          <p:nvPr>
            <p:ph type="subTitle" idx="1" hasCustomPrompt="1"/>
          </p:nvPr>
        </p:nvSpPr>
        <p:spPr>
          <a:xfrm>
            <a:off x="1524000" y="2705266"/>
            <a:ext cx="9144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7" name="Title 1">
            <a:extLst>
              <a:ext uri="{FF2B5EF4-FFF2-40B4-BE49-F238E27FC236}">
                <a16:creationId xmlns:a16="http://schemas.microsoft.com/office/drawing/2014/main" id="{B532FD95-903B-C046-A9B7-359EE07F7B7A}"/>
              </a:ext>
            </a:extLst>
          </p:cNvPr>
          <p:cNvSpPr>
            <a:spLocks noGrp="1"/>
          </p:cNvSpPr>
          <p:nvPr>
            <p:ph type="ctrTitle" hasCustomPrompt="1"/>
          </p:nvPr>
        </p:nvSpPr>
        <p:spPr>
          <a:xfrm>
            <a:off x="1524000" y="3071046"/>
            <a:ext cx="9144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802302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oS Grape 2">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a:extLst>
              <a:ext uri="{FF2B5EF4-FFF2-40B4-BE49-F238E27FC236}">
                <a16:creationId xmlns:a16="http://schemas.microsoft.com/office/drawing/2014/main" id="{08217463-7CBF-EE40-A785-CFDEC5BE106B}"/>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445156"/>
            <a:ext cx="1430431" cy="942921"/>
          </a:xfrm>
          <a:prstGeom prst="rect">
            <a:avLst/>
          </a:prstGeom>
        </p:spPr>
      </p:pic>
      <p:sp>
        <p:nvSpPr>
          <p:cNvPr id="9" name="Subtitle 2">
            <a:extLst>
              <a:ext uri="{FF2B5EF4-FFF2-40B4-BE49-F238E27FC236}">
                <a16:creationId xmlns:a16="http://schemas.microsoft.com/office/drawing/2014/main" id="{0ABBE74E-CE44-244B-AEBB-BA80796BD961}"/>
              </a:ext>
            </a:extLst>
          </p:cNvPr>
          <p:cNvSpPr>
            <a:spLocks noGrp="1"/>
          </p:cNvSpPr>
          <p:nvPr>
            <p:ph type="subTitle" idx="1" hasCustomPrompt="1"/>
          </p:nvPr>
        </p:nvSpPr>
        <p:spPr>
          <a:xfrm>
            <a:off x="1524000" y="2705266"/>
            <a:ext cx="9144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7" name="Title 1">
            <a:extLst>
              <a:ext uri="{FF2B5EF4-FFF2-40B4-BE49-F238E27FC236}">
                <a16:creationId xmlns:a16="http://schemas.microsoft.com/office/drawing/2014/main" id="{F3B4EDD8-9E4C-5044-AFFD-02229CAE8D1F}"/>
              </a:ext>
            </a:extLst>
          </p:cNvPr>
          <p:cNvSpPr>
            <a:spLocks noGrp="1"/>
          </p:cNvSpPr>
          <p:nvPr>
            <p:ph type="ctrTitle" hasCustomPrompt="1"/>
          </p:nvPr>
        </p:nvSpPr>
        <p:spPr>
          <a:xfrm>
            <a:off x="1524000" y="3071046"/>
            <a:ext cx="9144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742900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Aquamarine 2">
    <p:spTree>
      <p:nvGrpSpPr>
        <p:cNvPr id="1" name=""/>
        <p:cNvGrpSpPr/>
        <p:nvPr/>
      </p:nvGrpSpPr>
      <p:grpSpPr>
        <a:xfrm>
          <a:off x="0" y="0"/>
          <a:ext cx="0" cy="0"/>
          <a:chOff x="0" y="0"/>
          <a:chExt cx="0" cy="0"/>
        </a:xfrm>
      </p:grpSpPr>
      <p:sp>
        <p:nvSpPr>
          <p:cNvPr id="5" name="Rectangle 4"/>
          <p:cNvSpPr/>
          <p:nvPr userDrawn="1"/>
        </p:nvSpPr>
        <p:spPr>
          <a:xfrm>
            <a:off x="1" y="0"/>
            <a:ext cx="12192000" cy="68580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a:extLst>
              <a:ext uri="{FF2B5EF4-FFF2-40B4-BE49-F238E27FC236}">
                <a16:creationId xmlns:a16="http://schemas.microsoft.com/office/drawing/2014/main" id="{286F6219-9663-D445-8012-419B4A3F7DA8}"/>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445156"/>
            <a:ext cx="1430431" cy="942921"/>
          </a:xfrm>
          <a:prstGeom prst="rect">
            <a:avLst/>
          </a:prstGeom>
        </p:spPr>
      </p:pic>
      <p:sp>
        <p:nvSpPr>
          <p:cNvPr id="9" name="Subtitle 2">
            <a:extLst>
              <a:ext uri="{FF2B5EF4-FFF2-40B4-BE49-F238E27FC236}">
                <a16:creationId xmlns:a16="http://schemas.microsoft.com/office/drawing/2014/main" id="{6AD49FCF-C37C-FC49-B31C-0EAA6BDECD9A}"/>
              </a:ext>
            </a:extLst>
          </p:cNvPr>
          <p:cNvSpPr>
            <a:spLocks noGrp="1"/>
          </p:cNvSpPr>
          <p:nvPr>
            <p:ph type="subTitle" idx="1" hasCustomPrompt="1"/>
          </p:nvPr>
        </p:nvSpPr>
        <p:spPr>
          <a:xfrm>
            <a:off x="1524000" y="2705266"/>
            <a:ext cx="9144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7" name="Title 1">
            <a:extLst>
              <a:ext uri="{FF2B5EF4-FFF2-40B4-BE49-F238E27FC236}">
                <a16:creationId xmlns:a16="http://schemas.microsoft.com/office/drawing/2014/main" id="{6891446D-B526-B846-A99D-5919A5E0E80F}"/>
              </a:ext>
            </a:extLst>
          </p:cNvPr>
          <p:cNvSpPr>
            <a:spLocks noGrp="1"/>
          </p:cNvSpPr>
          <p:nvPr>
            <p:ph type="ctrTitle" hasCustomPrompt="1"/>
          </p:nvPr>
        </p:nvSpPr>
        <p:spPr>
          <a:xfrm>
            <a:off x="1524000" y="3071046"/>
            <a:ext cx="9144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62566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22923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39573705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31563600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1614869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1408419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2478203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40089860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1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15728916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2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28057954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3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12950741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21276871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_slide_26">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t="13701" r="23473"/>
          <a:stretch/>
        </p:blipFill>
        <p:spPr>
          <a:xfrm>
            <a:off x="0" y="0"/>
            <a:ext cx="12192000" cy="6858000"/>
          </a:xfrm>
          <a:prstGeom prst="rect">
            <a:avLst/>
          </a:prstGeom>
        </p:spPr>
      </p:pic>
      <p:pic>
        <p:nvPicPr>
          <p:cNvPr id="28" name="Picture 27">
            <a:extLs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80784" y="553515"/>
            <a:ext cx="1368360" cy="902005"/>
          </a:xfrm>
          <a:prstGeom prst="rect">
            <a:avLst/>
          </a:prstGeom>
        </p:spPr>
      </p:pic>
      <p:sp>
        <p:nvSpPr>
          <p:cNvPr id="10" name="Subtitle 2">
            <a:extLst>
              <a:ext uri="{FF2B5EF4-FFF2-40B4-BE49-F238E27FC236}">
                <a16:creationId xmlns:a16="http://schemas.microsoft.com/office/drawing/2014/main" id="{592A8E84-F19F-954F-9988-B160C33C8AB9}"/>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1" name="Title 1">
            <a:extLst>
              <a:ext uri="{FF2B5EF4-FFF2-40B4-BE49-F238E27FC236}">
                <a16:creationId xmlns:a16="http://schemas.microsoft.com/office/drawing/2014/main" id="{BDC72852-D123-3A4E-B544-7DDA0C1E3968}"/>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Tree>
    <p:extLst>
      <p:ext uri="{BB962C8B-B14F-4D97-AF65-F5344CB8AC3E}">
        <p14:creationId xmlns:p14="http://schemas.microsoft.com/office/powerpoint/2010/main" val="15584166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ext box wide">
    <p:spTree>
      <p:nvGrpSpPr>
        <p:cNvPr id="1" name=""/>
        <p:cNvGrpSpPr/>
        <p:nvPr/>
      </p:nvGrpSpPr>
      <p:grpSpPr>
        <a:xfrm>
          <a:off x="0" y="0"/>
          <a:ext cx="0" cy="0"/>
          <a:chOff x="0" y="0"/>
          <a:chExt cx="0" cy="0"/>
        </a:xfrm>
      </p:grpSpPr>
      <p:sp>
        <p:nvSpPr>
          <p:cNvPr id="20" name="Rectangle 19"/>
          <p:cNvSpPr/>
          <p:nvPr userDrawn="1"/>
        </p:nvSpPr>
        <p:spPr>
          <a:xfrm>
            <a:off x="118531" y="88900"/>
            <a:ext cx="11954939"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667658" y="1771651"/>
            <a:ext cx="10856685"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564061" y="5800677"/>
            <a:ext cx="1063872" cy="701291"/>
          </a:xfrm>
          <a:prstGeom prst="rect">
            <a:avLst/>
          </a:prstGeom>
        </p:spPr>
      </p:pic>
    </p:spTree>
    <p:extLst>
      <p:ext uri="{BB962C8B-B14F-4D97-AF65-F5344CB8AC3E}">
        <p14:creationId xmlns:p14="http://schemas.microsoft.com/office/powerpoint/2010/main" val="16946517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667658" y="1771650"/>
            <a:ext cx="10856685"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9749265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2"/>
            <a:ext cx="5362803"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771650"/>
            <a:ext cx="5362803"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9315133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7" name="Rectangle 6">
            <a:extLst>
              <a:ext uri="{FF2B5EF4-FFF2-40B4-BE49-F238E27FC236}">
                <a16:creationId xmlns:a16="http://schemas.microsoft.com/office/drawing/2014/main" id="{C41A13FE-1A2E-3C43-9617-43659ADCC1BF}"/>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664449" y="1771651"/>
            <a:ext cx="10859895"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2458855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7" name="Rectangle 6">
            <a:extLst>
              <a:ext uri="{FF2B5EF4-FFF2-40B4-BE49-F238E27FC236}">
                <a16:creationId xmlns:a16="http://schemas.microsoft.com/office/drawing/2014/main" id="{2E3219A2-6F08-364D-86A4-114F8EC3828D}"/>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9018260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7" name="Rectangle 6">
            <a:extLst>
              <a:ext uri="{FF2B5EF4-FFF2-40B4-BE49-F238E27FC236}">
                <a16:creationId xmlns:a16="http://schemas.microsoft.com/office/drawing/2014/main" id="{13011322-3B2B-E345-AD9B-6A9743D5B5F4}"/>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5" name="Content Placeholder 4"/>
          <p:cNvSpPr>
            <a:spLocks noGrp="1"/>
          </p:cNvSpPr>
          <p:nvPr>
            <p:ph sz="quarter" idx="17" hasCustomPrompt="1"/>
          </p:nvPr>
        </p:nvSpPr>
        <p:spPr>
          <a:xfrm>
            <a:off x="6167439" y="1770825"/>
            <a:ext cx="5329237"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3"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0" name="Picture 19">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6" name="Rectangle 5">
            <a:extLst>
              <a:ext uri="{FF2B5EF4-FFF2-40B4-BE49-F238E27FC236}">
                <a16:creationId xmlns:a16="http://schemas.microsoft.com/office/drawing/2014/main" id="{F53839BE-2552-9141-97C4-65B077805D70}"/>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236994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9" name="Rectangle 8">
            <a:extLst>
              <a:ext uri="{FF2B5EF4-FFF2-40B4-BE49-F238E27FC236}">
                <a16:creationId xmlns:a16="http://schemas.microsoft.com/office/drawing/2014/main" id="{230C16C5-45F5-3347-8255-1EB8E64B8514}"/>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6161543"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7238845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6" name="Rectangle 5">
            <a:extLst>
              <a:ext uri="{FF2B5EF4-FFF2-40B4-BE49-F238E27FC236}">
                <a16:creationId xmlns:a16="http://schemas.microsoft.com/office/drawing/2014/main" id="{A31C1117-F6D9-4446-83E5-C5A7FD3AFE0B}"/>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667658" y="1771651"/>
            <a:ext cx="10856685"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6805814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5" name="Rectangle 4">
            <a:extLst>
              <a:ext uri="{FF2B5EF4-FFF2-40B4-BE49-F238E27FC236}">
                <a16:creationId xmlns:a16="http://schemas.microsoft.com/office/drawing/2014/main" id="{E726463C-3D64-2E46-965C-813C4C3A1B5A}"/>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583412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Tree>
    <p:extLst>
      <p:ext uri="{BB962C8B-B14F-4D97-AF65-F5344CB8AC3E}">
        <p14:creationId xmlns:p14="http://schemas.microsoft.com/office/powerpoint/2010/main" val="2672188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118531" y="1436276"/>
            <a:ext cx="5922944" cy="5325258"/>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5757" y="5773181"/>
            <a:ext cx="1127601" cy="743301"/>
          </a:xfrm>
          <a:prstGeom prst="rect">
            <a:avLst/>
          </a:prstGeom>
        </p:spPr>
      </p:pic>
      <p:sp>
        <p:nvSpPr>
          <p:cNvPr id="14" name="Rectangle 13">
            <a:extLst>
              <a:ext uri="{FF2B5EF4-FFF2-40B4-BE49-F238E27FC236}">
                <a16:creationId xmlns:a16="http://schemas.microsoft.com/office/drawing/2014/main" id="{40A1BE61-03CB-AA45-9447-1977ACE5D5C0}"/>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1088698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118531" y="1436276"/>
            <a:ext cx="5922947" cy="5325258"/>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3357024" y="4040174"/>
            <a:ext cx="5467877" cy="79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5757" y="5773181"/>
            <a:ext cx="1127601" cy="743301"/>
          </a:xfrm>
          <a:prstGeom prst="rect">
            <a:avLst/>
          </a:prstGeom>
        </p:spPr>
      </p:pic>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6160579" y="1436276"/>
            <a:ext cx="5912891"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18192379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6160580" y="1436276"/>
            <a:ext cx="5912891" cy="5325259"/>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5720" y="5773181"/>
            <a:ext cx="1127601" cy="743301"/>
          </a:xfrm>
          <a:prstGeom prst="rect">
            <a:avLst/>
          </a:prstGeom>
        </p:spPr>
      </p:pic>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6840020" y="2162630"/>
            <a:ext cx="469900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118531" y="1436276"/>
            <a:ext cx="5922944"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8388163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450205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9859329" y="4210052"/>
            <a:ext cx="221413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6160579" y="4210052"/>
            <a:ext cx="3580216"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6160579" y="1435101"/>
            <a:ext cx="5912887"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907067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6160580" y="1436276"/>
            <a:ext cx="5912891"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2" name="Picture 21">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63412" y="5800677"/>
            <a:ext cx="1063872" cy="701291"/>
          </a:xfrm>
          <a:prstGeom prst="rect">
            <a:avLst/>
          </a:prstGeom>
        </p:spPr>
      </p:pic>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6845849"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118531" y="1436276"/>
            <a:ext cx="5923517"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6422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4133081" y="1437277"/>
            <a:ext cx="7946332"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8167505" y="4435478"/>
            <a:ext cx="3911908"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4145001" y="4435478"/>
            <a:ext cx="3903972"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4500925" y="1765301"/>
            <a:ext cx="7259275"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426459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4133081" y="1436200"/>
            <a:ext cx="3915892"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8165438" y="1435124"/>
            <a:ext cx="3898084"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4133081" y="4434402"/>
            <a:ext cx="793044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6" y="1765300"/>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4500927" y="1765301"/>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4920699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118528" y="1437279"/>
            <a:ext cx="3912347"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4149404" y="1437279"/>
            <a:ext cx="3901205"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8169140" y="4130635"/>
            <a:ext cx="3910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8543379" y="4486275"/>
            <a:ext cx="3181349"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4149403" y="4130635"/>
            <a:ext cx="3901204"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118528" y="4122330"/>
            <a:ext cx="390504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8169140" y="1437276"/>
            <a:ext cx="3910273"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9307487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8171470" y="4136006"/>
            <a:ext cx="39020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85439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4144997" y="4138185"/>
            <a:ext cx="3907944"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45053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118530" y="4138188"/>
            <a:ext cx="3907940"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489934"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8171469" y="1437277"/>
            <a:ext cx="3902003"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85422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4145000" y="1437277"/>
            <a:ext cx="3907941"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45036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118529" y="1437277"/>
            <a:ext cx="3907943"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488272"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667658" y="1771650"/>
            <a:ext cx="10856685"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4609091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2"/>
            <a:ext cx="5362803"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771650"/>
            <a:ext cx="5362803"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9292979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9" name="Picture Placeholder 3"/>
          <p:cNvSpPr>
            <a:spLocks noGrp="1"/>
          </p:cNvSpPr>
          <p:nvPr>
            <p:ph type="pic" sz="quarter" idx="17"/>
          </p:nvPr>
        </p:nvSpPr>
        <p:spPr>
          <a:xfrm>
            <a:off x="664449" y="1771651"/>
            <a:ext cx="10859895"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759688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5" name="Picture Placeholder 3"/>
          <p:cNvSpPr>
            <a:spLocks noGrp="1"/>
          </p:cNvSpPr>
          <p:nvPr>
            <p:ph type="pic" sz="quarter" idx="10"/>
          </p:nvPr>
        </p:nvSpPr>
        <p:spPr>
          <a:xfrm>
            <a:off x="6161540"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1133024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5" name="Content Placeholder 4"/>
          <p:cNvSpPr>
            <a:spLocks noGrp="1"/>
          </p:cNvSpPr>
          <p:nvPr>
            <p:ph sz="quarter" idx="17" hasCustomPrompt="1"/>
          </p:nvPr>
        </p:nvSpPr>
        <p:spPr>
          <a:xfrm>
            <a:off x="6167439" y="1770825"/>
            <a:ext cx="5329237"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54143589"/>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3"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0" name="Picture 19">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2337163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6161543"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99491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9" name="Text Placeholder 4"/>
          <p:cNvSpPr>
            <a:spLocks noGrp="1"/>
          </p:cNvSpPr>
          <p:nvPr>
            <p:ph type="body" sz="quarter" idx="17"/>
          </p:nvPr>
        </p:nvSpPr>
        <p:spPr>
          <a:xfrm>
            <a:off x="667658" y="1771651"/>
            <a:ext cx="10856685"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3405494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3498697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Tree>
    <p:extLst>
      <p:ext uri="{BB962C8B-B14F-4D97-AF65-F5344CB8AC3E}">
        <p14:creationId xmlns:p14="http://schemas.microsoft.com/office/powerpoint/2010/main" val="31940057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118531" y="1436276"/>
            <a:ext cx="5922944" cy="5325258"/>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5757" y="5773181"/>
            <a:ext cx="1127601" cy="743301"/>
          </a:xfrm>
          <a:prstGeom prst="rect">
            <a:avLst/>
          </a:prstGeom>
        </p:spPr>
      </p:pic>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9568536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118531" y="1436276"/>
            <a:ext cx="5922947" cy="5325258"/>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3357024" y="4040174"/>
            <a:ext cx="5467877" cy="79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5757" y="5773181"/>
            <a:ext cx="1127601" cy="743301"/>
          </a:xfrm>
          <a:prstGeom prst="rect">
            <a:avLst/>
          </a:prstGeom>
        </p:spPr>
      </p:pic>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6160579" y="1436276"/>
            <a:ext cx="5912891"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2897952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6160580" y="1436276"/>
            <a:ext cx="5912891" cy="5325259"/>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5720" y="5773181"/>
            <a:ext cx="1127601" cy="743301"/>
          </a:xfrm>
          <a:prstGeom prst="rect">
            <a:avLst/>
          </a:prstGeom>
        </p:spPr>
      </p:pic>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6840020" y="2162630"/>
            <a:ext cx="469900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118531" y="1436276"/>
            <a:ext cx="5922944"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4102585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09136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9859329" y="4210052"/>
            <a:ext cx="221413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6160579" y="4210052"/>
            <a:ext cx="3580216"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6160579" y="1435101"/>
            <a:ext cx="5912887"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8501120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6160580" y="1436276"/>
            <a:ext cx="5912891"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2" name="Picture 21">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63412" y="5800677"/>
            <a:ext cx="1063872" cy="701291"/>
          </a:xfrm>
          <a:prstGeom prst="rect">
            <a:avLst/>
          </a:prstGeom>
        </p:spPr>
      </p:pic>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6845849"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118531" y="1436276"/>
            <a:ext cx="5923517"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296087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4133081" y="1437277"/>
            <a:ext cx="7946332"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8167505" y="4435478"/>
            <a:ext cx="3911908"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4145001" y="4435478"/>
            <a:ext cx="3903972"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4500925" y="1765301"/>
            <a:ext cx="7259275"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955436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4133081" y="1436200"/>
            <a:ext cx="3915892"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8165438" y="1435124"/>
            <a:ext cx="3898084"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4133081" y="4434402"/>
            <a:ext cx="793044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6" y="1765300"/>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4500927" y="1765301"/>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782204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118528" y="1437279"/>
            <a:ext cx="3912347"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4149404" y="1437279"/>
            <a:ext cx="3901205"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8169140" y="4130635"/>
            <a:ext cx="3910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8543379" y="4486275"/>
            <a:ext cx="3181349"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4149403" y="4130635"/>
            <a:ext cx="3901204"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118528" y="4122330"/>
            <a:ext cx="390504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8169140" y="1437276"/>
            <a:ext cx="3910273"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5694245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8171470" y="4136006"/>
            <a:ext cx="39020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85439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4144997" y="4138185"/>
            <a:ext cx="3907944"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45053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118530" y="4138188"/>
            <a:ext cx="3907940"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489934"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8171469" y="1437277"/>
            <a:ext cx="3902003"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85422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4145000" y="1437277"/>
            <a:ext cx="3907941"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45036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118529" y="1437277"/>
            <a:ext cx="3907943"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488272"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192269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667658" y="1771650"/>
            <a:ext cx="10856685"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1645847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2"/>
            <a:ext cx="5362803"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771650"/>
            <a:ext cx="5362803"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41472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9" name="Picture Placeholder 3"/>
          <p:cNvSpPr>
            <a:spLocks noGrp="1"/>
          </p:cNvSpPr>
          <p:nvPr>
            <p:ph type="pic" sz="quarter" idx="17"/>
          </p:nvPr>
        </p:nvSpPr>
        <p:spPr>
          <a:xfrm>
            <a:off x="664449" y="1771651"/>
            <a:ext cx="10859895"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471563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5" name="Picture Placeholder 3"/>
          <p:cNvSpPr>
            <a:spLocks noGrp="1"/>
          </p:cNvSpPr>
          <p:nvPr>
            <p:ph type="pic" sz="quarter" idx="10"/>
          </p:nvPr>
        </p:nvSpPr>
        <p:spPr>
          <a:xfrm>
            <a:off x="6161540"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404864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5" name="Content Placeholder 4"/>
          <p:cNvSpPr>
            <a:spLocks noGrp="1"/>
          </p:cNvSpPr>
          <p:nvPr>
            <p:ph sz="quarter" idx="17" hasCustomPrompt="1"/>
          </p:nvPr>
        </p:nvSpPr>
        <p:spPr>
          <a:xfrm>
            <a:off x="6167439" y="1770825"/>
            <a:ext cx="5329237"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894657169"/>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3" userDrawn="1">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0" name="Picture 19">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8895214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6161543"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803376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9" name="Text Placeholder 4"/>
          <p:cNvSpPr>
            <a:spLocks noGrp="1"/>
          </p:cNvSpPr>
          <p:nvPr>
            <p:ph type="body" sz="quarter" idx="17"/>
          </p:nvPr>
        </p:nvSpPr>
        <p:spPr>
          <a:xfrm>
            <a:off x="667658" y="1771651"/>
            <a:ext cx="10856685"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9908497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56139625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Tree>
    <p:extLst>
      <p:ext uri="{BB962C8B-B14F-4D97-AF65-F5344CB8AC3E}">
        <p14:creationId xmlns:p14="http://schemas.microsoft.com/office/powerpoint/2010/main" val="427866149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118531" y="1436276"/>
            <a:ext cx="5922944" cy="5325258"/>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5757" y="5773181"/>
            <a:ext cx="1127601" cy="743301"/>
          </a:xfrm>
          <a:prstGeom prst="rect">
            <a:avLst/>
          </a:prstGeom>
        </p:spPr>
      </p:pic>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39500625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118531" y="1436276"/>
            <a:ext cx="5922947" cy="5325258"/>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3357024" y="4040174"/>
            <a:ext cx="5467877" cy="79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5757" y="5773181"/>
            <a:ext cx="1127601" cy="743301"/>
          </a:xfrm>
          <a:prstGeom prst="rect">
            <a:avLst/>
          </a:prstGeom>
        </p:spPr>
      </p:pic>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6160579" y="1436276"/>
            <a:ext cx="5912891"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278618058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6160580" y="1436276"/>
            <a:ext cx="5912891" cy="5325259"/>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5720" y="5773181"/>
            <a:ext cx="1127601" cy="743301"/>
          </a:xfrm>
          <a:prstGeom prst="rect">
            <a:avLst/>
          </a:prstGeom>
        </p:spPr>
      </p:pic>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6840020" y="2162630"/>
            <a:ext cx="469900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118531" y="1436276"/>
            <a:ext cx="5922944"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60925600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45804575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9859329" y="4210052"/>
            <a:ext cx="221413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6160579" y="4210052"/>
            <a:ext cx="3580216"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6160579" y="1435101"/>
            <a:ext cx="5912887"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5233196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6160580" y="1436276"/>
            <a:ext cx="5912891"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2" name="Picture 21">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63412" y="5800677"/>
            <a:ext cx="1063872" cy="701291"/>
          </a:xfrm>
          <a:prstGeom prst="rect">
            <a:avLst/>
          </a:prstGeom>
        </p:spPr>
      </p:pic>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6845849"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118531" y="1436276"/>
            <a:ext cx="5923517"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98327522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4133081" y="1437277"/>
            <a:ext cx="7946332"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8167505" y="4435478"/>
            <a:ext cx="3911908"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4145001" y="4435478"/>
            <a:ext cx="3903972"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4500925" y="1765301"/>
            <a:ext cx="7259275"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8334143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4133081" y="1436200"/>
            <a:ext cx="3915892"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8165438" y="1435124"/>
            <a:ext cx="3898084"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4133081" y="4434402"/>
            <a:ext cx="793044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6" y="1765300"/>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4500927" y="1765301"/>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65046290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118528" y="1437279"/>
            <a:ext cx="3912347"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4149404" y="1437279"/>
            <a:ext cx="3901205"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8169140" y="4130635"/>
            <a:ext cx="3910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8543379" y="4486275"/>
            <a:ext cx="3181349"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4149403" y="4130635"/>
            <a:ext cx="3901204"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118528" y="4122330"/>
            <a:ext cx="390504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8169140" y="1437276"/>
            <a:ext cx="3910273"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6259216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8171470" y="4136006"/>
            <a:ext cx="39020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85439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4144997" y="4138185"/>
            <a:ext cx="3907944"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45053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118530" y="4138188"/>
            <a:ext cx="3907940"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489934"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8171469" y="1437277"/>
            <a:ext cx="3902003"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85422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4145000" y="1437277"/>
            <a:ext cx="3907941"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45036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118529" y="1437277"/>
            <a:ext cx="3907943"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488272"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8684965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667658" y="1771650"/>
            <a:ext cx="10856685"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3002521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2"/>
            <a:ext cx="5362803"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771650"/>
            <a:ext cx="5362803"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362247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9" name="Picture Placeholder 3"/>
          <p:cNvSpPr>
            <a:spLocks noGrp="1"/>
          </p:cNvSpPr>
          <p:nvPr>
            <p:ph type="pic" sz="quarter" idx="17"/>
          </p:nvPr>
        </p:nvSpPr>
        <p:spPr>
          <a:xfrm>
            <a:off x="664449" y="1771651"/>
            <a:ext cx="10859895"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08956256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5" name="Picture Placeholder 3"/>
          <p:cNvSpPr>
            <a:spLocks noGrp="1"/>
          </p:cNvSpPr>
          <p:nvPr>
            <p:ph type="pic" sz="quarter" idx="10"/>
          </p:nvPr>
        </p:nvSpPr>
        <p:spPr>
          <a:xfrm>
            <a:off x="6161540"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075891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5" name="Content Placeholder 4"/>
          <p:cNvSpPr>
            <a:spLocks noGrp="1"/>
          </p:cNvSpPr>
          <p:nvPr>
            <p:ph sz="quarter" idx="17" hasCustomPrompt="1"/>
          </p:nvPr>
        </p:nvSpPr>
        <p:spPr>
          <a:xfrm>
            <a:off x="6167439" y="1770825"/>
            <a:ext cx="5329237"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11019125"/>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3" userDrawn="1">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0" name="Picture 19">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0863657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6161543"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6955525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9" name="Text Placeholder 4"/>
          <p:cNvSpPr>
            <a:spLocks noGrp="1"/>
          </p:cNvSpPr>
          <p:nvPr>
            <p:ph type="body" sz="quarter" idx="17"/>
          </p:nvPr>
        </p:nvSpPr>
        <p:spPr>
          <a:xfrm>
            <a:off x="667658" y="1771651"/>
            <a:ext cx="10856685"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9718828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109960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Tree>
    <p:extLst>
      <p:ext uri="{BB962C8B-B14F-4D97-AF65-F5344CB8AC3E}">
        <p14:creationId xmlns:p14="http://schemas.microsoft.com/office/powerpoint/2010/main" val="8623493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118531" y="1436276"/>
            <a:ext cx="5922944" cy="5325258"/>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5757" y="5773181"/>
            <a:ext cx="1127601" cy="743301"/>
          </a:xfrm>
          <a:prstGeom prst="rect">
            <a:avLst/>
          </a:prstGeom>
        </p:spPr>
      </p:pic>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251060257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118531" y="1436276"/>
            <a:ext cx="5922947" cy="5325258"/>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3357024" y="4040174"/>
            <a:ext cx="5467877" cy="79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5757" y="5773181"/>
            <a:ext cx="1127601" cy="743301"/>
          </a:xfrm>
          <a:prstGeom prst="rect">
            <a:avLst/>
          </a:prstGeom>
        </p:spPr>
      </p:pic>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6160579" y="1436276"/>
            <a:ext cx="5912891"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162712482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6160580" y="1436276"/>
            <a:ext cx="5912891" cy="5325259"/>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5720" y="5773181"/>
            <a:ext cx="1127601" cy="743301"/>
          </a:xfrm>
          <a:prstGeom prst="rect">
            <a:avLst/>
          </a:prstGeom>
        </p:spPr>
      </p:pic>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6840020" y="2162630"/>
            <a:ext cx="469900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118531" y="1436276"/>
            <a:ext cx="5922944"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5280598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51574727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9859329" y="4210052"/>
            <a:ext cx="221413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6160579" y="4210052"/>
            <a:ext cx="3580216"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6160579" y="1435101"/>
            <a:ext cx="5912887"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2837748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6160580" y="1436276"/>
            <a:ext cx="5912891"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2" name="Picture 21">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63412" y="5800677"/>
            <a:ext cx="1063872" cy="701291"/>
          </a:xfrm>
          <a:prstGeom prst="rect">
            <a:avLst/>
          </a:prstGeom>
        </p:spPr>
      </p:pic>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6845849"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118531" y="1436276"/>
            <a:ext cx="5923517"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70708214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4133081" y="1437277"/>
            <a:ext cx="7946332"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8167505" y="4435478"/>
            <a:ext cx="3911908"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4145001" y="4435478"/>
            <a:ext cx="3903972"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4500925" y="1765301"/>
            <a:ext cx="7259275"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64062676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4133081" y="1436200"/>
            <a:ext cx="3915892"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8165438" y="1435124"/>
            <a:ext cx="3898084"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4133081" y="4434402"/>
            <a:ext cx="793044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6" y="1765300"/>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4500927" y="1765301"/>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10229233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118528" y="1437279"/>
            <a:ext cx="3912347"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4149404" y="1437279"/>
            <a:ext cx="3901205"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8169140" y="4130635"/>
            <a:ext cx="3910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8543379" y="4486275"/>
            <a:ext cx="3181349"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4149403" y="4130635"/>
            <a:ext cx="3901204"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118528" y="4122330"/>
            <a:ext cx="390504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8169140" y="1437276"/>
            <a:ext cx="3910273"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3120812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8171470" y="4136006"/>
            <a:ext cx="39020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85439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4144997" y="4138185"/>
            <a:ext cx="3907944"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45053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118530" y="4138188"/>
            <a:ext cx="3907940"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489934"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8171469" y="1437277"/>
            <a:ext cx="3902003"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85422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4145000" y="1437277"/>
            <a:ext cx="3907941"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45036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118529" y="1437277"/>
            <a:ext cx="3907943"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488272"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05668053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667658" y="1771650"/>
            <a:ext cx="10856685"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2959651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2"/>
            <a:ext cx="5362803"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771650"/>
            <a:ext cx="5362803"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0149829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9" name="Picture Placeholder 3"/>
          <p:cNvSpPr>
            <a:spLocks noGrp="1"/>
          </p:cNvSpPr>
          <p:nvPr>
            <p:ph type="pic" sz="quarter" idx="17"/>
          </p:nvPr>
        </p:nvSpPr>
        <p:spPr>
          <a:xfrm>
            <a:off x="664449" y="1771651"/>
            <a:ext cx="10859895"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5802319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5" name="Picture Placeholder 3"/>
          <p:cNvSpPr>
            <a:spLocks noGrp="1"/>
          </p:cNvSpPr>
          <p:nvPr>
            <p:ph type="pic" sz="quarter" idx="10"/>
          </p:nvPr>
        </p:nvSpPr>
        <p:spPr>
          <a:xfrm>
            <a:off x="6161540"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8908427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5" name="Content Placeholder 4"/>
          <p:cNvSpPr>
            <a:spLocks noGrp="1"/>
          </p:cNvSpPr>
          <p:nvPr>
            <p:ph sz="quarter" idx="17" hasCustomPrompt="1"/>
          </p:nvPr>
        </p:nvSpPr>
        <p:spPr>
          <a:xfrm>
            <a:off x="6167439" y="1770825"/>
            <a:ext cx="5329237"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52773225"/>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3" userDrawn="1">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0" name="Picture 19">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05016154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6161543"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9044739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9" name="Text Placeholder 4"/>
          <p:cNvSpPr>
            <a:spLocks noGrp="1"/>
          </p:cNvSpPr>
          <p:nvPr>
            <p:ph type="body" sz="quarter" idx="17"/>
          </p:nvPr>
        </p:nvSpPr>
        <p:spPr>
          <a:xfrm>
            <a:off x="667658" y="1771651"/>
            <a:ext cx="10856685"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63872607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12758490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Tree>
    <p:extLst>
      <p:ext uri="{BB962C8B-B14F-4D97-AF65-F5344CB8AC3E}">
        <p14:creationId xmlns:p14="http://schemas.microsoft.com/office/powerpoint/2010/main" val="235920408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118531" y="1436276"/>
            <a:ext cx="5922944" cy="5325258"/>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5757" y="5773181"/>
            <a:ext cx="1127601" cy="743301"/>
          </a:xfrm>
          <a:prstGeom prst="rect">
            <a:avLst/>
          </a:prstGeom>
        </p:spPr>
      </p:pic>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64664483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118531" y="1436276"/>
            <a:ext cx="5922947" cy="5325258"/>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3357024" y="4040174"/>
            <a:ext cx="5467877" cy="79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5757" y="5773181"/>
            <a:ext cx="1127601" cy="743301"/>
          </a:xfrm>
          <a:prstGeom prst="rect">
            <a:avLst/>
          </a:prstGeom>
        </p:spPr>
      </p:pic>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6160579" y="1436276"/>
            <a:ext cx="5912891"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388500137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6160580" y="1436276"/>
            <a:ext cx="5912891" cy="5325259"/>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5720" y="5773181"/>
            <a:ext cx="1127601" cy="743301"/>
          </a:xfrm>
          <a:prstGeom prst="rect">
            <a:avLst/>
          </a:prstGeom>
        </p:spPr>
      </p:pic>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6840020" y="2162630"/>
            <a:ext cx="469900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118531" y="1436276"/>
            <a:ext cx="5922944"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3168069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14132868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9859329" y="4210052"/>
            <a:ext cx="221413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6160579" y="4210052"/>
            <a:ext cx="3580216"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6160579" y="1435101"/>
            <a:ext cx="5912887"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9741055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6160580" y="1436276"/>
            <a:ext cx="5912891"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2" name="Picture 21">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63412" y="5800677"/>
            <a:ext cx="1063872" cy="701291"/>
          </a:xfrm>
          <a:prstGeom prst="rect">
            <a:avLst/>
          </a:prstGeom>
        </p:spPr>
      </p:pic>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6845849"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118531" y="1436276"/>
            <a:ext cx="5923517"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5042914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4133081" y="1437277"/>
            <a:ext cx="7946332"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8167505" y="4435478"/>
            <a:ext cx="3911908"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4145001" y="4435478"/>
            <a:ext cx="3903972"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4500925" y="1765301"/>
            <a:ext cx="7259275"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41127304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4133081" y="1436200"/>
            <a:ext cx="3915892"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8165438" y="1435124"/>
            <a:ext cx="3898084"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4133081" y="4434402"/>
            <a:ext cx="793044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6" y="1765300"/>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4500927" y="1765301"/>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51654408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118528" y="1437279"/>
            <a:ext cx="3912347"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4149404" y="1437279"/>
            <a:ext cx="3901205"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8169140" y="4130635"/>
            <a:ext cx="3910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8543379" y="4486275"/>
            <a:ext cx="3181349"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4149403" y="4130635"/>
            <a:ext cx="3901204"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118528" y="4122330"/>
            <a:ext cx="390504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8169140" y="1437276"/>
            <a:ext cx="3910273"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97499863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8171470" y="4136006"/>
            <a:ext cx="39020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85439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4144997" y="4138185"/>
            <a:ext cx="3907944"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45053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118530" y="4138188"/>
            <a:ext cx="3907940"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489934"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8171469" y="1437277"/>
            <a:ext cx="3902003"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85422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4145000" y="1437277"/>
            <a:ext cx="3907941"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45036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118529" y="1437277"/>
            <a:ext cx="3907943"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488272"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37893365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667658" y="1771650"/>
            <a:ext cx="10856685"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9840477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2"/>
            <a:ext cx="5362803"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771650"/>
            <a:ext cx="5362803"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306603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9" name="Picture Placeholder 3"/>
          <p:cNvSpPr>
            <a:spLocks noGrp="1"/>
          </p:cNvSpPr>
          <p:nvPr>
            <p:ph type="pic" sz="quarter" idx="17"/>
          </p:nvPr>
        </p:nvSpPr>
        <p:spPr>
          <a:xfrm>
            <a:off x="664449" y="1771651"/>
            <a:ext cx="10859895"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4781330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5" name="Picture Placeholder 3"/>
          <p:cNvSpPr>
            <a:spLocks noGrp="1"/>
          </p:cNvSpPr>
          <p:nvPr>
            <p:ph type="pic" sz="quarter" idx="10"/>
          </p:nvPr>
        </p:nvSpPr>
        <p:spPr>
          <a:xfrm>
            <a:off x="6161540"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22417426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5" name="Content Placeholder 4"/>
          <p:cNvSpPr>
            <a:spLocks noGrp="1"/>
          </p:cNvSpPr>
          <p:nvPr>
            <p:ph sz="quarter" idx="17" hasCustomPrompt="1"/>
          </p:nvPr>
        </p:nvSpPr>
        <p:spPr>
          <a:xfrm>
            <a:off x="6167439" y="1770825"/>
            <a:ext cx="5329237"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569536674"/>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3" userDrawn="1">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0" name="Picture 19">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1415389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6161543"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08428604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19" name="Text Placeholder 4"/>
          <p:cNvSpPr>
            <a:spLocks noGrp="1"/>
          </p:cNvSpPr>
          <p:nvPr>
            <p:ph type="body" sz="quarter" idx="17"/>
          </p:nvPr>
        </p:nvSpPr>
        <p:spPr>
          <a:xfrm>
            <a:off x="667658" y="1771651"/>
            <a:ext cx="10856685"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82427655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71442451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061" y="5800677"/>
            <a:ext cx="1063872" cy="701291"/>
          </a:xfrm>
          <a:prstGeom prst="rect">
            <a:avLst/>
          </a:prstGeom>
        </p:spPr>
      </p:pic>
    </p:spTree>
    <p:extLst>
      <p:ext uri="{BB962C8B-B14F-4D97-AF65-F5344CB8AC3E}">
        <p14:creationId xmlns:p14="http://schemas.microsoft.com/office/powerpoint/2010/main" val="3610105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118531" y="1436276"/>
            <a:ext cx="5922944" cy="5325258"/>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5757" y="5773181"/>
            <a:ext cx="1127601" cy="743301"/>
          </a:xfrm>
          <a:prstGeom prst="rect">
            <a:avLst/>
          </a:prstGeom>
        </p:spPr>
      </p:pic>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394829444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118531" y="1436276"/>
            <a:ext cx="5922947" cy="5325258"/>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3357024" y="4040174"/>
            <a:ext cx="5467877" cy="79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5757" y="5773181"/>
            <a:ext cx="1127601" cy="743301"/>
          </a:xfrm>
          <a:prstGeom prst="rect">
            <a:avLst/>
          </a:prstGeom>
        </p:spPr>
      </p:pic>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6160579" y="1436276"/>
            <a:ext cx="5912891"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77904314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6160580" y="1436276"/>
            <a:ext cx="5912891" cy="5325259"/>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5720" y="5773181"/>
            <a:ext cx="1127601" cy="743301"/>
          </a:xfrm>
          <a:prstGeom prst="rect">
            <a:avLst/>
          </a:prstGeom>
        </p:spPr>
      </p:pic>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6840020" y="2162630"/>
            <a:ext cx="469900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118531" y="1436276"/>
            <a:ext cx="5922944"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26339784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87066618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9859329" y="4210052"/>
            <a:ext cx="221413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6160579" y="4210052"/>
            <a:ext cx="3580216"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6160579" y="1435101"/>
            <a:ext cx="5912887"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7278464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6160580" y="1436276"/>
            <a:ext cx="5912891"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2" name="Picture 21">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63412" y="5800677"/>
            <a:ext cx="1063872" cy="701291"/>
          </a:xfrm>
          <a:prstGeom prst="rect">
            <a:avLst/>
          </a:prstGeom>
        </p:spPr>
      </p:pic>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6845849"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118531" y="1436276"/>
            <a:ext cx="5923517"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7640107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4133081" y="1437277"/>
            <a:ext cx="7946332"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8167505" y="4435478"/>
            <a:ext cx="3911908"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4145001" y="4435478"/>
            <a:ext cx="3903972"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4500925" y="1765301"/>
            <a:ext cx="7259275"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4522665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4133081" y="1436200"/>
            <a:ext cx="3915892"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8165438" y="1435124"/>
            <a:ext cx="3898084"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4133081" y="4434402"/>
            <a:ext cx="793044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6" y="1765300"/>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4500927" y="1765301"/>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02920769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118528" y="1437279"/>
            <a:ext cx="3912347"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4149404" y="1437279"/>
            <a:ext cx="3901205"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8169140" y="4130635"/>
            <a:ext cx="3910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8543379" y="4486275"/>
            <a:ext cx="3181349"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4149403" y="4130635"/>
            <a:ext cx="3901204"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118528" y="4122330"/>
            <a:ext cx="390504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8169140" y="1437276"/>
            <a:ext cx="3910273"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80569094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8171470" y="4136006"/>
            <a:ext cx="39020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85439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4144997" y="4138185"/>
            <a:ext cx="3907944"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45053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118530" y="4138188"/>
            <a:ext cx="3907940"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489934"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8171469" y="1437277"/>
            <a:ext cx="3902003"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85422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4145000" y="1437277"/>
            <a:ext cx="3907941"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45036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118529" y="1437277"/>
            <a:ext cx="3907943"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488272"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8790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theme" Target="../theme/theme3.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21" Type="http://schemas.openxmlformats.org/officeDocument/2006/relationships/theme" Target="../theme/theme4.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3" Type="http://schemas.openxmlformats.org/officeDocument/2006/relationships/slideLayout" Target="../slideLayouts/slideLayout68.xml"/><Relationship Id="rId21" Type="http://schemas.openxmlformats.org/officeDocument/2006/relationships/theme" Target="../theme/theme5.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18" Type="http://schemas.openxmlformats.org/officeDocument/2006/relationships/slideLayout" Target="../slideLayouts/slideLayout103.xml"/><Relationship Id="rId3" Type="http://schemas.openxmlformats.org/officeDocument/2006/relationships/slideLayout" Target="../slideLayouts/slideLayout88.xml"/><Relationship Id="rId21" Type="http://schemas.openxmlformats.org/officeDocument/2006/relationships/theme" Target="../theme/theme6.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20" Type="http://schemas.openxmlformats.org/officeDocument/2006/relationships/slideLayout" Target="../slideLayouts/slideLayout105.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10" Type="http://schemas.openxmlformats.org/officeDocument/2006/relationships/slideLayout" Target="../slideLayouts/slideLayout95.xml"/><Relationship Id="rId19" Type="http://schemas.openxmlformats.org/officeDocument/2006/relationships/slideLayout" Target="../slideLayouts/slideLayout104.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3" Type="http://schemas.openxmlformats.org/officeDocument/2006/relationships/slideLayout" Target="../slideLayouts/slideLayout108.xml"/><Relationship Id="rId21" Type="http://schemas.openxmlformats.org/officeDocument/2006/relationships/theme" Target="../theme/theme7.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slideLayout" Target="../slideLayouts/slideLayout125.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10" Type="http://schemas.openxmlformats.org/officeDocument/2006/relationships/slideLayout" Target="../slideLayouts/slideLayout115.xml"/><Relationship Id="rId19" Type="http://schemas.openxmlformats.org/officeDocument/2006/relationships/slideLayout" Target="../slideLayouts/slideLayout124.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slideLayout" Target="../slideLayouts/slideLayout138.xml"/><Relationship Id="rId18" Type="http://schemas.openxmlformats.org/officeDocument/2006/relationships/slideLayout" Target="../slideLayouts/slideLayout143.xml"/><Relationship Id="rId3" Type="http://schemas.openxmlformats.org/officeDocument/2006/relationships/slideLayout" Target="../slideLayouts/slideLayout128.xml"/><Relationship Id="rId21" Type="http://schemas.openxmlformats.org/officeDocument/2006/relationships/theme" Target="../theme/theme8.xml"/><Relationship Id="rId7" Type="http://schemas.openxmlformats.org/officeDocument/2006/relationships/slideLayout" Target="../slideLayouts/slideLayout132.xml"/><Relationship Id="rId12" Type="http://schemas.openxmlformats.org/officeDocument/2006/relationships/slideLayout" Target="../slideLayouts/slideLayout137.xml"/><Relationship Id="rId17" Type="http://schemas.openxmlformats.org/officeDocument/2006/relationships/slideLayout" Target="../slideLayouts/slideLayout142.xml"/><Relationship Id="rId2" Type="http://schemas.openxmlformats.org/officeDocument/2006/relationships/slideLayout" Target="../slideLayouts/slideLayout127.xml"/><Relationship Id="rId16" Type="http://schemas.openxmlformats.org/officeDocument/2006/relationships/slideLayout" Target="../slideLayouts/slideLayout141.xml"/><Relationship Id="rId20" Type="http://schemas.openxmlformats.org/officeDocument/2006/relationships/slideLayout" Target="../slideLayouts/slideLayout145.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10" Type="http://schemas.openxmlformats.org/officeDocument/2006/relationships/slideLayout" Target="../slideLayouts/slideLayout135.xml"/><Relationship Id="rId19" Type="http://schemas.openxmlformats.org/officeDocument/2006/relationships/slideLayout" Target="../slideLayouts/slideLayout144.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3719" r:id="rId5"/>
    <p:sldLayoutId id="2147484070" r:id="rId6"/>
    <p:sldLayoutId id="2147484071" r:id="rId7"/>
    <p:sldLayoutId id="2147484072" r:id="rId8"/>
    <p:sldLayoutId id="2147484073" r:id="rId9"/>
    <p:sldLayoutId id="2147484074" r:id="rId10"/>
    <p:sldLayoutId id="2147484075" r:id="rId11"/>
    <p:sldLayoutId id="2147484076"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5" r:id="rId6"/>
    <p:sldLayoutId id="2147484186" r:id="rId7"/>
    <p:sldLayoutId id="2147484188" r:id="rId8"/>
    <p:sldLayoutId id="2147484189" r:id="rId9"/>
    <p:sldLayoutId id="2147484190" r:id="rId10"/>
    <p:sldLayoutId id="2147484191" r:id="rId11"/>
    <p:sldLayoutId id="2147484167" r:id="rId12"/>
    <p:sldLayoutId id="2147484306"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4263" r:id="rId1"/>
    <p:sldLayoutId id="2147484169" r:id="rId2"/>
    <p:sldLayoutId id="2147483890" r:id="rId3"/>
    <p:sldLayoutId id="2147483889" r:id="rId4"/>
    <p:sldLayoutId id="2147483791" r:id="rId5"/>
    <p:sldLayoutId id="2147483793" r:id="rId6"/>
    <p:sldLayoutId id="2147483794" r:id="rId7"/>
    <p:sldLayoutId id="2147483795"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5539260"/>
      </p:ext>
    </p:extLst>
  </p:cSld>
  <p:clrMap bg1="lt1" tx1="dk1" bg2="lt2" tx2="dk2" accent1="accent1" accent2="accent2" accent3="accent3" accent4="accent4" accent5="accent5" accent6="accent6" hlink="hlink" folHlink="folHlink"/>
  <p:sldLayoutIdLst>
    <p:sldLayoutId id="2147484262" r:id="rId1"/>
    <p:sldLayoutId id="2147484201" r:id="rId2"/>
    <p:sldLayoutId id="2147484202" r:id="rId3"/>
    <p:sldLayoutId id="2147484203" r:id="rId4"/>
    <p:sldLayoutId id="2147484204" r:id="rId5"/>
    <p:sldLayoutId id="2147484205" r:id="rId6"/>
    <p:sldLayoutId id="2147484206" r:id="rId7"/>
    <p:sldLayoutId id="2147484207" r:id="rId8"/>
    <p:sldLayoutId id="2147484208" r:id="rId9"/>
    <p:sldLayoutId id="2147484209" r:id="rId10"/>
    <p:sldLayoutId id="2147484210" r:id="rId11"/>
    <p:sldLayoutId id="2147484211" r:id="rId12"/>
    <p:sldLayoutId id="2147484212" r:id="rId13"/>
    <p:sldLayoutId id="2147484213" r:id="rId14"/>
    <p:sldLayoutId id="2147484214" r:id="rId15"/>
    <p:sldLayoutId id="2147484215" r:id="rId16"/>
    <p:sldLayoutId id="2147484216" r:id="rId17"/>
    <p:sldLayoutId id="2147484217" r:id="rId18"/>
    <p:sldLayoutId id="2147484218" r:id="rId19"/>
    <p:sldLayoutId id="2147484219"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2339337"/>
      </p:ext>
    </p:extLst>
  </p:cSld>
  <p:clrMap bg1="lt1" tx1="dk1" bg2="lt2" tx2="dk2" accent1="accent1" accent2="accent2" accent3="accent3" accent4="accent4" accent5="accent5" accent6="accent6" hlink="hlink" folHlink="folHlink"/>
  <p:sldLayoutIdLst>
    <p:sldLayoutId id="2147484261" r:id="rId1"/>
    <p:sldLayoutId id="2147484221" r:id="rId2"/>
    <p:sldLayoutId id="2147484222" r:id="rId3"/>
    <p:sldLayoutId id="2147484223" r:id="rId4"/>
    <p:sldLayoutId id="2147484224" r:id="rId5"/>
    <p:sldLayoutId id="2147484225" r:id="rId6"/>
    <p:sldLayoutId id="2147484226" r:id="rId7"/>
    <p:sldLayoutId id="2147484227" r:id="rId8"/>
    <p:sldLayoutId id="2147484228" r:id="rId9"/>
    <p:sldLayoutId id="2147484229" r:id="rId10"/>
    <p:sldLayoutId id="2147484230" r:id="rId11"/>
    <p:sldLayoutId id="2147484231" r:id="rId12"/>
    <p:sldLayoutId id="2147484232" r:id="rId13"/>
    <p:sldLayoutId id="2147484233" r:id="rId14"/>
    <p:sldLayoutId id="2147484234" r:id="rId15"/>
    <p:sldLayoutId id="2147484235" r:id="rId16"/>
    <p:sldLayoutId id="2147484236" r:id="rId17"/>
    <p:sldLayoutId id="2147484237" r:id="rId18"/>
    <p:sldLayoutId id="2147484238" r:id="rId19"/>
    <p:sldLayoutId id="2147484239"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2283091"/>
      </p:ext>
    </p:extLst>
  </p:cSld>
  <p:clrMap bg1="lt1" tx1="dk1" bg2="lt2" tx2="dk2" accent1="accent1" accent2="accent2" accent3="accent3" accent4="accent4" accent5="accent5" accent6="accent6" hlink="hlink" folHlink="folHlink"/>
  <p:sldLayoutIdLst>
    <p:sldLayoutId id="2147484241" r:id="rId1"/>
    <p:sldLayoutId id="2147484260" r:id="rId2"/>
    <p:sldLayoutId id="2147484242" r:id="rId3"/>
    <p:sldLayoutId id="2147484243" r:id="rId4"/>
    <p:sldLayoutId id="2147484244" r:id="rId5"/>
    <p:sldLayoutId id="2147484245" r:id="rId6"/>
    <p:sldLayoutId id="2147484246" r:id="rId7"/>
    <p:sldLayoutId id="2147484247" r:id="rId8"/>
    <p:sldLayoutId id="2147484248" r:id="rId9"/>
    <p:sldLayoutId id="2147484249" r:id="rId10"/>
    <p:sldLayoutId id="2147484250" r:id="rId11"/>
    <p:sldLayoutId id="2147484251" r:id="rId12"/>
    <p:sldLayoutId id="2147484252" r:id="rId13"/>
    <p:sldLayoutId id="2147484253" r:id="rId14"/>
    <p:sldLayoutId id="2147484254" r:id="rId15"/>
    <p:sldLayoutId id="2147484255" r:id="rId16"/>
    <p:sldLayoutId id="2147484256" r:id="rId17"/>
    <p:sldLayoutId id="2147484257" r:id="rId18"/>
    <p:sldLayoutId id="2147484258" r:id="rId19"/>
    <p:sldLayoutId id="2147484259"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4103087"/>
      </p:ext>
    </p:extLst>
  </p:cSld>
  <p:clrMap bg1="lt1" tx1="dk1" bg2="lt2" tx2="dk2" accent1="accent1" accent2="accent2" accent3="accent3" accent4="accent4" accent5="accent5" accent6="accent6" hlink="hlink" folHlink="folHlink"/>
  <p:sldLayoutIdLst>
    <p:sldLayoutId id="2147484265" r:id="rId1"/>
    <p:sldLayoutId id="2147484266" r:id="rId2"/>
    <p:sldLayoutId id="2147484267" r:id="rId3"/>
    <p:sldLayoutId id="2147484268" r:id="rId4"/>
    <p:sldLayoutId id="2147484269" r:id="rId5"/>
    <p:sldLayoutId id="2147484270" r:id="rId6"/>
    <p:sldLayoutId id="2147484271" r:id="rId7"/>
    <p:sldLayoutId id="2147484272" r:id="rId8"/>
    <p:sldLayoutId id="2147484273" r:id="rId9"/>
    <p:sldLayoutId id="2147484274" r:id="rId10"/>
    <p:sldLayoutId id="2147484275" r:id="rId11"/>
    <p:sldLayoutId id="2147484276" r:id="rId12"/>
    <p:sldLayoutId id="2147484277" r:id="rId13"/>
    <p:sldLayoutId id="2147484278" r:id="rId14"/>
    <p:sldLayoutId id="2147484279" r:id="rId15"/>
    <p:sldLayoutId id="2147484280" r:id="rId16"/>
    <p:sldLayoutId id="2147484281" r:id="rId17"/>
    <p:sldLayoutId id="2147484282" r:id="rId18"/>
    <p:sldLayoutId id="2147484283" r:id="rId19"/>
    <p:sldLayoutId id="2147484284"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2619950"/>
      </p:ext>
    </p:extLst>
  </p:cSld>
  <p:clrMap bg1="lt1" tx1="dk1" bg2="lt2" tx2="dk2" accent1="accent1" accent2="accent2" accent3="accent3" accent4="accent4" accent5="accent5" accent6="accent6" hlink="hlink" folHlink="folHlink"/>
  <p:sldLayoutIdLst>
    <p:sldLayoutId id="2147484286" r:id="rId1"/>
    <p:sldLayoutId id="2147484287" r:id="rId2"/>
    <p:sldLayoutId id="2147484288" r:id="rId3"/>
    <p:sldLayoutId id="2147484289" r:id="rId4"/>
    <p:sldLayoutId id="2147484290" r:id="rId5"/>
    <p:sldLayoutId id="2147484291" r:id="rId6"/>
    <p:sldLayoutId id="2147484292" r:id="rId7"/>
    <p:sldLayoutId id="2147484293" r:id="rId8"/>
    <p:sldLayoutId id="2147484294" r:id="rId9"/>
    <p:sldLayoutId id="2147484295" r:id="rId10"/>
    <p:sldLayoutId id="2147484296" r:id="rId11"/>
    <p:sldLayoutId id="2147484297" r:id="rId12"/>
    <p:sldLayoutId id="2147484298" r:id="rId13"/>
    <p:sldLayoutId id="2147484299" r:id="rId14"/>
    <p:sldLayoutId id="2147484300" r:id="rId15"/>
    <p:sldLayoutId id="2147484301" r:id="rId16"/>
    <p:sldLayoutId id="2147484302" r:id="rId17"/>
    <p:sldLayoutId id="2147484303" r:id="rId18"/>
    <p:sldLayoutId id="2147484304" r:id="rId19"/>
    <p:sldLayoutId id="2147484305"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jpeg"/><Relationship Id="rId7" Type="http://schemas.openxmlformats.org/officeDocument/2006/relationships/image" Target="../media/image26.png"/><Relationship Id="rId12"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106.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jpeg"/><Relationship Id="rId9" Type="http://schemas.openxmlformats.org/officeDocument/2006/relationships/image" Target="../media/image28.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sussex.ac.uk/organisational-development/new-staff" TargetMode="External"/><Relationship Id="rId2" Type="http://schemas.openxmlformats.org/officeDocument/2006/relationships/image" Target="../media/image33.jpeg"/><Relationship Id="rId1" Type="http://schemas.openxmlformats.org/officeDocument/2006/relationships/slideLayout" Target="../slideLayouts/slideLayout119.xml"/><Relationship Id="rId5" Type="http://schemas.openxmlformats.org/officeDocument/2006/relationships/hyperlink" Target="https://sussex.learnupon.com/users/sign_in" TargetMode="External"/><Relationship Id="rId4" Type="http://schemas.openxmlformats.org/officeDocument/2006/relationships/hyperlink" Target="https://www.sussex.ac.uk/organisational-development/leadership-management/managers-induction"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sussex.ac.uk/organisational-development/planning/appraisal-resources" TargetMode="External"/><Relationship Id="rId7" Type="http://schemas.openxmlformats.org/officeDocument/2006/relationships/hyperlink" Target="https://www.sussex.ac.uk/organisational-development/planning/apprenticeships" TargetMode="External"/><Relationship Id="rId2" Type="http://schemas.openxmlformats.org/officeDocument/2006/relationships/image" Target="../media/image34.jpeg"/><Relationship Id="rId1" Type="http://schemas.openxmlformats.org/officeDocument/2006/relationships/slideLayout" Target="../slideLayouts/slideLayout108.xml"/><Relationship Id="rId6" Type="http://schemas.openxmlformats.org/officeDocument/2006/relationships/hyperlink" Target="https://www.sussex.ac.uk/organisational-development/online" TargetMode="External"/><Relationship Id="rId5" Type="http://schemas.openxmlformats.org/officeDocument/2006/relationships/hyperlink" Target="https://www.sussex.ac.uk/organisational-development/planning/job-shadowing" TargetMode="External"/><Relationship Id="rId4" Type="http://schemas.openxmlformats.org/officeDocument/2006/relationships/hyperlink" Target="https://www.sussex.ac.uk/organisational-development/mentoring"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adfs.sussex.ac.uk/adfs/ls/idpinitiatedsignon.aspx?loginToRp=learnupon.com" TargetMode="External"/><Relationship Id="rId2" Type="http://schemas.openxmlformats.org/officeDocument/2006/relationships/hyperlink" Target="https://www.sussex.ac.uk/its/services/software/linkedin-learning" TargetMode="External"/><Relationship Id="rId1" Type="http://schemas.openxmlformats.org/officeDocument/2006/relationships/slideLayout" Target="../slideLayouts/slideLayout121.xml"/><Relationship Id="rId6" Type="http://schemas.openxmlformats.org/officeDocument/2006/relationships/image" Target="../media/image35.png"/><Relationship Id="rId5" Type="http://schemas.openxmlformats.org/officeDocument/2006/relationships/hyperlink" Target="https://www.sussex.ac.uk/organisational-development/leadership-management/managers-induction" TargetMode="External"/><Relationship Id="rId4" Type="http://schemas.openxmlformats.org/officeDocument/2006/relationships/hyperlink" Target="https://www.sussex.ac.uk/organisational-development/index"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teams.microsoft.com/l/team/19%3apZr66cEemr-3q_g5yFIOv2GcU1zB6Q8UwOc_hc7etgw1%40thread.tacv2/conversations?groupId=71d76a83-b382-4a5d-b40c-e4c1614bbda5&amp;tenantId=1888e824-febb-4e67-b443-2f33261bc7e4" TargetMode="External"/><Relationship Id="rId2" Type="http://schemas.openxmlformats.org/officeDocument/2006/relationships/image" Target="../media/image36.png"/><Relationship Id="rId1" Type="http://schemas.openxmlformats.org/officeDocument/2006/relationships/slideLayout" Target="../slideLayouts/slideLayout119.xml"/><Relationship Id="rId5" Type="http://schemas.openxmlformats.org/officeDocument/2006/relationships/hyperlink" Target="https://www.sussex.ac.uk/webteam/gateway/file.php?name=the-sussex-leader-values-and-competencies-final-jan-2020.pdf&amp;site=564" TargetMode="External"/><Relationship Id="rId4" Type="http://schemas.openxmlformats.org/officeDocument/2006/relationships/hyperlink" Target="https://www.sussex.ac.uk/organisational-development/leadership-management"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sussex.ac.uk/humanresources/business-services/hrcontactsbyareaoftheuniversity" TargetMode="External"/><Relationship Id="rId2" Type="http://schemas.openxmlformats.org/officeDocument/2006/relationships/image" Target="../media/image37.png"/><Relationship Id="rId1" Type="http://schemas.openxmlformats.org/officeDocument/2006/relationships/slideLayout" Target="../slideLayouts/slideLayout43.xml"/><Relationship Id="rId6" Type="http://schemas.openxmlformats.org/officeDocument/2006/relationships/image" Target="../media/image38.png"/><Relationship Id="rId5" Type="http://schemas.openxmlformats.org/officeDocument/2006/relationships/hyperlink" Target="https://www.sussex.ac.uk/humanresources/business-services/staff-wellbeing/mental_health_first_aid" TargetMode="External"/><Relationship Id="rId4" Type="http://schemas.openxmlformats.org/officeDocument/2006/relationships/hyperlink" Target="https://reportandsupport.sussex.ac.uk/"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A2C9-80CC-4271-B6D6-4998F8009F07}"/>
              </a:ext>
            </a:extLst>
          </p:cNvPr>
          <p:cNvSpPr>
            <a:spLocks noGrp="1"/>
          </p:cNvSpPr>
          <p:nvPr>
            <p:ph type="ctrTitle"/>
          </p:nvPr>
        </p:nvSpPr>
        <p:spPr>
          <a:xfrm>
            <a:off x="2737360" y="2881441"/>
            <a:ext cx="6717281" cy="1421928"/>
          </a:xfrm>
        </p:spPr>
        <p:txBody>
          <a:bodyPr/>
          <a:lstStyle/>
          <a:p>
            <a:r>
              <a:rPr lang="en-GB" sz="2400" dirty="0"/>
              <a:t>Empowering and supporting people to be the best they can be, to deliver to the highest standards and to identify with the values of our University</a:t>
            </a:r>
          </a:p>
        </p:txBody>
      </p:sp>
      <p:sp>
        <p:nvSpPr>
          <p:cNvPr id="3" name="Subtitle 2">
            <a:extLst>
              <a:ext uri="{FF2B5EF4-FFF2-40B4-BE49-F238E27FC236}">
                <a16:creationId xmlns:a16="http://schemas.microsoft.com/office/drawing/2014/main" id="{FED62B9E-CD09-02D4-D36A-A3F13C1D84FB}"/>
              </a:ext>
            </a:extLst>
          </p:cNvPr>
          <p:cNvSpPr>
            <a:spLocks noGrp="1"/>
          </p:cNvSpPr>
          <p:nvPr>
            <p:ph type="subTitle" idx="1"/>
          </p:nvPr>
        </p:nvSpPr>
        <p:spPr>
          <a:xfrm>
            <a:off x="2292813" y="2203846"/>
            <a:ext cx="7606378" cy="452432"/>
          </a:xfrm>
        </p:spPr>
        <p:txBody>
          <a:bodyPr/>
          <a:lstStyle/>
          <a:p>
            <a:r>
              <a:rPr lang="en-GB" dirty="0"/>
              <a:t>Organisation development at Sussex</a:t>
            </a:r>
          </a:p>
        </p:txBody>
      </p:sp>
      <p:sp>
        <p:nvSpPr>
          <p:cNvPr id="4" name="Subtitle 2">
            <a:extLst>
              <a:ext uri="{FF2B5EF4-FFF2-40B4-BE49-F238E27FC236}">
                <a16:creationId xmlns:a16="http://schemas.microsoft.com/office/drawing/2014/main" id="{9A51DFD2-EAFD-0717-94E3-C53C4AD9851B}"/>
              </a:ext>
            </a:extLst>
          </p:cNvPr>
          <p:cNvSpPr txBox="1">
            <a:spLocks/>
          </p:cNvSpPr>
          <p:nvPr/>
        </p:nvSpPr>
        <p:spPr>
          <a:xfrm>
            <a:off x="5207459" y="6296992"/>
            <a:ext cx="6878743" cy="452432"/>
          </a:xfrm>
          <a:prstGeom prst="rect">
            <a:avLst/>
          </a:prstGeom>
          <a:solidFill>
            <a:srgbClr val="D0D3D4"/>
          </a:solidFill>
        </p:spPr>
        <p:txBody>
          <a:bodyPr wrap="none" anchor="b">
            <a:spAutoFit/>
          </a:bodyPr>
          <a:lstStyle>
            <a:lvl1pPr marL="0" indent="0" algn="ctr" defTabSz="685800" rtl="0" eaLnBrk="1" latinLnBrk="0" hangingPunct="1">
              <a:lnSpc>
                <a:spcPct val="90000"/>
              </a:lnSpc>
              <a:spcBef>
                <a:spcPts val="750"/>
              </a:spcBef>
              <a:buFont typeface="Arial" panose="020B0604020202020204" pitchFamily="34" charset="0"/>
              <a:buNone/>
              <a:defRPr sz="2600" kern="1200" cap="all" spc="83" baseline="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a:t>Sarah engineer – od consultant</a:t>
            </a:r>
          </a:p>
        </p:txBody>
      </p:sp>
    </p:spTree>
    <p:extLst>
      <p:ext uri="{BB962C8B-B14F-4D97-AF65-F5344CB8AC3E}">
        <p14:creationId xmlns:p14="http://schemas.microsoft.com/office/powerpoint/2010/main" val="1217919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7BEE4D-079C-42DB-82B4-312D06930CE5}"/>
              </a:ext>
            </a:extLst>
          </p:cNvPr>
          <p:cNvPicPr>
            <a:picLocks noChangeAspect="1"/>
          </p:cNvPicPr>
          <p:nvPr/>
        </p:nvPicPr>
        <p:blipFill>
          <a:blip r:embed="rId2"/>
          <a:stretch>
            <a:fillRect/>
          </a:stretch>
        </p:blipFill>
        <p:spPr>
          <a:xfrm>
            <a:off x="1822900" y="718370"/>
            <a:ext cx="3302170" cy="838243"/>
          </a:xfrm>
          <a:prstGeom prst="rect">
            <a:avLst/>
          </a:prstGeom>
        </p:spPr>
      </p:pic>
      <p:pic>
        <p:nvPicPr>
          <p:cNvPr id="9" name="Picture 8">
            <a:extLst>
              <a:ext uri="{FF2B5EF4-FFF2-40B4-BE49-F238E27FC236}">
                <a16:creationId xmlns:a16="http://schemas.microsoft.com/office/drawing/2014/main" id="{E4DD36FA-D1B0-4B13-9EA5-61D6C4287CD8}"/>
              </a:ext>
            </a:extLst>
          </p:cNvPr>
          <p:cNvPicPr>
            <a:picLocks noChangeAspect="1"/>
          </p:cNvPicPr>
          <p:nvPr/>
        </p:nvPicPr>
        <p:blipFill>
          <a:blip r:embed="rId3"/>
          <a:stretch>
            <a:fillRect/>
          </a:stretch>
        </p:blipFill>
        <p:spPr>
          <a:xfrm>
            <a:off x="3187694" y="2051796"/>
            <a:ext cx="3238666" cy="749339"/>
          </a:xfrm>
          <a:prstGeom prst="rect">
            <a:avLst/>
          </a:prstGeom>
        </p:spPr>
      </p:pic>
      <p:pic>
        <p:nvPicPr>
          <p:cNvPr id="11" name="Picture 10">
            <a:extLst>
              <a:ext uri="{FF2B5EF4-FFF2-40B4-BE49-F238E27FC236}">
                <a16:creationId xmlns:a16="http://schemas.microsoft.com/office/drawing/2014/main" id="{A47166F3-6252-4761-B624-10AFE1C434BE}"/>
              </a:ext>
            </a:extLst>
          </p:cNvPr>
          <p:cNvPicPr>
            <a:picLocks noChangeAspect="1"/>
          </p:cNvPicPr>
          <p:nvPr/>
        </p:nvPicPr>
        <p:blipFill>
          <a:blip r:embed="rId4"/>
          <a:stretch>
            <a:fillRect/>
          </a:stretch>
        </p:blipFill>
        <p:spPr>
          <a:xfrm>
            <a:off x="5811585" y="3073382"/>
            <a:ext cx="3168813" cy="711237"/>
          </a:xfrm>
          <a:prstGeom prst="rect">
            <a:avLst/>
          </a:prstGeom>
        </p:spPr>
      </p:pic>
      <p:pic>
        <p:nvPicPr>
          <p:cNvPr id="13" name="Picture 12">
            <a:extLst>
              <a:ext uri="{FF2B5EF4-FFF2-40B4-BE49-F238E27FC236}">
                <a16:creationId xmlns:a16="http://schemas.microsoft.com/office/drawing/2014/main" id="{F2629521-1C8B-4680-8EE0-ACE0E00BD779}"/>
              </a:ext>
            </a:extLst>
          </p:cNvPr>
          <p:cNvPicPr>
            <a:picLocks noChangeAspect="1"/>
          </p:cNvPicPr>
          <p:nvPr/>
        </p:nvPicPr>
        <p:blipFill>
          <a:blip r:embed="rId5"/>
          <a:stretch>
            <a:fillRect/>
          </a:stretch>
        </p:blipFill>
        <p:spPr>
          <a:xfrm>
            <a:off x="4807028" y="4287644"/>
            <a:ext cx="4540483" cy="882695"/>
          </a:xfrm>
          <a:prstGeom prst="rect">
            <a:avLst/>
          </a:prstGeom>
        </p:spPr>
      </p:pic>
      <p:pic>
        <p:nvPicPr>
          <p:cNvPr id="15" name="Picture 14">
            <a:extLst>
              <a:ext uri="{FF2B5EF4-FFF2-40B4-BE49-F238E27FC236}">
                <a16:creationId xmlns:a16="http://schemas.microsoft.com/office/drawing/2014/main" id="{96415781-A9DB-4741-8FB6-8CFE7CF9A73F}"/>
              </a:ext>
            </a:extLst>
          </p:cNvPr>
          <p:cNvPicPr>
            <a:picLocks noChangeAspect="1"/>
          </p:cNvPicPr>
          <p:nvPr/>
        </p:nvPicPr>
        <p:blipFill>
          <a:blip r:embed="rId6"/>
          <a:stretch>
            <a:fillRect/>
          </a:stretch>
        </p:blipFill>
        <p:spPr>
          <a:xfrm>
            <a:off x="7406862" y="5673364"/>
            <a:ext cx="2857647" cy="806491"/>
          </a:xfrm>
          <a:prstGeom prst="rect">
            <a:avLst/>
          </a:prstGeom>
        </p:spPr>
      </p:pic>
    </p:spTree>
    <p:extLst>
      <p:ext uri="{BB962C8B-B14F-4D97-AF65-F5344CB8AC3E}">
        <p14:creationId xmlns:p14="http://schemas.microsoft.com/office/powerpoint/2010/main" val="2449692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87A9DA-97FF-FB35-58EB-F4B5023E71A1}"/>
              </a:ext>
            </a:extLst>
          </p:cNvPr>
          <p:cNvSpPr/>
          <p:nvPr/>
        </p:nvSpPr>
        <p:spPr>
          <a:xfrm>
            <a:off x="5266664" y="5331990"/>
            <a:ext cx="1382727" cy="1242986"/>
          </a:xfrm>
          <a:prstGeom prst="rect">
            <a:avLst/>
          </a:prstGeom>
          <a:solidFill>
            <a:srgbClr val="FFFD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89CF6267-526E-0368-87A1-998445BC2EBA}"/>
              </a:ext>
            </a:extLst>
          </p:cNvPr>
          <p:cNvSpPr>
            <a:spLocks noGrp="1"/>
          </p:cNvSpPr>
          <p:nvPr>
            <p:ph type="title"/>
          </p:nvPr>
        </p:nvSpPr>
        <p:spPr/>
        <p:txBody>
          <a:bodyPr/>
          <a:lstStyle/>
          <a:p>
            <a:r>
              <a:rPr lang="en-GB" dirty="0"/>
              <a:t>Meet the OD Team</a:t>
            </a:r>
          </a:p>
        </p:txBody>
      </p:sp>
      <p:pic>
        <p:nvPicPr>
          <p:cNvPr id="1026" name="Picture 2" descr="Photo of Kelly Barnard">
            <a:extLst>
              <a:ext uri="{FF2B5EF4-FFF2-40B4-BE49-F238E27FC236}">
                <a16:creationId xmlns:a16="http://schemas.microsoft.com/office/drawing/2014/main" id="{F4BA340B-18C0-C38A-F021-FB97532BFB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6260" y="1590487"/>
            <a:ext cx="142875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hoto of Sam Bates">
            <a:extLst>
              <a:ext uri="{FF2B5EF4-FFF2-40B4-BE49-F238E27FC236}">
                <a16:creationId xmlns:a16="http://schemas.microsoft.com/office/drawing/2014/main" id="{058F6E77-F659-CE5C-372B-E122027A0C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7113" y="1590488"/>
            <a:ext cx="1368743" cy="18249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hoto of Sarah Engineer">
            <a:extLst>
              <a:ext uri="{FF2B5EF4-FFF2-40B4-BE49-F238E27FC236}">
                <a16:creationId xmlns:a16="http://schemas.microsoft.com/office/drawing/2014/main" id="{A29BCFBA-9D40-3912-B031-AA03E83635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7959" y="1590487"/>
            <a:ext cx="1368743" cy="182499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hoto of Chris Hamilton">
            <a:extLst>
              <a:ext uri="{FF2B5EF4-FFF2-40B4-BE49-F238E27FC236}">
                <a16:creationId xmlns:a16="http://schemas.microsoft.com/office/drawing/2014/main" id="{66E07977-1511-792A-58AA-D6F868F9E70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1997" b="-11997"/>
          <a:stretch/>
        </p:blipFill>
        <p:spPr bwMode="auto">
          <a:xfrm>
            <a:off x="7536984" y="1354560"/>
            <a:ext cx="1368743" cy="226314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hoto of Vicki Love">
            <a:extLst>
              <a:ext uri="{FF2B5EF4-FFF2-40B4-BE49-F238E27FC236}">
                <a16:creationId xmlns:a16="http://schemas.microsoft.com/office/drawing/2014/main" id="{0F46F76F-6231-7F6A-2279-C759AE2EC0D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38878" y="1573530"/>
            <a:ext cx="1279346" cy="1825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4973A14-DAAC-9766-BBB1-7C040B789F0F}"/>
              </a:ext>
            </a:extLst>
          </p:cNvPr>
          <p:cNvPicPr>
            <a:picLocks noChangeAspect="1"/>
          </p:cNvPicPr>
          <p:nvPr/>
        </p:nvPicPr>
        <p:blipFill>
          <a:blip r:embed="rId8"/>
          <a:stretch>
            <a:fillRect/>
          </a:stretch>
        </p:blipFill>
        <p:spPr>
          <a:xfrm>
            <a:off x="608123" y="4196070"/>
            <a:ext cx="1375779" cy="1825200"/>
          </a:xfrm>
          <a:prstGeom prst="rect">
            <a:avLst/>
          </a:prstGeom>
        </p:spPr>
      </p:pic>
      <p:pic>
        <p:nvPicPr>
          <p:cNvPr id="1036" name="Picture 12" descr="Photo of Sarah O'Malley">
            <a:extLst>
              <a:ext uri="{FF2B5EF4-FFF2-40B4-BE49-F238E27FC236}">
                <a16:creationId xmlns:a16="http://schemas.microsoft.com/office/drawing/2014/main" id="{4CD1DB36-9383-76D7-2E95-98C731459EA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72006" y="4196070"/>
            <a:ext cx="1789412" cy="18252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hoto of Jo Robinson">
            <a:extLst>
              <a:ext uri="{FF2B5EF4-FFF2-40B4-BE49-F238E27FC236}">
                <a16:creationId xmlns:a16="http://schemas.microsoft.com/office/drawing/2014/main" id="{E66C7101-29D9-DBEA-0AD5-832B55F1955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54575" y="4196070"/>
            <a:ext cx="1273395" cy="18252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Photo of Kaye Tilbury with her cat Loki">
            <a:extLst>
              <a:ext uri="{FF2B5EF4-FFF2-40B4-BE49-F238E27FC236}">
                <a16:creationId xmlns:a16="http://schemas.microsoft.com/office/drawing/2014/main" id="{BE52CD55-145B-4AF6-8F5A-B242E7A888A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39509" y="4204028"/>
            <a:ext cx="1428750" cy="1838325"/>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Photo of Alice White">
            <a:extLst>
              <a:ext uri="{FF2B5EF4-FFF2-40B4-BE49-F238E27FC236}">
                <a16:creationId xmlns:a16="http://schemas.microsoft.com/office/drawing/2014/main" id="{E334ED9B-E585-730D-7C5D-9D406F1BA7A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21338" y="4240013"/>
            <a:ext cx="1382727" cy="182520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Photo of Lisette Whittaker">
            <a:extLst>
              <a:ext uri="{FF2B5EF4-FFF2-40B4-BE49-F238E27FC236}">
                <a16:creationId xmlns:a16="http://schemas.microsoft.com/office/drawing/2014/main" id="{242F57C5-1291-7904-9E38-BD51297B780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031623" y="4240013"/>
            <a:ext cx="1195546" cy="18252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4A3471E-84A0-5E67-2F03-A2C32A16C0AD}"/>
              </a:ext>
            </a:extLst>
          </p:cNvPr>
          <p:cNvSpPr txBox="1"/>
          <p:nvPr/>
        </p:nvSpPr>
        <p:spPr>
          <a:xfrm>
            <a:off x="1154638" y="3398730"/>
            <a:ext cx="1680210" cy="584775"/>
          </a:xfrm>
          <a:prstGeom prst="rect">
            <a:avLst/>
          </a:prstGeom>
          <a:noFill/>
        </p:spPr>
        <p:txBody>
          <a:bodyPr wrap="square" rtlCol="0">
            <a:spAutoFit/>
          </a:bodyPr>
          <a:lstStyle/>
          <a:p>
            <a:pPr algn="ctr"/>
            <a:r>
              <a:rPr lang="en-GB" sz="1600" dirty="0"/>
              <a:t>Kelly Barnard  </a:t>
            </a:r>
          </a:p>
          <a:p>
            <a:pPr algn="ctr"/>
            <a:r>
              <a:rPr lang="en-GB" sz="1600" dirty="0"/>
              <a:t>OD Coordinator</a:t>
            </a:r>
          </a:p>
        </p:txBody>
      </p:sp>
      <p:sp>
        <p:nvSpPr>
          <p:cNvPr id="8" name="TextBox 7">
            <a:extLst>
              <a:ext uri="{FF2B5EF4-FFF2-40B4-BE49-F238E27FC236}">
                <a16:creationId xmlns:a16="http://schemas.microsoft.com/office/drawing/2014/main" id="{77B47613-7210-B824-9164-1AD8EDE93868}"/>
              </a:ext>
            </a:extLst>
          </p:cNvPr>
          <p:cNvSpPr txBox="1"/>
          <p:nvPr/>
        </p:nvSpPr>
        <p:spPr>
          <a:xfrm>
            <a:off x="3255107" y="3394233"/>
            <a:ext cx="1680210" cy="584775"/>
          </a:xfrm>
          <a:prstGeom prst="rect">
            <a:avLst/>
          </a:prstGeom>
          <a:noFill/>
        </p:spPr>
        <p:txBody>
          <a:bodyPr wrap="square" rtlCol="0">
            <a:spAutoFit/>
          </a:bodyPr>
          <a:lstStyle/>
          <a:p>
            <a:pPr algn="ctr"/>
            <a:r>
              <a:rPr lang="en-GB" sz="1600" dirty="0"/>
              <a:t>Sam Bates </a:t>
            </a:r>
          </a:p>
          <a:p>
            <a:pPr algn="ctr"/>
            <a:r>
              <a:rPr lang="en-GB" sz="1600" dirty="0"/>
              <a:t>OD Consultant</a:t>
            </a:r>
          </a:p>
        </p:txBody>
      </p:sp>
      <p:sp>
        <p:nvSpPr>
          <p:cNvPr id="9" name="TextBox 8">
            <a:extLst>
              <a:ext uri="{FF2B5EF4-FFF2-40B4-BE49-F238E27FC236}">
                <a16:creationId xmlns:a16="http://schemas.microsoft.com/office/drawing/2014/main" id="{0CC70EBE-24A7-7415-5C4E-15636A72C5D5}"/>
              </a:ext>
            </a:extLst>
          </p:cNvPr>
          <p:cNvSpPr txBox="1"/>
          <p:nvPr/>
        </p:nvSpPr>
        <p:spPr>
          <a:xfrm>
            <a:off x="5216115" y="3394233"/>
            <a:ext cx="1924301" cy="584775"/>
          </a:xfrm>
          <a:prstGeom prst="rect">
            <a:avLst/>
          </a:prstGeom>
          <a:noFill/>
        </p:spPr>
        <p:txBody>
          <a:bodyPr wrap="square" rtlCol="0">
            <a:spAutoFit/>
          </a:bodyPr>
          <a:lstStyle/>
          <a:p>
            <a:pPr algn="ctr"/>
            <a:r>
              <a:rPr lang="en-GB" sz="1600" dirty="0"/>
              <a:t>Sarah Engineer  </a:t>
            </a:r>
          </a:p>
          <a:p>
            <a:pPr algn="ctr"/>
            <a:r>
              <a:rPr lang="en-GB" sz="1600" dirty="0"/>
              <a:t>OD Consultant</a:t>
            </a:r>
          </a:p>
        </p:txBody>
      </p:sp>
      <p:sp>
        <p:nvSpPr>
          <p:cNvPr id="10" name="TextBox 9">
            <a:extLst>
              <a:ext uri="{FF2B5EF4-FFF2-40B4-BE49-F238E27FC236}">
                <a16:creationId xmlns:a16="http://schemas.microsoft.com/office/drawing/2014/main" id="{1987AE24-0962-3BE0-C187-434245D52D61}"/>
              </a:ext>
            </a:extLst>
          </p:cNvPr>
          <p:cNvSpPr txBox="1"/>
          <p:nvPr/>
        </p:nvSpPr>
        <p:spPr>
          <a:xfrm>
            <a:off x="7029509" y="3398584"/>
            <a:ext cx="2383657" cy="584775"/>
          </a:xfrm>
          <a:prstGeom prst="rect">
            <a:avLst/>
          </a:prstGeom>
          <a:noFill/>
        </p:spPr>
        <p:txBody>
          <a:bodyPr wrap="square" rtlCol="0">
            <a:spAutoFit/>
          </a:bodyPr>
          <a:lstStyle/>
          <a:p>
            <a:pPr algn="ctr"/>
            <a:r>
              <a:rPr lang="en-GB" sz="1600" dirty="0"/>
              <a:t>Chris Hamilton  </a:t>
            </a:r>
          </a:p>
          <a:p>
            <a:pPr algn="ctr"/>
            <a:r>
              <a:rPr lang="en-GB" sz="1600" dirty="0"/>
              <a:t>Apprenticeships Officer</a:t>
            </a:r>
          </a:p>
        </p:txBody>
      </p:sp>
      <p:sp>
        <p:nvSpPr>
          <p:cNvPr id="11" name="TextBox 10">
            <a:extLst>
              <a:ext uri="{FF2B5EF4-FFF2-40B4-BE49-F238E27FC236}">
                <a16:creationId xmlns:a16="http://schemas.microsoft.com/office/drawing/2014/main" id="{C64DD4F8-097A-A853-F111-D6B193E951C2}"/>
              </a:ext>
            </a:extLst>
          </p:cNvPr>
          <p:cNvSpPr txBox="1"/>
          <p:nvPr/>
        </p:nvSpPr>
        <p:spPr>
          <a:xfrm>
            <a:off x="9216400" y="3415478"/>
            <a:ext cx="1924301" cy="584775"/>
          </a:xfrm>
          <a:prstGeom prst="rect">
            <a:avLst/>
          </a:prstGeom>
          <a:noFill/>
        </p:spPr>
        <p:txBody>
          <a:bodyPr wrap="square" rtlCol="0">
            <a:spAutoFit/>
          </a:bodyPr>
          <a:lstStyle/>
          <a:p>
            <a:pPr algn="ctr"/>
            <a:r>
              <a:rPr lang="en-GB" sz="1600" dirty="0"/>
              <a:t>Vicki Love  </a:t>
            </a:r>
          </a:p>
          <a:p>
            <a:pPr algn="ctr"/>
            <a:r>
              <a:rPr lang="en-GB" sz="1600" dirty="0"/>
              <a:t>OD Consultant</a:t>
            </a:r>
          </a:p>
        </p:txBody>
      </p:sp>
      <p:sp>
        <p:nvSpPr>
          <p:cNvPr id="12" name="TextBox 11">
            <a:extLst>
              <a:ext uri="{FF2B5EF4-FFF2-40B4-BE49-F238E27FC236}">
                <a16:creationId xmlns:a16="http://schemas.microsoft.com/office/drawing/2014/main" id="{B99AEDC3-6E03-C6F1-D5CF-CB1131BFC270}"/>
              </a:ext>
            </a:extLst>
          </p:cNvPr>
          <p:cNvSpPr txBox="1"/>
          <p:nvPr/>
        </p:nvSpPr>
        <p:spPr>
          <a:xfrm>
            <a:off x="172839" y="5979217"/>
            <a:ext cx="2243124" cy="830997"/>
          </a:xfrm>
          <a:prstGeom prst="rect">
            <a:avLst/>
          </a:prstGeom>
          <a:noFill/>
        </p:spPr>
        <p:txBody>
          <a:bodyPr wrap="square" rtlCol="0">
            <a:spAutoFit/>
          </a:bodyPr>
          <a:lstStyle/>
          <a:p>
            <a:pPr algn="ctr"/>
            <a:r>
              <a:rPr lang="en-GB" sz="1600" dirty="0"/>
              <a:t>Cathy McDonnell</a:t>
            </a:r>
          </a:p>
          <a:p>
            <a:pPr algn="ctr"/>
            <a:r>
              <a:rPr lang="en-GB" sz="1600" dirty="0"/>
              <a:t>Asst. Director, Culture, OD and Wellbeing</a:t>
            </a:r>
          </a:p>
        </p:txBody>
      </p:sp>
      <p:sp>
        <p:nvSpPr>
          <p:cNvPr id="13" name="TextBox 12">
            <a:extLst>
              <a:ext uri="{FF2B5EF4-FFF2-40B4-BE49-F238E27FC236}">
                <a16:creationId xmlns:a16="http://schemas.microsoft.com/office/drawing/2014/main" id="{1186A858-FF2E-3C8E-43A1-F59EC14D6D0E}"/>
              </a:ext>
            </a:extLst>
          </p:cNvPr>
          <p:cNvSpPr txBox="1"/>
          <p:nvPr/>
        </p:nvSpPr>
        <p:spPr>
          <a:xfrm>
            <a:off x="2423848" y="6029463"/>
            <a:ext cx="1680210" cy="584775"/>
          </a:xfrm>
          <a:prstGeom prst="rect">
            <a:avLst/>
          </a:prstGeom>
          <a:noFill/>
        </p:spPr>
        <p:txBody>
          <a:bodyPr wrap="square" rtlCol="0">
            <a:spAutoFit/>
          </a:bodyPr>
          <a:lstStyle/>
          <a:p>
            <a:pPr algn="ctr"/>
            <a:r>
              <a:rPr lang="en-GB" sz="1600" dirty="0"/>
              <a:t>Sarah O’Malley</a:t>
            </a:r>
          </a:p>
          <a:p>
            <a:pPr algn="ctr"/>
            <a:r>
              <a:rPr lang="en-GB" sz="1600" dirty="0"/>
              <a:t>OD Consultant</a:t>
            </a:r>
          </a:p>
        </p:txBody>
      </p:sp>
      <p:sp>
        <p:nvSpPr>
          <p:cNvPr id="14" name="TextBox 13">
            <a:extLst>
              <a:ext uri="{FF2B5EF4-FFF2-40B4-BE49-F238E27FC236}">
                <a16:creationId xmlns:a16="http://schemas.microsoft.com/office/drawing/2014/main" id="{BAE8BF72-5718-ED69-C786-592C7646D856}"/>
              </a:ext>
            </a:extLst>
          </p:cNvPr>
          <p:cNvSpPr txBox="1"/>
          <p:nvPr/>
        </p:nvSpPr>
        <p:spPr>
          <a:xfrm>
            <a:off x="4403084" y="5988027"/>
            <a:ext cx="1680210" cy="830997"/>
          </a:xfrm>
          <a:prstGeom prst="rect">
            <a:avLst/>
          </a:prstGeom>
          <a:noFill/>
        </p:spPr>
        <p:txBody>
          <a:bodyPr wrap="square" rtlCol="0">
            <a:spAutoFit/>
          </a:bodyPr>
          <a:lstStyle/>
          <a:p>
            <a:pPr algn="ctr"/>
            <a:r>
              <a:rPr lang="en-GB" sz="1600" dirty="0"/>
              <a:t>Jo Robinson</a:t>
            </a:r>
          </a:p>
          <a:p>
            <a:pPr algn="ctr"/>
            <a:r>
              <a:rPr lang="en-GB" sz="1600" dirty="0"/>
              <a:t>HR &amp; OD Coordinator</a:t>
            </a:r>
          </a:p>
        </p:txBody>
      </p:sp>
      <p:sp>
        <p:nvSpPr>
          <p:cNvPr id="15" name="TextBox 14">
            <a:extLst>
              <a:ext uri="{FF2B5EF4-FFF2-40B4-BE49-F238E27FC236}">
                <a16:creationId xmlns:a16="http://schemas.microsoft.com/office/drawing/2014/main" id="{C311A903-C3F0-4197-8847-8312F708DA48}"/>
              </a:ext>
            </a:extLst>
          </p:cNvPr>
          <p:cNvSpPr txBox="1"/>
          <p:nvPr/>
        </p:nvSpPr>
        <p:spPr>
          <a:xfrm>
            <a:off x="6189404" y="6021270"/>
            <a:ext cx="1680210" cy="830997"/>
          </a:xfrm>
          <a:prstGeom prst="rect">
            <a:avLst/>
          </a:prstGeom>
          <a:noFill/>
        </p:spPr>
        <p:txBody>
          <a:bodyPr wrap="square" rtlCol="0">
            <a:spAutoFit/>
          </a:bodyPr>
          <a:lstStyle/>
          <a:p>
            <a:pPr algn="ctr"/>
            <a:r>
              <a:rPr lang="en-GB" sz="1600" dirty="0"/>
              <a:t>Kaye Tilbury</a:t>
            </a:r>
          </a:p>
          <a:p>
            <a:pPr algn="ctr"/>
            <a:r>
              <a:rPr lang="en-GB" sz="1600" dirty="0"/>
              <a:t>OD Graduate Associate</a:t>
            </a:r>
          </a:p>
        </p:txBody>
      </p:sp>
      <p:sp>
        <p:nvSpPr>
          <p:cNvPr id="16" name="TextBox 15">
            <a:extLst>
              <a:ext uri="{FF2B5EF4-FFF2-40B4-BE49-F238E27FC236}">
                <a16:creationId xmlns:a16="http://schemas.microsoft.com/office/drawing/2014/main" id="{C18C1F74-A35F-70D7-630F-48D252E9DD70}"/>
              </a:ext>
            </a:extLst>
          </p:cNvPr>
          <p:cNvSpPr txBox="1"/>
          <p:nvPr/>
        </p:nvSpPr>
        <p:spPr>
          <a:xfrm>
            <a:off x="7943584" y="6065213"/>
            <a:ext cx="1794776" cy="584775"/>
          </a:xfrm>
          <a:prstGeom prst="rect">
            <a:avLst/>
          </a:prstGeom>
          <a:noFill/>
        </p:spPr>
        <p:txBody>
          <a:bodyPr wrap="square" rtlCol="0">
            <a:spAutoFit/>
          </a:bodyPr>
          <a:lstStyle/>
          <a:p>
            <a:pPr algn="ctr"/>
            <a:r>
              <a:rPr lang="en-GB" sz="1600" dirty="0"/>
              <a:t>Alice White</a:t>
            </a:r>
          </a:p>
          <a:p>
            <a:pPr algn="ctr"/>
            <a:r>
              <a:rPr lang="en-GB" sz="1600" dirty="0"/>
              <a:t>OD Team Leader</a:t>
            </a:r>
          </a:p>
        </p:txBody>
      </p:sp>
      <p:sp>
        <p:nvSpPr>
          <p:cNvPr id="17" name="TextBox 16">
            <a:extLst>
              <a:ext uri="{FF2B5EF4-FFF2-40B4-BE49-F238E27FC236}">
                <a16:creationId xmlns:a16="http://schemas.microsoft.com/office/drawing/2014/main" id="{18F36B21-B87F-5E30-DE9B-E6928DF277B2}"/>
              </a:ext>
            </a:extLst>
          </p:cNvPr>
          <p:cNvSpPr txBox="1"/>
          <p:nvPr/>
        </p:nvSpPr>
        <p:spPr>
          <a:xfrm>
            <a:off x="9738094" y="6042353"/>
            <a:ext cx="1924301" cy="584775"/>
          </a:xfrm>
          <a:prstGeom prst="rect">
            <a:avLst/>
          </a:prstGeom>
          <a:noFill/>
        </p:spPr>
        <p:txBody>
          <a:bodyPr wrap="square" rtlCol="0">
            <a:spAutoFit/>
          </a:bodyPr>
          <a:lstStyle/>
          <a:p>
            <a:pPr algn="ctr"/>
            <a:r>
              <a:rPr lang="en-GB" sz="1600" dirty="0"/>
              <a:t>Lisette Whittaker</a:t>
            </a:r>
          </a:p>
          <a:p>
            <a:pPr algn="ctr"/>
            <a:r>
              <a:rPr lang="en-GB" sz="1600" dirty="0"/>
              <a:t>OD Coordinator</a:t>
            </a:r>
          </a:p>
        </p:txBody>
      </p:sp>
    </p:spTree>
    <p:extLst>
      <p:ext uri="{BB962C8B-B14F-4D97-AF65-F5344CB8AC3E}">
        <p14:creationId xmlns:p14="http://schemas.microsoft.com/office/powerpoint/2010/main" val="3249039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D38903-840E-7470-994B-757097D41278}"/>
              </a:ext>
            </a:extLst>
          </p:cNvPr>
          <p:cNvSpPr>
            <a:spLocks noGrp="1"/>
          </p:cNvSpPr>
          <p:nvPr>
            <p:ph type="ctrTitle"/>
          </p:nvPr>
        </p:nvSpPr>
        <p:spPr>
          <a:xfrm>
            <a:off x="1523999" y="2929890"/>
            <a:ext cx="9144001" cy="2419350"/>
          </a:xfrm>
        </p:spPr>
        <p:txBody>
          <a:bodyPr>
            <a:normAutofit fontScale="90000"/>
          </a:bodyPr>
          <a:lstStyle/>
          <a:p>
            <a:pPr>
              <a:lnSpc>
                <a:spcPct val="100000"/>
              </a:lnSpc>
            </a:pPr>
            <a:r>
              <a:rPr lang="en-GB" sz="2700" i="1" dirty="0">
                <a:effectLst/>
                <a:latin typeface="Avenir Next LT Pro" panose="020B0504020202020204" pitchFamily="34" charset="0"/>
                <a:ea typeface="Calibri" panose="020F0502020204030204" pitchFamily="34" charset="0"/>
                <a:cs typeface="Dreaming Outloud Pro" panose="020B0604020202020204" pitchFamily="66" charset="0"/>
              </a:rPr>
              <a:t>We are dedicated to empowering our staff to achieve their ver</a:t>
            </a:r>
            <a:r>
              <a:rPr lang="en-GB" sz="2700" i="1" dirty="0">
                <a:latin typeface="Avenir Next LT Pro" panose="020B0504020202020204" pitchFamily="34" charset="0"/>
                <a:ea typeface="Calibri" panose="020F0502020204030204" pitchFamily="34" charset="0"/>
                <a:cs typeface="Dreaming Outloud Pro" panose="020B0604020202020204" pitchFamily="66" charset="0"/>
              </a:rPr>
              <a:t>y </a:t>
            </a:r>
            <a:r>
              <a:rPr lang="en-GB" sz="2700" i="1" dirty="0">
                <a:effectLst/>
                <a:latin typeface="Avenir Next LT Pro" panose="020B0504020202020204" pitchFamily="34" charset="0"/>
                <a:ea typeface="Calibri" panose="020F0502020204030204" pitchFamily="34" charset="0"/>
                <a:cs typeface="Dreaming Outloud Pro" panose="020B0604020202020204" pitchFamily="66" charset="0"/>
              </a:rPr>
              <a:t>best. </a:t>
            </a:r>
            <a:br>
              <a:rPr lang="en-GB" sz="2700" i="1" dirty="0">
                <a:effectLst/>
                <a:latin typeface="Avenir Next LT Pro" panose="020B0504020202020204" pitchFamily="34" charset="0"/>
                <a:ea typeface="Calibri" panose="020F0502020204030204" pitchFamily="34" charset="0"/>
                <a:cs typeface="Dreaming Outloud Pro" panose="020B0604020202020204" pitchFamily="66" charset="0"/>
              </a:rPr>
            </a:br>
            <a:br>
              <a:rPr lang="en-GB" sz="2700" i="1" dirty="0">
                <a:effectLst/>
                <a:latin typeface="Avenir Next LT Pro" panose="020B0504020202020204" pitchFamily="34" charset="0"/>
                <a:ea typeface="Calibri" panose="020F0502020204030204" pitchFamily="34" charset="0"/>
                <a:cs typeface="Dreaming Outloud Pro" panose="020B0604020202020204" pitchFamily="66" charset="0"/>
              </a:rPr>
            </a:br>
            <a:r>
              <a:rPr lang="en-GB" sz="2700" i="1" dirty="0">
                <a:effectLst/>
                <a:latin typeface="Avenir Next LT Pro" panose="020B0504020202020204" pitchFamily="34" charset="0"/>
                <a:ea typeface="Calibri" panose="020F0502020204030204" pitchFamily="34" charset="0"/>
                <a:cs typeface="Dreaming Outloud Pro" panose="020B0604020202020204" pitchFamily="66" charset="0"/>
              </a:rPr>
              <a:t>Our offer includes: eLearning, apprenticeship qualifications, facilitation of workshops, OD consultancy and defined learning pathways – all designed to enhance the skills, knowledge and experience of our people. Our work includes university-wide initiatives, such as transformative leadership, supporting development of high performing teams and championing equality and diversity. </a:t>
            </a:r>
            <a:br>
              <a:rPr lang="en-GB" sz="2700" i="1" dirty="0">
                <a:effectLst/>
                <a:latin typeface="Avenir Next LT Pro" panose="020B0504020202020204" pitchFamily="34" charset="0"/>
                <a:ea typeface="Calibri" panose="020F0502020204030204" pitchFamily="34" charset="0"/>
                <a:cs typeface="Dreaming Outloud Pro" panose="020B0604020202020204" pitchFamily="66" charset="0"/>
              </a:rPr>
            </a:br>
            <a:endParaRPr lang="en-GB" sz="6000" i="1" dirty="0">
              <a:solidFill>
                <a:schemeClr val="tx1">
                  <a:lumMod val="75000"/>
                  <a:lumOff val="25000"/>
                </a:schemeClr>
              </a:solidFill>
              <a:effectLst/>
              <a:latin typeface="Avenir Next LT Pro" panose="020B0504020202020204" pitchFamily="34" charset="0"/>
              <a:ea typeface="Calibri" panose="020F0502020204030204" pitchFamily="34" charset="0"/>
              <a:cs typeface="Dreaming Outloud Pro" panose="020B0604020202020204" pitchFamily="66" charset="0"/>
            </a:endParaRPr>
          </a:p>
        </p:txBody>
      </p:sp>
    </p:spTree>
    <p:extLst>
      <p:ext uri="{BB962C8B-B14F-4D97-AF65-F5344CB8AC3E}">
        <p14:creationId xmlns:p14="http://schemas.microsoft.com/office/powerpoint/2010/main" val="590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navigation icon">
            <a:extLst>
              <a:ext uri="{FF2B5EF4-FFF2-40B4-BE49-F238E27FC236}">
                <a16:creationId xmlns:a16="http://schemas.microsoft.com/office/drawing/2014/main" id="{0825F97A-EA2C-CB7B-D056-B8C093BF3C5C}"/>
              </a:ext>
            </a:extLst>
          </p:cNvPr>
          <p:cNvPicPr>
            <a:picLocks noGrp="1" noChangeAspect="1" noChangeArrowheads="1"/>
          </p:cNvPicPr>
          <p:nvPr>
            <p:ph type="pic" sz="quarter" idx="10"/>
          </p:nvPr>
        </p:nvPicPr>
        <p:blipFill rotWithShape="1">
          <a:blip r:embed="rId2">
            <a:extLst>
              <a:ext uri="{28A0092B-C50C-407E-A947-70E740481C1C}">
                <a14:useLocalDpi xmlns:a14="http://schemas.microsoft.com/office/drawing/2010/main" val="0"/>
              </a:ext>
            </a:extLst>
          </a:blip>
          <a:srcRect l="17150" r="13058" b="1"/>
          <a:stretch/>
        </p:blipFill>
        <p:spPr bwMode="auto">
          <a:xfrm>
            <a:off x="6160580" y="1436276"/>
            <a:ext cx="5912891" cy="5325257"/>
          </a:xfrm>
          <a:prstGeom prst="rect">
            <a:avLst/>
          </a:prstGeom>
          <a:solidFill>
            <a:srgbClr val="FFFFFF"/>
          </a:solidFill>
        </p:spPr>
      </p:pic>
      <p:sp>
        <p:nvSpPr>
          <p:cNvPr id="12" name="Text Placeholder 2">
            <a:extLst>
              <a:ext uri="{FF2B5EF4-FFF2-40B4-BE49-F238E27FC236}">
                <a16:creationId xmlns:a16="http://schemas.microsoft.com/office/drawing/2014/main" id="{AFC96FA1-F65D-E9D8-2BBA-42243A154B77}"/>
              </a:ext>
            </a:extLst>
          </p:cNvPr>
          <p:cNvSpPr>
            <a:spLocks noGrp="1"/>
          </p:cNvSpPr>
          <p:nvPr>
            <p:ph type="body" sz="quarter" idx="11"/>
          </p:nvPr>
        </p:nvSpPr>
        <p:spPr>
          <a:xfrm>
            <a:off x="790057" y="2162630"/>
            <a:ext cx="4699000" cy="3218055"/>
          </a:xfrm>
        </p:spPr>
        <p:txBody>
          <a:bodyPr/>
          <a:lstStyle/>
          <a:p>
            <a:pPr marL="342900" indent="-342900" algn="l">
              <a:buFont typeface="Arial" panose="020B0604020202020204" pitchFamily="34" charset="0"/>
              <a:buChar char="•"/>
            </a:pPr>
            <a:r>
              <a:rPr lang="en-GB" dirty="0">
                <a:hlinkClick r:id="rId3"/>
              </a:rPr>
              <a:t>New starter pages on OD website</a:t>
            </a:r>
            <a:endParaRPr lang="en-GB" dirty="0"/>
          </a:p>
          <a:p>
            <a:pPr marL="342900" indent="-342900" algn="l">
              <a:buFont typeface="Arial" panose="020B0604020202020204" pitchFamily="34" charset="0"/>
              <a:buChar char="•"/>
            </a:pPr>
            <a:r>
              <a:rPr lang="en-GB" dirty="0">
                <a:hlinkClick r:id="rId4"/>
              </a:rPr>
              <a:t>Managers’ induction pages</a:t>
            </a:r>
            <a:endParaRPr lang="en-GB" dirty="0"/>
          </a:p>
          <a:p>
            <a:pPr marL="342900" indent="-342900" algn="l">
              <a:buFont typeface="Arial" panose="020B0604020202020204" pitchFamily="34" charset="0"/>
              <a:buChar char="•"/>
            </a:pPr>
            <a:r>
              <a:rPr lang="en-GB" dirty="0"/>
              <a:t>Online training – hosted on </a:t>
            </a:r>
            <a:r>
              <a:rPr lang="en-GB" dirty="0">
                <a:hlinkClick r:id="rId5"/>
              </a:rPr>
              <a:t>Learn Upon</a:t>
            </a:r>
            <a:endParaRPr lang="en-GB" dirty="0"/>
          </a:p>
          <a:p>
            <a:pPr marL="342900" indent="-342900" algn="l">
              <a:buFont typeface="Arial" panose="020B0604020202020204" pitchFamily="34" charset="0"/>
              <a:buChar char="•"/>
            </a:pPr>
            <a:r>
              <a:rPr lang="en-GB" dirty="0"/>
              <a:t>Induction meetings </a:t>
            </a:r>
          </a:p>
          <a:p>
            <a:pPr marL="342900" indent="-342900" algn="l">
              <a:buFont typeface="Arial" panose="020B0604020202020204" pitchFamily="34" charset="0"/>
              <a:buChar char="•"/>
            </a:pPr>
            <a:r>
              <a:rPr lang="en-GB" dirty="0"/>
              <a:t>Find a buddy and/or join a network!</a:t>
            </a:r>
          </a:p>
          <a:p>
            <a:endParaRPr lang="en-US" dirty="0"/>
          </a:p>
        </p:txBody>
      </p:sp>
      <p:sp>
        <p:nvSpPr>
          <p:cNvPr id="4" name="Title 3">
            <a:extLst>
              <a:ext uri="{FF2B5EF4-FFF2-40B4-BE49-F238E27FC236}">
                <a16:creationId xmlns:a16="http://schemas.microsoft.com/office/drawing/2014/main" id="{0AF0A233-F478-5EB2-6BCC-FA567E5A1AEF}"/>
              </a:ext>
            </a:extLst>
          </p:cNvPr>
          <p:cNvSpPr>
            <a:spLocks noGrp="1"/>
          </p:cNvSpPr>
          <p:nvPr>
            <p:ph type="title"/>
          </p:nvPr>
        </p:nvSpPr>
        <p:spPr>
          <a:xfrm>
            <a:off x="790313" y="283024"/>
            <a:ext cx="10611368" cy="780153"/>
          </a:xfrm>
        </p:spPr>
        <p:txBody>
          <a:bodyPr>
            <a:normAutofit/>
          </a:bodyPr>
          <a:lstStyle/>
          <a:p>
            <a:r>
              <a:rPr lang="en-GB" dirty="0"/>
              <a:t>Setting you up to succeed</a:t>
            </a:r>
          </a:p>
        </p:txBody>
      </p:sp>
    </p:spTree>
    <p:extLst>
      <p:ext uri="{BB962C8B-B14F-4D97-AF65-F5344CB8AC3E}">
        <p14:creationId xmlns:p14="http://schemas.microsoft.com/office/powerpoint/2010/main" val="2307483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A group of people laughing&#10;&#10;Description automatically generated with low confidence">
            <a:extLst>
              <a:ext uri="{FF2B5EF4-FFF2-40B4-BE49-F238E27FC236}">
                <a16:creationId xmlns:a16="http://schemas.microsoft.com/office/drawing/2014/main" id="{B3528BEF-4A78-8AAA-EFA2-840BC760821C}"/>
              </a:ext>
            </a:extLst>
          </p:cNvPr>
          <p:cNvPicPr>
            <a:picLocks noGrp="1" noChangeAspect="1" noChangeArrowheads="1"/>
          </p:cNvPicPr>
          <p:nvPr>
            <p:ph type="pic" sz="quarter" idx="17"/>
          </p:nvPr>
        </p:nvPicPr>
        <p:blipFill rotWithShape="1">
          <a:blip r:embed="rId2">
            <a:extLst>
              <a:ext uri="{28A0092B-C50C-407E-A947-70E740481C1C}">
                <a14:useLocalDpi xmlns:a14="http://schemas.microsoft.com/office/drawing/2010/main" val="0"/>
              </a:ext>
            </a:extLst>
          </a:blip>
          <a:srcRect l="15458" r="5196" b="-1"/>
          <a:stretch/>
        </p:blipFill>
        <p:spPr bwMode="auto">
          <a:xfrm>
            <a:off x="664449" y="1771651"/>
            <a:ext cx="10859895" cy="372968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82616CC-FBBB-ACFB-9B70-50D822D7162C}"/>
              </a:ext>
            </a:extLst>
          </p:cNvPr>
          <p:cNvSpPr>
            <a:spLocks noGrp="1"/>
          </p:cNvSpPr>
          <p:nvPr>
            <p:ph type="title"/>
          </p:nvPr>
        </p:nvSpPr>
        <p:spPr>
          <a:xfrm>
            <a:off x="790313" y="283024"/>
            <a:ext cx="10611368" cy="780153"/>
          </a:xfrm>
        </p:spPr>
        <p:txBody>
          <a:bodyPr>
            <a:normAutofit/>
          </a:bodyPr>
          <a:lstStyle/>
          <a:p>
            <a:r>
              <a:rPr lang="en-GB" dirty="0"/>
              <a:t>Performing at your best</a:t>
            </a:r>
          </a:p>
        </p:txBody>
      </p:sp>
      <p:sp>
        <p:nvSpPr>
          <p:cNvPr id="6" name="Rectangle 5">
            <a:extLst>
              <a:ext uri="{FF2B5EF4-FFF2-40B4-BE49-F238E27FC236}">
                <a16:creationId xmlns:a16="http://schemas.microsoft.com/office/drawing/2014/main" id="{2EB54880-BB45-21D6-FF3D-68399F6F60A5}"/>
              </a:ext>
            </a:extLst>
          </p:cNvPr>
          <p:cNvSpPr/>
          <p:nvPr/>
        </p:nvSpPr>
        <p:spPr>
          <a:xfrm>
            <a:off x="7589520" y="1771651"/>
            <a:ext cx="3934824" cy="3729684"/>
          </a:xfrm>
          <a:prstGeom prst="rect">
            <a:avLst/>
          </a:prstGeom>
          <a:solidFill>
            <a:srgbClr val="FFFDF8"/>
          </a:solidFill>
          <a:ln>
            <a:solidFill>
              <a:srgbClr val="1A36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hlinkClick r:id="rId3"/>
              </a:rPr>
              <a:t>Appraisals</a:t>
            </a:r>
            <a:r>
              <a:rPr lang="en-GB" dirty="0"/>
              <a:t> a</a:t>
            </a:r>
          </a:p>
          <a:p>
            <a:r>
              <a:rPr lang="en-GB" dirty="0"/>
              <a:t>n:1s</a:t>
            </a:r>
          </a:p>
          <a:p>
            <a:r>
              <a:rPr lang="en-GB" dirty="0">
                <a:hlinkClick r:id="rId4"/>
              </a:rPr>
              <a:t>Mentoring scheme</a:t>
            </a:r>
            <a:endParaRPr lang="en-GB" dirty="0"/>
          </a:p>
          <a:p>
            <a:endParaRPr lang="en-GB" dirty="0"/>
          </a:p>
          <a:p>
            <a:r>
              <a:rPr lang="en-GB" dirty="0">
                <a:hlinkClick r:id="rId5"/>
              </a:rPr>
              <a:t>Job shadowing</a:t>
            </a:r>
            <a:endParaRPr lang="en-GB" dirty="0"/>
          </a:p>
          <a:p>
            <a:endParaRPr lang="en-GB" dirty="0"/>
          </a:p>
          <a:p>
            <a:r>
              <a:rPr lang="en-GB" dirty="0">
                <a:hlinkClick r:id="rId6"/>
              </a:rPr>
              <a:t>Online learning</a:t>
            </a:r>
            <a:endParaRPr lang="en-GB" dirty="0"/>
          </a:p>
          <a:p>
            <a:endParaRPr lang="en-GB" dirty="0"/>
          </a:p>
          <a:p>
            <a:r>
              <a:rPr lang="en-GB" dirty="0">
                <a:solidFill>
                  <a:schemeClr val="bg2">
                    <a:lumMod val="10000"/>
                  </a:schemeClr>
                </a:solidFill>
              </a:rPr>
              <a:t>Workshops and events hosted by the OD team</a:t>
            </a:r>
          </a:p>
          <a:p>
            <a:endParaRPr lang="en-GB" dirty="0">
              <a:solidFill>
                <a:schemeClr val="bg2">
                  <a:lumMod val="10000"/>
                </a:schemeClr>
              </a:solidFill>
            </a:endParaRPr>
          </a:p>
          <a:p>
            <a:r>
              <a:rPr lang="en-GB" dirty="0">
                <a:hlinkClick r:id="rId7"/>
              </a:rPr>
              <a:t>Apprenticeships</a:t>
            </a:r>
            <a:endParaRPr lang="en-GB" dirty="0"/>
          </a:p>
          <a:p>
            <a:pPr algn="ctr"/>
            <a:endParaRPr lang="en-GB" dirty="0"/>
          </a:p>
        </p:txBody>
      </p:sp>
    </p:spTree>
    <p:extLst>
      <p:ext uri="{BB962C8B-B14F-4D97-AF65-F5344CB8AC3E}">
        <p14:creationId xmlns:p14="http://schemas.microsoft.com/office/powerpoint/2010/main" val="1014875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C5338B0F-BE8B-67A8-60C3-006492D7F814}"/>
              </a:ext>
            </a:extLst>
          </p:cNvPr>
          <p:cNvSpPr>
            <a:spLocks noGrp="1"/>
          </p:cNvSpPr>
          <p:nvPr>
            <p:ph type="body" sz="quarter" idx="11"/>
          </p:nvPr>
        </p:nvSpPr>
        <p:spPr>
          <a:xfrm>
            <a:off x="6845849" y="2162630"/>
            <a:ext cx="4699000" cy="3218055"/>
          </a:xfrm>
        </p:spPr>
        <p:txBody>
          <a:bodyPr/>
          <a:lstStyle/>
          <a:p>
            <a:pPr marL="342900" indent="-342900" algn="l">
              <a:buFont typeface="Arial" panose="020B0604020202020204" pitchFamily="34" charset="0"/>
              <a:buChar char="•"/>
            </a:pPr>
            <a:r>
              <a:rPr lang="en-GB" dirty="0">
                <a:hlinkClick r:id="rId2"/>
              </a:rPr>
              <a:t>LinkedIn Learning</a:t>
            </a:r>
            <a:endParaRPr lang="en-GB" dirty="0"/>
          </a:p>
          <a:p>
            <a:pPr marL="342900" indent="-342900" algn="l">
              <a:buFont typeface="Arial" panose="020B0604020202020204" pitchFamily="34" charset="0"/>
              <a:buChar char="•"/>
            </a:pPr>
            <a:r>
              <a:rPr lang="en-GB" dirty="0">
                <a:hlinkClick r:id="rId3"/>
              </a:rPr>
              <a:t>Learn Upon</a:t>
            </a:r>
            <a:endParaRPr lang="en-GB" dirty="0"/>
          </a:p>
          <a:p>
            <a:pPr marL="342900" indent="-342900" algn="l">
              <a:buFont typeface="Arial" panose="020B0604020202020204" pitchFamily="34" charset="0"/>
              <a:buChar char="•"/>
            </a:pPr>
            <a:r>
              <a:rPr lang="en-GB" dirty="0">
                <a:hlinkClick r:id="rId4"/>
              </a:rPr>
              <a:t>OD webpages </a:t>
            </a:r>
            <a:endParaRPr lang="en-GB" dirty="0"/>
          </a:p>
          <a:p>
            <a:pPr marL="342900" indent="-342900" algn="l">
              <a:buFont typeface="Arial" panose="020B0604020202020204" pitchFamily="34" charset="0"/>
              <a:buChar char="•"/>
            </a:pPr>
            <a:r>
              <a:rPr lang="en-GB" dirty="0">
                <a:hlinkClick r:id="rId5"/>
              </a:rPr>
              <a:t>Managers toolkit</a:t>
            </a:r>
            <a:endParaRPr lang="en-GB" dirty="0"/>
          </a:p>
          <a:p>
            <a:endParaRPr lang="en-US" dirty="0"/>
          </a:p>
        </p:txBody>
      </p:sp>
      <p:pic>
        <p:nvPicPr>
          <p:cNvPr id="5" name="Picture Placeholder 5">
            <a:extLst>
              <a:ext uri="{FF2B5EF4-FFF2-40B4-BE49-F238E27FC236}">
                <a16:creationId xmlns:a16="http://schemas.microsoft.com/office/drawing/2014/main" id="{5C4EC27D-E049-83A5-87CB-A213A24B5397}"/>
              </a:ext>
            </a:extLst>
          </p:cNvPr>
          <p:cNvPicPr>
            <a:picLocks noGrp="1" noChangeAspect="1"/>
          </p:cNvPicPr>
          <p:nvPr>
            <p:ph sz="quarter" idx="18"/>
          </p:nvPr>
        </p:nvPicPr>
        <p:blipFill rotWithShape="1">
          <a:blip r:embed="rId6"/>
          <a:stretch/>
        </p:blipFill>
        <p:spPr>
          <a:xfrm>
            <a:off x="118531" y="1477564"/>
            <a:ext cx="5923517" cy="5242312"/>
          </a:xfrm>
          <a:prstGeom prst="rect">
            <a:avLst/>
          </a:prstGeom>
          <a:noFill/>
        </p:spPr>
      </p:pic>
      <p:sp>
        <p:nvSpPr>
          <p:cNvPr id="4" name="Title 3">
            <a:extLst>
              <a:ext uri="{FF2B5EF4-FFF2-40B4-BE49-F238E27FC236}">
                <a16:creationId xmlns:a16="http://schemas.microsoft.com/office/drawing/2014/main" id="{E6724785-6AAE-D419-BB0C-CF1115154EB6}"/>
              </a:ext>
            </a:extLst>
          </p:cNvPr>
          <p:cNvSpPr>
            <a:spLocks noGrp="1"/>
          </p:cNvSpPr>
          <p:nvPr>
            <p:ph type="title"/>
          </p:nvPr>
        </p:nvSpPr>
        <p:spPr>
          <a:xfrm>
            <a:off x="790313" y="283024"/>
            <a:ext cx="10611368" cy="780153"/>
          </a:xfrm>
        </p:spPr>
        <p:txBody>
          <a:bodyPr>
            <a:normAutofit/>
          </a:bodyPr>
          <a:lstStyle/>
          <a:p>
            <a:r>
              <a:rPr lang="en-GB" dirty="0"/>
              <a:t>Online Learning</a:t>
            </a:r>
          </a:p>
        </p:txBody>
      </p:sp>
    </p:spTree>
    <p:extLst>
      <p:ext uri="{BB962C8B-B14F-4D97-AF65-F5344CB8AC3E}">
        <p14:creationId xmlns:p14="http://schemas.microsoft.com/office/powerpoint/2010/main" val="2428917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5" descr="Diagram&#10;&#10;Description automatically generated">
            <a:extLst>
              <a:ext uri="{FF2B5EF4-FFF2-40B4-BE49-F238E27FC236}">
                <a16:creationId xmlns:a16="http://schemas.microsoft.com/office/drawing/2014/main" id="{71BB20CC-17A6-AC49-CCC6-8719D42D8532}"/>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r="-2" b="757"/>
          <a:stretch/>
        </p:blipFill>
        <p:spPr>
          <a:xfrm>
            <a:off x="6160580" y="1436276"/>
            <a:ext cx="5912891" cy="5325257"/>
          </a:xfrm>
          <a:noFill/>
        </p:spPr>
      </p:pic>
      <p:sp>
        <p:nvSpPr>
          <p:cNvPr id="10" name="Text Placeholder 2">
            <a:extLst>
              <a:ext uri="{FF2B5EF4-FFF2-40B4-BE49-F238E27FC236}">
                <a16:creationId xmlns:a16="http://schemas.microsoft.com/office/drawing/2014/main" id="{E17D02CF-0E38-E09D-933D-EF04BD01C41A}"/>
              </a:ext>
            </a:extLst>
          </p:cNvPr>
          <p:cNvSpPr>
            <a:spLocks noGrp="1"/>
          </p:cNvSpPr>
          <p:nvPr>
            <p:ph type="body" sz="quarter" idx="11"/>
          </p:nvPr>
        </p:nvSpPr>
        <p:spPr>
          <a:xfrm>
            <a:off x="790057" y="2162630"/>
            <a:ext cx="4699000" cy="3218055"/>
          </a:xfrm>
        </p:spPr>
        <p:txBody>
          <a:bodyPr/>
          <a:lstStyle/>
          <a:p>
            <a:pPr marL="342900" indent="-342900" algn="l">
              <a:buFont typeface="Arial" panose="020B0604020202020204" pitchFamily="34" charset="0"/>
              <a:buChar char="•"/>
            </a:pPr>
            <a:r>
              <a:rPr lang="en-GB" dirty="0"/>
              <a:t>Management Essentials workshops</a:t>
            </a:r>
          </a:p>
          <a:p>
            <a:pPr marL="342900" indent="-342900" algn="l">
              <a:buFont typeface="Arial" panose="020B0604020202020204" pitchFamily="34" charset="0"/>
              <a:buChar char="•"/>
            </a:pPr>
            <a:r>
              <a:rPr lang="en-GB" dirty="0">
                <a:hlinkClick r:id="rId3"/>
              </a:rPr>
              <a:t>Leaders and Managers Network</a:t>
            </a:r>
            <a:endParaRPr lang="en-GB" dirty="0"/>
          </a:p>
          <a:p>
            <a:pPr marL="342900" indent="-342900" algn="l">
              <a:buFont typeface="Arial" panose="020B0604020202020204" pitchFamily="34" charset="0"/>
              <a:buChar char="•"/>
            </a:pPr>
            <a:r>
              <a:rPr lang="en-GB" dirty="0">
                <a:hlinkClick r:id="rId4"/>
              </a:rPr>
              <a:t>Managers toolkit</a:t>
            </a:r>
            <a:endParaRPr lang="en-GB" dirty="0"/>
          </a:p>
          <a:p>
            <a:pPr marL="342900" indent="-342900" algn="l">
              <a:buFont typeface="Arial" panose="020B0604020202020204" pitchFamily="34" charset="0"/>
              <a:buChar char="•"/>
            </a:pPr>
            <a:r>
              <a:rPr lang="en-GB" dirty="0"/>
              <a:t>Leadership programmes</a:t>
            </a:r>
          </a:p>
          <a:p>
            <a:pPr marL="342900" indent="-342900" algn="l">
              <a:buFont typeface="Arial" panose="020B0604020202020204" pitchFamily="34" charset="0"/>
              <a:buChar char="•"/>
            </a:pPr>
            <a:r>
              <a:rPr lang="en-GB" dirty="0">
                <a:hlinkClick r:id="rId5"/>
              </a:rPr>
              <a:t>Sussex Leader </a:t>
            </a:r>
            <a:r>
              <a:rPr lang="en-GB" dirty="0"/>
              <a:t>resource</a:t>
            </a:r>
          </a:p>
          <a:p>
            <a:endParaRPr lang="en-US" dirty="0"/>
          </a:p>
        </p:txBody>
      </p:sp>
      <p:sp>
        <p:nvSpPr>
          <p:cNvPr id="4" name="Title 3">
            <a:extLst>
              <a:ext uri="{FF2B5EF4-FFF2-40B4-BE49-F238E27FC236}">
                <a16:creationId xmlns:a16="http://schemas.microsoft.com/office/drawing/2014/main" id="{415395CC-92A5-9F5E-03B6-6A73F1B1F4EC}"/>
              </a:ext>
            </a:extLst>
          </p:cNvPr>
          <p:cNvSpPr>
            <a:spLocks noGrp="1"/>
          </p:cNvSpPr>
          <p:nvPr>
            <p:ph type="title"/>
          </p:nvPr>
        </p:nvSpPr>
        <p:spPr>
          <a:xfrm>
            <a:off x="790313" y="283024"/>
            <a:ext cx="10611368" cy="780153"/>
          </a:xfrm>
        </p:spPr>
        <p:txBody>
          <a:bodyPr>
            <a:normAutofit/>
          </a:bodyPr>
          <a:lstStyle/>
          <a:p>
            <a:r>
              <a:rPr lang="en-GB" dirty="0"/>
              <a:t>Support for Managers</a:t>
            </a:r>
          </a:p>
        </p:txBody>
      </p:sp>
    </p:spTree>
    <p:extLst>
      <p:ext uri="{BB962C8B-B14F-4D97-AF65-F5344CB8AC3E}">
        <p14:creationId xmlns:p14="http://schemas.microsoft.com/office/powerpoint/2010/main" val="555791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440832-53A2-F53E-9593-83632557CA71}"/>
              </a:ext>
            </a:extLst>
          </p:cNvPr>
          <p:cNvPicPr>
            <a:picLocks noChangeAspect="1"/>
          </p:cNvPicPr>
          <p:nvPr/>
        </p:nvPicPr>
        <p:blipFill rotWithShape="1">
          <a:blip r:embed="rId2"/>
          <a:srcRect t="26712" r="-1" b="25959"/>
          <a:stretch/>
        </p:blipFill>
        <p:spPr>
          <a:xfrm>
            <a:off x="4133081" y="4434402"/>
            <a:ext cx="7930441" cy="2327133"/>
          </a:xfrm>
          <a:prstGeom prst="rect">
            <a:avLst/>
          </a:prstGeom>
          <a:noFill/>
        </p:spPr>
      </p:pic>
      <p:sp>
        <p:nvSpPr>
          <p:cNvPr id="11" name="Text Placeholder 2">
            <a:extLst>
              <a:ext uri="{FF2B5EF4-FFF2-40B4-BE49-F238E27FC236}">
                <a16:creationId xmlns:a16="http://schemas.microsoft.com/office/drawing/2014/main" id="{93F60FE4-B34D-65AB-F4CA-C7C1D3A9D190}"/>
              </a:ext>
            </a:extLst>
          </p:cNvPr>
          <p:cNvSpPr>
            <a:spLocks noGrp="1"/>
          </p:cNvSpPr>
          <p:nvPr>
            <p:ph type="body" sz="quarter" idx="15"/>
          </p:nvPr>
        </p:nvSpPr>
        <p:spPr>
          <a:xfrm>
            <a:off x="488272" y="4130637"/>
            <a:ext cx="3181349" cy="2247901"/>
          </a:xfrm>
        </p:spPr>
        <p:txBody>
          <a:bodyPr/>
          <a:lstStyle/>
          <a:p>
            <a:endParaRPr lang="en-US" dirty="0"/>
          </a:p>
          <a:p>
            <a:r>
              <a:rPr lang="en-US" dirty="0"/>
              <a:t>OD team</a:t>
            </a:r>
          </a:p>
          <a:p>
            <a:r>
              <a:rPr lang="en-US" dirty="0">
                <a:hlinkClick r:id="rId3"/>
              </a:rPr>
              <a:t>HR colleagues</a:t>
            </a:r>
            <a:endParaRPr lang="en-US" dirty="0"/>
          </a:p>
          <a:p>
            <a:endParaRPr lang="en-US" dirty="0"/>
          </a:p>
          <a:p>
            <a:endParaRPr lang="en-US" dirty="0"/>
          </a:p>
        </p:txBody>
      </p:sp>
      <p:sp>
        <p:nvSpPr>
          <p:cNvPr id="13" name="Text Placeholder 3">
            <a:extLst>
              <a:ext uri="{FF2B5EF4-FFF2-40B4-BE49-F238E27FC236}">
                <a16:creationId xmlns:a16="http://schemas.microsoft.com/office/drawing/2014/main" id="{58E8A565-2027-F55B-9EE5-25A6A76CFCBE}"/>
              </a:ext>
            </a:extLst>
          </p:cNvPr>
          <p:cNvSpPr>
            <a:spLocks noGrp="1"/>
          </p:cNvSpPr>
          <p:nvPr>
            <p:ph type="body" sz="quarter" idx="14"/>
          </p:nvPr>
        </p:nvSpPr>
        <p:spPr>
          <a:xfrm>
            <a:off x="8556336" y="1765300"/>
            <a:ext cx="3181349" cy="2247901"/>
          </a:xfrm>
        </p:spPr>
        <p:txBody>
          <a:bodyPr/>
          <a:lstStyle/>
          <a:p>
            <a:r>
              <a:rPr lang="en-US" dirty="0"/>
              <a:t>Your line manager or supervisor</a:t>
            </a:r>
          </a:p>
          <a:p>
            <a:endParaRPr lang="en-US" dirty="0"/>
          </a:p>
        </p:txBody>
      </p:sp>
      <p:sp>
        <p:nvSpPr>
          <p:cNvPr id="15" name="Text Placeholder 4">
            <a:extLst>
              <a:ext uri="{FF2B5EF4-FFF2-40B4-BE49-F238E27FC236}">
                <a16:creationId xmlns:a16="http://schemas.microsoft.com/office/drawing/2014/main" id="{6387CDF8-C1A2-385A-EE63-70DFA7B9AFF7}"/>
              </a:ext>
            </a:extLst>
          </p:cNvPr>
          <p:cNvSpPr>
            <a:spLocks noGrp="1"/>
          </p:cNvSpPr>
          <p:nvPr>
            <p:ph type="body" sz="quarter" idx="13"/>
          </p:nvPr>
        </p:nvSpPr>
        <p:spPr>
          <a:xfrm>
            <a:off x="4178895" y="2305049"/>
            <a:ext cx="3882192" cy="2247901"/>
          </a:xfrm>
        </p:spPr>
        <p:txBody>
          <a:bodyPr>
            <a:normAutofit fontScale="92500"/>
          </a:bodyPr>
          <a:lstStyle/>
          <a:p>
            <a:pPr marL="342900" indent="-342900" algn="l">
              <a:buFont typeface="Arial" panose="020B0604020202020204" pitchFamily="34" charset="0"/>
              <a:buChar char="•"/>
            </a:pPr>
            <a:r>
              <a:rPr lang="en-US" dirty="0">
                <a:hlinkClick r:id="rId4"/>
              </a:rPr>
              <a:t>Report and Support</a:t>
            </a:r>
            <a:endParaRPr lang="en-US" dirty="0"/>
          </a:p>
          <a:p>
            <a:pPr marL="342900" indent="-342900" algn="l">
              <a:buFont typeface="Arial" panose="020B0604020202020204" pitchFamily="34" charset="0"/>
              <a:buChar char="•"/>
            </a:pPr>
            <a:r>
              <a:rPr lang="en-US" dirty="0">
                <a:hlinkClick r:id="rId5"/>
              </a:rPr>
              <a:t>Wellbeing Hub</a:t>
            </a:r>
            <a:endParaRPr lang="en-US" dirty="0"/>
          </a:p>
          <a:p>
            <a:pPr marL="342900" indent="-342900" algn="l">
              <a:buFont typeface="Arial" panose="020B0604020202020204" pitchFamily="34" charset="0"/>
              <a:buChar char="•"/>
            </a:pPr>
            <a:r>
              <a:rPr lang="en-GB" sz="2000" dirty="0">
                <a:solidFill>
                  <a:schemeClr val="tx1">
                    <a:lumMod val="65000"/>
                    <a:lumOff val="35000"/>
                  </a:schemeClr>
                </a:solidFill>
                <a:latin typeface="Avenir Next LT Pro" panose="020B0504020202020204" pitchFamily="34" charset="0"/>
              </a:rPr>
              <a:t>Mental Health First Aiders</a:t>
            </a:r>
          </a:p>
          <a:p>
            <a:pPr marL="342900" indent="-342900" algn="l">
              <a:buFont typeface="Arial" panose="020B0604020202020204" pitchFamily="34" charset="0"/>
              <a:buChar char="•"/>
            </a:pPr>
            <a:r>
              <a:rPr lang="en-GB" sz="2000" dirty="0">
                <a:solidFill>
                  <a:schemeClr val="tx1">
                    <a:lumMod val="65000"/>
                    <a:lumOff val="35000"/>
                  </a:schemeClr>
                </a:solidFill>
                <a:latin typeface="Avenir Next LT Pro" panose="020B0504020202020204" pitchFamily="34" charset="0"/>
              </a:rPr>
              <a:t>Dignity &amp; Respect Champions</a:t>
            </a:r>
          </a:p>
          <a:p>
            <a:pPr marL="342900" indent="-342900" algn="l">
              <a:buFont typeface="Arial" panose="020B0604020202020204" pitchFamily="34" charset="0"/>
              <a:buChar char="•"/>
            </a:pPr>
            <a:r>
              <a:rPr lang="en-GB" sz="2000" dirty="0">
                <a:solidFill>
                  <a:schemeClr val="tx1">
                    <a:lumMod val="65000"/>
                    <a:lumOff val="35000"/>
                  </a:schemeClr>
                </a:solidFill>
                <a:latin typeface="Avenir Next LT Pro" panose="020B0504020202020204" pitchFamily="34" charset="0"/>
              </a:rPr>
              <a:t>EDI Champions</a:t>
            </a:r>
          </a:p>
          <a:p>
            <a:pPr marL="342900" indent="-342900" algn="l">
              <a:buFont typeface="Arial" panose="020B0604020202020204" pitchFamily="34" charset="0"/>
              <a:buChar char="•"/>
            </a:pPr>
            <a:endParaRPr lang="en-US" dirty="0"/>
          </a:p>
          <a:p>
            <a:pPr algn="l"/>
            <a:endParaRPr lang="en-US" dirty="0">
              <a:hlinkClick r:id="rId3"/>
            </a:endParaRPr>
          </a:p>
          <a:p>
            <a:endParaRPr lang="en-US" dirty="0"/>
          </a:p>
        </p:txBody>
      </p:sp>
      <p:pic>
        <p:nvPicPr>
          <p:cNvPr id="6" name="Picture 5">
            <a:extLst>
              <a:ext uri="{FF2B5EF4-FFF2-40B4-BE49-F238E27FC236}">
                <a16:creationId xmlns:a16="http://schemas.microsoft.com/office/drawing/2014/main" id="{AC2C6ECF-9EFF-FD3B-BE54-AB7118656EFE}"/>
              </a:ext>
            </a:extLst>
          </p:cNvPr>
          <p:cNvPicPr>
            <a:picLocks noChangeAspect="1"/>
          </p:cNvPicPr>
          <p:nvPr/>
        </p:nvPicPr>
        <p:blipFill rotWithShape="1">
          <a:blip r:embed="rId6"/>
          <a:srcRect r="-5" b="15536"/>
          <a:stretch/>
        </p:blipFill>
        <p:spPr>
          <a:xfrm>
            <a:off x="134423" y="1436202"/>
            <a:ext cx="3882192" cy="2221461"/>
          </a:xfrm>
          <a:prstGeom prst="rect">
            <a:avLst/>
          </a:prstGeom>
          <a:noFill/>
        </p:spPr>
      </p:pic>
      <p:sp>
        <p:nvSpPr>
          <p:cNvPr id="4" name="Title 3">
            <a:extLst>
              <a:ext uri="{FF2B5EF4-FFF2-40B4-BE49-F238E27FC236}">
                <a16:creationId xmlns:a16="http://schemas.microsoft.com/office/drawing/2014/main" id="{63E99B43-DC84-B3A0-8018-1F1C70D73A3C}"/>
              </a:ext>
            </a:extLst>
          </p:cNvPr>
          <p:cNvSpPr>
            <a:spLocks noGrp="1"/>
          </p:cNvSpPr>
          <p:nvPr>
            <p:ph type="title"/>
          </p:nvPr>
        </p:nvSpPr>
        <p:spPr>
          <a:xfrm>
            <a:off x="790313" y="283024"/>
            <a:ext cx="10611368" cy="780153"/>
          </a:xfrm>
        </p:spPr>
        <p:txBody>
          <a:bodyPr>
            <a:normAutofit/>
          </a:bodyPr>
          <a:lstStyle/>
          <a:p>
            <a:r>
              <a:rPr lang="en-GB" dirty="0"/>
              <a:t>Support and Resources</a:t>
            </a:r>
          </a:p>
        </p:txBody>
      </p:sp>
    </p:spTree>
    <p:extLst>
      <p:ext uri="{BB962C8B-B14F-4D97-AF65-F5344CB8AC3E}">
        <p14:creationId xmlns:p14="http://schemas.microsoft.com/office/powerpoint/2010/main" val="3631615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D1428-B951-0DFC-0661-EBCBAD8D9AB0}"/>
              </a:ext>
            </a:extLst>
          </p:cNvPr>
          <p:cNvSpPr>
            <a:spLocks noGrp="1"/>
          </p:cNvSpPr>
          <p:nvPr>
            <p:ph type="ctrTitle"/>
          </p:nvPr>
        </p:nvSpPr>
        <p:spPr>
          <a:xfrm>
            <a:off x="2060494" y="2782288"/>
            <a:ext cx="8071012" cy="1754326"/>
          </a:xfrm>
        </p:spPr>
        <p:txBody>
          <a:bodyPr/>
          <a:lstStyle/>
          <a:p>
            <a:r>
              <a:rPr lang="en-GB" dirty="0"/>
              <a:t>Reward, Benefits &amp; Pensions</a:t>
            </a:r>
          </a:p>
        </p:txBody>
      </p:sp>
    </p:spTree>
    <p:extLst>
      <p:ext uri="{BB962C8B-B14F-4D97-AF65-F5344CB8AC3E}">
        <p14:creationId xmlns:p14="http://schemas.microsoft.com/office/powerpoint/2010/main" val="577448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a:bodyPr>
          <a:lstStyle/>
          <a:p>
            <a:pPr lvl="1"/>
            <a:endParaRPr lang="en-GB" sz="2000" dirty="0"/>
          </a:p>
          <a:p>
            <a:pPr marL="628650" lvl="1" indent="-285750">
              <a:buFont typeface="Arial" panose="020B0604020202020204" pitchFamily="34" charset="0"/>
              <a:buChar char="•"/>
            </a:pPr>
            <a:endParaRPr lang="en-GB" sz="2000" dirty="0"/>
          </a:p>
          <a:p>
            <a:endParaRPr lang="en-GB" sz="2000" dirty="0"/>
          </a:p>
          <a:p>
            <a:endParaRPr lang="en-GB" dirty="0"/>
          </a:p>
          <a:p>
            <a:endParaRPr lang="en-GB" dirty="0"/>
          </a:p>
        </p:txBody>
      </p:sp>
      <p:sp>
        <p:nvSpPr>
          <p:cNvPr id="3" name="Subtitle 2"/>
          <p:cNvSpPr>
            <a:spLocks noGrp="1"/>
          </p:cNvSpPr>
          <p:nvPr>
            <p:ph type="subTitle" idx="1"/>
          </p:nvPr>
        </p:nvSpPr>
        <p:spPr/>
        <p:txBody>
          <a:bodyPr>
            <a:normAutofit/>
          </a:bodyPr>
          <a:lstStyle/>
          <a:p>
            <a:r>
              <a:rPr lang="en-GB" sz="3200" dirty="0"/>
              <a:t>Pensions; more than simply income in retirement </a:t>
            </a:r>
          </a:p>
        </p:txBody>
      </p:sp>
      <p:graphicFrame>
        <p:nvGraphicFramePr>
          <p:cNvPr id="5" name="Diagram 4"/>
          <p:cNvGraphicFramePr/>
          <p:nvPr>
            <p:extLst>
              <p:ext uri="{D42A27DB-BD31-4B8C-83A1-F6EECF244321}">
                <p14:modId xmlns:p14="http://schemas.microsoft.com/office/powerpoint/2010/main" val="2341994268"/>
              </p:ext>
            </p:extLst>
          </p:nvPr>
        </p:nvGraphicFramePr>
        <p:xfrm>
          <a:off x="163286" y="1344168"/>
          <a:ext cx="11865428"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34816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a:bodyPr>
          <a:lstStyle/>
          <a:p>
            <a:pPr lvl="1"/>
            <a:endParaRPr lang="en-GB" sz="2000" dirty="0"/>
          </a:p>
          <a:p>
            <a:pPr marL="628650" lvl="1" indent="-285750">
              <a:buFont typeface="Arial" panose="020B0604020202020204" pitchFamily="34" charset="0"/>
              <a:buChar char="•"/>
            </a:pPr>
            <a:endParaRPr lang="en-GB" sz="2000" dirty="0"/>
          </a:p>
          <a:p>
            <a:endParaRPr lang="en-GB" sz="2000" dirty="0"/>
          </a:p>
          <a:p>
            <a:endParaRPr lang="en-GB" dirty="0"/>
          </a:p>
          <a:p>
            <a:endParaRPr lang="en-GB" dirty="0"/>
          </a:p>
        </p:txBody>
      </p:sp>
      <p:sp>
        <p:nvSpPr>
          <p:cNvPr id="3" name="Subtitle 2"/>
          <p:cNvSpPr>
            <a:spLocks noGrp="1"/>
          </p:cNvSpPr>
          <p:nvPr>
            <p:ph type="subTitle" idx="1"/>
          </p:nvPr>
        </p:nvSpPr>
        <p:spPr/>
        <p:txBody>
          <a:bodyPr>
            <a:normAutofit fontScale="85000" lnSpcReduction="20000"/>
          </a:bodyPr>
          <a:lstStyle/>
          <a:p>
            <a:r>
              <a:rPr lang="en-GB" sz="3200" dirty="0"/>
              <a:t>Pensions and Life Assurance;</a:t>
            </a:r>
          </a:p>
          <a:p>
            <a:r>
              <a:rPr lang="en-GB" sz="3200" dirty="0"/>
              <a:t>What you need to do</a:t>
            </a:r>
          </a:p>
        </p:txBody>
      </p:sp>
      <p:graphicFrame>
        <p:nvGraphicFramePr>
          <p:cNvPr id="5" name="Diagram 4"/>
          <p:cNvGraphicFramePr/>
          <p:nvPr>
            <p:extLst>
              <p:ext uri="{D42A27DB-BD31-4B8C-83A1-F6EECF244321}">
                <p14:modId xmlns:p14="http://schemas.microsoft.com/office/powerpoint/2010/main" val="1657913975"/>
              </p:ext>
            </p:extLst>
          </p:nvPr>
        </p:nvGraphicFramePr>
        <p:xfrm>
          <a:off x="207264" y="1436159"/>
          <a:ext cx="11805665" cy="44111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9211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1DE5772-1D2D-3DE8-2FC3-BD26AE1E3069}"/>
              </a:ext>
            </a:extLst>
          </p:cNvPr>
          <p:cNvSpPr>
            <a:spLocks noGrp="1"/>
          </p:cNvSpPr>
          <p:nvPr>
            <p:ph type="subTitle" idx="1"/>
          </p:nvPr>
        </p:nvSpPr>
        <p:spPr>
          <a:xfrm>
            <a:off x="4475306" y="2009948"/>
            <a:ext cx="3260765" cy="646331"/>
          </a:xfrm>
        </p:spPr>
        <p:txBody>
          <a:bodyPr/>
          <a:lstStyle/>
          <a:p>
            <a:r>
              <a:rPr lang="en-GB" sz="4000" dirty="0"/>
              <a:t>Thank you</a:t>
            </a:r>
          </a:p>
        </p:txBody>
      </p:sp>
    </p:spTree>
    <p:extLst>
      <p:ext uri="{BB962C8B-B14F-4D97-AF65-F5344CB8AC3E}">
        <p14:creationId xmlns:p14="http://schemas.microsoft.com/office/powerpoint/2010/main" val="3352189041"/>
      </p:ext>
    </p:extLst>
  </p:cSld>
  <p:clrMapOvr>
    <a:masterClrMapping/>
  </p:clrMapOvr>
</p:sld>
</file>

<file path=ppt/theme/theme1.xml><?xml version="1.0" encoding="utf-8"?>
<a:theme xmlns:a="http://schemas.openxmlformats.org/drawingml/2006/main" name="UoS Blank Cover Slides">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8003EDE2-31AE-4B85-BBFF-9D099B6B1E5C}"/>
    </a:ext>
  </a:extLst>
</a:theme>
</file>

<file path=ppt/theme/theme2.xml><?xml version="1.0" encoding="utf-8"?>
<a:theme xmlns:a="http://schemas.openxmlformats.org/drawingml/2006/main" name="UoS Image Cover Slides">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1E6E0983-90E4-485F-88AC-91532DD3FE8B}"/>
    </a:ext>
  </a:extLst>
</a:theme>
</file>

<file path=ppt/theme/theme3.xml><?xml version="1.0" encoding="utf-8"?>
<a:theme xmlns:a="http://schemas.openxmlformats.org/drawingml/2006/main" name="Flint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4.xml><?xml version="1.0" encoding="utf-8"?>
<a:theme xmlns:a="http://schemas.openxmlformats.org/drawingml/2006/main" name="Coral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5.xml><?xml version="1.0" encoding="utf-8"?>
<a:theme xmlns:a="http://schemas.openxmlformats.org/drawingml/2006/main" name="Cobalt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6.xml><?xml version="1.0" encoding="utf-8"?>
<a:theme xmlns:a="http://schemas.openxmlformats.org/drawingml/2006/main" name="Aquamarin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7.xml><?xml version="1.0" encoding="utf-8"?>
<a:theme xmlns:a="http://schemas.openxmlformats.org/drawingml/2006/main" name="Navy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8.xml><?xml version="1.0" encoding="utf-8"?>
<a:theme xmlns:a="http://schemas.openxmlformats.org/drawingml/2006/main" name="Grap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Title 1</Template>
  <TotalTime>0</TotalTime>
  <Words>697</Words>
  <Application>Microsoft Office PowerPoint</Application>
  <PresentationFormat>Widescreen</PresentationFormat>
  <Paragraphs>103</Paragraphs>
  <Slides>13</Slides>
  <Notes>3</Notes>
  <HiddenSlides>0</HiddenSlides>
  <MMClips>0</MMClips>
  <ScaleCrop>false</ScaleCrop>
  <HeadingPairs>
    <vt:vector size="6" baseType="variant">
      <vt:variant>
        <vt:lpstr>Fonts Used</vt:lpstr>
      </vt:variant>
      <vt:variant>
        <vt:i4>4</vt:i4>
      </vt:variant>
      <vt:variant>
        <vt:lpstr>Theme</vt:lpstr>
      </vt:variant>
      <vt:variant>
        <vt:i4>8</vt:i4>
      </vt:variant>
      <vt:variant>
        <vt:lpstr>Slide Titles</vt:lpstr>
      </vt:variant>
      <vt:variant>
        <vt:i4>13</vt:i4>
      </vt:variant>
    </vt:vector>
  </HeadingPairs>
  <TitlesOfParts>
    <vt:vector size="25" baseType="lpstr">
      <vt:lpstr>Arial</vt:lpstr>
      <vt:lpstr>Avenir Next LT Pro</vt:lpstr>
      <vt:lpstr>Calibri</vt:lpstr>
      <vt:lpstr>Georgia</vt:lpstr>
      <vt:lpstr>UoS Blank Cover Slides</vt:lpstr>
      <vt:lpstr>UoS Image Cover Slides</vt:lpstr>
      <vt:lpstr>Flint - UoS Content</vt:lpstr>
      <vt:lpstr>Coral - UoS Content</vt:lpstr>
      <vt:lpstr>Cobalt - UoS Content</vt:lpstr>
      <vt:lpstr>Aquamarine - UoS Content</vt:lpstr>
      <vt:lpstr>Navy - UoS Content</vt:lpstr>
      <vt:lpstr>Grape - UoS Content</vt:lpstr>
      <vt:lpstr>Empowering and supporting people to be the best they can be, to deliver to the highest standards and to identify with the values of our University</vt:lpstr>
      <vt:lpstr>PowerPoint Presentation</vt:lpstr>
      <vt:lpstr>Meet the OD Team</vt:lpstr>
      <vt:lpstr>We are dedicated to empowering our staff to achieve their very best.   Our offer includes: eLearning, apprenticeship qualifications, facilitation of workshops, OD consultancy and defined learning pathways – all designed to enhance the skills, knowledge and experience of our people. Our work includes university-wide initiatives, such as transformative leadership, supporting development of high performing teams and championing equality and diversity.  </vt:lpstr>
      <vt:lpstr>Setting you up to succeed</vt:lpstr>
      <vt:lpstr>Performing at your best</vt:lpstr>
      <vt:lpstr>Online Learning</vt:lpstr>
      <vt:lpstr>Support for Managers</vt:lpstr>
      <vt:lpstr>Support and Resources</vt:lpstr>
      <vt:lpstr>Reward, Benefits &amp; Pensions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Benjamin Rogers</dc:creator>
  <cp:lastModifiedBy>Kelly Barnard</cp:lastModifiedBy>
  <cp:revision>92</cp:revision>
  <dcterms:created xsi:type="dcterms:W3CDTF">2020-02-03T12:08:13Z</dcterms:created>
  <dcterms:modified xsi:type="dcterms:W3CDTF">2023-03-13T12:05:08Z</dcterms:modified>
</cp:coreProperties>
</file>