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</p:sldMasterIdLst>
  <p:notesMasterIdLst>
    <p:notesMasterId r:id="rId43"/>
  </p:notesMasterIdLst>
  <p:handoutMasterIdLst>
    <p:handoutMasterId r:id="rId44"/>
  </p:handout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71" r:id="rId22"/>
    <p:sldId id="286" r:id="rId23"/>
    <p:sldId id="285" r:id="rId24"/>
    <p:sldId id="273" r:id="rId25"/>
    <p:sldId id="276" r:id="rId26"/>
    <p:sldId id="274" r:id="rId27"/>
    <p:sldId id="275" r:id="rId28"/>
    <p:sldId id="277" r:id="rId29"/>
    <p:sldId id="278" r:id="rId30"/>
    <p:sldId id="289" r:id="rId31"/>
    <p:sldId id="290" r:id="rId32"/>
    <p:sldId id="291" r:id="rId33"/>
    <p:sldId id="279" r:id="rId34"/>
    <p:sldId id="283" r:id="rId35"/>
    <p:sldId id="281" r:id="rId36"/>
    <p:sldId id="292" r:id="rId37"/>
    <p:sldId id="287" r:id="rId38"/>
    <p:sldId id="288" r:id="rId39"/>
    <p:sldId id="280" r:id="rId40"/>
    <p:sldId id="293" r:id="rId41"/>
    <p:sldId id="28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3753"/>
    <a:srgbClr val="1A365D"/>
    <a:srgbClr val="003B49"/>
    <a:srgbClr val="D4263E"/>
    <a:srgbClr val="1A3F82"/>
    <a:srgbClr val="007A79"/>
    <a:srgbClr val="D0D3D4"/>
    <a:srgbClr val="FFFCEE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84FEA-B2D4-48DB-9417-CA6923C12509}" v="4" dt="2022-12-05T10:01:35.225"/>
    <p1510:client id="{0B41EA0A-F9AB-4464-9F25-04F1853C15D4}" v="215" dt="2023-05-15T09:04:20.866"/>
    <p1510:client id="{13005AFF-5138-4694-A7C2-780EBD30695B}" v="65" dt="2022-12-06T16:57:31.283"/>
    <p1510:client id="{2DB00C30-63F6-4E94-A18E-BB1FDB0F5AF1}" v="195" dt="2023-05-17T15:25:08.448"/>
    <p1510:client id="{2FBEEDA8-21D3-4408-AB8F-FCF6C0AD2422}" v="521" dt="2022-12-02T16:49:51.690"/>
    <p1510:client id="{3A3F97F4-CFFD-4F94-B37D-B3732A268FD7}" v="142" dt="2023-05-12T11:18:53.751"/>
    <p1510:client id="{3D9C7584-DFE6-44A3-BF88-57845607F9B3}" v="552" dt="2023-05-15T10:51:55.341"/>
    <p1510:client id="{40D14C05-F5ED-4F12-AF7D-35DA4C99E97F}" v="127" dt="2022-12-07T10:30:33.746"/>
    <p1510:client id="{6C1FE7B8-78CC-45F4-8CAC-2A21FF9758F4}" v="81" dt="2023-05-09T13:53:07.680"/>
    <p1510:client id="{6F3686ED-A333-4AB6-9B8B-70A44D2F9F37}" v="62" dt="2023-05-17T07:51:23.978"/>
    <p1510:client id="{7CAA2C6F-E706-48A4-9303-6C01C61F2913}" v="679" dt="2022-12-05T09:55:57.616"/>
    <p1510:client id="{8CB8D56B-DC27-4C79-BACB-B0D083FD15EF}" v="31" dt="2022-12-05T10:00:44.444"/>
    <p1510:client id="{B36C1CAB-2286-4F2A-997C-E11CD8107D77}" v="95" dt="2022-12-02T13:24:25.037"/>
    <p1510:client id="{C5BCCCDE-FB70-4C64-A03B-45B46C5D0078}" v="274" dt="2023-05-15T16:39:11.220"/>
    <p1510:client id="{D50FA0EF-CA7C-4FC7-940B-2FDA2A198454}" v="32" dt="2022-12-07T09:14:29.765"/>
    <p1510:client id="{FC2790EB-85B2-4506-8341-EC646423AF7E}" v="83" dt="2022-12-06T13:37:56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jamin Rogers" userId="udkR8+/g9M8J9Av2YL1hO5yzj1GKIkKUeGRsXlyPlXc=" providerId="None" clId="Web-{2FBEEDA8-21D3-4408-AB8F-FCF6C0AD2422}"/>
    <pc:docChg chg="addSld delSld modSld sldOrd">
      <pc:chgData name="Benjamin Rogers" userId="udkR8+/g9M8J9Av2YL1hO5yzj1GKIkKUeGRsXlyPlXc=" providerId="None" clId="Web-{2FBEEDA8-21D3-4408-AB8F-FCF6C0AD2422}" dt="2022-12-02T13:48:54.706" v="426" actId="20577"/>
      <pc:docMkLst>
        <pc:docMk/>
      </pc:docMkLst>
      <pc:sldChg chg="modSp new">
        <pc:chgData name="Benjamin Rogers" userId="udkR8+/g9M8J9Av2YL1hO5yzj1GKIkKUeGRsXlyPlXc=" providerId="None" clId="Web-{2FBEEDA8-21D3-4408-AB8F-FCF6C0AD2422}" dt="2022-12-02T13:28:54.372" v="116" actId="20577"/>
        <pc:sldMkLst>
          <pc:docMk/>
          <pc:sldMk cId="2218225508" sldId="261"/>
        </pc:sldMkLst>
        <pc:spChg chg="mod">
          <ac:chgData name="Benjamin Rogers" userId="udkR8+/g9M8J9Av2YL1hO5yzj1GKIkKUeGRsXlyPlXc=" providerId="None" clId="Web-{2FBEEDA8-21D3-4408-AB8F-FCF6C0AD2422}" dt="2022-12-02T13:28:54.372" v="116" actId="20577"/>
          <ac:spMkLst>
            <pc:docMk/>
            <pc:sldMk cId="2218225508" sldId="261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2FBEEDA8-21D3-4408-AB8F-FCF6C0AD2422}" dt="2022-12-02T13:28:28.184" v="108" actId="20577"/>
          <ac:spMkLst>
            <pc:docMk/>
            <pc:sldMk cId="2218225508" sldId="261"/>
            <ac:spMk id="3" creationId="{13EBC7EB-17B4-3755-167A-9AD38DE88938}"/>
          </ac:spMkLst>
        </pc:spChg>
      </pc:sldChg>
      <pc:sldChg chg="modSp new del">
        <pc:chgData name="Benjamin Rogers" userId="udkR8+/g9M8J9Av2YL1hO5yzj1GKIkKUeGRsXlyPlXc=" providerId="None" clId="Web-{2FBEEDA8-21D3-4408-AB8F-FCF6C0AD2422}" dt="2022-12-02T13:28:08.214" v="92"/>
        <pc:sldMkLst>
          <pc:docMk/>
          <pc:sldMk cId="2635120238" sldId="261"/>
        </pc:sldMkLst>
        <pc:spChg chg="mod">
          <ac:chgData name="Benjamin Rogers" userId="udkR8+/g9M8J9Av2YL1hO5yzj1GKIkKUeGRsXlyPlXc=" providerId="None" clId="Web-{2FBEEDA8-21D3-4408-AB8F-FCF6C0AD2422}" dt="2022-12-02T13:27:42.417" v="91" actId="20577"/>
          <ac:spMkLst>
            <pc:docMk/>
            <pc:sldMk cId="2635120238" sldId="261"/>
            <ac:spMk id="2" creationId="{84ED0C34-5CAA-1BE5-53F7-07EF14C7D161}"/>
          </ac:spMkLst>
        </pc:spChg>
        <pc:spChg chg="mod">
          <ac:chgData name="Benjamin Rogers" userId="udkR8+/g9M8J9Av2YL1hO5yzj1GKIkKUeGRsXlyPlXc=" providerId="None" clId="Web-{2FBEEDA8-21D3-4408-AB8F-FCF6C0AD2422}" dt="2022-12-02T13:27:04.853" v="54" actId="20577"/>
          <ac:spMkLst>
            <pc:docMk/>
            <pc:sldMk cId="2635120238" sldId="261"/>
            <ac:spMk id="3" creationId="{AAEB066E-F4D3-9946-DC21-9B6DA9CFF150}"/>
          </ac:spMkLst>
        </pc:spChg>
      </pc:sldChg>
      <pc:sldChg chg="addSp delSp modSp add replId">
        <pc:chgData name="Benjamin Rogers" userId="udkR8+/g9M8J9Av2YL1hO5yzj1GKIkKUeGRsXlyPlXc=" providerId="None" clId="Web-{2FBEEDA8-21D3-4408-AB8F-FCF6C0AD2422}" dt="2022-12-02T13:35:32.666" v="188" actId="20577"/>
        <pc:sldMkLst>
          <pc:docMk/>
          <pc:sldMk cId="3319749715" sldId="262"/>
        </pc:sldMkLst>
        <pc:spChg chg="del">
          <ac:chgData name="Benjamin Rogers" userId="udkR8+/g9M8J9Av2YL1hO5yzj1GKIkKUeGRsXlyPlXc=" providerId="None" clId="Web-{2FBEEDA8-21D3-4408-AB8F-FCF6C0AD2422}" dt="2022-12-02T13:29:55.499" v="121"/>
          <ac:spMkLst>
            <pc:docMk/>
            <pc:sldMk cId="3319749715" sldId="262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2FBEEDA8-21D3-4408-AB8F-FCF6C0AD2422}" dt="2022-12-02T13:35:32.666" v="188" actId="20577"/>
          <ac:spMkLst>
            <pc:docMk/>
            <pc:sldMk cId="3319749715" sldId="262"/>
            <ac:spMk id="3" creationId="{13EBC7EB-17B4-3755-167A-9AD38DE88938}"/>
          </ac:spMkLst>
        </pc:spChg>
        <pc:spChg chg="add del mod">
          <ac:chgData name="Benjamin Rogers" userId="udkR8+/g9M8J9Av2YL1hO5yzj1GKIkKUeGRsXlyPlXc=" providerId="None" clId="Web-{2FBEEDA8-21D3-4408-AB8F-FCF6C0AD2422}" dt="2022-12-02T13:29:58.171" v="122"/>
          <ac:spMkLst>
            <pc:docMk/>
            <pc:sldMk cId="3319749715" sldId="262"/>
            <ac:spMk id="6" creationId="{971D2F57-CFBC-0552-D436-BB5F889BC95D}"/>
          </ac:spMkLst>
        </pc:spChg>
        <pc:picChg chg="add mod ord">
          <ac:chgData name="Benjamin Rogers" userId="udkR8+/g9M8J9Av2YL1hO5yzj1GKIkKUeGRsXlyPlXc=" providerId="None" clId="Web-{2FBEEDA8-21D3-4408-AB8F-FCF6C0AD2422}" dt="2022-12-02T13:30:55.251" v="129"/>
          <ac:picMkLst>
            <pc:docMk/>
            <pc:sldMk cId="3319749715" sldId="262"/>
            <ac:picMk id="4" creationId="{7E6D8D28-D115-D3DB-31C0-383DABE2A024}"/>
          </ac:picMkLst>
        </pc:picChg>
      </pc:sldChg>
      <pc:sldChg chg="addSp delSp modSp add replId">
        <pc:chgData name="Benjamin Rogers" userId="udkR8+/g9M8J9Av2YL1hO5yzj1GKIkKUeGRsXlyPlXc=" providerId="None" clId="Web-{2FBEEDA8-21D3-4408-AB8F-FCF6C0AD2422}" dt="2022-12-02T13:35:38.041" v="189" actId="20577"/>
        <pc:sldMkLst>
          <pc:docMk/>
          <pc:sldMk cId="4131859161" sldId="263"/>
        </pc:sldMkLst>
        <pc:spChg chg="mod">
          <ac:chgData name="Benjamin Rogers" userId="udkR8+/g9M8J9Av2YL1hO5yzj1GKIkKUeGRsXlyPlXc=" providerId="None" clId="Web-{2FBEEDA8-21D3-4408-AB8F-FCF6C0AD2422}" dt="2022-12-02T13:35:38.041" v="189" actId="20577"/>
          <ac:spMkLst>
            <pc:docMk/>
            <pc:sldMk cId="4131859161" sldId="263"/>
            <ac:spMk id="3" creationId="{13EBC7EB-17B4-3755-167A-9AD38DE88938}"/>
          </ac:spMkLst>
        </pc:spChg>
        <pc:picChg chg="add mod ord">
          <ac:chgData name="Benjamin Rogers" userId="udkR8+/g9M8J9Av2YL1hO5yzj1GKIkKUeGRsXlyPlXc=" providerId="None" clId="Web-{2FBEEDA8-21D3-4408-AB8F-FCF6C0AD2422}" dt="2022-12-02T13:32:03.815" v="137"/>
          <ac:picMkLst>
            <pc:docMk/>
            <pc:sldMk cId="4131859161" sldId="263"/>
            <ac:picMk id="2" creationId="{6EAD19BF-3A57-F7DB-C935-CE96C310535E}"/>
          </ac:picMkLst>
        </pc:picChg>
        <pc:picChg chg="del">
          <ac:chgData name="Benjamin Rogers" userId="udkR8+/g9M8J9Av2YL1hO5yzj1GKIkKUeGRsXlyPlXc=" providerId="None" clId="Web-{2FBEEDA8-21D3-4408-AB8F-FCF6C0AD2422}" dt="2022-12-02T13:31:03.735" v="131"/>
          <ac:picMkLst>
            <pc:docMk/>
            <pc:sldMk cId="4131859161" sldId="263"/>
            <ac:picMk id="4" creationId="{7E6D8D28-D115-D3DB-31C0-383DABE2A024}"/>
          </ac:picMkLst>
        </pc:picChg>
      </pc:sldChg>
      <pc:sldChg chg="addSp delSp modSp add mod replId modClrScheme chgLayout">
        <pc:chgData name="Benjamin Rogers" userId="udkR8+/g9M8J9Av2YL1hO5yzj1GKIkKUeGRsXlyPlXc=" providerId="None" clId="Web-{2FBEEDA8-21D3-4408-AB8F-FCF6C0AD2422}" dt="2022-12-02T13:36:34.308" v="191"/>
        <pc:sldMkLst>
          <pc:docMk/>
          <pc:sldMk cId="1408018638" sldId="264"/>
        </pc:sldMkLst>
        <pc:spChg chg="mod ord">
          <ac:chgData name="Benjamin Rogers" userId="udkR8+/g9M8J9Av2YL1hO5yzj1GKIkKUeGRsXlyPlXc=" providerId="None" clId="Web-{2FBEEDA8-21D3-4408-AB8F-FCF6C0AD2422}" dt="2022-12-02T13:36:34.308" v="191"/>
          <ac:spMkLst>
            <pc:docMk/>
            <pc:sldMk cId="1408018638" sldId="264"/>
            <ac:spMk id="3" creationId="{13EBC7EB-17B4-3755-167A-9AD38DE88938}"/>
          </ac:spMkLst>
        </pc:spChg>
        <pc:spChg chg="add del mod ord">
          <ac:chgData name="Benjamin Rogers" userId="udkR8+/g9M8J9Av2YL1hO5yzj1GKIkKUeGRsXlyPlXc=" providerId="None" clId="Web-{2FBEEDA8-21D3-4408-AB8F-FCF6C0AD2422}" dt="2022-12-02T13:36:34.308" v="191"/>
          <ac:spMkLst>
            <pc:docMk/>
            <pc:sldMk cId="1408018638" sldId="264"/>
            <ac:spMk id="5" creationId="{C3547439-4A66-59BD-CB40-406265ED01C5}"/>
          </ac:spMkLst>
        </pc:spChg>
        <pc:spChg chg="add del mod ord">
          <ac:chgData name="Benjamin Rogers" userId="udkR8+/g9M8J9Av2YL1hO5yzj1GKIkKUeGRsXlyPlXc=" providerId="None" clId="Web-{2FBEEDA8-21D3-4408-AB8F-FCF6C0AD2422}" dt="2022-12-02T13:36:34.308" v="191"/>
          <ac:spMkLst>
            <pc:docMk/>
            <pc:sldMk cId="1408018638" sldId="264"/>
            <ac:spMk id="6" creationId="{7D141C74-873F-8AAD-01AF-9C2D066DEFDE}"/>
          </ac:spMkLst>
        </pc:spChg>
        <pc:picChg chg="del">
          <ac:chgData name="Benjamin Rogers" userId="udkR8+/g9M8J9Av2YL1hO5yzj1GKIkKUeGRsXlyPlXc=" providerId="None" clId="Web-{2FBEEDA8-21D3-4408-AB8F-FCF6C0AD2422}" dt="2022-12-02T13:33:03.052" v="139"/>
          <ac:picMkLst>
            <pc:docMk/>
            <pc:sldMk cId="1408018638" sldId="264"/>
            <ac:picMk id="2" creationId="{6EAD19BF-3A57-F7DB-C935-CE96C310535E}"/>
          </ac:picMkLst>
        </pc:picChg>
        <pc:picChg chg="add mod ord">
          <ac:chgData name="Benjamin Rogers" userId="udkR8+/g9M8J9Av2YL1hO5yzj1GKIkKUeGRsXlyPlXc=" providerId="None" clId="Web-{2FBEEDA8-21D3-4408-AB8F-FCF6C0AD2422}" dt="2022-12-02T13:34:33.711" v="150"/>
          <ac:picMkLst>
            <pc:docMk/>
            <pc:sldMk cId="1408018638" sldId="264"/>
            <ac:picMk id="4" creationId="{47BC82E7-B04A-1AD2-A541-D0FAB8AFFB9E}"/>
          </ac:picMkLst>
        </pc:picChg>
      </pc:sldChg>
      <pc:sldChg chg="addSp delSp modSp new">
        <pc:chgData name="Benjamin Rogers" userId="udkR8+/g9M8J9Av2YL1hO5yzj1GKIkKUeGRsXlyPlXc=" providerId="None" clId="Web-{2FBEEDA8-21D3-4408-AB8F-FCF6C0AD2422}" dt="2022-12-02T13:38:10.077" v="215" actId="20577"/>
        <pc:sldMkLst>
          <pc:docMk/>
          <pc:sldMk cId="1679128331" sldId="265"/>
        </pc:sldMkLst>
        <pc:spChg chg="del">
          <ac:chgData name="Benjamin Rogers" userId="udkR8+/g9M8J9Av2YL1hO5yzj1GKIkKUeGRsXlyPlXc=" providerId="None" clId="Web-{2FBEEDA8-21D3-4408-AB8F-FCF6C0AD2422}" dt="2022-12-02T13:36:43.136" v="193"/>
          <ac:spMkLst>
            <pc:docMk/>
            <pc:sldMk cId="1679128331" sldId="265"/>
            <ac:spMk id="2" creationId="{3F35E8D0-80D1-0B09-F93A-13F5A2B40C63}"/>
          </ac:spMkLst>
        </pc:spChg>
        <pc:spChg chg="mod">
          <ac:chgData name="Benjamin Rogers" userId="udkR8+/g9M8J9Av2YL1hO5yzj1GKIkKUeGRsXlyPlXc=" providerId="None" clId="Web-{2FBEEDA8-21D3-4408-AB8F-FCF6C0AD2422}" dt="2022-12-02T13:38:10.077" v="215" actId="20577"/>
          <ac:spMkLst>
            <pc:docMk/>
            <pc:sldMk cId="1679128331" sldId="265"/>
            <ac:spMk id="3" creationId="{2FE6F655-89DF-0EBC-7EF4-A7C7C98D1E9C}"/>
          </ac:spMkLst>
        </pc:spChg>
        <pc:spChg chg="mod">
          <ac:chgData name="Benjamin Rogers" userId="udkR8+/g9M8J9Av2YL1hO5yzj1GKIkKUeGRsXlyPlXc=" providerId="None" clId="Web-{2FBEEDA8-21D3-4408-AB8F-FCF6C0AD2422}" dt="2022-12-02T13:37:28.216" v="208" actId="20577"/>
          <ac:spMkLst>
            <pc:docMk/>
            <pc:sldMk cId="1679128331" sldId="265"/>
            <ac:spMk id="4" creationId="{F84089AA-38E3-2965-E9BB-29A4BC50FC2F}"/>
          </ac:spMkLst>
        </pc:spChg>
        <pc:picChg chg="add mod ord">
          <ac:chgData name="Benjamin Rogers" userId="udkR8+/g9M8J9Av2YL1hO5yzj1GKIkKUeGRsXlyPlXc=" providerId="None" clId="Web-{2FBEEDA8-21D3-4408-AB8F-FCF6C0AD2422}" dt="2022-12-02T13:37:06.215" v="202"/>
          <ac:picMkLst>
            <pc:docMk/>
            <pc:sldMk cId="1679128331" sldId="265"/>
            <ac:picMk id="5" creationId="{B3BD4C78-9830-3058-DC17-561C1C89CD8E}"/>
          </ac:picMkLst>
        </pc:picChg>
      </pc:sldChg>
      <pc:sldChg chg="modSp add replId">
        <pc:chgData name="Benjamin Rogers" userId="udkR8+/g9M8J9Av2YL1hO5yzj1GKIkKUeGRsXlyPlXc=" providerId="None" clId="Web-{2FBEEDA8-21D3-4408-AB8F-FCF6C0AD2422}" dt="2022-12-02T13:38:18.999" v="219" actId="20577"/>
        <pc:sldMkLst>
          <pc:docMk/>
          <pc:sldMk cId="2530111585" sldId="266"/>
        </pc:sldMkLst>
        <pc:spChg chg="mod">
          <ac:chgData name="Benjamin Rogers" userId="udkR8+/g9M8J9Av2YL1hO5yzj1GKIkKUeGRsXlyPlXc=" providerId="None" clId="Web-{2FBEEDA8-21D3-4408-AB8F-FCF6C0AD2422}" dt="2022-12-02T13:38:18.999" v="219" actId="20577"/>
          <ac:spMkLst>
            <pc:docMk/>
            <pc:sldMk cId="2530111585" sldId="266"/>
            <ac:spMk id="3" creationId="{2FE6F655-89DF-0EBC-7EF4-A7C7C98D1E9C}"/>
          </ac:spMkLst>
        </pc:spChg>
      </pc:sldChg>
      <pc:sldChg chg="delSp modSp add del ord replId">
        <pc:chgData name="Benjamin Rogers" userId="udkR8+/g9M8J9Av2YL1hO5yzj1GKIkKUeGRsXlyPlXc=" providerId="None" clId="Web-{2FBEEDA8-21D3-4408-AB8F-FCF6C0AD2422}" dt="2022-12-02T13:42:39.772" v="289" actId="1076"/>
        <pc:sldMkLst>
          <pc:docMk/>
          <pc:sldMk cId="446064992" sldId="267"/>
        </pc:sldMkLst>
        <pc:spChg chg="mod">
          <ac:chgData name="Benjamin Rogers" userId="udkR8+/g9M8J9Av2YL1hO5yzj1GKIkKUeGRsXlyPlXc=" providerId="None" clId="Web-{2FBEEDA8-21D3-4408-AB8F-FCF6C0AD2422}" dt="2022-12-02T13:42:39.772" v="289" actId="1076"/>
          <ac:spMkLst>
            <pc:docMk/>
            <pc:sldMk cId="446064992" sldId="267"/>
            <ac:spMk id="3" creationId="{34EEDC13-1D58-3C74-73C6-9CB1DB813DFE}"/>
          </ac:spMkLst>
        </pc:spChg>
        <pc:spChg chg="mod">
          <ac:chgData name="Benjamin Rogers" userId="udkR8+/g9M8J9Av2YL1hO5yzj1GKIkKUeGRsXlyPlXc=" providerId="None" clId="Web-{2FBEEDA8-21D3-4408-AB8F-FCF6C0AD2422}" dt="2022-12-02T13:39:01.250" v="226" actId="20577"/>
          <ac:spMkLst>
            <pc:docMk/>
            <pc:sldMk cId="446064992" sldId="267"/>
            <ac:spMk id="4" creationId="{00C2A267-6228-CCB3-1B88-DF89D687B90A}"/>
          </ac:spMkLst>
        </pc:spChg>
        <pc:picChg chg="del">
          <ac:chgData name="Benjamin Rogers" userId="udkR8+/g9M8J9Av2YL1hO5yzj1GKIkKUeGRsXlyPlXc=" providerId="None" clId="Web-{2FBEEDA8-21D3-4408-AB8F-FCF6C0AD2422}" dt="2022-12-02T13:39:06.641" v="227"/>
          <ac:picMkLst>
            <pc:docMk/>
            <pc:sldMk cId="446064992" sldId="267"/>
            <ac:picMk id="12" creationId="{5E46D685-DA3A-0A75-7EDF-EE7BD7C178FE}"/>
          </ac:picMkLst>
        </pc:picChg>
      </pc:sldChg>
      <pc:sldChg chg="addSp modSp add replId">
        <pc:chgData name="Benjamin Rogers" userId="udkR8+/g9M8J9Av2YL1hO5yzj1GKIkKUeGRsXlyPlXc=" providerId="None" clId="Web-{2FBEEDA8-21D3-4408-AB8F-FCF6C0AD2422}" dt="2022-12-02T13:42:42.835" v="290" actId="1076"/>
        <pc:sldMkLst>
          <pc:docMk/>
          <pc:sldMk cId="1672099423" sldId="268"/>
        </pc:sldMkLst>
        <pc:spChg chg="mod">
          <ac:chgData name="Benjamin Rogers" userId="udkR8+/g9M8J9Av2YL1hO5yzj1GKIkKUeGRsXlyPlXc=" providerId="None" clId="Web-{2FBEEDA8-21D3-4408-AB8F-FCF6C0AD2422}" dt="2022-12-02T13:42:42.835" v="290" actId="1076"/>
          <ac:spMkLst>
            <pc:docMk/>
            <pc:sldMk cId="1672099423" sldId="268"/>
            <ac:spMk id="3" creationId="{34EEDC13-1D58-3C74-73C6-9CB1DB813DFE}"/>
          </ac:spMkLst>
        </pc:spChg>
        <pc:picChg chg="add mod ord">
          <ac:chgData name="Benjamin Rogers" userId="udkR8+/g9M8J9Av2YL1hO5yzj1GKIkKUeGRsXlyPlXc=" providerId="None" clId="Web-{2FBEEDA8-21D3-4408-AB8F-FCF6C0AD2422}" dt="2022-12-02T13:40:42.753" v="257"/>
          <ac:picMkLst>
            <pc:docMk/>
            <pc:sldMk cId="1672099423" sldId="268"/>
            <ac:picMk id="2" creationId="{77383F61-2960-B575-7C20-EE77094B6254}"/>
          </ac:picMkLst>
        </pc:picChg>
      </pc:sldChg>
      <pc:sldChg chg="addSp delSp modSp add replId">
        <pc:chgData name="Benjamin Rogers" userId="udkR8+/g9M8J9Av2YL1hO5yzj1GKIkKUeGRsXlyPlXc=" providerId="None" clId="Web-{2FBEEDA8-21D3-4408-AB8F-FCF6C0AD2422}" dt="2022-12-02T13:42:57.164" v="295" actId="1076"/>
        <pc:sldMkLst>
          <pc:docMk/>
          <pc:sldMk cId="535334282" sldId="269"/>
        </pc:sldMkLst>
        <pc:spChg chg="add del mod">
          <ac:chgData name="Benjamin Rogers" userId="udkR8+/g9M8J9Av2YL1hO5yzj1GKIkKUeGRsXlyPlXc=" providerId="None" clId="Web-{2FBEEDA8-21D3-4408-AB8F-FCF6C0AD2422}" dt="2022-12-02T13:42:57.164" v="295" actId="1076"/>
          <ac:spMkLst>
            <pc:docMk/>
            <pc:sldMk cId="535334282" sldId="269"/>
            <ac:spMk id="3" creationId="{34EEDC13-1D58-3C74-73C6-9CB1DB813DFE}"/>
          </ac:spMkLst>
        </pc:spChg>
        <pc:spChg chg="add del mod">
          <ac:chgData name="Benjamin Rogers" userId="udkR8+/g9M8J9Av2YL1hO5yzj1GKIkKUeGRsXlyPlXc=" providerId="None" clId="Web-{2FBEEDA8-21D3-4408-AB8F-FCF6C0AD2422}" dt="2022-12-02T13:42:55.163" v="294"/>
          <ac:spMkLst>
            <pc:docMk/>
            <pc:sldMk cId="535334282" sldId="269"/>
            <ac:spMk id="7" creationId="{9EEB0B44-B211-88FF-F73A-416D6F48C080}"/>
          </ac:spMkLst>
        </pc:spChg>
        <pc:picChg chg="del">
          <ac:chgData name="Benjamin Rogers" userId="udkR8+/g9M8J9Av2YL1hO5yzj1GKIkKUeGRsXlyPlXc=" providerId="None" clId="Web-{2FBEEDA8-21D3-4408-AB8F-FCF6C0AD2422}" dt="2022-12-02T13:41:17.317" v="280"/>
          <ac:picMkLst>
            <pc:docMk/>
            <pc:sldMk cId="535334282" sldId="269"/>
            <ac:picMk id="2" creationId="{77383F61-2960-B575-7C20-EE77094B6254}"/>
          </ac:picMkLst>
        </pc:picChg>
        <pc:picChg chg="add mod ord">
          <ac:chgData name="Benjamin Rogers" userId="udkR8+/g9M8J9Av2YL1hO5yzj1GKIkKUeGRsXlyPlXc=" providerId="None" clId="Web-{2FBEEDA8-21D3-4408-AB8F-FCF6C0AD2422}" dt="2022-12-02T13:42:33.772" v="288" actId="1076"/>
          <ac:picMkLst>
            <pc:docMk/>
            <pc:sldMk cId="535334282" sldId="269"/>
            <ac:picMk id="5" creationId="{B1BBABE1-0370-5911-B966-C1497BE9E1C8}"/>
          </ac:picMkLst>
        </pc:picChg>
        <pc:picChg chg="add del mod">
          <ac:chgData name="Benjamin Rogers" userId="udkR8+/g9M8J9Av2YL1hO5yzj1GKIkKUeGRsXlyPlXc=" providerId="None" clId="Web-{2FBEEDA8-21D3-4408-AB8F-FCF6C0AD2422}" dt="2022-12-02T13:42:52.898" v="293"/>
          <ac:picMkLst>
            <pc:docMk/>
            <pc:sldMk cId="535334282" sldId="269"/>
            <ac:picMk id="8" creationId="{F1CD87A4-B648-1966-ACB7-B5EC763D4BFF}"/>
          </ac:picMkLst>
        </pc:picChg>
      </pc:sldChg>
      <pc:sldChg chg="delSp modSp add del replId">
        <pc:chgData name="Benjamin Rogers" userId="udkR8+/g9M8J9Av2YL1hO5yzj1GKIkKUeGRsXlyPlXc=" providerId="None" clId="Web-{2FBEEDA8-21D3-4408-AB8F-FCF6C0AD2422}" dt="2022-12-02T13:44:18.057" v="317"/>
        <pc:sldMkLst>
          <pc:docMk/>
          <pc:sldMk cId="4115962588" sldId="270"/>
        </pc:sldMkLst>
        <pc:spChg chg="mod">
          <ac:chgData name="Benjamin Rogers" userId="udkR8+/g9M8J9Av2YL1hO5yzj1GKIkKUeGRsXlyPlXc=" providerId="None" clId="Web-{2FBEEDA8-21D3-4408-AB8F-FCF6C0AD2422}" dt="2022-12-02T13:43:42.899" v="306" actId="20577"/>
          <ac:spMkLst>
            <pc:docMk/>
            <pc:sldMk cId="4115962588" sldId="270"/>
            <ac:spMk id="3" creationId="{34EEDC13-1D58-3C74-73C6-9CB1DB813DFE}"/>
          </ac:spMkLst>
        </pc:spChg>
        <pc:picChg chg="del">
          <ac:chgData name="Benjamin Rogers" userId="udkR8+/g9M8J9Av2YL1hO5yzj1GKIkKUeGRsXlyPlXc=" providerId="None" clId="Web-{2FBEEDA8-21D3-4408-AB8F-FCF6C0AD2422}" dt="2022-12-02T13:43:33.680" v="304"/>
          <ac:picMkLst>
            <pc:docMk/>
            <pc:sldMk cId="4115962588" sldId="270"/>
            <ac:picMk id="5" creationId="{B1BBABE1-0370-5911-B966-C1497BE9E1C8}"/>
          </ac:picMkLst>
        </pc:picChg>
      </pc:sldChg>
      <pc:sldChg chg="modSp new">
        <pc:chgData name="Benjamin Rogers" userId="udkR8+/g9M8J9Av2YL1hO5yzj1GKIkKUeGRsXlyPlXc=" providerId="None" clId="Web-{2FBEEDA8-21D3-4408-AB8F-FCF6C0AD2422}" dt="2022-12-02T13:44:29.432" v="320" actId="20577"/>
        <pc:sldMkLst>
          <pc:docMk/>
          <pc:sldMk cId="4060108691" sldId="271"/>
        </pc:sldMkLst>
        <pc:spChg chg="mod">
          <ac:chgData name="Benjamin Rogers" userId="udkR8+/g9M8J9Av2YL1hO5yzj1GKIkKUeGRsXlyPlXc=" providerId="None" clId="Web-{2FBEEDA8-21D3-4408-AB8F-FCF6C0AD2422}" dt="2022-12-02T13:44:29.432" v="320" actId="20577"/>
          <ac:spMkLst>
            <pc:docMk/>
            <pc:sldMk cId="4060108691" sldId="271"/>
            <ac:spMk id="2" creationId="{A7242B31-B935-5AF0-C0F4-6B7ADB1A4E3F}"/>
          </ac:spMkLst>
        </pc:spChg>
        <pc:spChg chg="mod">
          <ac:chgData name="Benjamin Rogers" userId="udkR8+/g9M8J9Av2YL1hO5yzj1GKIkKUeGRsXlyPlXc=" providerId="None" clId="Web-{2FBEEDA8-21D3-4408-AB8F-FCF6C0AD2422}" dt="2022-12-02T13:44:24.510" v="319" actId="20577"/>
          <ac:spMkLst>
            <pc:docMk/>
            <pc:sldMk cId="4060108691" sldId="271"/>
            <ac:spMk id="3" creationId="{E9F16C46-FC96-8851-5019-BC72433A036C}"/>
          </ac:spMkLst>
        </pc:spChg>
        <pc:spChg chg="mod">
          <ac:chgData name="Benjamin Rogers" userId="udkR8+/g9M8J9Av2YL1hO5yzj1GKIkKUeGRsXlyPlXc=" providerId="None" clId="Web-{2FBEEDA8-21D3-4408-AB8F-FCF6C0AD2422}" dt="2022-12-02T13:44:14.463" v="316" actId="20577"/>
          <ac:spMkLst>
            <pc:docMk/>
            <pc:sldMk cId="4060108691" sldId="271"/>
            <ac:spMk id="4" creationId="{8806CB6E-9776-D1DD-F7DC-E9CB0B7BBE55}"/>
          </ac:spMkLst>
        </pc:spChg>
      </pc:sldChg>
      <pc:sldChg chg="modSp add ord replId">
        <pc:chgData name="Benjamin Rogers" userId="udkR8+/g9M8J9Av2YL1hO5yzj1GKIkKUeGRsXlyPlXc=" providerId="None" clId="Web-{2FBEEDA8-21D3-4408-AB8F-FCF6C0AD2422}" dt="2022-12-02T13:48:41.518" v="419" actId="20577"/>
        <pc:sldMkLst>
          <pc:docMk/>
          <pc:sldMk cId="1778887488" sldId="272"/>
        </pc:sldMkLst>
        <pc:spChg chg="mod">
          <ac:chgData name="Benjamin Rogers" userId="udkR8+/g9M8J9Av2YL1hO5yzj1GKIkKUeGRsXlyPlXc=" providerId="None" clId="Web-{2FBEEDA8-21D3-4408-AB8F-FCF6C0AD2422}" dt="2022-12-02T13:48:41.518" v="419" actId="20577"/>
          <ac:spMkLst>
            <pc:docMk/>
            <pc:sldMk cId="1778887488" sldId="272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2FBEEDA8-21D3-4408-AB8F-FCF6C0AD2422}" dt="2022-12-02T13:45:26.746" v="329" actId="20577"/>
          <ac:spMkLst>
            <pc:docMk/>
            <pc:sldMk cId="1778887488" sldId="272"/>
            <ac:spMk id="3" creationId="{13EBC7EB-17B4-3755-167A-9AD38DE88938}"/>
          </ac:spMkLst>
        </pc:spChg>
      </pc:sldChg>
      <pc:sldChg chg="modSp add ord replId">
        <pc:chgData name="Benjamin Rogers" userId="udkR8+/g9M8J9Av2YL1hO5yzj1GKIkKUeGRsXlyPlXc=" providerId="None" clId="Web-{2FBEEDA8-21D3-4408-AB8F-FCF6C0AD2422}" dt="2022-12-02T13:48:54.706" v="426" actId="20577"/>
        <pc:sldMkLst>
          <pc:docMk/>
          <pc:sldMk cId="1320819907" sldId="273"/>
        </pc:sldMkLst>
        <pc:spChg chg="mod">
          <ac:chgData name="Benjamin Rogers" userId="udkR8+/g9M8J9Av2YL1hO5yzj1GKIkKUeGRsXlyPlXc=" providerId="None" clId="Web-{2FBEEDA8-21D3-4408-AB8F-FCF6C0AD2422}" dt="2022-12-02T13:48:54.706" v="426" actId="20577"/>
          <ac:spMkLst>
            <pc:docMk/>
            <pc:sldMk cId="1320819907" sldId="273"/>
            <ac:spMk id="4" creationId="{F84089AA-38E3-2965-E9BB-29A4BC50FC2F}"/>
          </ac:spMkLst>
        </pc:spChg>
      </pc:sldChg>
    </pc:docChg>
  </pc:docChgLst>
  <pc:docChgLst>
    <pc:chgData name="Benjamin Rogers" userId="udkR8+/g9M8J9Av2YL1hO5yzj1GKIkKUeGRsXlyPlXc=" providerId="None" clId="Web-{B36C1CAB-2286-4F2A-997C-E11CD8107D77}"/>
    <pc:docChg chg="addSld delSld modSld">
      <pc:chgData name="Benjamin Rogers" userId="udkR8+/g9M8J9Av2YL1hO5yzj1GKIkKUeGRsXlyPlXc=" providerId="None" clId="Web-{B36C1CAB-2286-4F2A-997C-E11CD8107D77}" dt="2022-12-02T13:24:25.037" v="87"/>
      <pc:docMkLst>
        <pc:docMk/>
      </pc:docMkLst>
      <pc:sldChg chg="new del">
        <pc:chgData name="Benjamin Rogers" userId="udkR8+/g9M8J9Av2YL1hO5yzj1GKIkKUeGRsXlyPlXc=" providerId="None" clId="Web-{B36C1CAB-2286-4F2A-997C-E11CD8107D77}" dt="2022-12-02T13:11:51.481" v="3"/>
        <pc:sldMkLst>
          <pc:docMk/>
          <pc:sldMk cId="1390874522" sldId="257"/>
        </pc:sldMkLst>
      </pc:sldChg>
      <pc:sldChg chg="modSp new del">
        <pc:chgData name="Benjamin Rogers" userId="udkR8+/g9M8J9Av2YL1hO5yzj1GKIkKUeGRsXlyPlXc=" providerId="None" clId="Web-{B36C1CAB-2286-4F2A-997C-E11CD8107D77}" dt="2022-12-02T13:13:03.685" v="7"/>
        <pc:sldMkLst>
          <pc:docMk/>
          <pc:sldMk cId="1392022398" sldId="257"/>
        </pc:sldMkLst>
        <pc:spChg chg="mod">
          <ac:chgData name="Benjamin Rogers" userId="udkR8+/g9M8J9Av2YL1hO5yzj1GKIkKUeGRsXlyPlXc=" providerId="None" clId="Web-{B36C1CAB-2286-4F2A-997C-E11CD8107D77}" dt="2022-12-02T13:13:00.232" v="6" actId="14100"/>
          <ac:spMkLst>
            <pc:docMk/>
            <pc:sldMk cId="1392022398" sldId="257"/>
            <ac:spMk id="2" creationId="{4A07AAD9-12F5-A585-E2DE-E3B971A964AB}"/>
          </ac:spMkLst>
        </pc:spChg>
      </pc:sldChg>
      <pc:sldChg chg="addSp delSp modSp new mod modClrScheme chgLayout">
        <pc:chgData name="Benjamin Rogers" userId="udkR8+/g9M8J9Av2YL1hO5yzj1GKIkKUeGRsXlyPlXc=" providerId="None" clId="Web-{B36C1CAB-2286-4F2A-997C-E11CD8107D77}" dt="2022-12-02T13:20:04.081" v="49"/>
        <pc:sldMkLst>
          <pc:docMk/>
          <pc:sldMk cId="1609008070" sldId="257"/>
        </pc:sldMkLst>
        <pc:spChg chg="add del mod ord">
          <ac:chgData name="Benjamin Rogers" userId="udkR8+/g9M8J9Av2YL1hO5yzj1GKIkKUeGRsXlyPlXc=" providerId="None" clId="Web-{B36C1CAB-2286-4F2A-997C-E11CD8107D77}" dt="2022-12-02T13:15:04.343" v="14"/>
          <ac:spMkLst>
            <pc:docMk/>
            <pc:sldMk cId="1609008070" sldId="257"/>
            <ac:spMk id="2" creationId="{28039409-6E06-8745-BF2D-18592F5A2301}"/>
          </ac:spMkLst>
        </pc:spChg>
        <pc:spChg chg="del mod ord">
          <ac:chgData name="Benjamin Rogers" userId="udkR8+/g9M8J9Av2YL1hO5yzj1GKIkKUeGRsXlyPlXc=" providerId="None" clId="Web-{B36C1CAB-2286-4F2A-997C-E11CD8107D77}" dt="2022-12-02T13:20:04.081" v="49"/>
          <ac:spMkLst>
            <pc:docMk/>
            <pc:sldMk cId="1609008070" sldId="257"/>
            <ac:spMk id="3" creationId="{34EEDC13-1D58-3C74-73C6-9CB1DB813DFE}"/>
          </ac:spMkLst>
        </pc:spChg>
        <pc:spChg chg="mod ord">
          <ac:chgData name="Benjamin Rogers" userId="udkR8+/g9M8J9Av2YL1hO5yzj1GKIkKUeGRsXlyPlXc=" providerId="None" clId="Web-{B36C1CAB-2286-4F2A-997C-E11CD8107D77}" dt="2022-12-02T13:16:24.688" v="34" actId="20577"/>
          <ac:spMkLst>
            <pc:docMk/>
            <pc:sldMk cId="1609008070" sldId="257"/>
            <ac:spMk id="4" creationId="{00C2A267-6228-CCB3-1B88-DF89D687B90A}"/>
          </ac:spMkLst>
        </pc:spChg>
        <pc:spChg chg="add del mod">
          <ac:chgData name="Benjamin Rogers" userId="udkR8+/g9M8J9Av2YL1hO5yzj1GKIkKUeGRsXlyPlXc=" providerId="None" clId="Web-{B36C1CAB-2286-4F2A-997C-E11CD8107D77}" dt="2022-12-02T13:15:41.078" v="19"/>
          <ac:spMkLst>
            <pc:docMk/>
            <pc:sldMk cId="1609008070" sldId="257"/>
            <ac:spMk id="8" creationId="{C9348EB5-7A6E-51BB-8654-33A309671E82}"/>
          </ac:spMkLst>
        </pc:spChg>
        <pc:spChg chg="add del mod">
          <ac:chgData name="Benjamin Rogers" userId="udkR8+/g9M8J9Av2YL1hO5yzj1GKIkKUeGRsXlyPlXc=" providerId="None" clId="Web-{B36C1CAB-2286-4F2A-997C-E11CD8107D77}" dt="2022-12-02T13:15:44.937" v="21"/>
          <ac:spMkLst>
            <pc:docMk/>
            <pc:sldMk cId="1609008070" sldId="257"/>
            <ac:spMk id="11" creationId="{3EA729C6-5B82-9F54-585C-8A1BEAF4B35D}"/>
          </ac:spMkLst>
        </pc:spChg>
        <pc:spChg chg="add mod">
          <ac:chgData name="Benjamin Rogers" userId="udkR8+/g9M8J9Av2YL1hO5yzj1GKIkKUeGRsXlyPlXc=" providerId="None" clId="Web-{B36C1CAB-2286-4F2A-997C-E11CD8107D77}" dt="2022-12-02T13:20:04.081" v="49"/>
          <ac:spMkLst>
            <pc:docMk/>
            <pc:sldMk cId="1609008070" sldId="257"/>
            <ac:spMk id="14" creationId="{64E47121-79E4-0E22-C7F4-A9D18241840A}"/>
          </ac:spMkLst>
        </pc:spChg>
        <pc:picChg chg="add del mod ord modCrop">
          <ac:chgData name="Benjamin Rogers" userId="udkR8+/g9M8J9Av2YL1hO5yzj1GKIkKUeGRsXlyPlXc=" providerId="None" clId="Web-{B36C1CAB-2286-4F2A-997C-E11CD8107D77}" dt="2022-12-02T13:13:47.467" v="12"/>
          <ac:picMkLst>
            <pc:docMk/>
            <pc:sldMk cId="1609008070" sldId="257"/>
            <ac:picMk id="5" creationId="{57FE79FA-820E-A457-FE5E-B74F52A0CBF8}"/>
          </ac:picMkLst>
        </pc:picChg>
        <pc:picChg chg="add del mod ord modCrop">
          <ac:chgData name="Benjamin Rogers" userId="udkR8+/g9M8J9Av2YL1hO5yzj1GKIkKUeGRsXlyPlXc=" providerId="None" clId="Web-{B36C1CAB-2286-4F2A-997C-E11CD8107D77}" dt="2022-12-02T13:15:34.296" v="18"/>
          <ac:picMkLst>
            <pc:docMk/>
            <pc:sldMk cId="1609008070" sldId="257"/>
            <ac:picMk id="6" creationId="{57F9FEC9-AAC9-2B48-3B90-1042275AB3D7}"/>
          </ac:picMkLst>
        </pc:picChg>
        <pc:picChg chg="add del mod ord modCrop">
          <ac:chgData name="Benjamin Rogers" userId="udkR8+/g9M8J9Av2YL1hO5yzj1GKIkKUeGRsXlyPlXc=" providerId="None" clId="Web-{B36C1CAB-2286-4F2A-997C-E11CD8107D77}" dt="2022-12-02T13:15:43.140" v="20"/>
          <ac:picMkLst>
            <pc:docMk/>
            <pc:sldMk cId="1609008070" sldId="257"/>
            <ac:picMk id="9" creationId="{1C5D9D54-556F-5733-4802-E2DBCD4502A2}"/>
          </ac:picMkLst>
        </pc:picChg>
        <pc:picChg chg="add mod ord">
          <ac:chgData name="Benjamin Rogers" userId="udkR8+/g9M8J9Av2YL1hO5yzj1GKIkKUeGRsXlyPlXc=" providerId="None" clId="Web-{B36C1CAB-2286-4F2A-997C-E11CD8107D77}" dt="2022-12-02T13:19:54.393" v="47"/>
          <ac:picMkLst>
            <pc:docMk/>
            <pc:sldMk cId="1609008070" sldId="257"/>
            <ac:picMk id="12" creationId="{5E46D685-DA3A-0A75-7EDF-EE7BD7C178FE}"/>
          </ac:picMkLst>
        </pc:picChg>
      </pc:sldChg>
      <pc:sldChg chg="new del">
        <pc:chgData name="Benjamin Rogers" userId="udkR8+/g9M8J9Av2YL1hO5yzj1GKIkKUeGRsXlyPlXc=" providerId="None" clId="Web-{B36C1CAB-2286-4F2A-997C-E11CD8107D77}" dt="2022-12-02T13:11:46.872" v="1"/>
        <pc:sldMkLst>
          <pc:docMk/>
          <pc:sldMk cId="2706786634" sldId="257"/>
        </pc:sldMkLst>
      </pc:sldChg>
      <pc:sldChg chg="modSp add replId">
        <pc:chgData name="Benjamin Rogers" userId="udkR8+/g9M8J9Av2YL1hO5yzj1GKIkKUeGRsXlyPlXc=" providerId="None" clId="Web-{B36C1CAB-2286-4F2A-997C-E11CD8107D77}" dt="2022-12-02T13:20:24.190" v="53" actId="20577"/>
        <pc:sldMkLst>
          <pc:docMk/>
          <pc:sldMk cId="79161701" sldId="258"/>
        </pc:sldMkLst>
        <pc:spChg chg="mod">
          <ac:chgData name="Benjamin Rogers" userId="udkR8+/g9M8J9Av2YL1hO5yzj1GKIkKUeGRsXlyPlXc=" providerId="None" clId="Web-{B36C1CAB-2286-4F2A-997C-E11CD8107D77}" dt="2022-12-02T13:20:24.190" v="53" actId="20577"/>
          <ac:spMkLst>
            <pc:docMk/>
            <pc:sldMk cId="79161701" sldId="258"/>
            <ac:spMk id="3" creationId="{34EEDC13-1D58-3C74-73C6-9CB1DB813DFE}"/>
          </ac:spMkLst>
        </pc:spChg>
      </pc:sldChg>
      <pc:sldChg chg="modSp add replId">
        <pc:chgData name="Benjamin Rogers" userId="udkR8+/g9M8J9Av2YL1hO5yzj1GKIkKUeGRsXlyPlXc=" providerId="None" clId="Web-{B36C1CAB-2286-4F2A-997C-E11CD8107D77}" dt="2022-12-02T13:21:11.003" v="56" actId="20577"/>
        <pc:sldMkLst>
          <pc:docMk/>
          <pc:sldMk cId="1705051176" sldId="259"/>
        </pc:sldMkLst>
        <pc:spChg chg="mod">
          <ac:chgData name="Benjamin Rogers" userId="udkR8+/g9M8J9Av2YL1hO5yzj1GKIkKUeGRsXlyPlXc=" providerId="None" clId="Web-{B36C1CAB-2286-4F2A-997C-E11CD8107D77}" dt="2022-12-02T13:21:11.003" v="56" actId="20577"/>
          <ac:spMkLst>
            <pc:docMk/>
            <pc:sldMk cId="1705051176" sldId="259"/>
            <ac:spMk id="3" creationId="{34EEDC13-1D58-3C74-73C6-9CB1DB813DFE}"/>
          </ac:spMkLst>
        </pc:spChg>
      </pc:sldChg>
      <pc:sldChg chg="modSp add replId">
        <pc:chgData name="Benjamin Rogers" userId="udkR8+/g9M8J9Av2YL1hO5yzj1GKIkKUeGRsXlyPlXc=" providerId="None" clId="Web-{B36C1CAB-2286-4F2A-997C-E11CD8107D77}" dt="2022-12-02T13:21:53.926" v="82" actId="1076"/>
        <pc:sldMkLst>
          <pc:docMk/>
          <pc:sldMk cId="3875756181" sldId="260"/>
        </pc:sldMkLst>
        <pc:spChg chg="mod">
          <ac:chgData name="Benjamin Rogers" userId="udkR8+/g9M8J9Av2YL1hO5yzj1GKIkKUeGRsXlyPlXc=" providerId="None" clId="Web-{B36C1CAB-2286-4F2A-997C-E11CD8107D77}" dt="2022-12-02T13:21:53.926" v="82" actId="1076"/>
          <ac:spMkLst>
            <pc:docMk/>
            <pc:sldMk cId="3875756181" sldId="260"/>
            <ac:spMk id="3" creationId="{34EEDC13-1D58-3C74-73C6-9CB1DB813DFE}"/>
          </ac:spMkLst>
        </pc:spChg>
      </pc:sldChg>
      <pc:sldChg chg="addSp delSp modSp add del replId">
        <pc:chgData name="Benjamin Rogers" userId="udkR8+/g9M8J9Av2YL1hO5yzj1GKIkKUeGRsXlyPlXc=" providerId="None" clId="Web-{B36C1CAB-2286-4F2A-997C-E11CD8107D77}" dt="2022-12-02T13:24:25.037" v="87"/>
        <pc:sldMkLst>
          <pc:docMk/>
          <pc:sldMk cId="163579816" sldId="261"/>
        </pc:sldMkLst>
        <pc:spChg chg="del">
          <ac:chgData name="Benjamin Rogers" userId="udkR8+/g9M8J9Av2YL1hO5yzj1GKIkKUeGRsXlyPlXc=" providerId="None" clId="Web-{B36C1CAB-2286-4F2A-997C-E11CD8107D77}" dt="2022-12-02T13:23:21.833" v="84"/>
          <ac:spMkLst>
            <pc:docMk/>
            <pc:sldMk cId="163579816" sldId="261"/>
            <ac:spMk id="3" creationId="{34EEDC13-1D58-3C74-73C6-9CB1DB813DFE}"/>
          </ac:spMkLst>
        </pc:spChg>
        <pc:spChg chg="add del mod">
          <ac:chgData name="Benjamin Rogers" userId="udkR8+/g9M8J9Av2YL1hO5yzj1GKIkKUeGRsXlyPlXc=" providerId="None" clId="Web-{B36C1CAB-2286-4F2A-997C-E11CD8107D77}" dt="2022-12-02T13:23:25.505" v="86"/>
          <ac:spMkLst>
            <pc:docMk/>
            <pc:sldMk cId="163579816" sldId="261"/>
            <ac:spMk id="5" creationId="{F2AF8016-9D9B-5AA7-48BB-26D0661B8AD1}"/>
          </ac:spMkLst>
        </pc:spChg>
        <pc:picChg chg="del">
          <ac:chgData name="Benjamin Rogers" userId="udkR8+/g9M8J9Av2YL1hO5yzj1GKIkKUeGRsXlyPlXc=" providerId="None" clId="Web-{B36C1CAB-2286-4F2A-997C-E11CD8107D77}" dt="2022-12-02T13:23:23.005" v="85"/>
          <ac:picMkLst>
            <pc:docMk/>
            <pc:sldMk cId="163579816" sldId="261"/>
            <ac:picMk id="12" creationId="{5E46D685-DA3A-0A75-7EDF-EE7BD7C178FE}"/>
          </ac:picMkLst>
        </pc:picChg>
      </pc:sldChg>
    </pc:docChg>
  </pc:docChgLst>
  <pc:docChgLst>
    <pc:chgData name="Benjamin Rogers" clId="Web-{3A3F97F4-CFFD-4F94-B37D-B3732A268FD7}"/>
    <pc:docChg chg="addSld delSld modSld sldOrd">
      <pc:chgData name="Benjamin Rogers" userId="" providerId="" clId="Web-{3A3F97F4-CFFD-4F94-B37D-B3732A268FD7}" dt="2023-05-12T11:18:53.751" v="127" actId="14100"/>
      <pc:docMkLst>
        <pc:docMk/>
      </pc:docMkLst>
      <pc:sldChg chg="modSp">
        <pc:chgData name="Benjamin Rogers" userId="" providerId="" clId="Web-{3A3F97F4-CFFD-4F94-B37D-B3732A268FD7}" dt="2023-05-12T10:30:28.270" v="11" actId="20577"/>
        <pc:sldMkLst>
          <pc:docMk/>
          <pc:sldMk cId="158149232" sldId="256"/>
        </pc:sldMkLst>
        <pc:spChg chg="mod">
          <ac:chgData name="Benjamin Rogers" userId="" providerId="" clId="Web-{3A3F97F4-CFFD-4F94-B37D-B3732A268FD7}" dt="2023-05-12T10:30:28.270" v="11" actId="20577"/>
          <ac:spMkLst>
            <pc:docMk/>
            <pc:sldMk cId="158149232" sldId="256"/>
            <ac:spMk id="4" creationId="{36FBA7DA-B72A-B045-94A7-CAA3B44B729B}"/>
          </ac:spMkLst>
        </pc:spChg>
      </pc:sldChg>
      <pc:sldChg chg="addSp modSp">
        <pc:chgData name="Benjamin Rogers" userId="" providerId="" clId="Web-{3A3F97F4-CFFD-4F94-B37D-B3732A268FD7}" dt="2023-05-12T10:30:35.379" v="16" actId="20577"/>
        <pc:sldMkLst>
          <pc:docMk/>
          <pc:sldMk cId="1609008070" sldId="257"/>
        </pc:sldMkLst>
        <pc:spChg chg="add mod">
          <ac:chgData name="Benjamin Rogers" userId="" providerId="" clId="Web-{3A3F97F4-CFFD-4F94-B37D-B3732A268FD7}" dt="2023-05-12T10:30:17.441" v="7" actId="20577"/>
          <ac:spMkLst>
            <pc:docMk/>
            <pc:sldMk cId="1609008070" sldId="257"/>
            <ac:spMk id="3" creationId="{55968847-486F-E1AF-4B17-9554EFEA7EC0}"/>
          </ac:spMkLst>
        </pc:spChg>
        <pc:spChg chg="mod">
          <ac:chgData name="Benjamin Rogers" userId="" providerId="" clId="Web-{3A3F97F4-CFFD-4F94-B37D-B3732A268FD7}" dt="2023-05-12T10:30:35.379" v="16" actId="20577"/>
          <ac:spMkLst>
            <pc:docMk/>
            <pc:sldMk cId="1609008070" sldId="257"/>
            <ac:spMk id="4" creationId="{00C2A267-6228-CCB3-1B88-DF89D687B90A}"/>
          </ac:spMkLst>
        </pc:spChg>
      </pc:sldChg>
      <pc:sldChg chg="modSp">
        <pc:chgData name="Benjamin Rogers" userId="" providerId="" clId="Web-{3A3F97F4-CFFD-4F94-B37D-B3732A268FD7}" dt="2023-05-12T10:30:43.504" v="21" actId="20577"/>
        <pc:sldMkLst>
          <pc:docMk/>
          <pc:sldMk cId="79161701" sldId="258"/>
        </pc:sldMkLst>
        <pc:spChg chg="mod">
          <ac:chgData name="Benjamin Rogers" userId="" providerId="" clId="Web-{3A3F97F4-CFFD-4F94-B37D-B3732A268FD7}" dt="2023-05-12T10:30:43.504" v="21" actId="20577"/>
          <ac:spMkLst>
            <pc:docMk/>
            <pc:sldMk cId="79161701" sldId="258"/>
            <ac:spMk id="4" creationId="{00C2A267-6228-CCB3-1B88-DF89D687B90A}"/>
          </ac:spMkLst>
        </pc:spChg>
      </pc:sldChg>
      <pc:sldChg chg="modSp">
        <pc:chgData name="Benjamin Rogers" userId="" providerId="" clId="Web-{3A3F97F4-CFFD-4F94-B37D-B3732A268FD7}" dt="2023-05-12T10:30:48.145" v="27" actId="20577"/>
        <pc:sldMkLst>
          <pc:docMk/>
          <pc:sldMk cId="1705051176" sldId="259"/>
        </pc:sldMkLst>
        <pc:spChg chg="mod">
          <ac:chgData name="Benjamin Rogers" userId="" providerId="" clId="Web-{3A3F97F4-CFFD-4F94-B37D-B3732A268FD7}" dt="2023-05-12T10:30:48.145" v="27" actId="20577"/>
          <ac:spMkLst>
            <pc:docMk/>
            <pc:sldMk cId="1705051176" sldId="259"/>
            <ac:spMk id="4" creationId="{00C2A267-6228-CCB3-1B88-DF89D687B90A}"/>
          </ac:spMkLst>
        </pc:spChg>
      </pc:sldChg>
      <pc:sldChg chg="modSp">
        <pc:chgData name="Benjamin Rogers" userId="" providerId="" clId="Web-{3A3F97F4-CFFD-4F94-B37D-B3732A268FD7}" dt="2023-05-12T10:30:58.020" v="32" actId="20577"/>
        <pc:sldMkLst>
          <pc:docMk/>
          <pc:sldMk cId="3875756181" sldId="260"/>
        </pc:sldMkLst>
        <pc:spChg chg="mod">
          <ac:chgData name="Benjamin Rogers" userId="" providerId="" clId="Web-{3A3F97F4-CFFD-4F94-B37D-B3732A268FD7}" dt="2023-05-12T10:30:58.020" v="32" actId="20577"/>
          <ac:spMkLst>
            <pc:docMk/>
            <pc:sldMk cId="3875756181" sldId="260"/>
            <ac:spMk id="4" creationId="{00C2A267-6228-CCB3-1B88-DF89D687B90A}"/>
          </ac:spMkLst>
        </pc:spChg>
      </pc:sldChg>
      <pc:sldChg chg="modSp">
        <pc:chgData name="Benjamin Rogers" userId="" providerId="" clId="Web-{3A3F97F4-CFFD-4F94-B37D-B3732A268FD7}" dt="2023-05-12T10:31:11.520" v="39" actId="20577"/>
        <pc:sldMkLst>
          <pc:docMk/>
          <pc:sldMk cId="2218225508" sldId="261"/>
        </pc:sldMkLst>
        <pc:spChg chg="mod">
          <ac:chgData name="Benjamin Rogers" userId="" providerId="" clId="Web-{3A3F97F4-CFFD-4F94-B37D-B3732A268FD7}" dt="2023-05-12T10:31:11.520" v="39" actId="20577"/>
          <ac:spMkLst>
            <pc:docMk/>
            <pc:sldMk cId="2218225508" sldId="261"/>
            <ac:spMk id="2" creationId="{46E5BA56-B186-7691-1953-8BC233B2E736}"/>
          </ac:spMkLst>
        </pc:spChg>
        <pc:spChg chg="mod">
          <ac:chgData name="Benjamin Rogers" userId="" providerId="" clId="Web-{3A3F97F4-CFFD-4F94-B37D-B3732A268FD7}" dt="2023-05-12T10:31:05.302" v="35" actId="20577"/>
          <ac:spMkLst>
            <pc:docMk/>
            <pc:sldMk cId="2218225508" sldId="261"/>
            <ac:spMk id="3" creationId="{13EBC7EB-17B4-3755-167A-9AD38DE88938}"/>
          </ac:spMkLst>
        </pc:spChg>
      </pc:sldChg>
      <pc:sldChg chg="modSp">
        <pc:chgData name="Benjamin Rogers" userId="" providerId="" clId="Web-{3A3F97F4-CFFD-4F94-B37D-B3732A268FD7}" dt="2023-05-12T10:31:28.396" v="43" actId="20577"/>
        <pc:sldMkLst>
          <pc:docMk/>
          <pc:sldMk cId="3319749715" sldId="262"/>
        </pc:sldMkLst>
        <pc:spChg chg="mod">
          <ac:chgData name="Benjamin Rogers" userId="" providerId="" clId="Web-{3A3F97F4-CFFD-4F94-B37D-B3732A268FD7}" dt="2023-05-12T10:31:28.396" v="43" actId="20577"/>
          <ac:spMkLst>
            <pc:docMk/>
            <pc:sldMk cId="3319749715" sldId="262"/>
            <ac:spMk id="3" creationId="{13EBC7EB-17B4-3755-167A-9AD38DE88938}"/>
          </ac:spMkLst>
        </pc:spChg>
      </pc:sldChg>
      <pc:sldChg chg="modSp">
        <pc:chgData name="Benjamin Rogers" userId="" providerId="" clId="Web-{3A3F97F4-CFFD-4F94-B37D-B3732A268FD7}" dt="2023-05-12T10:31:33.536" v="46" actId="20577"/>
        <pc:sldMkLst>
          <pc:docMk/>
          <pc:sldMk cId="4131859161" sldId="263"/>
        </pc:sldMkLst>
        <pc:spChg chg="mod">
          <ac:chgData name="Benjamin Rogers" userId="" providerId="" clId="Web-{3A3F97F4-CFFD-4F94-B37D-B3732A268FD7}" dt="2023-05-12T10:31:33.536" v="46" actId="20577"/>
          <ac:spMkLst>
            <pc:docMk/>
            <pc:sldMk cId="4131859161" sldId="263"/>
            <ac:spMk id="3" creationId="{13EBC7EB-17B4-3755-167A-9AD38DE88938}"/>
          </ac:spMkLst>
        </pc:spChg>
      </pc:sldChg>
      <pc:sldChg chg="modSp del ord">
        <pc:chgData name="Benjamin Rogers" userId="" providerId="" clId="Web-{3A3F97F4-CFFD-4F94-B37D-B3732A268FD7}" dt="2023-05-12T10:35:25.619" v="117"/>
        <pc:sldMkLst>
          <pc:docMk/>
          <pc:sldMk cId="1778887488" sldId="272"/>
        </pc:sldMkLst>
        <pc:spChg chg="mod">
          <ac:chgData name="Benjamin Rogers" userId="" providerId="" clId="Web-{3A3F97F4-CFFD-4F94-B37D-B3732A268FD7}" dt="2023-05-12T10:33:40.258" v="77" actId="20577"/>
          <ac:spMkLst>
            <pc:docMk/>
            <pc:sldMk cId="1778887488" sldId="272"/>
            <ac:spMk id="2" creationId="{46E5BA56-B186-7691-1953-8BC233B2E736}"/>
          </ac:spMkLst>
        </pc:spChg>
        <pc:spChg chg="mod">
          <ac:chgData name="Benjamin Rogers" userId="" providerId="" clId="Web-{3A3F97F4-CFFD-4F94-B37D-B3732A268FD7}" dt="2023-05-12T10:32:41.460" v="58" actId="20577"/>
          <ac:spMkLst>
            <pc:docMk/>
            <pc:sldMk cId="1778887488" sldId="272"/>
            <ac:spMk id="3" creationId="{13EBC7EB-17B4-3755-167A-9AD38DE88938}"/>
          </ac:spMkLst>
        </pc:spChg>
      </pc:sldChg>
      <pc:sldChg chg="modSp">
        <pc:chgData name="Benjamin Rogers" userId="" providerId="" clId="Web-{3A3F97F4-CFFD-4F94-B37D-B3732A268FD7}" dt="2023-05-12T10:34:03.102" v="80" actId="20577"/>
        <pc:sldMkLst>
          <pc:docMk/>
          <pc:sldMk cId="1320819907" sldId="273"/>
        </pc:sldMkLst>
        <pc:spChg chg="mod">
          <ac:chgData name="Benjamin Rogers" userId="" providerId="" clId="Web-{3A3F97F4-CFFD-4F94-B37D-B3732A268FD7}" dt="2023-05-12T10:34:03.102" v="80" actId="20577"/>
          <ac:spMkLst>
            <pc:docMk/>
            <pc:sldMk cId="1320819907" sldId="273"/>
            <ac:spMk id="4" creationId="{F84089AA-38E3-2965-E9BB-29A4BC50FC2F}"/>
          </ac:spMkLst>
        </pc:spChg>
      </pc:sldChg>
      <pc:sldChg chg="modSp add ord replId">
        <pc:chgData name="Benjamin Rogers" userId="" providerId="" clId="Web-{3A3F97F4-CFFD-4F94-B37D-B3732A268FD7}" dt="2023-05-12T10:35:22.338" v="116" actId="20577"/>
        <pc:sldMkLst>
          <pc:docMk/>
          <pc:sldMk cId="3923210883" sldId="285"/>
        </pc:sldMkLst>
        <pc:spChg chg="mod">
          <ac:chgData name="Benjamin Rogers" userId="" providerId="" clId="Web-{3A3F97F4-CFFD-4F94-B37D-B3732A268FD7}" dt="2023-05-12T10:35:22.338" v="116" actId="20577"/>
          <ac:spMkLst>
            <pc:docMk/>
            <pc:sldMk cId="3923210883" sldId="285"/>
            <ac:spMk id="2" creationId="{46E5BA56-B186-7691-1953-8BC233B2E736}"/>
          </ac:spMkLst>
        </pc:spChg>
        <pc:spChg chg="mod">
          <ac:chgData name="Benjamin Rogers" userId="" providerId="" clId="Web-{3A3F97F4-CFFD-4F94-B37D-B3732A268FD7}" dt="2023-05-12T10:34:40.087" v="85" actId="20577"/>
          <ac:spMkLst>
            <pc:docMk/>
            <pc:sldMk cId="3923210883" sldId="285"/>
            <ac:spMk id="3" creationId="{13EBC7EB-17B4-3755-167A-9AD38DE88938}"/>
          </ac:spMkLst>
        </pc:spChg>
      </pc:sldChg>
      <pc:sldChg chg="delSp modSp add replId">
        <pc:chgData name="Benjamin Rogers" userId="" providerId="" clId="Web-{3A3F97F4-CFFD-4F94-B37D-B3732A268FD7}" dt="2023-05-12T11:18:53.751" v="127" actId="14100"/>
        <pc:sldMkLst>
          <pc:docMk/>
          <pc:sldMk cId="3574612325" sldId="286"/>
        </pc:sldMkLst>
        <pc:spChg chg="mod">
          <ac:chgData name="Benjamin Rogers" userId="" providerId="" clId="Web-{3A3F97F4-CFFD-4F94-B37D-B3732A268FD7}" dt="2023-05-12T11:18:53.751" v="127" actId="14100"/>
          <ac:spMkLst>
            <pc:docMk/>
            <pc:sldMk cId="3574612325" sldId="286"/>
            <ac:spMk id="3" creationId="{34EEDC13-1D58-3C74-73C6-9CB1DB813DFE}"/>
          </ac:spMkLst>
        </pc:spChg>
        <pc:spChg chg="mod">
          <ac:chgData name="Benjamin Rogers" userId="" providerId="" clId="Web-{3A3F97F4-CFFD-4F94-B37D-B3732A268FD7}" dt="2023-05-12T11:18:42.703" v="125" actId="20577"/>
          <ac:spMkLst>
            <pc:docMk/>
            <pc:sldMk cId="3574612325" sldId="286"/>
            <ac:spMk id="4" creationId="{00C2A267-6228-CCB3-1B88-DF89D687B90A}"/>
          </ac:spMkLst>
        </pc:spChg>
        <pc:picChg chg="del">
          <ac:chgData name="Benjamin Rogers" userId="" providerId="" clId="Web-{3A3F97F4-CFFD-4F94-B37D-B3732A268FD7}" dt="2023-05-12T11:18:46.750" v="126"/>
          <ac:picMkLst>
            <pc:docMk/>
            <pc:sldMk cId="3574612325" sldId="286"/>
            <ac:picMk id="5" creationId="{B1BBABE1-0370-5911-B966-C1497BE9E1C8}"/>
          </ac:picMkLst>
        </pc:picChg>
      </pc:sldChg>
    </pc:docChg>
  </pc:docChgLst>
  <pc:docChgLst>
    <pc:chgData name="Benjamin Rogers" userId="udkR8+/g9M8J9Av2YL1hO5yzj1GKIkKUeGRsXlyPlXc=" providerId="None" clId="Web-{6F3686ED-A333-4AB6-9B8B-70A44D2F9F37}"/>
    <pc:docChg chg="modSld">
      <pc:chgData name="Benjamin Rogers" userId="udkR8+/g9M8J9Av2YL1hO5yzj1GKIkKUeGRsXlyPlXc=" providerId="None" clId="Web-{6F3686ED-A333-4AB6-9B8B-70A44D2F9F37}" dt="2023-05-17T07:51:23.978" v="61" actId="20577"/>
      <pc:docMkLst>
        <pc:docMk/>
      </pc:docMkLst>
      <pc:sldChg chg="modSp">
        <pc:chgData name="Benjamin Rogers" userId="udkR8+/g9M8J9Av2YL1hO5yzj1GKIkKUeGRsXlyPlXc=" providerId="None" clId="Web-{6F3686ED-A333-4AB6-9B8B-70A44D2F9F37}" dt="2023-05-17T07:51:23.978" v="61" actId="20577"/>
        <pc:sldMkLst>
          <pc:docMk/>
          <pc:sldMk cId="4222138944" sldId="287"/>
        </pc:sldMkLst>
        <pc:spChg chg="mod">
          <ac:chgData name="Benjamin Rogers" userId="udkR8+/g9M8J9Av2YL1hO5yzj1GKIkKUeGRsXlyPlXc=" providerId="None" clId="Web-{6F3686ED-A333-4AB6-9B8B-70A44D2F9F37}" dt="2023-05-17T07:51:23.978" v="61" actId="20577"/>
          <ac:spMkLst>
            <pc:docMk/>
            <pc:sldMk cId="4222138944" sldId="287"/>
            <ac:spMk id="2" creationId="{46E5BA56-B186-7691-1953-8BC233B2E736}"/>
          </ac:spMkLst>
        </pc:spChg>
      </pc:sldChg>
    </pc:docChg>
  </pc:docChgLst>
  <pc:docChgLst>
    <pc:chgData name="Benjamin Rogers" userId="udkR8+/g9M8J9Av2YL1hO5yzj1GKIkKUeGRsXlyPlXc=" providerId="None" clId="Web-{FC2790EB-85B2-4506-8341-EC646423AF7E}"/>
    <pc:docChg chg="addSld modSld">
      <pc:chgData name="Benjamin Rogers" userId="udkR8+/g9M8J9Av2YL1hO5yzj1GKIkKUeGRsXlyPlXc=" providerId="None" clId="Web-{FC2790EB-85B2-4506-8341-EC646423AF7E}" dt="2022-12-06T12:13:57.837" v="6" actId="20577"/>
      <pc:docMkLst>
        <pc:docMk/>
      </pc:docMkLst>
      <pc:sldChg chg="modSp">
        <pc:chgData name="Benjamin Rogers" userId="udkR8+/g9M8J9Av2YL1hO5yzj1GKIkKUeGRsXlyPlXc=" providerId="None" clId="Web-{FC2790EB-85B2-4506-8341-EC646423AF7E}" dt="2022-12-06T12:13:54.306" v="3" actId="20577"/>
        <pc:sldMkLst>
          <pc:docMk/>
          <pc:sldMk cId="610510129" sldId="279"/>
        </pc:sldMkLst>
        <pc:spChg chg="mod">
          <ac:chgData name="Benjamin Rogers" userId="udkR8+/g9M8J9Av2YL1hO5yzj1GKIkKUeGRsXlyPlXc=" providerId="None" clId="Web-{FC2790EB-85B2-4506-8341-EC646423AF7E}" dt="2022-12-06T12:13:54.306" v="3" actId="20577"/>
          <ac:spMkLst>
            <pc:docMk/>
            <pc:sldMk cId="610510129" sldId="279"/>
            <ac:spMk id="3" creationId="{13EBC7EB-17B4-3755-167A-9AD38DE88938}"/>
          </ac:spMkLst>
        </pc:spChg>
      </pc:sldChg>
      <pc:sldChg chg="modSp add replId">
        <pc:chgData name="Benjamin Rogers" userId="udkR8+/g9M8J9Av2YL1hO5yzj1GKIkKUeGRsXlyPlXc=" providerId="None" clId="Web-{FC2790EB-85B2-4506-8341-EC646423AF7E}" dt="2022-12-06T12:13:34.180" v="1" actId="20577"/>
        <pc:sldMkLst>
          <pc:docMk/>
          <pc:sldMk cId="2900331989" sldId="282"/>
        </pc:sldMkLst>
        <pc:spChg chg="mod">
          <ac:chgData name="Benjamin Rogers" userId="udkR8+/g9M8J9Av2YL1hO5yzj1GKIkKUeGRsXlyPlXc=" providerId="None" clId="Web-{FC2790EB-85B2-4506-8341-EC646423AF7E}" dt="2022-12-06T12:13:34.180" v="1" actId="20577"/>
          <ac:spMkLst>
            <pc:docMk/>
            <pc:sldMk cId="2900331989" sldId="282"/>
            <ac:spMk id="3" creationId="{13EBC7EB-17B4-3755-167A-9AD38DE88938}"/>
          </ac:spMkLst>
        </pc:spChg>
      </pc:sldChg>
      <pc:sldChg chg="modSp add replId">
        <pc:chgData name="Benjamin Rogers" userId="udkR8+/g9M8J9Av2YL1hO5yzj1GKIkKUeGRsXlyPlXc=" providerId="None" clId="Web-{FC2790EB-85B2-4506-8341-EC646423AF7E}" dt="2022-12-06T12:13:57.837" v="6" actId="20577"/>
        <pc:sldMkLst>
          <pc:docMk/>
          <pc:sldMk cId="617083054" sldId="283"/>
        </pc:sldMkLst>
        <pc:spChg chg="mod">
          <ac:chgData name="Benjamin Rogers" userId="udkR8+/g9M8J9Av2YL1hO5yzj1GKIkKUeGRsXlyPlXc=" providerId="None" clId="Web-{FC2790EB-85B2-4506-8341-EC646423AF7E}" dt="2022-12-06T12:13:57.837" v="6" actId="20577"/>
          <ac:spMkLst>
            <pc:docMk/>
            <pc:sldMk cId="617083054" sldId="283"/>
            <ac:spMk id="3" creationId="{13EBC7EB-17B4-3755-167A-9AD38DE88938}"/>
          </ac:spMkLst>
        </pc:spChg>
      </pc:sldChg>
    </pc:docChg>
  </pc:docChgLst>
  <pc:docChgLst>
    <pc:chgData name="Benjamin Rogers" userId="udkR8+/g9M8J9Av2YL1hO5yzj1GKIkKUeGRsXlyPlXc=" providerId="None" clId="Web-{C5BCCCDE-FB70-4C64-A03B-45B46C5D0078}"/>
    <pc:docChg chg="addSld delSld modSld">
      <pc:chgData name="Benjamin Rogers" userId="udkR8+/g9M8J9Av2YL1hO5yzj1GKIkKUeGRsXlyPlXc=" providerId="None" clId="Web-{C5BCCCDE-FB70-4C64-A03B-45B46C5D0078}" dt="2023-05-15T16:39:11.220" v="265" actId="20577"/>
      <pc:docMkLst>
        <pc:docMk/>
      </pc:docMkLst>
      <pc:sldChg chg="add del">
        <pc:chgData name="Benjamin Rogers" userId="udkR8+/g9M8J9Av2YL1hO5yzj1GKIkKUeGRsXlyPlXc=" providerId="None" clId="Web-{C5BCCCDE-FB70-4C64-A03B-45B46C5D0078}" dt="2023-05-15T16:21:51.169" v="122"/>
        <pc:sldMkLst>
          <pc:docMk/>
          <pc:sldMk cId="535334282" sldId="269"/>
        </pc:sldMkLst>
      </pc:sldChg>
      <pc:sldChg chg="modSp">
        <pc:chgData name="Benjamin Rogers" userId="udkR8+/g9M8J9Av2YL1hO5yzj1GKIkKUeGRsXlyPlXc=" providerId="None" clId="Web-{C5BCCCDE-FB70-4C64-A03B-45B46C5D0078}" dt="2023-05-15T16:33:33.073" v="235" actId="20577"/>
        <pc:sldMkLst>
          <pc:docMk/>
          <pc:sldMk cId="965143229" sldId="275"/>
        </pc:sldMkLst>
        <pc:spChg chg="mod">
          <ac:chgData name="Benjamin Rogers" userId="udkR8+/g9M8J9Av2YL1hO5yzj1GKIkKUeGRsXlyPlXc=" providerId="None" clId="Web-{C5BCCCDE-FB70-4C64-A03B-45B46C5D0078}" dt="2023-05-15T16:33:33.073" v="235" actId="20577"/>
          <ac:spMkLst>
            <pc:docMk/>
            <pc:sldMk cId="965143229" sldId="275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C5BCCCDE-FB70-4C64-A03B-45B46C5D0078}" dt="2023-05-15T16:33:46.026" v="238" actId="20577"/>
        <pc:sldMkLst>
          <pc:docMk/>
          <pc:sldMk cId="3973669429" sldId="277"/>
        </pc:sldMkLst>
        <pc:spChg chg="mod">
          <ac:chgData name="Benjamin Rogers" userId="udkR8+/g9M8J9Av2YL1hO5yzj1GKIkKUeGRsXlyPlXc=" providerId="None" clId="Web-{C5BCCCDE-FB70-4C64-A03B-45B46C5D0078}" dt="2023-05-15T16:33:46.026" v="238" actId="20577"/>
          <ac:spMkLst>
            <pc:docMk/>
            <pc:sldMk cId="3973669429" sldId="277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C5BCCCDE-FB70-4C64-A03B-45B46C5D0078}" dt="2023-05-15T16:34:01.933" v="242" actId="20577"/>
        <pc:sldMkLst>
          <pc:docMk/>
          <pc:sldMk cId="986592285" sldId="278"/>
        </pc:sldMkLst>
        <pc:spChg chg="mod">
          <ac:chgData name="Benjamin Rogers" userId="udkR8+/g9M8J9Av2YL1hO5yzj1GKIkKUeGRsXlyPlXc=" providerId="None" clId="Web-{C5BCCCDE-FB70-4C64-A03B-45B46C5D0078}" dt="2023-05-15T16:34:01.933" v="242" actId="20577"/>
          <ac:spMkLst>
            <pc:docMk/>
            <pc:sldMk cId="986592285" sldId="278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C5BCCCDE-FB70-4C64-A03B-45B46C5D0078}" dt="2023-05-15T16:39:11.220" v="265" actId="20577"/>
        <pc:sldMkLst>
          <pc:docMk/>
          <pc:sldMk cId="286297291" sldId="280"/>
        </pc:sldMkLst>
        <pc:spChg chg="mod">
          <ac:chgData name="Benjamin Rogers" userId="udkR8+/g9M8J9Av2YL1hO5yzj1GKIkKUeGRsXlyPlXc=" providerId="None" clId="Web-{C5BCCCDE-FB70-4C64-A03B-45B46C5D0078}" dt="2023-05-15T16:39:11.220" v="265" actId="20577"/>
          <ac:spMkLst>
            <pc:docMk/>
            <pc:sldMk cId="286297291" sldId="280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C5BCCCDE-FB70-4C64-A03B-45B46C5D0078}" dt="2023-05-15T10:58:32.919" v="119" actId="20577"/>
        <pc:sldMkLst>
          <pc:docMk/>
          <pc:sldMk cId="2900331989" sldId="282"/>
        </pc:sldMkLst>
        <pc:spChg chg="mod">
          <ac:chgData name="Benjamin Rogers" userId="udkR8+/g9M8J9Av2YL1hO5yzj1GKIkKUeGRsXlyPlXc=" providerId="None" clId="Web-{C5BCCCDE-FB70-4C64-A03B-45B46C5D0078}" dt="2023-05-15T10:57:30.446" v="104" actId="20577"/>
          <ac:spMkLst>
            <pc:docMk/>
            <pc:sldMk cId="2900331989" sldId="282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C5BCCCDE-FB70-4C64-A03B-45B46C5D0078}" dt="2023-05-15T10:58:32.919" v="119" actId="20577"/>
          <ac:spMkLst>
            <pc:docMk/>
            <pc:sldMk cId="2900331989" sldId="282"/>
            <ac:spMk id="6" creationId="{F8DAC278-4547-8221-BD0A-F523C30B83AD}"/>
          </ac:spMkLst>
        </pc:spChg>
      </pc:sldChg>
      <pc:sldChg chg="modSp">
        <pc:chgData name="Benjamin Rogers" userId="udkR8+/g9M8J9Av2YL1hO5yzj1GKIkKUeGRsXlyPlXc=" providerId="None" clId="Web-{C5BCCCDE-FB70-4C64-A03B-45B46C5D0078}" dt="2023-05-15T16:23:00.889" v="124" actId="20577"/>
        <pc:sldMkLst>
          <pc:docMk/>
          <pc:sldMk cId="3574612325" sldId="286"/>
        </pc:sldMkLst>
        <pc:spChg chg="mod">
          <ac:chgData name="Benjamin Rogers" userId="udkR8+/g9M8J9Av2YL1hO5yzj1GKIkKUeGRsXlyPlXc=" providerId="None" clId="Web-{C5BCCCDE-FB70-4C64-A03B-45B46C5D0078}" dt="2023-05-15T16:23:00.889" v="124" actId="20577"/>
          <ac:spMkLst>
            <pc:docMk/>
            <pc:sldMk cId="3574612325" sldId="286"/>
            <ac:spMk id="4" creationId="{00C2A267-6228-CCB3-1B88-DF89D687B90A}"/>
          </ac:spMkLst>
        </pc:spChg>
      </pc:sldChg>
      <pc:sldChg chg="modSp">
        <pc:chgData name="Benjamin Rogers" userId="udkR8+/g9M8J9Av2YL1hO5yzj1GKIkKUeGRsXlyPlXc=" providerId="None" clId="Web-{C5BCCCDE-FB70-4C64-A03B-45B46C5D0078}" dt="2023-05-15T16:38:16.328" v="255" actId="20577"/>
        <pc:sldMkLst>
          <pc:docMk/>
          <pc:sldMk cId="4222138944" sldId="287"/>
        </pc:sldMkLst>
        <pc:spChg chg="mod">
          <ac:chgData name="Benjamin Rogers" userId="udkR8+/g9M8J9Av2YL1hO5yzj1GKIkKUeGRsXlyPlXc=" providerId="None" clId="Web-{C5BCCCDE-FB70-4C64-A03B-45B46C5D0078}" dt="2023-05-15T16:38:16.328" v="255" actId="20577"/>
          <ac:spMkLst>
            <pc:docMk/>
            <pc:sldMk cId="4222138944" sldId="287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C5BCCCDE-FB70-4C64-A03B-45B46C5D0078}" dt="2023-05-15T16:38:38.266" v="258" actId="20577"/>
        <pc:sldMkLst>
          <pc:docMk/>
          <pc:sldMk cId="2388317252" sldId="288"/>
        </pc:sldMkLst>
        <pc:spChg chg="mod">
          <ac:chgData name="Benjamin Rogers" userId="udkR8+/g9M8J9Av2YL1hO5yzj1GKIkKUeGRsXlyPlXc=" providerId="None" clId="Web-{C5BCCCDE-FB70-4C64-A03B-45B46C5D0078}" dt="2023-05-15T16:38:38.266" v="258" actId="20577"/>
          <ac:spMkLst>
            <pc:docMk/>
            <pc:sldMk cId="2388317252" sldId="288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C5BCCCDE-FB70-4C64-A03B-45B46C5D0078}" dt="2023-05-15T16:34:38.043" v="245" actId="20577"/>
        <pc:sldMkLst>
          <pc:docMk/>
          <pc:sldMk cId="1220111301" sldId="289"/>
        </pc:sldMkLst>
        <pc:spChg chg="mod">
          <ac:chgData name="Benjamin Rogers" userId="udkR8+/g9M8J9Av2YL1hO5yzj1GKIkKUeGRsXlyPlXc=" providerId="None" clId="Web-{C5BCCCDE-FB70-4C64-A03B-45B46C5D0078}" dt="2023-05-15T16:34:38.043" v="245" actId="20577"/>
          <ac:spMkLst>
            <pc:docMk/>
            <pc:sldMk cId="1220111301" sldId="289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C5BCCCDE-FB70-4C64-A03B-45B46C5D0078}" dt="2023-05-15T10:54:25.372" v="56" actId="20577"/>
        <pc:sldMkLst>
          <pc:docMk/>
          <pc:sldMk cId="1133346391" sldId="293"/>
        </pc:sldMkLst>
        <pc:spChg chg="mod">
          <ac:chgData name="Benjamin Rogers" userId="udkR8+/g9M8J9Av2YL1hO5yzj1GKIkKUeGRsXlyPlXc=" providerId="None" clId="Web-{C5BCCCDE-FB70-4C64-A03B-45B46C5D0078}" dt="2023-05-15T10:54:25.372" v="56" actId="20577"/>
          <ac:spMkLst>
            <pc:docMk/>
            <pc:sldMk cId="1133346391" sldId="293"/>
            <ac:spMk id="2" creationId="{46E5BA56-B186-7691-1953-8BC233B2E736}"/>
          </ac:spMkLst>
        </pc:spChg>
      </pc:sldChg>
    </pc:docChg>
  </pc:docChgLst>
  <pc:docChgLst>
    <pc:chgData name="Benjamin Rogers" clId="Web-{FC2790EB-85B2-4506-8341-EC646423AF7E}"/>
    <pc:docChg chg="modSld">
      <pc:chgData name="Benjamin Rogers" userId="" providerId="" clId="Web-{FC2790EB-85B2-4506-8341-EC646423AF7E}" dt="2022-12-06T13:37:56.203" v="73" actId="20577"/>
      <pc:docMkLst>
        <pc:docMk/>
      </pc:docMkLst>
      <pc:sldChg chg="modSp">
        <pc:chgData name="Benjamin Rogers" userId="" providerId="" clId="Web-{FC2790EB-85B2-4506-8341-EC646423AF7E}" dt="2022-12-06T13:37:56.203" v="73" actId="20577"/>
        <pc:sldMkLst>
          <pc:docMk/>
          <pc:sldMk cId="2900331989" sldId="282"/>
        </pc:sldMkLst>
        <pc:spChg chg="mod">
          <ac:chgData name="Benjamin Rogers" userId="" providerId="" clId="Web-{FC2790EB-85B2-4506-8341-EC646423AF7E}" dt="2022-12-06T13:37:56.203" v="73" actId="20577"/>
          <ac:spMkLst>
            <pc:docMk/>
            <pc:sldMk cId="2900331989" sldId="282"/>
            <ac:spMk id="2" creationId="{46E5BA56-B186-7691-1953-8BC233B2E736}"/>
          </ac:spMkLst>
        </pc:spChg>
      </pc:sldChg>
      <pc:sldChg chg="modSp">
        <pc:chgData name="Benjamin Rogers" userId="" providerId="" clId="Web-{FC2790EB-85B2-4506-8341-EC646423AF7E}" dt="2022-12-06T13:34:35.307" v="26" actId="20577"/>
        <pc:sldMkLst>
          <pc:docMk/>
          <pc:sldMk cId="617083054" sldId="283"/>
        </pc:sldMkLst>
        <pc:spChg chg="mod">
          <ac:chgData name="Benjamin Rogers" userId="" providerId="" clId="Web-{FC2790EB-85B2-4506-8341-EC646423AF7E}" dt="2022-12-06T13:34:35.307" v="26" actId="20577"/>
          <ac:spMkLst>
            <pc:docMk/>
            <pc:sldMk cId="617083054" sldId="283"/>
            <ac:spMk id="2" creationId="{46E5BA56-B186-7691-1953-8BC233B2E736}"/>
          </ac:spMkLst>
        </pc:spChg>
      </pc:sldChg>
    </pc:docChg>
  </pc:docChgLst>
  <pc:docChgLst>
    <pc:chgData name="Benjamin Rogers" userId="udkR8+/g9M8J9Av2YL1hO5yzj1GKIkKUeGRsXlyPlXc=" providerId="None" clId="Web-{8CB8D56B-DC27-4C79-BACB-B0D083FD15EF}"/>
    <pc:docChg chg="modSld">
      <pc:chgData name="Benjamin Rogers" userId="udkR8+/g9M8J9Av2YL1hO5yzj1GKIkKUeGRsXlyPlXc=" providerId="None" clId="Web-{8CB8D56B-DC27-4C79-BACB-B0D083FD15EF}" dt="2022-12-05T10:00:43.398" v="28" actId="20577"/>
      <pc:docMkLst>
        <pc:docMk/>
      </pc:docMkLst>
      <pc:sldChg chg="modSp">
        <pc:chgData name="Benjamin Rogers" userId="udkR8+/g9M8J9Av2YL1hO5yzj1GKIkKUeGRsXlyPlXc=" providerId="None" clId="Web-{8CB8D56B-DC27-4C79-BACB-B0D083FD15EF}" dt="2022-12-05T10:00:43.398" v="28" actId="20577"/>
        <pc:sldMkLst>
          <pc:docMk/>
          <pc:sldMk cId="158149232" sldId="256"/>
        </pc:sldMkLst>
        <pc:spChg chg="mod">
          <ac:chgData name="Benjamin Rogers" userId="udkR8+/g9M8J9Av2YL1hO5yzj1GKIkKUeGRsXlyPlXc=" providerId="None" clId="Web-{8CB8D56B-DC27-4C79-BACB-B0D083FD15EF}" dt="2022-12-05T10:00:19.632" v="2" actId="20577"/>
          <ac:spMkLst>
            <pc:docMk/>
            <pc:sldMk cId="158149232" sldId="256"/>
            <ac:spMk id="4" creationId="{36FBA7DA-B72A-B045-94A7-CAA3B44B729B}"/>
          </ac:spMkLst>
        </pc:spChg>
        <pc:spChg chg="mod">
          <ac:chgData name="Benjamin Rogers" userId="udkR8+/g9M8J9Av2YL1hO5yzj1GKIkKUeGRsXlyPlXc=" providerId="None" clId="Web-{8CB8D56B-DC27-4C79-BACB-B0D083FD15EF}" dt="2022-12-05T10:00:43.398" v="28" actId="20577"/>
          <ac:spMkLst>
            <pc:docMk/>
            <pc:sldMk cId="158149232" sldId="256"/>
            <ac:spMk id="5" creationId="{9F1FD515-D10F-E141-B781-49D206EF84B6}"/>
          </ac:spMkLst>
        </pc:spChg>
      </pc:sldChg>
    </pc:docChg>
  </pc:docChgLst>
  <pc:docChgLst>
    <pc:chgData name="Benjamin Rogers" clId="Web-{2FBEEDA8-21D3-4408-AB8F-FCF6C0AD2422}"/>
    <pc:docChg chg="addSld modSld sldOrd">
      <pc:chgData name="Benjamin Rogers" userId="" providerId="" clId="Web-{2FBEEDA8-21D3-4408-AB8F-FCF6C0AD2422}" dt="2022-12-02T16:49:51.690" v="72" actId="20577"/>
      <pc:docMkLst>
        <pc:docMk/>
      </pc:docMkLst>
      <pc:sldChg chg="modSp ord">
        <pc:chgData name="Benjamin Rogers" userId="" providerId="" clId="Web-{2FBEEDA8-21D3-4408-AB8F-FCF6C0AD2422}" dt="2022-12-02T16:49:19.375" v="48" actId="20577"/>
        <pc:sldMkLst>
          <pc:docMk/>
          <pc:sldMk cId="1778887488" sldId="272"/>
        </pc:sldMkLst>
        <pc:spChg chg="mod">
          <ac:chgData name="Benjamin Rogers" userId="" providerId="" clId="Web-{2FBEEDA8-21D3-4408-AB8F-FCF6C0AD2422}" dt="2022-12-02T16:49:19.375" v="48" actId="20577"/>
          <ac:spMkLst>
            <pc:docMk/>
            <pc:sldMk cId="1778887488" sldId="272"/>
            <ac:spMk id="2" creationId="{46E5BA56-B186-7691-1953-8BC233B2E736}"/>
          </ac:spMkLst>
        </pc:spChg>
      </pc:sldChg>
      <pc:sldChg chg="addSp delSp modSp">
        <pc:chgData name="Benjamin Rogers" userId="" providerId="" clId="Web-{2FBEEDA8-21D3-4408-AB8F-FCF6C0AD2422}" dt="2022-12-02T16:48:41.763" v="39"/>
        <pc:sldMkLst>
          <pc:docMk/>
          <pc:sldMk cId="1320819907" sldId="273"/>
        </pc:sldMkLst>
        <pc:spChg chg="mod">
          <ac:chgData name="Benjamin Rogers" userId="" providerId="" clId="Web-{2FBEEDA8-21D3-4408-AB8F-FCF6C0AD2422}" dt="2022-12-02T16:47:28.165" v="37" actId="20577"/>
          <ac:spMkLst>
            <pc:docMk/>
            <pc:sldMk cId="1320819907" sldId="273"/>
            <ac:spMk id="3" creationId="{2FE6F655-89DF-0EBC-7EF4-A7C7C98D1E9C}"/>
          </ac:spMkLst>
        </pc:spChg>
        <pc:picChg chg="add mod ord">
          <ac:chgData name="Benjamin Rogers" userId="" providerId="" clId="Web-{2FBEEDA8-21D3-4408-AB8F-FCF6C0AD2422}" dt="2022-12-02T16:48:41.763" v="39"/>
          <ac:picMkLst>
            <pc:docMk/>
            <pc:sldMk cId="1320819907" sldId="273"/>
            <ac:picMk id="2" creationId="{2485D0EC-B264-E207-8BAC-874E18501C74}"/>
          </ac:picMkLst>
        </pc:picChg>
        <pc:picChg chg="del">
          <ac:chgData name="Benjamin Rogers" userId="" providerId="" clId="Web-{2FBEEDA8-21D3-4408-AB8F-FCF6C0AD2422}" dt="2022-12-02T16:44:23.746" v="0"/>
          <ac:picMkLst>
            <pc:docMk/>
            <pc:sldMk cId="1320819907" sldId="273"/>
            <ac:picMk id="5" creationId="{B3BD4C78-9830-3058-DC17-561C1C89CD8E}"/>
          </ac:picMkLst>
        </pc:picChg>
      </pc:sldChg>
      <pc:sldChg chg="modSp add replId">
        <pc:chgData name="Benjamin Rogers" userId="" providerId="" clId="Web-{2FBEEDA8-21D3-4408-AB8F-FCF6C0AD2422}" dt="2022-12-02T16:49:51.690" v="72" actId="20577"/>
        <pc:sldMkLst>
          <pc:docMk/>
          <pc:sldMk cId="2923158724" sldId="274"/>
        </pc:sldMkLst>
        <pc:spChg chg="mod">
          <ac:chgData name="Benjamin Rogers" userId="" providerId="" clId="Web-{2FBEEDA8-21D3-4408-AB8F-FCF6C0AD2422}" dt="2022-12-02T16:49:51.690" v="72" actId="20577"/>
          <ac:spMkLst>
            <pc:docMk/>
            <pc:sldMk cId="2923158724" sldId="274"/>
            <ac:spMk id="2" creationId="{46E5BA56-B186-7691-1953-8BC233B2E736}"/>
          </ac:spMkLst>
        </pc:spChg>
        <pc:spChg chg="mod">
          <ac:chgData name="Benjamin Rogers" userId="" providerId="" clId="Web-{2FBEEDA8-21D3-4408-AB8F-FCF6C0AD2422}" dt="2022-12-02T16:49:01.921" v="42" actId="20577"/>
          <ac:spMkLst>
            <pc:docMk/>
            <pc:sldMk cId="2923158724" sldId="274"/>
            <ac:spMk id="3" creationId="{13EBC7EB-17B4-3755-167A-9AD38DE88938}"/>
          </ac:spMkLst>
        </pc:spChg>
      </pc:sldChg>
    </pc:docChg>
  </pc:docChgLst>
  <pc:docChgLst>
    <pc:chgData name="Benjamin Rogers" userId="udkR8+/g9M8J9Av2YL1hO5yzj1GKIkKUeGRsXlyPlXc=" providerId="None" clId="Web-{2DB00C30-63F6-4E94-A18E-BB1FDB0F5AF1}"/>
    <pc:docChg chg="modSld">
      <pc:chgData name="Benjamin Rogers" userId="udkR8+/g9M8J9Av2YL1hO5yzj1GKIkKUeGRsXlyPlXc=" providerId="None" clId="Web-{2DB00C30-63F6-4E94-A18E-BB1FDB0F5AF1}" dt="2023-05-17T15:25:08.448" v="190" actId="20577"/>
      <pc:docMkLst>
        <pc:docMk/>
      </pc:docMkLst>
      <pc:sldChg chg="modSp">
        <pc:chgData name="Benjamin Rogers" userId="udkR8+/g9M8J9Av2YL1hO5yzj1GKIkKUeGRsXlyPlXc=" providerId="None" clId="Web-{2DB00C30-63F6-4E94-A18E-BB1FDB0F5AF1}" dt="2023-05-17T15:13:48.154" v="45" actId="20577"/>
        <pc:sldMkLst>
          <pc:docMk/>
          <pc:sldMk cId="1320819907" sldId="273"/>
        </pc:sldMkLst>
        <pc:spChg chg="mod">
          <ac:chgData name="Benjamin Rogers" userId="udkR8+/g9M8J9Av2YL1hO5yzj1GKIkKUeGRsXlyPlXc=" providerId="None" clId="Web-{2DB00C30-63F6-4E94-A18E-BB1FDB0F5AF1}" dt="2023-05-17T15:13:48.154" v="45" actId="20577"/>
          <ac:spMkLst>
            <pc:docMk/>
            <pc:sldMk cId="1320819907" sldId="273"/>
            <ac:spMk id="3" creationId="{2FE6F655-89DF-0EBC-7EF4-A7C7C98D1E9C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15:41.365" v="95" actId="1076"/>
        <pc:sldMkLst>
          <pc:docMk/>
          <pc:sldMk cId="2923158724" sldId="274"/>
        </pc:sldMkLst>
        <pc:spChg chg="mod">
          <ac:chgData name="Benjamin Rogers" userId="udkR8+/g9M8J9Av2YL1hO5yzj1GKIkKUeGRsXlyPlXc=" providerId="None" clId="Web-{2DB00C30-63F6-4E94-A18E-BB1FDB0F5AF1}" dt="2023-05-17T15:15:41.365" v="95" actId="1076"/>
          <ac:spMkLst>
            <pc:docMk/>
            <pc:sldMk cId="2923158724" sldId="274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15:04.878" v="79" actId="20577"/>
        <pc:sldMkLst>
          <pc:docMk/>
          <pc:sldMk cId="1543994164" sldId="276"/>
        </pc:sldMkLst>
        <pc:spChg chg="mod">
          <ac:chgData name="Benjamin Rogers" userId="udkR8+/g9M8J9Av2YL1hO5yzj1GKIkKUeGRsXlyPlXc=" providerId="None" clId="Web-{2DB00C30-63F6-4E94-A18E-BB1FDB0F5AF1}" dt="2023-05-17T15:15:04.878" v="79" actId="20577"/>
          <ac:spMkLst>
            <pc:docMk/>
            <pc:sldMk cId="1543994164" sldId="276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16:05.772" v="97" actId="20577"/>
        <pc:sldMkLst>
          <pc:docMk/>
          <pc:sldMk cId="3973669429" sldId="277"/>
        </pc:sldMkLst>
        <pc:spChg chg="mod">
          <ac:chgData name="Benjamin Rogers" userId="udkR8+/g9M8J9Av2YL1hO5yzj1GKIkKUeGRsXlyPlXc=" providerId="None" clId="Web-{2DB00C30-63F6-4E94-A18E-BB1FDB0F5AF1}" dt="2023-05-17T15:16:05.772" v="97" actId="20577"/>
          <ac:spMkLst>
            <pc:docMk/>
            <pc:sldMk cId="3973669429" sldId="277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24:47.806" v="186" actId="20577"/>
        <pc:sldMkLst>
          <pc:docMk/>
          <pc:sldMk cId="610510129" sldId="279"/>
        </pc:sldMkLst>
        <pc:spChg chg="mod">
          <ac:chgData name="Benjamin Rogers" userId="udkR8+/g9M8J9Av2YL1hO5yzj1GKIkKUeGRsXlyPlXc=" providerId="None" clId="Web-{2DB00C30-63F6-4E94-A18E-BB1FDB0F5AF1}" dt="2023-05-17T15:24:47.806" v="186" actId="20577"/>
          <ac:spMkLst>
            <pc:docMk/>
            <pc:sldMk cId="610510129" sldId="279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24:34.305" v="183" actId="20577"/>
        <pc:sldMkLst>
          <pc:docMk/>
          <pc:sldMk cId="571356317" sldId="281"/>
        </pc:sldMkLst>
        <pc:spChg chg="mod">
          <ac:chgData name="Benjamin Rogers" userId="udkR8+/g9M8J9Av2YL1hO5yzj1GKIkKUeGRsXlyPlXc=" providerId="None" clId="Web-{2DB00C30-63F6-4E94-A18E-BB1FDB0F5AF1}" dt="2023-05-17T15:24:34.305" v="183" actId="20577"/>
          <ac:spMkLst>
            <pc:docMk/>
            <pc:sldMk cId="571356317" sldId="281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25:08.448" v="190" actId="20577"/>
        <pc:sldMkLst>
          <pc:docMk/>
          <pc:sldMk cId="2900331989" sldId="282"/>
        </pc:sldMkLst>
        <pc:spChg chg="mod">
          <ac:chgData name="Benjamin Rogers" userId="udkR8+/g9M8J9Av2YL1hO5yzj1GKIkKUeGRsXlyPlXc=" providerId="None" clId="Web-{2DB00C30-63F6-4E94-A18E-BB1FDB0F5AF1}" dt="2023-05-17T15:24:19.679" v="181" actId="20577"/>
          <ac:spMkLst>
            <pc:docMk/>
            <pc:sldMk cId="2900331989" sldId="282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2DB00C30-63F6-4E94-A18E-BB1FDB0F5AF1}" dt="2023-05-17T15:25:08.448" v="190" actId="20577"/>
          <ac:spMkLst>
            <pc:docMk/>
            <pc:sldMk cId="2900331989" sldId="282"/>
            <ac:spMk id="3" creationId="{13EBC7EB-17B4-3755-167A-9AD38DE88938}"/>
          </ac:spMkLst>
        </pc:spChg>
        <pc:spChg chg="mod">
          <ac:chgData name="Benjamin Rogers" userId="udkR8+/g9M8J9Av2YL1hO5yzj1GKIkKUeGRsXlyPlXc=" providerId="None" clId="Web-{2DB00C30-63F6-4E94-A18E-BB1FDB0F5AF1}" dt="2023-05-17T15:23:44.942" v="180" actId="20577"/>
          <ac:spMkLst>
            <pc:docMk/>
            <pc:sldMk cId="2900331989" sldId="282"/>
            <ac:spMk id="6" creationId="{F8DAC278-4547-8221-BD0A-F523C30B83AD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13:28.153" v="38" actId="20577"/>
        <pc:sldMkLst>
          <pc:docMk/>
          <pc:sldMk cId="3923210883" sldId="285"/>
        </pc:sldMkLst>
        <pc:spChg chg="mod">
          <ac:chgData name="Benjamin Rogers" userId="udkR8+/g9M8J9Av2YL1hO5yzj1GKIkKUeGRsXlyPlXc=" providerId="None" clId="Web-{2DB00C30-63F6-4E94-A18E-BB1FDB0F5AF1}" dt="2023-05-17T15:13:28.153" v="38" actId="20577"/>
          <ac:spMkLst>
            <pc:docMk/>
            <pc:sldMk cId="3923210883" sldId="285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20:52.791" v="171"/>
        <pc:sldMkLst>
          <pc:docMk/>
          <pc:sldMk cId="4222138944" sldId="287"/>
        </pc:sldMkLst>
        <pc:spChg chg="mod">
          <ac:chgData name="Benjamin Rogers" userId="udkR8+/g9M8J9Av2YL1hO5yzj1GKIkKUeGRsXlyPlXc=" providerId="None" clId="Web-{2DB00C30-63F6-4E94-A18E-BB1FDB0F5AF1}" dt="2023-05-17T15:20:52.791" v="171"/>
          <ac:spMkLst>
            <pc:docMk/>
            <pc:sldMk cId="4222138944" sldId="287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21:08.714" v="174" actId="20577"/>
        <pc:sldMkLst>
          <pc:docMk/>
          <pc:sldMk cId="2388317252" sldId="288"/>
        </pc:sldMkLst>
        <pc:spChg chg="mod">
          <ac:chgData name="Benjamin Rogers" userId="udkR8+/g9M8J9Av2YL1hO5yzj1GKIkKUeGRsXlyPlXc=" providerId="None" clId="Web-{2DB00C30-63F6-4E94-A18E-BB1FDB0F5AF1}" dt="2023-05-17T15:21:08.714" v="174" actId="20577"/>
          <ac:spMkLst>
            <pc:docMk/>
            <pc:sldMk cId="2388317252" sldId="288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16:48.994" v="112" actId="20577"/>
        <pc:sldMkLst>
          <pc:docMk/>
          <pc:sldMk cId="1220111301" sldId="289"/>
        </pc:sldMkLst>
        <pc:spChg chg="mod">
          <ac:chgData name="Benjamin Rogers" userId="udkR8+/g9M8J9Av2YL1hO5yzj1GKIkKUeGRsXlyPlXc=" providerId="None" clId="Web-{2DB00C30-63F6-4E94-A18E-BB1FDB0F5AF1}" dt="2023-05-17T15:16:48.994" v="112" actId="20577"/>
          <ac:spMkLst>
            <pc:docMk/>
            <pc:sldMk cId="1220111301" sldId="289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2DB00C30-63F6-4E94-A18E-BB1FDB0F5AF1}" dt="2023-05-17T15:17:05.120" v="119" actId="20577"/>
        <pc:sldMkLst>
          <pc:docMk/>
          <pc:sldMk cId="3541504915" sldId="290"/>
        </pc:sldMkLst>
        <pc:spChg chg="mod">
          <ac:chgData name="Benjamin Rogers" userId="udkR8+/g9M8J9Av2YL1hO5yzj1GKIkKUeGRsXlyPlXc=" providerId="None" clId="Web-{2DB00C30-63F6-4E94-A18E-BB1FDB0F5AF1}" dt="2023-05-17T15:17:05.120" v="119" actId="20577"/>
          <ac:spMkLst>
            <pc:docMk/>
            <pc:sldMk cId="3541504915" sldId="290"/>
            <ac:spMk id="2" creationId="{46E5BA56-B186-7691-1953-8BC233B2E736}"/>
          </ac:spMkLst>
        </pc:spChg>
      </pc:sldChg>
    </pc:docChg>
  </pc:docChgLst>
  <pc:docChgLst>
    <pc:chgData name="Benjamin Rogers" userId="udkR8+/g9M8J9Av2YL1hO5yzj1GKIkKUeGRsXlyPlXc=" providerId="None" clId="Web-{3A3F97F4-CFFD-4F94-B37D-B3732A268FD7}"/>
    <pc:docChg chg="addSld delSld sldOrd">
      <pc:chgData name="Benjamin Rogers" userId="udkR8+/g9M8J9Av2YL1hO5yzj1GKIkKUeGRsXlyPlXc=" providerId="None" clId="Web-{3A3F97F4-CFFD-4F94-B37D-B3732A268FD7}" dt="2023-05-12T11:18:10.406" v="2"/>
      <pc:docMkLst>
        <pc:docMk/>
      </pc:docMkLst>
      <pc:sldChg chg="add del ord replId">
        <pc:chgData name="Benjamin Rogers" userId="udkR8+/g9M8J9Av2YL1hO5yzj1GKIkKUeGRsXlyPlXc=" providerId="None" clId="Web-{3A3F97F4-CFFD-4F94-B37D-B3732A268FD7}" dt="2023-05-12T11:18:10.406" v="2"/>
        <pc:sldMkLst>
          <pc:docMk/>
          <pc:sldMk cId="1699695533" sldId="286"/>
        </pc:sldMkLst>
      </pc:sldChg>
    </pc:docChg>
  </pc:docChgLst>
  <pc:docChgLst>
    <pc:chgData name="Benjamin Rogers" userId="udkR8+/g9M8J9Av2YL1hO5yzj1GKIkKUeGRsXlyPlXc=" providerId="None" clId="Web-{3D9C7584-DFE6-44A3-BF88-57845607F9B3}"/>
    <pc:docChg chg="addSld delSld modSld">
      <pc:chgData name="Benjamin Rogers" userId="udkR8+/g9M8J9Av2YL1hO5yzj1GKIkKUeGRsXlyPlXc=" providerId="None" clId="Web-{3D9C7584-DFE6-44A3-BF88-57845607F9B3}" dt="2023-05-15T10:51:55.341" v="536"/>
      <pc:docMkLst>
        <pc:docMk/>
      </pc:docMkLst>
      <pc:sldChg chg="addSp delSp modSp">
        <pc:chgData name="Benjamin Rogers" userId="udkR8+/g9M8J9Av2YL1hO5yzj1GKIkKUeGRsXlyPlXc=" providerId="None" clId="Web-{3D9C7584-DFE6-44A3-BF88-57845607F9B3}" dt="2023-05-15T09:38:18.876" v="165"/>
        <pc:sldMkLst>
          <pc:docMk/>
          <pc:sldMk cId="3973669429" sldId="277"/>
        </pc:sldMkLst>
        <pc:spChg chg="mod">
          <ac:chgData name="Benjamin Rogers" userId="udkR8+/g9M8J9Av2YL1hO5yzj1GKIkKUeGRsXlyPlXc=" providerId="None" clId="Web-{3D9C7584-DFE6-44A3-BF88-57845607F9B3}" dt="2023-05-15T09:35:53.061" v="131" actId="20577"/>
          <ac:spMkLst>
            <pc:docMk/>
            <pc:sldMk cId="3973669429" sldId="277"/>
            <ac:spMk id="2" creationId="{46E5BA56-B186-7691-1953-8BC233B2E736}"/>
          </ac:spMkLst>
        </pc:spChg>
        <pc:spChg chg="add mod">
          <ac:chgData name="Benjamin Rogers" userId="udkR8+/g9M8J9Av2YL1hO5yzj1GKIkKUeGRsXlyPlXc=" providerId="None" clId="Web-{3D9C7584-DFE6-44A3-BF88-57845607F9B3}" dt="2023-05-15T09:38:18.876" v="165"/>
          <ac:spMkLst>
            <pc:docMk/>
            <pc:sldMk cId="3973669429" sldId="277"/>
            <ac:spMk id="5" creationId="{8775BBF8-9784-F05B-C256-C44A8E85FDFB}"/>
          </ac:spMkLst>
        </pc:spChg>
        <pc:spChg chg="add del">
          <ac:chgData name="Benjamin Rogers" userId="udkR8+/g9M8J9Av2YL1hO5yzj1GKIkKUeGRsXlyPlXc=" providerId="None" clId="Web-{3D9C7584-DFE6-44A3-BF88-57845607F9B3}" dt="2023-05-15T09:36:23.780" v="149"/>
          <ac:spMkLst>
            <pc:docMk/>
            <pc:sldMk cId="3973669429" sldId="277"/>
            <ac:spMk id="7" creationId="{675CD26E-CAC3-0DB5-BCAE-CD6FE3985D6E}"/>
          </ac:spMkLst>
        </pc:spChg>
        <pc:spChg chg="add del">
          <ac:chgData name="Benjamin Rogers" userId="udkR8+/g9M8J9Av2YL1hO5yzj1GKIkKUeGRsXlyPlXc=" providerId="None" clId="Web-{3D9C7584-DFE6-44A3-BF88-57845607F9B3}" dt="2023-05-15T09:36:29.296" v="151"/>
          <ac:spMkLst>
            <pc:docMk/>
            <pc:sldMk cId="3973669429" sldId="277"/>
            <ac:spMk id="9" creationId="{9B9D89F6-CDF3-F83F-A23F-5DD9E44699CB}"/>
          </ac:spMkLst>
        </pc:spChg>
        <pc:spChg chg="add mod">
          <ac:chgData name="Benjamin Rogers" userId="udkR8+/g9M8J9Av2YL1hO5yzj1GKIkKUeGRsXlyPlXc=" providerId="None" clId="Web-{3D9C7584-DFE6-44A3-BF88-57845607F9B3}" dt="2023-05-15T09:38:08.438" v="163" actId="1076"/>
          <ac:spMkLst>
            <pc:docMk/>
            <pc:sldMk cId="3973669429" sldId="277"/>
            <ac:spMk id="10" creationId="{D03A7715-DE8A-3426-5147-CD320AD02BE3}"/>
          </ac:spMkLst>
        </pc:spChg>
      </pc:sldChg>
      <pc:sldChg chg="modSp">
        <pc:chgData name="Benjamin Rogers" userId="udkR8+/g9M8J9Av2YL1hO5yzj1GKIkKUeGRsXlyPlXc=" providerId="None" clId="Web-{3D9C7584-DFE6-44A3-BF88-57845607F9B3}" dt="2023-05-15T10:02:54.886" v="207" actId="20577"/>
        <pc:sldMkLst>
          <pc:docMk/>
          <pc:sldMk cId="986592285" sldId="278"/>
        </pc:sldMkLst>
        <pc:spChg chg="mod">
          <ac:chgData name="Benjamin Rogers" userId="udkR8+/g9M8J9Av2YL1hO5yzj1GKIkKUeGRsXlyPlXc=" providerId="None" clId="Web-{3D9C7584-DFE6-44A3-BF88-57845607F9B3}" dt="2023-05-15T10:02:54.886" v="207" actId="20577"/>
          <ac:spMkLst>
            <pc:docMk/>
            <pc:sldMk cId="986592285" sldId="278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3D9C7584-DFE6-44A3-BF88-57845607F9B3}" dt="2023-05-15T09:25:23.016" v="128" actId="20577"/>
        <pc:sldMkLst>
          <pc:docMk/>
          <pc:sldMk cId="286297291" sldId="280"/>
        </pc:sldMkLst>
        <pc:spChg chg="mod">
          <ac:chgData name="Benjamin Rogers" userId="udkR8+/g9M8J9Av2YL1hO5yzj1GKIkKUeGRsXlyPlXc=" providerId="None" clId="Web-{3D9C7584-DFE6-44A3-BF88-57845607F9B3}" dt="2023-05-15T09:25:23.016" v="128" actId="20577"/>
          <ac:spMkLst>
            <pc:docMk/>
            <pc:sldMk cId="286297291" sldId="280"/>
            <ac:spMk id="2" creationId="{46E5BA56-B186-7691-1953-8BC233B2E736}"/>
          </ac:spMkLst>
        </pc:spChg>
      </pc:sldChg>
      <pc:sldChg chg="addSp delSp modSp">
        <pc:chgData name="Benjamin Rogers" userId="udkR8+/g9M8J9Av2YL1hO5yzj1GKIkKUeGRsXlyPlXc=" providerId="None" clId="Web-{3D9C7584-DFE6-44A3-BF88-57845607F9B3}" dt="2023-05-15T10:51:50.731" v="491" actId="20577"/>
        <pc:sldMkLst>
          <pc:docMk/>
          <pc:sldMk cId="2900331989" sldId="282"/>
        </pc:sldMkLst>
        <pc:spChg chg="mod">
          <ac:chgData name="Benjamin Rogers" userId="udkR8+/g9M8J9Av2YL1hO5yzj1GKIkKUeGRsXlyPlXc=" providerId="None" clId="Web-{3D9C7584-DFE6-44A3-BF88-57845607F9B3}" dt="2023-05-15T10:51:38.762" v="474" actId="20577"/>
          <ac:spMkLst>
            <pc:docMk/>
            <pc:sldMk cId="2900331989" sldId="282"/>
            <ac:spMk id="2" creationId="{46E5BA56-B186-7691-1953-8BC233B2E736}"/>
          </ac:spMkLst>
        </pc:spChg>
        <pc:spChg chg="add mod">
          <ac:chgData name="Benjamin Rogers" userId="udkR8+/g9M8J9Av2YL1hO5yzj1GKIkKUeGRsXlyPlXc=" providerId="None" clId="Web-{3D9C7584-DFE6-44A3-BF88-57845607F9B3}" dt="2023-05-15T10:51:50.731" v="491" actId="20577"/>
          <ac:spMkLst>
            <pc:docMk/>
            <pc:sldMk cId="2900331989" sldId="282"/>
            <ac:spMk id="6" creationId="{F8DAC278-4547-8221-BD0A-F523C30B83AD}"/>
          </ac:spMkLst>
        </pc:spChg>
        <pc:picChg chg="del">
          <ac:chgData name="Benjamin Rogers" userId="udkR8+/g9M8J9Av2YL1hO5yzj1GKIkKUeGRsXlyPlXc=" providerId="None" clId="Web-{3D9C7584-DFE6-44A3-BF88-57845607F9B3}" dt="2023-05-15T10:08:48.128" v="270"/>
          <ac:picMkLst>
            <pc:docMk/>
            <pc:sldMk cId="2900331989" sldId="282"/>
            <ac:picMk id="5" creationId="{F98CE211-7248-A3E8-266E-9B798B5C1608}"/>
          </ac:picMkLst>
        </pc:picChg>
      </pc:sldChg>
      <pc:sldChg chg="del">
        <pc:chgData name="Benjamin Rogers" userId="udkR8+/g9M8J9Av2YL1hO5yzj1GKIkKUeGRsXlyPlXc=" providerId="None" clId="Web-{3D9C7584-DFE6-44A3-BF88-57845607F9B3}" dt="2023-05-15T09:32:26.603" v="129"/>
        <pc:sldMkLst>
          <pc:docMk/>
          <pc:sldMk cId="4127620674" sldId="284"/>
        </pc:sldMkLst>
      </pc:sldChg>
      <pc:sldChg chg="modSp">
        <pc:chgData name="Benjamin Rogers" userId="udkR8+/g9M8J9Av2YL1hO5yzj1GKIkKUeGRsXlyPlXc=" providerId="None" clId="Web-{3D9C7584-DFE6-44A3-BF88-57845607F9B3}" dt="2023-05-15T09:25:01.594" v="118" actId="20577"/>
        <pc:sldMkLst>
          <pc:docMk/>
          <pc:sldMk cId="4222138944" sldId="287"/>
        </pc:sldMkLst>
        <pc:spChg chg="mod">
          <ac:chgData name="Benjamin Rogers" userId="udkR8+/g9M8J9Av2YL1hO5yzj1GKIkKUeGRsXlyPlXc=" providerId="None" clId="Web-{3D9C7584-DFE6-44A3-BF88-57845607F9B3}" dt="2023-05-15T09:24:16.796" v="114" actId="20577"/>
          <ac:spMkLst>
            <pc:docMk/>
            <pc:sldMk cId="4222138944" sldId="287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3D9C7584-DFE6-44A3-BF88-57845607F9B3}" dt="2023-05-15T09:25:01.594" v="118" actId="20577"/>
          <ac:spMkLst>
            <pc:docMk/>
            <pc:sldMk cId="4222138944" sldId="287"/>
            <ac:spMk id="3" creationId="{13EBC7EB-17B4-3755-167A-9AD38DE88938}"/>
          </ac:spMkLst>
        </pc:spChg>
      </pc:sldChg>
      <pc:sldChg chg="modSp">
        <pc:chgData name="Benjamin Rogers" userId="udkR8+/g9M8J9Av2YL1hO5yzj1GKIkKUeGRsXlyPlXc=" providerId="None" clId="Web-{3D9C7584-DFE6-44A3-BF88-57845607F9B3}" dt="2023-05-15T09:22:45.872" v="52" actId="20577"/>
        <pc:sldMkLst>
          <pc:docMk/>
          <pc:sldMk cId="2388317252" sldId="288"/>
        </pc:sldMkLst>
        <pc:spChg chg="mod">
          <ac:chgData name="Benjamin Rogers" userId="udkR8+/g9M8J9Av2YL1hO5yzj1GKIkKUeGRsXlyPlXc=" providerId="None" clId="Web-{3D9C7584-DFE6-44A3-BF88-57845607F9B3}" dt="2023-05-15T09:22:45.872" v="52" actId="20577"/>
          <ac:spMkLst>
            <pc:docMk/>
            <pc:sldMk cId="2388317252" sldId="288"/>
            <ac:spMk id="2" creationId="{46E5BA56-B186-7691-1953-8BC233B2E736}"/>
          </ac:spMkLst>
        </pc:spChg>
      </pc:sldChg>
      <pc:sldChg chg="add replId">
        <pc:chgData name="Benjamin Rogers" userId="udkR8+/g9M8J9Av2YL1hO5yzj1GKIkKUeGRsXlyPlXc=" providerId="None" clId="Web-{3D9C7584-DFE6-44A3-BF88-57845607F9B3}" dt="2023-05-15T10:01:41.197" v="166"/>
        <pc:sldMkLst>
          <pc:docMk/>
          <pc:sldMk cId="1220111301" sldId="289"/>
        </pc:sldMkLst>
      </pc:sldChg>
      <pc:sldChg chg="addSp delSp modSp add replId">
        <pc:chgData name="Benjamin Rogers" userId="udkR8+/g9M8J9Av2YL1hO5yzj1GKIkKUeGRsXlyPlXc=" providerId="None" clId="Web-{3D9C7584-DFE6-44A3-BF88-57845607F9B3}" dt="2023-05-15T10:16:32.888" v="315"/>
        <pc:sldMkLst>
          <pc:docMk/>
          <pc:sldMk cId="3541504915" sldId="290"/>
        </pc:sldMkLst>
        <pc:spChg chg="mod">
          <ac:chgData name="Benjamin Rogers" userId="udkR8+/g9M8J9Av2YL1hO5yzj1GKIkKUeGRsXlyPlXc=" providerId="None" clId="Web-{3D9C7584-DFE6-44A3-BF88-57845607F9B3}" dt="2023-05-15T10:10:21.865" v="302" actId="20577"/>
          <ac:spMkLst>
            <pc:docMk/>
            <pc:sldMk cId="3541504915" sldId="290"/>
            <ac:spMk id="2" creationId="{46E5BA56-B186-7691-1953-8BC233B2E736}"/>
          </ac:spMkLst>
        </pc:spChg>
        <pc:picChg chg="add del mod">
          <ac:chgData name="Benjamin Rogers" userId="udkR8+/g9M8J9Av2YL1hO5yzj1GKIkKUeGRsXlyPlXc=" providerId="None" clId="Web-{3D9C7584-DFE6-44A3-BF88-57845607F9B3}" dt="2023-05-15T10:16:32.888" v="315"/>
          <ac:picMkLst>
            <pc:docMk/>
            <pc:sldMk cId="3541504915" sldId="290"/>
            <ac:picMk id="4" creationId="{1DC4A740-188A-0DB3-BB30-322E91BB02A2}"/>
          </ac:picMkLst>
        </pc:picChg>
        <pc:picChg chg="add del mod">
          <ac:chgData name="Benjamin Rogers" userId="udkR8+/g9M8J9Av2YL1hO5yzj1GKIkKUeGRsXlyPlXc=" providerId="None" clId="Web-{3D9C7584-DFE6-44A3-BF88-57845607F9B3}" dt="2023-05-15T10:16:31.654" v="314"/>
          <ac:picMkLst>
            <pc:docMk/>
            <pc:sldMk cId="3541504915" sldId="290"/>
            <ac:picMk id="5" creationId="{277A71A5-B168-F069-3233-741C8613CCC8}"/>
          </ac:picMkLst>
        </pc:picChg>
      </pc:sldChg>
      <pc:sldChg chg="addSp delSp modSp add replId">
        <pc:chgData name="Benjamin Rogers" userId="udkR8+/g9M8J9Av2YL1hO5yzj1GKIkKUeGRsXlyPlXc=" providerId="None" clId="Web-{3D9C7584-DFE6-44A3-BF88-57845607F9B3}" dt="2023-05-15T10:17:47.468" v="336"/>
        <pc:sldMkLst>
          <pc:docMk/>
          <pc:sldMk cId="1548489942" sldId="291"/>
        </pc:sldMkLst>
        <pc:spChg chg="del">
          <ac:chgData name="Benjamin Rogers" userId="udkR8+/g9M8J9Av2YL1hO5yzj1GKIkKUeGRsXlyPlXc=" providerId="None" clId="Web-{3D9C7584-DFE6-44A3-BF88-57845607F9B3}" dt="2023-05-15T10:16:36.201" v="316"/>
          <ac:spMkLst>
            <pc:docMk/>
            <pc:sldMk cId="1548489942" sldId="291"/>
            <ac:spMk id="2" creationId="{46E5BA56-B186-7691-1953-8BC233B2E736}"/>
          </ac:spMkLst>
        </pc:spChg>
        <pc:spChg chg="add del mod">
          <ac:chgData name="Benjamin Rogers" userId="udkR8+/g9M8J9Av2YL1hO5yzj1GKIkKUeGRsXlyPlXc=" providerId="None" clId="Web-{3D9C7584-DFE6-44A3-BF88-57845607F9B3}" dt="2023-05-15T10:16:39.342" v="317"/>
          <ac:spMkLst>
            <pc:docMk/>
            <pc:sldMk cId="1548489942" sldId="291"/>
            <ac:spMk id="7" creationId="{AA3CD9E0-4094-927F-42D1-81B1524197AC}"/>
          </ac:spMkLst>
        </pc:spChg>
        <pc:picChg chg="mod ord">
          <ac:chgData name="Benjamin Rogers" userId="udkR8+/g9M8J9Av2YL1hO5yzj1GKIkKUeGRsXlyPlXc=" providerId="None" clId="Web-{3D9C7584-DFE6-44A3-BF88-57845607F9B3}" dt="2023-05-15T10:17:47.468" v="336"/>
          <ac:picMkLst>
            <pc:docMk/>
            <pc:sldMk cId="1548489942" sldId="291"/>
            <ac:picMk id="4" creationId="{1DC4A740-188A-0DB3-BB30-322E91BB02A2}"/>
          </ac:picMkLst>
        </pc:picChg>
        <pc:picChg chg="mod ord">
          <ac:chgData name="Benjamin Rogers" userId="udkR8+/g9M8J9Av2YL1hO5yzj1GKIkKUeGRsXlyPlXc=" providerId="None" clId="Web-{3D9C7584-DFE6-44A3-BF88-57845607F9B3}" dt="2023-05-15T10:17:44.343" v="334"/>
          <ac:picMkLst>
            <pc:docMk/>
            <pc:sldMk cId="1548489942" sldId="291"/>
            <ac:picMk id="5" creationId="{277A71A5-B168-F069-3233-741C8613CCC8}"/>
          </ac:picMkLst>
        </pc:picChg>
        <pc:picChg chg="add mod ord">
          <ac:chgData name="Benjamin Rogers" userId="udkR8+/g9M8J9Av2YL1hO5yzj1GKIkKUeGRsXlyPlXc=" providerId="None" clId="Web-{3D9C7584-DFE6-44A3-BF88-57845607F9B3}" dt="2023-05-15T10:17:26.108" v="329"/>
          <ac:picMkLst>
            <pc:docMk/>
            <pc:sldMk cId="1548489942" sldId="291"/>
            <ac:picMk id="8" creationId="{00F77731-46F7-0040-B2A1-D5CBC55D1C7E}"/>
          </ac:picMkLst>
        </pc:picChg>
      </pc:sldChg>
      <pc:sldChg chg="modSp add replId">
        <pc:chgData name="Benjamin Rogers" userId="udkR8+/g9M8J9Av2YL1hO5yzj1GKIkKUeGRsXlyPlXc=" providerId="None" clId="Web-{3D9C7584-DFE6-44A3-BF88-57845607F9B3}" dt="2023-05-15T10:33:26.770" v="400" actId="20577"/>
        <pc:sldMkLst>
          <pc:docMk/>
          <pc:sldMk cId="1173537180" sldId="292"/>
        </pc:sldMkLst>
        <pc:spChg chg="mod">
          <ac:chgData name="Benjamin Rogers" userId="udkR8+/g9M8J9Av2YL1hO5yzj1GKIkKUeGRsXlyPlXc=" providerId="None" clId="Web-{3D9C7584-DFE6-44A3-BF88-57845607F9B3}" dt="2023-05-15T10:33:26.770" v="400" actId="20577"/>
          <ac:spMkLst>
            <pc:docMk/>
            <pc:sldMk cId="1173537180" sldId="292"/>
            <ac:spMk id="2" creationId="{46E5BA56-B186-7691-1953-8BC233B2E736}"/>
          </ac:spMkLst>
        </pc:spChg>
      </pc:sldChg>
      <pc:sldChg chg="modSp add replId">
        <pc:chgData name="Benjamin Rogers" userId="udkR8+/g9M8J9Av2YL1hO5yzj1GKIkKUeGRsXlyPlXc=" providerId="None" clId="Web-{3D9C7584-DFE6-44A3-BF88-57845607F9B3}" dt="2023-05-15T10:51:55.341" v="536"/>
        <pc:sldMkLst>
          <pc:docMk/>
          <pc:sldMk cId="1133346391" sldId="293"/>
        </pc:sldMkLst>
        <pc:spChg chg="mod">
          <ac:chgData name="Benjamin Rogers" userId="udkR8+/g9M8J9Av2YL1hO5yzj1GKIkKUeGRsXlyPlXc=" providerId="None" clId="Web-{3D9C7584-DFE6-44A3-BF88-57845607F9B3}" dt="2023-05-15T10:51:55.341" v="536"/>
          <ac:spMkLst>
            <pc:docMk/>
            <pc:sldMk cId="1133346391" sldId="293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3D9C7584-DFE6-44A3-BF88-57845607F9B3}" dt="2023-05-15T10:37:22.166" v="402" actId="20577"/>
          <ac:spMkLst>
            <pc:docMk/>
            <pc:sldMk cId="1133346391" sldId="293"/>
            <ac:spMk id="3" creationId="{13EBC7EB-17B4-3755-167A-9AD38DE88938}"/>
          </ac:spMkLst>
        </pc:spChg>
      </pc:sldChg>
    </pc:docChg>
  </pc:docChgLst>
  <pc:docChgLst>
    <pc:chgData name="Benjamin Rogers" userId="udkR8+/g9M8J9Av2YL1hO5yzj1GKIkKUeGRsXlyPlXc=" providerId="None" clId="Web-{6C1FE7B8-78CC-45F4-8CAC-2A21FF9758F4}"/>
    <pc:docChg chg="addSld modSld sldOrd">
      <pc:chgData name="Benjamin Rogers" userId="udkR8+/g9M8J9Av2YL1hO5yzj1GKIkKUeGRsXlyPlXc=" providerId="None" clId="Web-{6C1FE7B8-78CC-45F4-8CAC-2A21FF9758F4}" dt="2023-05-09T13:53:03.383" v="76" actId="20577"/>
      <pc:docMkLst>
        <pc:docMk/>
      </pc:docMkLst>
      <pc:sldChg chg="delSp modSp add ord replId">
        <pc:chgData name="Benjamin Rogers" userId="udkR8+/g9M8J9Av2YL1hO5yzj1GKIkKUeGRsXlyPlXc=" providerId="None" clId="Web-{6C1FE7B8-78CC-45F4-8CAC-2A21FF9758F4}" dt="2023-05-09T13:53:03.383" v="76" actId="20577"/>
        <pc:sldMkLst>
          <pc:docMk/>
          <pc:sldMk cId="4127620674" sldId="284"/>
        </pc:sldMkLst>
        <pc:spChg chg="mod">
          <ac:chgData name="Benjamin Rogers" userId="udkR8+/g9M8J9Av2YL1hO5yzj1GKIkKUeGRsXlyPlXc=" providerId="None" clId="Web-{6C1FE7B8-78CC-45F4-8CAC-2A21FF9758F4}" dt="2023-05-09T13:53:03.383" v="76" actId="20577"/>
          <ac:spMkLst>
            <pc:docMk/>
            <pc:sldMk cId="4127620674" sldId="284"/>
            <ac:spMk id="3" creationId="{34EEDC13-1D58-3C74-73C6-9CB1DB813DFE}"/>
          </ac:spMkLst>
        </pc:spChg>
        <pc:spChg chg="mod">
          <ac:chgData name="Benjamin Rogers" userId="udkR8+/g9M8J9Av2YL1hO5yzj1GKIkKUeGRsXlyPlXc=" providerId="None" clId="Web-{6C1FE7B8-78CC-45F4-8CAC-2A21FF9758F4}" dt="2023-05-09T13:52:53.289" v="74" actId="20577"/>
          <ac:spMkLst>
            <pc:docMk/>
            <pc:sldMk cId="4127620674" sldId="284"/>
            <ac:spMk id="4" creationId="{00C2A267-6228-CCB3-1B88-DF89D687B90A}"/>
          </ac:spMkLst>
        </pc:spChg>
        <pc:picChg chg="del">
          <ac:chgData name="Benjamin Rogers" userId="udkR8+/g9M8J9Av2YL1hO5yzj1GKIkKUeGRsXlyPlXc=" providerId="None" clId="Web-{6C1FE7B8-78CC-45F4-8CAC-2A21FF9758F4}" dt="2023-05-09T13:50:43.659" v="2"/>
          <ac:picMkLst>
            <pc:docMk/>
            <pc:sldMk cId="4127620674" sldId="284"/>
            <ac:picMk id="12" creationId="{5E46D685-DA3A-0A75-7EDF-EE7BD7C178FE}"/>
          </ac:picMkLst>
        </pc:picChg>
      </pc:sldChg>
    </pc:docChg>
  </pc:docChgLst>
  <pc:docChgLst>
    <pc:chgData name="Benjamin Rogers" userId="udkR8+/g9M8J9Av2YL1hO5yzj1GKIkKUeGRsXlyPlXc=" providerId="None" clId="Web-{7CAA2C6F-E706-48A4-9303-6C01C61F2913}"/>
    <pc:docChg chg="addSld modSld">
      <pc:chgData name="Benjamin Rogers" userId="udkR8+/g9M8J9Av2YL1hO5yzj1GKIkKUeGRsXlyPlXc=" providerId="None" clId="Web-{7CAA2C6F-E706-48A4-9303-6C01C61F2913}" dt="2022-12-05T09:55:57.616" v="671"/>
      <pc:docMkLst>
        <pc:docMk/>
      </pc:docMkLst>
      <pc:sldChg chg="delSp">
        <pc:chgData name="Benjamin Rogers" userId="udkR8+/g9M8J9Av2YL1hO5yzj1GKIkKUeGRsXlyPlXc=" providerId="None" clId="Web-{7CAA2C6F-E706-48A4-9303-6C01C61F2913}" dt="2022-12-05T09:21:42.510" v="0"/>
        <pc:sldMkLst>
          <pc:docMk/>
          <pc:sldMk cId="1609008070" sldId="257"/>
        </pc:sldMkLst>
        <pc:spChg chg="del">
          <ac:chgData name="Benjamin Rogers" userId="udkR8+/g9M8J9Av2YL1hO5yzj1GKIkKUeGRsXlyPlXc=" providerId="None" clId="Web-{7CAA2C6F-E706-48A4-9303-6C01C61F2913}" dt="2022-12-05T09:21:42.510" v="0"/>
          <ac:spMkLst>
            <pc:docMk/>
            <pc:sldMk cId="1609008070" sldId="257"/>
            <ac:spMk id="14" creationId="{64E47121-79E4-0E22-C7F4-A9D18241840A}"/>
          </ac:spMkLst>
        </pc:spChg>
      </pc:sldChg>
      <pc:sldChg chg="modSp">
        <pc:chgData name="Benjamin Rogers" userId="udkR8+/g9M8J9Av2YL1hO5yzj1GKIkKUeGRsXlyPlXc=" providerId="None" clId="Web-{7CAA2C6F-E706-48A4-9303-6C01C61F2913}" dt="2022-12-05T09:43:38.108" v="25" actId="20577"/>
        <pc:sldMkLst>
          <pc:docMk/>
          <pc:sldMk cId="2923158724" sldId="274"/>
        </pc:sldMkLst>
        <pc:spChg chg="mod">
          <ac:chgData name="Benjamin Rogers" userId="udkR8+/g9M8J9Av2YL1hO5yzj1GKIkKUeGRsXlyPlXc=" providerId="None" clId="Web-{7CAA2C6F-E706-48A4-9303-6C01C61F2913}" dt="2022-12-05T09:43:38.108" v="25" actId="20577"/>
          <ac:spMkLst>
            <pc:docMk/>
            <pc:sldMk cId="2923158724" sldId="274"/>
            <ac:spMk id="2" creationId="{46E5BA56-B186-7691-1953-8BC233B2E736}"/>
          </ac:spMkLst>
        </pc:spChg>
      </pc:sldChg>
      <pc:sldChg chg="modSp add replId">
        <pc:chgData name="Benjamin Rogers" userId="udkR8+/g9M8J9Av2YL1hO5yzj1GKIkKUeGRsXlyPlXc=" providerId="None" clId="Web-{7CAA2C6F-E706-48A4-9303-6C01C61F2913}" dt="2022-12-05T09:44:51.251" v="58" actId="20577"/>
        <pc:sldMkLst>
          <pc:docMk/>
          <pc:sldMk cId="965143229" sldId="275"/>
        </pc:sldMkLst>
        <pc:spChg chg="mod">
          <ac:chgData name="Benjamin Rogers" userId="udkR8+/g9M8J9Av2YL1hO5yzj1GKIkKUeGRsXlyPlXc=" providerId="None" clId="Web-{7CAA2C6F-E706-48A4-9303-6C01C61F2913}" dt="2022-12-05T09:44:51.251" v="58" actId="20577"/>
          <ac:spMkLst>
            <pc:docMk/>
            <pc:sldMk cId="965143229" sldId="275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7CAA2C6F-E706-48A4-9303-6C01C61F2913}" dt="2022-12-05T09:43:46.952" v="32" actId="20577"/>
          <ac:spMkLst>
            <pc:docMk/>
            <pc:sldMk cId="965143229" sldId="275"/>
            <ac:spMk id="3" creationId="{13EBC7EB-17B4-3755-167A-9AD38DE88938}"/>
          </ac:spMkLst>
        </pc:spChg>
      </pc:sldChg>
      <pc:sldChg chg="modSp add replId">
        <pc:chgData name="Benjamin Rogers" userId="udkR8+/g9M8J9Av2YL1hO5yzj1GKIkKUeGRsXlyPlXc=" providerId="None" clId="Web-{7CAA2C6F-E706-48A4-9303-6C01C61F2913}" dt="2022-12-05T09:47:45.741" v="274" actId="20577"/>
        <pc:sldMkLst>
          <pc:docMk/>
          <pc:sldMk cId="1543994164" sldId="276"/>
        </pc:sldMkLst>
        <pc:spChg chg="mod">
          <ac:chgData name="Benjamin Rogers" userId="udkR8+/g9M8J9Av2YL1hO5yzj1GKIkKUeGRsXlyPlXc=" providerId="None" clId="Web-{7CAA2C6F-E706-48A4-9303-6C01C61F2913}" dt="2022-12-05T09:47:45.741" v="274" actId="20577"/>
          <ac:spMkLst>
            <pc:docMk/>
            <pc:sldMk cId="1543994164" sldId="276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7CAA2C6F-E706-48A4-9303-6C01C61F2913}" dt="2022-12-05T09:45:04.563" v="66" actId="20577"/>
          <ac:spMkLst>
            <pc:docMk/>
            <pc:sldMk cId="1543994164" sldId="276"/>
            <ac:spMk id="3" creationId="{13EBC7EB-17B4-3755-167A-9AD38DE88938}"/>
          </ac:spMkLst>
        </pc:spChg>
      </pc:sldChg>
      <pc:sldChg chg="modSp add replId">
        <pc:chgData name="Benjamin Rogers" userId="udkR8+/g9M8J9Av2YL1hO5yzj1GKIkKUeGRsXlyPlXc=" providerId="None" clId="Web-{7CAA2C6F-E706-48A4-9303-6C01C61F2913}" dt="2022-12-05T09:49:23.822" v="403" actId="20577"/>
        <pc:sldMkLst>
          <pc:docMk/>
          <pc:sldMk cId="3973669429" sldId="277"/>
        </pc:sldMkLst>
        <pc:spChg chg="mod">
          <ac:chgData name="Benjamin Rogers" userId="udkR8+/g9M8J9Av2YL1hO5yzj1GKIkKUeGRsXlyPlXc=" providerId="None" clId="Web-{7CAA2C6F-E706-48A4-9303-6C01C61F2913}" dt="2022-12-05T09:49:23.822" v="403" actId="20577"/>
          <ac:spMkLst>
            <pc:docMk/>
            <pc:sldMk cId="3973669429" sldId="277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7CAA2C6F-E706-48A4-9303-6C01C61F2913}" dt="2022-12-05T09:47:57.991" v="278" actId="20577"/>
          <ac:spMkLst>
            <pc:docMk/>
            <pc:sldMk cId="3973669429" sldId="277"/>
            <ac:spMk id="3" creationId="{13EBC7EB-17B4-3755-167A-9AD38DE88938}"/>
          </ac:spMkLst>
        </pc:spChg>
      </pc:sldChg>
      <pc:sldChg chg="modSp add replId">
        <pc:chgData name="Benjamin Rogers" userId="udkR8+/g9M8J9Av2YL1hO5yzj1GKIkKUeGRsXlyPlXc=" providerId="None" clId="Web-{7CAA2C6F-E706-48A4-9303-6C01C61F2913}" dt="2022-12-05T09:50:00.683" v="435" actId="20577"/>
        <pc:sldMkLst>
          <pc:docMk/>
          <pc:sldMk cId="986592285" sldId="278"/>
        </pc:sldMkLst>
        <pc:spChg chg="mod">
          <ac:chgData name="Benjamin Rogers" userId="udkR8+/g9M8J9Av2YL1hO5yzj1GKIkKUeGRsXlyPlXc=" providerId="None" clId="Web-{7CAA2C6F-E706-48A4-9303-6C01C61F2913}" dt="2022-12-05T09:50:00.683" v="435" actId="20577"/>
          <ac:spMkLst>
            <pc:docMk/>
            <pc:sldMk cId="986592285" sldId="278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7CAA2C6F-E706-48A4-9303-6C01C61F2913}" dt="2022-12-05T09:49:32.541" v="406" actId="20577"/>
          <ac:spMkLst>
            <pc:docMk/>
            <pc:sldMk cId="986592285" sldId="278"/>
            <ac:spMk id="3" creationId="{13EBC7EB-17B4-3755-167A-9AD38DE88938}"/>
          </ac:spMkLst>
        </pc:spChg>
      </pc:sldChg>
      <pc:sldChg chg="modSp add replId">
        <pc:chgData name="Benjamin Rogers" userId="udkR8+/g9M8J9Av2YL1hO5yzj1GKIkKUeGRsXlyPlXc=" providerId="None" clId="Web-{7CAA2C6F-E706-48A4-9303-6C01C61F2913}" dt="2022-12-05T09:53:19.564" v="549" actId="20577"/>
        <pc:sldMkLst>
          <pc:docMk/>
          <pc:sldMk cId="610510129" sldId="279"/>
        </pc:sldMkLst>
        <pc:spChg chg="mod">
          <ac:chgData name="Benjamin Rogers" userId="udkR8+/g9M8J9Av2YL1hO5yzj1GKIkKUeGRsXlyPlXc=" providerId="None" clId="Web-{7CAA2C6F-E706-48A4-9303-6C01C61F2913}" dt="2022-12-05T09:53:12.064" v="544" actId="20577"/>
          <ac:spMkLst>
            <pc:docMk/>
            <pc:sldMk cId="610510129" sldId="279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7CAA2C6F-E706-48A4-9303-6C01C61F2913}" dt="2022-12-05T09:53:19.564" v="549" actId="20577"/>
          <ac:spMkLst>
            <pc:docMk/>
            <pc:sldMk cId="610510129" sldId="279"/>
            <ac:spMk id="3" creationId="{13EBC7EB-17B4-3755-167A-9AD38DE88938}"/>
          </ac:spMkLst>
        </pc:spChg>
      </pc:sldChg>
      <pc:sldChg chg="addSp modSp add replId">
        <pc:chgData name="Benjamin Rogers" userId="udkR8+/g9M8J9Av2YL1hO5yzj1GKIkKUeGRsXlyPlXc=" providerId="None" clId="Web-{7CAA2C6F-E706-48A4-9303-6C01C61F2913}" dt="2022-12-05T09:55:57.616" v="671"/>
        <pc:sldMkLst>
          <pc:docMk/>
          <pc:sldMk cId="286297291" sldId="280"/>
        </pc:sldMkLst>
        <pc:spChg chg="mod">
          <ac:chgData name="Benjamin Rogers" userId="udkR8+/g9M8J9Av2YL1hO5yzj1GKIkKUeGRsXlyPlXc=" providerId="None" clId="Web-{7CAA2C6F-E706-48A4-9303-6C01C61F2913}" dt="2022-12-05T09:55:34.930" v="668" actId="14100"/>
          <ac:spMkLst>
            <pc:docMk/>
            <pc:sldMk cId="286297291" sldId="280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7CAA2C6F-E706-48A4-9303-6C01C61F2913}" dt="2022-12-05T09:53:39.565" v="551" actId="20577"/>
          <ac:spMkLst>
            <pc:docMk/>
            <pc:sldMk cId="286297291" sldId="280"/>
            <ac:spMk id="3" creationId="{13EBC7EB-17B4-3755-167A-9AD38DE88938}"/>
          </ac:spMkLst>
        </pc:spChg>
        <pc:picChg chg="add ord">
          <ac:chgData name="Benjamin Rogers" userId="udkR8+/g9M8J9Av2YL1hO5yzj1GKIkKUeGRsXlyPlXc=" providerId="None" clId="Web-{7CAA2C6F-E706-48A4-9303-6C01C61F2913}" dt="2022-12-05T09:55:57.616" v="671"/>
          <ac:picMkLst>
            <pc:docMk/>
            <pc:sldMk cId="286297291" sldId="280"/>
            <ac:picMk id="5" creationId="{F98CE211-7248-A3E8-266E-9B798B5C1608}"/>
          </ac:picMkLst>
        </pc:picChg>
      </pc:sldChg>
      <pc:sldChg chg="modSp add replId">
        <pc:chgData name="Benjamin Rogers" userId="udkR8+/g9M8J9Av2YL1hO5yzj1GKIkKUeGRsXlyPlXc=" providerId="None" clId="Web-{7CAA2C6F-E706-48A4-9303-6C01C61F2913}" dt="2022-12-05T09:55:25.412" v="667" actId="14100"/>
        <pc:sldMkLst>
          <pc:docMk/>
          <pc:sldMk cId="571356317" sldId="281"/>
        </pc:sldMkLst>
        <pc:spChg chg="mod">
          <ac:chgData name="Benjamin Rogers" userId="udkR8+/g9M8J9Av2YL1hO5yzj1GKIkKUeGRsXlyPlXc=" providerId="None" clId="Web-{7CAA2C6F-E706-48A4-9303-6C01C61F2913}" dt="2022-12-05T09:55:25.412" v="667" actId="14100"/>
          <ac:spMkLst>
            <pc:docMk/>
            <pc:sldMk cId="571356317" sldId="281"/>
            <ac:spMk id="2" creationId="{46E5BA56-B186-7691-1953-8BC233B2E736}"/>
          </ac:spMkLst>
        </pc:spChg>
        <pc:spChg chg="mod">
          <ac:chgData name="Benjamin Rogers" userId="udkR8+/g9M8J9Av2YL1hO5yzj1GKIkKUeGRsXlyPlXc=" providerId="None" clId="Web-{7CAA2C6F-E706-48A4-9303-6C01C61F2913}" dt="2022-12-05T09:54:29.785" v="634" actId="20577"/>
          <ac:spMkLst>
            <pc:docMk/>
            <pc:sldMk cId="571356317" sldId="281"/>
            <ac:spMk id="3" creationId="{13EBC7EB-17B4-3755-167A-9AD38DE88938}"/>
          </ac:spMkLst>
        </pc:spChg>
      </pc:sldChg>
    </pc:docChg>
  </pc:docChgLst>
  <pc:docChgLst>
    <pc:chgData name="Benjamin Rogers" userId="udkR8+/g9M8J9Av2YL1hO5yzj1GKIkKUeGRsXlyPlXc=" providerId="None" clId="Web-{40D14C05-F5ED-4F12-AF7D-35DA4C99E97F}"/>
    <pc:docChg chg="modSld">
      <pc:chgData name="Benjamin Rogers" userId="udkR8+/g9M8J9Av2YL1hO5yzj1GKIkKUeGRsXlyPlXc=" providerId="None" clId="Web-{40D14C05-F5ED-4F12-AF7D-35DA4C99E97F}" dt="2022-12-07T10:30:33.746" v="120" actId="20577"/>
      <pc:docMkLst>
        <pc:docMk/>
      </pc:docMkLst>
      <pc:sldChg chg="modSp">
        <pc:chgData name="Benjamin Rogers" userId="udkR8+/g9M8J9Av2YL1hO5yzj1GKIkKUeGRsXlyPlXc=" providerId="None" clId="Web-{40D14C05-F5ED-4F12-AF7D-35DA4C99E97F}" dt="2022-12-07T10:07:21.188" v="2" actId="20577"/>
        <pc:sldMkLst>
          <pc:docMk/>
          <pc:sldMk cId="2530111585" sldId="266"/>
        </pc:sldMkLst>
        <pc:spChg chg="mod">
          <ac:chgData name="Benjamin Rogers" userId="udkR8+/g9M8J9Av2YL1hO5yzj1GKIkKUeGRsXlyPlXc=" providerId="None" clId="Web-{40D14C05-F5ED-4F12-AF7D-35DA4C99E97F}" dt="2022-12-07T10:07:21.188" v="2" actId="20577"/>
          <ac:spMkLst>
            <pc:docMk/>
            <pc:sldMk cId="2530111585" sldId="266"/>
            <ac:spMk id="3" creationId="{2FE6F655-89DF-0EBC-7EF4-A7C7C98D1E9C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07:39.485" v="9" actId="20577"/>
        <pc:sldMkLst>
          <pc:docMk/>
          <pc:sldMk cId="1672099423" sldId="268"/>
        </pc:sldMkLst>
        <pc:spChg chg="mod">
          <ac:chgData name="Benjamin Rogers" userId="udkR8+/g9M8J9Av2YL1hO5yzj1GKIkKUeGRsXlyPlXc=" providerId="None" clId="Web-{40D14C05-F5ED-4F12-AF7D-35DA4C99E97F}" dt="2022-12-07T10:07:39.485" v="9" actId="20577"/>
          <ac:spMkLst>
            <pc:docMk/>
            <pc:sldMk cId="1672099423" sldId="268"/>
            <ac:spMk id="3" creationId="{34EEDC13-1D58-3C74-73C6-9CB1DB813DFE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07:51.126" v="11" actId="20577"/>
        <pc:sldMkLst>
          <pc:docMk/>
          <pc:sldMk cId="535334282" sldId="269"/>
        </pc:sldMkLst>
        <pc:spChg chg="mod">
          <ac:chgData name="Benjamin Rogers" userId="udkR8+/g9M8J9Av2YL1hO5yzj1GKIkKUeGRsXlyPlXc=" providerId="None" clId="Web-{40D14C05-F5ED-4F12-AF7D-35DA4C99E97F}" dt="2022-12-07T10:07:51.126" v="11" actId="20577"/>
          <ac:spMkLst>
            <pc:docMk/>
            <pc:sldMk cId="535334282" sldId="269"/>
            <ac:spMk id="3" creationId="{34EEDC13-1D58-3C74-73C6-9CB1DB813DFE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08:22.361" v="17" actId="20577"/>
        <pc:sldMkLst>
          <pc:docMk/>
          <pc:sldMk cId="4060108691" sldId="271"/>
        </pc:sldMkLst>
        <pc:spChg chg="mod">
          <ac:chgData name="Benjamin Rogers" userId="udkR8+/g9M8J9Av2YL1hO5yzj1GKIkKUeGRsXlyPlXc=" providerId="None" clId="Web-{40D14C05-F5ED-4F12-AF7D-35DA4C99E97F}" dt="2022-12-07T10:08:22.361" v="17" actId="20577"/>
          <ac:spMkLst>
            <pc:docMk/>
            <pc:sldMk cId="4060108691" sldId="271"/>
            <ac:spMk id="2" creationId="{A7242B31-B935-5AF0-C0F4-6B7ADB1A4E3F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09:27.442" v="33" actId="20577"/>
        <pc:sldMkLst>
          <pc:docMk/>
          <pc:sldMk cId="1320819907" sldId="273"/>
        </pc:sldMkLst>
        <pc:spChg chg="mod">
          <ac:chgData name="Benjamin Rogers" userId="udkR8+/g9M8J9Av2YL1hO5yzj1GKIkKUeGRsXlyPlXc=" providerId="None" clId="Web-{40D14C05-F5ED-4F12-AF7D-35DA4C99E97F}" dt="2022-12-07T10:09:27.442" v="33" actId="20577"/>
          <ac:spMkLst>
            <pc:docMk/>
            <pc:sldMk cId="1320819907" sldId="273"/>
            <ac:spMk id="3" creationId="{2FE6F655-89DF-0EBC-7EF4-A7C7C98D1E9C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10:04.943" v="55" actId="20577"/>
        <pc:sldMkLst>
          <pc:docMk/>
          <pc:sldMk cId="2923158724" sldId="274"/>
        </pc:sldMkLst>
        <pc:spChg chg="mod">
          <ac:chgData name="Benjamin Rogers" userId="udkR8+/g9M8J9Av2YL1hO5yzj1GKIkKUeGRsXlyPlXc=" providerId="None" clId="Web-{40D14C05-F5ED-4F12-AF7D-35DA4C99E97F}" dt="2022-12-07T10:10:04.943" v="55" actId="20577"/>
          <ac:spMkLst>
            <pc:docMk/>
            <pc:sldMk cId="2923158724" sldId="274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10:14.130" v="57" actId="20577"/>
        <pc:sldMkLst>
          <pc:docMk/>
          <pc:sldMk cId="965143229" sldId="275"/>
        </pc:sldMkLst>
        <pc:spChg chg="mod">
          <ac:chgData name="Benjamin Rogers" userId="udkR8+/g9M8J9Av2YL1hO5yzj1GKIkKUeGRsXlyPlXc=" providerId="None" clId="Web-{40D14C05-F5ED-4F12-AF7D-35DA4C99E97F}" dt="2022-12-07T10:10:14.130" v="57" actId="20577"/>
          <ac:spMkLst>
            <pc:docMk/>
            <pc:sldMk cId="965143229" sldId="275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29:29.057" v="119" actId="1076"/>
        <pc:sldMkLst>
          <pc:docMk/>
          <pc:sldMk cId="986592285" sldId="278"/>
        </pc:sldMkLst>
        <pc:spChg chg="mod">
          <ac:chgData name="Benjamin Rogers" userId="udkR8+/g9M8J9Av2YL1hO5yzj1GKIkKUeGRsXlyPlXc=" providerId="None" clId="Web-{40D14C05-F5ED-4F12-AF7D-35DA4C99E97F}" dt="2022-12-07T10:29:29.057" v="119" actId="1076"/>
          <ac:spMkLst>
            <pc:docMk/>
            <pc:sldMk cId="986592285" sldId="278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40D14C05-F5ED-4F12-AF7D-35DA4C99E97F}" dt="2022-12-07T10:30:33.746" v="120" actId="20577"/>
        <pc:sldMkLst>
          <pc:docMk/>
          <pc:sldMk cId="286297291" sldId="280"/>
        </pc:sldMkLst>
        <pc:spChg chg="mod">
          <ac:chgData name="Benjamin Rogers" userId="udkR8+/g9M8J9Av2YL1hO5yzj1GKIkKUeGRsXlyPlXc=" providerId="None" clId="Web-{40D14C05-F5ED-4F12-AF7D-35DA4C99E97F}" dt="2022-12-07T10:30:33.746" v="120" actId="20577"/>
          <ac:spMkLst>
            <pc:docMk/>
            <pc:sldMk cId="286297291" sldId="280"/>
            <ac:spMk id="2" creationId="{46E5BA56-B186-7691-1953-8BC233B2E736}"/>
          </ac:spMkLst>
        </pc:spChg>
      </pc:sldChg>
    </pc:docChg>
  </pc:docChgLst>
  <pc:docChgLst>
    <pc:chgData name="Benjamin Rogers" userId="udkR8+/g9M8J9Av2YL1hO5yzj1GKIkKUeGRsXlyPlXc=" providerId="None" clId="Web-{02D84FEA-B2D4-48DB-9417-CA6923C12509}"/>
    <pc:docChg chg="modSld">
      <pc:chgData name="Benjamin Rogers" userId="udkR8+/g9M8J9Av2YL1hO5yzj1GKIkKUeGRsXlyPlXc=" providerId="None" clId="Web-{02D84FEA-B2D4-48DB-9417-CA6923C12509}" dt="2022-12-05T10:01:30.678" v="2" actId="20577"/>
      <pc:docMkLst>
        <pc:docMk/>
      </pc:docMkLst>
      <pc:sldChg chg="modSp">
        <pc:chgData name="Benjamin Rogers" userId="udkR8+/g9M8J9Av2YL1hO5yzj1GKIkKUeGRsXlyPlXc=" providerId="None" clId="Web-{02D84FEA-B2D4-48DB-9417-CA6923C12509}" dt="2022-12-05T10:01:30.678" v="2" actId="20577"/>
        <pc:sldMkLst>
          <pc:docMk/>
          <pc:sldMk cId="158149232" sldId="256"/>
        </pc:sldMkLst>
        <pc:spChg chg="mod">
          <ac:chgData name="Benjamin Rogers" userId="udkR8+/g9M8J9Av2YL1hO5yzj1GKIkKUeGRsXlyPlXc=" providerId="None" clId="Web-{02D84FEA-B2D4-48DB-9417-CA6923C12509}" dt="2022-12-05T10:01:30.678" v="2" actId="20577"/>
          <ac:spMkLst>
            <pc:docMk/>
            <pc:sldMk cId="158149232" sldId="256"/>
            <ac:spMk id="4" creationId="{36FBA7DA-B72A-B045-94A7-CAA3B44B729B}"/>
          </ac:spMkLst>
        </pc:spChg>
      </pc:sldChg>
    </pc:docChg>
  </pc:docChgLst>
  <pc:docChgLst>
    <pc:chgData name="Benjamin Rogers" userId="udkR8+/g9M8J9Av2YL1hO5yzj1GKIkKUeGRsXlyPlXc=" providerId="None" clId="Web-{13005AFF-5138-4694-A7C2-780EBD30695B}"/>
    <pc:docChg chg="modSld">
      <pc:chgData name="Benjamin Rogers" userId="udkR8+/g9M8J9Av2YL1hO5yzj1GKIkKUeGRsXlyPlXc=" providerId="None" clId="Web-{13005AFF-5138-4694-A7C2-780EBD30695B}" dt="2022-12-06T16:57:30.673" v="62" actId="20577"/>
      <pc:docMkLst>
        <pc:docMk/>
      </pc:docMkLst>
      <pc:sldChg chg="modSp">
        <pc:chgData name="Benjamin Rogers" userId="udkR8+/g9M8J9Av2YL1hO5yzj1GKIkKUeGRsXlyPlXc=" providerId="None" clId="Web-{13005AFF-5138-4694-A7C2-780EBD30695B}" dt="2022-12-06T16:55:03.871" v="1" actId="20577"/>
        <pc:sldMkLst>
          <pc:docMk/>
          <pc:sldMk cId="2218225508" sldId="261"/>
        </pc:sldMkLst>
        <pc:spChg chg="mod">
          <ac:chgData name="Benjamin Rogers" userId="udkR8+/g9M8J9Av2YL1hO5yzj1GKIkKUeGRsXlyPlXc=" providerId="None" clId="Web-{13005AFF-5138-4694-A7C2-780EBD30695B}" dt="2022-12-06T16:55:03.871" v="1" actId="20577"/>
          <ac:spMkLst>
            <pc:docMk/>
            <pc:sldMk cId="2218225508" sldId="261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13005AFF-5138-4694-A7C2-780EBD30695B}" dt="2022-12-06T16:55:44.888" v="10" actId="20577"/>
        <pc:sldMkLst>
          <pc:docMk/>
          <pc:sldMk cId="4060108691" sldId="271"/>
        </pc:sldMkLst>
        <pc:spChg chg="mod">
          <ac:chgData name="Benjamin Rogers" userId="udkR8+/g9M8J9Av2YL1hO5yzj1GKIkKUeGRsXlyPlXc=" providerId="None" clId="Web-{13005AFF-5138-4694-A7C2-780EBD30695B}" dt="2022-12-06T16:55:44.888" v="10" actId="20577"/>
          <ac:spMkLst>
            <pc:docMk/>
            <pc:sldMk cId="4060108691" sldId="271"/>
            <ac:spMk id="2" creationId="{A7242B31-B935-5AF0-C0F4-6B7ADB1A4E3F}"/>
          </ac:spMkLst>
        </pc:spChg>
      </pc:sldChg>
      <pc:sldChg chg="modSp">
        <pc:chgData name="Benjamin Rogers" userId="udkR8+/g9M8J9Av2YL1hO5yzj1GKIkKUeGRsXlyPlXc=" providerId="None" clId="Web-{13005AFF-5138-4694-A7C2-780EBD30695B}" dt="2022-12-06T16:56:17.014" v="27" actId="20577"/>
        <pc:sldMkLst>
          <pc:docMk/>
          <pc:sldMk cId="2923158724" sldId="274"/>
        </pc:sldMkLst>
        <pc:spChg chg="mod">
          <ac:chgData name="Benjamin Rogers" userId="udkR8+/g9M8J9Av2YL1hO5yzj1GKIkKUeGRsXlyPlXc=" providerId="None" clId="Web-{13005AFF-5138-4694-A7C2-780EBD30695B}" dt="2022-12-06T16:56:17.014" v="27" actId="20577"/>
          <ac:spMkLst>
            <pc:docMk/>
            <pc:sldMk cId="2923158724" sldId="274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13005AFF-5138-4694-A7C2-780EBD30695B}" dt="2022-12-06T16:57:30.673" v="62" actId="20577"/>
        <pc:sldMkLst>
          <pc:docMk/>
          <pc:sldMk cId="986592285" sldId="278"/>
        </pc:sldMkLst>
        <pc:spChg chg="mod">
          <ac:chgData name="Benjamin Rogers" userId="udkR8+/g9M8J9Av2YL1hO5yzj1GKIkKUeGRsXlyPlXc=" providerId="None" clId="Web-{13005AFF-5138-4694-A7C2-780EBD30695B}" dt="2022-12-06T16:57:30.673" v="62" actId="20577"/>
          <ac:spMkLst>
            <pc:docMk/>
            <pc:sldMk cId="986592285" sldId="278"/>
            <ac:spMk id="2" creationId="{46E5BA56-B186-7691-1953-8BC233B2E736}"/>
          </ac:spMkLst>
        </pc:spChg>
      </pc:sldChg>
    </pc:docChg>
  </pc:docChgLst>
  <pc:docChgLst>
    <pc:chgData name="Benjamin Rogers" clId="Web-{D50FA0EF-CA7C-4FC7-940B-2FDA2A198454}"/>
    <pc:docChg chg="modSld">
      <pc:chgData name="Benjamin Rogers" userId="" providerId="" clId="Web-{D50FA0EF-CA7C-4FC7-940B-2FDA2A198454}" dt="2022-12-07T09:14:29.593" v="30" actId="20577"/>
      <pc:docMkLst>
        <pc:docMk/>
      </pc:docMkLst>
      <pc:sldChg chg="modSp">
        <pc:chgData name="Benjamin Rogers" userId="" providerId="" clId="Web-{D50FA0EF-CA7C-4FC7-940B-2FDA2A198454}" dt="2022-12-07T09:14:29.593" v="30" actId="20577"/>
        <pc:sldMkLst>
          <pc:docMk/>
          <pc:sldMk cId="965143229" sldId="275"/>
        </pc:sldMkLst>
        <pc:spChg chg="mod">
          <ac:chgData name="Benjamin Rogers" userId="" providerId="" clId="Web-{D50FA0EF-CA7C-4FC7-940B-2FDA2A198454}" dt="2022-12-07T09:14:29.593" v="30" actId="20577"/>
          <ac:spMkLst>
            <pc:docMk/>
            <pc:sldMk cId="965143229" sldId="275"/>
            <ac:spMk id="2" creationId="{46E5BA56-B186-7691-1953-8BC233B2E736}"/>
          </ac:spMkLst>
        </pc:spChg>
      </pc:sldChg>
    </pc:docChg>
  </pc:docChgLst>
  <pc:docChgLst>
    <pc:chgData name="Benjamin Rogers" userId="udkR8+/g9M8J9Av2YL1hO5yzj1GKIkKUeGRsXlyPlXc=" providerId="None" clId="Web-{0B41EA0A-F9AB-4464-9F25-04F1853C15D4}"/>
    <pc:docChg chg="addSld modSld sldOrd">
      <pc:chgData name="Benjamin Rogers" userId="udkR8+/g9M8J9Av2YL1hO5yzj1GKIkKUeGRsXlyPlXc=" providerId="None" clId="Web-{0B41EA0A-F9AB-4464-9F25-04F1853C15D4}" dt="2023-05-15T09:04:20.866" v="207" actId="20577"/>
      <pc:docMkLst>
        <pc:docMk/>
      </pc:docMkLst>
      <pc:sldChg chg="modSp">
        <pc:chgData name="Benjamin Rogers" userId="udkR8+/g9M8J9Av2YL1hO5yzj1GKIkKUeGRsXlyPlXc=" providerId="None" clId="Web-{0B41EA0A-F9AB-4464-9F25-04F1853C15D4}" dt="2023-05-15T08:38:07.822" v="3" actId="20577"/>
        <pc:sldMkLst>
          <pc:docMk/>
          <pc:sldMk cId="158149232" sldId="256"/>
        </pc:sldMkLst>
        <pc:spChg chg="mod">
          <ac:chgData name="Benjamin Rogers" userId="udkR8+/g9M8J9Av2YL1hO5yzj1GKIkKUeGRsXlyPlXc=" providerId="None" clId="Web-{0B41EA0A-F9AB-4464-9F25-04F1853C15D4}" dt="2023-05-15T08:38:07.822" v="3" actId="20577"/>
          <ac:spMkLst>
            <pc:docMk/>
            <pc:sldMk cId="158149232" sldId="256"/>
            <ac:spMk id="5" creationId="{9F1FD515-D10F-E141-B781-49D206EF84B6}"/>
          </ac:spMkLst>
        </pc:spChg>
      </pc:sldChg>
      <pc:sldChg chg="addSp delSp modSp">
        <pc:chgData name="Benjamin Rogers" userId="udkR8+/g9M8J9Av2YL1hO5yzj1GKIkKUeGRsXlyPlXc=" providerId="None" clId="Web-{0B41EA0A-F9AB-4464-9F25-04F1853C15D4}" dt="2023-05-15T08:39:19.355" v="16"/>
        <pc:sldMkLst>
          <pc:docMk/>
          <pc:sldMk cId="1609008070" sldId="257"/>
        </pc:sldMkLst>
        <pc:spChg chg="del mod">
          <ac:chgData name="Benjamin Rogers" userId="udkR8+/g9M8J9Av2YL1hO5yzj1GKIkKUeGRsXlyPlXc=" providerId="None" clId="Web-{0B41EA0A-F9AB-4464-9F25-04F1853C15D4}" dt="2023-05-15T08:39:12.230" v="15"/>
          <ac:spMkLst>
            <pc:docMk/>
            <pc:sldMk cId="1609008070" sldId="257"/>
            <ac:spMk id="3" creationId="{55968847-486F-E1AF-4B17-9554EFEA7EC0}"/>
          </ac:spMkLst>
        </pc:spChg>
        <pc:spChg chg="add del mod">
          <ac:chgData name="Benjamin Rogers" userId="udkR8+/g9M8J9Av2YL1hO5yzj1GKIkKUeGRsXlyPlXc=" providerId="None" clId="Web-{0B41EA0A-F9AB-4464-9F25-04F1853C15D4}" dt="2023-05-15T08:39:19.355" v="16"/>
          <ac:spMkLst>
            <pc:docMk/>
            <pc:sldMk cId="1609008070" sldId="257"/>
            <ac:spMk id="5" creationId="{853705CC-1473-FB20-6B03-5669C6146C0C}"/>
          </ac:spMkLst>
        </pc:spChg>
      </pc:sldChg>
      <pc:sldChg chg="modSp">
        <pc:chgData name="Benjamin Rogers" userId="udkR8+/g9M8J9Av2YL1hO5yzj1GKIkKUeGRsXlyPlXc=" providerId="None" clId="Web-{0B41EA0A-F9AB-4464-9F25-04F1853C15D4}" dt="2023-05-15T08:40:03.699" v="31" actId="20577"/>
        <pc:sldMkLst>
          <pc:docMk/>
          <pc:sldMk cId="79161701" sldId="258"/>
        </pc:sldMkLst>
        <pc:spChg chg="mod">
          <ac:chgData name="Benjamin Rogers" userId="udkR8+/g9M8J9Av2YL1hO5yzj1GKIkKUeGRsXlyPlXc=" providerId="None" clId="Web-{0B41EA0A-F9AB-4464-9F25-04F1853C15D4}" dt="2023-05-15T08:40:03.699" v="31" actId="20577"/>
          <ac:spMkLst>
            <pc:docMk/>
            <pc:sldMk cId="79161701" sldId="258"/>
            <ac:spMk id="3" creationId="{34EEDC13-1D58-3C74-73C6-9CB1DB813DFE}"/>
          </ac:spMkLst>
        </pc:spChg>
      </pc:sldChg>
      <pc:sldChg chg="modSp">
        <pc:chgData name="Benjamin Rogers" userId="udkR8+/g9M8J9Av2YL1hO5yzj1GKIkKUeGRsXlyPlXc=" providerId="None" clId="Web-{0B41EA0A-F9AB-4464-9F25-04F1853C15D4}" dt="2023-05-15T08:40:36.122" v="38" actId="20577"/>
        <pc:sldMkLst>
          <pc:docMk/>
          <pc:sldMk cId="1705051176" sldId="259"/>
        </pc:sldMkLst>
        <pc:spChg chg="mod">
          <ac:chgData name="Benjamin Rogers" userId="udkR8+/g9M8J9Av2YL1hO5yzj1GKIkKUeGRsXlyPlXc=" providerId="None" clId="Web-{0B41EA0A-F9AB-4464-9F25-04F1853C15D4}" dt="2023-05-15T08:40:36.122" v="38" actId="20577"/>
          <ac:spMkLst>
            <pc:docMk/>
            <pc:sldMk cId="1705051176" sldId="259"/>
            <ac:spMk id="3" creationId="{34EEDC13-1D58-3C74-73C6-9CB1DB813DFE}"/>
          </ac:spMkLst>
        </pc:spChg>
      </pc:sldChg>
      <pc:sldChg chg="modSp">
        <pc:chgData name="Benjamin Rogers" userId="udkR8+/g9M8J9Av2YL1hO5yzj1GKIkKUeGRsXlyPlXc=" providerId="None" clId="Web-{0B41EA0A-F9AB-4464-9F25-04F1853C15D4}" dt="2023-05-15T08:41:24.248" v="48" actId="1076"/>
        <pc:sldMkLst>
          <pc:docMk/>
          <pc:sldMk cId="3875756181" sldId="260"/>
        </pc:sldMkLst>
        <pc:spChg chg="mod">
          <ac:chgData name="Benjamin Rogers" userId="udkR8+/g9M8J9Av2YL1hO5yzj1GKIkKUeGRsXlyPlXc=" providerId="None" clId="Web-{0B41EA0A-F9AB-4464-9F25-04F1853C15D4}" dt="2023-05-15T08:41:24.248" v="48" actId="1076"/>
          <ac:spMkLst>
            <pc:docMk/>
            <pc:sldMk cId="3875756181" sldId="260"/>
            <ac:spMk id="3" creationId="{34EEDC13-1D58-3C74-73C6-9CB1DB813DFE}"/>
          </ac:spMkLst>
        </pc:spChg>
      </pc:sldChg>
      <pc:sldChg chg="modSp">
        <pc:chgData name="Benjamin Rogers" userId="udkR8+/g9M8J9Av2YL1hO5yzj1GKIkKUeGRsXlyPlXc=" providerId="None" clId="Web-{0B41EA0A-F9AB-4464-9F25-04F1853C15D4}" dt="2023-05-15T08:52:17.306" v="66" actId="20577"/>
        <pc:sldMkLst>
          <pc:docMk/>
          <pc:sldMk cId="2218225508" sldId="261"/>
        </pc:sldMkLst>
        <pc:spChg chg="mod">
          <ac:chgData name="Benjamin Rogers" userId="udkR8+/g9M8J9Av2YL1hO5yzj1GKIkKUeGRsXlyPlXc=" providerId="None" clId="Web-{0B41EA0A-F9AB-4464-9F25-04F1853C15D4}" dt="2023-05-15T08:52:17.306" v="66" actId="20577"/>
          <ac:spMkLst>
            <pc:docMk/>
            <pc:sldMk cId="2218225508" sldId="261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0B41EA0A-F9AB-4464-9F25-04F1853C15D4}" dt="2023-05-15T08:55:54.279" v="78" actId="20577"/>
        <pc:sldMkLst>
          <pc:docMk/>
          <pc:sldMk cId="446064992" sldId="267"/>
        </pc:sldMkLst>
        <pc:spChg chg="mod">
          <ac:chgData name="Benjamin Rogers" userId="udkR8+/g9M8J9Av2YL1hO5yzj1GKIkKUeGRsXlyPlXc=" providerId="None" clId="Web-{0B41EA0A-F9AB-4464-9F25-04F1853C15D4}" dt="2023-05-15T08:55:54.279" v="78" actId="20577"/>
          <ac:spMkLst>
            <pc:docMk/>
            <pc:sldMk cId="446064992" sldId="267"/>
            <ac:spMk id="3" creationId="{34EEDC13-1D58-3C74-73C6-9CB1DB813DFE}"/>
          </ac:spMkLst>
        </pc:spChg>
      </pc:sldChg>
      <pc:sldChg chg="modSp">
        <pc:chgData name="Benjamin Rogers" userId="udkR8+/g9M8J9Av2YL1hO5yzj1GKIkKUeGRsXlyPlXc=" providerId="None" clId="Web-{0B41EA0A-F9AB-4464-9F25-04F1853C15D4}" dt="2023-05-15T09:02:26.567" v="158" actId="20577"/>
        <pc:sldMkLst>
          <pc:docMk/>
          <pc:sldMk cId="2923158724" sldId="274"/>
        </pc:sldMkLst>
        <pc:spChg chg="mod">
          <ac:chgData name="Benjamin Rogers" userId="udkR8+/g9M8J9Av2YL1hO5yzj1GKIkKUeGRsXlyPlXc=" providerId="None" clId="Web-{0B41EA0A-F9AB-4464-9F25-04F1853C15D4}" dt="2023-05-15T09:02:26.567" v="158" actId="20577"/>
          <ac:spMkLst>
            <pc:docMk/>
            <pc:sldMk cId="2923158724" sldId="274"/>
            <ac:spMk id="2" creationId="{46E5BA56-B186-7691-1953-8BC233B2E736}"/>
          </ac:spMkLst>
        </pc:spChg>
      </pc:sldChg>
      <pc:sldChg chg="modSp">
        <pc:chgData name="Benjamin Rogers" userId="udkR8+/g9M8J9Av2YL1hO5yzj1GKIkKUeGRsXlyPlXc=" providerId="None" clId="Web-{0B41EA0A-F9AB-4464-9F25-04F1853C15D4}" dt="2023-05-15T09:02:59.006" v="191" actId="20577"/>
        <pc:sldMkLst>
          <pc:docMk/>
          <pc:sldMk cId="965143229" sldId="275"/>
        </pc:sldMkLst>
        <pc:spChg chg="mod">
          <ac:chgData name="Benjamin Rogers" userId="udkR8+/g9M8J9Av2YL1hO5yzj1GKIkKUeGRsXlyPlXc=" providerId="None" clId="Web-{0B41EA0A-F9AB-4464-9F25-04F1853C15D4}" dt="2023-05-15T09:02:59.006" v="191" actId="20577"/>
          <ac:spMkLst>
            <pc:docMk/>
            <pc:sldMk cId="965143229" sldId="275"/>
            <ac:spMk id="2" creationId="{46E5BA56-B186-7691-1953-8BC233B2E736}"/>
          </ac:spMkLst>
        </pc:spChg>
      </pc:sldChg>
      <pc:sldChg chg="ord">
        <pc:chgData name="Benjamin Rogers" userId="udkR8+/g9M8J9Av2YL1hO5yzj1GKIkKUeGRsXlyPlXc=" providerId="None" clId="Web-{0B41EA0A-F9AB-4464-9F25-04F1853C15D4}" dt="2023-05-15T09:03:05.334" v="192"/>
        <pc:sldMkLst>
          <pc:docMk/>
          <pc:sldMk cId="1543994164" sldId="276"/>
        </pc:sldMkLst>
      </pc:sldChg>
      <pc:sldChg chg="modSp ord">
        <pc:chgData name="Benjamin Rogers" userId="udkR8+/g9M8J9Av2YL1hO5yzj1GKIkKUeGRsXlyPlXc=" providerId="None" clId="Web-{0B41EA0A-F9AB-4464-9F25-04F1853C15D4}" dt="2023-05-15T08:58:58.314" v="154" actId="20577"/>
        <pc:sldMkLst>
          <pc:docMk/>
          <pc:sldMk cId="3574612325" sldId="286"/>
        </pc:sldMkLst>
        <pc:spChg chg="mod">
          <ac:chgData name="Benjamin Rogers" userId="udkR8+/g9M8J9Av2YL1hO5yzj1GKIkKUeGRsXlyPlXc=" providerId="None" clId="Web-{0B41EA0A-F9AB-4464-9F25-04F1853C15D4}" dt="2023-05-15T08:58:58.314" v="154" actId="20577"/>
          <ac:spMkLst>
            <pc:docMk/>
            <pc:sldMk cId="3574612325" sldId="286"/>
            <ac:spMk id="3" creationId="{34EEDC13-1D58-3C74-73C6-9CB1DB813DFE}"/>
          </ac:spMkLst>
        </pc:spChg>
      </pc:sldChg>
      <pc:sldChg chg="modSp add replId">
        <pc:chgData name="Benjamin Rogers" userId="udkR8+/g9M8J9Av2YL1hO5yzj1GKIkKUeGRsXlyPlXc=" providerId="None" clId="Web-{0B41EA0A-F9AB-4464-9F25-04F1853C15D4}" dt="2023-05-15T09:04:05.507" v="195" actId="20577"/>
        <pc:sldMkLst>
          <pc:docMk/>
          <pc:sldMk cId="4222138944" sldId="287"/>
        </pc:sldMkLst>
        <pc:spChg chg="mod">
          <ac:chgData name="Benjamin Rogers" userId="udkR8+/g9M8J9Av2YL1hO5yzj1GKIkKUeGRsXlyPlXc=" providerId="None" clId="Web-{0B41EA0A-F9AB-4464-9F25-04F1853C15D4}" dt="2023-05-15T09:04:05.507" v="195" actId="20577"/>
          <ac:spMkLst>
            <pc:docMk/>
            <pc:sldMk cId="4222138944" sldId="287"/>
            <ac:spMk id="3" creationId="{13EBC7EB-17B4-3755-167A-9AD38DE88938}"/>
          </ac:spMkLst>
        </pc:spChg>
      </pc:sldChg>
      <pc:sldChg chg="modSp add replId">
        <pc:chgData name="Benjamin Rogers" userId="udkR8+/g9M8J9Av2YL1hO5yzj1GKIkKUeGRsXlyPlXc=" providerId="None" clId="Web-{0B41EA0A-F9AB-4464-9F25-04F1853C15D4}" dt="2023-05-15T09:04:20.866" v="207" actId="20577"/>
        <pc:sldMkLst>
          <pc:docMk/>
          <pc:sldMk cId="2388317252" sldId="288"/>
        </pc:sldMkLst>
        <pc:spChg chg="mod">
          <ac:chgData name="Benjamin Rogers" userId="udkR8+/g9M8J9Av2YL1hO5yzj1GKIkKUeGRsXlyPlXc=" providerId="None" clId="Web-{0B41EA0A-F9AB-4464-9F25-04F1853C15D4}" dt="2023-05-15T09:04:20.866" v="207" actId="20577"/>
          <ac:spMkLst>
            <pc:docMk/>
            <pc:sldMk cId="2388317252" sldId="288"/>
            <ac:spMk id="3" creationId="{13EBC7EB-17B4-3755-167A-9AD38DE8893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673DB7-0B46-684C-B5E1-AF6CC880A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34B4AF-1AC4-FC47-AA8C-7E18E8947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B2D29-6465-AE42-B5BA-83ECEA0E4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317D4-F74D-4A4D-95DA-3B0A7C4E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731F28-5544-A447-B62B-BF8094C45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57E56B-E22A-0742-A0E8-CC2C6E465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6917" y="265518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8342F-BCD9-5C43-992C-CD5F514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9027F9-15BC-DD4B-92F5-15BF11E40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6053FF-2A61-3F49-A2F4-30DEFC4A4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CA2BE4-6BD0-514F-9A84-E62F640A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762A03-0096-434A-817F-D0E595720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CE0EF2-4D64-0A46-8641-A08DD97E5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37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36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869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1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203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86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89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79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07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87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931E3F-975D-FE4F-B288-40C479B48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E2203E-E78F-EF41-AFA2-BA5CF304F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C8956A-116A-F740-9AAB-3E5435586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245B06-5F40-BF44-81B9-60D4973FD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C215B0-DF31-C14E-A9F2-2C5F8D5C4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0F8957-A492-AC4B-87A4-53B88EE6C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1A811F-123A-EA41-ADBA-C8059FBC6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0490C0-4638-104F-B7B6-45FB9CCB4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E8C6BD-725E-584D-B6B5-E764F2EDA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6F2BBA-31EE-C743-A6CF-CA00F7E04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B8A87-1BDE-764A-AACE-D24B73874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F049A3-B5FB-F042-ACE7-450BAC462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1F0720-1E89-3248-B84D-240C7802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08" y="563557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9FA3C1-EF98-1B41-9F93-9E5EE03A8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2942F2-8A56-D140-B6B3-3D7B2A525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713330-8482-2748-B356-75E0E2E5F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A2EF59-119C-0B43-924A-717E5A1ED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B4AF0C-6946-494A-A012-5312CF92D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D85C46-B096-A44E-856D-C5223856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79F626-0A05-B843-BD42-8639588C7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E20C17-CDE1-2A48-9499-81FC69A64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564CAB-0F43-4A49-8769-18CB52C3D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C0938E-BA3A-EC4D-B56E-202428816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364017-8104-E542-8071-86F98F991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EA7D67-B79C-FB48-B8BC-4A6AF41C7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71B444-D6F1-3943-887B-62671EAC3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7F93FE-1CEE-6E42-8C8D-A7B31B96C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306858-8364-844E-89B3-E21624C73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2D8D7-6A6A-D54D-B6F5-DC8922B46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08" y="563557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A4C6F2-CE4C-C24E-83DB-3FE450A21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B563B6-987B-C34F-B144-957E892FA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50CDB6-2B87-0F45-B785-0B1687683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8EE67C-A213-524F-B237-B6A9092D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394FEC-A56E-494D-98EE-7E05DA561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9B2293-AC69-9147-B99A-9B1221DE9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8D7CA6-0349-DA47-8206-2C137C1CA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4B6564-EF07-094F-9F36-18EB2AB4F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D22291-3CA2-3741-8449-E97BC753F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B19828-DCCD-5741-94B1-946ABC2B3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958678-1F58-CE48-B3DE-6B23DAE87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AF80D-9656-0F48-8A28-C38EFF8D0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9C2794-FFE4-8E42-B59D-AD5F914CA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838F3C-9E4B-BF44-A2EA-3E3532023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16D162-2A63-2146-A1A6-105946888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7E08ED-D976-074B-8E33-D582A1D9F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08" y="563557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3E5D24-5E9B-F343-BF2E-F814A01F0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1302BB-4551-E648-85B4-734AFBCEC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8F1842-C7B1-ED4F-BB35-478D71F2D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DD4B2-591D-FE41-9EE4-18FA8500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880BA1-4653-BD4C-92EA-27338CF15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5353AF-1622-1F4C-B2AF-182E96D22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AB0F79-1764-0D4D-9EED-0A71633C9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08" y="563557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0E2696-174E-144E-85E7-D5640912A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6E6D53-1EBD-B947-ABBF-D9BCAB6C3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A94FF2-B536-A445-9D42-C1E6E6F5A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2F8CB4-D69E-7043-BAD8-D6F1B64F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19AFD3-161A-9840-BBB3-D24504A5E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3018B4-AD62-CB4B-BF8C-236BDA431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08" y="563557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648298-CB46-EA48-9BAC-F5F1E4B7D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B223E2-7C3A-CF4C-AFDA-93E661699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85979-334B-AC4E-B8BE-34290F8B8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77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3B7879-A457-2E40-BCCC-9846C80E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3C6086-997D-714E-AA3F-E1A402EAF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20" y="568539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B0D125-DCB8-554D-BD28-F701AB1D1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08" y="563557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93642D-A35C-8144-8116-FD9AF96DB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BAF023-F198-D34B-BF29-AE8FB01B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CC1BB9-BD6D-954A-A7CA-54292DDB1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07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5" r:id="rId6"/>
    <p:sldLayoutId id="2147484186" r:id="rId7"/>
    <p:sldLayoutId id="2147484188" r:id="rId8"/>
    <p:sldLayoutId id="2147484189" r:id="rId9"/>
    <p:sldLayoutId id="2147484190" r:id="rId10"/>
    <p:sldLayoutId id="2147484191" r:id="rId11"/>
    <p:sldLayoutId id="214748416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  <p:sldLayoutId id="2147484214" r:id="rId15"/>
    <p:sldLayoutId id="2147484215" r:id="rId16"/>
    <p:sldLayoutId id="2147484216" r:id="rId17"/>
    <p:sldLayoutId id="2147484217" r:id="rId18"/>
    <p:sldLayoutId id="2147484218" r:id="rId19"/>
    <p:sldLayoutId id="214748421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  <p:sldLayoutId id="2147484231" r:id="rId12"/>
    <p:sldLayoutId id="2147484232" r:id="rId13"/>
    <p:sldLayoutId id="2147484233" r:id="rId14"/>
    <p:sldLayoutId id="2147484234" r:id="rId15"/>
    <p:sldLayoutId id="2147484235" r:id="rId16"/>
    <p:sldLayoutId id="2147484236" r:id="rId17"/>
    <p:sldLayoutId id="2147484237" r:id="rId18"/>
    <p:sldLayoutId id="2147484238" r:id="rId19"/>
    <p:sldLayoutId id="214748423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  <p:sldLayoutId id="2147484252" r:id="rId13"/>
    <p:sldLayoutId id="2147484253" r:id="rId14"/>
    <p:sldLayoutId id="2147484254" r:id="rId15"/>
    <p:sldLayoutId id="2147484255" r:id="rId16"/>
    <p:sldLayoutId id="2147484256" r:id="rId17"/>
    <p:sldLayoutId id="2147484257" r:id="rId18"/>
    <p:sldLayoutId id="2147484258" r:id="rId19"/>
    <p:sldLayoutId id="214748425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  <p:sldLayoutId id="2147484281" r:id="rId17"/>
    <p:sldLayoutId id="2147484282" r:id="rId18"/>
    <p:sldLayoutId id="2147484283" r:id="rId19"/>
    <p:sldLayoutId id="214748428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dcm@sussex.ac.uk" TargetMode="External"/><Relationship Id="rId2" Type="http://schemas.openxmlformats.org/officeDocument/2006/relationships/hyperlink" Target="https://www.sussex.ac.uk/brand/staff/web/accessibility/accessible-video" TargetMode="External"/><Relationship Id="rId1" Type="http://schemas.openxmlformats.org/officeDocument/2006/relationships/slideLayout" Target="../slideLayouts/slideLayout6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ssex.ac.uk/brand/staff/presentations" TargetMode="External"/><Relationship Id="rId2" Type="http://schemas.openxmlformats.org/officeDocument/2006/relationships/hyperlink" Target="https://www.sussex.ac.uk/brand/staff/web/accessibility/accessible-word-documents" TargetMode="External"/><Relationship Id="rId1" Type="http://schemas.openxmlformats.org/officeDocument/2006/relationships/slideLayout" Target="../slideLayouts/slideLayout6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3.org/WAI/standards-guidelines/wcag/" TargetMode="External"/><Relationship Id="rId3" Type="http://schemas.openxmlformats.org/officeDocument/2006/relationships/hyperlink" Target="https://www.sussex.ac.uk/brand/staff/web/" TargetMode="External"/><Relationship Id="rId7" Type="http://schemas.openxmlformats.org/officeDocument/2006/relationships/hyperlink" Target="https://webaim.org/resources/contrastchecker/" TargetMode="External"/><Relationship Id="rId2" Type="http://schemas.openxmlformats.org/officeDocument/2006/relationships/hyperlink" Target="https://www.sussex.ac.uk/brand/" TargetMode="External"/><Relationship Id="rId1" Type="http://schemas.openxmlformats.org/officeDocument/2006/relationships/slideLayout" Target="../slideLayouts/slideLayout65.xml"/><Relationship Id="rId6" Type="http://schemas.openxmlformats.org/officeDocument/2006/relationships/hyperlink" Target="https://www.brandwood.com/a11y/" TargetMode="External"/><Relationship Id="rId5" Type="http://schemas.openxmlformats.org/officeDocument/2006/relationships/hyperlink" Target="https://www.sussex.ac.uk/about/website/accessibility" TargetMode="External"/><Relationship Id="rId10" Type="http://schemas.openxmlformats.org/officeDocument/2006/relationships/hyperlink" Target="https://www.gov.uk/guidance/accessibility-requirements-for-public-sector-websites-and-apps" TargetMode="External"/><Relationship Id="rId4" Type="http://schemas.openxmlformats.org/officeDocument/2006/relationships/hyperlink" Target="https://www.sussex.ac.uk/brand/staff/web/accessibility" TargetMode="External"/><Relationship Id="rId9" Type="http://schemas.openxmlformats.org/officeDocument/2006/relationships/hyperlink" Target="https://support.microsoft.com/en-us/office/accessibility-video-training-71572a1d-5656-4e01-8fce-53e35c3caaf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en-US"/>
              <a:t>Digital accessibility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F1FD515-D10F-E141-B781-49D206EF84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cs typeface="Arial"/>
              </a:rPr>
              <a:t>Ben Proctor-Rogers – Digital and Creative Media</a:t>
            </a:r>
          </a:p>
          <a:p>
            <a:r>
              <a:rPr lang="en-US" dirty="0">
                <a:cs typeface="Arial"/>
              </a:rPr>
              <a:t>Contact – </a:t>
            </a:r>
            <a:r>
              <a:rPr lang="en-US" dirty="0" err="1">
                <a:cs typeface="Arial"/>
              </a:rPr>
              <a:t>dcm@Sussex.ac.uk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14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Image with the words kindness, integrity, inclusion, collaboration and courage">
            <a:extLst>
              <a:ext uri="{FF2B5EF4-FFF2-40B4-BE49-F238E27FC236}">
                <a16:creationId xmlns:a16="http://schemas.microsoft.com/office/drawing/2014/main" id="{5E46D685-DA3A-0A75-7EDF-EE7BD7C17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23" y="1768599"/>
            <a:ext cx="3305331" cy="373303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C2A267-6228-CCB3-1B88-DF89D68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What is digital accessibility?</a:t>
            </a:r>
          </a:p>
        </p:txBody>
      </p:sp>
    </p:spTree>
    <p:extLst>
      <p:ext uri="{BB962C8B-B14F-4D97-AF65-F5344CB8AC3E}">
        <p14:creationId xmlns:p14="http://schemas.microsoft.com/office/powerpoint/2010/main" val="160900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Image with the words kindness, integrity, inclusion, collaboration and courage">
            <a:extLst>
              <a:ext uri="{FF2B5EF4-FFF2-40B4-BE49-F238E27FC236}">
                <a16:creationId xmlns:a16="http://schemas.microsoft.com/office/drawing/2014/main" id="{5E46D685-DA3A-0A75-7EDF-EE7BD7C17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23" y="1768599"/>
            <a:ext cx="3305331" cy="373303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EDC13-1D58-3C74-73C6-9CB1DB813D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575" y="2858437"/>
            <a:ext cx="6437098" cy="1556111"/>
          </a:xfrm>
        </p:spPr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ea typeface="+mn-lt"/>
                <a:cs typeface="+mn-lt"/>
              </a:rPr>
              <a:t>The </a:t>
            </a:r>
            <a:r>
              <a:rPr lang="en-GB" sz="3000" b="1">
                <a:ea typeface="+mn-lt"/>
                <a:cs typeface="+mn-lt"/>
              </a:rPr>
              <a:t>inclusive</a:t>
            </a:r>
            <a:r>
              <a:rPr lang="en-GB" sz="3000">
                <a:ea typeface="+mn-lt"/>
                <a:cs typeface="+mn-lt"/>
              </a:rPr>
              <a:t> practice of ensuring there are </a:t>
            </a:r>
            <a:r>
              <a:rPr lang="en-GB" sz="3000" b="1">
                <a:ea typeface="+mn-lt"/>
                <a:cs typeface="+mn-lt"/>
              </a:rPr>
              <a:t>no barriers</a:t>
            </a:r>
            <a:r>
              <a:rPr lang="en-GB" sz="3000">
                <a:ea typeface="+mn-lt"/>
                <a:cs typeface="+mn-lt"/>
              </a:rPr>
              <a:t> that prevent interaction with, or access to, websites or digital media.</a:t>
            </a:r>
            <a:endParaRPr lang="en-GB" sz="3000">
              <a:cs typeface="Arial"/>
            </a:endParaRPr>
          </a:p>
          <a:p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C2A267-6228-CCB3-1B88-DF89D68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What is digital accessibility?</a:t>
            </a:r>
          </a:p>
        </p:txBody>
      </p:sp>
    </p:spTree>
    <p:extLst>
      <p:ext uri="{BB962C8B-B14F-4D97-AF65-F5344CB8AC3E}">
        <p14:creationId xmlns:p14="http://schemas.microsoft.com/office/powerpoint/2010/main" val="79161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Image with the words kindness, integrity, inclusion, collaboration and courage">
            <a:extLst>
              <a:ext uri="{FF2B5EF4-FFF2-40B4-BE49-F238E27FC236}">
                <a16:creationId xmlns:a16="http://schemas.microsoft.com/office/drawing/2014/main" id="{5E46D685-DA3A-0A75-7EDF-EE7BD7C17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23" y="1768599"/>
            <a:ext cx="3305331" cy="373303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EDC13-1D58-3C74-73C6-9CB1DB813D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575" y="2858437"/>
            <a:ext cx="6437098" cy="1556111"/>
          </a:xfrm>
        </p:spPr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ea typeface="+mn-lt"/>
                <a:cs typeface="+mn-lt"/>
              </a:rPr>
              <a:t>We need to show empathy and understanding of </a:t>
            </a:r>
            <a:r>
              <a:rPr lang="en-GB" sz="3000" b="1">
                <a:ea typeface="+mn-lt"/>
                <a:cs typeface="+mn-lt"/>
              </a:rPr>
              <a:t>all</a:t>
            </a:r>
            <a:r>
              <a:rPr lang="en-GB" sz="3000">
                <a:ea typeface="+mn-lt"/>
                <a:cs typeface="+mn-lt"/>
              </a:rPr>
              <a:t> needs in the design of our digital content</a:t>
            </a: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C2A267-6228-CCB3-1B88-DF89D68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What is digital accessibility?</a:t>
            </a:r>
          </a:p>
        </p:txBody>
      </p:sp>
    </p:spTree>
    <p:extLst>
      <p:ext uri="{BB962C8B-B14F-4D97-AF65-F5344CB8AC3E}">
        <p14:creationId xmlns:p14="http://schemas.microsoft.com/office/powerpoint/2010/main" val="170505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Image with the words kindness, integrity, inclusion, collaboration and courage">
            <a:extLst>
              <a:ext uri="{FF2B5EF4-FFF2-40B4-BE49-F238E27FC236}">
                <a16:creationId xmlns:a16="http://schemas.microsoft.com/office/drawing/2014/main" id="{5E46D685-DA3A-0A75-7EDF-EE7BD7C17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23" y="1768599"/>
            <a:ext cx="3305331" cy="373303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EDC13-1D58-3C74-73C6-9CB1DB813D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575" y="1716706"/>
            <a:ext cx="6437098" cy="1556111"/>
          </a:xfrm>
        </p:spPr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ea typeface="+mn-lt"/>
                <a:cs typeface="+mn-lt"/>
              </a:rPr>
              <a:t>Accessibility does not mean sacrificing aesthetics or our message</a:t>
            </a:r>
            <a:endParaRPr lang="en-US">
              <a:ea typeface="+mn-lt"/>
              <a:cs typeface="+mn-lt"/>
            </a:endParaRPr>
          </a:p>
          <a:p>
            <a:endParaRPr lang="en-GB" sz="3000">
              <a:ea typeface="+mn-lt"/>
              <a:cs typeface="+mn-lt"/>
            </a:endParaRPr>
          </a:p>
          <a:p>
            <a:r>
              <a:rPr lang="en-GB" sz="3000">
                <a:ea typeface="+mn-lt"/>
                <a:cs typeface="+mn-lt"/>
              </a:rPr>
              <a:t>Inclusive design is good design</a:t>
            </a:r>
            <a:endParaRPr lang="en-US">
              <a:cs typeface="Arial"/>
            </a:endParaRPr>
          </a:p>
          <a:p>
            <a:endParaRPr lang="en-GB" sz="3000">
              <a:cs typeface="Arial"/>
            </a:endParaRPr>
          </a:p>
          <a:p>
            <a:r>
              <a:rPr lang="en-GB" sz="3000">
                <a:cs typeface="Arial"/>
              </a:rPr>
              <a:t>Inclusive content is good content</a:t>
            </a:r>
          </a:p>
          <a:p>
            <a:br>
              <a:rPr lang="en-US"/>
            </a:b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C2A267-6228-CCB3-1B88-DF89D68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What is digital accessibility?</a:t>
            </a:r>
          </a:p>
        </p:txBody>
      </p:sp>
    </p:spTree>
    <p:extLst>
      <p:ext uri="{BB962C8B-B14F-4D97-AF65-F5344CB8AC3E}">
        <p14:creationId xmlns:p14="http://schemas.microsoft.com/office/powerpoint/2010/main" val="387575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cs typeface="Arial"/>
              </a:rPr>
              <a:t>How might users be impaired by the design of a website or digital content?</a:t>
            </a:r>
          </a:p>
          <a:p>
            <a:endParaRPr lang="en-GB" sz="3000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Digital accessibility</a:t>
            </a:r>
          </a:p>
        </p:txBody>
      </p:sp>
    </p:spTree>
    <p:extLst>
      <p:ext uri="{BB962C8B-B14F-4D97-AF65-F5344CB8AC3E}">
        <p14:creationId xmlns:p14="http://schemas.microsoft.com/office/powerpoint/2010/main" val="221822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n image that says vision, hearing, speech, motor and cognitive">
            <a:extLst>
              <a:ext uri="{FF2B5EF4-FFF2-40B4-BE49-F238E27FC236}">
                <a16:creationId xmlns:a16="http://schemas.microsoft.com/office/drawing/2014/main" id="{7E6D8D28-D115-D3DB-31C0-383DABE2A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712" y="1465237"/>
            <a:ext cx="5966084" cy="42398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Impairments to digital accessibility</a:t>
            </a:r>
          </a:p>
        </p:txBody>
      </p:sp>
    </p:spTree>
    <p:extLst>
      <p:ext uri="{BB962C8B-B14F-4D97-AF65-F5344CB8AC3E}">
        <p14:creationId xmlns:p14="http://schemas.microsoft.com/office/powerpoint/2010/main" val="3319749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picture showing a deaf person, a person with an ear infection and a bar tender. All have a form of hearing impirment">
            <a:extLst>
              <a:ext uri="{FF2B5EF4-FFF2-40B4-BE49-F238E27FC236}">
                <a16:creationId xmlns:a16="http://schemas.microsoft.com/office/drawing/2014/main" id="{6EAD19BF-3A57-F7DB-C935-CE96C3105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088" y="1769875"/>
            <a:ext cx="8214609" cy="38803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+mj-lt"/>
                <a:cs typeface="+mj-lt"/>
              </a:rPr>
              <a:t>Impairments to digital accessibility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5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 stating that websites need to be perceivable, understandable, operable and robust">
            <a:extLst>
              <a:ext uri="{FF2B5EF4-FFF2-40B4-BE49-F238E27FC236}">
                <a16:creationId xmlns:a16="http://schemas.microsoft.com/office/drawing/2014/main" id="{47BC82E7-B04A-1AD2-A541-D0FAB8AFF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716" y="1445749"/>
            <a:ext cx="5551004" cy="413695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What needs to happen?</a:t>
            </a:r>
          </a:p>
        </p:txBody>
      </p:sp>
    </p:spTree>
    <p:extLst>
      <p:ext uri="{BB962C8B-B14F-4D97-AF65-F5344CB8AC3E}">
        <p14:creationId xmlns:p14="http://schemas.microsoft.com/office/powerpoint/2010/main" val="1408018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text, computer, indoor, computer&#10;&#10;Description automatically generated">
            <a:extLst>
              <a:ext uri="{FF2B5EF4-FFF2-40B4-BE49-F238E27FC236}">
                <a16:creationId xmlns:a16="http://schemas.microsoft.com/office/drawing/2014/main" id="{B3BD4C78-9830-3058-DC17-561C1C89C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157" y="2033870"/>
            <a:ext cx="5285873" cy="320735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6F655-89DF-0EBC-7EF4-A7C7C98D1E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r>
              <a:rPr lang="en-GB" sz="2400">
                <a:ea typeface="+mn-lt"/>
                <a:cs typeface="+mn-lt"/>
              </a:rPr>
              <a:t>Access to information and communications technologies is defined as a </a:t>
            </a:r>
            <a:r>
              <a:rPr lang="en-GB" sz="2400" b="1">
                <a:ea typeface="+mn-lt"/>
                <a:cs typeface="+mn-lt"/>
              </a:rPr>
              <a:t>basic human right</a:t>
            </a:r>
            <a:r>
              <a:rPr lang="en-GB" sz="2400">
                <a:ea typeface="+mn-lt"/>
                <a:cs typeface="+mn-lt"/>
              </a:rPr>
              <a:t> in the United Nations Convention on the Rights of Persons with Disabilities (UN CRPD)</a:t>
            </a:r>
            <a:endParaRPr lang="en-GB" sz="2400">
              <a:cs typeface="Arial"/>
            </a:endParaRPr>
          </a:p>
          <a:p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4089AA-38E3-2965-E9BB-29A4BC50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The legal bit</a:t>
            </a:r>
          </a:p>
        </p:txBody>
      </p:sp>
    </p:spTree>
    <p:extLst>
      <p:ext uri="{BB962C8B-B14F-4D97-AF65-F5344CB8AC3E}">
        <p14:creationId xmlns:p14="http://schemas.microsoft.com/office/powerpoint/2010/main" val="1679128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text, computer, indoor, computer&#10;&#10;Description automatically generated">
            <a:extLst>
              <a:ext uri="{FF2B5EF4-FFF2-40B4-BE49-F238E27FC236}">
                <a16:creationId xmlns:a16="http://schemas.microsoft.com/office/drawing/2014/main" id="{B3BD4C78-9830-3058-DC17-561C1C89C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157" y="2033870"/>
            <a:ext cx="5285873" cy="320735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6F655-89DF-0EBC-7EF4-A7C7C98D1E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r>
              <a:rPr lang="en-GB" sz="2400" b="1">
                <a:ea typeface="+mn-lt"/>
                <a:cs typeface="+mn-lt"/>
              </a:rPr>
              <a:t>Public Sector Bodies (Websites and Mobile Applications) (No. 2) Accessibility Regulations 2018.</a:t>
            </a:r>
            <a:endParaRPr lang="en-US"/>
          </a:p>
          <a:p>
            <a:endParaRPr lang="en-US"/>
          </a:p>
          <a:p>
            <a:r>
              <a:rPr lang="en-GB" sz="2400" b="1">
                <a:ea typeface="+mn-lt"/>
                <a:cs typeface="+mn-lt"/>
              </a:rPr>
              <a:t>WCAG 2.1</a:t>
            </a:r>
            <a:r>
              <a:rPr lang="en-GB" sz="2400">
                <a:ea typeface="+mn-lt"/>
                <a:cs typeface="+mn-lt"/>
              </a:rPr>
              <a:t> guidelines</a:t>
            </a:r>
            <a:endParaRPr lang="en-GB"/>
          </a:p>
          <a:p>
            <a:br>
              <a:rPr lang="en-US"/>
            </a:br>
            <a:r>
              <a:rPr lang="en-GB" sz="2400">
                <a:ea typeface="+mn-lt"/>
                <a:cs typeface="+mn-lt"/>
              </a:rPr>
              <a:t>Failing to meet these means we will be in breach of the </a:t>
            </a:r>
            <a:r>
              <a:rPr lang="en-GB" sz="2400" b="1">
                <a:ea typeface="+mn-lt"/>
                <a:cs typeface="+mn-lt"/>
              </a:rPr>
              <a:t>Equality Act 2010</a:t>
            </a:r>
            <a:r>
              <a:rPr lang="en-GB" sz="2400">
                <a:ea typeface="+mn-lt"/>
                <a:cs typeface="+mn-lt"/>
              </a:rPr>
              <a:t> and the </a:t>
            </a:r>
            <a:r>
              <a:rPr lang="en-GB" sz="2400" b="1">
                <a:ea typeface="+mn-lt"/>
                <a:cs typeface="+mn-lt"/>
              </a:rPr>
              <a:t>Disability Discrimination Act 1995</a:t>
            </a:r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4089AA-38E3-2965-E9BB-29A4BC50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The legal bit</a:t>
            </a:r>
          </a:p>
        </p:txBody>
      </p:sp>
    </p:spTree>
    <p:extLst>
      <p:ext uri="{BB962C8B-B14F-4D97-AF65-F5344CB8AC3E}">
        <p14:creationId xmlns:p14="http://schemas.microsoft.com/office/powerpoint/2010/main" val="253011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EDC13-1D58-3C74-73C6-9CB1DB813D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0701" y="2481184"/>
            <a:ext cx="6437098" cy="1556111"/>
          </a:xfrm>
        </p:spPr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ea typeface="+mn-lt"/>
                <a:cs typeface="+mn-lt"/>
              </a:rPr>
              <a:t>Does anybody in the room use assistive technology to browse the internet or access digital content?</a:t>
            </a:r>
            <a:endParaRPr lang="en-US"/>
          </a:p>
          <a:p>
            <a:br>
              <a:rPr lang="en-US"/>
            </a:b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C2A267-6228-CCB3-1B88-DF89D68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Assistive technologies</a:t>
            </a:r>
          </a:p>
        </p:txBody>
      </p:sp>
    </p:spTree>
    <p:extLst>
      <p:ext uri="{BB962C8B-B14F-4D97-AF65-F5344CB8AC3E}">
        <p14:creationId xmlns:p14="http://schemas.microsoft.com/office/powerpoint/2010/main" val="446064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border collie puppy (Cooper) wearing glasses and a bowtie">
            <a:extLst>
              <a:ext uri="{FF2B5EF4-FFF2-40B4-BE49-F238E27FC236}">
                <a16:creationId xmlns:a16="http://schemas.microsoft.com/office/drawing/2014/main" id="{77383F61-2960-B575-7C20-EE77094B6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968" y="1872215"/>
            <a:ext cx="3769894" cy="401994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EDC13-1D58-3C74-73C6-9CB1DB813D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575" y="2465142"/>
            <a:ext cx="6437098" cy="1556111"/>
          </a:xfrm>
        </p:spPr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ea typeface="+mn-lt"/>
                <a:cs typeface="+mn-lt"/>
              </a:rPr>
              <a:t>Does anyone here wear glasses/contact lenses when looking at a screen?</a:t>
            </a:r>
            <a:endParaRPr lang="en-GB" sz="3000">
              <a:cs typeface="Arial"/>
            </a:endParaRPr>
          </a:p>
          <a:p>
            <a:br>
              <a:rPr lang="en-US"/>
            </a:b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C2A267-6228-CCB3-1B88-DF89D68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Assistive technologies</a:t>
            </a:r>
          </a:p>
        </p:txBody>
      </p:sp>
    </p:spTree>
    <p:extLst>
      <p:ext uri="{BB962C8B-B14F-4D97-AF65-F5344CB8AC3E}">
        <p14:creationId xmlns:p14="http://schemas.microsoft.com/office/powerpoint/2010/main" val="1672099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242B31-B935-5AF0-C0F4-6B7ADB1A4E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numCol="1" spcCol="0" anchor="t">
            <a:normAutofit lnSpcReduction="10000"/>
          </a:bodyPr>
          <a:lstStyle/>
          <a:p>
            <a:endParaRPr lang="en-GB" sz="26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ea typeface="+mn-lt"/>
                <a:cs typeface="+mn-lt"/>
              </a:rPr>
              <a:t>Sip and puff switch</a:t>
            </a: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ea typeface="+mn-lt"/>
                <a:cs typeface="+mn-lt"/>
              </a:rPr>
              <a:t>Oversized trackball mouse</a:t>
            </a: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ea typeface="+mn-lt"/>
                <a:cs typeface="+mn-lt"/>
              </a:rPr>
              <a:t>Adaptive keyboard</a:t>
            </a: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ea typeface="+mn-lt"/>
                <a:cs typeface="+mn-lt"/>
              </a:rPr>
              <a:t>Voice recognition software</a:t>
            </a: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Hearing aids</a:t>
            </a: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Headphones</a:t>
            </a:r>
          </a:p>
          <a:p>
            <a:endParaRPr lang="en-GB"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16C46-FC96-8851-5019-BC72433A03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Screen readers</a:t>
            </a:r>
            <a:endParaRPr lang="en-US" sz="26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Braille keyboards / screen readers</a:t>
            </a:r>
            <a:endParaRPr lang="en-GB" sz="26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Screen magnifiers</a:t>
            </a:r>
            <a:endParaRPr lang="en-GB" sz="26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Head pointers</a:t>
            </a:r>
            <a:endParaRPr lang="en-GB" sz="26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Eye/motion trackers</a:t>
            </a:r>
            <a:endParaRPr lang="en-GB" sz="26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cs typeface="Arial"/>
              </a:rPr>
              <a:t>Single switch entry devices</a:t>
            </a:r>
            <a:endParaRPr lang="en-GB" sz="26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600">
                <a:ea typeface="+mn-lt"/>
                <a:cs typeface="+mn-lt"/>
              </a:rPr>
              <a:t>Mouth stick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06CB6E-9776-D1DD-F7DC-E9CB0B7BB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Assistive technologies</a:t>
            </a:r>
          </a:p>
        </p:txBody>
      </p:sp>
    </p:spTree>
    <p:extLst>
      <p:ext uri="{BB962C8B-B14F-4D97-AF65-F5344CB8AC3E}">
        <p14:creationId xmlns:p14="http://schemas.microsoft.com/office/powerpoint/2010/main" val="4060108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EDC13-1D58-3C74-73C6-9CB1DB813D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575" y="2497226"/>
            <a:ext cx="10600219" cy="1556111"/>
          </a:xfrm>
        </p:spPr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ea typeface="+mn-lt"/>
                <a:cs typeface="+mn-lt"/>
              </a:rPr>
              <a:t>What is the biggest challenge towards creating 100% accessible content?</a:t>
            </a:r>
            <a:endParaRPr lang="en-GB" sz="3000">
              <a:cs typeface="Arial"/>
            </a:endParaRPr>
          </a:p>
          <a:p>
            <a:br>
              <a:rPr lang="en-US"/>
            </a:b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C2A267-6228-CCB3-1B88-DF89D68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Digital</a:t>
            </a:r>
            <a:r>
              <a:rPr lang="en-GB" dirty="0"/>
              <a:t> accessibility</a:t>
            </a:r>
          </a:p>
        </p:txBody>
      </p:sp>
    </p:spTree>
    <p:extLst>
      <p:ext uri="{BB962C8B-B14F-4D97-AF65-F5344CB8AC3E}">
        <p14:creationId xmlns:p14="http://schemas.microsoft.com/office/powerpoint/2010/main" val="3574612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Readability of content (avoid large chunks of text)</a:t>
            </a:r>
          </a:p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Structure of content (tagging content appropriately)</a:t>
            </a:r>
          </a:p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Link text (must be descriptive)</a:t>
            </a:r>
          </a:p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Page layout (must follow a logical order)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800" dirty="0">
                <a:ea typeface="+mn-lt"/>
                <a:cs typeface="+mn-lt"/>
              </a:rPr>
              <a:t>Colour contrast (must be 4.5:1 between text and background)</a:t>
            </a:r>
            <a:endParaRPr lang="en-US" sz="2800" dirty="0">
              <a:ea typeface="+mn-lt"/>
              <a:cs typeface="+mn-lt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800" dirty="0">
                <a:ea typeface="+mn-lt"/>
                <a:cs typeface="+mn-lt"/>
              </a:rPr>
              <a:t>Images (must have alt-text)</a:t>
            </a:r>
            <a:endParaRPr lang="en-US" sz="2800" dirty="0">
              <a:ea typeface="+mn-lt"/>
              <a:cs typeface="+mn-lt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800" dirty="0">
                <a:ea typeface="+mn-lt"/>
                <a:cs typeface="+mn-lt"/>
              </a:rPr>
              <a:t>Video (must have captions and a transcript with audio descriptions)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Accessible web pages</a:t>
            </a:r>
          </a:p>
        </p:txBody>
      </p:sp>
    </p:spTree>
    <p:extLst>
      <p:ext uri="{BB962C8B-B14F-4D97-AF65-F5344CB8AC3E}">
        <p14:creationId xmlns:p14="http://schemas.microsoft.com/office/powerpoint/2010/main" val="3923210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2485D0EC-B264-E207-8BAC-874E1850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705" y="1644070"/>
            <a:ext cx="4700336" cy="441207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6F655-89DF-0EBC-7EF4-A7C7C98D1E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r>
              <a:rPr lang="en-GB" sz="2400" dirty="0">
                <a:ea typeface="+mn-lt"/>
                <a:cs typeface="+mn-lt"/>
              </a:rPr>
              <a:t>The web components library provides web editors with tools to build their pages. </a:t>
            </a:r>
            <a:endParaRPr lang="en-US" dirty="0">
              <a:cs typeface="Arial"/>
            </a:endParaRPr>
          </a:p>
          <a:p>
            <a:endParaRPr lang="en-GB" sz="2400">
              <a:ea typeface="+mn-lt"/>
              <a:cs typeface="+mn-lt"/>
            </a:endParaRPr>
          </a:p>
          <a:p>
            <a:r>
              <a:rPr lang="en-GB" sz="2400" dirty="0">
                <a:ea typeface="+mn-lt"/>
                <a:cs typeface="+mn-lt"/>
              </a:rPr>
              <a:t>These components are designed to be accessible.</a:t>
            </a:r>
            <a:endParaRPr lang="en-GB" dirty="0">
              <a:ea typeface="+mn-lt"/>
              <a:cs typeface="+mn-lt"/>
            </a:endParaRPr>
          </a:p>
          <a:p>
            <a:endParaRPr lang="en-GB" sz="2400">
              <a:ea typeface="+mn-lt"/>
              <a:cs typeface="+mn-lt"/>
            </a:endParaRPr>
          </a:p>
          <a:p>
            <a:r>
              <a:rPr lang="en-GB" sz="2400" b="1" dirty="0">
                <a:ea typeface="+mn-lt"/>
                <a:cs typeface="+mn-lt"/>
              </a:rPr>
              <a:t>This is a finite list accessed via the WCM. </a:t>
            </a:r>
            <a:endParaRPr lang="en-GB" dirty="0">
              <a:ea typeface="+mn-lt"/>
              <a:cs typeface="+mn-lt"/>
            </a:endParaRPr>
          </a:p>
          <a:p>
            <a:endParaRPr lang="en-GB" sz="2400" b="1">
              <a:cs typeface="Arial"/>
            </a:endParaRPr>
          </a:p>
          <a:p>
            <a:br>
              <a:rPr lang="en-US" dirty="0"/>
            </a:br>
            <a:endParaRPr lang="en-US"/>
          </a:p>
          <a:p>
            <a:br>
              <a:rPr lang="en-US" dirty="0"/>
            </a:b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4089AA-38E3-2965-E9BB-29A4BC50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Accessible web pages</a:t>
            </a:r>
          </a:p>
        </p:txBody>
      </p:sp>
    </p:spTree>
    <p:extLst>
      <p:ext uri="{BB962C8B-B14F-4D97-AF65-F5344CB8AC3E}">
        <p14:creationId xmlns:p14="http://schemas.microsoft.com/office/powerpoint/2010/main" val="1320819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Ensure that the page follows a logical reading order</a:t>
            </a:r>
          </a:p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Tag sections of text appropriately (heading, paragraph, list etc)</a:t>
            </a:r>
          </a:p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Headings are </a:t>
            </a:r>
            <a:r>
              <a:rPr lang="en-GB" sz="2800" dirty="0">
                <a:ea typeface="+mn-lt"/>
                <a:cs typeface="+mn-lt"/>
              </a:rPr>
              <a:t>hierarchical. Each page/document has only one h1. Following this must be h2's. Subheadings of h2 must be h3 etc.</a:t>
            </a:r>
          </a:p>
          <a:p>
            <a:pPr marL="457200" indent="-457200">
              <a:buChar char="•"/>
            </a:pPr>
            <a:r>
              <a:rPr lang="en-GB" sz="2800" dirty="0">
                <a:ea typeface="+mn-lt"/>
                <a:cs typeface="+mn-lt"/>
              </a:rPr>
              <a:t>Use accordions for small sections of non-essential text. If the text is essential do not hide it in an accordion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Page layout</a:t>
            </a:r>
          </a:p>
        </p:txBody>
      </p:sp>
    </p:spTree>
    <p:extLst>
      <p:ext uri="{BB962C8B-B14F-4D97-AF65-F5344CB8AC3E}">
        <p14:creationId xmlns:p14="http://schemas.microsoft.com/office/powerpoint/2010/main" val="1543994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672528"/>
            <a:ext cx="10856685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endParaRPr lang="en-GB" sz="3000">
              <a:cs typeface="Arial"/>
            </a:endParaRP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Break large sections of text down to smaller paragraphs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Avoid ambiguous language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Avoid technical language (unless explained clearly)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Bullet points are great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For web pages use the inbuilt readability checker in the WCM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Readability</a:t>
            </a:r>
          </a:p>
        </p:txBody>
      </p:sp>
    </p:spTree>
    <p:extLst>
      <p:ext uri="{BB962C8B-B14F-4D97-AF65-F5344CB8AC3E}">
        <p14:creationId xmlns:p14="http://schemas.microsoft.com/office/powerpoint/2010/main" val="2923158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Hyperlinks are used to connect information online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Link text must be descriptive and let the user know where the link will take them and what to expect</a:t>
            </a:r>
            <a:endParaRPr lang="en-GB" dirty="0"/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Do not use the link URL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Do not use "Click here", "here" and "this"</a:t>
            </a:r>
          </a:p>
          <a:p>
            <a:endParaRPr lang="en-GB" sz="3000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Link text</a:t>
            </a:r>
          </a:p>
        </p:txBody>
      </p:sp>
    </p:spTree>
    <p:extLst>
      <p:ext uri="{BB962C8B-B14F-4D97-AF65-F5344CB8AC3E}">
        <p14:creationId xmlns:p14="http://schemas.microsoft.com/office/powerpoint/2010/main" val="965143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5442149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All</a:t>
            </a:r>
            <a:r>
              <a:rPr lang="en-GB" sz="2800" dirty="0">
                <a:ea typeface="+mn-lt"/>
                <a:cs typeface="+mn-lt"/>
              </a:rPr>
              <a:t> text elements must have a colour contrast ratio of 4.5:1 with the background</a:t>
            </a:r>
          </a:p>
          <a:p>
            <a:pPr marL="457200" indent="-457200">
              <a:buChar char="•"/>
            </a:pPr>
            <a:r>
              <a:rPr lang="en-GB" sz="2800" dirty="0">
                <a:cs typeface="Arial"/>
              </a:rPr>
              <a:t>If you have text on an image the same rule applies. You will need a coloured background for the text, or for it to be in negative space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Colour contrast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775BBF8-9784-F05B-C256-C44A8E85FDFB}"/>
              </a:ext>
            </a:extLst>
          </p:cNvPr>
          <p:cNvSpPr txBox="1">
            <a:spLocks/>
          </p:cNvSpPr>
          <p:nvPr/>
        </p:nvSpPr>
        <p:spPr>
          <a:xfrm>
            <a:off x="6172644" y="2456831"/>
            <a:ext cx="5442149" cy="6802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91440" tIns="45720" rIns="91440" bIns="45720" numCol="1" spcCol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kern="1200" baseline="0">
                <a:solidFill>
                  <a:srgbClr val="1A3F8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rgbClr val="FFFF00"/>
                </a:solidFill>
                <a:cs typeface="Arial"/>
              </a:rPr>
              <a:t>Poor colour contrast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D03A7715-DE8A-3426-5147-CD320AD02BE3}"/>
              </a:ext>
            </a:extLst>
          </p:cNvPr>
          <p:cNvSpPr txBox="1">
            <a:spLocks/>
          </p:cNvSpPr>
          <p:nvPr/>
        </p:nvSpPr>
        <p:spPr>
          <a:xfrm>
            <a:off x="6222204" y="3540977"/>
            <a:ext cx="5442149" cy="680263"/>
          </a:xfrm>
          <a:prstGeom prst="rect">
            <a:avLst/>
          </a:prstGeom>
          <a:solidFill>
            <a:schemeClr val="tx1"/>
          </a:solidFill>
        </p:spPr>
        <p:txBody>
          <a:bodyPr lIns="91440" tIns="45720" rIns="91440" bIns="45720" numCol="1" spcCol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kern="1200" baseline="0">
                <a:solidFill>
                  <a:srgbClr val="1A3F8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bg1"/>
                </a:solidFill>
                <a:cs typeface="Arial"/>
              </a:rPr>
              <a:t>Good colour contrast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669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648082"/>
            <a:ext cx="10856685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Ensure that the image is relevant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Ensure that the image is good quality and high resolution. Check how it looks on both mobile and on large screens</a:t>
            </a:r>
          </a:p>
          <a:p>
            <a:endParaRPr lang="en-GB" sz="3000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Images</a:t>
            </a:r>
          </a:p>
        </p:txBody>
      </p:sp>
    </p:spTree>
    <p:extLst>
      <p:ext uri="{BB962C8B-B14F-4D97-AF65-F5344CB8AC3E}">
        <p14:creationId xmlns:p14="http://schemas.microsoft.com/office/powerpoint/2010/main" val="986592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648082"/>
            <a:ext cx="10856685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All</a:t>
            </a:r>
            <a:r>
              <a:rPr lang="en-GB" sz="3000" dirty="0">
                <a:ea typeface="+mn-lt"/>
                <a:cs typeface="+mn-lt"/>
              </a:rPr>
              <a:t> images</a:t>
            </a:r>
            <a:r>
              <a:rPr lang="en-GB" sz="3000" dirty="0">
                <a:cs typeface="Arial"/>
              </a:rPr>
              <a:t> </a:t>
            </a:r>
            <a:r>
              <a:rPr lang="en-GB" sz="3000" dirty="0">
                <a:ea typeface="+mn-lt"/>
                <a:cs typeface="+mn-lt"/>
              </a:rPr>
              <a:t>must have alt-text</a:t>
            </a:r>
            <a:endParaRPr lang="en-US" dirty="0">
              <a:ea typeface="+mn-lt"/>
              <a:cs typeface="+mn-lt"/>
            </a:endParaRP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This is descriptive text read out by screen readers (or other assistive technology) for visually impaired users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If you have created an infographic, you must ensure that the details and information are also covered in the page 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Images</a:t>
            </a:r>
          </a:p>
        </p:txBody>
      </p:sp>
    </p:spTree>
    <p:extLst>
      <p:ext uri="{BB962C8B-B14F-4D97-AF65-F5344CB8AC3E}">
        <p14:creationId xmlns:p14="http://schemas.microsoft.com/office/powerpoint/2010/main" val="1220111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648082"/>
            <a:ext cx="10856685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Images must also meet colour contrast standards</a:t>
            </a:r>
            <a:endParaRPr lang="en-US" dirty="0">
              <a:cs typeface="Arial"/>
            </a:endParaRP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If there is text on the image place it in negative space (e.g. sky) or place a coloured background behind, then ensure that the text colour passes.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Images</a:t>
            </a:r>
          </a:p>
        </p:txBody>
      </p:sp>
    </p:spTree>
    <p:extLst>
      <p:ext uri="{BB962C8B-B14F-4D97-AF65-F5344CB8AC3E}">
        <p14:creationId xmlns:p14="http://schemas.microsoft.com/office/powerpoint/2010/main" val="3541504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00F77731-46F7-0040-B2A1-D5CBC55D1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034" y="1604152"/>
            <a:ext cx="4391102" cy="2379696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77A71A5-B168-F069-3233-741C8613C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93" y="1606719"/>
            <a:ext cx="4539785" cy="2374563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DC4A740-188A-0DB3-BB30-322E91BB0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26" y="4278927"/>
            <a:ext cx="4589346" cy="237653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Images</a:t>
            </a:r>
          </a:p>
        </p:txBody>
      </p:sp>
    </p:spTree>
    <p:extLst>
      <p:ext uri="{BB962C8B-B14F-4D97-AF65-F5344CB8AC3E}">
        <p14:creationId xmlns:p14="http://schemas.microsoft.com/office/powerpoint/2010/main" val="1548489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All</a:t>
            </a:r>
            <a:r>
              <a:rPr lang="en-GB" sz="3000" dirty="0">
                <a:ea typeface="+mn-lt"/>
                <a:cs typeface="+mn-lt"/>
              </a:rPr>
              <a:t> video must have captions and a transcript that includes audio descriptions (this includes unsaid text and descriptions of items such as graphs and tables)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See our </a:t>
            </a:r>
            <a:r>
              <a:rPr lang="en-GB" sz="3000" dirty="0">
                <a:solidFill>
                  <a:srgbClr val="0070C0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accessibility page</a:t>
            </a:r>
            <a:r>
              <a:rPr lang="en-GB" sz="3000" dirty="0">
                <a:cs typeface="Arial"/>
              </a:rPr>
              <a:t> or </a:t>
            </a:r>
            <a:r>
              <a:rPr lang="en-GB" sz="3000" dirty="0">
                <a:solidFill>
                  <a:srgbClr val="0070C0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our video team</a:t>
            </a:r>
            <a:r>
              <a:rPr lang="en-GB" sz="3000" dirty="0">
                <a:cs typeface="Arial"/>
              </a:rPr>
              <a:t> for more information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610510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>
                <a:cs typeface="Arial"/>
              </a:rPr>
              <a:t>All</a:t>
            </a:r>
            <a:r>
              <a:rPr lang="en-GB" sz="3000">
                <a:ea typeface="+mn-lt"/>
                <a:cs typeface="+mn-lt"/>
              </a:rPr>
              <a:t> audio (podcasts etc) must have also a transcript. These follow the same guidance as video transcripts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Audio</a:t>
            </a:r>
          </a:p>
        </p:txBody>
      </p:sp>
    </p:spTree>
    <p:extLst>
      <p:ext uri="{BB962C8B-B14F-4D97-AF65-F5344CB8AC3E}">
        <p14:creationId xmlns:p14="http://schemas.microsoft.com/office/powerpoint/2010/main" val="617083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Everything mentioned previously also applies to all files hosted on our website</a:t>
            </a:r>
            <a:endParaRPr lang="en-US" dirty="0">
              <a:cs typeface="Arial"/>
            </a:endParaRP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PDF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Word (</a:t>
            </a:r>
            <a:r>
              <a:rPr lang="en-GB" sz="3000" dirty="0">
                <a:solidFill>
                  <a:srgbClr val="0070C0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there is a Word template available</a:t>
            </a:r>
            <a:r>
              <a:rPr lang="en-GB" sz="3000" dirty="0">
                <a:cs typeface="Arial"/>
              </a:rPr>
              <a:t>)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PowerPoint (</a:t>
            </a:r>
            <a:r>
              <a:rPr lang="en-GB" sz="3000" dirty="0">
                <a:solidFill>
                  <a:srgbClr val="0070C0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there is a PowerPoint template available</a:t>
            </a:r>
            <a:r>
              <a:rPr lang="en-GB" sz="3000" dirty="0">
                <a:cs typeface="Arial"/>
              </a:rPr>
              <a:t>)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Excel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Files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56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r>
              <a:rPr lang="en-GB" sz="3000">
                <a:cs typeface="Arial"/>
              </a:rPr>
              <a:t>When creating a file for publication online please first ask whether it would work better as a web page.</a:t>
            </a:r>
          </a:p>
          <a:p>
            <a:r>
              <a:rPr lang="en-GB" sz="3000">
                <a:cs typeface="Arial"/>
              </a:rPr>
              <a:t>Web pages are much easier to make accessible.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Files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37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2400" dirty="0">
                <a:cs typeface="Arial"/>
              </a:rPr>
              <a:t>When procuring any digital content/app/software that will be accessed online ensure digital accessibility is in the brief</a:t>
            </a:r>
            <a:endParaRPr lang="en-US" sz="2400">
              <a:cs typeface="Arial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400" dirty="0">
                <a:cs typeface="Arial"/>
              </a:rPr>
              <a:t>Ask whether they can meet standards outlined in WCAG 2.1</a:t>
            </a:r>
            <a:endParaRPr lang="en-US" sz="2400">
              <a:cs typeface="Arial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400" dirty="0">
                <a:cs typeface="Arial"/>
              </a:rPr>
              <a:t>Let the provider know that compliance is a legal requirement for UK universities</a:t>
            </a:r>
            <a:endParaRPr lang="en-US" sz="2400">
              <a:cs typeface="Arial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400" dirty="0">
                <a:cs typeface="Arial"/>
              </a:rPr>
              <a:t>For support in including accessibility in the brief, contact DCM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400" dirty="0">
                <a:cs typeface="Arial"/>
              </a:rPr>
              <a:t>Ask for a test/sample/example so that this can be tested by us in house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2400" dirty="0">
                <a:cs typeface="Arial"/>
              </a:rPr>
              <a:t>Any non-compliant services must legally be listed in our accessibility statement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Procurement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38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Include digital accessibility in the brief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Ask whether they can meet standards outlined in WCAG 2.1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Let the agency know that it is a legal requirement for UK universities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For support in including accessibility in the brief, contact DCM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Working with agencies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172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Image with the words kindness, integrity, inclusion, collaboration and courage">
            <a:extLst>
              <a:ext uri="{FF2B5EF4-FFF2-40B4-BE49-F238E27FC236}">
                <a16:creationId xmlns:a16="http://schemas.microsoft.com/office/drawing/2014/main" id="{F98CE211-7248-A3E8-266E-9B798B5C1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23" y="1768599"/>
            <a:ext cx="3305331" cy="373303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6397112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The Digital Development and Content teams are happy to help with any accessibility questions you may have</a:t>
            </a:r>
            <a:endParaRPr lang="en-US" dirty="0">
              <a:cs typeface="Arial"/>
            </a:endParaRP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We prefer to be contacted </a:t>
            </a:r>
            <a:r>
              <a:rPr lang="en-GB" sz="3000" b="1" dirty="0">
                <a:cs typeface="Arial"/>
              </a:rPr>
              <a:t>before</a:t>
            </a:r>
            <a:r>
              <a:rPr lang="en-GB" sz="3000" dirty="0">
                <a:cs typeface="Arial"/>
              </a:rPr>
              <a:t> a project rather than afterwards</a:t>
            </a:r>
          </a:p>
          <a:p>
            <a:pPr marL="457200" indent="-457200">
              <a:buChar char="•"/>
            </a:pPr>
            <a:r>
              <a:rPr lang="en-GB" sz="3000" dirty="0">
                <a:cs typeface="Arial"/>
              </a:rPr>
              <a:t>Contact dcm@sussex.ac.uk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Contact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7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Image with the words kindness, integrity, inclusion, collaboration and courage">
            <a:extLst>
              <a:ext uri="{FF2B5EF4-FFF2-40B4-BE49-F238E27FC236}">
                <a16:creationId xmlns:a16="http://schemas.microsoft.com/office/drawing/2014/main" id="{F98CE211-7248-A3E8-266E-9B798B5C1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23" y="1768599"/>
            <a:ext cx="3305331" cy="373303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6397112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>
                <a:cs typeface="Arial"/>
              </a:rPr>
              <a:t>Specific training sessions can be arranged for teams/departments on any areas covered today.</a:t>
            </a:r>
            <a:endParaRPr lang="en-US" sz="3000">
              <a:cs typeface="Arial"/>
            </a:endParaRPr>
          </a:p>
          <a:p>
            <a:pPr marL="457200" indent="-457200">
              <a:buChar char="•"/>
            </a:pPr>
            <a:r>
              <a:rPr lang="en-GB" sz="3000">
                <a:cs typeface="Arial"/>
              </a:rPr>
              <a:t>Contact dcm@sussex.ac.uk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46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E5BA56-B186-7691-1953-8BC233B2E7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5381113" cy="3926506"/>
          </a:xfrm>
        </p:spPr>
        <p:txBody>
          <a:bodyPr lIns="91440" tIns="45720" rIns="91440" bIns="45720" numCol="1" spcCol="0" anchor="t">
            <a:noAutofit/>
          </a:bodyPr>
          <a:lstStyle/>
          <a:p>
            <a:pPr marL="457200" indent="-457200"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Brand homepage</a:t>
            </a:r>
          </a:p>
          <a:p>
            <a:pPr marL="457200" indent="-457200"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Staff guides to the website</a:t>
            </a:r>
          </a:p>
          <a:p>
            <a:pPr marL="457200" indent="-457200"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Creating accessible content (how-to guides)</a:t>
            </a:r>
          </a:p>
          <a:p>
            <a:pPr marL="457200" indent="-457200"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 accessibility statement</a:t>
            </a:r>
          </a:p>
          <a:p>
            <a:pPr marL="457200" indent="-457200">
              <a:buChar char="•"/>
            </a:pPr>
            <a:endParaRPr lang="en-GB" sz="3000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BC7EB-17B4-3755-167A-9AD38DE8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/>
              <a:t>Useful links</a:t>
            </a:r>
            <a:endParaRPr lang="en-US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8DAC278-4547-8221-BD0A-F523C30B83AD}"/>
              </a:ext>
            </a:extLst>
          </p:cNvPr>
          <p:cNvSpPr txBox="1">
            <a:spLocks/>
          </p:cNvSpPr>
          <p:nvPr/>
        </p:nvSpPr>
        <p:spPr>
          <a:xfrm>
            <a:off x="6308936" y="1465611"/>
            <a:ext cx="5381113" cy="3926506"/>
          </a:xfrm>
          <a:prstGeom prst="rect">
            <a:avLst/>
          </a:prstGeom>
        </p:spPr>
        <p:txBody>
          <a:bodyPr lIns="91440" tIns="45720" rIns="91440" bIns="45720" numCol="1" spcCol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kern="1200" baseline="0">
                <a:solidFill>
                  <a:srgbClr val="1A3F8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Text over image checker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Webaim colour contrast checker</a:t>
            </a:r>
            <a:endParaRPr lang="en-US" sz="3000">
              <a:solidFill>
                <a:srgbClr val="0070C0"/>
              </a:solidFill>
              <a:cs typeface="Arial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Content Accessibility Guidelines (WCAG) 2.1 outline</a:t>
            </a:r>
            <a:endParaRPr lang="en-GB" sz="3000">
              <a:solidFill>
                <a:srgbClr val="0070C0"/>
              </a:solidFill>
              <a:cs typeface="Arial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how-to videos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GB" sz="3000" dirty="0">
                <a:solidFill>
                  <a:srgbClr val="0070C0"/>
                </a:solidFill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Government pages on web accessibility</a:t>
            </a:r>
          </a:p>
        </p:txBody>
      </p:sp>
    </p:spTree>
    <p:extLst>
      <p:ext uri="{BB962C8B-B14F-4D97-AF65-F5344CB8AC3E}">
        <p14:creationId xmlns:p14="http://schemas.microsoft.com/office/powerpoint/2010/main" val="2900331989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0</TotalTime>
  <Words>1094</Words>
  <Application>Microsoft Macintosh PowerPoint</Application>
  <PresentationFormat>Widescreen</PresentationFormat>
  <Paragraphs>151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Arial</vt:lpstr>
      <vt:lpstr>Arial,Sans-Serif</vt:lpstr>
      <vt:lpstr>Calibri</vt:lpstr>
      <vt:lpstr>Georgia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Digital accessibility</vt:lpstr>
      <vt:lpstr>What is digital accessibility?</vt:lpstr>
      <vt:lpstr>What is digital accessibility?</vt:lpstr>
      <vt:lpstr>What is digital accessibility?</vt:lpstr>
      <vt:lpstr>What is digital accessibility?</vt:lpstr>
      <vt:lpstr>Digital accessibility</vt:lpstr>
      <vt:lpstr>Impairments to digital accessibility</vt:lpstr>
      <vt:lpstr>Impairments to digital accessibility</vt:lpstr>
      <vt:lpstr>What needs to happen?</vt:lpstr>
      <vt:lpstr>The legal bit</vt:lpstr>
      <vt:lpstr>The legal bit</vt:lpstr>
      <vt:lpstr>Assistive technologies</vt:lpstr>
      <vt:lpstr>Assistive technologies</vt:lpstr>
      <vt:lpstr>Assistive technologies</vt:lpstr>
      <vt:lpstr>Digital accessibility</vt:lpstr>
      <vt:lpstr>Accessible web pages</vt:lpstr>
      <vt:lpstr>Accessible web pages</vt:lpstr>
      <vt:lpstr>Page layout</vt:lpstr>
      <vt:lpstr>Readability</vt:lpstr>
      <vt:lpstr>Link text</vt:lpstr>
      <vt:lpstr>Colour contrast</vt:lpstr>
      <vt:lpstr>Images</vt:lpstr>
      <vt:lpstr>Images</vt:lpstr>
      <vt:lpstr>Images</vt:lpstr>
      <vt:lpstr>Images</vt:lpstr>
      <vt:lpstr>Video</vt:lpstr>
      <vt:lpstr>Audio</vt:lpstr>
      <vt:lpstr>Files</vt:lpstr>
      <vt:lpstr>Files</vt:lpstr>
      <vt:lpstr>Procurement</vt:lpstr>
      <vt:lpstr>Working with agencies</vt:lpstr>
      <vt:lpstr>Contact</vt:lpstr>
      <vt:lpstr>Training</vt:lpstr>
      <vt:lpstr>Useful 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Rogers</dc:creator>
  <cp:lastModifiedBy>Microsoft Office User</cp:lastModifiedBy>
  <cp:revision>104</cp:revision>
  <dcterms:created xsi:type="dcterms:W3CDTF">2020-02-03T12:08:13Z</dcterms:created>
  <dcterms:modified xsi:type="dcterms:W3CDTF">2023-05-17T15:28:14Z</dcterms:modified>
</cp:coreProperties>
</file>