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5"/>
    <p:sldMasterId id="2147483661" r:id="rId6"/>
  </p:sldMasterIdLst>
  <p:notesMasterIdLst>
    <p:notesMasterId r:id="rId12"/>
  </p:notesMasterIdLst>
  <p:handoutMasterIdLst>
    <p:handoutMasterId r:id="rId13"/>
  </p:handoutMasterIdLst>
  <p:sldIdLst>
    <p:sldId id="281" r:id="rId7"/>
    <p:sldId id="276" r:id="rId8"/>
    <p:sldId id="280" r:id="rId9"/>
    <p:sldId id="274" r:id="rId10"/>
    <p:sldId id="282" r:id="rId11"/>
  </p:sldIdLst>
  <p:sldSz cx="9144000" cy="6858000" type="screen4x3"/>
  <p:notesSz cx="6797675" cy="987425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HelveticaNeue-Light" pitchFamily="34" charset="0"/>
        <a:ea typeface="ＭＳ Ｐゴシック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1736B9"/>
    <a:srgbClr val="BBE0E3"/>
    <a:srgbClr val="006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CFD470-DE9B-4E0E-9109-02916E92C3B0}" type="doc">
      <dgm:prSet loTypeId="urn:microsoft.com/office/officeart/2005/8/layout/gear1" loCatId="cycle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7E17DDC0-5999-4866-BFD5-D8AD3EEDD60A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smtClean="0">
              <a:latin typeface="Calibri"/>
              <a:ea typeface="+mn-ea"/>
              <a:cs typeface="+mn-cs"/>
            </a:rPr>
            <a:t>Attribution (CC BY)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7504EC36-F048-47ED-A4D0-D17E15652336}" type="parTrans" cxnId="{9A222A1B-7905-4380-94C8-7F226790F88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C84CE3E-9D9B-4ECB-B9E8-52C6FF8455A4}" type="sibTrans" cxnId="{9A222A1B-7905-4380-94C8-7F226790F88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46585962-8EB4-40AF-BDEB-1E8EC16B3321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smtClean="0">
              <a:latin typeface="Calibri"/>
              <a:ea typeface="+mn-ea"/>
              <a:cs typeface="+mn-cs"/>
            </a:rPr>
            <a:t>Commercial and derivative restrictions (CC BY-NC +ND)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48C92A34-512B-413C-BE35-18627465ADF2}" type="parTrans" cxnId="{D11BB629-9092-4DF8-8C71-5FBD0D63CC5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BA501F0-8D6D-4B17-ACD7-8DCF2999C331}" type="sibTrans" cxnId="{D11BB629-9092-4DF8-8C71-5FBD0D63CC5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DEE1EB36-E252-4553-A023-27B345540CB4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smtClean="0">
              <a:latin typeface="Calibri"/>
              <a:ea typeface="+mn-ea"/>
              <a:cs typeface="+mn-cs"/>
            </a:rPr>
            <a:t>Share Alike restrictions (CC BY-SA)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CAFDB191-8478-4EAA-ADC2-EA7CB611684E}" type="parTrans" cxnId="{D9483AD0-267D-4293-958F-7B7C57CFA65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D2571F8-4F68-42B0-B1A1-C49B002B9D3D}" type="sibTrans" cxnId="{D9483AD0-267D-4293-958F-7B7C57CFA65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2AA3AA5-2787-4FF1-8C41-74EB683B1F8A}">
      <dgm:prSet phldrT="[Text]" custT="1"/>
      <dgm:spPr>
        <a:xfrm rot="20700000">
          <a:off x="3178193" y="198256"/>
          <a:ext cx="2003388" cy="2003388"/>
        </a:xfrm>
        <a:prstGeom prst="gear6">
          <a:avLst/>
        </a:prstGeom>
      </dgm:spPr>
      <dgm:t>
        <a:bodyPr/>
        <a:lstStyle/>
        <a:p>
          <a:r>
            <a:rPr lang="en-GB" sz="1100" dirty="0" smtClean="0">
              <a:latin typeface="Calibri"/>
              <a:ea typeface="+mn-ea"/>
              <a:cs typeface="+mn-cs"/>
            </a:rPr>
            <a:t>Open Access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2BF63B6D-A110-4171-9C22-91DD2A3E7A01}" type="parTrans" cxnId="{BA790DA1-9B73-43A6-85E8-E9BF26B28B8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FD1DF98-38A7-4381-AEAE-C64BD10B8D41}" type="sibTrans" cxnId="{BA790DA1-9B73-43A6-85E8-E9BF26B28B83}">
      <dgm:prSet/>
      <dgm:spPr>
        <a:xfrm>
          <a:off x="2714788" y="-244497"/>
          <a:ext cx="2819130" cy="281913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781A2D5-16B7-4426-8B58-CF0A0EF122B4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smtClean="0">
              <a:latin typeface="Calibri"/>
              <a:ea typeface="+mn-ea"/>
              <a:cs typeface="+mn-cs"/>
            </a:rPr>
            <a:t>Gratis - free to view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3797A84A-077F-4F14-BD16-DB3C81F17575}" type="parTrans" cxnId="{587D617A-B976-4B66-A6C3-1EA5709FE7A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9D2F661-6A64-4546-8E29-C19EA2BA5A6C}" type="sibTrans" cxnId="{587D617A-B976-4B66-A6C3-1EA5709FE7A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5CAC30F-0851-437D-8C64-7E3F2DFD1E73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dirty="0" err="1" smtClean="0">
              <a:latin typeface="Calibri"/>
              <a:ea typeface="+mn-ea"/>
              <a:cs typeface="+mn-cs"/>
            </a:rPr>
            <a:t>Libre</a:t>
          </a:r>
          <a:r>
            <a:rPr lang="en-GB" sz="1100" dirty="0" smtClean="0">
              <a:latin typeface="Calibri"/>
              <a:ea typeface="+mn-ea"/>
              <a:cs typeface="+mn-cs"/>
            </a:rPr>
            <a:t> - free to view AND free to use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002ACCB8-238D-4368-8893-B9E376C54E7A}" type="parTrans" cxnId="{D8CD277B-598F-4099-8C7B-18E3DA0A29D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CA82565-1733-43FF-AD6A-5875D2CF296D}" type="sibTrans" cxnId="{D8CD277B-598F-4099-8C7B-18E3DA0A29D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B84BEC3-29CE-4D18-9ABA-5600285E44F6}">
      <dgm:prSet phldrT="[Text]" custT="1"/>
      <dgm:spPr>
        <a:xfrm>
          <a:off x="3668712" y="2273418"/>
          <a:ext cx="2811462" cy="2811462"/>
        </a:xfrm>
        <a:prstGeom prst="gear9">
          <a:avLst/>
        </a:prstGeom>
      </dgm:spPr>
      <dgm:t>
        <a:bodyPr/>
        <a:lstStyle/>
        <a:p>
          <a:r>
            <a:rPr lang="en-GB" sz="1200" dirty="0" smtClean="0">
              <a:latin typeface="Calibri"/>
              <a:ea typeface="+mn-ea"/>
              <a:cs typeface="+mn-cs"/>
            </a:rPr>
            <a:t>Reuse of Manuscript</a:t>
          </a:r>
          <a:endParaRPr lang="en-GB" sz="1200" dirty="0">
            <a:latin typeface="Calibri"/>
            <a:ea typeface="+mn-ea"/>
            <a:cs typeface="+mn-cs"/>
          </a:endParaRPr>
        </a:p>
      </dgm:t>
    </dgm:pt>
    <dgm:pt modelId="{36ECF0C6-87D6-4FB5-8D15-270891B96D2D}" type="parTrans" cxnId="{CCB4E166-F5F0-4C3B-A809-AC49E66C4EF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0EC54C2-271F-46F8-8A7E-40517E481B05}" type="sibTrans" cxnId="{CCB4E166-F5F0-4C3B-A809-AC49E66C4EFB}">
      <dgm:prSet/>
      <dgm:spPr>
        <a:xfrm>
          <a:off x="3462732" y="1843346"/>
          <a:ext cx="3598672" cy="3598672"/>
        </a:xfrm>
        <a:prstGeom prst="circularArrow">
          <a:avLst>
            <a:gd name="adj1" fmla="val 4687"/>
            <a:gd name="adj2" fmla="val 299029"/>
            <a:gd name="adj3" fmla="val 2534442"/>
            <a:gd name="adj4" fmla="val 15822453"/>
            <a:gd name="adj5" fmla="val 5469"/>
          </a:avLst>
        </a:prstGeom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F78D12E-D7A3-460E-93B3-6C874E8D29E9}">
      <dgm:prSet phldrT="[Text]" custT="1"/>
      <dgm:spPr>
        <a:xfrm>
          <a:off x="2032952" y="1608891"/>
          <a:ext cx="2044700" cy="2044700"/>
        </a:xfrm>
        <a:prstGeom prst="gear6">
          <a:avLst/>
        </a:prstGeom>
      </dgm:spPr>
      <dgm:t>
        <a:bodyPr/>
        <a:lstStyle/>
        <a:p>
          <a:r>
            <a:rPr lang="en-GB" sz="1200" dirty="0" smtClean="0">
              <a:latin typeface="Calibri"/>
              <a:ea typeface="+mn-ea"/>
              <a:cs typeface="+mn-cs"/>
            </a:rPr>
            <a:t>Manuscript Versions and Embargo</a:t>
          </a:r>
          <a:endParaRPr lang="en-GB" sz="1200" dirty="0">
            <a:latin typeface="Calibri"/>
            <a:ea typeface="+mn-ea"/>
            <a:cs typeface="+mn-cs"/>
          </a:endParaRPr>
        </a:p>
      </dgm:t>
    </dgm:pt>
    <dgm:pt modelId="{13111E8E-982B-45AA-A5B6-2EBCAA1BDAAB}" type="parTrans" cxnId="{93414FEE-CB37-4492-AA47-E99ED2B33971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3E6AC97-6202-4367-BE1E-0F1135A0636B}" type="sibTrans" cxnId="{93414FEE-CB37-4492-AA47-E99ED2B33971}">
      <dgm:prSet/>
      <dgm:spPr>
        <a:xfrm>
          <a:off x="1670840" y="1152539"/>
          <a:ext cx="2614660" cy="261466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B7BF278-2BB1-4CCC-BF0A-FC87AD24293E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dirty="0" smtClean="0">
              <a:latin typeface="Calibri"/>
              <a:ea typeface="+mn-ea"/>
              <a:cs typeface="+mn-cs"/>
            </a:rPr>
            <a:t>Yellow (version 1)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2EE2244F-7913-41C2-8BBB-0ABC6D843FD3}" type="parTrans" cxnId="{2EC7B824-0F09-42F5-97B8-D07DEB3DF4D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CA98B4B-F761-4364-85B4-4F33840F2832}" type="sibTrans" cxnId="{2EC7B824-0F09-42F5-97B8-D07DEB3DF4D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F2960FE-7F4E-4FF5-9515-78BC306CF6FA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dirty="0" smtClean="0">
              <a:latin typeface="Calibri"/>
              <a:ea typeface="+mn-ea"/>
              <a:cs typeface="+mn-cs"/>
            </a:rPr>
            <a:t>Green (version 2 w/embargo)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405CE099-61D9-4F2C-8B28-1435A22DAAEC}" type="parTrans" cxnId="{EFAD9E8A-CFE3-4744-91DB-FE72910A726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5DF0E4D-407D-437C-A132-C0B717C536CD}" type="sibTrans" cxnId="{EFAD9E8A-CFE3-4744-91DB-FE72910A726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CD7CAB7-8676-4D2A-B6EE-42DAD725A3B3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smtClean="0">
              <a:latin typeface="Calibri"/>
              <a:ea typeface="+mn-ea"/>
              <a:cs typeface="+mn-cs"/>
            </a:rPr>
            <a:t>Gold (version 3 immediately)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08F03313-C412-4063-9149-D3EF361DADAE}" type="parTrans" cxnId="{3EFB6D4E-F50D-4F22-AEC7-ED1CD238E2B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8AD12AE-D100-4F10-B579-8C98D7E6EC5B}" type="sibTrans" cxnId="{3EFB6D4E-F50D-4F22-AEC7-ED1CD238E2B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DC668C6-1C1D-49C1-95BF-8698A4748379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dirty="0" smtClean="0">
              <a:latin typeface="Calibri"/>
              <a:ea typeface="+mn-ea"/>
              <a:cs typeface="+mn-cs"/>
            </a:rPr>
            <a:t>Hybrid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B650603C-B6A9-4FAD-92DA-93ECA5086AD7}" type="parTrans" cxnId="{5D24986D-8F79-4A29-A849-DCBA666AF5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A07F156-E81F-40E4-8B65-CF91FA01DF6E}" type="sibTrans" cxnId="{5D24986D-8F79-4A29-A849-DCBA666AF5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18B2F3F-BDA2-4931-8AA1-5794D8438E86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1100" dirty="0" smtClean="0">
              <a:latin typeface="Calibri"/>
              <a:ea typeface="+mn-ea"/>
              <a:cs typeface="+mn-cs"/>
            </a:rPr>
            <a:t>Full</a:t>
          </a:r>
          <a:endParaRPr lang="en-GB" sz="1100" dirty="0">
            <a:latin typeface="Calibri"/>
            <a:ea typeface="+mn-ea"/>
            <a:cs typeface="+mn-cs"/>
          </a:endParaRPr>
        </a:p>
      </dgm:t>
    </dgm:pt>
    <dgm:pt modelId="{BD9F2789-8DED-4AA5-BF01-A7D9447BA681}" type="parTrans" cxnId="{9E1D62E2-DECA-4717-938B-E86AF7F7C17A}">
      <dgm:prSet/>
      <dgm:spPr/>
      <dgm:t>
        <a:bodyPr/>
        <a:lstStyle/>
        <a:p>
          <a:endParaRPr lang="en-GB"/>
        </a:p>
      </dgm:t>
    </dgm:pt>
    <dgm:pt modelId="{E0A32B9A-4E2D-4FD2-AA8E-8AF461F6EB98}" type="sibTrans" cxnId="{9E1D62E2-DECA-4717-938B-E86AF7F7C17A}">
      <dgm:prSet/>
      <dgm:spPr/>
      <dgm:t>
        <a:bodyPr/>
        <a:lstStyle/>
        <a:p>
          <a:endParaRPr lang="en-GB"/>
        </a:p>
      </dgm:t>
    </dgm:pt>
    <dgm:pt modelId="{41ACB1CB-6D2A-403C-9A12-6E3560397BAA}" type="pres">
      <dgm:prSet presAssocID="{0BCFD470-DE9B-4E0E-9109-02916E92C3B0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8ED072D-97C5-4666-A664-F240A4773249}" type="pres">
      <dgm:prSet presAssocID="{CB84BEC3-29CE-4D18-9ABA-5600285E44F6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D4152E-45BF-4142-900D-D51AE1090849}" type="pres">
      <dgm:prSet presAssocID="{CB84BEC3-29CE-4D18-9ABA-5600285E44F6}" presName="gear1srcNode" presStyleLbl="node1" presStyleIdx="0" presStyleCnt="3"/>
      <dgm:spPr/>
      <dgm:t>
        <a:bodyPr/>
        <a:lstStyle/>
        <a:p>
          <a:endParaRPr lang="en-GB"/>
        </a:p>
      </dgm:t>
    </dgm:pt>
    <dgm:pt modelId="{F60CF77B-62A4-4929-93B3-324013E1529A}" type="pres">
      <dgm:prSet presAssocID="{CB84BEC3-29CE-4D18-9ABA-5600285E44F6}" presName="gear1dstNode" presStyleLbl="node1" presStyleIdx="0" presStyleCnt="3"/>
      <dgm:spPr/>
      <dgm:t>
        <a:bodyPr/>
        <a:lstStyle/>
        <a:p>
          <a:endParaRPr lang="en-GB"/>
        </a:p>
      </dgm:t>
    </dgm:pt>
    <dgm:pt modelId="{CFD44D81-7313-41F8-8E82-083E1857A22D}" type="pres">
      <dgm:prSet presAssocID="{CB84BEC3-29CE-4D18-9ABA-5600285E44F6}" presName="gear1ch" presStyleLbl="fgAcc1" presStyleIdx="0" presStyleCnt="3" custScaleX="120705" custScaleY="82762" custLinFactNeighborX="20520" custLinFactNeighborY="5527">
        <dgm:presLayoutVars>
          <dgm:chMax val="0"/>
          <dgm:bulletEnabled val="1"/>
        </dgm:presLayoutVars>
      </dgm:prSet>
      <dgm:spPr>
        <a:xfrm>
          <a:off x="3310890" y="3957675"/>
          <a:ext cx="1789112" cy="1180943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53450D62-60DA-498B-BCBF-8C04EF624FB6}" type="pres">
      <dgm:prSet presAssocID="{2F78D12E-D7A3-460E-93B3-6C874E8D29E9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12501-D3EB-4DB1-8173-6888BCCDD2BD}" type="pres">
      <dgm:prSet presAssocID="{2F78D12E-D7A3-460E-93B3-6C874E8D29E9}" presName="gear2srcNode" presStyleLbl="node1" presStyleIdx="1" presStyleCnt="3"/>
      <dgm:spPr/>
      <dgm:t>
        <a:bodyPr/>
        <a:lstStyle/>
        <a:p>
          <a:endParaRPr lang="en-GB"/>
        </a:p>
      </dgm:t>
    </dgm:pt>
    <dgm:pt modelId="{BFB1DA15-F115-434A-8D9F-C3ACD0DC3D3A}" type="pres">
      <dgm:prSet presAssocID="{2F78D12E-D7A3-460E-93B3-6C874E8D29E9}" presName="gear2dstNode" presStyleLbl="node1" presStyleIdx="1" presStyleCnt="3"/>
      <dgm:spPr/>
      <dgm:t>
        <a:bodyPr/>
        <a:lstStyle/>
        <a:p>
          <a:endParaRPr lang="en-GB"/>
        </a:p>
      </dgm:t>
    </dgm:pt>
    <dgm:pt modelId="{35C0FEEE-FECE-4841-B578-FCD5AA8480B6}" type="pres">
      <dgm:prSet presAssocID="{2F78D12E-D7A3-460E-93B3-6C874E8D29E9}" presName="gear2ch" presStyleLbl="fgAcc1" presStyleIdx="1" presStyleCnt="3" custScaleX="102143" custScaleY="96460" custLinFactNeighborX="7957" custLinFactNeighborY="21978">
        <dgm:presLayoutVars>
          <dgm:chMax val="0"/>
          <dgm:bulletEnabled val="1"/>
        </dgm:presLayoutVars>
      </dgm:prSet>
      <dgm:spPr>
        <a:xfrm>
          <a:off x="1254834" y="3052850"/>
          <a:ext cx="1789112" cy="1315512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1095E1BC-B469-4CF0-A53C-DB2F3767E7CB}" type="pres">
      <dgm:prSet presAssocID="{F2AA3AA5-2787-4FF1-8C41-74EB683B1F8A}" presName="gear3" presStyleLbl="node1" presStyleIdx="2" presStyleCnt="3"/>
      <dgm:spPr/>
      <dgm:t>
        <a:bodyPr/>
        <a:lstStyle/>
        <a:p>
          <a:endParaRPr lang="en-GB"/>
        </a:p>
      </dgm:t>
    </dgm:pt>
    <dgm:pt modelId="{ACF3B284-B770-4764-B182-F2741D15E503}" type="pres">
      <dgm:prSet presAssocID="{F2AA3AA5-2787-4FF1-8C41-74EB683B1F8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3A8262-5FF4-4994-A148-B78C8183437D}" type="pres">
      <dgm:prSet presAssocID="{F2AA3AA5-2787-4FF1-8C41-74EB683B1F8A}" presName="gear3srcNode" presStyleLbl="node1" presStyleIdx="2" presStyleCnt="3"/>
      <dgm:spPr/>
      <dgm:t>
        <a:bodyPr/>
        <a:lstStyle/>
        <a:p>
          <a:endParaRPr lang="en-GB"/>
        </a:p>
      </dgm:t>
    </dgm:pt>
    <dgm:pt modelId="{9CBE8C84-528E-45BF-9369-293C2AB8C9BB}" type="pres">
      <dgm:prSet presAssocID="{F2AA3AA5-2787-4FF1-8C41-74EB683B1F8A}" presName="gear3dstNode" presStyleLbl="node1" presStyleIdx="2" presStyleCnt="3"/>
      <dgm:spPr/>
      <dgm:t>
        <a:bodyPr/>
        <a:lstStyle/>
        <a:p>
          <a:endParaRPr lang="en-GB"/>
        </a:p>
      </dgm:t>
    </dgm:pt>
    <dgm:pt modelId="{A8B088A8-CF2A-4C0A-A1BA-2C8678A0748B}" type="pres">
      <dgm:prSet presAssocID="{F2AA3AA5-2787-4FF1-8C41-74EB683B1F8A}" presName="gear3ch" presStyleLbl="fgAcc1" presStyleIdx="2" presStyleCnt="3" custScaleX="86813" custScaleY="56207">
        <dgm:presLayoutVars>
          <dgm:chMax val="0"/>
          <dgm:bulletEnabled val="1"/>
        </dgm:presLayoutVars>
      </dgm:prSet>
      <dgm:spPr>
        <a:xfrm>
          <a:off x="4809027" y="872710"/>
          <a:ext cx="1553182" cy="603363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5408C106-D46C-4558-9F57-E77A8485118A}" type="pres">
      <dgm:prSet presAssocID="{C0EC54C2-271F-46F8-8A7E-40517E481B05}" presName="connector1" presStyleLbl="sibTrans2D1" presStyleIdx="0" presStyleCnt="3"/>
      <dgm:spPr/>
      <dgm:t>
        <a:bodyPr/>
        <a:lstStyle/>
        <a:p>
          <a:endParaRPr lang="en-GB"/>
        </a:p>
      </dgm:t>
    </dgm:pt>
    <dgm:pt modelId="{AD048CEF-C142-491C-96A6-181F328A846E}" type="pres">
      <dgm:prSet presAssocID="{13E6AC97-6202-4367-BE1E-0F1135A0636B}" presName="connector2" presStyleLbl="sibTrans2D1" presStyleIdx="1" presStyleCnt="3"/>
      <dgm:spPr/>
      <dgm:t>
        <a:bodyPr/>
        <a:lstStyle/>
        <a:p>
          <a:endParaRPr lang="en-GB"/>
        </a:p>
      </dgm:t>
    </dgm:pt>
    <dgm:pt modelId="{2CA8C7DA-5D90-467C-8A0F-92D3E9D55CCA}" type="pres">
      <dgm:prSet presAssocID="{CFD1DF98-38A7-4381-AEAE-C64BD10B8D41}" presName="connector3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93414FEE-CB37-4492-AA47-E99ED2B33971}" srcId="{0BCFD470-DE9B-4E0E-9109-02916E92C3B0}" destId="{2F78D12E-D7A3-460E-93B3-6C874E8D29E9}" srcOrd="1" destOrd="0" parTransId="{13111E8E-982B-45AA-A5B6-2EBCAA1BDAAB}" sibTransId="{13E6AC97-6202-4367-BE1E-0F1135A0636B}"/>
    <dgm:cxn modelId="{534315BF-6831-447B-8692-9EF7E006BA05}" type="presOf" srcId="{F2AA3AA5-2787-4FF1-8C41-74EB683B1F8A}" destId="{1095E1BC-B469-4CF0-A53C-DB2F3767E7CB}" srcOrd="0" destOrd="0" presId="urn:microsoft.com/office/officeart/2005/8/layout/gear1"/>
    <dgm:cxn modelId="{9A222A1B-7905-4380-94C8-7F226790F889}" srcId="{CB84BEC3-29CE-4D18-9ABA-5600285E44F6}" destId="{7E17DDC0-5999-4866-BFD5-D8AD3EEDD60A}" srcOrd="0" destOrd="0" parTransId="{7504EC36-F048-47ED-A4D0-D17E15652336}" sibTransId="{8C84CE3E-9D9B-4ECB-B9E8-52C6FF8455A4}"/>
    <dgm:cxn modelId="{8C959818-F0CE-4EF7-9DC1-5A7A3ACBAE3F}" type="presOf" srcId="{FB7BF278-2BB1-4CCC-BF0A-FC87AD24293E}" destId="{35C0FEEE-FECE-4841-B578-FCD5AA8480B6}" srcOrd="0" destOrd="0" presId="urn:microsoft.com/office/officeart/2005/8/layout/gear1"/>
    <dgm:cxn modelId="{FADAC1C4-A690-42F0-B552-C0D3B8060DC7}" type="presOf" srcId="{BF2960FE-7F4E-4FF5-9515-78BC306CF6FA}" destId="{35C0FEEE-FECE-4841-B578-FCD5AA8480B6}" srcOrd="0" destOrd="1" presId="urn:microsoft.com/office/officeart/2005/8/layout/gear1"/>
    <dgm:cxn modelId="{5D24986D-8F79-4A29-A849-DCBA666AF5EE}" srcId="{0CD7CAB7-8676-4D2A-B6EE-42DAD725A3B3}" destId="{3DC668C6-1C1D-49C1-95BF-8698A4748379}" srcOrd="0" destOrd="0" parTransId="{B650603C-B6A9-4FAD-92DA-93ECA5086AD7}" sibTransId="{1A07F156-E81F-40E4-8B65-CF91FA01DF6E}"/>
    <dgm:cxn modelId="{42B49FEB-7AB2-4C59-9CE0-CED2444F0739}" type="presOf" srcId="{A5CAC30F-0851-437D-8C64-7E3F2DFD1E73}" destId="{A8B088A8-CF2A-4C0A-A1BA-2C8678A0748B}" srcOrd="0" destOrd="1" presId="urn:microsoft.com/office/officeart/2005/8/layout/gear1"/>
    <dgm:cxn modelId="{914262B5-D617-4ED4-A528-F547CB1AAA32}" type="presOf" srcId="{2F78D12E-D7A3-460E-93B3-6C874E8D29E9}" destId="{ECF12501-D3EB-4DB1-8173-6888BCCDD2BD}" srcOrd="1" destOrd="0" presId="urn:microsoft.com/office/officeart/2005/8/layout/gear1"/>
    <dgm:cxn modelId="{E974027B-81C8-4AD7-8C65-6ADCDD82FFAC}" type="presOf" srcId="{A18B2F3F-BDA2-4931-8AA1-5794D8438E86}" destId="{35C0FEEE-FECE-4841-B578-FCD5AA8480B6}" srcOrd="0" destOrd="4" presId="urn:microsoft.com/office/officeart/2005/8/layout/gear1"/>
    <dgm:cxn modelId="{EFAD9E8A-CFE3-4744-91DB-FE72910A7269}" srcId="{2F78D12E-D7A3-460E-93B3-6C874E8D29E9}" destId="{BF2960FE-7F4E-4FF5-9515-78BC306CF6FA}" srcOrd="1" destOrd="0" parTransId="{405CE099-61D9-4F2C-8B28-1435A22DAAEC}" sibTransId="{05DF0E4D-407D-437C-A132-C0B717C536CD}"/>
    <dgm:cxn modelId="{BA790DA1-9B73-43A6-85E8-E9BF26B28B83}" srcId="{0BCFD470-DE9B-4E0E-9109-02916E92C3B0}" destId="{F2AA3AA5-2787-4FF1-8C41-74EB683B1F8A}" srcOrd="2" destOrd="0" parTransId="{2BF63B6D-A110-4171-9C22-91DD2A3E7A01}" sibTransId="{CFD1DF98-38A7-4381-AEAE-C64BD10B8D41}"/>
    <dgm:cxn modelId="{D1B376F7-BDDB-49D7-B89F-563F898824A4}" type="presOf" srcId="{F2AA3AA5-2787-4FF1-8C41-74EB683B1F8A}" destId="{B53A8262-5FF4-4994-A148-B78C8183437D}" srcOrd="2" destOrd="0" presId="urn:microsoft.com/office/officeart/2005/8/layout/gear1"/>
    <dgm:cxn modelId="{D9483AD0-267D-4293-958F-7B7C57CFA657}" srcId="{CB84BEC3-29CE-4D18-9ABA-5600285E44F6}" destId="{DEE1EB36-E252-4553-A023-27B345540CB4}" srcOrd="2" destOrd="0" parTransId="{CAFDB191-8478-4EAA-ADC2-EA7CB611684E}" sibTransId="{2D2571F8-4F68-42B0-B1A1-C49B002B9D3D}"/>
    <dgm:cxn modelId="{3EFB6D4E-F50D-4F22-AEC7-ED1CD238E2BB}" srcId="{2F78D12E-D7A3-460E-93B3-6C874E8D29E9}" destId="{0CD7CAB7-8676-4D2A-B6EE-42DAD725A3B3}" srcOrd="2" destOrd="0" parTransId="{08F03313-C412-4063-9149-D3EF361DADAE}" sibTransId="{38AD12AE-D100-4F10-B579-8C98D7E6EC5B}"/>
    <dgm:cxn modelId="{6313FAEF-31FF-412D-8BD4-362536427BB7}" type="presOf" srcId="{CB84BEC3-29CE-4D18-9ABA-5600285E44F6}" destId="{F60CF77B-62A4-4929-93B3-324013E1529A}" srcOrd="2" destOrd="0" presId="urn:microsoft.com/office/officeart/2005/8/layout/gear1"/>
    <dgm:cxn modelId="{A9A17EA2-6487-4F08-BDAA-93315E08E918}" type="presOf" srcId="{F2AA3AA5-2787-4FF1-8C41-74EB683B1F8A}" destId="{ACF3B284-B770-4764-B182-F2741D15E503}" srcOrd="1" destOrd="0" presId="urn:microsoft.com/office/officeart/2005/8/layout/gear1"/>
    <dgm:cxn modelId="{644EE7B7-9DC2-4503-A94E-B66E882FEC31}" type="presOf" srcId="{7E17DDC0-5999-4866-BFD5-D8AD3EEDD60A}" destId="{CFD44D81-7313-41F8-8E82-083E1857A22D}" srcOrd="0" destOrd="0" presId="urn:microsoft.com/office/officeart/2005/8/layout/gear1"/>
    <dgm:cxn modelId="{D8CD277B-598F-4099-8C7B-18E3DA0A29D2}" srcId="{F2AA3AA5-2787-4FF1-8C41-74EB683B1F8A}" destId="{A5CAC30F-0851-437D-8C64-7E3F2DFD1E73}" srcOrd="1" destOrd="0" parTransId="{002ACCB8-238D-4368-8893-B9E376C54E7A}" sibTransId="{2CA82565-1733-43FF-AD6A-5875D2CF296D}"/>
    <dgm:cxn modelId="{605F85B0-52EA-42BB-82BC-9D7CAC2951B8}" type="presOf" srcId="{0BCFD470-DE9B-4E0E-9109-02916E92C3B0}" destId="{41ACB1CB-6D2A-403C-9A12-6E3560397BAA}" srcOrd="0" destOrd="0" presId="urn:microsoft.com/office/officeart/2005/8/layout/gear1"/>
    <dgm:cxn modelId="{FE0275D7-BD2F-4103-B3B5-3FE608D8F2B3}" type="presOf" srcId="{C0EC54C2-271F-46F8-8A7E-40517E481B05}" destId="{5408C106-D46C-4558-9F57-E77A8485118A}" srcOrd="0" destOrd="0" presId="urn:microsoft.com/office/officeart/2005/8/layout/gear1"/>
    <dgm:cxn modelId="{1943DDF1-DACA-45FE-89C5-1F642E37B7A0}" type="presOf" srcId="{F2AA3AA5-2787-4FF1-8C41-74EB683B1F8A}" destId="{9CBE8C84-528E-45BF-9369-293C2AB8C9BB}" srcOrd="3" destOrd="0" presId="urn:microsoft.com/office/officeart/2005/8/layout/gear1"/>
    <dgm:cxn modelId="{42708297-20DE-4C89-98AB-AC8649445E76}" type="presOf" srcId="{13E6AC97-6202-4367-BE1E-0F1135A0636B}" destId="{AD048CEF-C142-491C-96A6-181F328A846E}" srcOrd="0" destOrd="0" presId="urn:microsoft.com/office/officeart/2005/8/layout/gear1"/>
    <dgm:cxn modelId="{C96D0A78-5F3A-428A-9A18-255D5C92D348}" type="presOf" srcId="{3DC668C6-1C1D-49C1-95BF-8698A4748379}" destId="{35C0FEEE-FECE-4841-B578-FCD5AA8480B6}" srcOrd="0" destOrd="3" presId="urn:microsoft.com/office/officeart/2005/8/layout/gear1"/>
    <dgm:cxn modelId="{0AF1A060-EBDE-4F88-9FDC-FF4032DC05F5}" type="presOf" srcId="{2F78D12E-D7A3-460E-93B3-6C874E8D29E9}" destId="{BFB1DA15-F115-434A-8D9F-C3ACD0DC3D3A}" srcOrd="2" destOrd="0" presId="urn:microsoft.com/office/officeart/2005/8/layout/gear1"/>
    <dgm:cxn modelId="{587D617A-B976-4B66-A6C3-1EA5709FE7A2}" srcId="{F2AA3AA5-2787-4FF1-8C41-74EB683B1F8A}" destId="{0781A2D5-16B7-4426-8B58-CF0A0EF122B4}" srcOrd="0" destOrd="0" parTransId="{3797A84A-077F-4F14-BD16-DB3C81F17575}" sibTransId="{C9D2F661-6A64-4546-8E29-C19EA2BA5A6C}"/>
    <dgm:cxn modelId="{D11BB629-9092-4DF8-8C71-5FBD0D63CC55}" srcId="{CB84BEC3-29CE-4D18-9ABA-5600285E44F6}" destId="{46585962-8EB4-40AF-BDEB-1E8EC16B3321}" srcOrd="1" destOrd="0" parTransId="{48C92A34-512B-413C-BE35-18627465ADF2}" sibTransId="{BBA501F0-8D6D-4B17-ACD7-8DCF2999C331}"/>
    <dgm:cxn modelId="{CD626E68-811C-4F34-B8CB-46E49DFD59DE}" type="presOf" srcId="{46585962-8EB4-40AF-BDEB-1E8EC16B3321}" destId="{CFD44D81-7313-41F8-8E82-083E1857A22D}" srcOrd="0" destOrd="1" presId="urn:microsoft.com/office/officeart/2005/8/layout/gear1"/>
    <dgm:cxn modelId="{C081A4DA-13E9-4388-A0F7-7F2CF65FCB53}" type="presOf" srcId="{2F78D12E-D7A3-460E-93B3-6C874E8D29E9}" destId="{53450D62-60DA-498B-BCBF-8C04EF624FB6}" srcOrd="0" destOrd="0" presId="urn:microsoft.com/office/officeart/2005/8/layout/gear1"/>
    <dgm:cxn modelId="{5C845E08-1BAC-422D-B29A-C95ACC1B1C91}" type="presOf" srcId="{0CD7CAB7-8676-4D2A-B6EE-42DAD725A3B3}" destId="{35C0FEEE-FECE-4841-B578-FCD5AA8480B6}" srcOrd="0" destOrd="2" presId="urn:microsoft.com/office/officeart/2005/8/layout/gear1"/>
    <dgm:cxn modelId="{9E1D62E2-DECA-4717-938B-E86AF7F7C17A}" srcId="{0CD7CAB7-8676-4D2A-B6EE-42DAD725A3B3}" destId="{A18B2F3F-BDA2-4931-8AA1-5794D8438E86}" srcOrd="1" destOrd="0" parTransId="{BD9F2789-8DED-4AA5-BF01-A7D9447BA681}" sibTransId="{E0A32B9A-4E2D-4FD2-AA8E-8AF461F6EB98}"/>
    <dgm:cxn modelId="{1A9FC9E1-44AC-45C9-ADC5-2F34B7AAB932}" type="presOf" srcId="{CB84BEC3-29CE-4D18-9ABA-5600285E44F6}" destId="{04D4152E-45BF-4142-900D-D51AE1090849}" srcOrd="1" destOrd="0" presId="urn:microsoft.com/office/officeart/2005/8/layout/gear1"/>
    <dgm:cxn modelId="{2EC7B824-0F09-42F5-97B8-D07DEB3DF4D3}" srcId="{2F78D12E-D7A3-460E-93B3-6C874E8D29E9}" destId="{FB7BF278-2BB1-4CCC-BF0A-FC87AD24293E}" srcOrd="0" destOrd="0" parTransId="{2EE2244F-7913-41C2-8BBB-0ABC6D843FD3}" sibTransId="{FCA98B4B-F761-4364-85B4-4F33840F2832}"/>
    <dgm:cxn modelId="{D89241D2-D384-430E-8988-0D65EAB47B39}" type="presOf" srcId="{0781A2D5-16B7-4426-8B58-CF0A0EF122B4}" destId="{A8B088A8-CF2A-4C0A-A1BA-2C8678A0748B}" srcOrd="0" destOrd="0" presId="urn:microsoft.com/office/officeart/2005/8/layout/gear1"/>
    <dgm:cxn modelId="{8301829A-C9D3-4B51-8BAD-4BC849EC1B1D}" type="presOf" srcId="{CB84BEC3-29CE-4D18-9ABA-5600285E44F6}" destId="{48ED072D-97C5-4666-A664-F240A4773249}" srcOrd="0" destOrd="0" presId="urn:microsoft.com/office/officeart/2005/8/layout/gear1"/>
    <dgm:cxn modelId="{CCB4E166-F5F0-4C3B-A809-AC49E66C4EFB}" srcId="{0BCFD470-DE9B-4E0E-9109-02916E92C3B0}" destId="{CB84BEC3-29CE-4D18-9ABA-5600285E44F6}" srcOrd="0" destOrd="0" parTransId="{36ECF0C6-87D6-4FB5-8D15-270891B96D2D}" sibTransId="{C0EC54C2-271F-46F8-8A7E-40517E481B05}"/>
    <dgm:cxn modelId="{16822C3E-4E88-4AE4-9FCD-FF4D58330302}" type="presOf" srcId="{CFD1DF98-38A7-4381-AEAE-C64BD10B8D41}" destId="{2CA8C7DA-5D90-467C-8A0F-92D3E9D55CCA}" srcOrd="0" destOrd="0" presId="urn:microsoft.com/office/officeart/2005/8/layout/gear1"/>
    <dgm:cxn modelId="{3DA98AF4-2C28-4934-9670-2AB8332BEFD6}" type="presOf" srcId="{DEE1EB36-E252-4553-A023-27B345540CB4}" destId="{CFD44D81-7313-41F8-8E82-083E1857A22D}" srcOrd="0" destOrd="2" presId="urn:microsoft.com/office/officeart/2005/8/layout/gear1"/>
    <dgm:cxn modelId="{664DCE0B-A53B-42E3-B2AC-CDE9F934D834}" type="presParOf" srcId="{41ACB1CB-6D2A-403C-9A12-6E3560397BAA}" destId="{48ED072D-97C5-4666-A664-F240A4773249}" srcOrd="0" destOrd="0" presId="urn:microsoft.com/office/officeart/2005/8/layout/gear1"/>
    <dgm:cxn modelId="{1A8CBED2-2E57-40EA-8E72-FD66916D5AF4}" type="presParOf" srcId="{41ACB1CB-6D2A-403C-9A12-6E3560397BAA}" destId="{04D4152E-45BF-4142-900D-D51AE1090849}" srcOrd="1" destOrd="0" presId="urn:microsoft.com/office/officeart/2005/8/layout/gear1"/>
    <dgm:cxn modelId="{669A6C28-9EFB-4CF8-ADCF-AEC802C29883}" type="presParOf" srcId="{41ACB1CB-6D2A-403C-9A12-6E3560397BAA}" destId="{F60CF77B-62A4-4929-93B3-324013E1529A}" srcOrd="2" destOrd="0" presId="urn:microsoft.com/office/officeart/2005/8/layout/gear1"/>
    <dgm:cxn modelId="{D17EBCF1-5389-4206-BC9B-3BF71600B32F}" type="presParOf" srcId="{41ACB1CB-6D2A-403C-9A12-6E3560397BAA}" destId="{CFD44D81-7313-41F8-8E82-083E1857A22D}" srcOrd="3" destOrd="0" presId="urn:microsoft.com/office/officeart/2005/8/layout/gear1"/>
    <dgm:cxn modelId="{25E0559A-FA17-4E6D-8224-94F2BBDF686C}" type="presParOf" srcId="{41ACB1CB-6D2A-403C-9A12-6E3560397BAA}" destId="{53450D62-60DA-498B-BCBF-8C04EF624FB6}" srcOrd="4" destOrd="0" presId="urn:microsoft.com/office/officeart/2005/8/layout/gear1"/>
    <dgm:cxn modelId="{2E20F3FE-23DA-4C5A-AA78-3C21DA4B2895}" type="presParOf" srcId="{41ACB1CB-6D2A-403C-9A12-6E3560397BAA}" destId="{ECF12501-D3EB-4DB1-8173-6888BCCDD2BD}" srcOrd="5" destOrd="0" presId="urn:microsoft.com/office/officeart/2005/8/layout/gear1"/>
    <dgm:cxn modelId="{CDB82FBB-EDF2-4159-95FB-3DE228F99704}" type="presParOf" srcId="{41ACB1CB-6D2A-403C-9A12-6E3560397BAA}" destId="{BFB1DA15-F115-434A-8D9F-C3ACD0DC3D3A}" srcOrd="6" destOrd="0" presId="urn:microsoft.com/office/officeart/2005/8/layout/gear1"/>
    <dgm:cxn modelId="{A4413F0A-881C-48A1-A0DE-F78FD0C53802}" type="presParOf" srcId="{41ACB1CB-6D2A-403C-9A12-6E3560397BAA}" destId="{35C0FEEE-FECE-4841-B578-FCD5AA8480B6}" srcOrd="7" destOrd="0" presId="urn:microsoft.com/office/officeart/2005/8/layout/gear1"/>
    <dgm:cxn modelId="{FD967396-534A-4FDD-A5CD-48474B0886C4}" type="presParOf" srcId="{41ACB1CB-6D2A-403C-9A12-6E3560397BAA}" destId="{1095E1BC-B469-4CF0-A53C-DB2F3767E7CB}" srcOrd="8" destOrd="0" presId="urn:microsoft.com/office/officeart/2005/8/layout/gear1"/>
    <dgm:cxn modelId="{B58E492B-6FF7-46AE-AB0B-CC25FC3C9A47}" type="presParOf" srcId="{41ACB1CB-6D2A-403C-9A12-6E3560397BAA}" destId="{ACF3B284-B770-4764-B182-F2741D15E503}" srcOrd="9" destOrd="0" presId="urn:microsoft.com/office/officeart/2005/8/layout/gear1"/>
    <dgm:cxn modelId="{7E319373-B3BB-46F8-80AF-8D80BB20F09A}" type="presParOf" srcId="{41ACB1CB-6D2A-403C-9A12-6E3560397BAA}" destId="{B53A8262-5FF4-4994-A148-B78C8183437D}" srcOrd="10" destOrd="0" presId="urn:microsoft.com/office/officeart/2005/8/layout/gear1"/>
    <dgm:cxn modelId="{A5A34607-597B-4A45-8E01-AEE22C32475F}" type="presParOf" srcId="{41ACB1CB-6D2A-403C-9A12-6E3560397BAA}" destId="{9CBE8C84-528E-45BF-9369-293C2AB8C9BB}" srcOrd="11" destOrd="0" presId="urn:microsoft.com/office/officeart/2005/8/layout/gear1"/>
    <dgm:cxn modelId="{F8D6F55C-F9E7-4D67-9E0C-F6E7333A56E1}" type="presParOf" srcId="{41ACB1CB-6D2A-403C-9A12-6E3560397BAA}" destId="{A8B088A8-CF2A-4C0A-A1BA-2C8678A0748B}" srcOrd="12" destOrd="0" presId="urn:microsoft.com/office/officeart/2005/8/layout/gear1"/>
    <dgm:cxn modelId="{A702F765-2E69-4486-8CF2-CFA98AA09AEA}" type="presParOf" srcId="{41ACB1CB-6D2A-403C-9A12-6E3560397BAA}" destId="{5408C106-D46C-4558-9F57-E77A8485118A}" srcOrd="13" destOrd="0" presId="urn:microsoft.com/office/officeart/2005/8/layout/gear1"/>
    <dgm:cxn modelId="{A1989854-80A8-4FB6-BDB5-115985B2EB0B}" type="presParOf" srcId="{41ACB1CB-6D2A-403C-9A12-6E3560397BAA}" destId="{AD048CEF-C142-491C-96A6-181F328A846E}" srcOrd="14" destOrd="0" presId="urn:microsoft.com/office/officeart/2005/8/layout/gear1"/>
    <dgm:cxn modelId="{C777D427-ABFF-4E35-BC32-47057E26D2C4}" type="presParOf" srcId="{41ACB1CB-6D2A-403C-9A12-6E3560397BAA}" destId="{2CA8C7DA-5D90-467C-8A0F-92D3E9D55CCA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A3886-0CBF-4FED-A8C9-F635001EF543}" type="doc">
      <dgm:prSet loTypeId="urn:microsoft.com/office/officeart/2005/8/layout/chevron2" loCatId="list" qsTypeId="urn:microsoft.com/office/officeart/2005/8/quickstyle/3d1" qsCatId="3D" csTypeId="urn:microsoft.com/office/officeart/2005/8/colors/accent0_2" csCatId="mainScheme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en-GB"/>
        </a:p>
      </dgm:t>
    </dgm:pt>
    <dgm:pt modelId="{E7180BB8-9682-4CE0-AFAB-1D82B525F56C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2002</a:t>
          </a:r>
          <a:endParaRPr lang="en-GB" dirty="0"/>
        </a:p>
      </dgm:t>
    </dgm:pt>
    <dgm:pt modelId="{AC5AC7BB-F40F-45EC-AAAF-063C90A116C6}" type="parTrans" cxnId="{2DB6933B-5A37-4E8D-A82A-89E2FE80832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76EA1FF-E2A7-475D-8ADA-C43FA3092BC8}" type="sibTrans" cxnId="{2DB6933B-5A37-4E8D-A82A-89E2FE80832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6F4AE7E-CB56-4451-B974-D1C504EA61FD}">
      <dgm:prSet phldrT="[Text]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900" dirty="0" smtClean="0"/>
            <a:t>HINARI</a:t>
          </a:r>
          <a:endParaRPr lang="en-GB" sz="900" dirty="0"/>
        </a:p>
      </dgm:t>
    </dgm:pt>
    <dgm:pt modelId="{3F08AD03-F5A8-4356-912B-3DFD22F11188}" type="parTrans" cxnId="{48A49D78-F5FA-42AD-800D-405285D7C86C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75A2829-4AC1-4E22-A090-0A5ADB79D4AF}" type="sibTrans" cxnId="{48A49D78-F5FA-42AD-800D-405285D7C86C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81175D6-8C38-4C0E-8256-16F42B815883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900" dirty="0" smtClean="0"/>
            <a:t>Creative Commons</a:t>
          </a:r>
          <a:endParaRPr lang="en-GB" sz="900" dirty="0"/>
        </a:p>
      </dgm:t>
    </dgm:pt>
    <dgm:pt modelId="{A4DB1B53-ED95-4ADF-8FB1-938D38A5543A}" type="parTrans" cxnId="{90BDD370-487D-4DBF-8D64-6B56746551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949F248-A211-4857-91C2-1FE214D15BCE}" type="sibTrans" cxnId="{90BDD370-487D-4DBF-8D64-6B56746551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361DD70-FD8F-4383-A991-8648575A606D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dirty="0" smtClean="0"/>
            <a:t>2004</a:t>
          </a:r>
          <a:endParaRPr lang="en-GB" dirty="0"/>
        </a:p>
      </dgm:t>
    </dgm:pt>
    <dgm:pt modelId="{DC96E19D-6D39-4E9E-AB8E-FFFA50B68578}" type="parTrans" cxnId="{0B0117F5-9832-456D-AB7D-7C67B83296B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9C5B2F3-2668-42E1-B0FA-ED642AEEA7DA}" type="sibTrans" cxnId="{0B0117F5-9832-456D-AB7D-7C67B83296B2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B64F25C-D2E5-4955-B8DD-90D92279E060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SAGE and Hindawi co-launch a series of fully OA journals for global access initiative</a:t>
          </a:r>
          <a:endParaRPr lang="en-GB"/>
        </a:p>
      </dgm:t>
    </dgm:pt>
    <dgm:pt modelId="{C969D92B-E5E1-45CD-A63D-B38B4E75E548}" type="parTrans" cxnId="{AE33377D-724F-4881-AB1F-C2B918AD6D3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FDAA411-B688-4A51-B603-D2D840C1A225}" type="sibTrans" cxnId="{AE33377D-724F-4881-AB1F-C2B918AD6D3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4DFA1F5-9CA1-4CD0-887E-36CD1760B2A8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2010</a:t>
          </a:r>
          <a:endParaRPr lang="en-GB"/>
        </a:p>
      </dgm:t>
    </dgm:pt>
    <dgm:pt modelId="{D143E092-5C28-4A5E-9531-E95C6E09B008}" type="parTrans" cxnId="{1421CBF0-2E9E-43C2-8193-E769375F375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EBA5748-1A40-46D1-A4FE-CC9B2BC8013B}" type="sibTrans" cxnId="{1421CBF0-2E9E-43C2-8193-E769375F375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3EA52ED-CA58-4615-B0A2-5943E99A5021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SAGE Choice on majority of journals</a:t>
          </a:r>
          <a:endParaRPr lang="en-GB"/>
        </a:p>
      </dgm:t>
    </dgm:pt>
    <dgm:pt modelId="{F90EE453-E989-44F2-AEAC-0D45B2FFD8B7}" type="parTrans" cxnId="{1EB068DE-E05F-47A6-9F12-4AA9F676367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7F3EDEB-AF85-4350-BD3D-170FB8DF7C9B}" type="sibTrans" cxnId="{1EB068DE-E05F-47A6-9F12-4AA9F676367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D054D44A-9C4B-4659-8B6C-3FE2B3FC2EE0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2015</a:t>
          </a:r>
          <a:endParaRPr lang="en-GB"/>
        </a:p>
      </dgm:t>
    </dgm:pt>
    <dgm:pt modelId="{C507FC2D-4F6C-4C13-AB4A-545F072A051F}" type="parTrans" cxnId="{80771DC3-96FF-4578-B7CD-E744B96245B4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6DD020E-A21C-4347-BDA1-60CFD0FA8A62}" type="sibTrans" cxnId="{80771DC3-96FF-4578-B7CD-E744B96245B4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6A70720-D199-4DB2-B276-D1F26AA481E7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900" dirty="0" smtClean="0"/>
            <a:t>SHERPA and </a:t>
          </a:r>
          <a:r>
            <a:rPr lang="en-GB" sz="900" dirty="0" err="1" smtClean="0"/>
            <a:t>RoMEO</a:t>
          </a:r>
          <a:r>
            <a:rPr lang="en-GB" sz="900" dirty="0" smtClean="0"/>
            <a:t> </a:t>
          </a:r>
          <a:endParaRPr lang="en-GB" sz="900" dirty="0"/>
        </a:p>
      </dgm:t>
    </dgm:pt>
    <dgm:pt modelId="{49B56D41-5C75-47CD-A7FF-7EDD7CD91982}" type="parTrans" cxnId="{B0796464-7C3F-45FE-B5E2-6AA7E84721D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D746076-6930-4FB2-91BA-FCE87ED5927F}" type="sibTrans" cxnId="{B0796464-7C3F-45FE-B5E2-6AA7E84721D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EC75D70-859E-42A4-A96F-C509B8F3B47E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2007</a:t>
          </a:r>
          <a:endParaRPr lang="en-GB"/>
        </a:p>
      </dgm:t>
    </dgm:pt>
    <dgm:pt modelId="{BD30DA67-984A-4CD1-98BE-85D5F277BBC8}" type="parTrans" cxnId="{20B6E701-81A2-4E7B-8785-2191BE92A431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733D4052-E713-464B-97CF-E423A128395A}" type="sibTrans" cxnId="{20B6E701-81A2-4E7B-8785-2191BE92A431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21F1E10-C9A6-4F0E-9D73-E2C65CABC133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dirty="0" smtClean="0"/>
            <a:t>SAGE becomes </a:t>
          </a:r>
          <a:r>
            <a:rPr lang="en-GB" dirty="0" err="1" smtClean="0"/>
            <a:t>RoMEO</a:t>
          </a:r>
          <a:r>
            <a:rPr lang="en-GB" dirty="0" smtClean="0"/>
            <a:t> Green Compliant</a:t>
          </a:r>
          <a:endParaRPr lang="en-GB" dirty="0"/>
        </a:p>
      </dgm:t>
    </dgm:pt>
    <dgm:pt modelId="{FEACF17C-8B87-4399-B8E8-4F11BB8DFBCA}" type="parTrans" cxnId="{6EC07843-447F-420E-AA69-17433024F8A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356C8B9-6099-434A-8694-88494F3FF20D}" type="sibTrans" cxnId="{6EC07843-447F-420E-AA69-17433024F8A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D0D87BCC-69A0-477F-9235-01F245C19E98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SAGE Open</a:t>
          </a:r>
          <a:endParaRPr lang="en-GB"/>
        </a:p>
      </dgm:t>
    </dgm:pt>
    <dgm:pt modelId="{069B3CFA-1A04-471E-8399-A70880C0725C}" type="parTrans" cxnId="{D4030A9D-6743-4FF3-929F-80C0F6F51C1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9DE799E-A1B9-4D3D-9847-643C54A43C66}" type="sibTrans" cxnId="{D4030A9D-6743-4FF3-929F-80C0F6F51C1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7937AAF5-8192-4F47-99DD-6DA4FD32942A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dirty="0" smtClean="0"/>
            <a:t>SAGE publishes around 35 OA journals, offers hybrid across 90% of its titles </a:t>
          </a:r>
          <a:endParaRPr lang="en-GB" dirty="0"/>
        </a:p>
      </dgm:t>
    </dgm:pt>
    <dgm:pt modelId="{A4FB6530-0900-4AA5-AD09-7E8C2020B772}" type="parTrans" cxnId="{2B497BDC-5007-48D3-964A-917A32CE14D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0E78337-7628-493D-909A-CC5707C68A8E}" type="sibTrans" cxnId="{2B497BDC-5007-48D3-964A-917A32CE14D5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EC24344-1DBA-46FB-8D2D-D458BDDB30D7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2008</a:t>
          </a:r>
          <a:endParaRPr lang="en-GB"/>
        </a:p>
      </dgm:t>
    </dgm:pt>
    <dgm:pt modelId="{83138BBB-405C-4606-BDDD-2D97E57C329D}" type="parTrans" cxnId="{01F57684-EDC3-4C64-9D6A-C4F78B7CE0B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88F3FC2-EC78-4E28-8438-72BCF8F5EC0A}" type="sibTrans" cxnId="{01F57684-EDC3-4C64-9D6A-C4F78B7CE0B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F13671F-0A3D-4E3F-B4F8-714D0594B723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SAGE to participate in SOAP</a:t>
          </a:r>
          <a:endParaRPr lang="en-GB" dirty="0"/>
        </a:p>
      </dgm:t>
    </dgm:pt>
    <dgm:pt modelId="{97FBBAA5-AED2-4F11-9EE2-EA96F5D7040D}" type="parTrans" cxnId="{BA29F638-E787-4355-9913-9625C02BD3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5A8466F-8716-40C6-B83F-62A91F48C7E4}" type="sibTrans" cxnId="{BA29F638-E787-4355-9913-9625C02BD3E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28656C2-8090-4786-A343-B2D2460AF4F2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mtClean="0"/>
            <a:t>Founding member of OASPA</a:t>
          </a:r>
          <a:endParaRPr lang="en-GB" dirty="0"/>
        </a:p>
      </dgm:t>
    </dgm:pt>
    <dgm:pt modelId="{90881823-549D-4C58-8651-1D50E0EB2C73}" type="parTrans" cxnId="{FE9ED472-5F6B-48E8-9E45-765F83ED471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999C6FBD-C963-4B09-A527-099AA435F4D0}" type="sibTrans" cxnId="{FE9ED472-5F6B-48E8-9E45-765F83ED471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5A3C1F4-6E1F-4BC7-BD1B-48BB53141079}">
      <dgm:prSet phldrT="[Text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GB" sz="900" dirty="0" smtClean="0"/>
            <a:t>Budapest Conference</a:t>
          </a:r>
          <a:endParaRPr lang="en-GB" sz="900" dirty="0"/>
        </a:p>
      </dgm:t>
    </dgm:pt>
    <dgm:pt modelId="{44A020C3-65B4-4F7D-8CA0-433A5F15E494}" type="parTrans" cxnId="{8C31C1C5-A299-406D-8718-C3C711FF330F}">
      <dgm:prSet/>
      <dgm:spPr/>
    </dgm:pt>
    <dgm:pt modelId="{8D26E0BE-84D7-46BF-B9D3-1CC53D579765}" type="sibTrans" cxnId="{8C31C1C5-A299-406D-8718-C3C711FF330F}">
      <dgm:prSet/>
      <dgm:spPr/>
    </dgm:pt>
    <dgm:pt modelId="{CB8D7DAC-ABEE-4A35-B132-194C30F03FEE}" type="pres">
      <dgm:prSet presAssocID="{A10A3886-0CBF-4FED-A8C9-F635001EF54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90DA456-6B03-404C-9EF2-287132EF3C6D}" type="pres">
      <dgm:prSet presAssocID="{E7180BB8-9682-4CE0-AFAB-1D82B525F56C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20DC078E-7F75-4355-A02A-D495AB9CE578}" type="pres">
      <dgm:prSet presAssocID="{E7180BB8-9682-4CE0-AFAB-1D82B525F56C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D5F6B2-DDF3-4721-9773-038259E3919D}" type="pres">
      <dgm:prSet presAssocID="{E7180BB8-9682-4CE0-AFAB-1D82B525F56C}" presName="descendantText" presStyleLbl="alignAcc1" presStyleIdx="0" presStyleCnt="6" custLinFactNeighborX="-593" custLinFactNeighborY="-58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3A34BB-F779-4EF3-B5C9-B803E5C8FBEB}" type="pres">
      <dgm:prSet presAssocID="{E76EA1FF-E2A7-475D-8ADA-C43FA3092BC8}" presName="sp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56F876B6-68F0-44E0-AE64-5A7D98A9BB26}" type="pres">
      <dgm:prSet presAssocID="{A361DD70-FD8F-4383-A991-8648575A606D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9D0A6CD5-60FF-47B8-A0F0-82D2F285EA3C}" type="pres">
      <dgm:prSet presAssocID="{A361DD70-FD8F-4383-A991-8648575A606D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F5C8C7-9E7A-41D9-9395-35FB6EA16B48}" type="pres">
      <dgm:prSet presAssocID="{A361DD70-FD8F-4383-A991-8648575A606D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41065E-BEBC-4068-9873-32A29C00D8D6}" type="pres">
      <dgm:prSet presAssocID="{C9C5B2F3-2668-42E1-B0FA-ED642AEEA7DA}" presName="sp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17121E74-79E5-434D-BCD6-9A319F61FD15}" type="pres">
      <dgm:prSet presAssocID="{AEC75D70-859E-42A4-A96F-C509B8F3B47E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AE2FDE5F-D064-4A11-8531-333F9E593D5E}" type="pres">
      <dgm:prSet presAssocID="{AEC75D70-859E-42A4-A96F-C509B8F3B47E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2839D3-2717-4BFE-AF49-F3A733604F93}" type="pres">
      <dgm:prSet presAssocID="{AEC75D70-859E-42A4-A96F-C509B8F3B47E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D22923-F703-4DEB-9C35-3D639AC2FD06}" type="pres">
      <dgm:prSet presAssocID="{733D4052-E713-464B-97CF-E423A128395A}" presName="sp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E2F52A1A-2E55-44E2-BB39-7D6A1D02BFB1}" type="pres">
      <dgm:prSet presAssocID="{0EC24344-1DBA-46FB-8D2D-D458BDDB30D7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7CE5B4DB-B795-4FB1-AF10-682A309AF484}" type="pres">
      <dgm:prSet presAssocID="{0EC24344-1DBA-46FB-8D2D-D458BDDB30D7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AE8E89-6787-43FF-84ED-548DEC74A836}" type="pres">
      <dgm:prSet presAssocID="{0EC24344-1DBA-46FB-8D2D-D458BDDB30D7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B2B184-9F22-49C7-BE2A-35AB3F2B4AE7}" type="pres">
      <dgm:prSet presAssocID="{A88F3FC2-EC78-4E28-8438-72BCF8F5EC0A}" presName="sp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C0BFE73F-C0AF-49E9-AD93-C77C33AC7E64}" type="pres">
      <dgm:prSet presAssocID="{34DFA1F5-9CA1-4CD0-887E-36CD1760B2A8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495F999E-06A0-4F97-8B63-841D4449901E}" type="pres">
      <dgm:prSet presAssocID="{34DFA1F5-9CA1-4CD0-887E-36CD1760B2A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DE9C5B-E2F3-42C4-80AC-AAA56BFB16B5}" type="pres">
      <dgm:prSet presAssocID="{34DFA1F5-9CA1-4CD0-887E-36CD1760B2A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798E94-EAF3-44CB-9E5A-8734311C5465}" type="pres">
      <dgm:prSet presAssocID="{3EBA5748-1A40-46D1-A4FE-CC9B2BC8013B}" presName="sp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6C073265-EC6B-4EA9-B52F-9911CBD9CBAE}" type="pres">
      <dgm:prSet presAssocID="{D054D44A-9C4B-4659-8B6C-3FE2B3FC2EE0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n-GB"/>
        </a:p>
      </dgm:t>
    </dgm:pt>
    <dgm:pt modelId="{356DE479-272B-4E64-BC52-E5976D986672}" type="pres">
      <dgm:prSet presAssocID="{D054D44A-9C4B-4659-8B6C-3FE2B3FC2EE0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DA19C6-7259-4CD5-A4F9-EACE719099A9}" type="pres">
      <dgm:prSet presAssocID="{D054D44A-9C4B-4659-8B6C-3FE2B3FC2EE0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88FF057-15E5-4F98-B0BE-CB4C9AE349F3}" type="presOf" srcId="{AEC75D70-859E-42A4-A96F-C509B8F3B47E}" destId="{AE2FDE5F-D064-4A11-8531-333F9E593D5E}" srcOrd="0" destOrd="0" presId="urn:microsoft.com/office/officeart/2005/8/layout/chevron2"/>
    <dgm:cxn modelId="{01F57684-EDC3-4C64-9D6A-C4F78B7CE0B6}" srcId="{A10A3886-0CBF-4FED-A8C9-F635001EF543}" destId="{0EC24344-1DBA-46FB-8D2D-D458BDDB30D7}" srcOrd="3" destOrd="0" parTransId="{83138BBB-405C-4606-BDDD-2D97E57C329D}" sibTransId="{A88F3FC2-EC78-4E28-8438-72BCF8F5EC0A}"/>
    <dgm:cxn modelId="{D4030A9D-6743-4FF3-929F-80C0F6F51C15}" srcId="{34DFA1F5-9CA1-4CD0-887E-36CD1760B2A8}" destId="{D0D87BCC-69A0-477F-9235-01F245C19E98}" srcOrd="0" destOrd="0" parTransId="{069B3CFA-1A04-471E-8399-A70880C0725C}" sibTransId="{69DE799E-A1B9-4D3D-9847-643C54A43C66}"/>
    <dgm:cxn modelId="{E440B2F7-3156-4BCE-9DD7-FEEA65356F32}" type="presOf" srcId="{A10A3886-0CBF-4FED-A8C9-F635001EF543}" destId="{CB8D7DAC-ABEE-4A35-B132-194C30F03FEE}" srcOrd="0" destOrd="0" presId="urn:microsoft.com/office/officeart/2005/8/layout/chevron2"/>
    <dgm:cxn modelId="{D87CE06E-8F84-4EA4-AFAE-21C46C2D2093}" type="presOf" srcId="{F21F1E10-C9A6-4F0E-9D73-E2C65CABC133}" destId="{8BF5C8C7-9E7A-41D9-9395-35FB6EA16B48}" srcOrd="0" destOrd="0" presId="urn:microsoft.com/office/officeart/2005/8/layout/chevron2"/>
    <dgm:cxn modelId="{48A49D78-F5FA-42AD-800D-405285D7C86C}" srcId="{E7180BB8-9682-4CE0-AFAB-1D82B525F56C}" destId="{C6F4AE7E-CB56-4451-B974-D1C504EA61FD}" srcOrd="0" destOrd="0" parTransId="{3F08AD03-F5A8-4356-912B-3DFD22F11188}" sibTransId="{375A2829-4AC1-4E22-A090-0A5ADB79D4AF}"/>
    <dgm:cxn modelId="{638406C6-2B9F-4FC2-9922-63B789BF1DCA}" type="presOf" srcId="{8F13671F-0A3D-4E3F-B4F8-714D0594B723}" destId="{BEAE8E89-6787-43FF-84ED-548DEC74A836}" srcOrd="0" destOrd="0" presId="urn:microsoft.com/office/officeart/2005/8/layout/chevron2"/>
    <dgm:cxn modelId="{A1BB2AA3-5558-45B9-8820-C9582D12D93B}" type="presOf" srcId="{D0D87BCC-69A0-477F-9235-01F245C19E98}" destId="{28DE9C5B-E2F3-42C4-80AC-AAA56BFB16B5}" srcOrd="0" destOrd="0" presId="urn:microsoft.com/office/officeart/2005/8/layout/chevron2"/>
    <dgm:cxn modelId="{AE33377D-724F-4881-AB1F-C2B918AD6D37}" srcId="{AEC75D70-859E-42A4-A96F-C509B8F3B47E}" destId="{EB64F25C-D2E5-4955-B8DD-90D92279E060}" srcOrd="0" destOrd="0" parTransId="{C969D92B-E5E1-45CD-A63D-B38B4E75E548}" sibTransId="{6FDAA411-B688-4A51-B603-D2D840C1A225}"/>
    <dgm:cxn modelId="{33ECB9C5-3D99-4095-8559-9CCADBDB2BFE}" type="presOf" srcId="{7937AAF5-8192-4F47-99DD-6DA4FD32942A}" destId="{77DA19C6-7259-4CD5-A4F9-EACE719099A9}" srcOrd="0" destOrd="0" presId="urn:microsoft.com/office/officeart/2005/8/layout/chevron2"/>
    <dgm:cxn modelId="{1421CBF0-2E9E-43C2-8193-E769375F3756}" srcId="{A10A3886-0CBF-4FED-A8C9-F635001EF543}" destId="{34DFA1F5-9CA1-4CD0-887E-36CD1760B2A8}" srcOrd="4" destOrd="0" parTransId="{D143E092-5C28-4A5E-9531-E95C6E09B008}" sibTransId="{3EBA5748-1A40-46D1-A4FE-CC9B2BC8013B}"/>
    <dgm:cxn modelId="{D47CC598-44A3-4BD9-8310-BC192284FD72}" type="presOf" srcId="{E7180BB8-9682-4CE0-AFAB-1D82B525F56C}" destId="{20DC078E-7F75-4355-A02A-D495AB9CE578}" srcOrd="0" destOrd="0" presId="urn:microsoft.com/office/officeart/2005/8/layout/chevron2"/>
    <dgm:cxn modelId="{2DB6933B-5A37-4E8D-A82A-89E2FE80832F}" srcId="{A10A3886-0CBF-4FED-A8C9-F635001EF543}" destId="{E7180BB8-9682-4CE0-AFAB-1D82B525F56C}" srcOrd="0" destOrd="0" parTransId="{AC5AC7BB-F40F-45EC-AAAF-063C90A116C6}" sibTransId="{E76EA1FF-E2A7-475D-8ADA-C43FA3092BC8}"/>
    <dgm:cxn modelId="{66A6D997-6785-40F8-9D6E-3132C6D63B7E}" type="presOf" srcId="{A28656C2-8090-4786-A343-B2D2460AF4F2}" destId="{BEAE8E89-6787-43FF-84ED-548DEC74A836}" srcOrd="0" destOrd="1" presId="urn:microsoft.com/office/officeart/2005/8/layout/chevron2"/>
    <dgm:cxn modelId="{6EC07843-447F-420E-AA69-17433024F8A5}" srcId="{A361DD70-FD8F-4383-A991-8648575A606D}" destId="{F21F1E10-C9A6-4F0E-9D73-E2C65CABC133}" srcOrd="0" destOrd="0" parTransId="{FEACF17C-8B87-4399-B8E8-4F11BB8DFBCA}" sibTransId="{E356C8B9-6099-434A-8694-88494F3FF20D}"/>
    <dgm:cxn modelId="{DF652E9B-889B-4817-8E80-9B2C964A7E6F}" type="presOf" srcId="{A361DD70-FD8F-4383-A991-8648575A606D}" destId="{9D0A6CD5-60FF-47B8-A0F0-82D2F285EA3C}" srcOrd="0" destOrd="0" presId="urn:microsoft.com/office/officeart/2005/8/layout/chevron2"/>
    <dgm:cxn modelId="{20B6E701-81A2-4E7B-8785-2191BE92A431}" srcId="{A10A3886-0CBF-4FED-A8C9-F635001EF543}" destId="{AEC75D70-859E-42A4-A96F-C509B8F3B47E}" srcOrd="2" destOrd="0" parTransId="{BD30DA67-984A-4CD1-98BE-85D5F277BBC8}" sibTransId="{733D4052-E713-464B-97CF-E423A128395A}"/>
    <dgm:cxn modelId="{0B0117F5-9832-456D-AB7D-7C67B83296B2}" srcId="{A10A3886-0CBF-4FED-A8C9-F635001EF543}" destId="{A361DD70-FD8F-4383-A991-8648575A606D}" srcOrd="1" destOrd="0" parTransId="{DC96E19D-6D39-4E9E-AB8E-FFFA50B68578}" sibTransId="{C9C5B2F3-2668-42E1-B0FA-ED642AEEA7DA}"/>
    <dgm:cxn modelId="{B0796464-7C3F-45FE-B5E2-6AA7E84721D9}" srcId="{E7180BB8-9682-4CE0-AFAB-1D82B525F56C}" destId="{86A70720-D199-4DB2-B276-D1F26AA481E7}" srcOrd="2" destOrd="0" parTransId="{49B56D41-5C75-47CD-A7FF-7EDD7CD91982}" sibTransId="{ED746076-6930-4FB2-91BA-FCE87ED5927F}"/>
    <dgm:cxn modelId="{3B33F0E6-E068-41A1-8A40-B101C1C3332D}" type="presOf" srcId="{83EA52ED-CA58-4615-B0A2-5943E99A5021}" destId="{28DE9C5B-E2F3-42C4-80AC-AAA56BFB16B5}" srcOrd="0" destOrd="1" presId="urn:microsoft.com/office/officeart/2005/8/layout/chevron2"/>
    <dgm:cxn modelId="{BA29F638-E787-4355-9913-9625C02BD3EE}" srcId="{0EC24344-1DBA-46FB-8D2D-D458BDDB30D7}" destId="{8F13671F-0A3D-4E3F-B4F8-714D0594B723}" srcOrd="0" destOrd="0" parTransId="{97FBBAA5-AED2-4F11-9EE2-EA96F5D7040D}" sibTransId="{35A8466F-8716-40C6-B83F-62A91F48C7E4}"/>
    <dgm:cxn modelId="{2B497BDC-5007-48D3-964A-917A32CE14D5}" srcId="{D054D44A-9C4B-4659-8B6C-3FE2B3FC2EE0}" destId="{7937AAF5-8192-4F47-99DD-6DA4FD32942A}" srcOrd="0" destOrd="0" parTransId="{A4FB6530-0900-4AA5-AD09-7E8C2020B772}" sibTransId="{20E78337-7628-493D-909A-CC5707C68A8E}"/>
    <dgm:cxn modelId="{FE9ED472-5F6B-48E8-9E45-765F83ED4717}" srcId="{0EC24344-1DBA-46FB-8D2D-D458BDDB30D7}" destId="{A28656C2-8090-4786-A343-B2D2460AF4F2}" srcOrd="1" destOrd="0" parTransId="{90881823-549D-4C58-8651-1D50E0EB2C73}" sibTransId="{999C6FBD-C963-4B09-A527-099AA435F4D0}"/>
    <dgm:cxn modelId="{8EA27A38-9AD7-4CF5-A89B-7E48EA4D69A0}" type="presOf" srcId="{0EC24344-1DBA-46FB-8D2D-D458BDDB30D7}" destId="{7CE5B4DB-B795-4FB1-AF10-682A309AF484}" srcOrd="0" destOrd="0" presId="urn:microsoft.com/office/officeart/2005/8/layout/chevron2"/>
    <dgm:cxn modelId="{21C4D1B7-299B-4B81-9F6F-234447985E3C}" type="presOf" srcId="{34DFA1F5-9CA1-4CD0-887E-36CD1760B2A8}" destId="{495F999E-06A0-4F97-8B63-841D4449901E}" srcOrd="0" destOrd="0" presId="urn:microsoft.com/office/officeart/2005/8/layout/chevron2"/>
    <dgm:cxn modelId="{A53373C5-4E0C-47C1-936D-33398C1859C2}" type="presOf" srcId="{F81175D6-8C38-4C0E-8256-16F42B815883}" destId="{0AD5F6B2-DDF3-4721-9773-038259E3919D}" srcOrd="0" destOrd="1" presId="urn:microsoft.com/office/officeart/2005/8/layout/chevron2"/>
    <dgm:cxn modelId="{8E0C3B1C-CBF9-4485-97F9-3E7923A27FBB}" type="presOf" srcId="{65A3C1F4-6E1F-4BC7-BD1B-48BB53141079}" destId="{0AD5F6B2-DDF3-4721-9773-038259E3919D}" srcOrd="0" destOrd="3" presId="urn:microsoft.com/office/officeart/2005/8/layout/chevron2"/>
    <dgm:cxn modelId="{80771DC3-96FF-4578-B7CD-E744B96245B4}" srcId="{A10A3886-0CBF-4FED-A8C9-F635001EF543}" destId="{D054D44A-9C4B-4659-8B6C-3FE2B3FC2EE0}" srcOrd="5" destOrd="0" parTransId="{C507FC2D-4F6C-4C13-AB4A-545F072A051F}" sibTransId="{86DD020E-A21C-4347-BDA1-60CFD0FA8A62}"/>
    <dgm:cxn modelId="{1EB068DE-E05F-47A6-9F12-4AA9F676367E}" srcId="{34DFA1F5-9CA1-4CD0-887E-36CD1760B2A8}" destId="{83EA52ED-CA58-4615-B0A2-5943E99A5021}" srcOrd="1" destOrd="0" parTransId="{F90EE453-E989-44F2-AEAC-0D45B2FFD8B7}" sibTransId="{C7F3EDEB-AF85-4350-BD3D-170FB8DF7C9B}"/>
    <dgm:cxn modelId="{4112121C-377A-4C37-A91E-1234AF91A435}" type="presOf" srcId="{EB64F25C-D2E5-4955-B8DD-90D92279E060}" destId="{CD2839D3-2717-4BFE-AF49-F3A733604F93}" srcOrd="0" destOrd="0" presId="urn:microsoft.com/office/officeart/2005/8/layout/chevron2"/>
    <dgm:cxn modelId="{DF47AB9F-A486-49C3-8377-7E3DA9DDFF96}" type="presOf" srcId="{86A70720-D199-4DB2-B276-D1F26AA481E7}" destId="{0AD5F6B2-DDF3-4721-9773-038259E3919D}" srcOrd="0" destOrd="2" presId="urn:microsoft.com/office/officeart/2005/8/layout/chevron2"/>
    <dgm:cxn modelId="{F53FABFE-5C63-4A88-841C-8ABC671B8226}" type="presOf" srcId="{D054D44A-9C4B-4659-8B6C-3FE2B3FC2EE0}" destId="{356DE479-272B-4E64-BC52-E5976D986672}" srcOrd="0" destOrd="0" presId="urn:microsoft.com/office/officeart/2005/8/layout/chevron2"/>
    <dgm:cxn modelId="{5D7D4268-6BD6-485D-8401-C1D9CEB72ED9}" type="presOf" srcId="{C6F4AE7E-CB56-4451-B974-D1C504EA61FD}" destId="{0AD5F6B2-DDF3-4721-9773-038259E3919D}" srcOrd="0" destOrd="0" presId="urn:microsoft.com/office/officeart/2005/8/layout/chevron2"/>
    <dgm:cxn modelId="{90BDD370-487D-4DBF-8D64-6B56746551EE}" srcId="{E7180BB8-9682-4CE0-AFAB-1D82B525F56C}" destId="{F81175D6-8C38-4C0E-8256-16F42B815883}" srcOrd="1" destOrd="0" parTransId="{A4DB1B53-ED95-4ADF-8FB1-938D38A5543A}" sibTransId="{E949F248-A211-4857-91C2-1FE214D15BCE}"/>
    <dgm:cxn modelId="{8C31C1C5-A299-406D-8718-C3C711FF330F}" srcId="{E7180BB8-9682-4CE0-AFAB-1D82B525F56C}" destId="{65A3C1F4-6E1F-4BC7-BD1B-48BB53141079}" srcOrd="3" destOrd="0" parTransId="{44A020C3-65B4-4F7D-8CA0-433A5F15E494}" sibTransId="{8D26E0BE-84D7-46BF-B9D3-1CC53D579765}"/>
    <dgm:cxn modelId="{B906DE5A-B732-4BD8-94B4-C47A93ECC078}" type="presParOf" srcId="{CB8D7DAC-ABEE-4A35-B132-194C30F03FEE}" destId="{990DA456-6B03-404C-9EF2-287132EF3C6D}" srcOrd="0" destOrd="0" presId="urn:microsoft.com/office/officeart/2005/8/layout/chevron2"/>
    <dgm:cxn modelId="{B32C8AE4-1AA5-4120-B597-B22B01FEFB89}" type="presParOf" srcId="{990DA456-6B03-404C-9EF2-287132EF3C6D}" destId="{20DC078E-7F75-4355-A02A-D495AB9CE578}" srcOrd="0" destOrd="0" presId="urn:microsoft.com/office/officeart/2005/8/layout/chevron2"/>
    <dgm:cxn modelId="{06AA4018-6268-4ACF-A25E-03DE88AFCF71}" type="presParOf" srcId="{990DA456-6B03-404C-9EF2-287132EF3C6D}" destId="{0AD5F6B2-DDF3-4721-9773-038259E3919D}" srcOrd="1" destOrd="0" presId="urn:microsoft.com/office/officeart/2005/8/layout/chevron2"/>
    <dgm:cxn modelId="{C6D16592-18FB-410B-A5AB-1630E74AC6E0}" type="presParOf" srcId="{CB8D7DAC-ABEE-4A35-B132-194C30F03FEE}" destId="{E03A34BB-F779-4EF3-B5C9-B803E5C8FBEB}" srcOrd="1" destOrd="0" presId="urn:microsoft.com/office/officeart/2005/8/layout/chevron2"/>
    <dgm:cxn modelId="{87563584-1284-4932-8F52-E97C5BE3D3B4}" type="presParOf" srcId="{CB8D7DAC-ABEE-4A35-B132-194C30F03FEE}" destId="{56F876B6-68F0-44E0-AE64-5A7D98A9BB26}" srcOrd="2" destOrd="0" presId="urn:microsoft.com/office/officeart/2005/8/layout/chevron2"/>
    <dgm:cxn modelId="{2036B4B2-9A69-4A97-9F24-056CE0D700BA}" type="presParOf" srcId="{56F876B6-68F0-44E0-AE64-5A7D98A9BB26}" destId="{9D0A6CD5-60FF-47B8-A0F0-82D2F285EA3C}" srcOrd="0" destOrd="0" presId="urn:microsoft.com/office/officeart/2005/8/layout/chevron2"/>
    <dgm:cxn modelId="{CD4CCA57-3FB0-4D78-9A05-618A293EC113}" type="presParOf" srcId="{56F876B6-68F0-44E0-AE64-5A7D98A9BB26}" destId="{8BF5C8C7-9E7A-41D9-9395-35FB6EA16B48}" srcOrd="1" destOrd="0" presId="urn:microsoft.com/office/officeart/2005/8/layout/chevron2"/>
    <dgm:cxn modelId="{A71781D6-CFE1-47FF-8009-F3C162204A0F}" type="presParOf" srcId="{CB8D7DAC-ABEE-4A35-B132-194C30F03FEE}" destId="{1141065E-BEBC-4068-9873-32A29C00D8D6}" srcOrd="3" destOrd="0" presId="urn:microsoft.com/office/officeart/2005/8/layout/chevron2"/>
    <dgm:cxn modelId="{33274E60-B10F-42EA-832E-A4C39B7F763D}" type="presParOf" srcId="{CB8D7DAC-ABEE-4A35-B132-194C30F03FEE}" destId="{17121E74-79E5-434D-BCD6-9A319F61FD15}" srcOrd="4" destOrd="0" presId="urn:microsoft.com/office/officeart/2005/8/layout/chevron2"/>
    <dgm:cxn modelId="{61517234-D2B2-40EB-A7B9-2D1E5DC1B1D4}" type="presParOf" srcId="{17121E74-79E5-434D-BCD6-9A319F61FD15}" destId="{AE2FDE5F-D064-4A11-8531-333F9E593D5E}" srcOrd="0" destOrd="0" presId="urn:microsoft.com/office/officeart/2005/8/layout/chevron2"/>
    <dgm:cxn modelId="{3B228919-660E-4113-84F4-1E413142BA37}" type="presParOf" srcId="{17121E74-79E5-434D-BCD6-9A319F61FD15}" destId="{CD2839D3-2717-4BFE-AF49-F3A733604F93}" srcOrd="1" destOrd="0" presId="urn:microsoft.com/office/officeart/2005/8/layout/chevron2"/>
    <dgm:cxn modelId="{6296D3E7-A93E-4A2F-9E98-302144336F92}" type="presParOf" srcId="{CB8D7DAC-ABEE-4A35-B132-194C30F03FEE}" destId="{2CD22923-F703-4DEB-9C35-3D639AC2FD06}" srcOrd="5" destOrd="0" presId="urn:microsoft.com/office/officeart/2005/8/layout/chevron2"/>
    <dgm:cxn modelId="{F754BADA-ACE6-428B-AF47-C19E6CD38DA4}" type="presParOf" srcId="{CB8D7DAC-ABEE-4A35-B132-194C30F03FEE}" destId="{E2F52A1A-2E55-44E2-BB39-7D6A1D02BFB1}" srcOrd="6" destOrd="0" presId="urn:microsoft.com/office/officeart/2005/8/layout/chevron2"/>
    <dgm:cxn modelId="{7CE3EAA3-C391-4716-9EC3-1F0707B9E583}" type="presParOf" srcId="{E2F52A1A-2E55-44E2-BB39-7D6A1D02BFB1}" destId="{7CE5B4DB-B795-4FB1-AF10-682A309AF484}" srcOrd="0" destOrd="0" presId="urn:microsoft.com/office/officeart/2005/8/layout/chevron2"/>
    <dgm:cxn modelId="{542D4055-0D0B-4363-89C1-2599C0E2894E}" type="presParOf" srcId="{E2F52A1A-2E55-44E2-BB39-7D6A1D02BFB1}" destId="{BEAE8E89-6787-43FF-84ED-548DEC74A836}" srcOrd="1" destOrd="0" presId="urn:microsoft.com/office/officeart/2005/8/layout/chevron2"/>
    <dgm:cxn modelId="{E1A5E279-07AC-4819-BF43-44A664497585}" type="presParOf" srcId="{CB8D7DAC-ABEE-4A35-B132-194C30F03FEE}" destId="{94B2B184-9F22-49C7-BE2A-35AB3F2B4AE7}" srcOrd="7" destOrd="0" presId="urn:microsoft.com/office/officeart/2005/8/layout/chevron2"/>
    <dgm:cxn modelId="{A39FD724-F895-45D6-AF0F-AFB6BE44DFF0}" type="presParOf" srcId="{CB8D7DAC-ABEE-4A35-B132-194C30F03FEE}" destId="{C0BFE73F-C0AF-49E9-AD93-C77C33AC7E64}" srcOrd="8" destOrd="0" presId="urn:microsoft.com/office/officeart/2005/8/layout/chevron2"/>
    <dgm:cxn modelId="{C1055923-BDB8-4D4A-ABF1-4AF265C16A1C}" type="presParOf" srcId="{C0BFE73F-C0AF-49E9-AD93-C77C33AC7E64}" destId="{495F999E-06A0-4F97-8B63-841D4449901E}" srcOrd="0" destOrd="0" presId="urn:microsoft.com/office/officeart/2005/8/layout/chevron2"/>
    <dgm:cxn modelId="{B3B142A1-8FE8-461F-9550-FFCBF130CFAC}" type="presParOf" srcId="{C0BFE73F-C0AF-49E9-AD93-C77C33AC7E64}" destId="{28DE9C5B-E2F3-42C4-80AC-AAA56BFB16B5}" srcOrd="1" destOrd="0" presId="urn:microsoft.com/office/officeart/2005/8/layout/chevron2"/>
    <dgm:cxn modelId="{1B565C4D-C888-46BC-A65D-DBD8A1BA7689}" type="presParOf" srcId="{CB8D7DAC-ABEE-4A35-B132-194C30F03FEE}" destId="{7B798E94-EAF3-44CB-9E5A-8734311C5465}" srcOrd="9" destOrd="0" presId="urn:microsoft.com/office/officeart/2005/8/layout/chevron2"/>
    <dgm:cxn modelId="{0A58DC7C-9AC9-4EC1-8749-47758C5CC3B8}" type="presParOf" srcId="{CB8D7DAC-ABEE-4A35-B132-194C30F03FEE}" destId="{6C073265-EC6B-4EA9-B52F-9911CBD9CBAE}" srcOrd="10" destOrd="0" presId="urn:microsoft.com/office/officeart/2005/8/layout/chevron2"/>
    <dgm:cxn modelId="{C2B61B4F-9E91-46B2-AFB8-DF2382DFA14D}" type="presParOf" srcId="{6C073265-EC6B-4EA9-B52F-9911CBD9CBAE}" destId="{356DE479-272B-4E64-BC52-E5976D986672}" srcOrd="0" destOrd="0" presId="urn:microsoft.com/office/officeart/2005/8/layout/chevron2"/>
    <dgm:cxn modelId="{5B1EC091-F50D-4BC4-884B-062731274A2F}" type="presParOf" srcId="{6C073265-EC6B-4EA9-B52F-9911CBD9CBAE}" destId="{77DA19C6-7259-4CD5-A4F9-EACE719099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D60059-D8AF-46A5-9133-1A99DA1B7377}" type="doc">
      <dgm:prSet loTypeId="urn:microsoft.com/office/officeart/2009/3/layout/IncreasingArrowsProcess" loCatId="process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584DD4EC-9172-42DE-B164-D38B8B7E156D}">
      <dgm:prSet phldrT="[Text]"/>
      <dgm:spPr>
        <a:xfrm>
          <a:off x="0" y="222674"/>
          <a:ext cx="7848600" cy="114305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GB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Funding Compliance</a:t>
          </a:r>
        </a:p>
      </dgm:t>
    </dgm:pt>
    <dgm:pt modelId="{62835ABA-CD14-41DD-AF73-46F018F3C504}" type="parTrans" cxnId="{24511785-62A3-47C3-AB25-7AAF1589F369}">
      <dgm:prSet/>
      <dgm:spPr/>
      <dgm:t>
        <a:bodyPr/>
        <a:lstStyle/>
        <a:p>
          <a:endParaRPr lang="en-GB"/>
        </a:p>
      </dgm:t>
    </dgm:pt>
    <dgm:pt modelId="{9E10129F-A287-498B-9435-A02E9E4CF989}" type="sibTrans" cxnId="{24511785-62A3-47C3-AB25-7AAF1589F369}">
      <dgm:prSet/>
      <dgm:spPr/>
      <dgm:t>
        <a:bodyPr/>
        <a:lstStyle/>
        <a:p>
          <a:endParaRPr lang="en-GB"/>
        </a:p>
      </dgm:t>
    </dgm:pt>
    <dgm:pt modelId="{EAE544A6-4691-406E-84DD-DDF8097A23DF}">
      <dgm:prSet phldrT="[Text]" custT="1"/>
      <dgm:spPr>
        <a:xfrm>
          <a:off x="0" y="1104135"/>
          <a:ext cx="2417368" cy="220194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GB" sz="13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Confirm the funder's OA requirements and/or APC assistance.</a:t>
          </a:r>
        </a:p>
        <a:p>
          <a:r>
            <a:rPr lang="en-GB" sz="13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RCUK and Wellcome specifically require a CC BY license for any research output. </a:t>
          </a:r>
        </a:p>
        <a:p>
          <a:r>
            <a:rPr lang="en-GB" sz="13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NGOs and government agencies often require output to be OA under green or gold schemes but don't mandate a specific license.  </a:t>
          </a:r>
        </a:p>
      </dgm:t>
    </dgm:pt>
    <dgm:pt modelId="{525A644D-3C84-4AE3-ACC2-DD27109A96BA}" type="parTrans" cxnId="{1AD98A84-0E9C-4D35-AD2E-803C6B0BF17F}">
      <dgm:prSet/>
      <dgm:spPr/>
      <dgm:t>
        <a:bodyPr/>
        <a:lstStyle/>
        <a:p>
          <a:endParaRPr lang="en-GB"/>
        </a:p>
      </dgm:t>
    </dgm:pt>
    <dgm:pt modelId="{E7A3FD6F-07F9-4924-A0A8-4644D2741090}" type="sibTrans" cxnId="{1AD98A84-0E9C-4D35-AD2E-803C6B0BF17F}">
      <dgm:prSet/>
      <dgm:spPr/>
      <dgm:t>
        <a:bodyPr/>
        <a:lstStyle/>
        <a:p>
          <a:endParaRPr lang="en-GB"/>
        </a:p>
      </dgm:t>
    </dgm:pt>
    <dgm:pt modelId="{D3043C92-3C69-432D-B267-AC91BA415D8B}">
      <dgm:prSet phldrT="[Text]"/>
      <dgm:spPr>
        <a:xfrm>
          <a:off x="2417368" y="603693"/>
          <a:ext cx="5431231" cy="114305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GB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Uni/Department Expectations</a:t>
          </a:r>
        </a:p>
      </dgm:t>
    </dgm:pt>
    <dgm:pt modelId="{83892820-B0A4-47B0-A6A3-FF19BA8B9174}" type="parTrans" cxnId="{5B5C12EB-16C7-429A-84F1-6412DD6AE0D2}">
      <dgm:prSet/>
      <dgm:spPr/>
      <dgm:t>
        <a:bodyPr/>
        <a:lstStyle/>
        <a:p>
          <a:endParaRPr lang="en-GB"/>
        </a:p>
      </dgm:t>
    </dgm:pt>
    <dgm:pt modelId="{DBD43A81-CDF0-49FC-AB4C-92A7F6AAEFC1}" type="sibTrans" cxnId="{5B5C12EB-16C7-429A-84F1-6412DD6AE0D2}">
      <dgm:prSet/>
      <dgm:spPr/>
      <dgm:t>
        <a:bodyPr/>
        <a:lstStyle/>
        <a:p>
          <a:endParaRPr lang="en-GB"/>
        </a:p>
      </dgm:t>
    </dgm:pt>
    <dgm:pt modelId="{8EC7A77C-CE71-4EEB-928C-246EF6540759}">
      <dgm:prSet phldrT="[Text]" custT="1"/>
      <dgm:spPr>
        <a:xfrm>
          <a:off x="2417368" y="1480805"/>
          <a:ext cx="2417368" cy="2022288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Most institutions have a self-archiving requirement. This is usually covered in a publishing agreement. </a:t>
          </a:r>
        </a:p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Many disciplines have global repositories.  This isn’t always covered in a publishing agreement.</a:t>
          </a:r>
        </a:p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Prepaid APC opportunities.</a:t>
          </a:r>
        </a:p>
      </dgm:t>
    </dgm:pt>
    <dgm:pt modelId="{E59B2DD2-4180-45F7-878A-56EA08121383}" type="parTrans" cxnId="{F59140C6-B7D6-4049-98BF-1E018EA6B51E}">
      <dgm:prSet/>
      <dgm:spPr/>
      <dgm:t>
        <a:bodyPr/>
        <a:lstStyle/>
        <a:p>
          <a:endParaRPr lang="en-GB"/>
        </a:p>
      </dgm:t>
    </dgm:pt>
    <dgm:pt modelId="{D5F17CBB-3477-40B8-BF54-01DFC79D9866}" type="sibTrans" cxnId="{F59140C6-B7D6-4049-98BF-1E018EA6B51E}">
      <dgm:prSet/>
      <dgm:spPr/>
      <dgm:t>
        <a:bodyPr/>
        <a:lstStyle/>
        <a:p>
          <a:endParaRPr lang="en-GB"/>
        </a:p>
      </dgm:t>
    </dgm:pt>
    <dgm:pt modelId="{C36D3236-6C0C-4B8F-AAA2-4EF6D9071885}">
      <dgm:prSet phldrT="[Text]"/>
      <dgm:spPr>
        <a:xfrm>
          <a:off x="4834737" y="984711"/>
          <a:ext cx="3013862" cy="114305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GB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Personal Preference</a:t>
          </a:r>
        </a:p>
      </dgm:t>
    </dgm:pt>
    <dgm:pt modelId="{80F6EDB6-4D7C-49AE-AC0F-0776F0E97ED3}" type="parTrans" cxnId="{2853DD2A-B39A-4EEB-ADE5-864892406ECF}">
      <dgm:prSet/>
      <dgm:spPr/>
      <dgm:t>
        <a:bodyPr/>
        <a:lstStyle/>
        <a:p>
          <a:endParaRPr lang="en-GB"/>
        </a:p>
      </dgm:t>
    </dgm:pt>
    <dgm:pt modelId="{FCD8CAB7-A748-4CD6-A54D-77C713B9A7FE}" type="sibTrans" cxnId="{2853DD2A-B39A-4EEB-ADE5-864892406ECF}">
      <dgm:prSet/>
      <dgm:spPr/>
      <dgm:t>
        <a:bodyPr/>
        <a:lstStyle/>
        <a:p>
          <a:endParaRPr lang="en-GB"/>
        </a:p>
      </dgm:t>
    </dgm:pt>
    <dgm:pt modelId="{8F0879E9-99CF-4298-84CC-179B4D7CE3A5}">
      <dgm:prSet phldrT="[Text]" custT="1"/>
      <dgm:spPr>
        <a:xfrm>
          <a:off x="4834737" y="1834168"/>
          <a:ext cx="2417368" cy="150118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do you want to achieve with your research?</a:t>
          </a:r>
        </a:p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are your funding constraints for APCs?</a:t>
          </a:r>
        </a:p>
        <a:p>
          <a:r>
            <a:rPr lang="en-GB" sz="13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(if any) concerns do you have about others republishing your work?</a:t>
          </a:r>
        </a:p>
      </dgm:t>
    </dgm:pt>
    <dgm:pt modelId="{5B03B892-F672-4310-B829-09D1260BA6CD}" type="parTrans" cxnId="{2BB57C32-ADB7-4D79-A0F3-42A5A3FD0413}">
      <dgm:prSet/>
      <dgm:spPr/>
      <dgm:t>
        <a:bodyPr/>
        <a:lstStyle/>
        <a:p>
          <a:endParaRPr lang="en-GB"/>
        </a:p>
      </dgm:t>
    </dgm:pt>
    <dgm:pt modelId="{3B84A426-1C14-4C1B-8BFD-755BF797D30E}" type="sibTrans" cxnId="{2BB57C32-ADB7-4D79-A0F3-42A5A3FD0413}">
      <dgm:prSet/>
      <dgm:spPr/>
      <dgm:t>
        <a:bodyPr/>
        <a:lstStyle/>
        <a:p>
          <a:endParaRPr lang="en-GB"/>
        </a:p>
      </dgm:t>
    </dgm:pt>
    <dgm:pt modelId="{903EAE9A-EDBE-4744-A440-F2080597D72F}" type="pres">
      <dgm:prSet presAssocID="{B4D60059-D8AF-46A5-9133-1A99DA1B7377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A9E21FC5-B402-41D1-8371-4FAF855B1E75}" type="pres">
      <dgm:prSet presAssocID="{584DD4EC-9172-42DE-B164-D38B8B7E156D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1D3F8F-03D0-4F44-B046-D7D6ECD4B8B0}" type="pres">
      <dgm:prSet presAssocID="{584DD4EC-9172-42DE-B164-D38B8B7E156D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4737DA0-5149-4A86-9380-4CD8954075E5}" type="pres">
      <dgm:prSet presAssocID="{D3043C92-3C69-432D-B267-AC91BA415D8B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63D795-8729-43B4-95DC-0D91A44482B0}" type="pres">
      <dgm:prSet presAssocID="{D3043C92-3C69-432D-B267-AC91BA415D8B}" presName="childText2" presStyleLbl="solidAlignAcc1" presStyleIdx="1" presStyleCnt="3" custScaleY="91841" custLinFactNeighborY="-42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7BD47B-3E1A-45AB-A555-4A4F319BDBAA}" type="pres">
      <dgm:prSet presAssocID="{C36D3236-6C0C-4B8F-AAA2-4EF6D9071885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16599B-476A-4490-8DC0-E9E3F22FA194}" type="pres">
      <dgm:prSet presAssocID="{C36D3236-6C0C-4B8F-AAA2-4EF6D9071885}" presName="childText3" presStyleLbl="solidAlignAcc1" presStyleIdx="2" presStyleCnt="3" custScaleY="69188" custLinFactNeighborX="-185" custLinFactNeighborY="-168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07D5DC2-C9A7-4F7C-9A46-544BB84D7042}" type="presOf" srcId="{584DD4EC-9172-42DE-B164-D38B8B7E156D}" destId="{A9E21FC5-B402-41D1-8371-4FAF855B1E75}" srcOrd="0" destOrd="0" presId="urn:microsoft.com/office/officeart/2009/3/layout/IncreasingArrowsProcess"/>
    <dgm:cxn modelId="{1AD98A84-0E9C-4D35-AD2E-803C6B0BF17F}" srcId="{584DD4EC-9172-42DE-B164-D38B8B7E156D}" destId="{EAE544A6-4691-406E-84DD-DDF8097A23DF}" srcOrd="0" destOrd="0" parTransId="{525A644D-3C84-4AE3-ACC2-DD27109A96BA}" sibTransId="{E7A3FD6F-07F9-4924-A0A8-4644D2741090}"/>
    <dgm:cxn modelId="{0ACCA7D0-90DE-4E80-A5F8-8DF5F1592AAE}" type="presOf" srcId="{8F0879E9-99CF-4298-84CC-179B4D7CE3A5}" destId="{8D16599B-476A-4490-8DC0-E9E3F22FA194}" srcOrd="0" destOrd="0" presId="urn:microsoft.com/office/officeart/2009/3/layout/IncreasingArrowsProcess"/>
    <dgm:cxn modelId="{2BB57C32-ADB7-4D79-A0F3-42A5A3FD0413}" srcId="{C36D3236-6C0C-4B8F-AAA2-4EF6D9071885}" destId="{8F0879E9-99CF-4298-84CC-179B4D7CE3A5}" srcOrd="0" destOrd="0" parTransId="{5B03B892-F672-4310-B829-09D1260BA6CD}" sibTransId="{3B84A426-1C14-4C1B-8BFD-755BF797D30E}"/>
    <dgm:cxn modelId="{5B5C12EB-16C7-429A-84F1-6412DD6AE0D2}" srcId="{B4D60059-D8AF-46A5-9133-1A99DA1B7377}" destId="{D3043C92-3C69-432D-B267-AC91BA415D8B}" srcOrd="1" destOrd="0" parTransId="{83892820-B0A4-47B0-A6A3-FF19BA8B9174}" sibTransId="{DBD43A81-CDF0-49FC-AB4C-92A7F6AAEFC1}"/>
    <dgm:cxn modelId="{9C5CF5DF-B8E3-4DD9-AA51-F549ACEB22CB}" type="presOf" srcId="{B4D60059-D8AF-46A5-9133-1A99DA1B7377}" destId="{903EAE9A-EDBE-4744-A440-F2080597D72F}" srcOrd="0" destOrd="0" presId="urn:microsoft.com/office/officeart/2009/3/layout/IncreasingArrowsProcess"/>
    <dgm:cxn modelId="{DAAC1C66-1F9F-4E60-BE05-8725F4F0EECA}" type="presOf" srcId="{D3043C92-3C69-432D-B267-AC91BA415D8B}" destId="{C4737DA0-5149-4A86-9380-4CD8954075E5}" srcOrd="0" destOrd="0" presId="urn:microsoft.com/office/officeart/2009/3/layout/IncreasingArrowsProcess"/>
    <dgm:cxn modelId="{F59140C6-B7D6-4049-98BF-1E018EA6B51E}" srcId="{D3043C92-3C69-432D-B267-AC91BA415D8B}" destId="{8EC7A77C-CE71-4EEB-928C-246EF6540759}" srcOrd="0" destOrd="0" parTransId="{E59B2DD2-4180-45F7-878A-56EA08121383}" sibTransId="{D5F17CBB-3477-40B8-BF54-01DFC79D9866}"/>
    <dgm:cxn modelId="{9CB467C6-B9C2-4E7D-8E8D-82ED290924EB}" type="presOf" srcId="{8EC7A77C-CE71-4EEB-928C-246EF6540759}" destId="{9863D795-8729-43B4-95DC-0D91A44482B0}" srcOrd="0" destOrd="0" presId="urn:microsoft.com/office/officeart/2009/3/layout/IncreasingArrowsProcess"/>
    <dgm:cxn modelId="{27E72863-1567-4E60-BF7D-3FAEA182E87A}" type="presOf" srcId="{EAE544A6-4691-406E-84DD-DDF8097A23DF}" destId="{AC1D3F8F-03D0-4F44-B046-D7D6ECD4B8B0}" srcOrd="0" destOrd="0" presId="urn:microsoft.com/office/officeart/2009/3/layout/IncreasingArrowsProcess"/>
    <dgm:cxn modelId="{93216CDD-A631-42FF-899B-2F5290998090}" type="presOf" srcId="{C36D3236-6C0C-4B8F-AAA2-4EF6D9071885}" destId="{F97BD47B-3E1A-45AB-A555-4A4F319BDBAA}" srcOrd="0" destOrd="0" presId="urn:microsoft.com/office/officeart/2009/3/layout/IncreasingArrowsProcess"/>
    <dgm:cxn modelId="{24511785-62A3-47C3-AB25-7AAF1589F369}" srcId="{B4D60059-D8AF-46A5-9133-1A99DA1B7377}" destId="{584DD4EC-9172-42DE-B164-D38B8B7E156D}" srcOrd="0" destOrd="0" parTransId="{62835ABA-CD14-41DD-AF73-46F018F3C504}" sibTransId="{9E10129F-A287-498B-9435-A02E9E4CF989}"/>
    <dgm:cxn modelId="{2853DD2A-B39A-4EEB-ADE5-864892406ECF}" srcId="{B4D60059-D8AF-46A5-9133-1A99DA1B7377}" destId="{C36D3236-6C0C-4B8F-AAA2-4EF6D9071885}" srcOrd="2" destOrd="0" parTransId="{80F6EDB6-4D7C-49AE-AC0F-0776F0E97ED3}" sibTransId="{FCD8CAB7-A748-4CD6-A54D-77C713B9A7FE}"/>
    <dgm:cxn modelId="{C5671BCB-FC8F-41D7-B818-2F217EC8C68B}" type="presParOf" srcId="{903EAE9A-EDBE-4744-A440-F2080597D72F}" destId="{A9E21FC5-B402-41D1-8371-4FAF855B1E75}" srcOrd="0" destOrd="0" presId="urn:microsoft.com/office/officeart/2009/3/layout/IncreasingArrowsProcess"/>
    <dgm:cxn modelId="{4819E01D-60A5-4E38-BE55-E02EFA994172}" type="presParOf" srcId="{903EAE9A-EDBE-4744-A440-F2080597D72F}" destId="{AC1D3F8F-03D0-4F44-B046-D7D6ECD4B8B0}" srcOrd="1" destOrd="0" presId="urn:microsoft.com/office/officeart/2009/3/layout/IncreasingArrowsProcess"/>
    <dgm:cxn modelId="{D94C74FA-30F6-4601-9FC1-AFF27763F558}" type="presParOf" srcId="{903EAE9A-EDBE-4744-A440-F2080597D72F}" destId="{C4737DA0-5149-4A86-9380-4CD8954075E5}" srcOrd="2" destOrd="0" presId="urn:microsoft.com/office/officeart/2009/3/layout/IncreasingArrowsProcess"/>
    <dgm:cxn modelId="{30A00779-D20E-4223-B430-F18BC5E8F39C}" type="presParOf" srcId="{903EAE9A-EDBE-4744-A440-F2080597D72F}" destId="{9863D795-8729-43B4-95DC-0D91A44482B0}" srcOrd="3" destOrd="0" presId="urn:microsoft.com/office/officeart/2009/3/layout/IncreasingArrowsProcess"/>
    <dgm:cxn modelId="{69645AC9-BA0C-4D5F-A554-651F2E0DF0B7}" type="presParOf" srcId="{903EAE9A-EDBE-4744-A440-F2080597D72F}" destId="{F97BD47B-3E1A-45AB-A555-4A4F319BDBAA}" srcOrd="4" destOrd="0" presId="urn:microsoft.com/office/officeart/2009/3/layout/IncreasingArrowsProcess"/>
    <dgm:cxn modelId="{3BE95AF7-BC33-4515-BFEA-B5B730578D97}" type="presParOf" srcId="{903EAE9A-EDBE-4744-A440-F2080597D72F}" destId="{8D16599B-476A-4490-8DC0-E9E3F22FA194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D072D-97C5-4666-A664-F240A4773249}">
      <dsp:nvSpPr>
        <dsp:cNvPr id="0" name=""/>
        <dsp:cNvSpPr/>
      </dsp:nvSpPr>
      <dsp:spPr>
        <a:xfrm>
          <a:off x="2505474" y="2675097"/>
          <a:ext cx="3049538" cy="3049538"/>
        </a:xfrm>
        <a:prstGeom prst="gear9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Calibri"/>
              <a:ea typeface="+mn-ea"/>
              <a:cs typeface="+mn-cs"/>
            </a:rPr>
            <a:t>Reuse of Manuscript</a:t>
          </a:r>
          <a:endParaRPr lang="en-GB" sz="1200" kern="1200" dirty="0">
            <a:latin typeface="Calibri"/>
            <a:ea typeface="+mn-ea"/>
            <a:cs typeface="+mn-cs"/>
          </a:endParaRPr>
        </a:p>
      </dsp:txBody>
      <dsp:txXfrm>
        <a:off x="3118567" y="3389437"/>
        <a:ext cx="1823352" cy="1567525"/>
      </dsp:txXfrm>
    </dsp:sp>
    <dsp:sp modelId="{CFD44D81-7313-41F8-8E82-083E1857A22D}">
      <dsp:nvSpPr>
        <dsp:cNvPr id="0" name=""/>
        <dsp:cNvSpPr/>
      </dsp:nvSpPr>
      <dsp:spPr>
        <a:xfrm>
          <a:off x="2314663" y="4724978"/>
          <a:ext cx="2342420" cy="96365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smtClean="0">
              <a:latin typeface="Calibri"/>
              <a:ea typeface="+mn-ea"/>
              <a:cs typeface="+mn-cs"/>
            </a:rPr>
            <a:t>Attribution (CC BY)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smtClean="0">
              <a:latin typeface="Calibri"/>
              <a:ea typeface="+mn-ea"/>
              <a:cs typeface="+mn-cs"/>
            </a:rPr>
            <a:t>Commercial and derivative restrictions (CC BY-NC +ND)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smtClean="0">
              <a:latin typeface="Calibri"/>
              <a:ea typeface="+mn-ea"/>
              <a:cs typeface="+mn-cs"/>
            </a:rPr>
            <a:t>Share Alike restrictions (CC BY-SA)</a:t>
          </a:r>
          <a:endParaRPr lang="en-GB" sz="1100" kern="1200" dirty="0">
            <a:latin typeface="Calibri"/>
            <a:ea typeface="+mn-ea"/>
            <a:cs typeface="+mn-cs"/>
          </a:endParaRPr>
        </a:p>
      </dsp:txBody>
      <dsp:txXfrm>
        <a:off x="2342887" y="4753202"/>
        <a:ext cx="2285972" cy="907207"/>
      </dsp:txXfrm>
    </dsp:sp>
    <dsp:sp modelId="{53450D62-60DA-498B-BCBF-8C04EF624FB6}">
      <dsp:nvSpPr>
        <dsp:cNvPr id="0" name=""/>
        <dsp:cNvSpPr/>
      </dsp:nvSpPr>
      <dsp:spPr>
        <a:xfrm>
          <a:off x="731196" y="1954297"/>
          <a:ext cx="2217846" cy="2217846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Calibri"/>
              <a:ea typeface="+mn-ea"/>
              <a:cs typeface="+mn-cs"/>
            </a:rPr>
            <a:t>Manuscript Versions and Embargo</a:t>
          </a:r>
          <a:endParaRPr lang="en-GB" sz="1200" kern="1200" dirty="0">
            <a:latin typeface="Calibri"/>
            <a:ea typeface="+mn-ea"/>
            <a:cs typeface="+mn-cs"/>
          </a:endParaRPr>
        </a:p>
      </dsp:txBody>
      <dsp:txXfrm>
        <a:off x="1289545" y="2516021"/>
        <a:ext cx="1101148" cy="1094398"/>
      </dsp:txXfrm>
    </dsp:sp>
    <dsp:sp modelId="{35C0FEEE-FECE-4841-B578-FCD5AA8480B6}">
      <dsp:nvSpPr>
        <dsp:cNvPr id="0" name=""/>
        <dsp:cNvSpPr/>
      </dsp:nvSpPr>
      <dsp:spPr>
        <a:xfrm>
          <a:off x="144017" y="3672411"/>
          <a:ext cx="1982202" cy="1123150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/>
              <a:ea typeface="+mn-ea"/>
              <a:cs typeface="+mn-cs"/>
            </a:rPr>
            <a:t>Yellow (version 1)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/>
              <a:ea typeface="+mn-ea"/>
              <a:cs typeface="+mn-cs"/>
            </a:rPr>
            <a:t>Green (version 2 w/embargo)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smtClean="0">
              <a:latin typeface="Calibri"/>
              <a:ea typeface="+mn-ea"/>
              <a:cs typeface="+mn-cs"/>
            </a:rPr>
            <a:t>Gold (version 3 immediately)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/>
              <a:ea typeface="+mn-ea"/>
              <a:cs typeface="+mn-cs"/>
            </a:rPr>
            <a:t>Hybrid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/>
              <a:ea typeface="+mn-ea"/>
              <a:cs typeface="+mn-cs"/>
            </a:rPr>
            <a:t>Full</a:t>
          </a:r>
          <a:endParaRPr lang="en-GB" sz="1100" kern="1200" dirty="0">
            <a:latin typeface="Calibri"/>
            <a:ea typeface="+mn-ea"/>
            <a:cs typeface="+mn-cs"/>
          </a:endParaRPr>
        </a:p>
      </dsp:txBody>
      <dsp:txXfrm>
        <a:off x="176913" y="3705307"/>
        <a:ext cx="1916410" cy="1057358"/>
      </dsp:txXfrm>
    </dsp:sp>
    <dsp:sp modelId="{1095E1BC-B469-4CF0-A53C-DB2F3767E7CB}">
      <dsp:nvSpPr>
        <dsp:cNvPr id="0" name=""/>
        <dsp:cNvSpPr/>
      </dsp:nvSpPr>
      <dsp:spPr>
        <a:xfrm rot="20700000">
          <a:off x="1973417" y="424209"/>
          <a:ext cx="2173036" cy="2173036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latin typeface="Calibri"/>
              <a:ea typeface="+mn-ea"/>
              <a:cs typeface="+mn-cs"/>
            </a:rPr>
            <a:t>Open Access</a:t>
          </a:r>
          <a:endParaRPr lang="en-GB" sz="1100" kern="1200" dirty="0">
            <a:latin typeface="Calibri"/>
            <a:ea typeface="+mn-ea"/>
            <a:cs typeface="+mn-cs"/>
          </a:endParaRPr>
        </a:p>
      </dsp:txBody>
      <dsp:txXfrm rot="-20700000">
        <a:off x="2757119" y="1209768"/>
        <a:ext cx="605631" cy="601919"/>
      </dsp:txXfrm>
    </dsp:sp>
    <dsp:sp modelId="{A8B088A8-CF2A-4C0A-A1BA-2C8678A0748B}">
      <dsp:nvSpPr>
        <dsp:cNvPr id="0" name=""/>
        <dsp:cNvSpPr/>
      </dsp:nvSpPr>
      <dsp:spPr>
        <a:xfrm>
          <a:off x="3742351" y="1155776"/>
          <a:ext cx="1684706" cy="654457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smtClean="0">
              <a:latin typeface="Calibri"/>
              <a:ea typeface="+mn-ea"/>
              <a:cs typeface="+mn-cs"/>
            </a:rPr>
            <a:t>Gratis - free to view</a:t>
          </a:r>
          <a:endParaRPr lang="en-GB" sz="1100" kern="1200" dirty="0"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err="1" smtClean="0">
              <a:latin typeface="Calibri"/>
              <a:ea typeface="+mn-ea"/>
              <a:cs typeface="+mn-cs"/>
            </a:rPr>
            <a:t>Libre</a:t>
          </a:r>
          <a:r>
            <a:rPr lang="en-GB" sz="1100" kern="1200" dirty="0" smtClean="0">
              <a:latin typeface="Calibri"/>
              <a:ea typeface="+mn-ea"/>
              <a:cs typeface="+mn-cs"/>
            </a:rPr>
            <a:t> - free to view AND free to use</a:t>
          </a:r>
          <a:endParaRPr lang="en-GB" sz="1100" kern="1200" dirty="0">
            <a:latin typeface="Calibri"/>
            <a:ea typeface="+mn-ea"/>
            <a:cs typeface="+mn-cs"/>
          </a:endParaRPr>
        </a:p>
      </dsp:txBody>
      <dsp:txXfrm>
        <a:off x="3761519" y="1174944"/>
        <a:ext cx="1646370" cy="616121"/>
      </dsp:txXfrm>
    </dsp:sp>
    <dsp:sp modelId="{5408C106-D46C-4558-9F57-E77A8485118A}">
      <dsp:nvSpPr>
        <dsp:cNvPr id="0" name=""/>
        <dsp:cNvSpPr/>
      </dsp:nvSpPr>
      <dsp:spPr>
        <a:xfrm>
          <a:off x="2286088" y="2206286"/>
          <a:ext cx="3903409" cy="3903409"/>
        </a:xfrm>
        <a:prstGeom prst="circularArrow">
          <a:avLst>
            <a:gd name="adj1" fmla="val 4687"/>
            <a:gd name="adj2" fmla="val 299029"/>
            <a:gd name="adj3" fmla="val 2534442"/>
            <a:gd name="adj4" fmla="val 15822453"/>
            <a:gd name="adj5" fmla="val 5469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048CEF-C142-491C-96A6-181F328A846E}">
      <dsp:nvSpPr>
        <dsp:cNvPr id="0" name=""/>
        <dsp:cNvSpPr/>
      </dsp:nvSpPr>
      <dsp:spPr>
        <a:xfrm>
          <a:off x="338420" y="1457776"/>
          <a:ext cx="2836071" cy="283607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CA8C7DA-5D90-467C-8A0F-92D3E9D55CCA}">
      <dsp:nvSpPr>
        <dsp:cNvPr id="0" name=""/>
        <dsp:cNvSpPr/>
      </dsp:nvSpPr>
      <dsp:spPr>
        <a:xfrm>
          <a:off x="1470771" y="-57562"/>
          <a:ext cx="3057855" cy="305785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C078E-7F75-4355-A02A-D495AB9CE578}">
      <dsp:nvSpPr>
        <dsp:cNvPr id="0" name=""/>
        <dsp:cNvSpPr/>
      </dsp:nvSpPr>
      <dsp:spPr>
        <a:xfrm rot="5400000">
          <a:off x="-141380" y="142579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2002</a:t>
          </a:r>
          <a:endParaRPr lang="en-GB" sz="1900" kern="1200" dirty="0"/>
        </a:p>
      </dsp:txBody>
      <dsp:txXfrm rot="-5400000">
        <a:off x="1" y="331087"/>
        <a:ext cx="659775" cy="282760"/>
      </dsp:txXfrm>
    </dsp:sp>
    <dsp:sp modelId="{0AD5F6B2-DDF3-4721-9773-038259E3919D}">
      <dsp:nvSpPr>
        <dsp:cNvPr id="0" name=""/>
        <dsp:cNvSpPr/>
      </dsp:nvSpPr>
      <dsp:spPr>
        <a:xfrm rot="5400000">
          <a:off x="1275134" y="-626421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900" kern="1200" dirty="0" smtClean="0"/>
            <a:t>HINARI</a:t>
          </a:r>
          <a:endParaRPr lang="en-GB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900" kern="1200" dirty="0" smtClean="0"/>
            <a:t>Creative Commons</a:t>
          </a:r>
          <a:endParaRPr lang="en-GB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900" kern="1200" dirty="0" smtClean="0"/>
            <a:t>SHERPA and </a:t>
          </a:r>
          <a:r>
            <a:rPr lang="en-GB" sz="900" kern="1200" dirty="0" err="1" smtClean="0"/>
            <a:t>RoMEO</a:t>
          </a:r>
          <a:r>
            <a:rPr lang="en-GB" sz="900" kern="1200" dirty="0" smtClean="0"/>
            <a:t> </a:t>
          </a:r>
          <a:endParaRPr lang="en-GB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900" kern="1200" dirty="0" smtClean="0"/>
            <a:t>Budapest Conference</a:t>
          </a:r>
          <a:endParaRPr lang="en-GB" sz="900" kern="1200" dirty="0"/>
        </a:p>
      </dsp:txBody>
      <dsp:txXfrm rot="-5400000">
        <a:off x="648714" y="29906"/>
        <a:ext cx="1835583" cy="552834"/>
      </dsp:txXfrm>
    </dsp:sp>
    <dsp:sp modelId="{9D0A6CD5-60FF-47B8-A0F0-82D2F285EA3C}">
      <dsp:nvSpPr>
        <dsp:cNvPr id="0" name=""/>
        <dsp:cNvSpPr/>
      </dsp:nvSpPr>
      <dsp:spPr>
        <a:xfrm rot="5400000">
          <a:off x="-141380" y="918499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2004</a:t>
          </a:r>
          <a:endParaRPr lang="en-GB" sz="1900" kern="1200" dirty="0"/>
        </a:p>
      </dsp:txBody>
      <dsp:txXfrm rot="-5400000">
        <a:off x="1" y="1107007"/>
        <a:ext cx="659775" cy="282760"/>
      </dsp:txXfrm>
    </dsp:sp>
    <dsp:sp modelId="{8BF5C8C7-9E7A-41D9-9395-35FB6EA16B48}">
      <dsp:nvSpPr>
        <dsp:cNvPr id="0" name=""/>
        <dsp:cNvSpPr/>
      </dsp:nvSpPr>
      <dsp:spPr>
        <a:xfrm rot="5400000">
          <a:off x="1286196" y="150698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dirty="0" smtClean="0"/>
            <a:t>SAGE becomes </a:t>
          </a:r>
          <a:r>
            <a:rPr lang="en-GB" sz="1000" kern="1200" dirty="0" err="1" smtClean="0"/>
            <a:t>RoMEO</a:t>
          </a:r>
          <a:r>
            <a:rPr lang="en-GB" sz="1000" kern="1200" dirty="0" smtClean="0"/>
            <a:t> Green Compliant</a:t>
          </a:r>
          <a:endParaRPr lang="en-GB" sz="1000" kern="1200" dirty="0"/>
        </a:p>
      </dsp:txBody>
      <dsp:txXfrm rot="-5400000">
        <a:off x="659776" y="807026"/>
        <a:ext cx="1835583" cy="552834"/>
      </dsp:txXfrm>
    </dsp:sp>
    <dsp:sp modelId="{AE2FDE5F-D064-4A11-8531-333F9E593D5E}">
      <dsp:nvSpPr>
        <dsp:cNvPr id="0" name=""/>
        <dsp:cNvSpPr/>
      </dsp:nvSpPr>
      <dsp:spPr>
        <a:xfrm rot="5400000">
          <a:off x="-141380" y="1694420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2007</a:t>
          </a:r>
          <a:endParaRPr lang="en-GB" sz="1900" kern="1200"/>
        </a:p>
      </dsp:txBody>
      <dsp:txXfrm rot="-5400000">
        <a:off x="1" y="1882928"/>
        <a:ext cx="659775" cy="282760"/>
      </dsp:txXfrm>
    </dsp:sp>
    <dsp:sp modelId="{CD2839D3-2717-4BFE-AF49-F3A733604F93}">
      <dsp:nvSpPr>
        <dsp:cNvPr id="0" name=""/>
        <dsp:cNvSpPr/>
      </dsp:nvSpPr>
      <dsp:spPr>
        <a:xfrm rot="5400000">
          <a:off x="1286196" y="926618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smtClean="0"/>
            <a:t>SAGE and Hindawi co-launch a series of fully OA journals for global access initiative</a:t>
          </a:r>
          <a:endParaRPr lang="en-GB" sz="1000" kern="1200"/>
        </a:p>
      </dsp:txBody>
      <dsp:txXfrm rot="-5400000">
        <a:off x="659776" y="1582946"/>
        <a:ext cx="1835583" cy="552834"/>
      </dsp:txXfrm>
    </dsp:sp>
    <dsp:sp modelId="{7CE5B4DB-B795-4FB1-AF10-682A309AF484}">
      <dsp:nvSpPr>
        <dsp:cNvPr id="0" name=""/>
        <dsp:cNvSpPr/>
      </dsp:nvSpPr>
      <dsp:spPr>
        <a:xfrm rot="5400000">
          <a:off x="-141380" y="2470340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2008</a:t>
          </a:r>
          <a:endParaRPr lang="en-GB" sz="1900" kern="1200"/>
        </a:p>
      </dsp:txBody>
      <dsp:txXfrm rot="-5400000">
        <a:off x="1" y="2658848"/>
        <a:ext cx="659775" cy="282760"/>
      </dsp:txXfrm>
    </dsp:sp>
    <dsp:sp modelId="{BEAE8E89-6787-43FF-84ED-548DEC74A836}">
      <dsp:nvSpPr>
        <dsp:cNvPr id="0" name=""/>
        <dsp:cNvSpPr/>
      </dsp:nvSpPr>
      <dsp:spPr>
        <a:xfrm rot="5400000">
          <a:off x="1286196" y="1702539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smtClean="0"/>
            <a:t>SAGE to participate in SOAP</a:t>
          </a:r>
          <a:endParaRPr lang="en-GB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smtClean="0"/>
            <a:t>Founding member of OASPA</a:t>
          </a:r>
          <a:endParaRPr lang="en-GB" sz="1000" kern="1200" dirty="0"/>
        </a:p>
      </dsp:txBody>
      <dsp:txXfrm rot="-5400000">
        <a:off x="659776" y="2358867"/>
        <a:ext cx="1835583" cy="552834"/>
      </dsp:txXfrm>
    </dsp:sp>
    <dsp:sp modelId="{495F999E-06A0-4F97-8B63-841D4449901E}">
      <dsp:nvSpPr>
        <dsp:cNvPr id="0" name=""/>
        <dsp:cNvSpPr/>
      </dsp:nvSpPr>
      <dsp:spPr>
        <a:xfrm rot="5400000">
          <a:off x="-141380" y="3246261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2010</a:t>
          </a:r>
          <a:endParaRPr lang="en-GB" sz="1900" kern="1200"/>
        </a:p>
      </dsp:txBody>
      <dsp:txXfrm rot="-5400000">
        <a:off x="1" y="3434769"/>
        <a:ext cx="659775" cy="282760"/>
      </dsp:txXfrm>
    </dsp:sp>
    <dsp:sp modelId="{28DE9C5B-E2F3-42C4-80AC-AAA56BFB16B5}">
      <dsp:nvSpPr>
        <dsp:cNvPr id="0" name=""/>
        <dsp:cNvSpPr/>
      </dsp:nvSpPr>
      <dsp:spPr>
        <a:xfrm rot="5400000">
          <a:off x="1286196" y="2478459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smtClean="0"/>
            <a:t>SAGE Open</a:t>
          </a:r>
          <a:endParaRPr lang="en-GB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smtClean="0"/>
            <a:t>SAGE Choice on majority of journals</a:t>
          </a:r>
          <a:endParaRPr lang="en-GB" sz="1000" kern="1200"/>
        </a:p>
      </dsp:txBody>
      <dsp:txXfrm rot="-5400000">
        <a:off x="659776" y="3134787"/>
        <a:ext cx="1835583" cy="552834"/>
      </dsp:txXfrm>
    </dsp:sp>
    <dsp:sp modelId="{356DE479-272B-4E64-BC52-E5976D986672}">
      <dsp:nvSpPr>
        <dsp:cNvPr id="0" name=""/>
        <dsp:cNvSpPr/>
      </dsp:nvSpPr>
      <dsp:spPr>
        <a:xfrm rot="5400000">
          <a:off x="-141380" y="4022181"/>
          <a:ext cx="942535" cy="65977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2015</a:t>
          </a:r>
          <a:endParaRPr lang="en-GB" sz="1900" kern="1200"/>
        </a:p>
      </dsp:txBody>
      <dsp:txXfrm rot="-5400000">
        <a:off x="1" y="4210689"/>
        <a:ext cx="659775" cy="282760"/>
      </dsp:txXfrm>
    </dsp:sp>
    <dsp:sp modelId="{77DA19C6-7259-4CD5-A4F9-EACE719099A9}">
      <dsp:nvSpPr>
        <dsp:cNvPr id="0" name=""/>
        <dsp:cNvSpPr/>
      </dsp:nvSpPr>
      <dsp:spPr>
        <a:xfrm rot="5400000">
          <a:off x="1286196" y="3254379"/>
          <a:ext cx="612648" cy="18654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dirty="0" smtClean="0"/>
            <a:t>SAGE publishes around 35 OA journals, offers hybrid across 90% of its titles </a:t>
          </a:r>
          <a:endParaRPr lang="en-GB" sz="1000" kern="1200" dirty="0"/>
        </a:p>
      </dsp:txBody>
      <dsp:txXfrm rot="-5400000">
        <a:off x="659776" y="3910707"/>
        <a:ext cx="1835583" cy="5528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E21FC5-B402-41D1-8371-4FAF855B1E75}">
      <dsp:nvSpPr>
        <dsp:cNvPr id="0" name=""/>
        <dsp:cNvSpPr/>
      </dsp:nvSpPr>
      <dsp:spPr>
        <a:xfrm>
          <a:off x="22629" y="376721"/>
          <a:ext cx="7803340" cy="113646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180414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Funding Compliance</a:t>
          </a:r>
        </a:p>
      </dsp:txBody>
      <dsp:txXfrm>
        <a:off x="22629" y="660837"/>
        <a:ext cx="7519224" cy="568231"/>
      </dsp:txXfrm>
    </dsp:sp>
    <dsp:sp modelId="{AC1D3F8F-03D0-4F44-B046-D7D6ECD4B8B0}">
      <dsp:nvSpPr>
        <dsp:cNvPr id="0" name=""/>
        <dsp:cNvSpPr/>
      </dsp:nvSpPr>
      <dsp:spPr>
        <a:xfrm>
          <a:off x="22629" y="1253099"/>
          <a:ext cx="2403428" cy="218924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Confirm the funder's OA requirements and/or APC assistance.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RCUK and Wellcome specifically require a CC BY license for any research output.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NGOs and government agencies often require output to be OA under green or gold schemes but don't mandate a specific license.  </a:t>
          </a:r>
        </a:p>
      </dsp:txBody>
      <dsp:txXfrm>
        <a:off x="22629" y="1253099"/>
        <a:ext cx="2403428" cy="2189247"/>
      </dsp:txXfrm>
    </dsp:sp>
    <dsp:sp modelId="{C4737DA0-5149-4A86-9380-4CD8954075E5}">
      <dsp:nvSpPr>
        <dsp:cNvPr id="0" name=""/>
        <dsp:cNvSpPr/>
      </dsp:nvSpPr>
      <dsp:spPr>
        <a:xfrm>
          <a:off x="2426058" y="755543"/>
          <a:ext cx="5399911" cy="113646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180414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Uni/Department Expectations</a:t>
          </a:r>
        </a:p>
      </dsp:txBody>
      <dsp:txXfrm>
        <a:off x="2426058" y="1039659"/>
        <a:ext cx="5115795" cy="568231"/>
      </dsp:txXfrm>
    </dsp:sp>
    <dsp:sp modelId="{9863D795-8729-43B4-95DC-0D91A44482B0}">
      <dsp:nvSpPr>
        <dsp:cNvPr id="0" name=""/>
        <dsp:cNvSpPr/>
      </dsp:nvSpPr>
      <dsp:spPr>
        <a:xfrm>
          <a:off x="2426058" y="1627596"/>
          <a:ext cx="2403428" cy="201062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Most institutions have a self-archiving requirement. This is usually covered in a publishing agreement.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Many disciplines have global repositories.  This isn’t always covered in a publishing agreement.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Prepaid APC opportunities.</a:t>
          </a:r>
        </a:p>
      </dsp:txBody>
      <dsp:txXfrm>
        <a:off x="2426058" y="1627596"/>
        <a:ext cx="2403428" cy="2010626"/>
      </dsp:txXfrm>
    </dsp:sp>
    <dsp:sp modelId="{F97BD47B-3E1A-45AB-A555-4A4F319BDBAA}">
      <dsp:nvSpPr>
        <dsp:cNvPr id="0" name=""/>
        <dsp:cNvSpPr/>
      </dsp:nvSpPr>
      <dsp:spPr>
        <a:xfrm>
          <a:off x="4829487" y="1134364"/>
          <a:ext cx="2996482" cy="113646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180414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Personal Preference</a:t>
          </a:r>
        </a:p>
      </dsp:txBody>
      <dsp:txXfrm>
        <a:off x="4829487" y="1418480"/>
        <a:ext cx="2712366" cy="568231"/>
      </dsp:txXfrm>
    </dsp:sp>
    <dsp:sp modelId="{8D16599B-476A-4490-8DC0-E9E3F22FA194}">
      <dsp:nvSpPr>
        <dsp:cNvPr id="0" name=""/>
        <dsp:cNvSpPr/>
      </dsp:nvSpPr>
      <dsp:spPr>
        <a:xfrm>
          <a:off x="4825041" y="1980109"/>
          <a:ext cx="2403428" cy="149252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1F497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do you want to achieve with your research?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are your funding constraints for APCs?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solidFill>
                <a:srgbClr val="1F497D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- What (if any) concerns do you have about others republishing your work?</a:t>
          </a:r>
        </a:p>
      </dsp:txBody>
      <dsp:txXfrm>
        <a:off x="4825041" y="1980109"/>
        <a:ext cx="2403428" cy="1492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45" y="1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559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45" y="9379559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fld id="{8562D254-4137-47C0-8A9B-02D4469FB8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69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45" y="1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63" y="4690597"/>
            <a:ext cx="5437550" cy="444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559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45" y="9379559"/>
            <a:ext cx="2945955" cy="4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fld id="{0D861A4B-FE8F-4B89-ABD9-ACBB0B4BDA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74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795963" y="6092825"/>
            <a:ext cx="27352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Arial" charset="0"/>
              </a:rPr>
              <a:t>Los Angeles | London | New Delhi</a:t>
            </a:r>
          </a:p>
          <a:p>
            <a:pPr algn="ctr"/>
            <a:r>
              <a:rPr lang="en-GB">
                <a:solidFill>
                  <a:schemeClr val="bg1"/>
                </a:solidFill>
                <a:latin typeface="Arial" charset="0"/>
              </a:rPr>
              <a:t>Singapore | Washington DC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40675" name="Rectangle 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40676" name="Rectangle 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2400" b="1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2312988"/>
            <a:ext cx="3848100" cy="3924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7588" y="2312988"/>
            <a:ext cx="3848100" cy="3924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3538" y="947738"/>
            <a:ext cx="1962150" cy="528955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947738"/>
            <a:ext cx="5734050" cy="528955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04" name="Rectangle 20"/>
          <p:cNvSpPr>
            <a:spLocks noChangeArrowheads="1"/>
          </p:cNvSpPr>
          <p:nvPr/>
        </p:nvSpPr>
        <p:spPr bwMode="auto">
          <a:xfrm>
            <a:off x="5795963" y="6092825"/>
            <a:ext cx="27352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Arial" charset="0"/>
              </a:rPr>
              <a:t>Los Angeles | London | New Delhi</a:t>
            </a:r>
          </a:p>
          <a:p>
            <a:pPr algn="ctr"/>
            <a:r>
              <a:rPr lang="en-GB">
                <a:solidFill>
                  <a:schemeClr val="bg1"/>
                </a:solidFill>
                <a:latin typeface="Arial" charset="0"/>
              </a:rPr>
              <a:t>Singapore | Washington DC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312988"/>
            <a:ext cx="78486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947738"/>
            <a:ext cx="78486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9172" name="Rectangle 4"/>
          <p:cNvSpPr>
            <a:spLocks noChangeArrowheads="1"/>
          </p:cNvSpPr>
          <p:nvPr/>
        </p:nvSpPr>
        <p:spPr bwMode="auto">
          <a:xfrm>
            <a:off x="827088" y="6165850"/>
            <a:ext cx="43926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b="1">
                <a:latin typeface="Arial" charset="0"/>
              </a:rPr>
              <a:t>Insert your presentation title here</a:t>
            </a:r>
          </a:p>
        </p:txBody>
      </p:sp>
      <p:sp>
        <p:nvSpPr>
          <p:cNvPr id="519173" name="Rectangle 5"/>
          <p:cNvSpPr>
            <a:spLocks noChangeArrowheads="1"/>
          </p:cNvSpPr>
          <p:nvPr/>
        </p:nvSpPr>
        <p:spPr bwMode="auto">
          <a:xfrm>
            <a:off x="6300788" y="6235700"/>
            <a:ext cx="27352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b="1">
                <a:latin typeface="Arial" charset="0"/>
              </a:rPr>
              <a:t>Los Angeles</a:t>
            </a:r>
            <a:r>
              <a:rPr lang="en-GB"/>
              <a:t> | </a:t>
            </a:r>
            <a:r>
              <a:rPr lang="en-GB" b="1">
                <a:latin typeface="Arial" charset="0"/>
              </a:rPr>
              <a:t>London</a:t>
            </a:r>
            <a:r>
              <a:rPr lang="en-GB"/>
              <a:t> | </a:t>
            </a:r>
            <a:r>
              <a:rPr lang="en-GB" b="1">
                <a:latin typeface="Arial" charset="0"/>
              </a:rPr>
              <a:t>New Delhi</a:t>
            </a:r>
          </a:p>
          <a:p>
            <a:pPr algn="ctr"/>
            <a:r>
              <a:rPr lang="en-GB" b="1">
                <a:latin typeface="Arial" charset="0"/>
              </a:rPr>
              <a:t>Singapore</a:t>
            </a:r>
            <a:r>
              <a:rPr lang="en-GB"/>
              <a:t> | </a:t>
            </a:r>
            <a:r>
              <a:rPr lang="en-GB" b="1">
                <a:latin typeface="Arial" charset="0"/>
              </a:rPr>
              <a:t>Washington DC</a:t>
            </a:r>
            <a:endParaRPr lang="en-US" b="1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>
          <a:solidFill>
            <a:srgbClr val="1736B9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736B9"/>
        </a:buClr>
        <a:buFont typeface="Arial" charset="0"/>
        <a:buChar char="●"/>
        <a:defRPr sz="2800" b="1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736B9"/>
        </a:buClr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736B9"/>
        </a:buClr>
        <a:buChar char="•"/>
        <a:defRPr sz="20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1736B9"/>
        </a:buClr>
        <a:buChar char="•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1736B9"/>
        </a:buClr>
        <a:buChar char="•"/>
        <a:defRPr sz="16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1736B9"/>
        </a:buClr>
        <a:buChar char="•"/>
        <a:defRPr sz="16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1736B9"/>
        </a:buClr>
        <a:buChar char="•"/>
        <a:defRPr sz="16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1736B9"/>
        </a:buClr>
        <a:buChar char="•"/>
        <a:defRPr sz="16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1736B9"/>
        </a:buClr>
        <a:buChar char="•"/>
        <a:defRPr sz="16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827584" y="6237312"/>
            <a:ext cx="216024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Neue-Light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55971"/>
              </p:ext>
            </p:extLst>
          </p:nvPr>
        </p:nvGraphicFramePr>
        <p:xfrm>
          <a:off x="179512" y="548680"/>
          <a:ext cx="554461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38942722"/>
              </p:ext>
            </p:extLst>
          </p:nvPr>
        </p:nvGraphicFramePr>
        <p:xfrm>
          <a:off x="6300192" y="1052736"/>
          <a:ext cx="252526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827584" y="6237312"/>
            <a:ext cx="216024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Neue-Light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280920" cy="498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099103"/>
            <a:ext cx="4320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smtClean="0"/>
              <a:t>From http</a:t>
            </a:r>
            <a:r>
              <a:rPr lang="en-GB" dirty="0"/>
              <a:t>://creativecommons.org/licenses/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947739"/>
            <a:ext cx="7848600" cy="753070"/>
          </a:xfrm>
        </p:spPr>
        <p:txBody>
          <a:bodyPr/>
          <a:lstStyle/>
          <a:p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The learning curve…</a:t>
            </a:r>
            <a:endParaRPr lang="en-GB" sz="20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2050" name="AutoShape 2" descr="data:image/jpeg;base64,/9j/4AAQSkZJRgABAQAAAQABAAD/2wCEAAkGBhQQEBIPEBQSEA8QEBAQEBAVEBQUEA8QFBAVFBQQFRQXHCYeFxkjGRQVHy8gIycpLCwsFR4xNjAqNSYrLCkBCQoKDgwOFQ8PGikcHyQpKSkpLCwpKSwpLCksKSwsLCwsKSwsKSwpKSksLCwsKSkpKSwsKSksKSksKSkpLCksKf/AABEIAJUBUQMBIgACEQEDEQH/xAAcAAACAgMBAQAAAAAAAAAAAAAAAwQGAQUHAgj/xAA+EAABAwMCAwYDBQcDBAMAAAABAAIDBBESBSEGEzEHIkFRYXEygZEUI0JSoRUzcoKxwdFi4fBDkqKyFiTC/8QAGQEBAQEBAQEAAAAAAAAAAAAAAAECAwQF/8QAJhEAAwABBAIBBAMBAAAAAAAAAAERAgMSITFBURMEMlJhIoGhkf/aAAwDAQACEQMRAD8A7HdF0vJGS7w84y6LpeSMkgGXRdLyRkkAy6LpeSMkgGXRdLyRkkAy6LpeSMkgGXWq4pa91HO2I4yPjwa7ful5Db7b9CVscl5eAQQdwRYjzCq4dI+U0cCdw7qrGR4xsLcQ9rmCFxdl3u9mPX2Xn/4/qVmOkhxax1zK6ZndHmWtO3yXdqSn5ZIcMxkSHA2Nib2e29iR0uOqzJStc+5Zs05AucXHL0buG+/Vd/mZw+Fel/wbp0jjDEZNpDFGXg9cywZX+d1Jul5IyXnh6EMui6XkjJIBl0ZJeSMkgGXRkl5IySAZdF0vJGSQDLoul5IySAZdGSXkjJIBmSMkvJGSQDLoyS8kZJAMyRkl5IySAZkjJLyRkkAzJGSXkjJIBmSMkvJGSQDMllKyQkArNGaTmjNbhmjs0ZpOaM0go7JGSTmjNIKOyRkk5IySCjskZJOaM0go7JGSTkjNIKOyRkk5IySCjskZKiax2uUlPKYmiWbEkPkY1vKBHgHOcMvHcKRwv2n0tfLyGZxTH4GSY/efwlpIv6dU2jcXPJGSTmjNIKOyRkk5IySCjskZJOSMkgo7JGSTkjJIKOyRkk5IySCjskZJOSM0go7JGSTkjNIKOyRkk5IySCjskZJOaMkgo7NGSTkjJIKOyRkk5IySCjskZJOSMkgo7JGSTkjJIKOyWUjJCQlE5ozUfNGa6QxSRmjNR80cxIKSM0ZqPzFnNIKPzRmkZoySCj8kZJOaMkgo7JZzSMlnJSCjc1pONnS/s+oEBIlczAOHVoc4Bx9O7cX9Vtsl5eA4Fp6EEH2KqBwqXsuqA4Fzs8fAx7H/AM7pTuAKimMcwkN2yNAIbYtNiQQcib93ou80EbWABzQXAWzb3Q6wtcs6A+dtvZR6qiD5WuDQ1jciblznucdhjfuxixd03OXhZVbb0Zbzkv8AhKoJ3Oijc/Z7o43PHk4sBd+t0/JJDlnJSGhuaM0rJGSkFG5rGaXksZKwUbkjJKyRkpBRuSM0nJGasFHZozSM0ZpCUfmjNR80ZpBSRmjNR80ZpBSRmjNR+YjmJBSRmjNR+YjmJBSRmjNR+YjmJBSRmjNR+YjmJBSRmjNR+YjmJBSRmhR+YsJBSPzFnmKNzEcxdYYpJ5izmo3MRzFNopJzWc1HzRzEgpIzWc1HDvQoMlupaPcpBSRms5KMJx4G/sF6D/RxUhaPDlm6TZ3gwn3csFkn5Ix7vSCkjJGf/LqIXPHU07fdxSpq8Ma5zpacBrS423NgLk2ukG42GfqjP1C5Jq/a5MXlsLmQx3IYW04lkeAbXdm6wv5Bvj4qZwr2sulmbBVFpY8hrahsYjLXnwey9iOm4tb1Wf0XxTqGfqEZKP8Aam9Ocy4NjsOqyJwekkZ+isJR+SzdJFz0MZ+aMX/kafZyQUbkjJJL3DrG8exuvP2geOQ92pBSRksZJHPB/E357L1f5+xSCjMljJLL/O49wjL5+ysJT2XLGSWXLBegozJBelZLyXKwlHZo5iQXrGaQUfzEcxRy9Y5isJuJPMRzFG5iOYm0biTzEcxRuYscxNpNxK5iOYo3MRzE2jcSeYjmKNzFjmJtG4lcxCi8xZTaNxG5qzzPE2A8yVCbMT0NvZeZKhjOozd6ldIZpNbOD8Ic8+gsPqvUk2Iu9zIx6m5UJrZ5vxCGP0G9lHqH0tN3pLzSf6jff2SFJzdUjJszmTH/AEtNvqpcfNO/LEbfNzhdVd/FtTMeXRxBg6XxTYeDKup71XUuY09WtO/+EanfATvRv5qqJn76dg9A5R2a7ATaKzz6NJSYOD6Gn3eDM4eL3E/oio4wpqYWjjaLeTVlc9Drs2LKiZ/wjEfwJn2Od3/UI/lCp1Z2skfAwfNaap7X5/wtaEaa9FTT9nRpNAld8VVI32ACg1HCkXWWsnP84C5pP2rVLvED5LW1XHU0uz3XUT/Zdr/E6a/RdMafvJ3uPrMf7KLq2g0NRBJDQuH2hzH/AI3FxaGkkdemwJ9B5XXK31vM3N/qvdDWS08rJ4XFskbg9h8iPAjxB3BHiCVW/TMpc8qHSafsLAs4ySh7SHNLZgLEbgg8u4UHUuxvkNZI1zh980G8pd3cXOJ2Y037vQblXngXtSpatrIJh9nqyLOZieVK4Dd0ZHS43sd/dajjzteggL4aMOfUtDmiVwOEDzsXC53cBewHid+lj5lk79p6muOyVSVtAxjY6gtM7Ltly+LMEgh2/XwPqmg6Y/oW/J5H91wjnlxvlcnc3O5PmV6FU5q71e2eaPrg7uNEoH/DI9v8Mzv8r23hOI/uqqdvl97dcLj1qQdHEfNTIeJ529Hu+qt/ZI/OKO2t4cqWfu6xzh5OaCveFazry5R9CuS0XH9Sz8ZPurPpnabLsHi6sb9MlS9ouJ1R4/ewEeoF0M1GB3XuH5hJoONGS/EPqtiWwTDdrT8lGp2jVvTBgv8Au3hw8ibrzJLj8bSPUBQqnhm3ege5h8r7LXSa9NSnGoaXM/NZVK9EbnZvmSh3wuB9CsOfbqCPXwUCl1KmqvhcGv8AQ2K9zMmh3A50f62SCksP8t/bqvOf/PFa+DU4pDYExSeR23UiV7m/GM2/narCUeXrzmkNmB+E5eh6rHM8Oh8irCUcXrBkSS9eC9WEo/mI5ijl688xISknmI5qi8xHMVhKSuajmKJzEcxIKS+YjmqJzEcxIKS+ahROahIKQYmTSjYCKPzPWyXPq1LSbufzZfIb7qtT69UVzuXTse4eZ2aPfwW40vgpkdpKyUOd15TP6EozYl/ENVWnCmic1n5ugA91uNK4CP7yrfk7riCT+qfUcQtgZhTQgAdCVTdb4krJbjmYDybspH44Lx55Ojy6lBSNsxoFvYKr6t2kWuGMB/n/AMLmNXHM896Rzj6uJUb9lSHx/VY68U335hatR45e/qy38xWjm13LrkPmoreG6k7ta4hKl0Oob8TT7df6Jvz9FWGHslCtjPUkn1CkRUzZOmA+dv6qJSaJVv2ip5H+oiJ/WysGmdlVfNYyNFO3xL3i/wD2i5U3+0HprwyLHwc6T4QPfMWUlnZbUP8AhdAPeQ/4VoouyJsdi+pmc7yY2zf7re0vBjmABtRLiPDb9Sr/ABfZLkunTnp7JKwb5wfKT/ZQ6jgmqg3cWH2fddmpNJijFzZzvzOcT+nT9UyfWaeL45GM/wC0f1WVF0itt9s4Hq+pSxsbFZrH5hwe1tnjA3Fne9votrwXoH7RifGS1ssLt3FhLnNfcgk+4ctzxlPFXarC2JwkijpmC9wRkZXlw2HspPC9fDQapUtc7CF9KwvINrPErQ0eXifqs83d/Rrjbt/siz9i1R1ZNCfQ5NUV/ZdUw7ymPAdSHE7fRdRj4ppZOko/8Sp0M8bx3HtcP4iP63CqU7RluqU463hekOxqmsf5HpdIquFXRjKJ0c7f9Lhf6LrepcKUs+8sTbn8eI/9mqv1PZPD8UMkkXlZ1x+q3uxMPHI5ZNUBhs5mJ9kv9oW6LoVb2ZT2sJWSjwD2kH6qm6vwpNSn72JzW/nAyZ9VXfBEl5IsPEL29CtrRcdzM8brSjSi4XYQ708foo5pyDYgg+ylyQmL6Ol6V2pEWDwrfR8VU1W3GQNII3BC4VHGQthSVjmG4uFqLLvgm54/s6ZrPZsyX72ilMT+uN+6T6HwWhj13UNNdhUMMkY8eoI9HBZ0PjBzLAnZXal1yOobi8BwI8Uaa75Imn1wail12j1AAPHKl8+hv7p/2Sen3jdzovI9bKHq3BkTiZIe47rt0WsptUnpHYPJcz+y0lejLfs37K+OQ2IMUn03TJJHN+IZs/MOoUds0VW3ewf5+IKhfaJKZ2Lu/GfH0VSJTaNluLsOQ8j1CwJr9OvkobrOHMiNj4heRUh2x2cFYKTDKvJkUUzeB+qwZVYSkoyLHMUXmo5iQhK5iOYonMRzFYCXzEc1ROajmoQl81Cic1CgKnPxzyXCCmY0m4abbNve2It1Kt9XqTY2+brC/jvbdcd4ZN6qMnfEl/zaCR+q6Cx2fVctPLeqezUxWDiI2p6y9xNtgtHLI9x8VaH6bcbLXVOnlvgupyNBJC5FMXA2bdzluPs1xukGUQnJouVIDcabo8rhnPIWN/LfwU52uU1Ns3714+YVTqdTll2JO/RoVq4W4BMlpqnusG4Z4u91GxDeaDr9VVD7pjYYR1lcNreis1MXDbvSkdZHHFl/TzVC1ntCe2ofQULYoWU92umezM5N2ODOnXxN+iq9Z2n18JMcjo5PyvMYG3pjZcMslL4O2OD6O0T1IaO+4OP5Rs0f5Va17XpAO5v5AdAucxdpD5N3izvEX29wrHonGMEtmy2F1vDa+VyYzWScZo9U4hq33DS4D0VO1GSUkmQuPuSu+0WmQSWcwsdf2TK/ginkaXOjvYEkBtyfYDcn2WdSPiw1pt48ynBtP1HkxslZ+8DpI3eg2cw/O7x/Ko9RWOkbNK4nJzome9y5/wD+QrRxbosXNiio2wiN+bsg6R0j3N6tkjtdlr9LeaVwjocUk8sFRynMwLi7J7HxFr8Q5gtve+4PouDWX2U9Nxm+FVpHSE9zL5K5aC6rZYgvt810jhzg6jbHzI2PABsHSsLS63i2/UeyZrFTBC0gFo+i76eO3i082rlu5kIekcUPYAJDv4qx0mrMk3Y4Nd5fgPuPD5LjmucRjIhh281B0/ip7HAgreW2w547pTvcTzIS0tLSOpscD7Eix+V1CrnuYCC3Jvi07ghVDRO02Nzm07ieYRtt3b2vjfzVlpeJmS902Kyl6Nt+ysVVHRzPJaPs8t+g2F/ZQK/hsjcgPb+cf3Vm1jhZlT3m91/g4LTxsmpO685sXVO9HFo0r9DAFxutXPTAbdFuNU1MDvN29Fp+fzDdbMQ8RQ77LfaXI5pFlCo9OJOysNJQYjdBDcUWoG26zqMDZW+q17pg1eDWLMNGo70L9vNb2KtErLO32WpqXBxXqn7q12Z6GEmJ23wqS94eLjYqHPNdLjkshCYyov3XLAmsbFQ5H3N1kyXCoJnNRzVDEiyJEISxIs8xRQ9ZzVBJ5iOYo+SMkBI5iFHyQhDlvDh/+w3+F/8A6lXqllIK5xQVPLka/wDKd/bof0XRtOcH2I6GxHsvF9Nl/Fo+l9QuUzfUVSPFbEUzZBbZQ6XTsui2MWnOHReinnhp63hx25ZuoLOFnS7O2VygmLNnDZSDUN6iyzuLCg/sMUTuY/vW3Hko+o9pLwCxmw6K61+oU84MUthfb2VH1ns+Bu+F4c3qEbc4CSvJSotUJqnSn/qE5e58VI1cB49Qo2p8PyRG9r2UMVz27OF15d21PHM9Lx3NZYEQixXpkpHQ2RJJc3Xm68nXR6++zcafxRND8D3D5lWKh7WKuO3fv6OF1RbLF7LotbJdnJ6ODOjUXHrqmq5lQyne5zMG5wRuaHeJ3HU26m/Tbqk6txvLFU5QCGMxtLAWRRtbvuTZosT6qgtf5i/1/sjmW6bX2/5db+fjoz8CvZa63j+rl/eTuPoDb+i0tRrT39XE+5utZdFll6+T6NLRxQ51QSgVJHRLwWCFzeWR02onaLViOdr3eGX1LSB/VWql4gDXgg7KjgKZR0z5HBrA5xPgASV30dV4qQ4a2ksubDrVJ2ixsAHX1UbV+LmzgBguSqpQcC1UhA5ZF/Pay6Jwx2eMpgJKhwfJ4N8AvYsvLUPE8fC5Kw3Rnyjod1uNN4Mc3dyvMUDB0A+iY8+QTeTYaKn0lsY3SKuQBbqogJWi1SzRuVU6Ro0dZUqG3UPBQtU1EXNlqYqoudYeK6UxC103fKk1PdCfodAWx5O8lrNaq97BKIeedkU15sFC0/vG6kVj7KiAHozSYXXQXoSEgPXtrlHBTGqkg8FerpbSvYKEh6ui6xdF0Bm6yvN0IIcjqqR0TzG8FrmmxBW30HiIw2Y/do6H8vp7LqOrabR6ozI/dzW2cNiD/dc31zgWanJxtKzwI629l83489N3E+rvxzUyOi8PcTRPsC4A+6u1HIx4uCCvmZj5Ij+Jp8t1YtK4oqIrYud7LtjqLPvg5Zae39n0KKIH1UeTQWncbLnOj8fVJsCMvkrrpnEssgGUZCrxyXRip9kbWeAWTi4Jjf4OHRV9nBFdAfu3tkb5XO/yK6LFXuPVpTeeT4FTfki7MTlOr8LVjhcxb+ljdUjUdFkjNpYnN92lfQ0z5hvHY+jlBqWvlBbPTjfxuCFrdezO2dHzw+gjPUEH0UCfTrfDchde13s7DiXsuwdcVVJs6U4hrZLeDmXUenjkXHUyxKE6EheCFdZqN9Xt9nxPmxpCD2XVLhdgt/pdcH9AvNnoNfbyenDXT7KUi6t8HZfWPe6NrO821+8wWv06uBU6bsgqY485Xxt3aMQ4ucbm1gALE/PwXP4c/Rv5cPZQrKVR6dJKcY2lxPkF0EcCU1MAZ3OkfYdwAgX9UqaqcO5SxFg6DFu5+a7Y/TfkcsvqPxRqaTs7dbOqmipm+Rdk/wCgXqbR9Oi2Ess7vMANatjS8B1tUbua5oP4nusrdo3ZDBFZ1VLmfyN6fVddmOPSOW/LLyVDQOHqeoeAGPx+v6roVNTxUbMaWnu8+Ib3j7lWGgoIYQGU8Ow8cbfqtrDTnqQG/JaeSXgwsW/JUaKhrZjk/Gnj8vxLdxaHb4nFx9Stu5pSXuDepuVl5tmtiQltG1oSpZGtCi6hrUcYJc4fVUXXuP27hi0sX5MtpFk1jX2sBXOdd4kdISAdlpdT4kfITutfBDJM6zQSStbkuEY2t8sc6UvKuPCXDZeQ9w2G6k8LdnjtpJ+6OtvFWPWddho4+XHa4FtlpMzBGuV7YGY38FQJqwyvsN7lK1PVn1L/ABNyrJw7w/y282Xbx3WkZaJFBR8qPN3Wy01VVcx9h5qRr2s5HBnTovOlUNhzH+61QPxwbv1SIdzdeKqfN1h0Ui2DbeKtIZvunNSY2+Kc1UDAvYXhq9XQkPSFi6LoIZQsXQgK/wAN62XgZNB8Durq7SmzMvctuPO6whcE+EeprllD4k0jlE2ff+X/AHVUkqnsOx/RYQuOs50ddFJ9kuj4imYe66ys+ldoFUwgBwI9QsIU0cm+y6uKXR0HQOMp5bB2O/orpSVTnDcj6IQumaRxxbJrWk+P6Jgpr+JQhcDuhb9NYeu6SdHh68th92goQpWIj2NPj/I0ewAWWUrWm4G3lYf1WEKpskI4YPtD3EXPKiA8wLvuL+th9Emnp2zSyPcP3buUwX2bsC549Tf6BCFoyZm4TgkN3A/VeoOFII92t/VCFNz9lWKJjaFjegXsU48h9EIWazUR7At0S5ZFhCIM1uo6gWAkb/Nc/wCIeMJW3DQB80IXpwSh582c/wBV1+WQnJx+q0r5i47lCFjNm8EpTf8ADHDramQBziAfILrul8NQUbMmMDnAXyPVCFuRKHPtsq3FXGUrbsYAwdNjuqG6Z0z++47lCFswXjhzh6NjOae+7rv0Wv4i1x5OA7relghC0Qi6LQB5zdueqkanVG+A2CEKkYUkQaMupQDc7oQhB/omBCFpA9BZuhCEM3QsIVBm6whCA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2" name="Picture 4" descr="http://www.physicventures.com/files/imagecache/company_large_image/portfolio-companies/large-image/water_drop_in_pond_cr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916832"/>
            <a:ext cx="7584119" cy="336688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827584" y="6237312"/>
            <a:ext cx="216024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Neue-Light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 descr="data:image/jpeg;base64,/9j/4AAQSkZJRgABAQAAAQABAAD/2wCEAAkGBxQSEhMUEBQUFBUUFBQYFBUVEhQXFxUWFREXGBgVGBUYHCggGBolHBcVITEhJSkrLy4uFyA1ODMsNygtLisBCgoKDQwNDwwMDysZFBkrNyw3NzcrNywrKysrNysrKzcrKysrKysrKysrNysrKysrKysrLCsrKysrKysrKysrK//AABEIAOEA4QMBIgACEQEDEQH/xAAcAAEAAgIDAQAAAAAAAAAAAAAABgcEBQECAwj/xABGEAABAwIBCAYGBwYGAgMAAAABAAIDBBEhBQYSMUFRYXEHEyKBkfAyUnKhscEUI0Ji0eHxM0OCkrLCNFODk6LSVHMVFhf/xAAWAQEBAQAAAAAAAAAAAAAAAAAAAQL/xAAWEQEBAQAAAAAAAAAAAAAAAAAAARH/2gAMAwEAAhEDEQA/ALxREQEREBERAREQEREBEXF0HKLjSS6DlFxdcoCIiAiIgIiICIiAiIgIiICIiAiIgIiICIiAi6udZYWUMpMiYXyOaxrdbnGwCDNLlh5QyrFC3SmkZG3e5wHcL6zwCrPOLpMc67KJthj9a8YniyP5u8FX1ZWyTOL5pHPcftOJJ7r6hwGCuC2sqdKFOy4gY6Y7/QZ4kFx8FFsodJdW+4j6uIfdbpOHe+49yhDz5J4LoZQPJuiN/UZ31kh7VRLswDy33NsLLBdlmY4maQ85ZD77rwp8mVEg7EEp3HQIGI3myzGZs1p/ckc5I/8Asg848rzDASy90jwfcdazafO2rj9Gol75HO26u1dYzs16wfubj24z/csSoyTUx30qeX+Fpd/TfkgmOT+kyqYe25kg+8wA8rtspVkrpPhfYTsdHf7TSHN52wI96pYzAGzgQdxFj4L1Y/cb8jzQfS2TsqQzt0oJGSD7puRzGsd6zF800eUpInBzHOaRqLXEEciFYmbvSW4WZVDTHrtsHjmMA4eB5pirSRY1BXxzsD4Xh7TtB1HcRrB4FZKgIiICIiAiIgIiICIiAiIgLzkksus0tlDs887G0kex0jr9Wy+v7ztzR+SDLzrzsio2XedJ7vQjHpO48G7z8Tgqdy7l2esk05ndkHsMBs1nIb+JvrWDXVckz3SyuL3uOJPDUABqGOrgvG/jstj51KoWtqw46llZNybLUG0DC7edTW8S44D4qVZtZiuktJVXa06oxcOd7Z+yOGvkrIoMktY0NY0NaNTWiwHcmqr/ACV0fNwNS8vPqM7LeRd6R7rKWZPyBFELRRMZxDRfvdrKlEVCFktpQoI8KArn6AVIxAFz1AQRh1CV4vpCFKzTheT6QIIXXZMZKLSxseNzmg/FRXKmYULrmnc6F2u2L2eBNx3HuVpzUC11RQ2QUblXJNRS/t2dnUJG9phJOHa2Y7CAsdju/bgfPn33TPT4EEXBwIIuCNxCg2cWZIN5KOzXbYTbRd7BPongcOSujU5AzjmpXh0brHUQb6JG4t2j8MFdGa2dUVY2ws2UC7mXv3tO0e8eBPzyJDctcC17cHNcLEHbcLZZNyi+J7XMcQWm4IIuCN25EfSiKMZlZ1trGaLyBMwdq2AePXaPiNik6iiIiAiIgIiICIiAvOV9l2cVrK+osg1Wc+XmU0L5ZDg3UBrc4+i0cSVR2UK59RK6WUkvcdmpoGpovqAC2+euXDV1Ja03ihJa3c5+Ic/5DgOK0LR52qo7MZcgWJJsALa9gFuas7MrMzq9GaoF5dbWnERD5v8Ahs3rH6OM1fRqZW4n9i07B/mc93jtCtCnp7IrwpqMBZrIwF3AXV8llB2XBctDnBnRBSNvM/tH0WNxe7kN3E2HFVnlvpIqZbiC0DMbWs55HFxwHcO9BcdTXMjF5HtYN7nBo8StNUZ7UTNdQw+wHP8A6QVQ09W+S7pHOe7e5xcfErxLvOzBXBew6Q6H/Nd/syfMLKps9qF+qdo9pr2a+LgFQDnEeJuNS5MpA7vz896YPpemq45ReJ7Hjexwd8FzJACvnCnyhIwhzHOab62ktt3jEfkprm/0kTRkNn+ubb7WDxswcNfffmmCyKqiWnqaay32R8sQ1bNKF17ek04Obzb446jZc1lJdQVnnZms2qGmyzJ2jsv2PA+w/eNx2crhVwAWucyUOa5hs5pGIIP59+CvWrp7KFZ75u9ezroR9dGNQ/eMGtvFw1jw24URLI2UnQSNfG4tc03BG/lt5K+82MuMrIRI3Bwwe31XfgdYXzjBLpAWsb/NTDMTOQ0s7b/s3WEnFp2826/EbUReqLhjgQCDcEXBG0HauVFEREBERARF1eUGPVS2Cr/pBy2YKd2ibPlOgy2sXHacOQv3kKYZSmVKZ+ZQM1YWjFsA0B7TrF5+A/hQaBjLAAAecO5SLMvIX0uoa0j6tnakP3b4N5k4crrQRjHl5/FXd0c5EEFM1xHbms919YBHYb3Nt3kqolFJThoAAsBqG5ZSALynksFFcTTWUDz5z2FMDHDZ05HMRgj0nbzub388vPXOUUsDnixe7sxt3uI1ngNZ5cVSrpHOc573Fz3HSc46yScSqPWaofK90krnPe43LicT+S8g3v8Awt+q4ef03b/kucePwVQd8OXnah8+ea9aWkklcGRMc9x2NGobCTqA44KSUWYUzgDLK2P7rWl5tuJuAO66gizVy1tuP6/opr/+ex7ZpfBn4LCrMwJBjDOD917NHu0hf4IIrx/DeuT588iu+UqKamIbURll9Txiwng4Yd2tdGOvyt588VRt8gZZkppGvidZw27wbXbbaMBhyV65u5V+l07JtEt0hiNlxrLTtbuKqTMXNA1ThLUA9QDgNsxGy/qbzt1DeLsp2ANAAAAAAAFgANQA2BSq19dTXWgqYrFTCVlwtFlGnUFLZ7ZH+jziRmEc5J4Nk1uHI6/FaqN1jcW8nd52d9o5z5KFTTyRfatpM4Pbi38ORKqWleSMbg7Rutr+asF79GeW+vp+rce1DYDjGfR8NXgpiqK6O8sdRVRkuIa46Dxc2s+w7rO0T3K9VKCIiAiIgLxqHWC9lhVz8EEfyxVBjXvdqY1zjyaLn4Kh2SFxc9/pSOc52zFxLjzxPuVsZ/1OjRzn1mhn87g0+4lVRALAefPJWDb5s5N+kVMUWsPkbpY27I7Tv+IJX0PTssMFUXRJR6VU551RxG3NzgBj7On4q4mhKOHlanKFQthUvsFEs5ModVFLJ/lse7mQ0kDxsoKrz3yr9Iq3AYshvG3HDS+2fEW/hWmPnYvKkva7jcm9yTrK9PPmyqO1/OtbLIeR31UojZhte62DW7Tb4LXAX2q5ujvIfVUzXuFny2ecNTSOwPDHvKDIyLm8yBgZE2w2n7TjvcdpW1bk5beOEBemiorRPycsOeiIUpLAvCanBQQyqog9pZI0Oa4WLXC4I4gqNUHRwz6TpaR+j6+rJOlpX9An1OOvZxVkyUOKyaalsg60NIGgAAAAAAAYADYAtg0LhrV2QFgV0Vws9eU7cEERq47FU9nPRdTWzNGAktI0Xtg/E/8AMOV25SjVWdJ1PaSmlG0PY48iHNHvekEdopLOHHzt2619HZCrOup4ZNZfG0m3rWs733Xza09oHZcK8ui+q06Fo9SR7dd9ZD/71aJciIoCIiAVq8ouwWzK1OUygrfpNktSW9aWMeF3f2qvGtGHAbOIU96UP8MzXhOzV7D1AY9Q/HdrVgtnodh7NQ7eYxq3B5PxVlKvOh4fUz/+xv8ARb5KwioMGvfgq66RpyKOW32jG3xlbf3XU/ykcFW3SZjRu/8AZF/WgrlgwF92rZq/RdgD5uurNQ84Lm3yWkZuSKXrJWM9d7WfzOA+a+j6aINAAwAFhyC+fc1CPpdNwqIb/wC62/yX0Q0KVXKIigIiIONFAFyiAiIgLq8YLsuHINFlNirTpPivTxu9WdvgY3g/JWhlMKtukz/C/wCtH/cgr5mzkN6uPogk+ombukafFlv7VTbdQPJW/wBDv7Oo9qP4PVRYqIiiiIiDgrUZTW3K1eUm4IK06SmXo3H1ZI3f8tH+5V404Db38Fa2eFL1lJUNtf6tzhzZ2x/Sqlpn3aPd8yrBbnQ5J/iGcIXc8Hi/9Ksoqmuias0KsNJwkY9nC4s8Yb7NI71cyUanKQwVedIcOlRTfd6t3c2Vt/ddWPlFuCiWWqMSxSxHVIx7OWk0i6gpmLULfD3rvf4c14UZIBD8HC4II1EGxHcvfUtIzcl1DmSNcNYIIw2gg/JfR9HUCRjHtxa9rXN5OFx8V8ytdiPJVz9F2XhLD1Dz247luOthOocj7iFKqcoiKAiIgIiICIiAuCuVw5BqMplVd0oyfUwt9acHubG/5kKzcpuVP9JlRpVEMY/dxueeb3WHuYfFBGAfOpXJ0QxWp5nb5QNVvRjH/ZU+wXd5+CvTo0ptChiJFi8vfbm6w9zQrUStERRRERAWBXswWeseqZcIIlWM1g6tqpKSm6mWWJ37t7mi+0A4HvGie9XtlCPFVV0iZP6udk7cGyjQf7bBhfiW4fwKwYOb9eYZo5G4ljmuGO5ww7wvounmD2te03a4Ag8CLhfMMb7EEcLfirt6Mct9dB1Lz248W7ywn5G47wlEqrGXCjVdHYqWStuFosowKClM9snfR6oyAfVz3dqwDx6Q78D3lahurXqVrZy5GbVQuidgdbHeq8ajy2HgSqmLXRudFMC17DZw5ajxFsQeKsHq3Dhr9yz8j5TdTyNfGdFzXAg7ju+Xite8frv4ofhs5KovzNTPGKraA4iOXawnB3FhOvlr561Jl8xU9S5h7J8OP6KUZKz/AKuHs9ZptGyQaY/m9K3C6mKvVdXOVTs6VZrdqGIngXt+N1hV3SdUuHYbFHxDXOI3ekbe7cpgturr2RtLpHNY1uJc4gAcyVB3dJsZqmtjbenFw95BDnk4aTBsaOOJx1Kr8p5XmqHXmkdJu0jgOIaBojuAWFG+xuNfx1YedyuD6ehlD2hzCC1wBBGog6iu6qbo6zxMZENQ76txs0n924/2nbxx2lWyFAXnMcF6LErJLBBpspyKiss1v0ipmlvdpfZvst7IPeAD38VZXSFljqadwae3LdjOAPpO7h7yFVMbQAFYMmjiL3ta2xc4hrRvc4gAeJC+kMlUghijjbqjY1o/haBf3KnOjDJRmqmvcOzANM8XHBg8bn+FXawJR2REUBERAXWQYLsiDQ5ShURzlySKmCSI4Ei7DueMWnx9xKn9bFcKOVkNigoiAkXa4Fr2ktc04WIJBB8PcpBmplt1LOyRuOjrGrSbqIPNZfSBkbq3irjHZcQJgNh1NfyOAPG29RiN+0FVH03Q1bJo2yRm7Xi4PxB4g3B5LyrILhVT0dZ39Q/qZj9U8jH/AC3etyOF1cOBFxiDqKiopWU1lEs6s2W1TdJp0Jmjsv2Eeo+2tuvHZfuNk1dLdaWqo7IKHqY5IZDHUNLHDYdRHrAjAjiu3h5HFW7lXJMc7dCdgeNl9YO9p1g8lCMp5iSNuaWTSHqSGzu5wFj3gK6IwEB57Nq71NFPCCJoZG8dG7cPvNuPesYVIOojzbcqj38+bIRr2/r+a8zMDt3rq6dpGvZv7tXeUHrdB3+PngvWjpZZrCGJ7+LWkt8dSlGR8w55CDUOEbfVadJ5xvrHZHvUEdyTTyyytjgaXyOODRu3k6gBvOC+g82qKSGmjjmk6x7Ri7YNzQdZA1XO7ZqWrzayBFSt0YWBt7aTtbnW9Z21SVuAUUe6y0mVasNDi4gAAkkmwAAuSTuWfWVFlT3SDnR1rjTwuuwH61wODiD6AO4bd9rcwjucWVzWTuk+w27YgQRZt/S4Fxx8BsWC1t/y/JddVlNejfN3r5hNIPq4iLXxDpBiAOAwJ7lUWFmDkT6NTNDhaR/bk4EjBvcLDndStecLbBeiiiIiAiIgIiIOkjbrT5Qplu14TxXCCF1tMHBzHgOa4EOaRgQRYgqo84cjuopdE3dE8nqnnZ9wnY4e/XvtedfSLQZWyayeN0UzdJrte8HYQdhG9BUUcmibgnZa2CsbMTPrqg2GoJMWoOxJj/7N4bNm5QDLmR5KN+i/tRuJ6uW2B26LranYattrjbbGY62IPm2tVH09HI17Q5pDmkXBBuCN4K8ZqYFUnmpnpNSWAOlGT2mOvo8bH7J4+KtvIWdFPVWEbw19v2biA7u9YcvcorioyesCWhKlJYvJ1OCgijqQrEqMjxv9OKN3tRtPxCmLqQLp9CCCEf8A1em/8aD/AGWfgsulyDEz0IYm+zGwfAKWiiC9G0oQaOGgWxp6Ky2DYgFy5wCDqyMBeFVUgArVZwZzQUrbzPAJ1MGL3cm7uJsOKqTOnPKWsuwXihP2ATpPH3yPgMOaDb58576elDSOOicJJm7R6sZ+LvDeoGGW5C3n8uCAd3krY5CyNLVSdXE32nkdljThcnfuGs+9VHrm5kZ9XKI2Aga3v1hjd/PcN/er3yJkxkEbI4xotYLAfEneSbknitfmxkCOljDIxxc4+k921x84KRsbZRXIXKIgIiICIiAiIgLgrlEGLUQXWkraNSQheE0F0EJr6FsjXMlaHtdraRcFVvl/NCWnJfTaUsWN2a5GDX/GOOv4q6KuhWqmpiEFFxSh2rX5wWXBUubqPx1+SrEy7mnBUEuIMch/eMwJ9pup3x4qEZSzVqoNTeuZ60Yu63Fmsd1+aqJHkTpDqIAA93WtGyQEnuf6XjdTbJvSVTPH1rXxHb9tviMfcqPbPc2OB2g4Y8l3jfuO/H8/BB9F0mdFJKLsqIu92ifB1lsGVsZxD2Hk9p+a+aRM61r3/L9fN0dMfDh54pivpZ9bGNb2Dm5o+a11XnPSR+nUQj/UaT4C5Xz11pNzhtXXTJG7z+SYLmyn0l0rB9X1kp+63Rb4usfAFQrLXSJVTXbHowNPq9p/8x1dwChpf+q8y8DzxRHtJKXOLnOJccS5xuThtJubro7AY8Nf4eC2uTM2qmotox6DfXku0eFtI+Cn+b+YsMRD5B1sg2uFmt9lmrxugh2bWZ8tUQ594oTjcjtOG5o/uOHNW7kHIkdOwMiaGtHiTvJ2nis6ko7LYsZZRXEbLL0REBERAREQEREBERAREQEREHm+O6wqijBWxXBCCO1FAsCSkIUufECseSkBQQbKGRYpv20THneW9ocnDEKPVeYEB/Zulj3AODh/yx96tCSgWO/JyCo6jo/lx0J2H2oyPgSsZ2Y1XsdAd3beD/QrgOTlx/8AHIKhZmRV+tAP436v5Flw5hTG2nNG32WOd8SFarcnL2Zk5NFb0fR3F+9kkfwGiwe4E+9SfJWa8ENjFE0H1iNJ38zrlSqOhCyo6YBBrKegWxhpgFktYuyDq1q7IiAiIgIiICIiAiIgIiICIiAiIgIiICIiDiy4LAuyIOnVhOqC7og6dWFyGrsiDiy5REBERAREQEREBERAREQEREBERAREQEREBERAREQEREBERAREQEREBERAREQEREBERAREQEREH//Z"/>
          <p:cNvSpPr>
            <a:spLocks noChangeAspect="1" noChangeArrowheads="1"/>
          </p:cNvSpPr>
          <p:nvPr/>
        </p:nvSpPr>
        <p:spPr bwMode="auto">
          <a:xfrm>
            <a:off x="8628063" y="-1038225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 bwMode="auto">
          <a:xfrm>
            <a:off x="827584" y="6237312"/>
            <a:ext cx="216024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Neue-Light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749752"/>
              </p:ext>
            </p:extLst>
          </p:nvPr>
        </p:nvGraphicFramePr>
        <p:xfrm>
          <a:off x="800745" y="1772816"/>
          <a:ext cx="7848600" cy="4212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5169" y="1099220"/>
            <a:ext cx="7848600" cy="536575"/>
          </a:xfrm>
        </p:spPr>
        <p:txBody>
          <a:bodyPr/>
          <a:lstStyle/>
          <a:p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3 tips for navigating OA</a:t>
            </a:r>
            <a:endParaRPr lang="en-GB" sz="20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848600" cy="2553270"/>
          </a:xfrm>
        </p:spPr>
        <p:txBody>
          <a:bodyPr/>
          <a:lstStyle/>
          <a:p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Questions? Get in touch:</a:t>
            </a:r>
            <a:b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Katherine Ryan</a:t>
            </a:r>
            <a:b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Senior Rights and Licensing Manager, SAGE Publications Ltd.</a:t>
            </a:r>
            <a:r>
              <a:rPr lang="en-GB" sz="2000" dirty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GB" sz="20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email: katherine.ryan@sagepub.co.uk</a:t>
            </a:r>
            <a:b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GB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GB" sz="20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endParaRPr lang="en-GB" sz="20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C:\Users\kryan\Desktop\signatur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7059">
            <a:off x="6276798" y="4555627"/>
            <a:ext cx="1162050" cy="43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40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GE Powerpoint Master">
  <a:themeElements>
    <a:clrScheme name="SAGE Powerpoint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GE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983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Neue-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983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Neue-Light" pitchFamily="34" charset="0"/>
          </a:defRPr>
        </a:defPPr>
      </a:lstStyle>
    </a:lnDef>
  </a:objectDefaults>
  <a:extraClrSchemeLst>
    <a:extraClrScheme>
      <a:clrScheme name="SAGE Powerpoin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Powerpoint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Powerpoint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Powerpoint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Powerpoint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Powerpoint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Powerpoint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1a_SAGE">
  <a:themeElements>
    <a:clrScheme name="10_1a_S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1a_S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983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Neue-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983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Neue-Light" pitchFamily="34" charset="0"/>
          </a:defRPr>
        </a:defPPr>
      </a:lstStyle>
    </a:lnDef>
  </a:objectDefaults>
  <a:extraClrSchemeLst>
    <a:extraClrScheme>
      <a:clrScheme name="10_1a_S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1a_S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1a_S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1a_S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1a_S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1a_S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1a_S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63E9B4B9F7A94F9FA8633D9CB63939" ma:contentTypeVersion="3" ma:contentTypeDescription="Create a new document." ma:contentTypeScope="" ma:versionID="92e314e7d452253f1c83e89f17b49655">
  <xsd:schema xmlns:xsd="http://www.w3.org/2001/XMLSchema" xmlns:p="http://schemas.microsoft.com/office/2006/metadata/properties" xmlns:ns1="222221df-2d11-4f4f-86cd-f7ac7d5e56ae" targetNamespace="http://schemas.microsoft.com/office/2006/metadata/properties" ma:root="true" ma:fieldsID="3039d5cb0fbabd38dbadf8998714136a" ns1:_="">
    <xsd:import namespace="222221df-2d11-4f4f-86cd-f7ac7d5e56ae"/>
    <xsd:element name="properties">
      <xsd:complexType>
        <xsd:sequence>
          <xsd:element name="documentManagement">
            <xsd:complexType>
              <xsd:all>
                <xsd:element ref="ns1:Category" minOccurs="0"/>
                <xsd:element ref="ns1:Doc_x0020_or_x0020_form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22221df-2d11-4f4f-86cd-f7ac7d5e56ae" elementFormDefault="qualified">
    <xsd:import namespace="http://schemas.microsoft.com/office/2006/documentManagement/types"/>
    <xsd:element name="Category" ma:index="0" nillable="true" ma:displayName="Category" ma:default="Vision &amp; Values" ma:format="RadioButtons" ma:internalName="Category">
      <xsd:simpleType>
        <xsd:union memberTypes="dms:Text">
          <xsd:simpleType>
            <xsd:restriction base="dms:Choice">
              <xsd:enumeration value="Vision &amp; Values"/>
              <xsd:enumeration value="Company History &amp; Structure"/>
              <xsd:enumeration value="Department Overviews"/>
              <xsd:enumeration value="Information"/>
              <xsd:enumeration value="SAGE Overseas"/>
              <xsd:enumeration value="Company Templates"/>
              <xsd:enumeration value="Printable Organisational Charts"/>
            </xsd:restriction>
          </xsd:simpleType>
        </xsd:union>
      </xsd:simpleType>
    </xsd:element>
    <xsd:element name="Doc_x0020_or_x0020_form" ma:index="3" nillable="true" ma:displayName="Doc or form" ma:default="Document" ma:format="RadioButtons" ma:internalName="Doc_x0020_or_x0020_form">
      <xsd:simpleType>
        <xsd:restriction base="dms:Choice">
          <xsd:enumeration value="Document"/>
          <xsd:enumeration value="Form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 ma:readOnly="tru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Category xmlns="222221df-2d11-4f4f-86cd-f7ac7d5e56ae">Company Templates</Category>
    <Doc_x0020_or_x0020_form xmlns="222221df-2d11-4f4f-86cd-f7ac7d5e56ae">Document</Doc_x0020_or_x0020_form>
  </documentManagement>
</p:properties>
</file>

<file path=customXml/itemProps1.xml><?xml version="1.0" encoding="utf-8"?>
<ds:datastoreItem xmlns:ds="http://schemas.openxmlformats.org/officeDocument/2006/customXml" ds:itemID="{2C07771A-7F07-4F11-8AAD-0069E1EA977E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037EE024-4EAF-4CFD-8CAD-2F96E63DEC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236885-C7F3-4209-BC43-39A5E43BE8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2221df-2d11-4f4f-86cd-f7ac7d5e56a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13408DE6-9548-47A2-BBB1-60BE02669324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222221df-2d11-4f4f-86cd-f7ac7d5e56a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277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SAGE Powerpoint Master</vt:lpstr>
      <vt:lpstr>10_1a_SAGE</vt:lpstr>
      <vt:lpstr>PowerPoint Presentation</vt:lpstr>
      <vt:lpstr>PowerPoint Presentation</vt:lpstr>
      <vt:lpstr>The learning curve…</vt:lpstr>
      <vt:lpstr>3 tips for navigating OA</vt:lpstr>
      <vt:lpstr>Questions? Get in touch:  Katherine Ryan Senior Rights and Licensing Manager, SAGE Publications Ltd. email: katherine.ryan@sagepub.co.uk   </vt:lpstr>
    </vt:vector>
  </TitlesOfParts>
  <Company>Sage Publications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SAGE PowerPoint Template</dc:title>
  <dc:creator>mukherjee</dc:creator>
  <cp:lastModifiedBy>Tim Graves</cp:lastModifiedBy>
  <cp:revision>37</cp:revision>
  <cp:lastPrinted>2015-01-26T17:41:52Z</cp:lastPrinted>
  <dcterms:created xsi:type="dcterms:W3CDTF">2008-06-18T10:11:10Z</dcterms:created>
  <dcterms:modified xsi:type="dcterms:W3CDTF">2015-03-27T09:17:44Z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