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6" r:id="rId1"/>
  </p:sldMasterIdLst>
  <p:notesMasterIdLst>
    <p:notesMasterId r:id="rId16"/>
  </p:notesMasterIdLst>
  <p:handoutMasterIdLst>
    <p:handoutMasterId r:id="rId17"/>
  </p:handoutMasterIdLst>
  <p:sldIdLst>
    <p:sldId id="480" r:id="rId2"/>
    <p:sldId id="487" r:id="rId3"/>
    <p:sldId id="486" r:id="rId4"/>
    <p:sldId id="488" r:id="rId5"/>
    <p:sldId id="482" r:id="rId6"/>
    <p:sldId id="481" r:id="rId7"/>
    <p:sldId id="463" r:id="rId8"/>
    <p:sldId id="489" r:id="rId9"/>
    <p:sldId id="467" r:id="rId10"/>
    <p:sldId id="470" r:id="rId11"/>
    <p:sldId id="468" r:id="rId12"/>
    <p:sldId id="490" r:id="rId13"/>
    <p:sldId id="491" r:id="rId14"/>
    <p:sldId id="479" r:id="rId15"/>
  </p:sldIdLst>
  <p:sldSz cx="9144000" cy="5143500" type="screen16x9"/>
  <p:notesSz cx="6797675" cy="9926638"/>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002395"/>
    <a:srgbClr val="65B65A"/>
    <a:srgbClr val="5A2359"/>
    <a:srgbClr val="F0536A"/>
    <a:srgbClr val="F2F2F2"/>
    <a:srgbClr val="E10598"/>
    <a:srgbClr val="708DEA"/>
    <a:srgbClr val="90AAF4"/>
    <a:srgbClr val="AFC2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118" autoAdjust="0"/>
    <p:restoredTop sz="70581" autoAdjust="0"/>
  </p:normalViewPr>
  <p:slideViewPr>
    <p:cSldViewPr snapToGrid="0" snapToObjects="1">
      <p:cViewPr varScale="1">
        <p:scale>
          <a:sx n="64" d="100"/>
          <a:sy n="64" d="100"/>
        </p:scale>
        <p:origin x="1396" y="32"/>
      </p:cViewPr>
      <p:guideLst>
        <p:guide orient="horz" pos="1620"/>
        <p:guide pos="2880"/>
      </p:guideLst>
    </p:cSldViewPr>
  </p:slideViewPr>
  <p:outlineViewPr>
    <p:cViewPr>
      <p:scale>
        <a:sx n="33" d="100"/>
        <a:sy n="33" d="100"/>
      </p:scale>
      <p:origin x="0" y="3990"/>
    </p:cViewPr>
  </p:outlineViewPr>
  <p:notesTextViewPr>
    <p:cViewPr>
      <p:scale>
        <a:sx n="100" d="100"/>
        <a:sy n="100" d="100"/>
      </p:scale>
      <p:origin x="0" y="0"/>
    </p:cViewPr>
  </p:notesTextViewPr>
  <p:notesViewPr>
    <p:cSldViewPr snapToGrid="0" snapToObjects="1">
      <p:cViewPr>
        <p:scale>
          <a:sx n="100" d="100"/>
          <a:sy n="100" d="100"/>
        </p:scale>
        <p:origin x="-1824" y="42"/>
      </p:cViewPr>
      <p:guideLst>
        <p:guide orient="horz" pos="3127"/>
        <p:guide pos="2141"/>
      </p:guideLst>
    </p:cSldViewPr>
  </p:notesViewPr>
  <p:gridSpacing cx="72237" cy="72237"/>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6400" cy="496888"/>
          </a:xfrm>
          <a:prstGeom prst="rect">
            <a:avLst/>
          </a:prstGeom>
        </p:spPr>
        <p:txBody>
          <a:bodyPr vert="horz" lIns="91440" tIns="45720" rIns="91440" bIns="45720" rtlCol="0"/>
          <a:lstStyle>
            <a:lvl1pPr algn="l">
              <a:defRPr sz="1200" smtClean="0"/>
            </a:lvl1pPr>
          </a:lstStyle>
          <a:p>
            <a:pPr>
              <a:defRPr/>
            </a:pPr>
            <a:endParaRPr lang="en-GB"/>
          </a:p>
        </p:txBody>
      </p:sp>
      <p:sp>
        <p:nvSpPr>
          <p:cNvPr id="3" name="Date Placeholder 2"/>
          <p:cNvSpPr>
            <a:spLocks noGrp="1"/>
          </p:cNvSpPr>
          <p:nvPr>
            <p:ph type="dt" sz="quarter" idx="1"/>
          </p:nvPr>
        </p:nvSpPr>
        <p:spPr>
          <a:xfrm>
            <a:off x="3849688" y="1"/>
            <a:ext cx="2946400" cy="496888"/>
          </a:xfrm>
          <a:prstGeom prst="rect">
            <a:avLst/>
          </a:prstGeom>
        </p:spPr>
        <p:txBody>
          <a:bodyPr vert="horz" lIns="91440" tIns="45720" rIns="91440" bIns="45720" rtlCol="0"/>
          <a:lstStyle>
            <a:lvl1pPr algn="r">
              <a:defRPr sz="1200" smtClean="0"/>
            </a:lvl1pPr>
          </a:lstStyle>
          <a:p>
            <a:pPr>
              <a:defRPr/>
            </a:pPr>
            <a:fld id="{B1D2B90C-776D-469A-A8A2-18DE75BD3603}" type="datetimeFigureOut">
              <a:rPr lang="en-GB"/>
              <a:pPr>
                <a:defRPr/>
              </a:pPr>
              <a:t>09/03/2017</a:t>
            </a:fld>
            <a:endParaRPr lang="en-GB"/>
          </a:p>
        </p:txBody>
      </p:sp>
      <p:sp>
        <p:nvSpPr>
          <p:cNvPr id="4" name="Footer Placeholder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smtClean="0"/>
            </a:lvl1pPr>
          </a:lstStyle>
          <a:p>
            <a:pPr>
              <a:defRPr/>
            </a:pPr>
            <a:endParaRPr lang="en-GB"/>
          </a:p>
        </p:txBody>
      </p:sp>
      <p:sp>
        <p:nvSpPr>
          <p:cNvPr id="5" name="Slide Number Placeholder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smtClean="0"/>
            </a:lvl1pPr>
          </a:lstStyle>
          <a:p>
            <a:pPr>
              <a:defRPr/>
            </a:pPr>
            <a:fld id="{1D645871-7ABB-47CC-AF40-5207FD0B05A9}" type="slidenum">
              <a:rPr lang="en-GB"/>
              <a:pPr>
                <a:defRPr/>
              </a:pPr>
              <a:t>‹#›</a:t>
            </a:fld>
            <a:endParaRPr lang="en-GB"/>
          </a:p>
        </p:txBody>
      </p:sp>
    </p:spTree>
    <p:extLst>
      <p:ext uri="{BB962C8B-B14F-4D97-AF65-F5344CB8AC3E}">
        <p14:creationId xmlns:p14="http://schemas.microsoft.com/office/powerpoint/2010/main" val="37524533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6400" cy="496888"/>
          </a:xfrm>
          <a:prstGeom prst="rect">
            <a:avLst/>
          </a:prstGeom>
        </p:spPr>
        <p:txBody>
          <a:bodyPr vert="horz" lIns="91440" tIns="45720" rIns="91440" bIns="45720" rtlCol="0"/>
          <a:lstStyle>
            <a:lvl1pPr algn="l">
              <a:defRPr sz="1200">
                <a:ea typeface="ＭＳ Ｐゴシック" charset="-128"/>
              </a:defRPr>
            </a:lvl1pPr>
          </a:lstStyle>
          <a:p>
            <a:pPr>
              <a:defRPr/>
            </a:pPr>
            <a:endParaRPr lang="en-GB"/>
          </a:p>
        </p:txBody>
      </p:sp>
      <p:sp>
        <p:nvSpPr>
          <p:cNvPr id="3" name="Date Placeholder 2"/>
          <p:cNvSpPr>
            <a:spLocks noGrp="1"/>
          </p:cNvSpPr>
          <p:nvPr>
            <p:ph type="dt" idx="1"/>
          </p:nvPr>
        </p:nvSpPr>
        <p:spPr>
          <a:xfrm>
            <a:off x="3849688" y="1"/>
            <a:ext cx="2946400" cy="496888"/>
          </a:xfrm>
          <a:prstGeom prst="rect">
            <a:avLst/>
          </a:prstGeom>
        </p:spPr>
        <p:txBody>
          <a:bodyPr vert="horz" lIns="91440" tIns="45720" rIns="91440" bIns="45720" rtlCol="0"/>
          <a:lstStyle>
            <a:lvl1pPr algn="r">
              <a:defRPr sz="1200">
                <a:ea typeface="ＭＳ Ｐゴシック" charset="-128"/>
              </a:defRPr>
            </a:lvl1pPr>
          </a:lstStyle>
          <a:p>
            <a:pPr>
              <a:defRPr/>
            </a:pPr>
            <a:fld id="{36308773-B399-475F-B46D-C9B103CD1E7E}" type="datetimeFigureOut">
              <a:rPr lang="en-GB"/>
              <a:pPr>
                <a:defRPr/>
              </a:pPr>
              <a:t>09/03/2017</a:t>
            </a:fld>
            <a:endParaRPr lang="en-GB"/>
          </a:p>
        </p:txBody>
      </p:sp>
      <p:sp>
        <p:nvSpPr>
          <p:cNvPr id="4" name="Slide Image Placeholder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pPr lvl="0"/>
            <a:endParaRPr lang="en-GB" noProof="0" smtClean="0"/>
          </a:p>
        </p:txBody>
      </p:sp>
      <p:sp>
        <p:nvSpPr>
          <p:cNvPr id="5" name="Notes Placeholder 4"/>
          <p:cNvSpPr>
            <a:spLocks noGrp="1"/>
          </p:cNvSpPr>
          <p:nvPr>
            <p:ph type="body" sz="quarter" idx="3"/>
          </p:nvPr>
        </p:nvSpPr>
        <p:spPr>
          <a:xfrm>
            <a:off x="679451" y="4714876"/>
            <a:ext cx="5438775" cy="4467225"/>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smtClean="0"/>
          </a:p>
        </p:txBody>
      </p:sp>
      <p:sp>
        <p:nvSpPr>
          <p:cNvPr id="6" name="Footer Placeholder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a:defRPr sz="1200">
                <a:ea typeface="ＭＳ Ｐゴシック" charset="-128"/>
              </a:defRPr>
            </a:lvl1pPr>
          </a:lstStyle>
          <a:p>
            <a:pPr>
              <a:defRPr/>
            </a:pPr>
            <a:endParaRPr lang="en-GB"/>
          </a:p>
        </p:txBody>
      </p:sp>
      <p:sp>
        <p:nvSpPr>
          <p:cNvPr id="7" name="Slide Number Placeholder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a:defRPr sz="1200">
                <a:ea typeface="ＭＳ Ｐゴシック" charset="-128"/>
              </a:defRPr>
            </a:lvl1pPr>
          </a:lstStyle>
          <a:p>
            <a:pPr>
              <a:defRPr/>
            </a:pPr>
            <a:fld id="{04915706-070A-4707-AA18-DDF1820200B2}" type="slidenum">
              <a:rPr lang="en-GB"/>
              <a:pPr>
                <a:defRPr/>
              </a:pPr>
              <a:t>‹#›</a:t>
            </a:fld>
            <a:endParaRPr lang="en-GB"/>
          </a:p>
        </p:txBody>
      </p:sp>
    </p:spTree>
    <p:extLst>
      <p:ext uri="{BB962C8B-B14F-4D97-AF65-F5344CB8AC3E}">
        <p14:creationId xmlns:p14="http://schemas.microsoft.com/office/powerpoint/2010/main" val="215033119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indent="-171450">
              <a:buFont typeface="Arial" panose="020B0604020202020204" pitchFamily="34" charset="0"/>
              <a:buChar char="•"/>
            </a:pPr>
            <a:endParaRPr lang="en-GB" dirty="0" smtClean="0"/>
          </a:p>
        </p:txBody>
      </p:sp>
      <p:sp>
        <p:nvSpPr>
          <p:cNvPr id="4" name="Slide Number Placeholder 3"/>
          <p:cNvSpPr>
            <a:spLocks noGrp="1"/>
          </p:cNvSpPr>
          <p:nvPr>
            <p:ph type="sldNum" sz="quarter" idx="10"/>
          </p:nvPr>
        </p:nvSpPr>
        <p:spPr/>
        <p:txBody>
          <a:bodyPr/>
          <a:lstStyle/>
          <a:p>
            <a:pPr>
              <a:defRPr/>
            </a:pPr>
            <a:fld id="{04915706-070A-4707-AA18-DDF1820200B2}" type="slidenum">
              <a:rPr lang="en-GB" smtClean="0"/>
              <a:pPr>
                <a:defRPr/>
              </a:pPr>
              <a:t>1</a:t>
            </a:fld>
            <a:endParaRPr lang="en-GB"/>
          </a:p>
        </p:txBody>
      </p:sp>
    </p:spTree>
    <p:extLst>
      <p:ext uri="{BB962C8B-B14F-4D97-AF65-F5344CB8AC3E}">
        <p14:creationId xmlns:p14="http://schemas.microsoft.com/office/powerpoint/2010/main" val="16135516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normAutofit/>
          </a:bodyPr>
          <a:lstStyle/>
          <a:p>
            <a:r>
              <a:rPr lang="en-GB" baseline="0" dirty="0" smtClean="0"/>
              <a:t>Lots of feedback received</a:t>
            </a:r>
          </a:p>
          <a:p>
            <a:r>
              <a:rPr lang="en-GB" baseline="0" dirty="0" smtClean="0"/>
              <a:t>Most of it has been really positive so far. These are just some of the comments we’ve had from students and lecturers with the final one from Leeds confirming our first core adoption.</a:t>
            </a:r>
          </a:p>
          <a:p>
            <a:endParaRPr lang="en-GB" baseline="0" dirty="0" smtClean="0"/>
          </a:p>
          <a:p>
            <a:endParaRPr lang="en-GB" dirty="0"/>
          </a:p>
        </p:txBody>
      </p:sp>
      <p:sp>
        <p:nvSpPr>
          <p:cNvPr id="4" name="Slide Number Placeholder 3"/>
          <p:cNvSpPr>
            <a:spLocks noGrp="1"/>
          </p:cNvSpPr>
          <p:nvPr>
            <p:ph type="sldNum" sz="quarter" idx="10"/>
          </p:nvPr>
        </p:nvSpPr>
        <p:spPr/>
        <p:txBody>
          <a:bodyPr/>
          <a:lstStyle/>
          <a:p>
            <a:pPr>
              <a:defRPr/>
            </a:pPr>
            <a:fld id="{6D3E0A0E-9708-4298-A3DE-2DD4FCF57D1D}" type="slidenum">
              <a:rPr lang="en-US" smtClean="0"/>
              <a:pPr>
                <a:defRPr/>
              </a:pPr>
              <a:t>2</a:t>
            </a:fld>
            <a:endParaRPr lang="en-US" dirty="0"/>
          </a:p>
        </p:txBody>
      </p:sp>
    </p:spTree>
    <p:extLst>
      <p:ext uri="{BB962C8B-B14F-4D97-AF65-F5344CB8AC3E}">
        <p14:creationId xmlns:p14="http://schemas.microsoft.com/office/powerpoint/2010/main" val="24168072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04915706-070A-4707-AA18-DDF1820200B2}" type="slidenum">
              <a:rPr lang="en-GB" smtClean="0"/>
              <a:pPr>
                <a:defRPr/>
              </a:pPr>
              <a:t>3</a:t>
            </a:fld>
            <a:endParaRPr lang="en-GB"/>
          </a:p>
        </p:txBody>
      </p:sp>
    </p:spTree>
    <p:extLst>
      <p:ext uri="{BB962C8B-B14F-4D97-AF65-F5344CB8AC3E}">
        <p14:creationId xmlns:p14="http://schemas.microsoft.com/office/powerpoint/2010/main" val="20972850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indent="-171450">
              <a:buFont typeface="Arial" panose="020B0604020202020204" pitchFamily="34" charset="0"/>
              <a:buChar char="•"/>
            </a:pPr>
            <a:endParaRPr lang="en-GB" dirty="0" smtClean="0"/>
          </a:p>
        </p:txBody>
      </p:sp>
      <p:sp>
        <p:nvSpPr>
          <p:cNvPr id="4" name="Slide Number Placeholder 3"/>
          <p:cNvSpPr>
            <a:spLocks noGrp="1"/>
          </p:cNvSpPr>
          <p:nvPr>
            <p:ph type="sldNum" sz="quarter" idx="10"/>
          </p:nvPr>
        </p:nvSpPr>
        <p:spPr/>
        <p:txBody>
          <a:bodyPr/>
          <a:lstStyle/>
          <a:p>
            <a:pPr>
              <a:defRPr/>
            </a:pPr>
            <a:fld id="{04915706-070A-4707-AA18-DDF1820200B2}" type="slidenum">
              <a:rPr lang="en-GB" smtClean="0"/>
              <a:pPr>
                <a:defRPr/>
              </a:pPr>
              <a:t>4</a:t>
            </a:fld>
            <a:endParaRPr lang="en-GB"/>
          </a:p>
        </p:txBody>
      </p:sp>
    </p:spTree>
    <p:extLst>
      <p:ext uri="{BB962C8B-B14F-4D97-AF65-F5344CB8AC3E}">
        <p14:creationId xmlns:p14="http://schemas.microsoft.com/office/powerpoint/2010/main" val="9443212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7650" name="Shape 178"/>
          <p:cNvSpPr>
            <a:spLocks noGrp="1" noRot="1" noChangeAspect="1" noTextEdit="1"/>
          </p:cNvSpPr>
          <p:nvPr>
            <p:ph type="sldImg" idx="2"/>
          </p:nvPr>
        </p:nvSpPr>
        <p:spPr>
          <a:custGeom>
            <a:avLst/>
            <a:gdLst>
              <a:gd name="T0" fmla="*/ 0 w 120000"/>
              <a:gd name="T1" fmla="*/ 0 h 120000"/>
              <a:gd name="T2" fmla="*/ 192048003 w 120000"/>
              <a:gd name="T3" fmla="*/ 0 h 120000"/>
              <a:gd name="T4" fmla="*/ 192048003 w 120000"/>
              <a:gd name="T5" fmla="*/ 108027002 h 120000"/>
              <a:gd name="T6" fmla="*/ 0 w 120000"/>
              <a:gd name="T7" fmla="*/ 108027002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cap="flat">
            <a:round/>
            <a:headEnd type="none" w="med" len="med"/>
            <a:tailEnd type="none" w="med" len="med"/>
          </a:ln>
        </p:spPr>
      </p:sp>
      <p:sp>
        <p:nvSpPr>
          <p:cNvPr id="27651" name="Shape 179"/>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50" tIns="48325" rIns="96650" bIns="48325"/>
          <a:lstStyle/>
          <a:p>
            <a:pPr>
              <a:spcBef>
                <a:spcPct val="0"/>
              </a:spcBef>
              <a:buSzPct val="25000"/>
            </a:pPr>
            <a:r>
              <a:rPr lang="en-GB" altLang="en-US" smtClean="0">
                <a:solidFill>
                  <a:srgbClr val="000000"/>
                </a:solidFill>
                <a:latin typeface="Arial" panose="020B0604020202020204" pitchFamily="34" charset="0"/>
                <a:ea typeface="ＭＳ Ｐゴシック" panose="020B0600070205080204" pitchFamily="34" charset="-128"/>
              </a:rPr>
              <a:t>Just to show how project development works in line with market development.</a:t>
            </a:r>
          </a:p>
          <a:p>
            <a:pPr>
              <a:spcBef>
                <a:spcPct val="0"/>
              </a:spcBef>
              <a:buSzPct val="25000"/>
            </a:pPr>
            <a:endParaRPr lang="en-GB" altLang="en-US" smtClean="0">
              <a:solidFill>
                <a:srgbClr val="000000"/>
              </a:solidFill>
              <a:latin typeface="Arial" panose="020B0604020202020204" pitchFamily="34" charset="0"/>
              <a:ea typeface="ＭＳ Ｐゴシック" panose="020B0600070205080204" pitchFamily="34" charset="-128"/>
            </a:endParaRPr>
          </a:p>
          <a:p>
            <a:pPr>
              <a:spcBef>
                <a:spcPct val="0"/>
              </a:spcBef>
              <a:buSzPct val="25000"/>
            </a:pPr>
            <a:r>
              <a:rPr lang="en-GB" altLang="en-US" smtClean="0">
                <a:solidFill>
                  <a:srgbClr val="000000"/>
                </a:solidFill>
                <a:latin typeface="Arial" panose="020B0604020202020204" pitchFamily="34" charset="0"/>
                <a:ea typeface="ＭＳ Ｐゴシック" panose="020B0600070205080204" pitchFamily="34" charset="-128"/>
              </a:rPr>
              <a:t>We are going to be focussing primarily on different approaches to market development/seeding both before and after a manuscript has been transmitted. </a:t>
            </a:r>
          </a:p>
        </p:txBody>
      </p:sp>
      <p:sp>
        <p:nvSpPr>
          <p:cNvPr id="27652" name="Shape 180"/>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50" tIns="48325" rIns="96650" bIns="48325"/>
          <a:lstStyle>
            <a:lvl1pPr algn="l" defTabSz="9667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lgn="l" defTabSz="9667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lgn="l" defTabSz="9667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lgn="l" defTabSz="9667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lgn="l" defTabSz="9667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SzPct val="25000"/>
            </a:pPr>
            <a:fld id="{079D1B7C-FFC2-43B5-AD5C-01E156BF1288}" type="slidenum">
              <a:rPr lang="en-GB" altLang="en-US" sz="1300">
                <a:solidFill>
                  <a:srgbClr val="000000"/>
                </a:solidFill>
                <a:cs typeface="Arial" panose="020B0604020202020204" pitchFamily="34" charset="0"/>
                <a:sym typeface="Arial" panose="020B0604020202020204" pitchFamily="34" charset="0"/>
              </a:rPr>
              <a:pPr algn="r" eaLnBrk="1" hangingPunct="1">
                <a:spcBef>
                  <a:spcPct val="0"/>
                </a:spcBef>
                <a:buSzPct val="25000"/>
              </a:pPr>
              <a:t>5</a:t>
            </a:fld>
            <a:endParaRPr lang="en-GB" altLang="en-US" sz="1300">
              <a:solidFill>
                <a:srgbClr val="000000"/>
              </a:solidFill>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42565256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04915706-070A-4707-AA18-DDF1820200B2}" type="slidenum">
              <a:rPr lang="en-GB" smtClean="0"/>
              <a:pPr>
                <a:defRPr/>
              </a:pPr>
              <a:t>6</a:t>
            </a:fld>
            <a:endParaRPr lang="en-GB"/>
          </a:p>
        </p:txBody>
      </p:sp>
    </p:spTree>
    <p:extLst>
      <p:ext uri="{BB962C8B-B14F-4D97-AF65-F5344CB8AC3E}">
        <p14:creationId xmlns:p14="http://schemas.microsoft.com/office/powerpoint/2010/main" val="38300697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GB" baseline="0" dirty="0" smtClean="0"/>
              <a:t>To try and convert as many of these supplementary or recommended adoption promises as possible over the next 2 years to essential adoptions and to try and maximize sell-through where we do get adoptions, our sales and marketing activities won’t just focus on attracting the attention of and convincing lecturers directly...</a:t>
            </a:r>
          </a:p>
          <a:p>
            <a:pPr>
              <a:buFont typeface="Arial" pitchFamily="34" charset="0"/>
              <a:buChar char="•"/>
            </a:pPr>
            <a:r>
              <a:rPr lang="en-GB" baseline="0" dirty="0" smtClean="0"/>
              <a:t>It’s also about engaging the student to influence adoption decisions, to maximize sell-through and act as advocates on campus.</a:t>
            </a:r>
          </a:p>
          <a:p>
            <a:endParaRPr lang="en-GB" baseline="0" dirty="0" smtClean="0"/>
          </a:p>
          <a:p>
            <a:r>
              <a:rPr lang="en-GB" baseline="0" dirty="0" smtClean="0"/>
              <a:t>Such is the novelty of Andy’s approach, it requires us doing things differently and I’ll give you a quick overview of the things we are and will be doing over the first and second year of the book’s life, starting with our online activities...</a:t>
            </a:r>
            <a:endParaRPr lang="en-US" dirty="0"/>
          </a:p>
        </p:txBody>
      </p:sp>
      <p:sp>
        <p:nvSpPr>
          <p:cNvPr id="4" name="Slide Number Placeholder 3"/>
          <p:cNvSpPr>
            <a:spLocks noGrp="1"/>
          </p:cNvSpPr>
          <p:nvPr>
            <p:ph type="sldNum" sz="quarter" idx="10"/>
          </p:nvPr>
        </p:nvSpPr>
        <p:spPr/>
        <p:txBody>
          <a:bodyPr/>
          <a:lstStyle/>
          <a:p>
            <a:pPr>
              <a:defRPr/>
            </a:pPr>
            <a:fld id="{04915706-070A-4707-AA18-DDF1820200B2}" type="slidenum">
              <a:rPr lang="en-GB" smtClean="0"/>
              <a:pPr>
                <a:defRPr/>
              </a:pPr>
              <a:t>7</a:t>
            </a:fld>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04915706-070A-4707-AA18-DDF1820200B2}" type="slidenum">
              <a:rPr lang="en-GB" smtClean="0"/>
              <a:pPr>
                <a:defRPr/>
              </a:pPr>
              <a:t>8</a:t>
            </a:fld>
            <a:endParaRPr lang="en-GB"/>
          </a:p>
        </p:txBody>
      </p:sp>
    </p:spTree>
    <p:extLst>
      <p:ext uri="{BB962C8B-B14F-4D97-AF65-F5344CB8AC3E}">
        <p14:creationId xmlns:p14="http://schemas.microsoft.com/office/powerpoint/2010/main" val="13113651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GB" sz="1200" kern="1200" dirty="0" smtClean="0">
                <a:solidFill>
                  <a:schemeClr val="tx1"/>
                </a:solidFill>
                <a:effectLst/>
                <a:latin typeface="+mn-lt"/>
                <a:ea typeface="+mn-ea"/>
                <a:cs typeface="+mn-cs"/>
              </a:rPr>
              <a:t>So looking at online activities first, so far social media activity has been a big part of the student engagement</a:t>
            </a:r>
            <a:r>
              <a:rPr lang="en-GB" sz="1200" kern="1200" baseline="0" dirty="0" smtClean="0">
                <a:solidFill>
                  <a:schemeClr val="tx1"/>
                </a:solidFill>
                <a:effectLst/>
                <a:latin typeface="+mn-lt"/>
                <a:ea typeface="+mn-ea"/>
                <a:cs typeface="+mn-cs"/>
              </a:rPr>
              <a:t> piece and will continue to play a big part:</a:t>
            </a:r>
            <a:r>
              <a:rPr lang="en-GB" sz="1200" kern="1200" dirty="0" smtClean="0">
                <a:solidFill>
                  <a:schemeClr val="tx1"/>
                </a:solidFill>
                <a:effectLst/>
                <a:latin typeface="+mn-lt"/>
                <a:ea typeface="+mn-ea"/>
                <a:cs typeface="+mn-cs"/>
              </a:rPr>
              <a:t> </a:t>
            </a:r>
          </a:p>
          <a:p>
            <a:pPr>
              <a:buFont typeface="Arial" pitchFamily="34" charset="0"/>
              <a:buChar char="•"/>
            </a:pPr>
            <a:r>
              <a:rPr lang="en-GB" sz="1200" kern="1200" dirty="0" smtClean="0">
                <a:solidFill>
                  <a:schemeClr val="tx1"/>
                </a:solidFill>
                <a:effectLst/>
                <a:latin typeface="+mn-lt"/>
                <a:ea typeface="+mn-ea"/>
                <a:cs typeface="+mn-cs"/>
              </a:rPr>
              <a:t>Regular posts and tweets via SAGE Methods and our dedicated Field page as well as the</a:t>
            </a:r>
            <a:r>
              <a:rPr lang="en-GB" sz="1200" kern="1200" baseline="0" dirty="0" smtClean="0">
                <a:solidFill>
                  <a:schemeClr val="tx1"/>
                </a:solidFill>
                <a:effectLst/>
                <a:latin typeface="+mn-lt"/>
                <a:ea typeface="+mn-ea"/>
                <a:cs typeface="+mn-cs"/>
              </a:rPr>
              <a:t> author’s own online channels have and will be set to </a:t>
            </a:r>
            <a:r>
              <a:rPr lang="en-GB" sz="1200" kern="1200" dirty="0" smtClean="0">
                <a:solidFill>
                  <a:schemeClr val="tx1"/>
                </a:solidFill>
                <a:effectLst/>
                <a:latin typeface="+mn-lt"/>
                <a:ea typeface="+mn-ea"/>
                <a:cs typeface="+mn-cs"/>
              </a:rPr>
              <a:t>coincide with availability of elements including: reviews, student endorsements, case studies from class-testing, videos, sample preview content, </a:t>
            </a:r>
            <a:r>
              <a:rPr lang="en-GB" sz="1200" kern="1200" dirty="0" err="1" smtClean="0">
                <a:solidFill>
                  <a:schemeClr val="tx1"/>
                </a:solidFill>
                <a:effectLst/>
                <a:latin typeface="+mn-lt"/>
                <a:ea typeface="+mn-ea"/>
                <a:cs typeface="+mn-cs"/>
              </a:rPr>
              <a:t>buzzfeed</a:t>
            </a:r>
            <a:r>
              <a:rPr lang="en-GB" sz="1200" kern="1200" dirty="0" smtClean="0">
                <a:solidFill>
                  <a:schemeClr val="tx1"/>
                </a:solidFill>
                <a:effectLst/>
                <a:latin typeface="+mn-lt"/>
                <a:ea typeface="+mn-ea"/>
                <a:cs typeface="+mn-cs"/>
              </a:rPr>
              <a:t> questionnaires etc</a:t>
            </a:r>
            <a:endParaRPr lang="en-GB" sz="1200" kern="1200" baseline="0" dirty="0" smtClean="0">
              <a:solidFill>
                <a:schemeClr val="tx1"/>
              </a:solidFill>
              <a:effectLst/>
              <a:latin typeface="+mn-lt"/>
              <a:ea typeface="+mn-ea"/>
              <a:cs typeface="+mn-cs"/>
            </a:endParaRPr>
          </a:p>
          <a:p>
            <a:pPr>
              <a:buFont typeface="Arial" pitchFamily="34" charset="0"/>
              <a:buChar char="•"/>
            </a:pPr>
            <a:r>
              <a:rPr lang="en-GB" sz="1200" kern="1200" baseline="0" dirty="0" smtClean="0">
                <a:solidFill>
                  <a:schemeClr val="tx1"/>
                </a:solidFill>
                <a:effectLst/>
                <a:latin typeface="+mn-lt"/>
                <a:ea typeface="+mn-ea"/>
                <a:cs typeface="+mn-cs"/>
              </a:rPr>
              <a:t>All designed to engage the student and to spread the word among their peers.</a:t>
            </a:r>
            <a:endParaRPr lang="en-US" dirty="0"/>
          </a:p>
        </p:txBody>
      </p:sp>
      <p:sp>
        <p:nvSpPr>
          <p:cNvPr id="4" name="Slide Number Placeholder 3"/>
          <p:cNvSpPr>
            <a:spLocks noGrp="1"/>
          </p:cNvSpPr>
          <p:nvPr>
            <p:ph type="sldNum" sz="quarter" idx="10"/>
          </p:nvPr>
        </p:nvSpPr>
        <p:spPr/>
        <p:txBody>
          <a:bodyPr/>
          <a:lstStyle/>
          <a:p>
            <a:pPr>
              <a:defRPr/>
            </a:pPr>
            <a:fld id="{04915706-070A-4707-AA18-DDF1820200B2}" type="slidenum">
              <a:rPr lang="en-GB" smtClean="0"/>
              <a:pPr>
                <a:defRPr/>
              </a:pPr>
              <a:t>9</a:t>
            </a:fld>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GB" sz="1200" kern="1200" dirty="0" smtClean="0">
                <a:solidFill>
                  <a:schemeClr val="tx1"/>
                </a:solidFill>
                <a:effectLst/>
                <a:latin typeface="+mn-lt"/>
                <a:ea typeface="+mn-ea"/>
                <a:cs typeface="+mn-cs"/>
              </a:rPr>
              <a:t>Here’s just one example of the kind of content we’re posting to engage students </a:t>
            </a:r>
          </a:p>
          <a:p>
            <a:pPr>
              <a:buFont typeface="Arial" pitchFamily="34" charset="0"/>
              <a:buChar char="•"/>
            </a:pPr>
            <a:r>
              <a:rPr lang="en-GB" sz="1200" kern="1200" dirty="0" smtClean="0">
                <a:solidFill>
                  <a:schemeClr val="tx1"/>
                </a:solidFill>
                <a:effectLst/>
                <a:latin typeface="+mn-lt"/>
                <a:ea typeface="+mn-ea"/>
                <a:cs typeface="+mn-cs"/>
              </a:rPr>
              <a:t>Here</a:t>
            </a:r>
            <a:r>
              <a:rPr lang="en-GB" sz="1200" kern="1200" baseline="0" dirty="0" smtClean="0">
                <a:solidFill>
                  <a:schemeClr val="tx1"/>
                </a:solidFill>
                <a:effectLst/>
                <a:latin typeface="+mn-lt"/>
                <a:ea typeface="+mn-ea"/>
                <a:cs typeface="+mn-cs"/>
              </a:rPr>
              <a:t> you can see a link to a </a:t>
            </a:r>
            <a:r>
              <a:rPr lang="en-GB" sz="1200" kern="1200" baseline="0" dirty="0" err="1" smtClean="0">
                <a:solidFill>
                  <a:schemeClr val="tx1"/>
                </a:solidFill>
                <a:effectLst/>
                <a:latin typeface="+mn-lt"/>
                <a:ea typeface="+mn-ea"/>
                <a:cs typeface="+mn-cs"/>
              </a:rPr>
              <a:t>buzzfeed</a:t>
            </a:r>
            <a:r>
              <a:rPr lang="en-GB" sz="1200" kern="1200" baseline="0" dirty="0" smtClean="0">
                <a:solidFill>
                  <a:schemeClr val="tx1"/>
                </a:solidFill>
                <a:effectLst/>
                <a:latin typeface="+mn-lt"/>
                <a:ea typeface="+mn-ea"/>
                <a:cs typeface="+mn-cs"/>
              </a:rPr>
              <a:t> quiz asking readers to respond to early content in the book, asking them whether they are a </a:t>
            </a:r>
            <a:r>
              <a:rPr lang="en-GB" sz="1200" kern="1200" baseline="0" dirty="0" err="1" smtClean="0">
                <a:solidFill>
                  <a:schemeClr val="tx1"/>
                </a:solidFill>
                <a:effectLst/>
                <a:latin typeface="+mn-lt"/>
                <a:ea typeface="+mn-ea"/>
                <a:cs typeface="+mn-cs"/>
              </a:rPr>
              <a:t>clocktorian</a:t>
            </a:r>
            <a:r>
              <a:rPr lang="en-GB" sz="1200" kern="1200" baseline="0" dirty="0" smtClean="0">
                <a:solidFill>
                  <a:schemeClr val="tx1"/>
                </a:solidFill>
                <a:effectLst/>
                <a:latin typeface="+mn-lt"/>
                <a:ea typeface="+mn-ea"/>
                <a:cs typeface="+mn-cs"/>
              </a:rPr>
              <a:t> or a chipper – or in other words a technophobe or a tech-geek/nerd.</a:t>
            </a:r>
            <a:endParaRPr lang="en-US" dirty="0"/>
          </a:p>
        </p:txBody>
      </p:sp>
      <p:sp>
        <p:nvSpPr>
          <p:cNvPr id="4" name="Slide Number Placeholder 3"/>
          <p:cNvSpPr>
            <a:spLocks noGrp="1"/>
          </p:cNvSpPr>
          <p:nvPr>
            <p:ph type="sldNum" sz="quarter" idx="10"/>
          </p:nvPr>
        </p:nvSpPr>
        <p:spPr/>
        <p:txBody>
          <a:bodyPr/>
          <a:lstStyle/>
          <a:p>
            <a:pPr>
              <a:defRPr/>
            </a:pPr>
            <a:fld id="{04915706-070A-4707-AA18-DDF1820200B2}" type="slidenum">
              <a:rPr lang="en-GB" smtClean="0"/>
              <a:pPr>
                <a:defRPr/>
              </a:pPr>
              <a:t>10</a:t>
            </a:fld>
            <a:endParaRPr lang="en-GB"/>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GB" sz="1200" b="0" kern="1200" dirty="0" smtClean="0">
                <a:solidFill>
                  <a:schemeClr val="tx1"/>
                </a:solidFill>
                <a:effectLst/>
                <a:latin typeface="+mn-lt"/>
                <a:ea typeface="+mn-ea"/>
                <a:cs typeface="+mn-cs"/>
              </a:rPr>
              <a:t>We’ve also been enlisting</a:t>
            </a:r>
            <a:r>
              <a:rPr lang="en-GB" sz="1200" b="0" kern="1200" baseline="0" dirty="0" smtClean="0">
                <a:solidFill>
                  <a:schemeClr val="tx1"/>
                </a:solidFill>
                <a:effectLst/>
                <a:latin typeface="+mn-lt"/>
                <a:ea typeface="+mn-ea"/>
                <a:cs typeface="+mn-cs"/>
              </a:rPr>
              <a:t> the help of our partners in the trade to create some buzz and excitement to draw students in…</a:t>
            </a:r>
            <a:endParaRPr lang="en-GB" sz="1200" b="0" kern="1200" dirty="0" smtClean="0">
              <a:solidFill>
                <a:schemeClr val="tx1"/>
              </a:solidFill>
              <a:effectLst/>
              <a:latin typeface="+mn-lt"/>
              <a:ea typeface="+mn-ea"/>
              <a:cs typeface="+mn-cs"/>
            </a:endParaRPr>
          </a:p>
          <a:p>
            <a:pPr>
              <a:buFont typeface="Arial" pitchFamily="34" charset="0"/>
              <a:buChar char="•"/>
            </a:pPr>
            <a:r>
              <a:rPr lang="en-GB" sz="1200" b="1" kern="1200" dirty="0" smtClean="0">
                <a:solidFill>
                  <a:schemeClr val="tx1"/>
                </a:solidFill>
                <a:effectLst/>
                <a:latin typeface="+mn-lt"/>
                <a:ea typeface="+mn-ea"/>
                <a:cs typeface="+mn-cs"/>
              </a:rPr>
              <a:t>Books Etc </a:t>
            </a:r>
            <a:r>
              <a:rPr lang="en-GB" sz="1200" b="0" kern="1200" dirty="0" smtClean="0">
                <a:solidFill>
                  <a:schemeClr val="tx1"/>
                </a:solidFill>
                <a:effectLst/>
                <a:latin typeface="+mn-lt"/>
                <a:ea typeface="+mn-ea"/>
                <a:cs typeface="+mn-cs"/>
              </a:rPr>
              <a:t>ran a competition to win a free copy via their</a:t>
            </a:r>
            <a:r>
              <a:rPr lang="en-GB" sz="1200" b="0" kern="1200" baseline="0" dirty="0" smtClean="0">
                <a:solidFill>
                  <a:schemeClr val="tx1"/>
                </a:solidFill>
                <a:effectLst/>
                <a:latin typeface="+mn-lt"/>
                <a:ea typeface="+mn-ea"/>
                <a:cs typeface="+mn-cs"/>
              </a:rPr>
              <a:t> blog arranged by Despina, while over </a:t>
            </a:r>
            <a:r>
              <a:rPr lang="en-GB" sz="1200" b="0" kern="1200" baseline="0" dirty="0" err="1" smtClean="0">
                <a:solidFill>
                  <a:schemeClr val="tx1"/>
                </a:solidFill>
                <a:effectLst/>
                <a:latin typeface="+mn-lt"/>
                <a:ea typeface="+mn-ea"/>
                <a:cs typeface="+mn-cs"/>
              </a:rPr>
              <a:t>over</a:t>
            </a:r>
            <a:r>
              <a:rPr lang="en-GB" sz="1200" b="0" kern="1200" baseline="0" dirty="0" smtClean="0">
                <a:solidFill>
                  <a:schemeClr val="tx1"/>
                </a:solidFill>
                <a:effectLst/>
                <a:latin typeface="+mn-lt"/>
                <a:ea typeface="+mn-ea"/>
                <a:cs typeface="+mn-cs"/>
              </a:rPr>
              <a:t> 30 UK bricks and mortar shops have also got into the spirit of things by tweeting pictures of their displays using the campaign’s </a:t>
            </a:r>
            <a:r>
              <a:rPr lang="en-GB" sz="1200" b="0" kern="1200" baseline="0" dirty="0" err="1" smtClean="0">
                <a:solidFill>
                  <a:schemeClr val="tx1"/>
                </a:solidFill>
                <a:effectLst/>
                <a:latin typeface="+mn-lt"/>
                <a:ea typeface="+mn-ea"/>
                <a:cs typeface="+mn-cs"/>
              </a:rPr>
              <a:t>hashtag</a:t>
            </a:r>
            <a:endParaRPr lang="en-GB" sz="1200" b="0" kern="1200" dirty="0" smtClean="0">
              <a:solidFill>
                <a:schemeClr val="tx1"/>
              </a:solidFill>
              <a:effectLst/>
              <a:latin typeface="+mn-lt"/>
              <a:ea typeface="+mn-ea"/>
              <a:cs typeface="+mn-cs"/>
            </a:endParaRPr>
          </a:p>
          <a:p>
            <a:pPr>
              <a:buFont typeface="Arial" pitchFamily="34" charset="0"/>
              <a:buChar char="•"/>
            </a:pPr>
            <a:r>
              <a:rPr lang="en-GB" sz="1200" b="0" kern="1200" dirty="0" smtClean="0">
                <a:solidFill>
                  <a:schemeClr val="tx1"/>
                </a:solidFill>
                <a:effectLst/>
                <a:latin typeface="+mn-lt"/>
                <a:ea typeface="+mn-ea"/>
                <a:cs typeface="+mn-cs"/>
              </a:rPr>
              <a:t>The</a:t>
            </a:r>
            <a:r>
              <a:rPr lang="en-GB" sz="1200" b="0" kern="1200" baseline="0" dirty="0" smtClean="0">
                <a:solidFill>
                  <a:schemeClr val="tx1"/>
                </a:solidFill>
                <a:effectLst/>
                <a:latin typeface="+mn-lt"/>
                <a:ea typeface="+mn-ea"/>
                <a:cs typeface="+mn-cs"/>
              </a:rPr>
              <a:t> plan is also to host a</a:t>
            </a:r>
            <a:r>
              <a:rPr lang="en-GB" sz="1200" b="1" kern="1200" baseline="0" dirty="0" smtClean="0">
                <a:solidFill>
                  <a:schemeClr val="tx1"/>
                </a:solidFill>
                <a:effectLst/>
                <a:latin typeface="+mn-lt"/>
                <a:ea typeface="+mn-ea"/>
                <a:cs typeface="+mn-cs"/>
              </a:rPr>
              <a:t> webinar with Andy Field </a:t>
            </a:r>
            <a:r>
              <a:rPr lang="en-US" sz="1200" kern="1200" dirty="0" smtClean="0">
                <a:solidFill>
                  <a:schemeClr val="tx1"/>
                </a:solidFill>
                <a:latin typeface="+mn-lt"/>
                <a:ea typeface="+mn-ea"/>
                <a:cs typeface="+mn-cs"/>
              </a:rPr>
              <a:t>allowing students and fans to engage with the author and discuss the creation and use of</a:t>
            </a:r>
            <a:r>
              <a:rPr lang="en-US" sz="1200" kern="1200" baseline="0" dirty="0" smtClean="0">
                <a:solidFill>
                  <a:schemeClr val="tx1"/>
                </a:solidFill>
                <a:latin typeface="+mn-lt"/>
                <a:ea typeface="+mn-ea"/>
                <a:cs typeface="+mn-cs"/>
              </a:rPr>
              <a:t> </a:t>
            </a:r>
            <a:r>
              <a:rPr lang="en-US" sz="1200" i="1" kern="1200" dirty="0" smtClean="0">
                <a:solidFill>
                  <a:schemeClr val="tx1"/>
                </a:solidFill>
                <a:latin typeface="+mn-lt"/>
                <a:ea typeface="+mn-ea"/>
                <a:cs typeface="+mn-cs"/>
              </a:rPr>
              <a:t>An Adventure in Statistics</a:t>
            </a:r>
            <a:r>
              <a:rPr lang="en-US" sz="1200" kern="1200" dirty="0" smtClean="0">
                <a:solidFill>
                  <a:schemeClr val="tx1"/>
                </a:solidFill>
                <a:latin typeface="+mn-lt"/>
                <a:ea typeface="+mn-ea"/>
                <a:cs typeface="+mn-cs"/>
              </a:rPr>
              <a:t>. </a:t>
            </a:r>
            <a:endParaRPr lang="en-GB" sz="1200" b="1" kern="1200" dirty="0" smtClean="0">
              <a:solidFill>
                <a:schemeClr val="tx1"/>
              </a:solidFill>
              <a:effectLst/>
              <a:latin typeface="+mn-lt"/>
              <a:ea typeface="+mn-ea"/>
              <a:cs typeface="+mn-cs"/>
            </a:endParaRPr>
          </a:p>
          <a:p>
            <a:pPr>
              <a:buFont typeface="Arial" pitchFamily="34" charset="0"/>
              <a:buChar char="•"/>
            </a:pPr>
            <a:r>
              <a:rPr lang="en-GB" sz="1200" b="0" kern="1200" dirty="0" smtClean="0">
                <a:solidFill>
                  <a:schemeClr val="tx1"/>
                </a:solidFill>
                <a:effectLst/>
                <a:latin typeface="+mn-lt"/>
                <a:ea typeface="+mn-ea"/>
                <a:cs typeface="+mn-cs"/>
              </a:rPr>
              <a:t>Phases of the </a:t>
            </a:r>
            <a:r>
              <a:rPr lang="en-GB" sz="1200" b="1" kern="1200" dirty="0" smtClean="0">
                <a:solidFill>
                  <a:schemeClr val="tx1"/>
                </a:solidFill>
                <a:effectLst/>
                <a:latin typeface="+mn-lt"/>
                <a:ea typeface="+mn-ea"/>
                <a:cs typeface="+mn-cs"/>
              </a:rPr>
              <a:t>email campaign</a:t>
            </a:r>
            <a:r>
              <a:rPr lang="en-GB" sz="1200" b="0" kern="1200" dirty="0" smtClean="0">
                <a:solidFill>
                  <a:schemeClr val="tx1"/>
                </a:solidFill>
                <a:effectLst/>
                <a:latin typeface="+mn-lt"/>
                <a:ea typeface="+mn-ea"/>
                <a:cs typeface="+mn-cs"/>
              </a:rPr>
              <a:t> also continue to encourage lecturers to promote our social</a:t>
            </a:r>
            <a:r>
              <a:rPr lang="en-GB" sz="1200" b="0" kern="1200" baseline="0" dirty="0" smtClean="0">
                <a:solidFill>
                  <a:schemeClr val="tx1"/>
                </a:solidFill>
                <a:effectLst/>
                <a:latin typeface="+mn-lt"/>
                <a:ea typeface="+mn-ea"/>
                <a:cs typeface="+mn-cs"/>
              </a:rPr>
              <a:t> media </a:t>
            </a:r>
            <a:r>
              <a:rPr lang="en-GB" sz="1200" b="0" kern="1200" dirty="0" smtClean="0">
                <a:solidFill>
                  <a:schemeClr val="tx1"/>
                </a:solidFill>
                <a:effectLst/>
                <a:latin typeface="+mn-lt"/>
                <a:ea typeface="+mn-ea"/>
                <a:cs typeface="+mn-cs"/>
              </a:rPr>
              <a:t>sites to students as another way of seeking</a:t>
            </a:r>
            <a:r>
              <a:rPr lang="en-GB" sz="1200" b="0" kern="1200" baseline="0" dirty="0" smtClean="0">
                <a:solidFill>
                  <a:schemeClr val="tx1"/>
                </a:solidFill>
                <a:effectLst/>
                <a:latin typeface="+mn-lt"/>
                <a:ea typeface="+mn-ea"/>
                <a:cs typeface="+mn-cs"/>
              </a:rPr>
              <a:t> to engage them.</a:t>
            </a:r>
            <a:endParaRPr lang="en-GB" sz="1200" b="0" kern="1200" dirty="0" smtClean="0">
              <a:solidFill>
                <a:schemeClr val="tx1"/>
              </a:solidFill>
              <a:effectLst/>
              <a:latin typeface="+mn-lt"/>
              <a:ea typeface="+mn-ea"/>
              <a:cs typeface="+mn-cs"/>
            </a:endParaRPr>
          </a:p>
          <a:p>
            <a:endParaRPr lang="en-GB"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04915706-070A-4707-AA18-DDF1820200B2}" type="slidenum">
              <a:rPr lang="en-GB" smtClean="0"/>
              <a:pPr>
                <a:defRPr/>
              </a:pPr>
              <a:t>11</a:t>
            </a:fld>
            <a:endParaRPr lang="en-GB"/>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04915706-070A-4707-AA18-DDF1820200B2}" type="slidenum">
              <a:rPr lang="en-GB" smtClean="0"/>
              <a:pPr>
                <a:defRPr/>
              </a:pPr>
              <a:t>12</a:t>
            </a:fld>
            <a:endParaRPr lang="en-GB"/>
          </a:p>
        </p:txBody>
      </p:sp>
    </p:spTree>
    <p:extLst>
      <p:ext uri="{BB962C8B-B14F-4D97-AF65-F5344CB8AC3E}">
        <p14:creationId xmlns:p14="http://schemas.microsoft.com/office/powerpoint/2010/main" val="29139357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04915706-070A-4707-AA18-DDF1820200B2}" type="slidenum">
              <a:rPr lang="en-GB" smtClean="0"/>
              <a:pPr>
                <a:defRPr/>
              </a:pPr>
              <a:t>13</a:t>
            </a:fld>
            <a:endParaRPr lang="en-GB"/>
          </a:p>
        </p:txBody>
      </p:sp>
    </p:spTree>
    <p:extLst>
      <p:ext uri="{BB962C8B-B14F-4D97-AF65-F5344CB8AC3E}">
        <p14:creationId xmlns:p14="http://schemas.microsoft.com/office/powerpoint/2010/main" val="15111969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GB" dirty="0" smtClean="0"/>
              <a:t>Don’t forget you can keep up to date with developments on</a:t>
            </a:r>
            <a:r>
              <a:rPr lang="en-GB" baseline="0" dirty="0" smtClean="0"/>
              <a:t> social media at the channels listed on this slide. </a:t>
            </a:r>
          </a:p>
          <a:p>
            <a:pPr>
              <a:buFont typeface="Arial" pitchFamily="34" charset="0"/>
              <a:buChar char="•"/>
            </a:pPr>
            <a:r>
              <a:rPr lang="en-GB" baseline="0" dirty="0" smtClean="0"/>
              <a:t>If you have any questions on the Field or anything else to do with Research Methods, Jai and I will see you after the coffee break for the break out sessions.</a:t>
            </a:r>
            <a:endParaRPr lang="en-GB" dirty="0" smtClean="0"/>
          </a:p>
          <a:p>
            <a:endParaRPr lang="en-GB" dirty="0" smtClean="0"/>
          </a:p>
        </p:txBody>
      </p:sp>
      <p:sp>
        <p:nvSpPr>
          <p:cNvPr id="4" name="Slide Number Placeholder 3"/>
          <p:cNvSpPr>
            <a:spLocks noGrp="1"/>
          </p:cNvSpPr>
          <p:nvPr>
            <p:ph type="sldNum" sz="quarter" idx="10"/>
          </p:nvPr>
        </p:nvSpPr>
        <p:spPr/>
        <p:txBody>
          <a:bodyPr/>
          <a:lstStyle/>
          <a:p>
            <a:pPr>
              <a:defRPr/>
            </a:pPr>
            <a:fld id="{04915706-070A-4707-AA18-DDF1820200B2}" type="slidenum">
              <a:rPr lang="en-GB" smtClean="0"/>
              <a:pPr>
                <a:defRPr/>
              </a:pPr>
              <a:t>14</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 Slide Option 2">
    <p:spTree>
      <p:nvGrpSpPr>
        <p:cNvPr id="1" name=""/>
        <p:cNvGrpSpPr/>
        <p:nvPr/>
      </p:nvGrpSpPr>
      <p:grpSpPr>
        <a:xfrm>
          <a:off x="0" y="0"/>
          <a:ext cx="0" cy="0"/>
          <a:chOff x="0" y="0"/>
          <a:chExt cx="0" cy="0"/>
        </a:xfrm>
      </p:grpSpPr>
      <p:sp>
        <p:nvSpPr>
          <p:cNvPr id="7" name="Text Placeholder 6"/>
          <p:cNvSpPr>
            <a:spLocks noGrp="1"/>
          </p:cNvSpPr>
          <p:nvPr>
            <p:ph type="body" sz="quarter" idx="10" hasCustomPrompt="1"/>
          </p:nvPr>
        </p:nvSpPr>
        <p:spPr>
          <a:xfrm>
            <a:off x="467545" y="951570"/>
            <a:ext cx="8019231" cy="2827474"/>
          </a:xfrm>
        </p:spPr>
        <p:txBody>
          <a:bodyPr>
            <a:noAutofit/>
          </a:bodyPr>
          <a:lstStyle>
            <a:lvl1pPr marL="0" indent="0">
              <a:buFont typeface="Arial" pitchFamily="34" charset="0"/>
              <a:buNone/>
              <a:defRPr sz="6000" b="1">
                <a:solidFill>
                  <a:schemeClr val="tx1"/>
                </a:solidFill>
              </a:defRPr>
            </a:lvl1pPr>
          </a:lstStyle>
          <a:p>
            <a:pPr lvl="0"/>
            <a:r>
              <a:rPr lang="en-US" dirty="0" smtClean="0"/>
              <a:t>SAGE Master for Slide shows – Title goes here</a:t>
            </a:r>
            <a:endParaRPr lang="en-US" dirty="0"/>
          </a:p>
        </p:txBody>
      </p:sp>
      <p:sp>
        <p:nvSpPr>
          <p:cNvPr id="9" name="TextBox 8"/>
          <p:cNvSpPr txBox="1"/>
          <p:nvPr userDrawn="1"/>
        </p:nvSpPr>
        <p:spPr>
          <a:xfrm>
            <a:off x="277019" y="4793374"/>
            <a:ext cx="5256584" cy="400110"/>
          </a:xfrm>
          <a:prstGeom prst="rect">
            <a:avLst/>
          </a:prstGeom>
          <a:noFill/>
        </p:spPr>
        <p:txBody>
          <a:bodyPr wrap="square" rtlCol="0">
            <a:spAutoFit/>
          </a:bodyPr>
          <a:lstStyle/>
          <a:p>
            <a:pPr marL="0" marR="0" indent="0" algn="l" defTabSz="457200" rtl="0" eaLnBrk="1" fontAlgn="base" latinLnBrk="0" hangingPunct="1">
              <a:lnSpc>
                <a:spcPct val="100000"/>
              </a:lnSpc>
              <a:spcBef>
                <a:spcPct val="0"/>
              </a:spcBef>
              <a:spcAft>
                <a:spcPct val="0"/>
              </a:spcAft>
              <a:buClrTx/>
              <a:buSzTx/>
              <a:buFontTx/>
              <a:buNone/>
              <a:tabLst/>
              <a:defRPr/>
            </a:pPr>
            <a:r>
              <a:rPr lang="en-GB" sz="1000" dirty="0" smtClean="0">
                <a:solidFill>
                  <a:srgbClr val="002395"/>
                </a:solidFill>
              </a:rPr>
              <a:t>Los Angeles | London | New Delhi | Singapore | Washington DC | Melbourne </a:t>
            </a:r>
          </a:p>
          <a:p>
            <a:r>
              <a:rPr lang="en-GB" sz="1000" dirty="0" smtClean="0">
                <a:solidFill>
                  <a:srgbClr val="002395"/>
                </a:solidFill>
              </a:rPr>
              <a:t> </a:t>
            </a:r>
            <a:endParaRPr lang="en-GB" sz="1000" dirty="0">
              <a:solidFill>
                <a:srgbClr val="002395"/>
              </a:solidFill>
            </a:endParaRPr>
          </a:p>
        </p:txBody>
      </p:sp>
      <p:pic>
        <p:nvPicPr>
          <p:cNvPr id="6" name="Picture 2" descr="M:\TEMPLATES\SLIDE SHOWS\New Powerpoint Master Slides\FINAL\!SAGE_Publising_logo_master_RGB.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798260" y="4545105"/>
            <a:ext cx="1080699" cy="4068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133250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21600"/>
            <a:ext cx="7772400" cy="1102519"/>
          </a:xfrm>
        </p:spPr>
        <p:txBody>
          <a:bodyPr>
            <a:noAutofit/>
          </a:bodyPr>
          <a:lstStyle>
            <a:lvl1pPr algn="l">
              <a:defRPr sz="4800"/>
            </a:lvl1pPr>
          </a:lstStyle>
          <a:p>
            <a:r>
              <a:rPr lang="en-US" dirty="0" smtClean="0"/>
              <a:t>Click to edit Master title style</a:t>
            </a:r>
            <a:endParaRPr lang="en-US" dirty="0"/>
          </a:p>
        </p:txBody>
      </p:sp>
      <p:sp>
        <p:nvSpPr>
          <p:cNvPr id="3" name="Subtitle 2"/>
          <p:cNvSpPr>
            <a:spLocks noGrp="1"/>
          </p:cNvSpPr>
          <p:nvPr>
            <p:ph type="subTitle" idx="1"/>
          </p:nvPr>
        </p:nvSpPr>
        <p:spPr>
          <a:xfrm>
            <a:off x="685800" y="2538431"/>
            <a:ext cx="7772400" cy="1314450"/>
          </a:xfrm>
        </p:spPr>
        <p:txBody>
          <a:bodyPr>
            <a:normAutofit/>
          </a:bodyPr>
          <a:lstStyle>
            <a:lvl1pPr marL="0" indent="0" algn="l">
              <a:buNone/>
              <a:defRPr sz="3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8" name="TextBox 7"/>
          <p:cNvSpPr txBox="1"/>
          <p:nvPr userDrawn="1"/>
        </p:nvSpPr>
        <p:spPr>
          <a:xfrm>
            <a:off x="277019" y="4793374"/>
            <a:ext cx="5256584" cy="246221"/>
          </a:xfrm>
          <a:prstGeom prst="rect">
            <a:avLst/>
          </a:prstGeom>
          <a:noFill/>
        </p:spPr>
        <p:txBody>
          <a:bodyPr wrap="square" rtlCol="0">
            <a:spAutoFit/>
          </a:bodyPr>
          <a:lstStyle/>
          <a:p>
            <a:r>
              <a:rPr lang="en-GB" sz="1000" dirty="0" smtClean="0">
                <a:solidFill>
                  <a:srgbClr val="002395"/>
                </a:solidFill>
              </a:rPr>
              <a:t>Los Angeles | London | New Delhi | Singapore | Washington DC | Melbourne </a:t>
            </a:r>
            <a:endParaRPr lang="en-GB" sz="1000" dirty="0">
              <a:solidFill>
                <a:srgbClr val="002395"/>
              </a:solidFill>
            </a:endParaRPr>
          </a:p>
        </p:txBody>
      </p:sp>
      <p:pic>
        <p:nvPicPr>
          <p:cNvPr id="7" name="Picture 2" descr="M:\TEMPLATES\SLIDE SHOWS\New Powerpoint Master Slides\FINAL\!SAGE_Publising_logo_master_RGB.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798260" y="4545105"/>
            <a:ext cx="1080699" cy="40685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Subtitle-Speaker">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73950"/>
            <a:ext cx="7772400" cy="1102519"/>
          </a:xfrm>
        </p:spPr>
        <p:txBody>
          <a:bodyPr>
            <a:noAutofit/>
          </a:bodyPr>
          <a:lstStyle>
            <a:lvl1pPr algn="l">
              <a:defRPr sz="6000" b="1"/>
            </a:lvl1pPr>
          </a:lstStyle>
          <a:p>
            <a:r>
              <a:rPr lang="en-US" dirty="0" smtClean="0"/>
              <a:t>Click to edit Master title style</a:t>
            </a:r>
            <a:endParaRPr lang="en-US" dirty="0"/>
          </a:p>
        </p:txBody>
      </p:sp>
      <p:sp>
        <p:nvSpPr>
          <p:cNvPr id="3" name="Subtitle 2"/>
          <p:cNvSpPr>
            <a:spLocks noGrp="1"/>
          </p:cNvSpPr>
          <p:nvPr>
            <p:ph type="subTitle" idx="1"/>
          </p:nvPr>
        </p:nvSpPr>
        <p:spPr>
          <a:xfrm>
            <a:off x="685800" y="2100282"/>
            <a:ext cx="7772400" cy="519094"/>
          </a:xfrm>
        </p:spPr>
        <p:txBody>
          <a:bodyPr>
            <a:normAutofit/>
          </a:bodyPr>
          <a:lstStyle>
            <a:lvl1pPr marL="0" indent="0" algn="l">
              <a:buNone/>
              <a:defRPr sz="3200">
                <a:solidFill>
                  <a:srgbClr val="708DE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8" name="TextBox 7"/>
          <p:cNvSpPr txBox="1"/>
          <p:nvPr userDrawn="1"/>
        </p:nvSpPr>
        <p:spPr>
          <a:xfrm>
            <a:off x="277019" y="4793374"/>
            <a:ext cx="5256584" cy="400110"/>
          </a:xfrm>
          <a:prstGeom prst="rect">
            <a:avLst/>
          </a:prstGeom>
          <a:noFill/>
        </p:spPr>
        <p:txBody>
          <a:bodyPr wrap="square" rtlCol="0">
            <a:spAutoFit/>
          </a:bodyPr>
          <a:lstStyle/>
          <a:p>
            <a:pPr marL="0" marR="0" indent="0" algn="l" defTabSz="457200" rtl="0" eaLnBrk="1" fontAlgn="base" latinLnBrk="0" hangingPunct="1">
              <a:lnSpc>
                <a:spcPct val="100000"/>
              </a:lnSpc>
              <a:spcBef>
                <a:spcPct val="0"/>
              </a:spcBef>
              <a:spcAft>
                <a:spcPct val="0"/>
              </a:spcAft>
              <a:buClrTx/>
              <a:buSzTx/>
              <a:buFontTx/>
              <a:buNone/>
              <a:tabLst/>
              <a:defRPr/>
            </a:pPr>
            <a:r>
              <a:rPr lang="en-GB" sz="1000" dirty="0" smtClean="0">
                <a:solidFill>
                  <a:srgbClr val="002395"/>
                </a:solidFill>
              </a:rPr>
              <a:t>Los Angeles | London | New Delhi | Singapore | Washington DC | Melbourne </a:t>
            </a:r>
          </a:p>
          <a:p>
            <a:endParaRPr lang="en-GB" sz="1000" dirty="0">
              <a:solidFill>
                <a:srgbClr val="002395"/>
              </a:solidFill>
            </a:endParaRPr>
          </a:p>
        </p:txBody>
      </p:sp>
      <p:sp>
        <p:nvSpPr>
          <p:cNvPr id="13" name="Content Placeholder 12"/>
          <p:cNvSpPr>
            <a:spLocks noGrp="1"/>
          </p:cNvSpPr>
          <p:nvPr>
            <p:ph sz="quarter" idx="10"/>
          </p:nvPr>
        </p:nvSpPr>
        <p:spPr>
          <a:xfrm>
            <a:off x="685800" y="2952750"/>
            <a:ext cx="7772400" cy="581025"/>
          </a:xfrm>
        </p:spPr>
        <p:txBody>
          <a:bodyPr>
            <a:normAutofit/>
          </a:bodyPr>
          <a:lstStyle>
            <a:lvl1pPr marL="0" indent="0">
              <a:buNone/>
              <a:defRPr sz="2800"/>
            </a:lvl1pPr>
          </a:lstStyle>
          <a:p>
            <a:pPr lvl="0"/>
            <a:r>
              <a:rPr lang="en-GB" dirty="0" smtClean="0"/>
              <a:t>Click to edit Master text styles</a:t>
            </a:r>
          </a:p>
        </p:txBody>
      </p:sp>
      <p:pic>
        <p:nvPicPr>
          <p:cNvPr id="7" name="Picture 2" descr="M:\TEMPLATES\SLIDE SHOWS\New Powerpoint Master Slides\FINAL\!SAGE_Publising_logo_master_RGB.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798260" y="4545105"/>
            <a:ext cx="1080699" cy="4068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373786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64350"/>
            <a:ext cx="8229600" cy="857250"/>
          </a:xfrm>
        </p:spPr>
        <p:txBody>
          <a:bodyPr/>
          <a:lstStyle>
            <a:lvl1pPr algn="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437624"/>
            <a:ext cx="8229600" cy="2862319"/>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TextBox 5"/>
          <p:cNvSpPr txBox="1"/>
          <p:nvPr userDrawn="1"/>
        </p:nvSpPr>
        <p:spPr>
          <a:xfrm>
            <a:off x="277019" y="4793374"/>
            <a:ext cx="5256584" cy="400110"/>
          </a:xfrm>
          <a:prstGeom prst="rect">
            <a:avLst/>
          </a:prstGeom>
          <a:noFill/>
        </p:spPr>
        <p:txBody>
          <a:bodyPr wrap="square" rtlCol="0">
            <a:spAutoFit/>
          </a:bodyPr>
          <a:lstStyle/>
          <a:p>
            <a:pPr marL="0" marR="0" indent="0" algn="l" defTabSz="457200" rtl="0" eaLnBrk="1" fontAlgn="base" latinLnBrk="0" hangingPunct="1">
              <a:lnSpc>
                <a:spcPct val="100000"/>
              </a:lnSpc>
              <a:spcBef>
                <a:spcPct val="0"/>
              </a:spcBef>
              <a:spcAft>
                <a:spcPct val="0"/>
              </a:spcAft>
              <a:buClrTx/>
              <a:buSzTx/>
              <a:buFontTx/>
              <a:buNone/>
              <a:tabLst/>
              <a:defRPr/>
            </a:pPr>
            <a:r>
              <a:rPr lang="en-GB" sz="1000" dirty="0" smtClean="0">
                <a:solidFill>
                  <a:srgbClr val="002395"/>
                </a:solidFill>
              </a:rPr>
              <a:t>Los Angeles | London | New Delhi | Singapore | Washington DC | Melbourne </a:t>
            </a:r>
          </a:p>
          <a:p>
            <a:endParaRPr lang="en-GB" sz="1000" dirty="0">
              <a:solidFill>
                <a:srgbClr val="002395"/>
              </a:solidFill>
            </a:endParaRPr>
          </a:p>
        </p:txBody>
      </p:sp>
      <p:pic>
        <p:nvPicPr>
          <p:cNvPr id="8" name="Picture 2" descr="M:\TEMPLATES\SLIDE SHOWS\New Powerpoint Master Slides\FINAL\!SAGE_Publising_logo_master_RGB.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798260" y="4545105"/>
            <a:ext cx="1080699" cy="40685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peech bubble right">
    <p:spTree>
      <p:nvGrpSpPr>
        <p:cNvPr id="1" name=""/>
        <p:cNvGrpSpPr/>
        <p:nvPr/>
      </p:nvGrpSpPr>
      <p:grpSpPr>
        <a:xfrm>
          <a:off x="0" y="0"/>
          <a:ext cx="0" cy="0"/>
          <a:chOff x="0" y="0"/>
          <a:chExt cx="0" cy="0"/>
        </a:xfrm>
      </p:grpSpPr>
      <p:sp>
        <p:nvSpPr>
          <p:cNvPr id="2" name="Title 1"/>
          <p:cNvSpPr>
            <a:spLocks noGrp="1"/>
          </p:cNvSpPr>
          <p:nvPr>
            <p:ph type="title"/>
          </p:nvPr>
        </p:nvSpPr>
        <p:spPr>
          <a:xfrm>
            <a:off x="457200" y="364350"/>
            <a:ext cx="8229600" cy="857250"/>
          </a:xfrm>
        </p:spPr>
        <p:txBody>
          <a:bodyPr/>
          <a:lstStyle>
            <a:lvl1pPr algn="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1" y="1437624"/>
            <a:ext cx="4647235" cy="2862319"/>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8"/>
          <p:cNvSpPr>
            <a:spLocks noGrp="1"/>
          </p:cNvSpPr>
          <p:nvPr>
            <p:ph type="body" sz="quarter" idx="10"/>
          </p:nvPr>
        </p:nvSpPr>
        <p:spPr>
          <a:xfrm>
            <a:off x="5991225" y="1437624"/>
            <a:ext cx="2695574" cy="1400826"/>
          </a:xfrm>
          <a:prstGeom prst="wedgeRoundRectCallout">
            <a:avLst>
              <a:gd name="adj1" fmla="val 8962"/>
              <a:gd name="adj2" fmla="val 85240"/>
              <a:gd name="adj3" fmla="val 16667"/>
            </a:avLst>
          </a:prstGeom>
          <a:solidFill>
            <a:schemeClr val="tx1"/>
          </a:solidFill>
          <a:ln>
            <a:noFill/>
          </a:ln>
        </p:spPr>
        <p:txBody>
          <a:bodyPr lIns="320040" tIns="320040" rIns="320040" bIns="320040" anchor="ctr" anchorCtr="0">
            <a:noAutofit/>
          </a:bodyPr>
          <a:lstStyle>
            <a:lvl1pPr marL="0" indent="0">
              <a:buFontTx/>
              <a:buNone/>
              <a:defRPr sz="2600" b="1">
                <a:solidFill>
                  <a:schemeClr val="bg1"/>
                </a:solidFill>
              </a:defRPr>
            </a:lvl1pPr>
          </a:lstStyle>
          <a:p>
            <a:pPr lvl="0"/>
            <a:r>
              <a:rPr lang="en-US" dirty="0" smtClean="0"/>
              <a:t>Click to edit Master text styles</a:t>
            </a:r>
          </a:p>
        </p:txBody>
      </p:sp>
      <p:sp>
        <p:nvSpPr>
          <p:cNvPr id="8" name="TextBox 7"/>
          <p:cNvSpPr txBox="1"/>
          <p:nvPr userDrawn="1"/>
        </p:nvSpPr>
        <p:spPr>
          <a:xfrm>
            <a:off x="277019" y="4793374"/>
            <a:ext cx="5256584" cy="400110"/>
          </a:xfrm>
          <a:prstGeom prst="rect">
            <a:avLst/>
          </a:prstGeom>
          <a:noFill/>
        </p:spPr>
        <p:txBody>
          <a:bodyPr wrap="square" rtlCol="0">
            <a:spAutoFit/>
          </a:bodyPr>
          <a:lstStyle/>
          <a:p>
            <a:pPr marL="0" marR="0" indent="0" algn="l" defTabSz="457200" rtl="0" eaLnBrk="1" fontAlgn="base" latinLnBrk="0" hangingPunct="1">
              <a:lnSpc>
                <a:spcPct val="100000"/>
              </a:lnSpc>
              <a:spcBef>
                <a:spcPct val="0"/>
              </a:spcBef>
              <a:spcAft>
                <a:spcPct val="0"/>
              </a:spcAft>
              <a:buClrTx/>
              <a:buSzTx/>
              <a:buFontTx/>
              <a:buNone/>
              <a:tabLst/>
              <a:defRPr/>
            </a:pPr>
            <a:r>
              <a:rPr lang="en-GB" sz="1000" dirty="0" smtClean="0">
                <a:solidFill>
                  <a:srgbClr val="002395"/>
                </a:solidFill>
              </a:rPr>
              <a:t>Los Angeles | London | New Delhi | Singapore | Washington DC | Melbourne </a:t>
            </a:r>
          </a:p>
          <a:p>
            <a:endParaRPr lang="en-GB" sz="1000" dirty="0">
              <a:solidFill>
                <a:srgbClr val="002395"/>
              </a:solidFill>
            </a:endParaRPr>
          </a:p>
        </p:txBody>
      </p:sp>
      <p:pic>
        <p:nvPicPr>
          <p:cNvPr id="10" name="Picture 2" descr="M:\TEMPLATES\SLIDE SHOWS\New Powerpoint Master Slides\FINAL\!SAGE_Publising_logo_master_RGB.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798260" y="4545105"/>
            <a:ext cx="1080699" cy="40685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peech bubble left">
    <p:spTree>
      <p:nvGrpSpPr>
        <p:cNvPr id="1" name=""/>
        <p:cNvGrpSpPr/>
        <p:nvPr/>
      </p:nvGrpSpPr>
      <p:grpSpPr>
        <a:xfrm>
          <a:off x="0" y="0"/>
          <a:ext cx="0" cy="0"/>
          <a:chOff x="0" y="0"/>
          <a:chExt cx="0" cy="0"/>
        </a:xfrm>
      </p:grpSpPr>
      <p:sp>
        <p:nvSpPr>
          <p:cNvPr id="2" name="Title 1"/>
          <p:cNvSpPr>
            <a:spLocks noGrp="1"/>
          </p:cNvSpPr>
          <p:nvPr>
            <p:ph type="title"/>
          </p:nvPr>
        </p:nvSpPr>
        <p:spPr>
          <a:xfrm>
            <a:off x="457200" y="364350"/>
            <a:ext cx="8229600" cy="857250"/>
          </a:xfrm>
        </p:spPr>
        <p:txBody>
          <a:bodyPr/>
          <a:lstStyle>
            <a:lvl1pPr algn="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039566" y="1437624"/>
            <a:ext cx="4647235" cy="2862319"/>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Box 7"/>
          <p:cNvSpPr txBox="1"/>
          <p:nvPr userDrawn="1"/>
        </p:nvSpPr>
        <p:spPr>
          <a:xfrm>
            <a:off x="277019" y="4793374"/>
            <a:ext cx="5256584" cy="400110"/>
          </a:xfrm>
          <a:prstGeom prst="rect">
            <a:avLst/>
          </a:prstGeom>
          <a:noFill/>
        </p:spPr>
        <p:txBody>
          <a:bodyPr wrap="square" rtlCol="0">
            <a:spAutoFit/>
          </a:bodyPr>
          <a:lstStyle/>
          <a:p>
            <a:pPr marL="0" marR="0" indent="0" algn="l" defTabSz="457200" rtl="0" eaLnBrk="1" fontAlgn="base" latinLnBrk="0" hangingPunct="1">
              <a:lnSpc>
                <a:spcPct val="100000"/>
              </a:lnSpc>
              <a:spcBef>
                <a:spcPct val="0"/>
              </a:spcBef>
              <a:spcAft>
                <a:spcPct val="0"/>
              </a:spcAft>
              <a:buClrTx/>
              <a:buSzTx/>
              <a:buFontTx/>
              <a:buNone/>
              <a:tabLst/>
              <a:defRPr/>
            </a:pPr>
            <a:r>
              <a:rPr lang="en-GB" sz="1000" dirty="0" smtClean="0">
                <a:solidFill>
                  <a:srgbClr val="002395"/>
                </a:solidFill>
              </a:rPr>
              <a:t>Los Angeles | London | New Delhi | Singapore | Washington DC | Melbourne </a:t>
            </a:r>
          </a:p>
          <a:p>
            <a:endParaRPr lang="en-GB" sz="1000" dirty="0">
              <a:solidFill>
                <a:srgbClr val="002395"/>
              </a:solidFill>
            </a:endParaRPr>
          </a:p>
        </p:txBody>
      </p:sp>
      <p:sp>
        <p:nvSpPr>
          <p:cNvPr id="10" name="Text Placeholder 8"/>
          <p:cNvSpPr>
            <a:spLocks noGrp="1"/>
          </p:cNvSpPr>
          <p:nvPr>
            <p:ph type="body" sz="quarter" idx="11"/>
          </p:nvPr>
        </p:nvSpPr>
        <p:spPr>
          <a:xfrm>
            <a:off x="457200" y="1435701"/>
            <a:ext cx="2695574" cy="1400826"/>
          </a:xfrm>
          <a:prstGeom prst="wedgeRoundRectCallout">
            <a:avLst>
              <a:gd name="adj1" fmla="val -7999"/>
              <a:gd name="adj2" fmla="val 77761"/>
              <a:gd name="adj3" fmla="val 16667"/>
            </a:avLst>
          </a:prstGeom>
          <a:solidFill>
            <a:schemeClr val="tx1"/>
          </a:solidFill>
          <a:ln>
            <a:noFill/>
          </a:ln>
        </p:spPr>
        <p:txBody>
          <a:bodyPr lIns="320040" tIns="320040" rIns="320040" bIns="320040" anchor="ctr" anchorCtr="0">
            <a:noAutofit/>
          </a:bodyPr>
          <a:lstStyle>
            <a:lvl1pPr marL="0" indent="0">
              <a:buFontTx/>
              <a:buNone/>
              <a:defRPr sz="2600" b="1">
                <a:solidFill>
                  <a:schemeClr val="bg1"/>
                </a:solidFill>
              </a:defRPr>
            </a:lvl1pPr>
          </a:lstStyle>
          <a:p>
            <a:pPr lvl="0"/>
            <a:r>
              <a:rPr lang="en-US" dirty="0" smtClean="0"/>
              <a:t>Click to edit Master text styles</a:t>
            </a:r>
          </a:p>
        </p:txBody>
      </p:sp>
      <p:pic>
        <p:nvPicPr>
          <p:cNvPr id="9" name="Picture 2" descr="M:\TEMPLATES\SLIDE SHOWS\New Powerpoint Master Slides\FINAL\!SAGE_Publising_logo_master_RGB.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798260" y="4545105"/>
            <a:ext cx="1080699" cy="40685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ue Box">
    <p:spTree>
      <p:nvGrpSpPr>
        <p:cNvPr id="1" name=""/>
        <p:cNvGrpSpPr/>
        <p:nvPr/>
      </p:nvGrpSpPr>
      <p:grpSpPr>
        <a:xfrm>
          <a:off x="0" y="0"/>
          <a:ext cx="0" cy="0"/>
          <a:chOff x="0" y="0"/>
          <a:chExt cx="0" cy="0"/>
        </a:xfrm>
      </p:grpSpPr>
      <p:sp>
        <p:nvSpPr>
          <p:cNvPr id="17" name="Text Placeholder 16"/>
          <p:cNvSpPr>
            <a:spLocks noGrp="1"/>
          </p:cNvSpPr>
          <p:nvPr>
            <p:ph type="body" sz="quarter" idx="10"/>
          </p:nvPr>
        </p:nvSpPr>
        <p:spPr>
          <a:xfrm>
            <a:off x="881548" y="676275"/>
            <a:ext cx="7380907" cy="3257550"/>
          </a:xfrm>
          <a:prstGeom prst="roundRect">
            <a:avLst>
              <a:gd name="adj" fmla="val 9731"/>
            </a:avLst>
          </a:prstGeom>
          <a:solidFill>
            <a:srgbClr val="002395">
              <a:alpha val="45000"/>
            </a:srgbClr>
          </a:solidFill>
          <a:ln>
            <a:noFill/>
          </a:ln>
        </p:spPr>
        <p:style>
          <a:lnRef idx="2">
            <a:schemeClr val="dk1"/>
          </a:lnRef>
          <a:fillRef idx="1">
            <a:schemeClr val="lt1"/>
          </a:fillRef>
          <a:effectRef idx="0">
            <a:schemeClr val="dk1"/>
          </a:effectRef>
          <a:fontRef idx="none"/>
        </p:style>
        <p:txBody>
          <a:bodyPr wrap="square" lIns="365760" tIns="274320" rIns="365760" bIns="274320">
            <a:normAutofit/>
          </a:bodyPr>
          <a:lstStyle>
            <a:lvl1pPr marL="0" indent="0">
              <a:buNone/>
              <a:defRPr sz="2700">
                <a:solidFill>
                  <a:schemeClr val="bg1"/>
                </a:solidFill>
              </a:defRPr>
            </a:lvl1pPr>
            <a:lvl2pPr>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p>
        </p:txBody>
      </p:sp>
      <p:sp>
        <p:nvSpPr>
          <p:cNvPr id="5" name="TextBox 4"/>
          <p:cNvSpPr txBox="1"/>
          <p:nvPr userDrawn="1"/>
        </p:nvSpPr>
        <p:spPr>
          <a:xfrm>
            <a:off x="277019" y="4793374"/>
            <a:ext cx="5256584" cy="400110"/>
          </a:xfrm>
          <a:prstGeom prst="rect">
            <a:avLst/>
          </a:prstGeom>
          <a:noFill/>
        </p:spPr>
        <p:txBody>
          <a:bodyPr wrap="square" rtlCol="0">
            <a:spAutoFit/>
          </a:bodyPr>
          <a:lstStyle/>
          <a:p>
            <a:pPr marL="0" marR="0" indent="0" algn="l" defTabSz="457200" rtl="0" eaLnBrk="1" fontAlgn="base" latinLnBrk="0" hangingPunct="1">
              <a:lnSpc>
                <a:spcPct val="100000"/>
              </a:lnSpc>
              <a:spcBef>
                <a:spcPct val="0"/>
              </a:spcBef>
              <a:spcAft>
                <a:spcPct val="0"/>
              </a:spcAft>
              <a:buClrTx/>
              <a:buSzTx/>
              <a:buFontTx/>
              <a:buNone/>
              <a:tabLst/>
              <a:defRPr/>
            </a:pPr>
            <a:r>
              <a:rPr lang="en-GB" sz="1000" dirty="0" smtClean="0">
                <a:solidFill>
                  <a:srgbClr val="002395"/>
                </a:solidFill>
              </a:rPr>
              <a:t>Los Angeles | London | New Delhi | Singapore | Washington DC | Melbourne </a:t>
            </a:r>
          </a:p>
          <a:p>
            <a:endParaRPr lang="en-GB" sz="1000" dirty="0">
              <a:solidFill>
                <a:srgbClr val="002395"/>
              </a:solidFill>
            </a:endParaRPr>
          </a:p>
        </p:txBody>
      </p:sp>
      <p:pic>
        <p:nvPicPr>
          <p:cNvPr id="7" name="Picture 2" descr="M:\TEMPLATES\SLIDE SHOWS\New Powerpoint Master Slides\FINAL\!SAGE_Publising_logo_master_RGB.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798260" y="4545105"/>
            <a:ext cx="1080699" cy="40685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TextBox 3"/>
          <p:cNvSpPr txBox="1"/>
          <p:nvPr userDrawn="1"/>
        </p:nvSpPr>
        <p:spPr>
          <a:xfrm>
            <a:off x="277019" y="4793374"/>
            <a:ext cx="5256584" cy="400110"/>
          </a:xfrm>
          <a:prstGeom prst="rect">
            <a:avLst/>
          </a:prstGeom>
          <a:noFill/>
        </p:spPr>
        <p:txBody>
          <a:bodyPr wrap="square" rtlCol="0">
            <a:spAutoFit/>
          </a:bodyPr>
          <a:lstStyle/>
          <a:p>
            <a:pPr marL="0" marR="0" indent="0" algn="l" defTabSz="457200" rtl="0" eaLnBrk="1" fontAlgn="base" latinLnBrk="0" hangingPunct="1">
              <a:lnSpc>
                <a:spcPct val="100000"/>
              </a:lnSpc>
              <a:spcBef>
                <a:spcPct val="0"/>
              </a:spcBef>
              <a:spcAft>
                <a:spcPct val="0"/>
              </a:spcAft>
              <a:buClrTx/>
              <a:buSzTx/>
              <a:buFontTx/>
              <a:buNone/>
              <a:tabLst/>
              <a:defRPr/>
            </a:pPr>
            <a:r>
              <a:rPr lang="en-GB" sz="1000" dirty="0" smtClean="0">
                <a:solidFill>
                  <a:srgbClr val="002395"/>
                </a:solidFill>
              </a:rPr>
              <a:t>Los Angeles | London | New Delhi | Singapore | Washington DC | Melbourne </a:t>
            </a:r>
          </a:p>
          <a:p>
            <a:endParaRPr lang="en-GB" sz="1000" dirty="0">
              <a:solidFill>
                <a:srgbClr val="002395"/>
              </a:solidFill>
            </a:endParaRPr>
          </a:p>
        </p:txBody>
      </p:sp>
      <p:pic>
        <p:nvPicPr>
          <p:cNvPr id="6" name="Picture 2" descr="M:\TEMPLATES\SLIDE SHOWS\New Powerpoint Master Slides\FINAL\!SAGE_Publising_logo_master_RGB.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798260" y="4545105"/>
            <a:ext cx="1080699" cy="40685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Video Playback">
    <p:bg>
      <p:bgPr>
        <a:solidFill>
          <a:srgbClr val="000000"/>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49223908"/>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enn diagram">
    <p:spTree>
      <p:nvGrpSpPr>
        <p:cNvPr id="1" name=""/>
        <p:cNvGrpSpPr/>
        <p:nvPr/>
      </p:nvGrpSpPr>
      <p:grpSpPr>
        <a:xfrm>
          <a:off x="0" y="0"/>
          <a:ext cx="0" cy="0"/>
          <a:chOff x="0" y="0"/>
          <a:chExt cx="0" cy="0"/>
        </a:xfrm>
      </p:grpSpPr>
      <p:sp>
        <p:nvSpPr>
          <p:cNvPr id="29" name="TextBox 28"/>
          <p:cNvSpPr txBox="1"/>
          <p:nvPr userDrawn="1"/>
        </p:nvSpPr>
        <p:spPr>
          <a:xfrm>
            <a:off x="277019" y="4793374"/>
            <a:ext cx="5256584" cy="400110"/>
          </a:xfrm>
          <a:prstGeom prst="rect">
            <a:avLst/>
          </a:prstGeom>
          <a:noFill/>
        </p:spPr>
        <p:txBody>
          <a:bodyPr wrap="square" rtlCol="0">
            <a:spAutoFit/>
          </a:bodyPr>
          <a:lstStyle/>
          <a:p>
            <a:pPr marL="0" marR="0" indent="0" algn="l" defTabSz="457200" rtl="0" eaLnBrk="1" fontAlgn="base" latinLnBrk="0" hangingPunct="1">
              <a:lnSpc>
                <a:spcPct val="100000"/>
              </a:lnSpc>
              <a:spcBef>
                <a:spcPct val="0"/>
              </a:spcBef>
              <a:spcAft>
                <a:spcPct val="0"/>
              </a:spcAft>
              <a:buClrTx/>
              <a:buSzTx/>
              <a:buFontTx/>
              <a:buNone/>
              <a:tabLst/>
              <a:defRPr/>
            </a:pPr>
            <a:r>
              <a:rPr lang="en-GB" sz="1000" dirty="0" smtClean="0">
                <a:solidFill>
                  <a:srgbClr val="002395"/>
                </a:solidFill>
              </a:rPr>
              <a:t>Los Angeles | London | New Delhi | Singapore | Washington DC | Melbourne </a:t>
            </a:r>
          </a:p>
          <a:p>
            <a:endParaRPr lang="en-GB" sz="1000" dirty="0">
              <a:solidFill>
                <a:srgbClr val="002395"/>
              </a:solidFill>
            </a:endParaRPr>
          </a:p>
        </p:txBody>
      </p:sp>
      <p:pic>
        <p:nvPicPr>
          <p:cNvPr id="55" name="Picture 5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8772" y="197068"/>
            <a:ext cx="7106456" cy="4382580"/>
          </a:xfrm>
          <a:prstGeom prst="rect">
            <a:avLst/>
          </a:prstGeom>
        </p:spPr>
      </p:pic>
      <p:pic>
        <p:nvPicPr>
          <p:cNvPr id="5" name="Picture 2" descr="M:\TEMPLATES\SLIDE SHOWS\New Powerpoint Master Slides\FINAL\!SAGE_Publising_logo_master_RGB.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798260" y="4545105"/>
            <a:ext cx="1080699" cy="40685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364350"/>
            <a:ext cx="8229600" cy="857250"/>
          </a:xfrm>
        </p:spPr>
        <p:txBody>
          <a:bodyPr/>
          <a:lstStyle>
            <a:lvl1pPr algn="l">
              <a:defRPr/>
            </a:lvl1pPr>
          </a:lstStyle>
          <a:p>
            <a:r>
              <a:rPr lang="en-US" dirty="0" smtClean="0"/>
              <a:t>Click to edit Master title style</a:t>
            </a:r>
            <a:endParaRPr lang="en-US" dirty="0"/>
          </a:p>
        </p:txBody>
      </p:sp>
      <p:sp>
        <p:nvSpPr>
          <p:cNvPr id="14" name="Chart Placeholder 12"/>
          <p:cNvSpPr>
            <a:spLocks noGrp="1"/>
          </p:cNvSpPr>
          <p:nvPr>
            <p:ph type="chart" sz="quarter" idx="10"/>
          </p:nvPr>
        </p:nvSpPr>
        <p:spPr>
          <a:xfrm>
            <a:off x="468313" y="1437085"/>
            <a:ext cx="8218487" cy="2862263"/>
          </a:xfrm>
        </p:spPr>
        <p:txBody>
          <a:bodyPr/>
          <a:lstStyle/>
          <a:p>
            <a:endParaRPr lang="en-US"/>
          </a:p>
        </p:txBody>
      </p:sp>
      <p:sp>
        <p:nvSpPr>
          <p:cNvPr id="6" name="TextBox 5"/>
          <p:cNvSpPr txBox="1"/>
          <p:nvPr userDrawn="1"/>
        </p:nvSpPr>
        <p:spPr>
          <a:xfrm>
            <a:off x="277019" y="4793374"/>
            <a:ext cx="5256584" cy="400110"/>
          </a:xfrm>
          <a:prstGeom prst="rect">
            <a:avLst/>
          </a:prstGeom>
          <a:noFill/>
        </p:spPr>
        <p:txBody>
          <a:bodyPr wrap="square" rtlCol="0">
            <a:spAutoFit/>
          </a:bodyPr>
          <a:lstStyle/>
          <a:p>
            <a:pPr marL="0" marR="0" indent="0" algn="l" defTabSz="457200" rtl="0" eaLnBrk="1" fontAlgn="base" latinLnBrk="0" hangingPunct="1">
              <a:lnSpc>
                <a:spcPct val="100000"/>
              </a:lnSpc>
              <a:spcBef>
                <a:spcPct val="0"/>
              </a:spcBef>
              <a:spcAft>
                <a:spcPct val="0"/>
              </a:spcAft>
              <a:buClrTx/>
              <a:buSzTx/>
              <a:buFontTx/>
              <a:buNone/>
              <a:tabLst/>
              <a:defRPr/>
            </a:pPr>
            <a:r>
              <a:rPr lang="en-GB" sz="1000" dirty="0" smtClean="0">
                <a:solidFill>
                  <a:srgbClr val="002395"/>
                </a:solidFill>
              </a:rPr>
              <a:t>Los Angeles | London | New Delhi | Singapore | </a:t>
            </a:r>
            <a:r>
              <a:rPr lang="en-GB" sz="1000" smtClean="0">
                <a:solidFill>
                  <a:srgbClr val="002395"/>
                </a:solidFill>
              </a:rPr>
              <a:t>Washington DC | Melbourne </a:t>
            </a:r>
          </a:p>
          <a:p>
            <a:endParaRPr lang="en-GB" sz="1000" dirty="0">
              <a:solidFill>
                <a:srgbClr val="002395"/>
              </a:solidFill>
            </a:endParaRPr>
          </a:p>
        </p:txBody>
      </p:sp>
      <p:pic>
        <p:nvPicPr>
          <p:cNvPr id="8" name="Picture 2" descr="M:\TEMPLATES\SLIDE SHOWS\New Powerpoint Master Slides\FINAL\!SAGE_Publising_logo_master_RGB.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798260" y="4545105"/>
            <a:ext cx="1080699" cy="40685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099792"/>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77" r:id="rId1"/>
    <p:sldLayoutId id="2147483657" r:id="rId2"/>
    <p:sldLayoutId id="2147483678" r:id="rId3"/>
    <p:sldLayoutId id="2147483658" r:id="rId4"/>
    <p:sldLayoutId id="2147483673" r:id="rId5"/>
    <p:sldLayoutId id="2147483674" r:id="rId6"/>
    <p:sldLayoutId id="2147483670" r:id="rId7"/>
    <p:sldLayoutId id="2147483671" r:id="rId8"/>
    <p:sldLayoutId id="2147483676" r:id="rId9"/>
    <p:sldLayoutId id="2147483672" r:id="rId10"/>
    <p:sldLayoutId id="2147483675"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rgbClr val="002395"/>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2400" kern="1200">
          <a:solidFill>
            <a:srgbClr val="002395"/>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200" kern="1200">
          <a:solidFill>
            <a:srgbClr val="002395"/>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rgbClr val="002395"/>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rgbClr val="002395"/>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rgbClr val="002395"/>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1.emf"/></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openxmlformats.org/officeDocument/2006/relationships/image" Target="../media/image8.png"/><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234" y="373675"/>
            <a:ext cx="1883165" cy="2452747"/>
          </a:xfrm>
          <a:prstGeom prst="rect">
            <a:avLst/>
          </a:prstGeom>
        </p:spPr>
      </p:pic>
      <p:sp>
        <p:nvSpPr>
          <p:cNvPr id="5" name="Rectangle 4"/>
          <p:cNvSpPr/>
          <p:nvPr/>
        </p:nvSpPr>
        <p:spPr>
          <a:xfrm>
            <a:off x="2724760" y="3213439"/>
            <a:ext cx="6150299" cy="1046440"/>
          </a:xfrm>
          <a:prstGeom prst="rect">
            <a:avLst/>
          </a:prstGeom>
        </p:spPr>
        <p:txBody>
          <a:bodyPr wrap="square">
            <a:spAutoFit/>
          </a:bodyPr>
          <a:lstStyle/>
          <a:p>
            <a:pPr algn="r"/>
            <a:r>
              <a:rPr lang="de-CH" sz="2400" b="1" dirty="0" smtClean="0"/>
              <a:t>Launching and Marketing of Andy’s New </a:t>
            </a:r>
            <a:r>
              <a:rPr lang="de-CH" sz="2400" b="1" dirty="0"/>
              <a:t>T</a:t>
            </a:r>
            <a:r>
              <a:rPr lang="de-CH" sz="2400" b="1" dirty="0" smtClean="0"/>
              <a:t>extbook</a:t>
            </a:r>
          </a:p>
          <a:p>
            <a:pPr algn="r"/>
            <a:r>
              <a:rPr lang="de-CH" sz="1400" dirty="0" smtClean="0"/>
              <a:t>Mark Kavanagh – Executive Publisher</a:t>
            </a:r>
            <a:endParaRPr lang="en-GB" dirty="0"/>
          </a:p>
        </p:txBody>
      </p:sp>
    </p:spTree>
    <p:extLst>
      <p:ext uri="{BB962C8B-B14F-4D97-AF65-F5344CB8AC3E}">
        <p14:creationId xmlns:p14="http://schemas.microsoft.com/office/powerpoint/2010/main" val="11565848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ular Callout 5"/>
          <p:cNvSpPr/>
          <p:nvPr/>
        </p:nvSpPr>
        <p:spPr>
          <a:xfrm>
            <a:off x="130210" y="2505075"/>
            <a:ext cx="2193890" cy="1972288"/>
          </a:xfrm>
          <a:prstGeom prst="wedgeRoundRectCallout">
            <a:avLst>
              <a:gd name="adj1" fmla="val 8405"/>
              <a:gd name="adj2" fmla="val 78384"/>
              <a:gd name="adj3" fmla="val 16667"/>
            </a:avLst>
          </a:prstGeom>
          <a:solidFill>
            <a:srgbClr val="002395"/>
          </a:solidFill>
          <a:ln w="44450">
            <a:noFill/>
          </a:ln>
          <a:effectLst/>
        </p:spPr>
        <p:style>
          <a:lnRef idx="1">
            <a:schemeClr val="accent1"/>
          </a:lnRef>
          <a:fillRef idx="3">
            <a:schemeClr val="accent1"/>
          </a:fillRef>
          <a:effectRef idx="2">
            <a:schemeClr val="accent1"/>
          </a:effectRef>
          <a:fontRef idx="minor">
            <a:schemeClr val="lt1"/>
          </a:fontRef>
        </p:style>
        <p:txBody>
          <a:bodyPr lIns="144000" tIns="144000" rIns="144000" bIns="144000" rtlCol="0" anchor="ctr" anchorCtr="0">
            <a:noAutofit/>
          </a:bodyPr>
          <a:lstStyle/>
          <a:p>
            <a:pPr algn="ctr"/>
            <a:r>
              <a:rPr lang="en-US" sz="1600" dirty="0" smtClean="0">
                <a:solidFill>
                  <a:schemeClr val="bg1"/>
                </a:solidFill>
                <a:latin typeface="Arial" pitchFamily="34" charset="0"/>
                <a:cs typeface="Arial" pitchFamily="34" charset="0"/>
              </a:rPr>
              <a:t>Really well written and a novel idea to get students reading about statistics and research in general.</a:t>
            </a:r>
            <a:endParaRPr lang="en-GB" sz="1600" dirty="0">
              <a:solidFill>
                <a:schemeClr val="bg1"/>
              </a:solidFill>
            </a:endParaRPr>
          </a:p>
        </p:txBody>
      </p:sp>
      <p:sp>
        <p:nvSpPr>
          <p:cNvPr id="9" name="Rounded Rectangular Callout 8"/>
          <p:cNvSpPr/>
          <p:nvPr/>
        </p:nvSpPr>
        <p:spPr>
          <a:xfrm>
            <a:off x="5141206" y="3390900"/>
            <a:ext cx="3754661" cy="1086463"/>
          </a:xfrm>
          <a:prstGeom prst="wedgeRoundRectCallout">
            <a:avLst>
              <a:gd name="adj1" fmla="val 8405"/>
              <a:gd name="adj2" fmla="val 78384"/>
              <a:gd name="adj3" fmla="val 16667"/>
            </a:avLst>
          </a:prstGeom>
          <a:solidFill>
            <a:srgbClr val="002395"/>
          </a:solidFill>
          <a:ln w="44450">
            <a:noFill/>
          </a:ln>
          <a:effectLst/>
        </p:spPr>
        <p:style>
          <a:lnRef idx="1">
            <a:schemeClr val="accent1"/>
          </a:lnRef>
          <a:fillRef idx="3">
            <a:schemeClr val="accent1"/>
          </a:fillRef>
          <a:effectRef idx="2">
            <a:schemeClr val="accent1"/>
          </a:effectRef>
          <a:fontRef idx="minor">
            <a:schemeClr val="lt1"/>
          </a:fontRef>
        </p:style>
        <p:txBody>
          <a:bodyPr lIns="144000" tIns="144000" rIns="144000" bIns="144000" rtlCol="0" anchor="ctr" anchorCtr="0">
            <a:noAutofit/>
          </a:bodyPr>
          <a:lstStyle/>
          <a:p>
            <a:pPr algn="ctr"/>
            <a:r>
              <a:rPr lang="en-US" sz="1600" dirty="0" smtClean="0">
                <a:solidFill>
                  <a:schemeClr val="bg1"/>
                </a:solidFill>
                <a:latin typeface="Arial" pitchFamily="34" charset="0"/>
                <a:cs typeface="Arial" pitchFamily="34" charset="0"/>
              </a:rPr>
              <a:t>Guaranteed to engage students like nothing else before it... a pedagogic masterpiece.</a:t>
            </a:r>
            <a:endParaRPr lang="en-GB" sz="1600" dirty="0">
              <a:solidFill>
                <a:schemeClr val="bg1"/>
              </a:solidFill>
            </a:endParaRPr>
          </a:p>
        </p:txBody>
      </p:sp>
      <p:sp>
        <p:nvSpPr>
          <p:cNvPr id="13" name="Rounded Rectangular Callout 12"/>
          <p:cNvSpPr/>
          <p:nvPr/>
        </p:nvSpPr>
        <p:spPr>
          <a:xfrm>
            <a:off x="5204172" y="90890"/>
            <a:ext cx="3691695" cy="1987836"/>
          </a:xfrm>
          <a:prstGeom prst="wedgeRoundRectCallout">
            <a:avLst>
              <a:gd name="adj1" fmla="val 8749"/>
              <a:gd name="adj2" fmla="val 84062"/>
              <a:gd name="adj3" fmla="val 16667"/>
            </a:avLst>
          </a:prstGeom>
          <a:solidFill>
            <a:srgbClr val="002395"/>
          </a:solidFill>
          <a:ln w="44450">
            <a:noFill/>
          </a:ln>
          <a:effectLst/>
        </p:spPr>
        <p:style>
          <a:lnRef idx="1">
            <a:schemeClr val="accent1"/>
          </a:lnRef>
          <a:fillRef idx="3">
            <a:schemeClr val="accent1"/>
          </a:fillRef>
          <a:effectRef idx="2">
            <a:schemeClr val="accent1"/>
          </a:effectRef>
          <a:fontRef idx="minor">
            <a:schemeClr val="lt1"/>
          </a:fontRef>
        </p:style>
        <p:txBody>
          <a:bodyPr lIns="324000" tIns="324000" rIns="324000" bIns="324000" rtlCol="0" anchor="ctr" anchorCtr="0">
            <a:noAutofit/>
          </a:bodyPr>
          <a:lstStyle/>
          <a:p>
            <a:r>
              <a:rPr lang="en-US" sz="1400" dirty="0" smtClean="0">
                <a:solidFill>
                  <a:schemeClr val="bg1"/>
                </a:solidFill>
                <a:latin typeface="Arial" pitchFamily="34" charset="0"/>
                <a:cs typeface="Arial" pitchFamily="34" charset="0"/>
              </a:rPr>
              <a:t>Perfect for everyone that finds stats difficult, pointless or boring, this book proves them wrong! </a:t>
            </a:r>
          </a:p>
          <a:p>
            <a:r>
              <a:rPr lang="en-US" sz="1400" dirty="0" smtClean="0">
                <a:solidFill>
                  <a:schemeClr val="bg1"/>
                </a:solidFill>
                <a:latin typeface="Arial" pitchFamily="34" charset="0"/>
                <a:cs typeface="Arial" pitchFamily="34" charset="0"/>
              </a:rPr>
              <a:t>The way the concepts are explained is so easy to grasp and it makes it even entertaining to learn!! I wish I had discovered this sooner!</a:t>
            </a:r>
            <a:endParaRPr lang="en-GB" sz="1400" dirty="0">
              <a:solidFill>
                <a:schemeClr val="bg1"/>
              </a:solidFill>
            </a:endParaRPr>
          </a:p>
        </p:txBody>
      </p:sp>
      <p:sp>
        <p:nvSpPr>
          <p:cNvPr id="7" name="Rounded Rectangular Callout 6"/>
          <p:cNvSpPr/>
          <p:nvPr/>
        </p:nvSpPr>
        <p:spPr>
          <a:xfrm>
            <a:off x="130210" y="161352"/>
            <a:ext cx="4087553" cy="1917374"/>
          </a:xfrm>
          <a:prstGeom prst="wedgeRoundRectCallout">
            <a:avLst>
              <a:gd name="adj1" fmla="val 8405"/>
              <a:gd name="adj2" fmla="val 78384"/>
              <a:gd name="adj3" fmla="val 16667"/>
            </a:avLst>
          </a:prstGeom>
          <a:solidFill>
            <a:schemeClr val="tx1"/>
          </a:solidFill>
          <a:ln w="44450">
            <a:noFill/>
          </a:ln>
          <a:effectLst/>
        </p:spPr>
        <p:style>
          <a:lnRef idx="1">
            <a:schemeClr val="accent1"/>
          </a:lnRef>
          <a:fillRef idx="3">
            <a:schemeClr val="accent1"/>
          </a:fillRef>
          <a:effectRef idx="2">
            <a:schemeClr val="accent1"/>
          </a:effectRef>
          <a:fontRef idx="minor">
            <a:schemeClr val="lt1"/>
          </a:fontRef>
        </p:style>
        <p:txBody>
          <a:bodyPr lIns="144000" tIns="144000" rIns="144000" bIns="144000" rtlCol="0" anchor="ctr" anchorCtr="0">
            <a:noAutofit/>
          </a:bodyPr>
          <a:lstStyle/>
          <a:p>
            <a:pPr algn="ctr"/>
            <a:r>
              <a:rPr lang="en-US" sz="1600" dirty="0" smtClean="0">
                <a:solidFill>
                  <a:schemeClr val="bg1"/>
                </a:solidFill>
                <a:latin typeface="Arial" pitchFamily="34" charset="0"/>
                <a:cs typeface="Arial" pitchFamily="34" charset="0"/>
              </a:rPr>
              <a:t>What a textbook!!! I could not refrain myself from taking a few pictures and sending to friends …That is how I wish I was introduced to statistics back in my early days. A masterpiece!</a:t>
            </a:r>
            <a:endParaRPr lang="en-GB" sz="1600" dirty="0">
              <a:solidFill>
                <a:schemeClr val="bg1"/>
              </a:solidFill>
            </a:endParaRPr>
          </a:p>
        </p:txBody>
      </p:sp>
      <p:sp>
        <p:nvSpPr>
          <p:cNvPr id="12" name="Rounded Rectangular Callout 11"/>
          <p:cNvSpPr/>
          <p:nvPr/>
        </p:nvSpPr>
        <p:spPr>
          <a:xfrm>
            <a:off x="2142584" y="973300"/>
            <a:ext cx="4829174" cy="1761513"/>
          </a:xfrm>
          <a:prstGeom prst="wedgeRoundRectCallout">
            <a:avLst>
              <a:gd name="adj1" fmla="val -8452"/>
              <a:gd name="adj2" fmla="val 83423"/>
              <a:gd name="adj3" fmla="val 16667"/>
            </a:avLst>
          </a:prstGeom>
          <a:solidFill>
            <a:srgbClr val="FF0000"/>
          </a:solidFill>
          <a:ln w="44450">
            <a:noFill/>
          </a:ln>
          <a:effectLst/>
        </p:spPr>
        <p:style>
          <a:lnRef idx="1">
            <a:schemeClr val="accent1"/>
          </a:lnRef>
          <a:fillRef idx="3">
            <a:schemeClr val="accent1"/>
          </a:fillRef>
          <a:effectRef idx="2">
            <a:schemeClr val="accent1"/>
          </a:effectRef>
          <a:fontRef idx="minor">
            <a:schemeClr val="lt1"/>
          </a:fontRef>
        </p:style>
        <p:txBody>
          <a:bodyPr lIns="324000" tIns="324000" rIns="324000" bIns="324000" rtlCol="0" anchor="ctr" anchorCtr="0">
            <a:noAutofit/>
          </a:bodyPr>
          <a:lstStyle/>
          <a:p>
            <a:r>
              <a:rPr lang="en-GB" sz="1600" dirty="0" smtClean="0"/>
              <a:t>I personally love it to pieces. I wish I had a textbook like this one when I learned statistics during my undergraduate years. It would have made a world of difference.</a:t>
            </a:r>
            <a:endParaRPr lang="en-GB" sz="1600" b="1" dirty="0">
              <a:solidFill>
                <a:schemeClr val="bg1"/>
              </a:solidFill>
            </a:endParaRPr>
          </a:p>
        </p:txBody>
      </p:sp>
      <p:sp>
        <p:nvSpPr>
          <p:cNvPr id="8" name="Rounded Rectangular Callout 7"/>
          <p:cNvSpPr/>
          <p:nvPr/>
        </p:nvSpPr>
        <p:spPr>
          <a:xfrm>
            <a:off x="2324100" y="3016885"/>
            <a:ext cx="2973457" cy="1200675"/>
          </a:xfrm>
          <a:prstGeom prst="wedgeRoundRectCallout">
            <a:avLst>
              <a:gd name="adj1" fmla="val -8452"/>
              <a:gd name="adj2" fmla="val 83423"/>
              <a:gd name="adj3" fmla="val 16667"/>
            </a:avLst>
          </a:prstGeom>
          <a:solidFill>
            <a:srgbClr val="000000"/>
          </a:solidFill>
          <a:ln w="44450">
            <a:noFill/>
          </a:ln>
          <a:effectLst/>
        </p:spPr>
        <p:style>
          <a:lnRef idx="1">
            <a:schemeClr val="accent1"/>
          </a:lnRef>
          <a:fillRef idx="3">
            <a:schemeClr val="accent1"/>
          </a:fillRef>
          <a:effectRef idx="2">
            <a:schemeClr val="accent1"/>
          </a:effectRef>
          <a:fontRef idx="minor">
            <a:schemeClr val="lt1"/>
          </a:fontRef>
        </p:style>
        <p:txBody>
          <a:bodyPr lIns="324000" tIns="324000" rIns="324000" bIns="324000" rtlCol="0" anchor="ctr" anchorCtr="0">
            <a:noAutofit/>
          </a:bodyPr>
          <a:lstStyle/>
          <a:p>
            <a:r>
              <a:rPr lang="en-US" sz="1600" dirty="0"/>
              <a:t>This book is a little light in the darkness in my mind.</a:t>
            </a:r>
            <a:endParaRPr lang="en-GB" sz="1600" b="1" dirty="0">
              <a:solidFill>
                <a:schemeClr val="bg1"/>
              </a:solidFill>
            </a:endParaRPr>
          </a:p>
        </p:txBody>
      </p:sp>
    </p:spTree>
    <p:extLst>
      <p:ext uri="{BB962C8B-B14F-4D97-AF65-F5344CB8AC3E}">
        <p14:creationId xmlns:p14="http://schemas.microsoft.com/office/powerpoint/2010/main" val="1161110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13" grpId="0" animBg="1"/>
      <p:bldP spid="7" grpId="0" animBg="1"/>
      <p:bldP spid="12" grpId="0" animBg="1"/>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iscovering Statistics Using IBM SPSS Statistic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8909" y="185571"/>
            <a:ext cx="2013764" cy="272529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Discovering Statistics Using 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76798" y="2085227"/>
            <a:ext cx="1869325" cy="2529821"/>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p:cNvSpPr txBox="1">
            <a:spLocks/>
          </p:cNvSpPr>
          <p:nvPr/>
        </p:nvSpPr>
        <p:spPr>
          <a:xfrm>
            <a:off x="4105835" y="196405"/>
            <a:ext cx="4443317" cy="1739152"/>
          </a:xfrm>
          <a:prstGeom prst="rect">
            <a:avLst/>
          </a:prstGeom>
        </p:spPr>
        <p:style>
          <a:lnRef idx="1">
            <a:schemeClr val="accent3"/>
          </a:lnRef>
          <a:fillRef idx="2">
            <a:schemeClr val="accent3"/>
          </a:fillRef>
          <a:effectRef idx="1">
            <a:schemeClr val="accent3"/>
          </a:effectRef>
          <a:fontRef idx="minor">
            <a:schemeClr val="dk1"/>
          </a:fontRef>
        </p:style>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400" kern="1200">
                <a:solidFill>
                  <a:schemeClr val="dk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200" kern="1200">
                <a:solidFill>
                  <a:schemeClr val="dk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dk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marL="0" indent="0" fontAlgn="auto">
              <a:spcAft>
                <a:spcPts val="0"/>
              </a:spcAft>
              <a:buNone/>
            </a:pPr>
            <a:r>
              <a:rPr lang="en-GB" sz="3200" dirty="0" smtClean="0"/>
              <a:t>Why agree to publish a “crazy” idea by our best selling author?</a:t>
            </a:r>
          </a:p>
        </p:txBody>
      </p:sp>
      <p:sp>
        <p:nvSpPr>
          <p:cNvPr id="2" name="Content Placeholder 1"/>
          <p:cNvSpPr>
            <a:spLocks noGrp="1"/>
          </p:cNvSpPr>
          <p:nvPr>
            <p:ph idx="1"/>
          </p:nvPr>
        </p:nvSpPr>
        <p:spPr>
          <a:xfrm>
            <a:off x="4186518" y="2205316"/>
            <a:ext cx="4506070" cy="2294965"/>
          </a:xfrm>
        </p:spPr>
        <p:txBody>
          <a:bodyPr>
            <a:normAutofit fontScale="85000" lnSpcReduction="10000"/>
          </a:bodyPr>
          <a:lstStyle/>
          <a:p>
            <a:r>
              <a:rPr lang="en-GB" dirty="0" smtClean="0"/>
              <a:t>Andy’s our best selling author</a:t>
            </a:r>
          </a:p>
          <a:p>
            <a:r>
              <a:rPr lang="en-GB" dirty="0" smtClean="0"/>
              <a:t>A market we know well</a:t>
            </a:r>
          </a:p>
          <a:p>
            <a:r>
              <a:rPr lang="en-GB" dirty="0" smtClean="0"/>
              <a:t>An established model re-thought</a:t>
            </a:r>
          </a:p>
          <a:p>
            <a:r>
              <a:rPr lang="en-GB" dirty="0" smtClean="0"/>
              <a:t>A marriage of SAGE’s strategic aims and a (more than) proven author</a:t>
            </a:r>
          </a:p>
          <a:p>
            <a:r>
              <a:rPr lang="en-GB" dirty="0" smtClean="0"/>
              <a:t>A unique opportunity to learn</a:t>
            </a:r>
          </a:p>
          <a:p>
            <a:endParaRPr lang="en-GB" dirty="0" smtClean="0"/>
          </a:p>
          <a:p>
            <a:endParaRPr lang="en-GB" dirty="0" smtClean="0"/>
          </a:p>
          <a:p>
            <a:endParaRPr lang="en-GB" dirty="0"/>
          </a:p>
        </p:txBody>
      </p:sp>
      <p:pic>
        <p:nvPicPr>
          <p:cNvPr id="1030" name="Picture 6" descr="Discovering Statistics Using SA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3376" y="3002427"/>
            <a:ext cx="1298956" cy="161936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ow to Design and Report Experiment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12157" y="237503"/>
            <a:ext cx="1224481" cy="17224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6065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fade">
                                      <p:cBhvr>
                                        <p:cTn id="11" dur="500"/>
                                        <p:tgtEl>
                                          <p:spTgt spid="2">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2">
                                            <p:txEl>
                                              <p:pRg st="1" end="1"/>
                                            </p:txEl>
                                          </p:spTgt>
                                        </p:tgtEl>
                                        <p:attrNameLst>
                                          <p:attrName>style.visibility</p:attrName>
                                        </p:attrNameLst>
                                      </p:cBhvr>
                                      <p:to>
                                        <p:strVal val="visible"/>
                                      </p:to>
                                    </p:set>
                                    <p:animEffect transition="in" filter="fade">
                                      <p:cBhvr>
                                        <p:cTn id="16" dur="500"/>
                                        <p:tgtEl>
                                          <p:spTgt spid="2">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500"/>
                                        <p:tgtEl>
                                          <p:spTgt spid="2">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
                                            <p:txEl>
                                              <p:pRg st="3" end="3"/>
                                            </p:txEl>
                                          </p:spTgt>
                                        </p:tgtEl>
                                        <p:attrNameLst>
                                          <p:attrName>style.visibility</p:attrName>
                                        </p:attrNameLst>
                                      </p:cBhvr>
                                      <p:to>
                                        <p:strVal val="visible"/>
                                      </p:to>
                                    </p:set>
                                    <p:animEffect transition="in" filter="fade">
                                      <p:cBhvr>
                                        <p:cTn id="26" dur="500"/>
                                        <p:tgtEl>
                                          <p:spTgt spid="2">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Effect transition="in" filter="fade">
                                      <p:cBhvr>
                                        <p:cTn id="31"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72829" y="839842"/>
            <a:ext cx="5398339" cy="2297806"/>
          </a:xfrm>
        </p:spPr>
      </p:pic>
      <p:sp>
        <p:nvSpPr>
          <p:cNvPr id="3" name="Title 1"/>
          <p:cNvSpPr txBox="1">
            <a:spLocks/>
          </p:cNvSpPr>
          <p:nvPr/>
        </p:nvSpPr>
        <p:spPr>
          <a:xfrm>
            <a:off x="685798" y="3237185"/>
            <a:ext cx="7772400" cy="438344"/>
          </a:xfrm>
          <a:prstGeom prst="rect">
            <a:avLst/>
          </a:prstGeom>
          <a:noFill/>
        </p:spPr>
        <p:txBody>
          <a:bodyPr vert="horz" lIns="91440" tIns="45720" rIns="91440" bIns="45720" rtlCol="0" anchor="ctr">
            <a:noAutofit/>
          </a:bodyPr>
          <a:lstStyle>
            <a:lvl1pPr algn="l" defTabSz="914400" rtl="0" eaLnBrk="1" latinLnBrk="0" hangingPunct="1">
              <a:spcBef>
                <a:spcPct val="0"/>
              </a:spcBef>
              <a:buNone/>
              <a:defRPr sz="4400" kern="1200">
                <a:solidFill>
                  <a:srgbClr val="002395"/>
                </a:solidFill>
                <a:latin typeface="Arial" pitchFamily="34" charset="0"/>
                <a:ea typeface="+mj-ea"/>
                <a:cs typeface="Arial" pitchFamily="34" charset="0"/>
              </a:defRPr>
            </a:lvl1pPr>
          </a:lstStyle>
          <a:p>
            <a:pPr algn="ctr" fontAlgn="auto">
              <a:spcAft>
                <a:spcPts val="0"/>
              </a:spcAft>
            </a:pPr>
            <a:r>
              <a:rPr lang="de-CH" sz="2000" dirty="0" smtClean="0">
                <a:solidFill>
                  <a:schemeClr val="tx1"/>
                </a:solidFill>
              </a:rPr>
              <a:t>A journey into launching a textbook like no other...</a:t>
            </a:r>
            <a:endParaRPr lang="en-US" sz="2000" dirty="0">
              <a:solidFill>
                <a:schemeClr val="tx1"/>
              </a:solidFill>
            </a:endParaRPr>
          </a:p>
        </p:txBody>
      </p:sp>
    </p:spTree>
    <p:extLst>
      <p:ext uri="{BB962C8B-B14F-4D97-AF65-F5344CB8AC3E}">
        <p14:creationId xmlns:p14="http://schemas.microsoft.com/office/powerpoint/2010/main" val="1221335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hape 132"/>
          <p:cNvSpPr>
            <a:spLocks noChangeArrowheads="1"/>
          </p:cNvSpPr>
          <p:nvPr/>
        </p:nvSpPr>
        <p:spPr bwMode="auto">
          <a:xfrm>
            <a:off x="1468041" y="102394"/>
            <a:ext cx="6172200" cy="320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9" tIns="34275" rIns="68569" bIns="34275" anchor="ctr"/>
          <a:lstStyle>
            <a:lvl1pPr algn="l" eaLnBrk="0" hangingPunct="0">
              <a:spcBef>
                <a:spcPct val="20000"/>
              </a:spcBef>
              <a:buClr>
                <a:srgbClr val="1736B9"/>
              </a:buClr>
              <a:buFont typeface="Arial" panose="020B0604020202020204" pitchFamily="34" charset="0"/>
              <a:buChar char="●"/>
              <a:defRPr sz="2800" b="1">
                <a:solidFill>
                  <a:schemeClr val="tx1"/>
                </a:solidFill>
                <a:latin typeface="Arial" panose="020B0604020202020204" pitchFamily="34" charset="0"/>
                <a:ea typeface="ＭＳ Ｐゴシック" panose="020B0600070205080204" pitchFamily="34" charset="-128"/>
              </a:defRPr>
            </a:lvl1pPr>
            <a:lvl2pPr marL="742950" indent="-285750" algn="l" eaLnBrk="0" hangingPunct="0">
              <a:spcBef>
                <a:spcPct val="20000"/>
              </a:spcBef>
              <a:buClr>
                <a:srgbClr val="1736B9"/>
              </a:buClr>
              <a:buChar char="•"/>
              <a:defRPr sz="2400">
                <a:solidFill>
                  <a:schemeClr val="tx1"/>
                </a:solidFill>
                <a:latin typeface="Arial" panose="020B0604020202020204" pitchFamily="34" charset="0"/>
                <a:ea typeface="ＭＳ Ｐゴシック" panose="020B0600070205080204" pitchFamily="34" charset="-128"/>
              </a:defRPr>
            </a:lvl2pPr>
            <a:lvl3pPr marL="11430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4pPr>
            <a:lvl5pPr marL="2057400" indent="-228600" algn="l" eaLnBrk="0" hangingPunct="0">
              <a:spcBef>
                <a:spcPct val="20000"/>
              </a:spcBef>
              <a:buClr>
                <a:srgbClr val="1736B9"/>
              </a:buClr>
              <a:buChar char="•"/>
              <a:defRPr sz="16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ClrTx/>
              <a:buSzPct val="25000"/>
              <a:buFontTx/>
              <a:buNone/>
            </a:pPr>
            <a:endParaRPr lang="en-GB" altLang="en-US" sz="2400" dirty="0">
              <a:solidFill>
                <a:schemeClr val="accent2"/>
              </a:solidFill>
              <a:latin typeface="Helvetica Neue"/>
              <a:ea typeface="Helvetica Neue"/>
              <a:cs typeface="Helvetica Neue"/>
              <a:sym typeface="Helvetica Neue"/>
            </a:endParaRPr>
          </a:p>
          <a:p>
            <a:pPr algn="ctr" eaLnBrk="1" hangingPunct="1">
              <a:spcBef>
                <a:spcPct val="0"/>
              </a:spcBef>
              <a:buClrTx/>
              <a:buSzPct val="25000"/>
              <a:buFontTx/>
              <a:buNone/>
            </a:pPr>
            <a:r>
              <a:rPr lang="en-GB" altLang="en-US" sz="2400" dirty="0">
                <a:solidFill>
                  <a:schemeClr val="tx2"/>
                </a:solidFill>
                <a:latin typeface="Helvetica Neue"/>
                <a:ea typeface="Helvetica Neue"/>
                <a:cs typeface="Helvetica Neue"/>
                <a:sym typeface="Helvetica Neue"/>
              </a:rPr>
              <a:t>Market-driven development model</a:t>
            </a:r>
          </a:p>
        </p:txBody>
      </p:sp>
      <p:sp>
        <p:nvSpPr>
          <p:cNvPr id="9219" name="Shape 133"/>
          <p:cNvSpPr txBox="1">
            <a:spLocks noChangeArrowheads="1"/>
          </p:cNvSpPr>
          <p:nvPr/>
        </p:nvSpPr>
        <p:spPr bwMode="auto">
          <a:xfrm>
            <a:off x="4826794" y="1776413"/>
            <a:ext cx="138113" cy="275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9" tIns="34275" rIns="68569" bIns="34275"/>
          <a:lstStyle>
            <a:lvl1pPr algn="l" eaLnBrk="0" hangingPunct="0">
              <a:spcBef>
                <a:spcPct val="20000"/>
              </a:spcBef>
              <a:buClr>
                <a:srgbClr val="1736B9"/>
              </a:buClr>
              <a:buFont typeface="Arial" panose="020B0604020202020204" pitchFamily="34" charset="0"/>
              <a:buChar char="●"/>
              <a:defRPr sz="2800" b="1">
                <a:solidFill>
                  <a:schemeClr val="tx1"/>
                </a:solidFill>
                <a:latin typeface="Arial" panose="020B0604020202020204" pitchFamily="34" charset="0"/>
                <a:ea typeface="ＭＳ Ｐゴシック" panose="020B0600070205080204" pitchFamily="34" charset="-128"/>
              </a:defRPr>
            </a:lvl1pPr>
            <a:lvl2pPr marL="742950" indent="-285750" algn="l" eaLnBrk="0" hangingPunct="0">
              <a:spcBef>
                <a:spcPct val="20000"/>
              </a:spcBef>
              <a:buClr>
                <a:srgbClr val="1736B9"/>
              </a:buClr>
              <a:buChar char="•"/>
              <a:defRPr sz="2400">
                <a:solidFill>
                  <a:schemeClr val="tx1"/>
                </a:solidFill>
                <a:latin typeface="Arial" panose="020B0604020202020204" pitchFamily="34" charset="0"/>
                <a:ea typeface="ＭＳ Ｐゴシック" panose="020B0600070205080204" pitchFamily="34" charset="-128"/>
              </a:defRPr>
            </a:lvl2pPr>
            <a:lvl3pPr marL="11430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4pPr>
            <a:lvl5pPr marL="2057400" indent="-228600" algn="l" eaLnBrk="0" hangingPunct="0">
              <a:spcBef>
                <a:spcPct val="20000"/>
              </a:spcBef>
              <a:buClr>
                <a:srgbClr val="1736B9"/>
              </a:buClr>
              <a:buChar char="•"/>
              <a:defRPr sz="16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ClrTx/>
              <a:buFontTx/>
              <a:buNone/>
            </a:pPr>
            <a:endParaRPr lang="en-US" altLang="en-US" sz="750" b="0">
              <a:solidFill>
                <a:srgbClr val="000000"/>
              </a:solidFill>
              <a:latin typeface="Helvetica Neue"/>
              <a:ea typeface="Helvetica Neue"/>
              <a:cs typeface="Helvetica Neue"/>
              <a:sym typeface="Helvetica Neue"/>
            </a:endParaRPr>
          </a:p>
        </p:txBody>
      </p:sp>
      <p:sp>
        <p:nvSpPr>
          <p:cNvPr id="9220" name="Shape 134"/>
          <p:cNvSpPr>
            <a:spLocks noChangeArrowheads="1"/>
          </p:cNvSpPr>
          <p:nvPr/>
        </p:nvSpPr>
        <p:spPr bwMode="auto">
          <a:xfrm>
            <a:off x="2042517" y="1426754"/>
            <a:ext cx="5292328" cy="1155711"/>
          </a:xfrm>
          <a:prstGeom prst="rightArrow">
            <a:avLst>
              <a:gd name="adj1" fmla="val 74963"/>
              <a:gd name="adj2" fmla="val 19136"/>
            </a:avLst>
          </a:prstGeom>
          <a:solidFill>
            <a:schemeClr val="accent1"/>
          </a:solidFill>
          <a:ln w="9525">
            <a:solidFill>
              <a:schemeClr val="tx1"/>
            </a:solidFill>
            <a:miter lim="800000"/>
            <a:headEnd/>
            <a:tailEnd/>
          </a:ln>
        </p:spPr>
        <p:txBody>
          <a:bodyPr lIns="68569" tIns="34275" rIns="68569" bIns="34275" anchor="ctr"/>
          <a:lstStyle>
            <a:lvl1pPr algn="l" eaLnBrk="0" hangingPunct="0">
              <a:spcBef>
                <a:spcPct val="20000"/>
              </a:spcBef>
              <a:buClr>
                <a:srgbClr val="1736B9"/>
              </a:buClr>
              <a:buFont typeface="Arial" panose="020B0604020202020204" pitchFamily="34" charset="0"/>
              <a:buChar char="●"/>
              <a:defRPr sz="2800" b="1">
                <a:solidFill>
                  <a:schemeClr val="tx1"/>
                </a:solidFill>
                <a:latin typeface="Arial" panose="020B0604020202020204" pitchFamily="34" charset="0"/>
                <a:ea typeface="ＭＳ Ｐゴシック" panose="020B0600070205080204" pitchFamily="34" charset="-128"/>
              </a:defRPr>
            </a:lvl1pPr>
            <a:lvl2pPr marL="742950" indent="-285750" algn="l" eaLnBrk="0" hangingPunct="0">
              <a:spcBef>
                <a:spcPct val="20000"/>
              </a:spcBef>
              <a:buClr>
                <a:srgbClr val="1736B9"/>
              </a:buClr>
              <a:buChar char="•"/>
              <a:defRPr sz="2400">
                <a:solidFill>
                  <a:schemeClr val="tx1"/>
                </a:solidFill>
                <a:latin typeface="Arial" panose="020B0604020202020204" pitchFamily="34" charset="0"/>
                <a:ea typeface="ＭＳ Ｐゴシック" panose="020B0600070205080204" pitchFamily="34" charset="-128"/>
              </a:defRPr>
            </a:lvl2pPr>
            <a:lvl3pPr marL="11430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4pPr>
            <a:lvl5pPr marL="2057400" indent="-228600" algn="l" eaLnBrk="0" hangingPunct="0">
              <a:spcBef>
                <a:spcPct val="20000"/>
              </a:spcBef>
              <a:buClr>
                <a:srgbClr val="1736B9"/>
              </a:buClr>
              <a:buChar char="•"/>
              <a:defRPr sz="16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ClrTx/>
              <a:buFontTx/>
              <a:buNone/>
            </a:pPr>
            <a:endParaRPr lang="en-US" altLang="en-US" sz="750" b="0">
              <a:solidFill>
                <a:srgbClr val="000000"/>
              </a:solidFill>
              <a:latin typeface="Helvetica Neue"/>
              <a:ea typeface="Helvetica Neue"/>
              <a:cs typeface="Helvetica Neue"/>
              <a:sym typeface="Helvetica Neue"/>
            </a:endParaRPr>
          </a:p>
        </p:txBody>
      </p:sp>
      <p:sp>
        <p:nvSpPr>
          <p:cNvPr id="9221" name="Shape 135"/>
          <p:cNvSpPr>
            <a:spLocks noChangeArrowheads="1"/>
          </p:cNvSpPr>
          <p:nvPr/>
        </p:nvSpPr>
        <p:spPr bwMode="auto">
          <a:xfrm>
            <a:off x="1182290" y="3103644"/>
            <a:ext cx="6858000" cy="1546867"/>
          </a:xfrm>
          <a:prstGeom prst="rect">
            <a:avLst/>
          </a:prstGeom>
          <a:solidFill>
            <a:srgbClr val="7F7F7F"/>
          </a:solidFill>
          <a:ln w="9525">
            <a:solidFill>
              <a:schemeClr val="tx1"/>
            </a:solidFill>
            <a:miter lim="800000"/>
            <a:headEnd/>
            <a:tailEnd/>
          </a:ln>
        </p:spPr>
        <p:txBody>
          <a:bodyPr lIns="68569" tIns="34275" rIns="68569" bIns="34275" anchor="ctr"/>
          <a:lstStyle>
            <a:lvl1pPr algn="l" eaLnBrk="0" hangingPunct="0">
              <a:spcBef>
                <a:spcPct val="20000"/>
              </a:spcBef>
              <a:buClr>
                <a:srgbClr val="1736B9"/>
              </a:buClr>
              <a:buFont typeface="Arial" panose="020B0604020202020204" pitchFamily="34" charset="0"/>
              <a:buChar char="●"/>
              <a:defRPr sz="2800" b="1">
                <a:solidFill>
                  <a:schemeClr val="tx1"/>
                </a:solidFill>
                <a:latin typeface="Arial" panose="020B0604020202020204" pitchFamily="34" charset="0"/>
                <a:ea typeface="ＭＳ Ｐゴシック" panose="020B0600070205080204" pitchFamily="34" charset="-128"/>
              </a:defRPr>
            </a:lvl1pPr>
            <a:lvl2pPr marL="742950" indent="-285750" algn="l" eaLnBrk="0" hangingPunct="0">
              <a:spcBef>
                <a:spcPct val="20000"/>
              </a:spcBef>
              <a:buClr>
                <a:srgbClr val="1736B9"/>
              </a:buClr>
              <a:buChar char="•"/>
              <a:defRPr sz="2400">
                <a:solidFill>
                  <a:schemeClr val="tx1"/>
                </a:solidFill>
                <a:latin typeface="Arial" panose="020B0604020202020204" pitchFamily="34" charset="0"/>
                <a:ea typeface="ＭＳ Ｐゴシック" panose="020B0600070205080204" pitchFamily="34" charset="-128"/>
              </a:defRPr>
            </a:lvl2pPr>
            <a:lvl3pPr marL="11430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4pPr>
            <a:lvl5pPr marL="2057400" indent="-228600" algn="l" eaLnBrk="0" hangingPunct="0">
              <a:spcBef>
                <a:spcPct val="20000"/>
              </a:spcBef>
              <a:buClr>
                <a:srgbClr val="1736B9"/>
              </a:buClr>
              <a:buChar char="•"/>
              <a:defRPr sz="16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ClrTx/>
              <a:buFontTx/>
              <a:buNone/>
            </a:pPr>
            <a:endParaRPr lang="en-US" altLang="en-US" sz="750" b="0">
              <a:solidFill>
                <a:srgbClr val="000000"/>
              </a:solidFill>
              <a:latin typeface="Helvetica Neue"/>
              <a:ea typeface="Helvetica Neue"/>
              <a:cs typeface="Helvetica Neue"/>
              <a:sym typeface="Helvetica Neue"/>
            </a:endParaRPr>
          </a:p>
        </p:txBody>
      </p:sp>
      <p:pic>
        <p:nvPicPr>
          <p:cNvPr id="9222" name="Shape 13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006079"/>
            <a:ext cx="85725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3" name="Shape 137"/>
          <p:cNvSpPr>
            <a:spLocks noChangeArrowheads="1"/>
          </p:cNvSpPr>
          <p:nvPr/>
        </p:nvSpPr>
        <p:spPr bwMode="auto">
          <a:xfrm>
            <a:off x="1374576" y="2438611"/>
            <a:ext cx="485775" cy="647700"/>
          </a:xfrm>
          <a:prstGeom prst="upDownArrow">
            <a:avLst>
              <a:gd name="adj1" fmla="val 50000"/>
              <a:gd name="adj2" fmla="val 26667"/>
            </a:avLst>
          </a:prstGeom>
          <a:solidFill>
            <a:srgbClr val="FC1021"/>
          </a:solidFill>
          <a:ln w="9525">
            <a:solidFill>
              <a:schemeClr val="tx1"/>
            </a:solidFill>
            <a:miter lim="800000"/>
            <a:headEnd/>
            <a:tailEnd/>
          </a:ln>
        </p:spPr>
        <p:txBody>
          <a:bodyPr lIns="68569" tIns="68569" rIns="68569" bIns="68569" anchor="ctr"/>
          <a:lstStyle>
            <a:lvl1pPr algn="l" eaLnBrk="0" hangingPunct="0">
              <a:spcBef>
                <a:spcPct val="20000"/>
              </a:spcBef>
              <a:buClr>
                <a:srgbClr val="1736B9"/>
              </a:buClr>
              <a:buFont typeface="Arial" panose="020B0604020202020204" pitchFamily="34" charset="0"/>
              <a:buChar char="●"/>
              <a:defRPr sz="2800" b="1">
                <a:solidFill>
                  <a:schemeClr val="tx1"/>
                </a:solidFill>
                <a:latin typeface="Arial" panose="020B0604020202020204" pitchFamily="34" charset="0"/>
                <a:ea typeface="ＭＳ Ｐゴシック" panose="020B0600070205080204" pitchFamily="34" charset="-128"/>
              </a:defRPr>
            </a:lvl1pPr>
            <a:lvl2pPr marL="742950" indent="-285750" algn="l" eaLnBrk="0" hangingPunct="0">
              <a:spcBef>
                <a:spcPct val="20000"/>
              </a:spcBef>
              <a:buClr>
                <a:srgbClr val="1736B9"/>
              </a:buClr>
              <a:buChar char="•"/>
              <a:defRPr sz="2400">
                <a:solidFill>
                  <a:schemeClr val="tx1"/>
                </a:solidFill>
                <a:latin typeface="Arial" panose="020B0604020202020204" pitchFamily="34" charset="0"/>
                <a:ea typeface="ＭＳ Ｐゴシック" panose="020B0600070205080204" pitchFamily="34" charset="-128"/>
              </a:defRPr>
            </a:lvl2pPr>
            <a:lvl3pPr marL="11430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4pPr>
            <a:lvl5pPr marL="2057400" indent="-228600" algn="l" eaLnBrk="0" hangingPunct="0">
              <a:spcBef>
                <a:spcPct val="20000"/>
              </a:spcBef>
              <a:buClr>
                <a:srgbClr val="1736B9"/>
              </a:buClr>
              <a:buChar char="•"/>
              <a:defRPr sz="16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ClrTx/>
              <a:buFontTx/>
              <a:buNone/>
            </a:pPr>
            <a:endParaRPr lang="en-US" altLang="en-US" sz="750" b="0">
              <a:latin typeface="HelveticaNeue-Light" pitchFamily="34" charset="0"/>
            </a:endParaRPr>
          </a:p>
        </p:txBody>
      </p:sp>
      <p:sp>
        <p:nvSpPr>
          <p:cNvPr id="9224" name="Shape 138"/>
          <p:cNvSpPr txBox="1">
            <a:spLocks noChangeArrowheads="1"/>
          </p:cNvSpPr>
          <p:nvPr/>
        </p:nvSpPr>
        <p:spPr bwMode="auto">
          <a:xfrm rot="5400000">
            <a:off x="1375346" y="2558653"/>
            <a:ext cx="519113"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9" tIns="34275" rIns="68569" bIns="34275" anchor="ctr"/>
          <a:lstStyle>
            <a:lvl1pPr algn="l" eaLnBrk="0" hangingPunct="0">
              <a:spcBef>
                <a:spcPct val="20000"/>
              </a:spcBef>
              <a:buClr>
                <a:srgbClr val="1736B9"/>
              </a:buClr>
              <a:buFont typeface="Arial" panose="020B0604020202020204" pitchFamily="34" charset="0"/>
              <a:buChar char="●"/>
              <a:defRPr sz="2800" b="1">
                <a:solidFill>
                  <a:schemeClr val="tx1"/>
                </a:solidFill>
                <a:latin typeface="Arial" panose="020B0604020202020204" pitchFamily="34" charset="0"/>
                <a:ea typeface="ＭＳ Ｐゴシック" panose="020B0600070205080204" pitchFamily="34" charset="-128"/>
              </a:defRPr>
            </a:lvl1pPr>
            <a:lvl2pPr marL="742950" indent="-285750" algn="l" eaLnBrk="0" hangingPunct="0">
              <a:spcBef>
                <a:spcPct val="20000"/>
              </a:spcBef>
              <a:buClr>
                <a:srgbClr val="1736B9"/>
              </a:buClr>
              <a:buChar char="•"/>
              <a:defRPr sz="2400">
                <a:solidFill>
                  <a:schemeClr val="tx1"/>
                </a:solidFill>
                <a:latin typeface="Arial" panose="020B0604020202020204" pitchFamily="34" charset="0"/>
                <a:ea typeface="ＭＳ Ｐゴシック" panose="020B0600070205080204" pitchFamily="34" charset="-128"/>
              </a:defRPr>
            </a:lvl2pPr>
            <a:lvl3pPr marL="11430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4pPr>
            <a:lvl5pPr marL="2057400" indent="-228600" algn="l" eaLnBrk="0" hangingPunct="0">
              <a:spcBef>
                <a:spcPct val="20000"/>
              </a:spcBef>
              <a:buClr>
                <a:srgbClr val="1736B9"/>
              </a:buClr>
              <a:buChar char="•"/>
              <a:defRPr sz="16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ClrTx/>
              <a:buFontTx/>
              <a:buNone/>
            </a:pPr>
            <a:endParaRPr lang="en-US" altLang="en-US" sz="750" b="0">
              <a:solidFill>
                <a:srgbClr val="000000"/>
              </a:solidFill>
              <a:latin typeface="Helvetica Neue"/>
              <a:ea typeface="Helvetica Neue"/>
              <a:cs typeface="Helvetica Neue"/>
              <a:sym typeface="Helvetica Neue"/>
            </a:endParaRPr>
          </a:p>
        </p:txBody>
      </p:sp>
      <p:sp>
        <p:nvSpPr>
          <p:cNvPr id="9225" name="Shape 139"/>
          <p:cNvSpPr txBox="1">
            <a:spLocks noChangeArrowheads="1"/>
          </p:cNvSpPr>
          <p:nvPr/>
        </p:nvSpPr>
        <p:spPr bwMode="auto">
          <a:xfrm>
            <a:off x="1331119" y="4629150"/>
            <a:ext cx="2972991"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9" tIns="34275" rIns="68569" bIns="34275"/>
          <a:lstStyle>
            <a:lvl1pPr algn="l" eaLnBrk="0" hangingPunct="0">
              <a:spcBef>
                <a:spcPct val="20000"/>
              </a:spcBef>
              <a:buClr>
                <a:srgbClr val="1736B9"/>
              </a:buClr>
              <a:buFont typeface="Arial" panose="020B0604020202020204" pitchFamily="34" charset="0"/>
              <a:buChar char="●"/>
              <a:defRPr sz="2800" b="1">
                <a:solidFill>
                  <a:schemeClr val="tx1"/>
                </a:solidFill>
                <a:latin typeface="Arial" panose="020B0604020202020204" pitchFamily="34" charset="0"/>
                <a:ea typeface="ＭＳ Ｐゴシック" panose="020B0600070205080204" pitchFamily="34" charset="-128"/>
              </a:defRPr>
            </a:lvl1pPr>
            <a:lvl2pPr marL="742950" indent="-285750" algn="l" eaLnBrk="0" hangingPunct="0">
              <a:spcBef>
                <a:spcPct val="20000"/>
              </a:spcBef>
              <a:buClr>
                <a:srgbClr val="1736B9"/>
              </a:buClr>
              <a:buChar char="•"/>
              <a:defRPr sz="2400">
                <a:solidFill>
                  <a:schemeClr val="tx1"/>
                </a:solidFill>
                <a:latin typeface="Arial" panose="020B0604020202020204" pitchFamily="34" charset="0"/>
                <a:ea typeface="ＭＳ Ｐゴシック" panose="020B0600070205080204" pitchFamily="34" charset="-128"/>
              </a:defRPr>
            </a:lvl2pPr>
            <a:lvl3pPr marL="11430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4pPr>
            <a:lvl5pPr marL="2057400" indent="-228600" algn="l" eaLnBrk="0" hangingPunct="0">
              <a:spcBef>
                <a:spcPct val="20000"/>
              </a:spcBef>
              <a:buClr>
                <a:srgbClr val="1736B9"/>
              </a:buClr>
              <a:buChar char="•"/>
              <a:defRPr sz="16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ClrTx/>
              <a:buSzPct val="25000"/>
              <a:buFontTx/>
              <a:buNone/>
            </a:pPr>
            <a:r>
              <a:rPr lang="en-GB" altLang="en-US" sz="750" b="0">
                <a:solidFill>
                  <a:srgbClr val="FFFFFF"/>
                </a:solidFill>
                <a:latin typeface="Helvetica Neue"/>
                <a:ea typeface="Helvetica Neue"/>
                <a:cs typeface="Helvetica Neue"/>
                <a:sym typeface="Helvetica Neue"/>
              </a:rPr>
              <a:t>Key Potential Adopters – THE MARKET!</a:t>
            </a:r>
          </a:p>
        </p:txBody>
      </p:sp>
      <p:sp>
        <p:nvSpPr>
          <p:cNvPr id="9226" name="Shape 140"/>
          <p:cNvSpPr txBox="1">
            <a:spLocks noChangeArrowheads="1"/>
          </p:cNvSpPr>
          <p:nvPr/>
        </p:nvSpPr>
        <p:spPr bwMode="auto">
          <a:xfrm>
            <a:off x="1143000" y="3327798"/>
            <a:ext cx="998935" cy="1097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9" tIns="34275" rIns="68569" bIns="34275"/>
          <a:lstStyle>
            <a:lvl1pPr algn="l" eaLnBrk="0" hangingPunct="0">
              <a:spcBef>
                <a:spcPct val="20000"/>
              </a:spcBef>
              <a:buClr>
                <a:srgbClr val="1736B9"/>
              </a:buClr>
              <a:buFont typeface="Arial" panose="020B0604020202020204" pitchFamily="34" charset="0"/>
              <a:buChar char="●"/>
              <a:defRPr sz="2800" b="1">
                <a:solidFill>
                  <a:schemeClr val="tx1"/>
                </a:solidFill>
                <a:latin typeface="Arial" panose="020B0604020202020204" pitchFamily="34" charset="0"/>
                <a:ea typeface="ＭＳ Ｐゴシック" panose="020B0600070205080204" pitchFamily="34" charset="-128"/>
              </a:defRPr>
            </a:lvl1pPr>
            <a:lvl2pPr marL="742950" indent="-285750" algn="l" eaLnBrk="0" hangingPunct="0">
              <a:spcBef>
                <a:spcPct val="20000"/>
              </a:spcBef>
              <a:buClr>
                <a:srgbClr val="1736B9"/>
              </a:buClr>
              <a:buChar char="•"/>
              <a:defRPr sz="2400">
                <a:solidFill>
                  <a:schemeClr val="tx1"/>
                </a:solidFill>
                <a:latin typeface="Arial" panose="020B0604020202020204" pitchFamily="34" charset="0"/>
                <a:ea typeface="ＭＳ Ｐゴシック" panose="020B0600070205080204" pitchFamily="34" charset="-128"/>
              </a:defRPr>
            </a:lvl2pPr>
            <a:lvl3pPr marL="11430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4pPr>
            <a:lvl5pPr marL="2057400" indent="-228600" algn="l" eaLnBrk="0" hangingPunct="0">
              <a:spcBef>
                <a:spcPct val="20000"/>
              </a:spcBef>
              <a:buClr>
                <a:srgbClr val="1736B9"/>
              </a:buClr>
              <a:buChar char="•"/>
              <a:defRPr sz="16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ClrTx/>
              <a:buFontTx/>
              <a:buNone/>
            </a:pPr>
            <a:r>
              <a:rPr lang="en-GB" altLang="en-US" sz="900" b="0">
                <a:solidFill>
                  <a:srgbClr val="FFFFFF"/>
                </a:solidFill>
                <a:latin typeface="Helvetica Neue"/>
                <a:ea typeface="Helvetica Neue"/>
                <a:cs typeface="Helvetica Neue"/>
                <a:sym typeface="Helvetica Neue"/>
              </a:rPr>
              <a:t>Online Surveying</a:t>
            </a:r>
          </a:p>
          <a:p>
            <a:pPr algn="ctr" eaLnBrk="1" hangingPunct="1">
              <a:spcBef>
                <a:spcPts val="450"/>
              </a:spcBef>
              <a:buClrTx/>
              <a:buNone/>
            </a:pPr>
            <a:r>
              <a:rPr lang="en-GB" altLang="en-US" sz="900" b="0">
                <a:solidFill>
                  <a:srgbClr val="FFFFFF"/>
                </a:solidFill>
                <a:latin typeface="Helvetica Neue"/>
                <a:ea typeface="Helvetica Neue"/>
                <a:cs typeface="Helvetica Neue"/>
                <a:sym typeface="Helvetica Neue"/>
              </a:rPr>
              <a:t>Calling</a:t>
            </a:r>
          </a:p>
          <a:p>
            <a:pPr algn="ctr" eaLnBrk="1" hangingPunct="1">
              <a:spcBef>
                <a:spcPts val="450"/>
              </a:spcBef>
              <a:buClr>
                <a:srgbClr val="FFFFFF"/>
              </a:buClr>
              <a:buFont typeface="Helvetica Neue"/>
              <a:buChar char="•"/>
            </a:pPr>
            <a:r>
              <a:rPr lang="en-GB" altLang="en-US" sz="900" b="0">
                <a:solidFill>
                  <a:srgbClr val="FFFFFF"/>
                </a:solidFill>
                <a:latin typeface="Helvetica Neue"/>
                <a:ea typeface="Helvetica Neue"/>
                <a:cs typeface="Helvetica Neue"/>
                <a:sym typeface="Helvetica Neue"/>
              </a:rPr>
              <a:t>Current edition/Proposal reviewing</a:t>
            </a:r>
          </a:p>
          <a:p>
            <a:pPr algn="ctr" eaLnBrk="1" hangingPunct="1">
              <a:spcBef>
                <a:spcPts val="450"/>
              </a:spcBef>
              <a:buClr>
                <a:srgbClr val="FFFFFF"/>
              </a:buClr>
              <a:buFont typeface="Helvetica Neue"/>
              <a:buChar char="•"/>
            </a:pPr>
            <a:r>
              <a:rPr lang="en-GB" altLang="en-US" sz="900" b="0">
                <a:solidFill>
                  <a:srgbClr val="FFFFFF"/>
                </a:solidFill>
                <a:latin typeface="Helvetica Neue"/>
                <a:ea typeface="Helvetica Neue"/>
                <a:cs typeface="Helvetica Neue"/>
                <a:sym typeface="Helvetica Neue"/>
              </a:rPr>
              <a:t>Top target list</a:t>
            </a:r>
          </a:p>
        </p:txBody>
      </p:sp>
      <p:sp>
        <p:nvSpPr>
          <p:cNvPr id="9227" name="Shape 141"/>
          <p:cNvSpPr>
            <a:spLocks noChangeArrowheads="1"/>
          </p:cNvSpPr>
          <p:nvPr/>
        </p:nvSpPr>
        <p:spPr bwMode="auto">
          <a:xfrm>
            <a:off x="2181192" y="2438611"/>
            <a:ext cx="485775" cy="647700"/>
          </a:xfrm>
          <a:prstGeom prst="upDownArrow">
            <a:avLst>
              <a:gd name="adj1" fmla="val 50000"/>
              <a:gd name="adj2" fmla="val 26667"/>
            </a:avLst>
          </a:prstGeom>
          <a:solidFill>
            <a:srgbClr val="FC1021"/>
          </a:solidFill>
          <a:ln w="9525">
            <a:solidFill>
              <a:schemeClr val="tx1"/>
            </a:solidFill>
            <a:miter lim="800000"/>
            <a:headEnd/>
            <a:tailEnd/>
          </a:ln>
        </p:spPr>
        <p:txBody>
          <a:bodyPr lIns="68569" tIns="68569" rIns="68569" bIns="68569" anchor="ctr"/>
          <a:lstStyle>
            <a:lvl1pPr algn="l" eaLnBrk="0" hangingPunct="0">
              <a:spcBef>
                <a:spcPct val="20000"/>
              </a:spcBef>
              <a:buClr>
                <a:srgbClr val="1736B9"/>
              </a:buClr>
              <a:buFont typeface="Arial" panose="020B0604020202020204" pitchFamily="34" charset="0"/>
              <a:buChar char="●"/>
              <a:defRPr sz="2800" b="1">
                <a:solidFill>
                  <a:schemeClr val="tx1"/>
                </a:solidFill>
                <a:latin typeface="Arial" panose="020B0604020202020204" pitchFamily="34" charset="0"/>
                <a:ea typeface="ＭＳ Ｐゴシック" panose="020B0600070205080204" pitchFamily="34" charset="-128"/>
              </a:defRPr>
            </a:lvl1pPr>
            <a:lvl2pPr marL="742950" indent="-285750" algn="l" eaLnBrk="0" hangingPunct="0">
              <a:spcBef>
                <a:spcPct val="20000"/>
              </a:spcBef>
              <a:buClr>
                <a:srgbClr val="1736B9"/>
              </a:buClr>
              <a:buChar char="•"/>
              <a:defRPr sz="2400">
                <a:solidFill>
                  <a:schemeClr val="tx1"/>
                </a:solidFill>
                <a:latin typeface="Arial" panose="020B0604020202020204" pitchFamily="34" charset="0"/>
                <a:ea typeface="ＭＳ Ｐゴシック" panose="020B0600070205080204" pitchFamily="34" charset="-128"/>
              </a:defRPr>
            </a:lvl2pPr>
            <a:lvl3pPr marL="11430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4pPr>
            <a:lvl5pPr marL="2057400" indent="-228600" algn="l" eaLnBrk="0" hangingPunct="0">
              <a:spcBef>
                <a:spcPct val="20000"/>
              </a:spcBef>
              <a:buClr>
                <a:srgbClr val="1736B9"/>
              </a:buClr>
              <a:buChar char="•"/>
              <a:defRPr sz="16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ClrTx/>
              <a:buFontTx/>
              <a:buNone/>
            </a:pPr>
            <a:endParaRPr lang="en-US" altLang="en-US" sz="750" b="0">
              <a:latin typeface="HelveticaNeue-Light" pitchFamily="34" charset="0"/>
            </a:endParaRPr>
          </a:p>
        </p:txBody>
      </p:sp>
      <p:sp>
        <p:nvSpPr>
          <p:cNvPr id="9228" name="Shape 142"/>
          <p:cNvSpPr txBox="1">
            <a:spLocks noChangeArrowheads="1"/>
          </p:cNvSpPr>
          <p:nvPr/>
        </p:nvSpPr>
        <p:spPr bwMode="auto">
          <a:xfrm rot="5400000">
            <a:off x="2178844" y="2765823"/>
            <a:ext cx="519113"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9" tIns="34275" rIns="68569" bIns="34275" anchor="ctr"/>
          <a:lstStyle>
            <a:lvl1pPr algn="l" eaLnBrk="0" hangingPunct="0">
              <a:spcBef>
                <a:spcPct val="20000"/>
              </a:spcBef>
              <a:buClr>
                <a:srgbClr val="1736B9"/>
              </a:buClr>
              <a:buFont typeface="Arial" panose="020B0604020202020204" pitchFamily="34" charset="0"/>
              <a:buChar char="●"/>
              <a:defRPr sz="2800" b="1">
                <a:solidFill>
                  <a:schemeClr val="tx1"/>
                </a:solidFill>
                <a:latin typeface="Arial" panose="020B0604020202020204" pitchFamily="34" charset="0"/>
                <a:ea typeface="ＭＳ Ｐゴシック" panose="020B0600070205080204" pitchFamily="34" charset="-128"/>
              </a:defRPr>
            </a:lvl1pPr>
            <a:lvl2pPr marL="742950" indent="-285750" algn="l" eaLnBrk="0" hangingPunct="0">
              <a:spcBef>
                <a:spcPct val="20000"/>
              </a:spcBef>
              <a:buClr>
                <a:srgbClr val="1736B9"/>
              </a:buClr>
              <a:buChar char="•"/>
              <a:defRPr sz="2400">
                <a:solidFill>
                  <a:schemeClr val="tx1"/>
                </a:solidFill>
                <a:latin typeface="Arial" panose="020B0604020202020204" pitchFamily="34" charset="0"/>
                <a:ea typeface="ＭＳ Ｐゴシック" panose="020B0600070205080204" pitchFamily="34" charset="-128"/>
              </a:defRPr>
            </a:lvl2pPr>
            <a:lvl3pPr marL="11430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4pPr>
            <a:lvl5pPr marL="2057400" indent="-228600" algn="l" eaLnBrk="0" hangingPunct="0">
              <a:spcBef>
                <a:spcPct val="20000"/>
              </a:spcBef>
              <a:buClr>
                <a:srgbClr val="1736B9"/>
              </a:buClr>
              <a:buChar char="•"/>
              <a:defRPr sz="16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ClrTx/>
              <a:buFontTx/>
              <a:buNone/>
            </a:pPr>
            <a:endParaRPr lang="en-US" altLang="en-US" sz="750" b="0" dirty="0">
              <a:solidFill>
                <a:srgbClr val="000000"/>
              </a:solidFill>
              <a:latin typeface="Helvetica Neue"/>
              <a:ea typeface="Helvetica Neue"/>
              <a:cs typeface="Helvetica Neue"/>
              <a:sym typeface="Helvetica Neue"/>
            </a:endParaRPr>
          </a:p>
        </p:txBody>
      </p:sp>
      <p:sp>
        <p:nvSpPr>
          <p:cNvPr id="9229" name="Shape 143"/>
          <p:cNvSpPr txBox="1">
            <a:spLocks noChangeArrowheads="1"/>
          </p:cNvSpPr>
          <p:nvPr/>
        </p:nvSpPr>
        <p:spPr bwMode="auto">
          <a:xfrm>
            <a:off x="2052041" y="1806179"/>
            <a:ext cx="6477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9" tIns="34275" rIns="68569" bIns="34275"/>
          <a:lstStyle>
            <a:lvl1pPr algn="l" eaLnBrk="0" hangingPunct="0">
              <a:spcBef>
                <a:spcPct val="20000"/>
              </a:spcBef>
              <a:buClr>
                <a:srgbClr val="1736B9"/>
              </a:buClr>
              <a:buFont typeface="Arial" panose="020B0604020202020204" pitchFamily="34" charset="0"/>
              <a:buChar char="●"/>
              <a:defRPr sz="2800" b="1">
                <a:solidFill>
                  <a:schemeClr val="tx1"/>
                </a:solidFill>
                <a:latin typeface="Arial" panose="020B0604020202020204" pitchFamily="34" charset="0"/>
                <a:ea typeface="ＭＳ Ｐゴシック" panose="020B0600070205080204" pitchFamily="34" charset="-128"/>
              </a:defRPr>
            </a:lvl1pPr>
            <a:lvl2pPr marL="742950" indent="-285750" algn="l" eaLnBrk="0" hangingPunct="0">
              <a:spcBef>
                <a:spcPct val="20000"/>
              </a:spcBef>
              <a:buClr>
                <a:srgbClr val="1736B9"/>
              </a:buClr>
              <a:buChar char="•"/>
              <a:defRPr sz="2400">
                <a:solidFill>
                  <a:schemeClr val="tx1"/>
                </a:solidFill>
                <a:latin typeface="Arial" panose="020B0604020202020204" pitchFamily="34" charset="0"/>
                <a:ea typeface="ＭＳ Ｐゴシック" panose="020B0600070205080204" pitchFamily="34" charset="-128"/>
              </a:defRPr>
            </a:lvl2pPr>
            <a:lvl3pPr marL="11430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4pPr>
            <a:lvl5pPr marL="2057400" indent="-228600" algn="l" eaLnBrk="0" hangingPunct="0">
              <a:spcBef>
                <a:spcPct val="20000"/>
              </a:spcBef>
              <a:buClr>
                <a:srgbClr val="1736B9"/>
              </a:buClr>
              <a:buChar char="•"/>
              <a:defRPr sz="16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ClrTx/>
              <a:buSzPct val="25000"/>
              <a:buFontTx/>
              <a:buNone/>
            </a:pPr>
            <a:r>
              <a:rPr lang="en-GB" altLang="en-US" sz="900" b="0" dirty="0">
                <a:solidFill>
                  <a:srgbClr val="000000"/>
                </a:solidFill>
                <a:latin typeface="Helvetica Neue"/>
                <a:ea typeface="Helvetica Neue"/>
                <a:cs typeface="Helvetica Neue"/>
                <a:sym typeface="Helvetica Neue"/>
              </a:rPr>
              <a:t>Project start!</a:t>
            </a:r>
          </a:p>
        </p:txBody>
      </p:sp>
      <p:sp>
        <p:nvSpPr>
          <p:cNvPr id="9230" name="Shape 144"/>
          <p:cNvSpPr txBox="1">
            <a:spLocks noChangeArrowheads="1"/>
          </p:cNvSpPr>
          <p:nvPr/>
        </p:nvSpPr>
        <p:spPr bwMode="auto">
          <a:xfrm>
            <a:off x="2087167" y="3327798"/>
            <a:ext cx="716756" cy="753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9" tIns="34275" rIns="68569" bIns="34275"/>
          <a:lstStyle>
            <a:lvl1pPr algn="l" eaLnBrk="0" hangingPunct="0">
              <a:spcBef>
                <a:spcPct val="20000"/>
              </a:spcBef>
              <a:buClr>
                <a:srgbClr val="1736B9"/>
              </a:buClr>
              <a:buFont typeface="Arial" panose="020B0604020202020204" pitchFamily="34" charset="0"/>
              <a:buChar char="●"/>
              <a:defRPr sz="2800" b="1">
                <a:solidFill>
                  <a:schemeClr val="tx1"/>
                </a:solidFill>
                <a:latin typeface="Arial" panose="020B0604020202020204" pitchFamily="34" charset="0"/>
                <a:ea typeface="ＭＳ Ｐゴシック" panose="020B0600070205080204" pitchFamily="34" charset="-128"/>
              </a:defRPr>
            </a:lvl1pPr>
            <a:lvl2pPr marL="742950" indent="-285750" algn="l" eaLnBrk="0" hangingPunct="0">
              <a:spcBef>
                <a:spcPct val="20000"/>
              </a:spcBef>
              <a:buClr>
                <a:srgbClr val="1736B9"/>
              </a:buClr>
              <a:buChar char="•"/>
              <a:defRPr sz="2400">
                <a:solidFill>
                  <a:schemeClr val="tx1"/>
                </a:solidFill>
                <a:latin typeface="Arial" panose="020B0604020202020204" pitchFamily="34" charset="0"/>
                <a:ea typeface="ＭＳ Ｐゴシック" panose="020B0600070205080204" pitchFamily="34" charset="-128"/>
              </a:defRPr>
            </a:lvl2pPr>
            <a:lvl3pPr marL="11430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4pPr>
            <a:lvl5pPr marL="2057400" indent="-228600" algn="l" eaLnBrk="0" hangingPunct="0">
              <a:spcBef>
                <a:spcPct val="20000"/>
              </a:spcBef>
              <a:buClr>
                <a:srgbClr val="1736B9"/>
              </a:buClr>
              <a:buChar char="•"/>
              <a:defRPr sz="16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ClrTx/>
              <a:buFontTx/>
              <a:buNone/>
            </a:pPr>
            <a:r>
              <a:rPr lang="en-GB" altLang="en-US" sz="900" b="0">
                <a:solidFill>
                  <a:srgbClr val="FFFFFF"/>
                </a:solidFill>
                <a:latin typeface="Helvetica Neue"/>
                <a:ea typeface="Helvetica Neue"/>
                <a:cs typeface="Helvetica Neue"/>
                <a:sym typeface="Helvetica Neue"/>
              </a:rPr>
              <a:t>Author search</a:t>
            </a:r>
          </a:p>
          <a:p>
            <a:pPr algn="ctr" eaLnBrk="1" hangingPunct="1">
              <a:spcBef>
                <a:spcPct val="0"/>
              </a:spcBef>
              <a:buClrTx/>
              <a:buFontTx/>
              <a:buNone/>
            </a:pPr>
            <a:endParaRPr lang="en-US" altLang="en-US" sz="900" b="0">
              <a:solidFill>
                <a:srgbClr val="FFFFFF"/>
              </a:solidFill>
              <a:latin typeface="Helvetica Neue"/>
              <a:ea typeface="Helvetica Neue"/>
              <a:cs typeface="Helvetica Neue"/>
              <a:sym typeface="Helvetica Neue"/>
            </a:endParaRPr>
          </a:p>
          <a:p>
            <a:pPr algn="ctr" eaLnBrk="1" hangingPunct="1">
              <a:spcBef>
                <a:spcPct val="0"/>
              </a:spcBef>
              <a:buClr>
                <a:srgbClr val="FFFFFF"/>
              </a:buClr>
              <a:buFont typeface="Helvetica Neue"/>
              <a:buChar char="•"/>
            </a:pPr>
            <a:r>
              <a:rPr lang="en-GB" altLang="en-US" sz="900" b="0">
                <a:solidFill>
                  <a:srgbClr val="FFFFFF"/>
                </a:solidFill>
                <a:latin typeface="Helvetica Neue"/>
                <a:ea typeface="Helvetica Neue"/>
                <a:cs typeface="Helvetica Neue"/>
                <a:sym typeface="Helvetica Neue"/>
              </a:rPr>
              <a:t>Proposal reviews</a:t>
            </a:r>
          </a:p>
        </p:txBody>
      </p:sp>
      <p:sp>
        <p:nvSpPr>
          <p:cNvPr id="9231" name="Shape 145"/>
          <p:cNvSpPr>
            <a:spLocks noChangeArrowheads="1"/>
          </p:cNvSpPr>
          <p:nvPr/>
        </p:nvSpPr>
        <p:spPr bwMode="auto">
          <a:xfrm>
            <a:off x="3168254" y="2445544"/>
            <a:ext cx="485775" cy="647700"/>
          </a:xfrm>
          <a:prstGeom prst="upDownArrow">
            <a:avLst>
              <a:gd name="adj1" fmla="val 50000"/>
              <a:gd name="adj2" fmla="val 26667"/>
            </a:avLst>
          </a:prstGeom>
          <a:solidFill>
            <a:srgbClr val="FC1021"/>
          </a:solidFill>
          <a:ln w="9525">
            <a:solidFill>
              <a:schemeClr val="tx1"/>
            </a:solidFill>
            <a:miter lim="800000"/>
            <a:headEnd/>
            <a:tailEnd/>
          </a:ln>
        </p:spPr>
        <p:txBody>
          <a:bodyPr lIns="68569" tIns="68569" rIns="68569" bIns="68569" anchor="ctr"/>
          <a:lstStyle>
            <a:lvl1pPr algn="l" eaLnBrk="0" hangingPunct="0">
              <a:spcBef>
                <a:spcPct val="20000"/>
              </a:spcBef>
              <a:buClr>
                <a:srgbClr val="1736B9"/>
              </a:buClr>
              <a:buFont typeface="Arial" panose="020B0604020202020204" pitchFamily="34" charset="0"/>
              <a:buChar char="●"/>
              <a:defRPr sz="2800" b="1">
                <a:solidFill>
                  <a:schemeClr val="tx1"/>
                </a:solidFill>
                <a:latin typeface="Arial" panose="020B0604020202020204" pitchFamily="34" charset="0"/>
                <a:ea typeface="ＭＳ Ｐゴシック" panose="020B0600070205080204" pitchFamily="34" charset="-128"/>
              </a:defRPr>
            </a:lvl1pPr>
            <a:lvl2pPr marL="742950" indent="-285750" algn="l" eaLnBrk="0" hangingPunct="0">
              <a:spcBef>
                <a:spcPct val="20000"/>
              </a:spcBef>
              <a:buClr>
                <a:srgbClr val="1736B9"/>
              </a:buClr>
              <a:buChar char="•"/>
              <a:defRPr sz="2400">
                <a:solidFill>
                  <a:schemeClr val="tx1"/>
                </a:solidFill>
                <a:latin typeface="Arial" panose="020B0604020202020204" pitchFamily="34" charset="0"/>
                <a:ea typeface="ＭＳ Ｐゴシック" panose="020B0600070205080204" pitchFamily="34" charset="-128"/>
              </a:defRPr>
            </a:lvl2pPr>
            <a:lvl3pPr marL="11430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4pPr>
            <a:lvl5pPr marL="2057400" indent="-228600" algn="l" eaLnBrk="0" hangingPunct="0">
              <a:spcBef>
                <a:spcPct val="20000"/>
              </a:spcBef>
              <a:buClr>
                <a:srgbClr val="1736B9"/>
              </a:buClr>
              <a:buChar char="•"/>
              <a:defRPr sz="16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ClrTx/>
              <a:buFontTx/>
              <a:buNone/>
            </a:pPr>
            <a:endParaRPr lang="en-US" altLang="en-US" sz="750" b="0">
              <a:latin typeface="HelveticaNeue-Light" pitchFamily="34" charset="0"/>
            </a:endParaRPr>
          </a:p>
        </p:txBody>
      </p:sp>
      <p:sp>
        <p:nvSpPr>
          <p:cNvPr id="9232" name="Shape 146"/>
          <p:cNvSpPr txBox="1">
            <a:spLocks noChangeArrowheads="1"/>
          </p:cNvSpPr>
          <p:nvPr/>
        </p:nvSpPr>
        <p:spPr bwMode="auto">
          <a:xfrm rot="5400000">
            <a:off x="3166221" y="2808161"/>
            <a:ext cx="519113"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9" tIns="34275" rIns="68569" bIns="34275" anchor="ctr"/>
          <a:lstStyle>
            <a:lvl1pPr algn="l" eaLnBrk="0" hangingPunct="0">
              <a:spcBef>
                <a:spcPct val="20000"/>
              </a:spcBef>
              <a:buClr>
                <a:srgbClr val="1736B9"/>
              </a:buClr>
              <a:buFont typeface="Arial" panose="020B0604020202020204" pitchFamily="34" charset="0"/>
              <a:buChar char="●"/>
              <a:defRPr sz="2800" b="1">
                <a:solidFill>
                  <a:schemeClr val="tx1"/>
                </a:solidFill>
                <a:latin typeface="Arial" panose="020B0604020202020204" pitchFamily="34" charset="0"/>
                <a:ea typeface="ＭＳ Ｐゴシック" panose="020B0600070205080204" pitchFamily="34" charset="-128"/>
              </a:defRPr>
            </a:lvl1pPr>
            <a:lvl2pPr marL="742950" indent="-285750" algn="l" eaLnBrk="0" hangingPunct="0">
              <a:spcBef>
                <a:spcPct val="20000"/>
              </a:spcBef>
              <a:buClr>
                <a:srgbClr val="1736B9"/>
              </a:buClr>
              <a:buChar char="•"/>
              <a:defRPr sz="2400">
                <a:solidFill>
                  <a:schemeClr val="tx1"/>
                </a:solidFill>
                <a:latin typeface="Arial" panose="020B0604020202020204" pitchFamily="34" charset="0"/>
                <a:ea typeface="ＭＳ Ｐゴシック" panose="020B0600070205080204" pitchFamily="34" charset="-128"/>
              </a:defRPr>
            </a:lvl2pPr>
            <a:lvl3pPr marL="11430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4pPr>
            <a:lvl5pPr marL="2057400" indent="-228600" algn="l" eaLnBrk="0" hangingPunct="0">
              <a:spcBef>
                <a:spcPct val="20000"/>
              </a:spcBef>
              <a:buClr>
                <a:srgbClr val="1736B9"/>
              </a:buClr>
              <a:buChar char="•"/>
              <a:defRPr sz="16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ClrTx/>
              <a:buFontTx/>
              <a:buNone/>
            </a:pPr>
            <a:endParaRPr lang="en-US" altLang="en-US" sz="750" b="0">
              <a:solidFill>
                <a:srgbClr val="000000"/>
              </a:solidFill>
              <a:latin typeface="Helvetica Neue"/>
              <a:ea typeface="Helvetica Neue"/>
              <a:cs typeface="Helvetica Neue"/>
              <a:sym typeface="Helvetica Neue"/>
            </a:endParaRPr>
          </a:p>
        </p:txBody>
      </p:sp>
      <p:sp>
        <p:nvSpPr>
          <p:cNvPr id="9233" name="Shape 147"/>
          <p:cNvSpPr txBox="1">
            <a:spLocks noChangeArrowheads="1"/>
          </p:cNvSpPr>
          <p:nvPr/>
        </p:nvSpPr>
        <p:spPr bwMode="auto">
          <a:xfrm>
            <a:off x="2681288" y="1837345"/>
            <a:ext cx="594122"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9" tIns="34275" rIns="68569" bIns="34275"/>
          <a:lstStyle>
            <a:lvl1pPr algn="l" eaLnBrk="0" hangingPunct="0">
              <a:spcBef>
                <a:spcPct val="20000"/>
              </a:spcBef>
              <a:buClr>
                <a:srgbClr val="1736B9"/>
              </a:buClr>
              <a:buFont typeface="Arial" panose="020B0604020202020204" pitchFamily="34" charset="0"/>
              <a:buChar char="●"/>
              <a:defRPr sz="2800" b="1">
                <a:solidFill>
                  <a:schemeClr val="tx1"/>
                </a:solidFill>
                <a:latin typeface="Arial" panose="020B0604020202020204" pitchFamily="34" charset="0"/>
                <a:ea typeface="ＭＳ Ｐゴシック" panose="020B0600070205080204" pitchFamily="34" charset="-128"/>
              </a:defRPr>
            </a:lvl1pPr>
            <a:lvl2pPr marL="742950" indent="-285750" algn="l" eaLnBrk="0" hangingPunct="0">
              <a:spcBef>
                <a:spcPct val="20000"/>
              </a:spcBef>
              <a:buClr>
                <a:srgbClr val="1736B9"/>
              </a:buClr>
              <a:buChar char="•"/>
              <a:defRPr sz="2400">
                <a:solidFill>
                  <a:schemeClr val="tx1"/>
                </a:solidFill>
                <a:latin typeface="Arial" panose="020B0604020202020204" pitchFamily="34" charset="0"/>
                <a:ea typeface="ＭＳ Ｐゴシック" panose="020B0600070205080204" pitchFamily="34" charset="-128"/>
              </a:defRPr>
            </a:lvl2pPr>
            <a:lvl3pPr marL="11430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4pPr>
            <a:lvl5pPr marL="2057400" indent="-228600" algn="l" eaLnBrk="0" hangingPunct="0">
              <a:spcBef>
                <a:spcPct val="20000"/>
              </a:spcBef>
              <a:buClr>
                <a:srgbClr val="1736B9"/>
              </a:buClr>
              <a:buChar char="•"/>
              <a:defRPr sz="16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ClrTx/>
              <a:buSzPct val="25000"/>
              <a:buFontTx/>
              <a:buNone/>
            </a:pPr>
            <a:r>
              <a:rPr lang="en-GB" altLang="en-US" sz="900" b="0" dirty="0">
                <a:solidFill>
                  <a:srgbClr val="000000"/>
                </a:solidFill>
                <a:latin typeface="Helvetica Neue"/>
                <a:ea typeface="Helvetica Neue"/>
                <a:cs typeface="Helvetica Neue"/>
                <a:sym typeface="Helvetica Neue"/>
              </a:rPr>
              <a:t>Sign author!</a:t>
            </a:r>
          </a:p>
        </p:txBody>
      </p:sp>
      <p:sp>
        <p:nvSpPr>
          <p:cNvPr id="9234" name="Shape 148"/>
          <p:cNvSpPr txBox="1">
            <a:spLocks noChangeArrowheads="1"/>
          </p:cNvSpPr>
          <p:nvPr/>
        </p:nvSpPr>
        <p:spPr bwMode="auto">
          <a:xfrm>
            <a:off x="3059906" y="3381375"/>
            <a:ext cx="701279" cy="959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9" tIns="34275" rIns="68569" bIns="34275"/>
          <a:lstStyle>
            <a:lvl1pPr algn="l" eaLnBrk="0" hangingPunct="0">
              <a:spcBef>
                <a:spcPct val="20000"/>
              </a:spcBef>
              <a:buClr>
                <a:srgbClr val="1736B9"/>
              </a:buClr>
              <a:buFont typeface="Arial" panose="020B0604020202020204" pitchFamily="34" charset="0"/>
              <a:buChar char="●"/>
              <a:defRPr sz="2800" b="1">
                <a:solidFill>
                  <a:schemeClr val="tx1"/>
                </a:solidFill>
                <a:latin typeface="Arial" panose="020B0604020202020204" pitchFamily="34" charset="0"/>
                <a:ea typeface="ＭＳ Ｐゴシック" panose="020B0600070205080204" pitchFamily="34" charset="-128"/>
              </a:defRPr>
            </a:lvl1pPr>
            <a:lvl2pPr marL="742950" indent="-285750" algn="l" eaLnBrk="0" hangingPunct="0">
              <a:spcBef>
                <a:spcPct val="20000"/>
              </a:spcBef>
              <a:buClr>
                <a:srgbClr val="1736B9"/>
              </a:buClr>
              <a:buChar char="•"/>
              <a:defRPr sz="2400">
                <a:solidFill>
                  <a:schemeClr val="tx1"/>
                </a:solidFill>
                <a:latin typeface="Arial" panose="020B0604020202020204" pitchFamily="34" charset="0"/>
                <a:ea typeface="ＭＳ Ｐゴシック" panose="020B0600070205080204" pitchFamily="34" charset="-128"/>
              </a:defRPr>
            </a:lvl2pPr>
            <a:lvl3pPr marL="11430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4pPr>
            <a:lvl5pPr marL="2057400" indent="-228600" algn="l" eaLnBrk="0" hangingPunct="0">
              <a:spcBef>
                <a:spcPct val="20000"/>
              </a:spcBef>
              <a:buClr>
                <a:srgbClr val="1736B9"/>
              </a:buClr>
              <a:buChar char="•"/>
              <a:defRPr sz="16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Clr>
                <a:srgbClr val="FFFFFF"/>
              </a:buClr>
              <a:buFont typeface="Helvetica Neue"/>
              <a:buChar char="•"/>
            </a:pPr>
            <a:r>
              <a:rPr lang="en-GB" altLang="en-US" sz="900" b="0">
                <a:solidFill>
                  <a:srgbClr val="FFFFFF"/>
                </a:solidFill>
                <a:latin typeface="Helvetica Neue"/>
                <a:ea typeface="Helvetica Neue"/>
                <a:cs typeface="Helvetica Neue"/>
                <a:sym typeface="Helvetica Neue"/>
              </a:rPr>
              <a:t>Individual chapter reviews</a:t>
            </a:r>
          </a:p>
          <a:p>
            <a:pPr algn="ctr" eaLnBrk="1" hangingPunct="1">
              <a:spcBef>
                <a:spcPts val="450"/>
              </a:spcBef>
              <a:buClr>
                <a:srgbClr val="FFFFFF"/>
              </a:buClr>
              <a:buFont typeface="Helvetica Neue"/>
              <a:buChar char="•"/>
            </a:pPr>
            <a:r>
              <a:rPr lang="en-GB" altLang="en-US" sz="900" b="0">
                <a:solidFill>
                  <a:srgbClr val="FFFFFF"/>
                </a:solidFill>
                <a:latin typeface="Helvetica Neue"/>
                <a:ea typeface="Helvetica Neue"/>
                <a:cs typeface="Helvetica Neue"/>
                <a:sym typeface="Helvetica Neue"/>
              </a:rPr>
              <a:t>Project document created</a:t>
            </a:r>
          </a:p>
        </p:txBody>
      </p:sp>
      <p:sp>
        <p:nvSpPr>
          <p:cNvPr id="9235" name="Shape 149"/>
          <p:cNvSpPr txBox="1">
            <a:spLocks noChangeArrowheads="1"/>
          </p:cNvSpPr>
          <p:nvPr/>
        </p:nvSpPr>
        <p:spPr bwMode="auto">
          <a:xfrm>
            <a:off x="3292880" y="1889522"/>
            <a:ext cx="863203" cy="205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9" tIns="34275" rIns="68569" bIns="34275"/>
          <a:lstStyle>
            <a:lvl1pPr algn="l" eaLnBrk="0" hangingPunct="0">
              <a:spcBef>
                <a:spcPct val="20000"/>
              </a:spcBef>
              <a:buClr>
                <a:srgbClr val="1736B9"/>
              </a:buClr>
              <a:buFont typeface="Arial" panose="020B0604020202020204" pitchFamily="34" charset="0"/>
              <a:buChar char="●"/>
              <a:defRPr sz="2800" b="1">
                <a:solidFill>
                  <a:schemeClr val="tx1"/>
                </a:solidFill>
                <a:latin typeface="Arial" panose="020B0604020202020204" pitchFamily="34" charset="0"/>
                <a:ea typeface="ＭＳ Ｐゴシック" panose="020B0600070205080204" pitchFamily="34" charset="-128"/>
              </a:defRPr>
            </a:lvl1pPr>
            <a:lvl2pPr marL="742950" indent="-285750" algn="l" eaLnBrk="0" hangingPunct="0">
              <a:spcBef>
                <a:spcPct val="20000"/>
              </a:spcBef>
              <a:buClr>
                <a:srgbClr val="1736B9"/>
              </a:buClr>
              <a:buChar char="•"/>
              <a:defRPr sz="2400">
                <a:solidFill>
                  <a:schemeClr val="tx1"/>
                </a:solidFill>
                <a:latin typeface="Arial" panose="020B0604020202020204" pitchFamily="34" charset="0"/>
                <a:ea typeface="ＭＳ Ｐゴシック" panose="020B0600070205080204" pitchFamily="34" charset="-128"/>
              </a:defRPr>
            </a:lvl2pPr>
            <a:lvl3pPr marL="11430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4pPr>
            <a:lvl5pPr marL="2057400" indent="-228600" algn="l" eaLnBrk="0" hangingPunct="0">
              <a:spcBef>
                <a:spcPct val="20000"/>
              </a:spcBef>
              <a:buClr>
                <a:srgbClr val="1736B9"/>
              </a:buClr>
              <a:buChar char="•"/>
              <a:defRPr sz="16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ClrTx/>
              <a:buSzPct val="25000"/>
              <a:buFontTx/>
              <a:buNone/>
            </a:pPr>
            <a:r>
              <a:rPr lang="en-GB" altLang="en-US" sz="900" b="0" dirty="0">
                <a:solidFill>
                  <a:srgbClr val="000000"/>
                </a:solidFill>
                <a:latin typeface="Helvetica Neue"/>
                <a:ea typeface="Helvetica Neue"/>
                <a:cs typeface="Helvetica Neue"/>
                <a:sym typeface="Helvetica Neue"/>
              </a:rPr>
              <a:t>Writing begins</a:t>
            </a:r>
          </a:p>
        </p:txBody>
      </p:sp>
      <p:sp>
        <p:nvSpPr>
          <p:cNvPr id="9236" name="Shape 150"/>
          <p:cNvSpPr>
            <a:spLocks noChangeArrowheads="1"/>
          </p:cNvSpPr>
          <p:nvPr/>
        </p:nvSpPr>
        <p:spPr bwMode="auto">
          <a:xfrm>
            <a:off x="4031456" y="2445544"/>
            <a:ext cx="485775" cy="647700"/>
          </a:xfrm>
          <a:prstGeom prst="upDownArrow">
            <a:avLst>
              <a:gd name="adj1" fmla="val 50000"/>
              <a:gd name="adj2" fmla="val 26667"/>
            </a:avLst>
          </a:prstGeom>
          <a:solidFill>
            <a:srgbClr val="FC1021"/>
          </a:solidFill>
          <a:ln w="9525">
            <a:solidFill>
              <a:schemeClr val="tx1"/>
            </a:solidFill>
            <a:miter lim="800000"/>
            <a:headEnd/>
            <a:tailEnd/>
          </a:ln>
        </p:spPr>
        <p:txBody>
          <a:bodyPr lIns="68569" tIns="68569" rIns="68569" bIns="68569" anchor="ctr"/>
          <a:lstStyle>
            <a:lvl1pPr algn="l" eaLnBrk="0" hangingPunct="0">
              <a:spcBef>
                <a:spcPct val="20000"/>
              </a:spcBef>
              <a:buClr>
                <a:srgbClr val="1736B9"/>
              </a:buClr>
              <a:buFont typeface="Arial" panose="020B0604020202020204" pitchFamily="34" charset="0"/>
              <a:buChar char="●"/>
              <a:defRPr sz="2800" b="1">
                <a:solidFill>
                  <a:schemeClr val="tx1"/>
                </a:solidFill>
                <a:latin typeface="Arial" panose="020B0604020202020204" pitchFamily="34" charset="0"/>
                <a:ea typeface="ＭＳ Ｐゴシック" panose="020B0600070205080204" pitchFamily="34" charset="-128"/>
              </a:defRPr>
            </a:lvl1pPr>
            <a:lvl2pPr marL="742950" indent="-285750" algn="l" eaLnBrk="0" hangingPunct="0">
              <a:spcBef>
                <a:spcPct val="20000"/>
              </a:spcBef>
              <a:buClr>
                <a:srgbClr val="1736B9"/>
              </a:buClr>
              <a:buChar char="•"/>
              <a:defRPr sz="2400">
                <a:solidFill>
                  <a:schemeClr val="tx1"/>
                </a:solidFill>
                <a:latin typeface="Arial" panose="020B0604020202020204" pitchFamily="34" charset="0"/>
                <a:ea typeface="ＭＳ Ｐゴシック" panose="020B0600070205080204" pitchFamily="34" charset="-128"/>
              </a:defRPr>
            </a:lvl2pPr>
            <a:lvl3pPr marL="11430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4pPr>
            <a:lvl5pPr marL="2057400" indent="-228600" algn="l" eaLnBrk="0" hangingPunct="0">
              <a:spcBef>
                <a:spcPct val="20000"/>
              </a:spcBef>
              <a:buClr>
                <a:srgbClr val="1736B9"/>
              </a:buClr>
              <a:buChar char="•"/>
              <a:defRPr sz="16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ClrTx/>
              <a:buFontTx/>
              <a:buNone/>
            </a:pPr>
            <a:endParaRPr lang="en-US" altLang="en-US" sz="750" b="0">
              <a:latin typeface="HelveticaNeue-Light" pitchFamily="34" charset="0"/>
            </a:endParaRPr>
          </a:p>
        </p:txBody>
      </p:sp>
      <p:sp>
        <p:nvSpPr>
          <p:cNvPr id="9237" name="Shape 151"/>
          <p:cNvSpPr txBox="1">
            <a:spLocks noChangeArrowheads="1"/>
          </p:cNvSpPr>
          <p:nvPr/>
        </p:nvSpPr>
        <p:spPr bwMode="auto">
          <a:xfrm rot="5400000">
            <a:off x="3860391" y="2961085"/>
            <a:ext cx="804863"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9" tIns="34275" rIns="68569" bIns="34275" anchor="ctr"/>
          <a:lstStyle>
            <a:lvl1pPr algn="l" eaLnBrk="0" hangingPunct="0">
              <a:spcBef>
                <a:spcPct val="20000"/>
              </a:spcBef>
              <a:buClr>
                <a:srgbClr val="1736B9"/>
              </a:buClr>
              <a:buFont typeface="Arial" panose="020B0604020202020204" pitchFamily="34" charset="0"/>
              <a:buChar char="●"/>
              <a:defRPr sz="2800" b="1">
                <a:solidFill>
                  <a:schemeClr val="tx1"/>
                </a:solidFill>
                <a:latin typeface="Arial" panose="020B0604020202020204" pitchFamily="34" charset="0"/>
                <a:ea typeface="ＭＳ Ｐゴシック" panose="020B0600070205080204" pitchFamily="34" charset="-128"/>
              </a:defRPr>
            </a:lvl1pPr>
            <a:lvl2pPr marL="742950" indent="-285750" algn="l" eaLnBrk="0" hangingPunct="0">
              <a:spcBef>
                <a:spcPct val="20000"/>
              </a:spcBef>
              <a:buClr>
                <a:srgbClr val="1736B9"/>
              </a:buClr>
              <a:buChar char="•"/>
              <a:defRPr sz="2400">
                <a:solidFill>
                  <a:schemeClr val="tx1"/>
                </a:solidFill>
                <a:latin typeface="Arial" panose="020B0604020202020204" pitchFamily="34" charset="0"/>
                <a:ea typeface="ＭＳ Ｐゴシック" panose="020B0600070205080204" pitchFamily="34" charset="-128"/>
              </a:defRPr>
            </a:lvl2pPr>
            <a:lvl3pPr marL="11430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4pPr>
            <a:lvl5pPr marL="2057400" indent="-228600" algn="l" eaLnBrk="0" hangingPunct="0">
              <a:spcBef>
                <a:spcPct val="20000"/>
              </a:spcBef>
              <a:buClr>
                <a:srgbClr val="1736B9"/>
              </a:buClr>
              <a:buChar char="•"/>
              <a:defRPr sz="16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ClrTx/>
              <a:buFontTx/>
              <a:buNone/>
            </a:pPr>
            <a:endParaRPr lang="en-US" altLang="en-US" sz="750" b="0">
              <a:solidFill>
                <a:srgbClr val="000000"/>
              </a:solidFill>
              <a:latin typeface="Helvetica Neue"/>
              <a:ea typeface="Helvetica Neue"/>
              <a:cs typeface="Helvetica Neue"/>
              <a:sym typeface="Helvetica Neue"/>
            </a:endParaRPr>
          </a:p>
        </p:txBody>
      </p:sp>
      <p:sp>
        <p:nvSpPr>
          <p:cNvPr id="9238" name="Shape 152"/>
          <p:cNvSpPr txBox="1">
            <a:spLocks noChangeArrowheads="1"/>
          </p:cNvSpPr>
          <p:nvPr/>
        </p:nvSpPr>
        <p:spPr bwMode="auto">
          <a:xfrm>
            <a:off x="3924300" y="3381375"/>
            <a:ext cx="701279" cy="1233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9" tIns="34275" rIns="68569" bIns="34275"/>
          <a:lstStyle>
            <a:lvl1pPr algn="l" eaLnBrk="0" hangingPunct="0">
              <a:spcBef>
                <a:spcPct val="20000"/>
              </a:spcBef>
              <a:buClr>
                <a:srgbClr val="1736B9"/>
              </a:buClr>
              <a:buFont typeface="Arial" panose="020B0604020202020204" pitchFamily="34" charset="0"/>
              <a:buChar char="●"/>
              <a:defRPr sz="2800" b="1">
                <a:solidFill>
                  <a:schemeClr val="tx1"/>
                </a:solidFill>
                <a:latin typeface="Arial" panose="020B0604020202020204" pitchFamily="34" charset="0"/>
                <a:ea typeface="ＭＳ Ｐゴシック" panose="020B0600070205080204" pitchFamily="34" charset="-128"/>
              </a:defRPr>
            </a:lvl1pPr>
            <a:lvl2pPr marL="742950" indent="-285750" algn="l" eaLnBrk="0" hangingPunct="0">
              <a:spcBef>
                <a:spcPct val="20000"/>
              </a:spcBef>
              <a:buClr>
                <a:srgbClr val="1736B9"/>
              </a:buClr>
              <a:buChar char="•"/>
              <a:defRPr sz="2400">
                <a:solidFill>
                  <a:schemeClr val="tx1"/>
                </a:solidFill>
                <a:latin typeface="Arial" panose="020B0604020202020204" pitchFamily="34" charset="0"/>
                <a:ea typeface="ＭＳ Ｐゴシック" panose="020B0600070205080204" pitchFamily="34" charset="-128"/>
              </a:defRPr>
            </a:lvl2pPr>
            <a:lvl3pPr marL="11430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4pPr>
            <a:lvl5pPr marL="2057400" indent="-228600" algn="l" eaLnBrk="0" hangingPunct="0">
              <a:spcBef>
                <a:spcPct val="20000"/>
              </a:spcBef>
              <a:buClr>
                <a:srgbClr val="1736B9"/>
              </a:buClr>
              <a:buChar char="•"/>
              <a:defRPr sz="16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ClrTx/>
              <a:buFontTx/>
              <a:buNone/>
            </a:pPr>
            <a:r>
              <a:rPr lang="en-GB" altLang="en-US" sz="900" b="0">
                <a:solidFill>
                  <a:srgbClr val="FFFFFF"/>
                </a:solidFill>
                <a:latin typeface="Helvetica Neue"/>
                <a:ea typeface="Helvetica Neue"/>
                <a:cs typeface="Helvetica Neue"/>
                <a:sym typeface="Helvetica Neue"/>
              </a:rPr>
              <a:t>Chapter batch reviews and follow-up</a:t>
            </a:r>
          </a:p>
          <a:p>
            <a:pPr algn="ctr" eaLnBrk="1" hangingPunct="1">
              <a:spcBef>
                <a:spcPts val="450"/>
              </a:spcBef>
              <a:buClrTx/>
              <a:buNone/>
            </a:pPr>
            <a:r>
              <a:rPr lang="en-GB" altLang="en-US" sz="900" b="0">
                <a:solidFill>
                  <a:srgbClr val="FFFFFF"/>
                </a:solidFill>
                <a:latin typeface="Helvetica Neue"/>
                <a:ea typeface="Helvetica Neue"/>
                <a:cs typeface="Helvetica Neue"/>
                <a:sym typeface="Helvetica Neue"/>
              </a:rPr>
              <a:t>Project Document sent</a:t>
            </a:r>
          </a:p>
        </p:txBody>
      </p:sp>
      <p:sp>
        <p:nvSpPr>
          <p:cNvPr id="9239" name="Shape 153"/>
          <p:cNvSpPr>
            <a:spLocks noChangeArrowheads="1"/>
          </p:cNvSpPr>
          <p:nvPr/>
        </p:nvSpPr>
        <p:spPr bwMode="auto">
          <a:xfrm>
            <a:off x="4776612" y="2445544"/>
            <a:ext cx="486965" cy="647700"/>
          </a:xfrm>
          <a:prstGeom prst="upDownArrow">
            <a:avLst>
              <a:gd name="adj1" fmla="val 50000"/>
              <a:gd name="adj2" fmla="val 26601"/>
            </a:avLst>
          </a:prstGeom>
          <a:solidFill>
            <a:srgbClr val="FC1021"/>
          </a:solidFill>
          <a:ln w="9525">
            <a:solidFill>
              <a:schemeClr val="tx1"/>
            </a:solidFill>
            <a:miter lim="800000"/>
            <a:headEnd/>
            <a:tailEnd/>
          </a:ln>
        </p:spPr>
        <p:txBody>
          <a:bodyPr lIns="68569" tIns="68569" rIns="68569" bIns="68569" anchor="ctr"/>
          <a:lstStyle>
            <a:lvl1pPr algn="l" eaLnBrk="0" hangingPunct="0">
              <a:spcBef>
                <a:spcPct val="20000"/>
              </a:spcBef>
              <a:buClr>
                <a:srgbClr val="1736B9"/>
              </a:buClr>
              <a:buFont typeface="Arial" panose="020B0604020202020204" pitchFamily="34" charset="0"/>
              <a:buChar char="●"/>
              <a:defRPr sz="2800" b="1">
                <a:solidFill>
                  <a:schemeClr val="tx1"/>
                </a:solidFill>
                <a:latin typeface="Arial" panose="020B0604020202020204" pitchFamily="34" charset="0"/>
                <a:ea typeface="ＭＳ Ｐゴシック" panose="020B0600070205080204" pitchFamily="34" charset="-128"/>
              </a:defRPr>
            </a:lvl1pPr>
            <a:lvl2pPr marL="742950" indent="-285750" algn="l" eaLnBrk="0" hangingPunct="0">
              <a:spcBef>
                <a:spcPct val="20000"/>
              </a:spcBef>
              <a:buClr>
                <a:srgbClr val="1736B9"/>
              </a:buClr>
              <a:buChar char="•"/>
              <a:defRPr sz="2400">
                <a:solidFill>
                  <a:schemeClr val="tx1"/>
                </a:solidFill>
                <a:latin typeface="Arial" panose="020B0604020202020204" pitchFamily="34" charset="0"/>
                <a:ea typeface="ＭＳ Ｐゴシック" panose="020B0600070205080204" pitchFamily="34" charset="-128"/>
              </a:defRPr>
            </a:lvl2pPr>
            <a:lvl3pPr marL="11430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4pPr>
            <a:lvl5pPr marL="2057400" indent="-228600" algn="l" eaLnBrk="0" hangingPunct="0">
              <a:spcBef>
                <a:spcPct val="20000"/>
              </a:spcBef>
              <a:buClr>
                <a:srgbClr val="1736B9"/>
              </a:buClr>
              <a:buChar char="•"/>
              <a:defRPr sz="16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ClrTx/>
              <a:buFontTx/>
              <a:buNone/>
            </a:pPr>
            <a:endParaRPr lang="en-US" altLang="en-US" sz="750" b="0">
              <a:latin typeface="HelveticaNeue-Light" pitchFamily="34" charset="0"/>
            </a:endParaRPr>
          </a:p>
        </p:txBody>
      </p:sp>
      <p:sp>
        <p:nvSpPr>
          <p:cNvPr id="9240" name="Shape 155"/>
          <p:cNvSpPr txBox="1">
            <a:spLocks noChangeArrowheads="1"/>
          </p:cNvSpPr>
          <p:nvPr/>
        </p:nvSpPr>
        <p:spPr bwMode="auto">
          <a:xfrm>
            <a:off x="4680347" y="3381375"/>
            <a:ext cx="756047" cy="959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9" tIns="34275" rIns="68569" bIns="34275"/>
          <a:lstStyle>
            <a:lvl1pPr algn="l" eaLnBrk="0" hangingPunct="0">
              <a:spcBef>
                <a:spcPct val="20000"/>
              </a:spcBef>
              <a:buClr>
                <a:srgbClr val="1736B9"/>
              </a:buClr>
              <a:buFont typeface="Arial" panose="020B0604020202020204" pitchFamily="34" charset="0"/>
              <a:buChar char="●"/>
              <a:defRPr sz="2800" b="1">
                <a:solidFill>
                  <a:schemeClr val="tx1"/>
                </a:solidFill>
                <a:latin typeface="Arial" panose="020B0604020202020204" pitchFamily="34" charset="0"/>
                <a:ea typeface="ＭＳ Ｐゴシック" panose="020B0600070205080204" pitchFamily="34" charset="-128"/>
              </a:defRPr>
            </a:lvl1pPr>
            <a:lvl2pPr marL="742950" indent="-285750" algn="l" eaLnBrk="0" hangingPunct="0">
              <a:spcBef>
                <a:spcPct val="20000"/>
              </a:spcBef>
              <a:buClr>
                <a:srgbClr val="1736B9"/>
              </a:buClr>
              <a:buChar char="•"/>
              <a:defRPr sz="2400">
                <a:solidFill>
                  <a:schemeClr val="tx1"/>
                </a:solidFill>
                <a:latin typeface="Arial" panose="020B0604020202020204" pitchFamily="34" charset="0"/>
                <a:ea typeface="ＭＳ Ｐゴシック" panose="020B0600070205080204" pitchFamily="34" charset="-128"/>
              </a:defRPr>
            </a:lvl2pPr>
            <a:lvl3pPr marL="11430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4pPr>
            <a:lvl5pPr marL="2057400" indent="-228600" algn="l" eaLnBrk="0" hangingPunct="0">
              <a:spcBef>
                <a:spcPct val="20000"/>
              </a:spcBef>
              <a:buClr>
                <a:srgbClr val="1736B9"/>
              </a:buClr>
              <a:buChar char="•"/>
              <a:defRPr sz="16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ClrTx/>
              <a:buFontTx/>
              <a:buNone/>
            </a:pPr>
            <a:r>
              <a:rPr lang="en-GB" altLang="en-US" sz="900" b="0">
                <a:solidFill>
                  <a:srgbClr val="FFFFFF"/>
                </a:solidFill>
                <a:latin typeface="Helvetica Neue"/>
                <a:ea typeface="Helvetica Neue"/>
                <a:cs typeface="Helvetica Neue"/>
                <a:sym typeface="Helvetica Neue"/>
              </a:rPr>
              <a:t>Draft Manuscript reviews and follow-up</a:t>
            </a:r>
          </a:p>
          <a:p>
            <a:pPr algn="ctr" eaLnBrk="1" hangingPunct="1">
              <a:spcBef>
                <a:spcPts val="450"/>
              </a:spcBef>
              <a:buClrTx/>
              <a:buNone/>
            </a:pPr>
            <a:r>
              <a:rPr lang="en-GB" altLang="en-US" sz="900" b="0">
                <a:solidFill>
                  <a:srgbClr val="FFFFFF"/>
                </a:solidFill>
                <a:latin typeface="Helvetica Neue"/>
                <a:ea typeface="Helvetica Neue"/>
                <a:cs typeface="Helvetica Neue"/>
                <a:sym typeface="Helvetica Neue"/>
              </a:rPr>
              <a:t>Editorial symposia?</a:t>
            </a:r>
          </a:p>
        </p:txBody>
      </p:sp>
      <p:sp>
        <p:nvSpPr>
          <p:cNvPr id="9241" name="Shape 156"/>
          <p:cNvSpPr txBox="1">
            <a:spLocks noChangeArrowheads="1"/>
          </p:cNvSpPr>
          <p:nvPr/>
        </p:nvSpPr>
        <p:spPr bwMode="auto">
          <a:xfrm>
            <a:off x="4337446" y="1806179"/>
            <a:ext cx="702469"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9" tIns="34275" rIns="68569" bIns="34275"/>
          <a:lstStyle>
            <a:lvl1pPr algn="l" eaLnBrk="0" hangingPunct="0">
              <a:spcBef>
                <a:spcPct val="20000"/>
              </a:spcBef>
              <a:buClr>
                <a:srgbClr val="1736B9"/>
              </a:buClr>
              <a:buFont typeface="Arial" panose="020B0604020202020204" pitchFamily="34" charset="0"/>
              <a:buChar char="●"/>
              <a:defRPr sz="2800" b="1">
                <a:solidFill>
                  <a:schemeClr val="tx1"/>
                </a:solidFill>
                <a:latin typeface="Arial" panose="020B0604020202020204" pitchFamily="34" charset="0"/>
                <a:ea typeface="ＭＳ Ｐゴシック" panose="020B0600070205080204" pitchFamily="34" charset="-128"/>
              </a:defRPr>
            </a:lvl1pPr>
            <a:lvl2pPr marL="742950" indent="-285750" algn="l" eaLnBrk="0" hangingPunct="0">
              <a:spcBef>
                <a:spcPct val="20000"/>
              </a:spcBef>
              <a:buClr>
                <a:srgbClr val="1736B9"/>
              </a:buClr>
              <a:buChar char="•"/>
              <a:defRPr sz="2400">
                <a:solidFill>
                  <a:schemeClr val="tx1"/>
                </a:solidFill>
                <a:latin typeface="Arial" panose="020B0604020202020204" pitchFamily="34" charset="0"/>
                <a:ea typeface="ＭＳ Ｐゴシック" panose="020B0600070205080204" pitchFamily="34" charset="-128"/>
              </a:defRPr>
            </a:lvl2pPr>
            <a:lvl3pPr marL="11430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4pPr>
            <a:lvl5pPr marL="2057400" indent="-228600" algn="l" eaLnBrk="0" hangingPunct="0">
              <a:spcBef>
                <a:spcPct val="20000"/>
              </a:spcBef>
              <a:buClr>
                <a:srgbClr val="1736B9"/>
              </a:buClr>
              <a:buChar char="•"/>
              <a:defRPr sz="16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ClrTx/>
              <a:buSzPct val="25000"/>
              <a:buFontTx/>
              <a:buNone/>
            </a:pPr>
            <a:r>
              <a:rPr lang="en-GB" altLang="en-US" sz="900" b="0" dirty="0">
                <a:solidFill>
                  <a:srgbClr val="000000"/>
                </a:solidFill>
                <a:latin typeface="Helvetica Neue"/>
                <a:ea typeface="Helvetica Neue"/>
                <a:cs typeface="Helvetica Neue"/>
                <a:sym typeface="Helvetica Neue"/>
              </a:rPr>
              <a:t>Draft completed</a:t>
            </a:r>
          </a:p>
        </p:txBody>
      </p:sp>
      <p:sp>
        <p:nvSpPr>
          <p:cNvPr id="9242" name="Shape 157"/>
          <p:cNvSpPr>
            <a:spLocks noChangeArrowheads="1"/>
          </p:cNvSpPr>
          <p:nvPr/>
        </p:nvSpPr>
        <p:spPr bwMode="auto">
          <a:xfrm>
            <a:off x="2017514" y="603437"/>
            <a:ext cx="5325666" cy="809625"/>
          </a:xfrm>
          <a:prstGeom prst="rightArrow">
            <a:avLst>
              <a:gd name="adj1" fmla="val 55148"/>
              <a:gd name="adj2" fmla="val 31154"/>
            </a:avLst>
          </a:prstGeom>
          <a:solidFill>
            <a:schemeClr val="accent1"/>
          </a:solidFill>
          <a:ln w="9525">
            <a:solidFill>
              <a:schemeClr val="tx1"/>
            </a:solidFill>
            <a:miter lim="800000"/>
            <a:headEnd/>
            <a:tailEnd/>
          </a:ln>
        </p:spPr>
        <p:txBody>
          <a:bodyPr lIns="68569" tIns="34275" rIns="68569" bIns="34275" anchor="ctr"/>
          <a:lstStyle>
            <a:lvl1pPr algn="l" eaLnBrk="0" hangingPunct="0">
              <a:spcBef>
                <a:spcPct val="20000"/>
              </a:spcBef>
              <a:buClr>
                <a:srgbClr val="1736B9"/>
              </a:buClr>
              <a:buFont typeface="Arial" panose="020B0604020202020204" pitchFamily="34" charset="0"/>
              <a:buChar char="●"/>
              <a:defRPr sz="2800" b="1">
                <a:solidFill>
                  <a:schemeClr val="tx1"/>
                </a:solidFill>
                <a:latin typeface="Arial" panose="020B0604020202020204" pitchFamily="34" charset="0"/>
                <a:ea typeface="ＭＳ Ｐゴシック" panose="020B0600070205080204" pitchFamily="34" charset="-128"/>
              </a:defRPr>
            </a:lvl1pPr>
            <a:lvl2pPr marL="742950" indent="-285750" algn="l" eaLnBrk="0" hangingPunct="0">
              <a:spcBef>
                <a:spcPct val="20000"/>
              </a:spcBef>
              <a:buClr>
                <a:srgbClr val="1736B9"/>
              </a:buClr>
              <a:buChar char="•"/>
              <a:defRPr sz="2400">
                <a:solidFill>
                  <a:schemeClr val="tx1"/>
                </a:solidFill>
                <a:latin typeface="Arial" panose="020B0604020202020204" pitchFamily="34" charset="0"/>
                <a:ea typeface="ＭＳ Ｐゴシック" panose="020B0600070205080204" pitchFamily="34" charset="-128"/>
              </a:defRPr>
            </a:lvl2pPr>
            <a:lvl3pPr marL="11430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4pPr>
            <a:lvl5pPr marL="2057400" indent="-228600" algn="l" eaLnBrk="0" hangingPunct="0">
              <a:spcBef>
                <a:spcPct val="20000"/>
              </a:spcBef>
              <a:buClr>
                <a:srgbClr val="1736B9"/>
              </a:buClr>
              <a:buChar char="•"/>
              <a:defRPr sz="16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ClrTx/>
              <a:buFontTx/>
              <a:buNone/>
            </a:pPr>
            <a:endParaRPr lang="en-US" altLang="en-US" sz="750" b="0">
              <a:solidFill>
                <a:srgbClr val="000000"/>
              </a:solidFill>
              <a:latin typeface="Helvetica Neue"/>
              <a:ea typeface="Helvetica Neue"/>
              <a:cs typeface="Helvetica Neue"/>
              <a:sym typeface="Helvetica Neue"/>
            </a:endParaRPr>
          </a:p>
        </p:txBody>
      </p:sp>
      <p:sp>
        <p:nvSpPr>
          <p:cNvPr id="9243" name="Shape 158"/>
          <p:cNvSpPr>
            <a:spLocks noChangeArrowheads="1"/>
          </p:cNvSpPr>
          <p:nvPr/>
        </p:nvSpPr>
        <p:spPr bwMode="auto">
          <a:xfrm>
            <a:off x="5922169" y="2445544"/>
            <a:ext cx="485775" cy="647700"/>
          </a:xfrm>
          <a:prstGeom prst="upDownArrow">
            <a:avLst>
              <a:gd name="adj1" fmla="val 50000"/>
              <a:gd name="adj2" fmla="val 26667"/>
            </a:avLst>
          </a:prstGeom>
          <a:solidFill>
            <a:srgbClr val="FC1021"/>
          </a:solidFill>
          <a:ln w="9525">
            <a:solidFill>
              <a:schemeClr val="tx1"/>
            </a:solidFill>
            <a:miter lim="800000"/>
            <a:headEnd/>
            <a:tailEnd/>
          </a:ln>
        </p:spPr>
        <p:txBody>
          <a:bodyPr lIns="68569" tIns="68569" rIns="68569" bIns="68569" anchor="ctr"/>
          <a:lstStyle>
            <a:lvl1pPr algn="l" eaLnBrk="0" hangingPunct="0">
              <a:spcBef>
                <a:spcPct val="20000"/>
              </a:spcBef>
              <a:buClr>
                <a:srgbClr val="1736B9"/>
              </a:buClr>
              <a:buFont typeface="Arial" panose="020B0604020202020204" pitchFamily="34" charset="0"/>
              <a:buChar char="●"/>
              <a:defRPr sz="2800" b="1">
                <a:solidFill>
                  <a:schemeClr val="tx1"/>
                </a:solidFill>
                <a:latin typeface="Arial" panose="020B0604020202020204" pitchFamily="34" charset="0"/>
                <a:ea typeface="ＭＳ Ｐゴシック" panose="020B0600070205080204" pitchFamily="34" charset="-128"/>
              </a:defRPr>
            </a:lvl1pPr>
            <a:lvl2pPr marL="742950" indent="-285750" algn="l" eaLnBrk="0" hangingPunct="0">
              <a:spcBef>
                <a:spcPct val="20000"/>
              </a:spcBef>
              <a:buClr>
                <a:srgbClr val="1736B9"/>
              </a:buClr>
              <a:buChar char="•"/>
              <a:defRPr sz="2400">
                <a:solidFill>
                  <a:schemeClr val="tx1"/>
                </a:solidFill>
                <a:latin typeface="Arial" panose="020B0604020202020204" pitchFamily="34" charset="0"/>
                <a:ea typeface="ＭＳ Ｐゴシック" panose="020B0600070205080204" pitchFamily="34" charset="-128"/>
              </a:defRPr>
            </a:lvl2pPr>
            <a:lvl3pPr marL="11430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4pPr>
            <a:lvl5pPr marL="2057400" indent="-228600" algn="l" eaLnBrk="0" hangingPunct="0">
              <a:spcBef>
                <a:spcPct val="20000"/>
              </a:spcBef>
              <a:buClr>
                <a:srgbClr val="1736B9"/>
              </a:buClr>
              <a:buChar char="•"/>
              <a:defRPr sz="16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ClrTx/>
              <a:buFontTx/>
              <a:buNone/>
            </a:pPr>
            <a:endParaRPr lang="en-US" altLang="en-US" sz="750" b="0">
              <a:latin typeface="HelveticaNeue-Light" pitchFamily="34" charset="0"/>
            </a:endParaRPr>
          </a:p>
        </p:txBody>
      </p:sp>
      <p:sp>
        <p:nvSpPr>
          <p:cNvPr id="9244" name="Shape 159"/>
          <p:cNvSpPr txBox="1">
            <a:spLocks noChangeArrowheads="1"/>
          </p:cNvSpPr>
          <p:nvPr/>
        </p:nvSpPr>
        <p:spPr bwMode="auto">
          <a:xfrm rot="5400000">
            <a:off x="5846564" y="2941439"/>
            <a:ext cx="636984"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9" tIns="34275" rIns="68569" bIns="34275" anchor="ctr"/>
          <a:lstStyle>
            <a:lvl1pPr algn="l" eaLnBrk="0" hangingPunct="0">
              <a:spcBef>
                <a:spcPct val="20000"/>
              </a:spcBef>
              <a:buClr>
                <a:srgbClr val="1736B9"/>
              </a:buClr>
              <a:buFont typeface="Arial" panose="020B0604020202020204" pitchFamily="34" charset="0"/>
              <a:buChar char="●"/>
              <a:defRPr sz="2800" b="1">
                <a:solidFill>
                  <a:schemeClr val="tx1"/>
                </a:solidFill>
                <a:latin typeface="Arial" panose="020B0604020202020204" pitchFamily="34" charset="0"/>
                <a:ea typeface="ＭＳ Ｐゴシック" panose="020B0600070205080204" pitchFamily="34" charset="-128"/>
              </a:defRPr>
            </a:lvl1pPr>
            <a:lvl2pPr marL="742950" indent="-285750" algn="l" eaLnBrk="0" hangingPunct="0">
              <a:spcBef>
                <a:spcPct val="20000"/>
              </a:spcBef>
              <a:buClr>
                <a:srgbClr val="1736B9"/>
              </a:buClr>
              <a:buChar char="•"/>
              <a:defRPr sz="2400">
                <a:solidFill>
                  <a:schemeClr val="tx1"/>
                </a:solidFill>
                <a:latin typeface="Arial" panose="020B0604020202020204" pitchFamily="34" charset="0"/>
                <a:ea typeface="ＭＳ Ｐゴシック" panose="020B0600070205080204" pitchFamily="34" charset="-128"/>
              </a:defRPr>
            </a:lvl2pPr>
            <a:lvl3pPr marL="11430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4pPr>
            <a:lvl5pPr marL="2057400" indent="-228600" algn="l" eaLnBrk="0" hangingPunct="0">
              <a:spcBef>
                <a:spcPct val="20000"/>
              </a:spcBef>
              <a:buClr>
                <a:srgbClr val="1736B9"/>
              </a:buClr>
              <a:buChar char="•"/>
              <a:defRPr sz="16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ClrTx/>
              <a:buFontTx/>
              <a:buNone/>
            </a:pPr>
            <a:endParaRPr lang="en-US" altLang="en-US" sz="750" b="0">
              <a:solidFill>
                <a:srgbClr val="000000"/>
              </a:solidFill>
              <a:latin typeface="Helvetica Neue"/>
              <a:ea typeface="Helvetica Neue"/>
              <a:cs typeface="Helvetica Neue"/>
              <a:sym typeface="Helvetica Neue"/>
            </a:endParaRPr>
          </a:p>
        </p:txBody>
      </p:sp>
      <p:sp>
        <p:nvSpPr>
          <p:cNvPr id="9245" name="Shape 160"/>
          <p:cNvSpPr txBox="1">
            <a:spLocks noChangeArrowheads="1"/>
          </p:cNvSpPr>
          <p:nvPr/>
        </p:nvSpPr>
        <p:spPr bwMode="auto">
          <a:xfrm>
            <a:off x="5274469" y="1826210"/>
            <a:ext cx="539354"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9" tIns="34275" rIns="68569" bIns="34275"/>
          <a:lstStyle>
            <a:lvl1pPr algn="l" eaLnBrk="0" hangingPunct="0">
              <a:spcBef>
                <a:spcPct val="20000"/>
              </a:spcBef>
              <a:buClr>
                <a:srgbClr val="1736B9"/>
              </a:buClr>
              <a:buFont typeface="Arial" panose="020B0604020202020204" pitchFamily="34" charset="0"/>
              <a:buChar char="●"/>
              <a:defRPr sz="2800" b="1">
                <a:solidFill>
                  <a:schemeClr val="tx1"/>
                </a:solidFill>
                <a:latin typeface="Arial" panose="020B0604020202020204" pitchFamily="34" charset="0"/>
                <a:ea typeface="ＭＳ Ｐゴシック" panose="020B0600070205080204" pitchFamily="34" charset="-128"/>
              </a:defRPr>
            </a:lvl1pPr>
            <a:lvl2pPr marL="742950" indent="-285750" algn="l" eaLnBrk="0" hangingPunct="0">
              <a:spcBef>
                <a:spcPct val="20000"/>
              </a:spcBef>
              <a:buClr>
                <a:srgbClr val="1736B9"/>
              </a:buClr>
              <a:buChar char="•"/>
              <a:defRPr sz="2400">
                <a:solidFill>
                  <a:schemeClr val="tx1"/>
                </a:solidFill>
                <a:latin typeface="Arial" panose="020B0604020202020204" pitchFamily="34" charset="0"/>
                <a:ea typeface="ＭＳ Ｐゴシック" panose="020B0600070205080204" pitchFamily="34" charset="-128"/>
              </a:defRPr>
            </a:lvl2pPr>
            <a:lvl3pPr marL="11430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4pPr>
            <a:lvl5pPr marL="2057400" indent="-228600" algn="l" eaLnBrk="0" hangingPunct="0">
              <a:spcBef>
                <a:spcPct val="20000"/>
              </a:spcBef>
              <a:buClr>
                <a:srgbClr val="1736B9"/>
              </a:buClr>
              <a:buChar char="•"/>
              <a:defRPr sz="16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ClrTx/>
              <a:buSzPct val="25000"/>
              <a:buFontTx/>
              <a:buNone/>
            </a:pPr>
            <a:r>
              <a:rPr lang="en-GB" altLang="en-US" sz="900" b="0" dirty="0">
                <a:solidFill>
                  <a:srgbClr val="000000"/>
                </a:solidFill>
                <a:latin typeface="Helvetica Neue"/>
                <a:ea typeface="Helvetica Neue"/>
                <a:cs typeface="Helvetica Neue"/>
                <a:sym typeface="Helvetica Neue"/>
              </a:rPr>
              <a:t>Final draft</a:t>
            </a:r>
          </a:p>
        </p:txBody>
      </p:sp>
      <p:sp>
        <p:nvSpPr>
          <p:cNvPr id="9246" name="Shape 161"/>
          <p:cNvSpPr txBox="1">
            <a:spLocks noChangeArrowheads="1"/>
          </p:cNvSpPr>
          <p:nvPr/>
        </p:nvSpPr>
        <p:spPr bwMode="auto">
          <a:xfrm>
            <a:off x="5975151" y="1875478"/>
            <a:ext cx="1243013" cy="205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9" tIns="34275" rIns="68569" bIns="34275"/>
          <a:lstStyle>
            <a:lvl1pPr algn="l" eaLnBrk="0" hangingPunct="0">
              <a:spcBef>
                <a:spcPct val="20000"/>
              </a:spcBef>
              <a:buClr>
                <a:srgbClr val="1736B9"/>
              </a:buClr>
              <a:buFont typeface="Arial" panose="020B0604020202020204" pitchFamily="34" charset="0"/>
              <a:buChar char="●"/>
              <a:defRPr sz="2800" b="1">
                <a:solidFill>
                  <a:schemeClr val="tx1"/>
                </a:solidFill>
                <a:latin typeface="Arial" panose="020B0604020202020204" pitchFamily="34" charset="0"/>
                <a:ea typeface="ＭＳ Ｐゴシック" panose="020B0600070205080204" pitchFamily="34" charset="-128"/>
              </a:defRPr>
            </a:lvl1pPr>
            <a:lvl2pPr marL="742950" indent="-285750" algn="l" eaLnBrk="0" hangingPunct="0">
              <a:spcBef>
                <a:spcPct val="20000"/>
              </a:spcBef>
              <a:buClr>
                <a:srgbClr val="1736B9"/>
              </a:buClr>
              <a:buChar char="•"/>
              <a:defRPr sz="2400">
                <a:solidFill>
                  <a:schemeClr val="tx1"/>
                </a:solidFill>
                <a:latin typeface="Arial" panose="020B0604020202020204" pitchFamily="34" charset="0"/>
                <a:ea typeface="ＭＳ Ｐゴシック" panose="020B0600070205080204" pitchFamily="34" charset="-128"/>
              </a:defRPr>
            </a:lvl2pPr>
            <a:lvl3pPr marL="11430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4pPr>
            <a:lvl5pPr marL="2057400" indent="-228600" algn="l" eaLnBrk="0" hangingPunct="0">
              <a:spcBef>
                <a:spcPct val="20000"/>
              </a:spcBef>
              <a:buClr>
                <a:srgbClr val="1736B9"/>
              </a:buClr>
              <a:buChar char="•"/>
              <a:defRPr sz="16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ClrTx/>
              <a:buSzPct val="25000"/>
              <a:buFontTx/>
              <a:buNone/>
            </a:pPr>
            <a:r>
              <a:rPr lang="en-GB" altLang="en-US" sz="900" b="0" dirty="0">
                <a:solidFill>
                  <a:srgbClr val="000000"/>
                </a:solidFill>
                <a:latin typeface="Helvetica Neue"/>
                <a:ea typeface="Helvetica Neue"/>
                <a:cs typeface="Helvetica Neue"/>
                <a:sym typeface="Helvetica Neue"/>
              </a:rPr>
              <a:t>P r o d u c t </a:t>
            </a:r>
            <a:r>
              <a:rPr lang="en-GB" altLang="en-US" sz="900" b="0" dirty="0" err="1">
                <a:solidFill>
                  <a:srgbClr val="000000"/>
                </a:solidFill>
                <a:latin typeface="Helvetica Neue"/>
                <a:ea typeface="Helvetica Neue"/>
                <a:cs typeface="Helvetica Neue"/>
                <a:sym typeface="Helvetica Neue"/>
              </a:rPr>
              <a:t>i</a:t>
            </a:r>
            <a:r>
              <a:rPr lang="en-GB" altLang="en-US" sz="900" b="0" dirty="0">
                <a:solidFill>
                  <a:srgbClr val="000000"/>
                </a:solidFill>
                <a:latin typeface="Helvetica Neue"/>
                <a:ea typeface="Helvetica Neue"/>
                <a:cs typeface="Helvetica Neue"/>
                <a:sym typeface="Helvetica Neue"/>
              </a:rPr>
              <a:t> o n</a:t>
            </a:r>
          </a:p>
        </p:txBody>
      </p:sp>
      <p:sp>
        <p:nvSpPr>
          <p:cNvPr id="9247" name="Shape 162"/>
          <p:cNvSpPr txBox="1">
            <a:spLocks noChangeArrowheads="1"/>
          </p:cNvSpPr>
          <p:nvPr/>
        </p:nvSpPr>
        <p:spPr bwMode="auto">
          <a:xfrm>
            <a:off x="4309906" y="839389"/>
            <a:ext cx="1178719" cy="205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9" tIns="34275" rIns="68569" bIns="34275"/>
          <a:lstStyle>
            <a:lvl1pPr algn="l" eaLnBrk="0" hangingPunct="0">
              <a:spcBef>
                <a:spcPct val="20000"/>
              </a:spcBef>
              <a:buClr>
                <a:srgbClr val="1736B9"/>
              </a:buClr>
              <a:buFont typeface="Arial" panose="020B0604020202020204" pitchFamily="34" charset="0"/>
              <a:buChar char="●"/>
              <a:defRPr sz="2800" b="1">
                <a:solidFill>
                  <a:schemeClr val="tx1"/>
                </a:solidFill>
                <a:latin typeface="Arial" panose="020B0604020202020204" pitchFamily="34" charset="0"/>
                <a:ea typeface="ＭＳ Ｐゴシック" panose="020B0600070205080204" pitchFamily="34" charset="-128"/>
              </a:defRPr>
            </a:lvl1pPr>
            <a:lvl2pPr marL="742950" indent="-285750" algn="l" eaLnBrk="0" hangingPunct="0">
              <a:spcBef>
                <a:spcPct val="20000"/>
              </a:spcBef>
              <a:buClr>
                <a:srgbClr val="1736B9"/>
              </a:buClr>
              <a:buChar char="•"/>
              <a:defRPr sz="2400">
                <a:solidFill>
                  <a:schemeClr val="tx1"/>
                </a:solidFill>
                <a:latin typeface="Arial" panose="020B0604020202020204" pitchFamily="34" charset="0"/>
                <a:ea typeface="ＭＳ Ｐゴシック" panose="020B0600070205080204" pitchFamily="34" charset="-128"/>
              </a:defRPr>
            </a:lvl2pPr>
            <a:lvl3pPr marL="11430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4pPr>
            <a:lvl5pPr marL="2057400" indent="-228600" algn="l" eaLnBrk="0" hangingPunct="0">
              <a:spcBef>
                <a:spcPct val="20000"/>
              </a:spcBef>
              <a:buClr>
                <a:srgbClr val="1736B9"/>
              </a:buClr>
              <a:buChar char="•"/>
              <a:defRPr sz="16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ClrTx/>
              <a:buSzPct val="25000"/>
              <a:buFontTx/>
              <a:buNone/>
            </a:pPr>
            <a:r>
              <a:rPr lang="en-GB" altLang="en-US" sz="900" b="0" dirty="0" smtClean="0">
                <a:solidFill>
                  <a:srgbClr val="000000"/>
                </a:solidFill>
                <a:latin typeface="Helvetica Neue"/>
                <a:ea typeface="Helvetica Neue"/>
                <a:cs typeface="Helvetica Neue"/>
                <a:sym typeface="Helvetica Neue"/>
              </a:rPr>
              <a:t>Online </a:t>
            </a:r>
            <a:r>
              <a:rPr lang="en-GB" altLang="en-US" sz="900" b="0" dirty="0">
                <a:solidFill>
                  <a:srgbClr val="000000"/>
                </a:solidFill>
                <a:latin typeface="Helvetica Neue"/>
                <a:ea typeface="Helvetica Neue"/>
                <a:cs typeface="Helvetica Neue"/>
                <a:sym typeface="Helvetica Neue"/>
              </a:rPr>
              <a:t>resources started</a:t>
            </a:r>
          </a:p>
        </p:txBody>
      </p:sp>
      <p:sp>
        <p:nvSpPr>
          <p:cNvPr id="9248" name="Shape 163"/>
          <p:cNvSpPr txBox="1">
            <a:spLocks noChangeArrowheads="1"/>
          </p:cNvSpPr>
          <p:nvPr/>
        </p:nvSpPr>
        <p:spPr bwMode="auto">
          <a:xfrm>
            <a:off x="5813822" y="3327798"/>
            <a:ext cx="756047" cy="1287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9" tIns="34275" rIns="68569" bIns="34275"/>
          <a:lstStyle>
            <a:lvl1pPr algn="l" eaLnBrk="0" hangingPunct="0">
              <a:spcBef>
                <a:spcPct val="20000"/>
              </a:spcBef>
              <a:buClr>
                <a:srgbClr val="1736B9"/>
              </a:buClr>
              <a:buFont typeface="Arial" panose="020B0604020202020204" pitchFamily="34" charset="0"/>
              <a:buChar char="●"/>
              <a:defRPr sz="2800" b="1">
                <a:solidFill>
                  <a:schemeClr val="tx1"/>
                </a:solidFill>
                <a:latin typeface="Arial" panose="020B0604020202020204" pitchFamily="34" charset="0"/>
                <a:ea typeface="ＭＳ Ｐゴシック" panose="020B0600070205080204" pitchFamily="34" charset="-128"/>
              </a:defRPr>
            </a:lvl1pPr>
            <a:lvl2pPr marL="742950" indent="-285750" algn="l" eaLnBrk="0" hangingPunct="0">
              <a:spcBef>
                <a:spcPct val="20000"/>
              </a:spcBef>
              <a:buClr>
                <a:srgbClr val="1736B9"/>
              </a:buClr>
              <a:buChar char="•"/>
              <a:defRPr sz="2400">
                <a:solidFill>
                  <a:schemeClr val="tx1"/>
                </a:solidFill>
                <a:latin typeface="Arial" panose="020B0604020202020204" pitchFamily="34" charset="0"/>
                <a:ea typeface="ＭＳ Ｐゴシック" panose="020B0600070205080204" pitchFamily="34" charset="-128"/>
              </a:defRPr>
            </a:lvl2pPr>
            <a:lvl3pPr marL="11430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4pPr>
            <a:lvl5pPr marL="2057400" indent="-228600" algn="l" eaLnBrk="0" hangingPunct="0">
              <a:spcBef>
                <a:spcPct val="20000"/>
              </a:spcBef>
              <a:buClr>
                <a:srgbClr val="1736B9"/>
              </a:buClr>
              <a:buChar char="•"/>
              <a:defRPr sz="16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ClrTx/>
              <a:buFontTx/>
              <a:buNone/>
            </a:pPr>
            <a:r>
              <a:rPr lang="en-GB" altLang="en-US" sz="900" b="0" dirty="0">
                <a:solidFill>
                  <a:srgbClr val="FFFFFF"/>
                </a:solidFill>
                <a:latin typeface="Helvetica Neue"/>
                <a:ea typeface="Helvetica Neue"/>
                <a:cs typeface="Helvetica Neue"/>
                <a:sym typeface="Helvetica Neue"/>
              </a:rPr>
              <a:t>Reviewer thanks</a:t>
            </a:r>
          </a:p>
          <a:p>
            <a:pPr algn="ctr" eaLnBrk="1" hangingPunct="1">
              <a:spcBef>
                <a:spcPts val="450"/>
              </a:spcBef>
              <a:buClrTx/>
              <a:buNone/>
            </a:pPr>
            <a:r>
              <a:rPr lang="en-GB" altLang="en-US" sz="900" b="0" dirty="0">
                <a:solidFill>
                  <a:srgbClr val="FFFFFF"/>
                </a:solidFill>
                <a:latin typeface="Helvetica Neue"/>
                <a:ea typeface="Helvetica Neue"/>
                <a:cs typeface="Helvetica Neue"/>
                <a:sym typeface="Helvetica Neue"/>
              </a:rPr>
              <a:t>Completed project document sent</a:t>
            </a:r>
          </a:p>
          <a:p>
            <a:pPr algn="ctr" eaLnBrk="1" hangingPunct="1">
              <a:spcBef>
                <a:spcPts val="450"/>
              </a:spcBef>
              <a:buClrTx/>
              <a:buNone/>
            </a:pPr>
            <a:r>
              <a:rPr lang="en-GB" altLang="en-US" sz="900" b="0" dirty="0">
                <a:solidFill>
                  <a:srgbClr val="FFFFFF"/>
                </a:solidFill>
                <a:latin typeface="Helvetica Neue"/>
                <a:ea typeface="Helvetica Neue"/>
                <a:cs typeface="Helvetica Neue"/>
                <a:sym typeface="Helvetica Neue"/>
              </a:rPr>
              <a:t>Sample chapters sent</a:t>
            </a:r>
          </a:p>
        </p:txBody>
      </p:sp>
      <p:sp>
        <p:nvSpPr>
          <p:cNvPr id="9249" name="Shape 164"/>
          <p:cNvSpPr txBox="1">
            <a:spLocks noChangeArrowheads="1"/>
          </p:cNvSpPr>
          <p:nvPr/>
        </p:nvSpPr>
        <p:spPr bwMode="auto">
          <a:xfrm>
            <a:off x="5976342" y="836956"/>
            <a:ext cx="1241822" cy="208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9" tIns="34275" rIns="68569" bIns="34275"/>
          <a:lstStyle>
            <a:lvl1pPr algn="l" eaLnBrk="0" hangingPunct="0">
              <a:spcBef>
                <a:spcPct val="20000"/>
              </a:spcBef>
              <a:buClr>
                <a:srgbClr val="1736B9"/>
              </a:buClr>
              <a:buFont typeface="Arial" panose="020B0604020202020204" pitchFamily="34" charset="0"/>
              <a:buChar char="●"/>
              <a:defRPr sz="2800" b="1">
                <a:solidFill>
                  <a:schemeClr val="tx1"/>
                </a:solidFill>
                <a:latin typeface="Arial" panose="020B0604020202020204" pitchFamily="34" charset="0"/>
                <a:ea typeface="ＭＳ Ｐゴシック" panose="020B0600070205080204" pitchFamily="34" charset="-128"/>
              </a:defRPr>
            </a:lvl1pPr>
            <a:lvl2pPr marL="742950" indent="-285750" algn="l" eaLnBrk="0" hangingPunct="0">
              <a:spcBef>
                <a:spcPct val="20000"/>
              </a:spcBef>
              <a:buClr>
                <a:srgbClr val="1736B9"/>
              </a:buClr>
              <a:buChar char="•"/>
              <a:defRPr sz="2400">
                <a:solidFill>
                  <a:schemeClr val="tx1"/>
                </a:solidFill>
                <a:latin typeface="Arial" panose="020B0604020202020204" pitchFamily="34" charset="0"/>
                <a:ea typeface="ＭＳ Ｐゴシック" panose="020B0600070205080204" pitchFamily="34" charset="-128"/>
              </a:defRPr>
            </a:lvl2pPr>
            <a:lvl3pPr marL="11430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4pPr>
            <a:lvl5pPr marL="2057400" indent="-228600" algn="l" eaLnBrk="0" hangingPunct="0">
              <a:spcBef>
                <a:spcPct val="20000"/>
              </a:spcBef>
              <a:buClr>
                <a:srgbClr val="1736B9"/>
              </a:buClr>
              <a:buChar char="•"/>
              <a:defRPr sz="16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ClrTx/>
              <a:buSzPct val="25000"/>
              <a:buFontTx/>
              <a:buNone/>
            </a:pPr>
            <a:r>
              <a:rPr lang="en-GB" altLang="en-US" sz="900" b="0" dirty="0" smtClean="0">
                <a:solidFill>
                  <a:srgbClr val="000000"/>
                </a:solidFill>
                <a:latin typeface="Helvetica Neue"/>
                <a:ea typeface="Helvetica Neue"/>
                <a:cs typeface="Helvetica Neue"/>
                <a:sym typeface="Helvetica Neue"/>
              </a:rPr>
              <a:t>Online </a:t>
            </a:r>
            <a:r>
              <a:rPr lang="en-GB" altLang="en-US" sz="900" b="0" dirty="0">
                <a:solidFill>
                  <a:srgbClr val="000000"/>
                </a:solidFill>
                <a:latin typeface="Helvetica Neue"/>
                <a:ea typeface="Helvetica Neue"/>
                <a:cs typeface="Helvetica Neue"/>
                <a:sym typeface="Helvetica Neue"/>
              </a:rPr>
              <a:t>resources finalised</a:t>
            </a:r>
          </a:p>
        </p:txBody>
      </p:sp>
      <p:sp>
        <p:nvSpPr>
          <p:cNvPr id="9250" name="Shape 165"/>
          <p:cNvSpPr txBox="1">
            <a:spLocks noChangeArrowheads="1"/>
          </p:cNvSpPr>
          <p:nvPr/>
        </p:nvSpPr>
        <p:spPr bwMode="auto">
          <a:xfrm>
            <a:off x="1143000" y="1924050"/>
            <a:ext cx="782241"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9" tIns="34275" rIns="68569" bIns="34275"/>
          <a:lstStyle>
            <a:lvl1pPr algn="l" eaLnBrk="0" hangingPunct="0">
              <a:spcBef>
                <a:spcPct val="20000"/>
              </a:spcBef>
              <a:buClr>
                <a:srgbClr val="1736B9"/>
              </a:buClr>
              <a:buFont typeface="Arial" panose="020B0604020202020204" pitchFamily="34" charset="0"/>
              <a:buChar char="●"/>
              <a:defRPr sz="2800" b="1">
                <a:solidFill>
                  <a:schemeClr val="tx1"/>
                </a:solidFill>
                <a:latin typeface="Arial" panose="020B0604020202020204" pitchFamily="34" charset="0"/>
                <a:ea typeface="ＭＳ Ｐゴシック" panose="020B0600070205080204" pitchFamily="34" charset="-128"/>
              </a:defRPr>
            </a:lvl1pPr>
            <a:lvl2pPr marL="742950" indent="-285750" algn="l" eaLnBrk="0" hangingPunct="0">
              <a:spcBef>
                <a:spcPct val="20000"/>
              </a:spcBef>
              <a:buClr>
                <a:srgbClr val="1736B9"/>
              </a:buClr>
              <a:buChar char="•"/>
              <a:defRPr sz="2400">
                <a:solidFill>
                  <a:schemeClr val="tx1"/>
                </a:solidFill>
                <a:latin typeface="Arial" panose="020B0604020202020204" pitchFamily="34" charset="0"/>
                <a:ea typeface="ＭＳ Ｐゴシック" panose="020B0600070205080204" pitchFamily="34" charset="-128"/>
              </a:defRPr>
            </a:lvl2pPr>
            <a:lvl3pPr marL="11430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4pPr>
            <a:lvl5pPr marL="2057400" indent="-228600" algn="l" eaLnBrk="0" hangingPunct="0">
              <a:spcBef>
                <a:spcPct val="20000"/>
              </a:spcBef>
              <a:buClr>
                <a:srgbClr val="1736B9"/>
              </a:buClr>
              <a:buChar char="•"/>
              <a:defRPr sz="16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ClrTx/>
              <a:buSzPct val="25000"/>
              <a:buFontTx/>
              <a:buNone/>
            </a:pPr>
            <a:r>
              <a:rPr lang="en-GB" altLang="en-US" sz="900" b="0">
                <a:solidFill>
                  <a:srgbClr val="000000"/>
                </a:solidFill>
                <a:latin typeface="Helvetica Neue"/>
                <a:ea typeface="Helvetica Neue"/>
                <a:cs typeface="Helvetica Neue"/>
                <a:sym typeface="Helvetica Neue"/>
              </a:rPr>
              <a:t>Course area research</a:t>
            </a:r>
          </a:p>
        </p:txBody>
      </p:sp>
      <p:sp>
        <p:nvSpPr>
          <p:cNvPr id="9251" name="Shape 166"/>
          <p:cNvSpPr>
            <a:spLocks noChangeArrowheads="1"/>
          </p:cNvSpPr>
          <p:nvPr/>
        </p:nvSpPr>
        <p:spPr bwMode="auto">
          <a:xfrm>
            <a:off x="6624638" y="2492121"/>
            <a:ext cx="485775" cy="594122"/>
          </a:xfrm>
          <a:prstGeom prst="downArrow">
            <a:avLst>
              <a:gd name="adj1" fmla="val 50000"/>
              <a:gd name="adj2" fmla="val 30576"/>
            </a:avLst>
          </a:prstGeom>
          <a:solidFill>
            <a:srgbClr val="FC1021"/>
          </a:solidFill>
          <a:ln w="9525">
            <a:solidFill>
              <a:schemeClr val="tx1"/>
            </a:solidFill>
            <a:miter lim="800000"/>
            <a:headEnd/>
            <a:tailEnd/>
          </a:ln>
        </p:spPr>
        <p:txBody>
          <a:bodyPr lIns="68569" tIns="68569" rIns="68569" bIns="68569" anchor="ctr"/>
          <a:lstStyle>
            <a:lvl1pPr algn="l" eaLnBrk="0" hangingPunct="0">
              <a:spcBef>
                <a:spcPct val="20000"/>
              </a:spcBef>
              <a:buClr>
                <a:srgbClr val="1736B9"/>
              </a:buClr>
              <a:buFont typeface="Arial" panose="020B0604020202020204" pitchFamily="34" charset="0"/>
              <a:buChar char="●"/>
              <a:defRPr sz="2800" b="1">
                <a:solidFill>
                  <a:schemeClr val="tx1"/>
                </a:solidFill>
                <a:latin typeface="Arial" panose="020B0604020202020204" pitchFamily="34" charset="0"/>
                <a:ea typeface="ＭＳ Ｐゴシック" panose="020B0600070205080204" pitchFamily="34" charset="-128"/>
              </a:defRPr>
            </a:lvl1pPr>
            <a:lvl2pPr marL="742950" indent="-285750" algn="l" eaLnBrk="0" hangingPunct="0">
              <a:spcBef>
                <a:spcPct val="20000"/>
              </a:spcBef>
              <a:buClr>
                <a:srgbClr val="1736B9"/>
              </a:buClr>
              <a:buChar char="•"/>
              <a:defRPr sz="2400">
                <a:solidFill>
                  <a:schemeClr val="tx1"/>
                </a:solidFill>
                <a:latin typeface="Arial" panose="020B0604020202020204" pitchFamily="34" charset="0"/>
                <a:ea typeface="ＭＳ Ｐゴシック" panose="020B0600070205080204" pitchFamily="34" charset="-128"/>
              </a:defRPr>
            </a:lvl2pPr>
            <a:lvl3pPr marL="11430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4pPr>
            <a:lvl5pPr marL="2057400" indent="-228600" algn="l" eaLnBrk="0" hangingPunct="0">
              <a:spcBef>
                <a:spcPct val="20000"/>
              </a:spcBef>
              <a:buClr>
                <a:srgbClr val="1736B9"/>
              </a:buClr>
              <a:buChar char="•"/>
              <a:defRPr sz="16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ClrTx/>
              <a:buFontTx/>
              <a:buNone/>
            </a:pPr>
            <a:endParaRPr lang="en-US" altLang="en-US" sz="750" b="0">
              <a:latin typeface="HelveticaNeue-Light" pitchFamily="34" charset="0"/>
            </a:endParaRPr>
          </a:p>
        </p:txBody>
      </p:sp>
      <p:sp>
        <p:nvSpPr>
          <p:cNvPr id="9252" name="Shape 167"/>
          <p:cNvSpPr txBox="1">
            <a:spLocks noChangeArrowheads="1"/>
          </p:cNvSpPr>
          <p:nvPr/>
        </p:nvSpPr>
        <p:spPr bwMode="auto">
          <a:xfrm rot="5400000">
            <a:off x="6607373" y="2872383"/>
            <a:ext cx="520304"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9" tIns="34275" rIns="68569" bIns="34275" anchor="ctr"/>
          <a:lstStyle>
            <a:lvl1pPr algn="l" eaLnBrk="0" hangingPunct="0">
              <a:spcBef>
                <a:spcPct val="20000"/>
              </a:spcBef>
              <a:buClr>
                <a:srgbClr val="1736B9"/>
              </a:buClr>
              <a:buFont typeface="Arial" panose="020B0604020202020204" pitchFamily="34" charset="0"/>
              <a:buChar char="●"/>
              <a:defRPr sz="2800" b="1">
                <a:solidFill>
                  <a:schemeClr val="tx1"/>
                </a:solidFill>
                <a:latin typeface="Arial" panose="020B0604020202020204" pitchFamily="34" charset="0"/>
                <a:ea typeface="ＭＳ Ｐゴシック" panose="020B0600070205080204" pitchFamily="34" charset="-128"/>
              </a:defRPr>
            </a:lvl1pPr>
            <a:lvl2pPr marL="742950" indent="-285750" algn="l" eaLnBrk="0" hangingPunct="0">
              <a:spcBef>
                <a:spcPct val="20000"/>
              </a:spcBef>
              <a:buClr>
                <a:srgbClr val="1736B9"/>
              </a:buClr>
              <a:buChar char="•"/>
              <a:defRPr sz="2400">
                <a:solidFill>
                  <a:schemeClr val="tx1"/>
                </a:solidFill>
                <a:latin typeface="Arial" panose="020B0604020202020204" pitchFamily="34" charset="0"/>
                <a:ea typeface="ＭＳ Ｐゴシック" panose="020B0600070205080204" pitchFamily="34" charset="-128"/>
              </a:defRPr>
            </a:lvl2pPr>
            <a:lvl3pPr marL="11430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4pPr>
            <a:lvl5pPr marL="2057400" indent="-228600" algn="l" eaLnBrk="0" hangingPunct="0">
              <a:spcBef>
                <a:spcPct val="20000"/>
              </a:spcBef>
              <a:buClr>
                <a:srgbClr val="1736B9"/>
              </a:buClr>
              <a:buChar char="•"/>
              <a:defRPr sz="16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ClrTx/>
              <a:buFontTx/>
              <a:buNone/>
            </a:pPr>
            <a:endParaRPr lang="en-US" altLang="en-US" sz="750" b="0">
              <a:solidFill>
                <a:srgbClr val="000000"/>
              </a:solidFill>
              <a:latin typeface="Helvetica Neue"/>
              <a:ea typeface="Helvetica Neue"/>
              <a:cs typeface="Helvetica Neue"/>
              <a:sym typeface="Helvetica Neue"/>
            </a:endParaRPr>
          </a:p>
        </p:txBody>
      </p:sp>
      <p:sp>
        <p:nvSpPr>
          <p:cNvPr id="9253" name="Shape 168"/>
          <p:cNvSpPr txBox="1">
            <a:spLocks noChangeArrowheads="1"/>
          </p:cNvSpPr>
          <p:nvPr/>
        </p:nvSpPr>
        <p:spPr bwMode="auto">
          <a:xfrm>
            <a:off x="6516291" y="3381375"/>
            <a:ext cx="756047" cy="205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9" tIns="34275" rIns="68569" bIns="34275"/>
          <a:lstStyle>
            <a:lvl1pPr algn="l" eaLnBrk="0" hangingPunct="0">
              <a:spcBef>
                <a:spcPct val="20000"/>
              </a:spcBef>
              <a:buClr>
                <a:srgbClr val="1736B9"/>
              </a:buClr>
              <a:buFont typeface="Arial" panose="020B0604020202020204" pitchFamily="34" charset="0"/>
              <a:buChar char="●"/>
              <a:defRPr sz="2800" b="1">
                <a:solidFill>
                  <a:schemeClr val="tx1"/>
                </a:solidFill>
                <a:latin typeface="Arial" panose="020B0604020202020204" pitchFamily="34" charset="0"/>
                <a:ea typeface="ＭＳ Ｐゴシック" panose="020B0600070205080204" pitchFamily="34" charset="-128"/>
              </a:defRPr>
            </a:lvl1pPr>
            <a:lvl2pPr marL="742950" indent="-285750" algn="l" eaLnBrk="0" hangingPunct="0">
              <a:spcBef>
                <a:spcPct val="20000"/>
              </a:spcBef>
              <a:buClr>
                <a:srgbClr val="1736B9"/>
              </a:buClr>
              <a:buChar char="•"/>
              <a:defRPr sz="2400">
                <a:solidFill>
                  <a:schemeClr val="tx1"/>
                </a:solidFill>
                <a:latin typeface="Arial" panose="020B0604020202020204" pitchFamily="34" charset="0"/>
                <a:ea typeface="ＭＳ Ｐゴシック" panose="020B0600070205080204" pitchFamily="34" charset="-128"/>
              </a:defRPr>
            </a:lvl2pPr>
            <a:lvl3pPr marL="11430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4pPr>
            <a:lvl5pPr marL="2057400" indent="-228600" algn="l" eaLnBrk="0" hangingPunct="0">
              <a:spcBef>
                <a:spcPct val="20000"/>
              </a:spcBef>
              <a:buClr>
                <a:srgbClr val="1736B9"/>
              </a:buClr>
              <a:buChar char="•"/>
              <a:defRPr sz="16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ClrTx/>
              <a:buFontTx/>
              <a:buNone/>
            </a:pPr>
            <a:r>
              <a:rPr lang="en-GB" altLang="en-US" sz="900" b="0">
                <a:solidFill>
                  <a:srgbClr val="FFFFFF"/>
                </a:solidFill>
                <a:latin typeface="Helvetica Neue"/>
                <a:ea typeface="Helvetica Neue"/>
                <a:cs typeface="Helvetica Neue"/>
                <a:sym typeface="Helvetica Neue"/>
              </a:rPr>
              <a:t>eMarketing</a:t>
            </a:r>
          </a:p>
        </p:txBody>
      </p:sp>
      <p:sp>
        <p:nvSpPr>
          <p:cNvPr id="9254" name="Shape 169"/>
          <p:cNvSpPr>
            <a:spLocks noChangeArrowheads="1"/>
          </p:cNvSpPr>
          <p:nvPr/>
        </p:nvSpPr>
        <p:spPr bwMode="auto">
          <a:xfrm>
            <a:off x="7354770" y="2492121"/>
            <a:ext cx="485775" cy="594122"/>
          </a:xfrm>
          <a:prstGeom prst="downArrow">
            <a:avLst>
              <a:gd name="adj1" fmla="val 50000"/>
              <a:gd name="adj2" fmla="val 30576"/>
            </a:avLst>
          </a:prstGeom>
          <a:solidFill>
            <a:srgbClr val="FC1021"/>
          </a:solidFill>
          <a:ln w="9525">
            <a:solidFill>
              <a:schemeClr val="tx1"/>
            </a:solidFill>
            <a:miter lim="800000"/>
            <a:headEnd/>
            <a:tailEnd/>
          </a:ln>
        </p:spPr>
        <p:txBody>
          <a:bodyPr lIns="68569" tIns="68569" rIns="68569" bIns="68569" anchor="ctr"/>
          <a:lstStyle>
            <a:lvl1pPr algn="l" eaLnBrk="0" hangingPunct="0">
              <a:spcBef>
                <a:spcPct val="20000"/>
              </a:spcBef>
              <a:buClr>
                <a:srgbClr val="1736B9"/>
              </a:buClr>
              <a:buFont typeface="Arial" panose="020B0604020202020204" pitchFamily="34" charset="0"/>
              <a:buChar char="●"/>
              <a:defRPr sz="2800" b="1">
                <a:solidFill>
                  <a:schemeClr val="tx1"/>
                </a:solidFill>
                <a:latin typeface="Arial" panose="020B0604020202020204" pitchFamily="34" charset="0"/>
                <a:ea typeface="ＭＳ Ｐゴシック" panose="020B0600070205080204" pitchFamily="34" charset="-128"/>
              </a:defRPr>
            </a:lvl1pPr>
            <a:lvl2pPr marL="742950" indent="-285750" algn="l" eaLnBrk="0" hangingPunct="0">
              <a:spcBef>
                <a:spcPct val="20000"/>
              </a:spcBef>
              <a:buClr>
                <a:srgbClr val="1736B9"/>
              </a:buClr>
              <a:buChar char="•"/>
              <a:defRPr sz="2400">
                <a:solidFill>
                  <a:schemeClr val="tx1"/>
                </a:solidFill>
                <a:latin typeface="Arial" panose="020B0604020202020204" pitchFamily="34" charset="0"/>
                <a:ea typeface="ＭＳ Ｐゴシック" panose="020B0600070205080204" pitchFamily="34" charset="-128"/>
              </a:defRPr>
            </a:lvl2pPr>
            <a:lvl3pPr marL="11430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4pPr>
            <a:lvl5pPr marL="2057400" indent="-228600" algn="l" eaLnBrk="0" hangingPunct="0">
              <a:spcBef>
                <a:spcPct val="20000"/>
              </a:spcBef>
              <a:buClr>
                <a:srgbClr val="1736B9"/>
              </a:buClr>
              <a:buChar char="•"/>
              <a:defRPr sz="16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ClrTx/>
              <a:buFontTx/>
              <a:buNone/>
            </a:pPr>
            <a:endParaRPr lang="en-US" altLang="en-US" sz="750" b="0">
              <a:latin typeface="HelveticaNeue-Light" pitchFamily="34" charset="0"/>
            </a:endParaRPr>
          </a:p>
        </p:txBody>
      </p:sp>
      <p:sp>
        <p:nvSpPr>
          <p:cNvPr id="9255" name="Shape 170"/>
          <p:cNvSpPr txBox="1">
            <a:spLocks noChangeArrowheads="1"/>
          </p:cNvSpPr>
          <p:nvPr/>
        </p:nvSpPr>
        <p:spPr bwMode="auto">
          <a:xfrm rot="5400000">
            <a:off x="7363420" y="2622090"/>
            <a:ext cx="520304"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9" tIns="34275" rIns="68569" bIns="34275" anchor="ctr"/>
          <a:lstStyle>
            <a:lvl1pPr algn="l" eaLnBrk="0" hangingPunct="0">
              <a:spcBef>
                <a:spcPct val="20000"/>
              </a:spcBef>
              <a:buClr>
                <a:srgbClr val="1736B9"/>
              </a:buClr>
              <a:buFont typeface="Arial" panose="020B0604020202020204" pitchFamily="34" charset="0"/>
              <a:buChar char="●"/>
              <a:defRPr sz="2800" b="1">
                <a:solidFill>
                  <a:schemeClr val="tx1"/>
                </a:solidFill>
                <a:latin typeface="Arial" panose="020B0604020202020204" pitchFamily="34" charset="0"/>
                <a:ea typeface="ＭＳ Ｐゴシック" panose="020B0600070205080204" pitchFamily="34" charset="-128"/>
              </a:defRPr>
            </a:lvl1pPr>
            <a:lvl2pPr marL="742950" indent="-285750" algn="l" eaLnBrk="0" hangingPunct="0">
              <a:spcBef>
                <a:spcPct val="20000"/>
              </a:spcBef>
              <a:buClr>
                <a:srgbClr val="1736B9"/>
              </a:buClr>
              <a:buChar char="•"/>
              <a:defRPr sz="2400">
                <a:solidFill>
                  <a:schemeClr val="tx1"/>
                </a:solidFill>
                <a:latin typeface="Arial" panose="020B0604020202020204" pitchFamily="34" charset="0"/>
                <a:ea typeface="ＭＳ Ｐゴシック" panose="020B0600070205080204" pitchFamily="34" charset="-128"/>
              </a:defRPr>
            </a:lvl2pPr>
            <a:lvl3pPr marL="11430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4pPr>
            <a:lvl5pPr marL="2057400" indent="-228600" algn="l" eaLnBrk="0" hangingPunct="0">
              <a:spcBef>
                <a:spcPct val="20000"/>
              </a:spcBef>
              <a:buClr>
                <a:srgbClr val="1736B9"/>
              </a:buClr>
              <a:buChar char="•"/>
              <a:defRPr sz="16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ClrTx/>
              <a:buFontTx/>
              <a:buNone/>
            </a:pPr>
            <a:endParaRPr lang="en-US" altLang="en-US" sz="750" b="0">
              <a:solidFill>
                <a:srgbClr val="000000"/>
              </a:solidFill>
              <a:latin typeface="Helvetica Neue"/>
              <a:ea typeface="Helvetica Neue"/>
              <a:cs typeface="Helvetica Neue"/>
              <a:sym typeface="Helvetica Neue"/>
            </a:endParaRPr>
          </a:p>
        </p:txBody>
      </p:sp>
      <p:sp>
        <p:nvSpPr>
          <p:cNvPr id="171" name="Shape 171"/>
          <p:cNvSpPr txBox="1"/>
          <p:nvPr/>
        </p:nvSpPr>
        <p:spPr>
          <a:xfrm>
            <a:off x="7218760" y="3436144"/>
            <a:ext cx="675084" cy="548879"/>
          </a:xfrm>
          <a:prstGeom prst="rect">
            <a:avLst/>
          </a:prstGeom>
          <a:noFill/>
          <a:ln>
            <a:noFill/>
          </a:ln>
        </p:spPr>
        <p:txBody>
          <a:bodyPr lIns="68569" tIns="34275" rIns="68569" bIns="34275"/>
          <a:lstStyle/>
          <a:p>
            <a:pPr algn="ctr">
              <a:spcBef>
                <a:spcPts val="0"/>
              </a:spcBef>
              <a:spcAft>
                <a:spcPts val="0"/>
              </a:spcAft>
              <a:defRPr/>
            </a:pPr>
            <a:r>
              <a:rPr lang="en-GB" sz="900" dirty="0">
                <a:solidFill>
                  <a:schemeClr val="lt1"/>
                </a:solidFill>
                <a:latin typeface="Helvetica Neue"/>
                <a:ea typeface="Helvetica Neue"/>
                <a:cs typeface="Helvetica Neue"/>
                <a:sym typeface="Helvetica Neue"/>
              </a:rPr>
              <a:t>Author letters</a:t>
            </a:r>
          </a:p>
          <a:p>
            <a:pPr marL="342900" indent="-228600" algn="ctr">
              <a:spcBef>
                <a:spcPts val="450"/>
              </a:spcBef>
              <a:spcAft>
                <a:spcPts val="0"/>
              </a:spcAft>
              <a:buClr>
                <a:schemeClr val="lt1"/>
              </a:buClr>
              <a:buSzPct val="100000"/>
              <a:buFont typeface="Helvetica Neue"/>
              <a:buChar char="-"/>
              <a:defRPr/>
            </a:pPr>
            <a:r>
              <a:rPr lang="en-GB" sz="900" dirty="0">
                <a:solidFill>
                  <a:schemeClr val="lt1"/>
                </a:solidFill>
                <a:latin typeface="Helvetica Neue"/>
                <a:ea typeface="Helvetica Neue"/>
                <a:cs typeface="Helvetica Neue"/>
                <a:sym typeface="Helvetica Neue"/>
              </a:rPr>
              <a:t>IC</a:t>
            </a:r>
          </a:p>
        </p:txBody>
      </p:sp>
      <p:sp>
        <p:nvSpPr>
          <p:cNvPr id="9257" name="Shape 172"/>
          <p:cNvSpPr txBox="1">
            <a:spLocks noChangeArrowheads="1"/>
          </p:cNvSpPr>
          <p:nvPr/>
        </p:nvSpPr>
        <p:spPr bwMode="auto">
          <a:xfrm>
            <a:off x="5085160" y="438150"/>
            <a:ext cx="837009" cy="205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9" tIns="34275" rIns="68569" bIns="34275"/>
          <a:lstStyle>
            <a:lvl1pPr algn="l" eaLnBrk="0" hangingPunct="0">
              <a:spcBef>
                <a:spcPct val="20000"/>
              </a:spcBef>
              <a:buClr>
                <a:srgbClr val="1736B9"/>
              </a:buClr>
              <a:buFont typeface="Arial" panose="020B0604020202020204" pitchFamily="34" charset="0"/>
              <a:buChar char="●"/>
              <a:defRPr sz="2800" b="1">
                <a:solidFill>
                  <a:schemeClr val="tx1"/>
                </a:solidFill>
                <a:latin typeface="Arial" panose="020B0604020202020204" pitchFamily="34" charset="0"/>
                <a:ea typeface="ＭＳ Ｐゴシック" panose="020B0600070205080204" pitchFamily="34" charset="-128"/>
              </a:defRPr>
            </a:lvl1pPr>
            <a:lvl2pPr marL="742950" indent="-285750" algn="l" eaLnBrk="0" hangingPunct="0">
              <a:spcBef>
                <a:spcPct val="20000"/>
              </a:spcBef>
              <a:buClr>
                <a:srgbClr val="1736B9"/>
              </a:buClr>
              <a:buChar char="•"/>
              <a:defRPr sz="2400">
                <a:solidFill>
                  <a:schemeClr val="tx1"/>
                </a:solidFill>
                <a:latin typeface="Arial" panose="020B0604020202020204" pitchFamily="34" charset="0"/>
                <a:ea typeface="ＭＳ Ｐゴシック" panose="020B0600070205080204" pitchFamily="34" charset="-128"/>
              </a:defRPr>
            </a:lvl2pPr>
            <a:lvl3pPr marL="11430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4pPr>
            <a:lvl5pPr marL="2057400" indent="-228600" algn="l" eaLnBrk="0" hangingPunct="0">
              <a:spcBef>
                <a:spcPct val="20000"/>
              </a:spcBef>
              <a:buClr>
                <a:srgbClr val="1736B9"/>
              </a:buClr>
              <a:buChar char="•"/>
              <a:defRPr sz="16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ClrTx/>
              <a:buSzPct val="25000"/>
              <a:buFontTx/>
              <a:buNone/>
            </a:pPr>
            <a:endParaRPr lang="en-GB" altLang="en-US" sz="900" b="0">
              <a:solidFill>
                <a:srgbClr val="000000"/>
              </a:solidFill>
              <a:latin typeface="Helvetica Neue"/>
              <a:ea typeface="Helvetica Neue"/>
              <a:cs typeface="Helvetica Neue"/>
              <a:sym typeface="Helvetica Neue"/>
            </a:endParaRPr>
          </a:p>
        </p:txBody>
      </p:sp>
      <p:sp>
        <p:nvSpPr>
          <p:cNvPr id="9258" name="Shape 173"/>
          <p:cNvSpPr txBox="1">
            <a:spLocks noChangeArrowheads="1"/>
          </p:cNvSpPr>
          <p:nvPr/>
        </p:nvSpPr>
        <p:spPr bwMode="auto">
          <a:xfrm>
            <a:off x="7425509" y="1159221"/>
            <a:ext cx="485775" cy="205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9" tIns="34275" rIns="68569" bIns="34275"/>
          <a:lstStyle>
            <a:lvl1pPr algn="l" eaLnBrk="0" hangingPunct="0">
              <a:spcBef>
                <a:spcPct val="20000"/>
              </a:spcBef>
              <a:buClr>
                <a:srgbClr val="1736B9"/>
              </a:buClr>
              <a:buFont typeface="Arial" panose="020B0604020202020204" pitchFamily="34" charset="0"/>
              <a:buChar char="●"/>
              <a:defRPr sz="2800" b="1">
                <a:solidFill>
                  <a:schemeClr val="tx1"/>
                </a:solidFill>
                <a:latin typeface="Arial" panose="020B0604020202020204" pitchFamily="34" charset="0"/>
                <a:ea typeface="ＭＳ Ｐゴシック" panose="020B0600070205080204" pitchFamily="34" charset="-128"/>
              </a:defRPr>
            </a:lvl1pPr>
            <a:lvl2pPr marL="742950" indent="-285750" algn="l" eaLnBrk="0" hangingPunct="0">
              <a:spcBef>
                <a:spcPct val="20000"/>
              </a:spcBef>
              <a:buClr>
                <a:srgbClr val="1736B9"/>
              </a:buClr>
              <a:buChar char="•"/>
              <a:defRPr sz="2400">
                <a:solidFill>
                  <a:schemeClr val="tx1"/>
                </a:solidFill>
                <a:latin typeface="Arial" panose="020B0604020202020204" pitchFamily="34" charset="0"/>
                <a:ea typeface="ＭＳ Ｐゴシック" panose="020B0600070205080204" pitchFamily="34" charset="-128"/>
              </a:defRPr>
            </a:lvl2pPr>
            <a:lvl3pPr marL="11430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4pPr>
            <a:lvl5pPr marL="2057400" indent="-228600" algn="l" eaLnBrk="0" hangingPunct="0">
              <a:spcBef>
                <a:spcPct val="20000"/>
              </a:spcBef>
              <a:buClr>
                <a:srgbClr val="1736B9"/>
              </a:buClr>
              <a:buChar char="•"/>
              <a:defRPr sz="16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ClrTx/>
              <a:buSzPct val="25000"/>
              <a:buFontTx/>
              <a:buNone/>
            </a:pPr>
            <a:r>
              <a:rPr lang="en-GB" altLang="en-US" sz="900" b="0" dirty="0">
                <a:solidFill>
                  <a:srgbClr val="000000"/>
                </a:solidFill>
                <a:latin typeface="Helvetica Neue"/>
                <a:ea typeface="Helvetica Neue"/>
                <a:cs typeface="Helvetica Neue"/>
                <a:sym typeface="Helvetica Neue"/>
              </a:rPr>
              <a:t>LIVE!</a:t>
            </a:r>
          </a:p>
        </p:txBody>
      </p:sp>
      <p:pic>
        <p:nvPicPr>
          <p:cNvPr id="9259" name="Shape 174"/>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24458" y="853796"/>
            <a:ext cx="759195" cy="304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60" name="Shape 175"/>
          <p:cNvPicPr preferRelativeResize="0">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04641" y="1449854"/>
            <a:ext cx="816482" cy="1011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61" name="Shape 176"/>
          <p:cNvSpPr txBox="1">
            <a:spLocks noChangeArrowheads="1"/>
          </p:cNvSpPr>
          <p:nvPr/>
        </p:nvSpPr>
        <p:spPr bwMode="auto">
          <a:xfrm>
            <a:off x="2141935" y="916780"/>
            <a:ext cx="1446609" cy="207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9" tIns="34275" rIns="68569" bIns="34275"/>
          <a:lstStyle>
            <a:lvl1pPr algn="l" eaLnBrk="0" hangingPunct="0">
              <a:spcBef>
                <a:spcPct val="20000"/>
              </a:spcBef>
              <a:buClr>
                <a:srgbClr val="1736B9"/>
              </a:buClr>
              <a:buFont typeface="Arial" panose="020B0604020202020204" pitchFamily="34" charset="0"/>
              <a:buChar char="●"/>
              <a:defRPr sz="2800" b="1">
                <a:solidFill>
                  <a:schemeClr val="tx1"/>
                </a:solidFill>
                <a:latin typeface="Arial" panose="020B0604020202020204" pitchFamily="34" charset="0"/>
                <a:ea typeface="ＭＳ Ｐゴシック" panose="020B0600070205080204" pitchFamily="34" charset="-128"/>
              </a:defRPr>
            </a:lvl1pPr>
            <a:lvl2pPr marL="742950" indent="-285750" algn="l" eaLnBrk="0" hangingPunct="0">
              <a:spcBef>
                <a:spcPct val="20000"/>
              </a:spcBef>
              <a:buClr>
                <a:srgbClr val="1736B9"/>
              </a:buClr>
              <a:buChar char="•"/>
              <a:defRPr sz="2400">
                <a:solidFill>
                  <a:schemeClr val="tx1"/>
                </a:solidFill>
                <a:latin typeface="Arial" panose="020B0604020202020204" pitchFamily="34" charset="0"/>
                <a:ea typeface="ＭＳ Ｐゴシック" panose="020B0600070205080204" pitchFamily="34" charset="-128"/>
              </a:defRPr>
            </a:lvl2pPr>
            <a:lvl3pPr marL="11430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lgn="l" eaLnBrk="0" hangingPunct="0">
              <a:spcBef>
                <a:spcPct val="20000"/>
              </a:spcBef>
              <a:buClr>
                <a:srgbClr val="1736B9"/>
              </a:buClr>
              <a:buChar char="•"/>
              <a:defRPr sz="2000">
                <a:solidFill>
                  <a:schemeClr val="tx1"/>
                </a:solidFill>
                <a:latin typeface="Arial" panose="020B0604020202020204" pitchFamily="34" charset="0"/>
                <a:ea typeface="ＭＳ Ｐゴシック" panose="020B0600070205080204" pitchFamily="34" charset="-128"/>
              </a:defRPr>
            </a:lvl4pPr>
            <a:lvl5pPr marL="2057400" indent="-228600" algn="l" eaLnBrk="0" hangingPunct="0">
              <a:spcBef>
                <a:spcPct val="20000"/>
              </a:spcBef>
              <a:buClr>
                <a:srgbClr val="1736B9"/>
              </a:buClr>
              <a:buChar char="•"/>
              <a:defRPr sz="16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1736B9"/>
              </a:buClr>
              <a:buChar char="•"/>
              <a:defRPr sz="16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ClrTx/>
              <a:buSzPct val="25000"/>
              <a:buFontTx/>
              <a:buNone/>
            </a:pPr>
            <a:r>
              <a:rPr lang="en-GB" altLang="en-US" sz="900" b="0" dirty="0" smtClean="0">
                <a:solidFill>
                  <a:srgbClr val="000000"/>
                </a:solidFill>
                <a:latin typeface="Helvetica Neue"/>
                <a:ea typeface="Helvetica Neue"/>
                <a:cs typeface="Helvetica Neue"/>
                <a:sym typeface="Helvetica Neue"/>
              </a:rPr>
              <a:t>Online </a:t>
            </a:r>
            <a:r>
              <a:rPr lang="en-GB" altLang="en-US" sz="900" b="0" dirty="0">
                <a:solidFill>
                  <a:srgbClr val="000000"/>
                </a:solidFill>
                <a:latin typeface="Helvetica Neue"/>
                <a:ea typeface="Helvetica Neue"/>
                <a:cs typeface="Helvetica Neue"/>
                <a:sym typeface="Helvetica Neue"/>
              </a:rPr>
              <a:t>resources agreed</a:t>
            </a:r>
          </a:p>
        </p:txBody>
      </p:sp>
      <p:sp>
        <p:nvSpPr>
          <p:cNvPr id="2" name="&quot;No&quot; Symbol 1"/>
          <p:cNvSpPr/>
          <p:nvPr/>
        </p:nvSpPr>
        <p:spPr>
          <a:xfrm>
            <a:off x="2109365" y="195980"/>
            <a:ext cx="4837025" cy="4600137"/>
          </a:xfrm>
          <a:prstGeom prst="noSmoking">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2058540389"/>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572"/>
            <a:ext cx="8229600" cy="675556"/>
          </a:xfrm>
        </p:spPr>
        <p:txBody>
          <a:bodyPr>
            <a:normAutofit fontScale="90000"/>
          </a:bodyPr>
          <a:lstStyle/>
          <a:p>
            <a:pPr algn="ctr"/>
            <a:r>
              <a:rPr lang="en-GB" dirty="0" smtClean="0"/>
              <a:t> </a:t>
            </a:r>
            <a:r>
              <a:rPr lang="en-GB" sz="3600" dirty="0" smtClean="0"/>
              <a:t>What have we done differently?</a:t>
            </a:r>
            <a:endParaRPr lang="en-GB" sz="3600" dirty="0"/>
          </a:p>
        </p:txBody>
      </p:sp>
      <p:sp>
        <p:nvSpPr>
          <p:cNvPr id="3" name="Content Placeholder 2"/>
          <p:cNvSpPr>
            <a:spLocks noGrp="1"/>
          </p:cNvSpPr>
          <p:nvPr>
            <p:ph idx="1"/>
          </p:nvPr>
        </p:nvSpPr>
        <p:spPr>
          <a:xfrm>
            <a:off x="349624" y="3000295"/>
            <a:ext cx="8175811" cy="1383445"/>
          </a:xfrm>
        </p:spPr>
        <p:txBody>
          <a:bodyPr>
            <a:normAutofit fontScale="62500" lnSpcReduction="20000"/>
          </a:bodyPr>
          <a:lstStyle/>
          <a:p>
            <a:r>
              <a:rPr lang="en-GB" dirty="0" smtClean="0"/>
              <a:t>Flipped traditional development/marketing models</a:t>
            </a:r>
          </a:p>
          <a:p>
            <a:endParaRPr lang="en-GB" dirty="0"/>
          </a:p>
          <a:p>
            <a:r>
              <a:rPr lang="en-GB" dirty="0" smtClean="0"/>
              <a:t>“Ground up” approach – focus on student feedback rather than faculty</a:t>
            </a:r>
          </a:p>
          <a:p>
            <a:endParaRPr lang="en-GB" dirty="0"/>
          </a:p>
          <a:p>
            <a:r>
              <a:rPr lang="en-GB" dirty="0" smtClean="0"/>
              <a:t>Students as peer reviewers/influencers – pre-pub reviewing/surveys to start building testimonials</a:t>
            </a:r>
          </a:p>
        </p:txBody>
      </p:sp>
      <p:sp>
        <p:nvSpPr>
          <p:cNvPr id="4" name="Content Placeholder 2"/>
          <p:cNvSpPr txBox="1">
            <a:spLocks/>
          </p:cNvSpPr>
          <p:nvPr/>
        </p:nvSpPr>
        <p:spPr>
          <a:xfrm>
            <a:off x="298795" y="1208795"/>
            <a:ext cx="4580964" cy="1622611"/>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400" kern="1200">
                <a:solidFill>
                  <a:srgbClr val="002395"/>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200" kern="1200">
                <a:solidFill>
                  <a:srgbClr val="002395"/>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rgbClr val="002395"/>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rgbClr val="002395"/>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rgbClr val="002395"/>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None/>
            </a:pPr>
            <a:r>
              <a:rPr lang="en-GB" sz="3600" dirty="0" smtClean="0">
                <a:solidFill>
                  <a:srgbClr val="0070C0"/>
                </a:solidFill>
              </a:rPr>
              <a:t>Strong Focus on Student Engagement</a:t>
            </a:r>
          </a:p>
        </p:txBody>
      </p:sp>
      <p:pic>
        <p:nvPicPr>
          <p:cNvPr id="4098" name="Picture 2" descr="Image result for university students at sussex"/>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1124" y="777688"/>
            <a:ext cx="3484311" cy="19565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0785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5394" y="333535"/>
            <a:ext cx="5941288" cy="679478"/>
          </a:xfrm>
          <a:noFill/>
        </p:spPr>
        <p:txBody>
          <a:bodyPr/>
          <a:lstStyle/>
          <a:p>
            <a:r>
              <a:rPr lang="de-CH" sz="3200" dirty="0" smtClean="0">
                <a:solidFill>
                  <a:schemeClr val="tx1"/>
                </a:solidFill>
              </a:rPr>
              <a:t>Student Engagement: Our Goals</a:t>
            </a:r>
            <a:endParaRPr lang="en-US" sz="3200" dirty="0">
              <a:solidFill>
                <a:schemeClr val="tx1"/>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20981" y="1131345"/>
            <a:ext cx="1994666" cy="2597973"/>
          </a:xfrm>
          <a:prstGeom prst="rect">
            <a:avLst/>
          </a:prstGeom>
        </p:spPr>
      </p:pic>
      <p:sp>
        <p:nvSpPr>
          <p:cNvPr id="6" name="Title 1"/>
          <p:cNvSpPr txBox="1">
            <a:spLocks/>
          </p:cNvSpPr>
          <p:nvPr/>
        </p:nvSpPr>
        <p:spPr>
          <a:xfrm>
            <a:off x="567088" y="1006935"/>
            <a:ext cx="5448230" cy="3672641"/>
          </a:xfrm>
          <a:prstGeom prst="rect">
            <a:avLst/>
          </a:prstGeom>
          <a:noFill/>
        </p:spPr>
        <p:txBody>
          <a:bodyPr vert="horz" lIns="91440" tIns="45720" rIns="91440" bIns="45720" rtlCol="0" anchor="t">
            <a:noAutofit/>
          </a:bodyPr>
          <a:lstStyle>
            <a:lvl1pPr algn="l" defTabSz="914400" rtl="0" eaLnBrk="1" latinLnBrk="0" hangingPunct="1">
              <a:spcBef>
                <a:spcPct val="0"/>
              </a:spcBef>
              <a:buNone/>
              <a:defRPr sz="4800" kern="1200">
                <a:solidFill>
                  <a:srgbClr val="002395"/>
                </a:solidFill>
                <a:latin typeface="Arial" pitchFamily="34" charset="0"/>
                <a:ea typeface="+mj-ea"/>
                <a:cs typeface="Arial" pitchFamily="34" charset="0"/>
              </a:defRPr>
            </a:lvl1pPr>
          </a:lstStyle>
          <a:p>
            <a:pPr fontAlgn="auto">
              <a:spcAft>
                <a:spcPts val="0"/>
              </a:spcAft>
            </a:pPr>
            <a:r>
              <a:rPr lang="en-GB" i="1" dirty="0" smtClean="0"/>
              <a:t>“</a:t>
            </a:r>
            <a:r>
              <a:rPr lang="en-GB" sz="2000" i="1" dirty="0" smtClean="0"/>
              <a:t>I </a:t>
            </a:r>
            <a:r>
              <a:rPr lang="en-GB" sz="2000" i="1" dirty="0"/>
              <a:t>would recommend this book to my lecturer as it will help other students to understand the basics they do not have time to go over. </a:t>
            </a:r>
            <a:r>
              <a:rPr lang="en-GB" sz="2000" i="1" dirty="0" smtClean="0"/>
              <a:t>Lecturers’ </a:t>
            </a:r>
            <a:r>
              <a:rPr lang="en-GB" sz="2000" i="1" dirty="0"/>
              <a:t>time is expensive and for them to go over basic information on a one to one basis with struggling students seems to be pointless. It makes sense for lecturers to recommend this book to the students before having to tutor on a one-to-one basis</a:t>
            </a:r>
            <a:r>
              <a:rPr lang="en-GB" sz="2400" dirty="0" smtClean="0"/>
              <a:t>.”</a:t>
            </a:r>
          </a:p>
          <a:p>
            <a:pPr algn="r" fontAlgn="auto">
              <a:spcAft>
                <a:spcPts val="0"/>
              </a:spcAft>
            </a:pPr>
            <a:r>
              <a:rPr lang="en-GB" sz="1600" dirty="0" smtClean="0"/>
              <a:t>Karla, Bangor </a:t>
            </a:r>
            <a:r>
              <a:rPr lang="en-GB" sz="1600" dirty="0"/>
              <a:t>University, Psychology with Child and Language Development </a:t>
            </a:r>
            <a:endParaRPr lang="en-GB" sz="1600" dirty="0">
              <a:solidFill>
                <a:schemeClr val="tx1"/>
              </a:solidFill>
            </a:endParaRPr>
          </a:p>
          <a:p>
            <a:pPr fontAlgn="auto">
              <a:spcAft>
                <a:spcPts val="0"/>
              </a:spcAft>
            </a:pPr>
            <a:endParaRPr lang="en-US" sz="2400" dirty="0">
              <a:solidFill>
                <a:schemeClr val="tx1"/>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31694" y="609600"/>
            <a:ext cx="5396753" cy="4114800"/>
          </a:xfrm>
        </p:spPr>
        <p:txBody>
          <a:bodyPr>
            <a:normAutofit/>
          </a:bodyPr>
          <a:lstStyle/>
          <a:p>
            <a:r>
              <a:rPr lang="en-GB" dirty="0">
                <a:solidFill>
                  <a:srgbClr val="002395"/>
                </a:solidFill>
              </a:rPr>
              <a:t>S</a:t>
            </a:r>
            <a:r>
              <a:rPr lang="en-GB" dirty="0" smtClean="0">
                <a:solidFill>
                  <a:srgbClr val="002395"/>
                </a:solidFill>
              </a:rPr>
              <a:t>tudent testimonial strategy helps us to:</a:t>
            </a:r>
          </a:p>
          <a:p>
            <a:endParaRPr lang="en-GB" dirty="0" smtClean="0">
              <a:solidFill>
                <a:srgbClr val="002395"/>
              </a:solidFill>
            </a:endParaRPr>
          </a:p>
          <a:p>
            <a:pPr marL="457200" indent="-457200">
              <a:buFont typeface="Arial" panose="020B0604020202020204" pitchFamily="34" charset="0"/>
              <a:buChar char="•"/>
            </a:pPr>
            <a:r>
              <a:rPr lang="en-GB" sz="2400" dirty="0" smtClean="0">
                <a:solidFill>
                  <a:srgbClr val="002395"/>
                </a:solidFill>
              </a:rPr>
              <a:t>Influence module leader decisions </a:t>
            </a:r>
          </a:p>
          <a:p>
            <a:pPr marL="457200" indent="-457200">
              <a:buFont typeface="Arial" panose="020B0604020202020204" pitchFamily="34" charset="0"/>
              <a:buChar char="•"/>
            </a:pPr>
            <a:r>
              <a:rPr lang="en-GB" sz="2400" dirty="0" smtClean="0">
                <a:solidFill>
                  <a:srgbClr val="002395"/>
                </a:solidFill>
              </a:rPr>
              <a:t>Influence peers</a:t>
            </a:r>
          </a:p>
          <a:p>
            <a:pPr marL="457200" indent="-457200">
              <a:buFont typeface="Arial" panose="020B0604020202020204" pitchFamily="34" charset="0"/>
              <a:buChar char="•"/>
            </a:pPr>
            <a:r>
              <a:rPr lang="en-GB" sz="2400" dirty="0" smtClean="0">
                <a:solidFill>
                  <a:srgbClr val="002395"/>
                </a:solidFill>
              </a:rPr>
              <a:t>Build initial word-of-mouth momentum</a:t>
            </a:r>
            <a:r>
              <a:rPr lang="en-GB" sz="2400" dirty="0"/>
              <a:t>	</a:t>
            </a:r>
            <a:endParaRPr lang="en-GB" sz="2400" dirty="0" smtClean="0"/>
          </a:p>
        </p:txBody>
      </p:sp>
      <p:sp>
        <p:nvSpPr>
          <p:cNvPr id="4" name="Rounded Rectangular Callout 3"/>
          <p:cNvSpPr/>
          <p:nvPr/>
        </p:nvSpPr>
        <p:spPr>
          <a:xfrm>
            <a:off x="4466664" y="106860"/>
            <a:ext cx="2523566" cy="1304723"/>
          </a:xfrm>
          <a:prstGeom prst="wedgeRoundRectCallout">
            <a:avLst>
              <a:gd name="adj1" fmla="val 8405"/>
              <a:gd name="adj2" fmla="val 78384"/>
              <a:gd name="adj3" fmla="val 16667"/>
            </a:avLst>
          </a:prstGeom>
          <a:solidFill>
            <a:srgbClr val="FF0000"/>
          </a:solidFill>
          <a:ln w="44450">
            <a:noFill/>
          </a:ln>
          <a:effectLst/>
        </p:spPr>
        <p:style>
          <a:lnRef idx="1">
            <a:schemeClr val="accent1"/>
          </a:lnRef>
          <a:fillRef idx="3">
            <a:schemeClr val="accent1"/>
          </a:fillRef>
          <a:effectRef idx="2">
            <a:schemeClr val="accent1"/>
          </a:effectRef>
          <a:fontRef idx="minor">
            <a:schemeClr val="lt1"/>
          </a:fontRef>
        </p:style>
        <p:txBody>
          <a:bodyPr lIns="144000" tIns="144000" rIns="144000" bIns="144000" rtlCol="0" anchor="ctr" anchorCtr="0">
            <a:noAutofit/>
          </a:bodyPr>
          <a:lstStyle/>
          <a:p>
            <a:pPr algn="ctr"/>
            <a:r>
              <a:rPr lang="en-GB" sz="1400" i="1" dirty="0" smtClean="0"/>
              <a:t>Instead of just memorising the concepts I actually understand them now and can apply them to other situations.</a:t>
            </a:r>
            <a:endParaRPr lang="en-GB" sz="1400" b="1" dirty="0">
              <a:solidFill>
                <a:schemeClr val="bg1"/>
              </a:solidFill>
            </a:endParaRPr>
          </a:p>
        </p:txBody>
      </p:sp>
      <p:sp>
        <p:nvSpPr>
          <p:cNvPr id="5" name="Rounded Rectangular Callout 4"/>
          <p:cNvSpPr/>
          <p:nvPr/>
        </p:nvSpPr>
        <p:spPr>
          <a:xfrm>
            <a:off x="5638040" y="1020351"/>
            <a:ext cx="3408108" cy="2343079"/>
          </a:xfrm>
          <a:prstGeom prst="wedgeRoundRectCallout">
            <a:avLst>
              <a:gd name="adj1" fmla="val -8452"/>
              <a:gd name="adj2" fmla="val 83423"/>
              <a:gd name="adj3" fmla="val 16667"/>
            </a:avLst>
          </a:prstGeom>
          <a:solidFill>
            <a:srgbClr val="002395"/>
          </a:solidFill>
          <a:ln w="44450">
            <a:noFill/>
          </a:ln>
          <a:effectLst/>
        </p:spPr>
        <p:style>
          <a:lnRef idx="1">
            <a:schemeClr val="accent1"/>
          </a:lnRef>
          <a:fillRef idx="3">
            <a:schemeClr val="accent1"/>
          </a:fillRef>
          <a:effectRef idx="2">
            <a:schemeClr val="accent1"/>
          </a:effectRef>
          <a:fontRef idx="minor">
            <a:schemeClr val="lt1"/>
          </a:fontRef>
        </p:style>
        <p:txBody>
          <a:bodyPr lIns="324000" tIns="324000" rIns="324000" bIns="324000" rtlCol="0" anchor="ctr" anchorCtr="0">
            <a:noAutofit/>
          </a:bodyPr>
          <a:lstStyle/>
          <a:p>
            <a:r>
              <a:rPr lang="en-GB" sz="1400" i="1" dirty="0"/>
              <a:t>This is a completely unique way to learn stats! It is perfect for everyone that finds stats difficult, pointless or boring, this book proves them wrong! The way they explain the concepts is so easy to grasp and it makes it even entertaining to learn!! I wish I had discovered this sooner!!</a:t>
            </a:r>
            <a:endParaRPr lang="en-GB" sz="1400" dirty="0"/>
          </a:p>
        </p:txBody>
      </p:sp>
      <p:sp>
        <p:nvSpPr>
          <p:cNvPr id="7" name="Rounded Rectangular Callout 6"/>
          <p:cNvSpPr/>
          <p:nvPr/>
        </p:nvSpPr>
        <p:spPr>
          <a:xfrm>
            <a:off x="4466664" y="2438400"/>
            <a:ext cx="4425204" cy="1838521"/>
          </a:xfrm>
          <a:prstGeom prst="wedgeRoundRectCallout">
            <a:avLst>
              <a:gd name="adj1" fmla="val 8405"/>
              <a:gd name="adj2" fmla="val 78384"/>
              <a:gd name="adj3" fmla="val 16667"/>
            </a:avLst>
          </a:prstGeom>
          <a:solidFill>
            <a:srgbClr val="FF0000"/>
          </a:solidFill>
          <a:ln w="44450">
            <a:noFill/>
          </a:ln>
          <a:effectLst/>
        </p:spPr>
        <p:style>
          <a:lnRef idx="1">
            <a:schemeClr val="accent1"/>
          </a:lnRef>
          <a:fillRef idx="3">
            <a:schemeClr val="accent1"/>
          </a:fillRef>
          <a:effectRef idx="2">
            <a:schemeClr val="accent1"/>
          </a:effectRef>
          <a:fontRef idx="minor">
            <a:schemeClr val="lt1"/>
          </a:fontRef>
        </p:style>
        <p:txBody>
          <a:bodyPr lIns="144000" tIns="144000" rIns="144000" bIns="144000" rtlCol="0" anchor="ctr" anchorCtr="0">
            <a:noAutofit/>
          </a:bodyPr>
          <a:lstStyle/>
          <a:p>
            <a:pPr algn="ctr"/>
            <a:r>
              <a:rPr lang="en-GB" sz="1400" i="1" dirty="0"/>
              <a:t>This book is the perfect companion for an undergraduate course because you can read it before or after lectures to enhance your reading and understanding. I recommend this book as a core book for a psychology course, as it will help you learn in a fun and exciting way, unlike other boring stats books. </a:t>
            </a:r>
            <a:endParaRPr lang="en-GB" sz="1400" b="1" dirty="0">
              <a:solidFill>
                <a:schemeClr val="bg1"/>
              </a:solidFill>
            </a:endParaRPr>
          </a:p>
        </p:txBody>
      </p:sp>
    </p:spTree>
    <p:extLst>
      <p:ext uri="{BB962C8B-B14F-4D97-AF65-F5344CB8AC3E}">
        <p14:creationId xmlns:p14="http://schemas.microsoft.com/office/powerpoint/2010/main" val="1782233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fade">
                                      <p:cBhvr>
                                        <p:cTn id="26" dur="500"/>
                                        <p:tgtEl>
                                          <p:spTgt spid="3">
                                            <p:txEl>
                                              <p:pRg st="4" end="4"/>
                                            </p:txEl>
                                          </p:spTgt>
                                        </p:tgtEl>
                                      </p:cBhvr>
                                    </p:animEffect>
                                  </p:childTnLst>
                                </p:cTn>
                              </p:par>
                              <p:par>
                                <p:cTn id="27" presetID="1" presetClass="entr" presetSubtype="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ular Callout 3"/>
          <p:cNvSpPr/>
          <p:nvPr/>
        </p:nvSpPr>
        <p:spPr>
          <a:xfrm>
            <a:off x="222598" y="266126"/>
            <a:ext cx="2463451" cy="972123"/>
          </a:xfrm>
          <a:prstGeom prst="wedgeRoundRectCallout">
            <a:avLst>
              <a:gd name="adj1" fmla="val -8452"/>
              <a:gd name="adj2" fmla="val 83423"/>
              <a:gd name="adj3" fmla="val 16667"/>
            </a:avLst>
          </a:prstGeom>
          <a:solidFill>
            <a:srgbClr val="002395"/>
          </a:solidFill>
          <a:ln w="44450">
            <a:noFill/>
          </a:ln>
          <a:effectLst/>
        </p:spPr>
        <p:style>
          <a:lnRef idx="1">
            <a:schemeClr val="accent1"/>
          </a:lnRef>
          <a:fillRef idx="3">
            <a:schemeClr val="accent1"/>
          </a:fillRef>
          <a:effectRef idx="2">
            <a:schemeClr val="accent1"/>
          </a:effectRef>
          <a:fontRef idx="minor">
            <a:schemeClr val="lt1"/>
          </a:fontRef>
        </p:style>
        <p:txBody>
          <a:bodyPr lIns="324000" tIns="324000" rIns="324000" bIns="324000" rtlCol="0" anchor="ctr" anchorCtr="0">
            <a:noAutofit/>
          </a:bodyPr>
          <a:lstStyle/>
          <a:p>
            <a:r>
              <a:rPr lang="en-GB" sz="3200" b="1" dirty="0" smtClean="0">
                <a:solidFill>
                  <a:schemeClr val="bg1"/>
                </a:solidFill>
                <a:latin typeface="Arial" pitchFamily="34" charset="0"/>
                <a:cs typeface="Arial" pitchFamily="34" charset="0"/>
              </a:rPr>
              <a:t>Online</a:t>
            </a:r>
            <a:endParaRPr lang="en-GB" sz="3200" b="1" dirty="0">
              <a:solidFill>
                <a:schemeClr val="bg1"/>
              </a:solidFill>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10425" y="266126"/>
            <a:ext cx="1666875" cy="2171038"/>
          </a:xfrm>
          <a:prstGeom prst="rect">
            <a:avLst/>
          </a:prstGeom>
        </p:spPr>
      </p:pic>
      <p:sp>
        <p:nvSpPr>
          <p:cNvPr id="10" name="Content Placeholder 4"/>
          <p:cNvSpPr txBox="1">
            <a:spLocks/>
          </p:cNvSpPr>
          <p:nvPr/>
        </p:nvSpPr>
        <p:spPr>
          <a:xfrm>
            <a:off x="457199" y="1427448"/>
            <a:ext cx="8420101" cy="620427"/>
          </a:xfrm>
          <a:prstGeom prst="rect">
            <a:avLst/>
          </a:prstGeom>
        </p:spPr>
        <p:txBody>
          <a:bodyPr vert="horz" lIns="91440" tIns="45720" rIns="91440" bIns="45720" rtlCol="0">
            <a:normAutofit/>
          </a:bodyPr>
          <a:lstStyle>
            <a:lvl1pPr marL="0" indent="0" algn="l" defTabSz="914400" rtl="0" eaLnBrk="1" latinLnBrk="0" hangingPunct="1">
              <a:spcBef>
                <a:spcPct val="20000"/>
              </a:spcBef>
              <a:buFont typeface="Arial" pitchFamily="34" charset="0"/>
              <a:buNone/>
              <a:defRPr sz="3400" kern="1200">
                <a:solidFill>
                  <a:schemeClr val="tx1">
                    <a:tint val="75000"/>
                  </a:schemeClr>
                </a:solidFill>
                <a:latin typeface="Arial" pitchFamily="34" charset="0"/>
                <a:ea typeface="+mn-ea"/>
                <a:cs typeface="Arial" pitchFamily="34" charset="0"/>
              </a:defRPr>
            </a:lvl1pPr>
            <a:lvl2pPr marL="457200" indent="0" algn="ctr" defTabSz="914400" rtl="0" eaLnBrk="1" latinLnBrk="0" hangingPunct="1">
              <a:spcBef>
                <a:spcPct val="20000"/>
              </a:spcBef>
              <a:buFont typeface="Arial" pitchFamily="34" charset="0"/>
              <a:buNone/>
              <a:defRPr sz="2200" kern="1200">
                <a:solidFill>
                  <a:schemeClr val="tx1">
                    <a:tint val="75000"/>
                  </a:schemeClr>
                </a:solidFill>
                <a:latin typeface="Arial" pitchFamily="34" charset="0"/>
                <a:ea typeface="+mn-ea"/>
                <a:cs typeface="Arial" pitchFamily="34" charset="0"/>
              </a:defRPr>
            </a:lvl2pPr>
            <a:lvl3pPr marL="914400" indent="0" algn="ctr" defTabSz="914400" rtl="0" eaLnBrk="1" latinLnBrk="0" hangingPunct="1">
              <a:spcBef>
                <a:spcPct val="20000"/>
              </a:spcBef>
              <a:buFont typeface="Arial" pitchFamily="34" charset="0"/>
              <a:buNone/>
              <a:defRPr sz="2000" kern="1200">
                <a:solidFill>
                  <a:schemeClr val="tx1">
                    <a:tint val="75000"/>
                  </a:schemeClr>
                </a:solidFill>
                <a:latin typeface="Arial" pitchFamily="34" charset="0"/>
                <a:ea typeface="+mn-ea"/>
                <a:cs typeface="Arial" pitchFamily="34" charset="0"/>
              </a:defRPr>
            </a:lvl3pPr>
            <a:lvl4pPr marL="1371600" indent="0" algn="ctr" defTabSz="914400" rtl="0" eaLnBrk="1" latinLnBrk="0" hangingPunct="1">
              <a:spcBef>
                <a:spcPct val="20000"/>
              </a:spcBef>
              <a:buFont typeface="Arial" pitchFamily="34" charset="0"/>
              <a:buNone/>
              <a:defRPr sz="1800" kern="1200">
                <a:solidFill>
                  <a:schemeClr val="tx1">
                    <a:tint val="75000"/>
                  </a:schemeClr>
                </a:solidFill>
                <a:latin typeface="Arial" pitchFamily="34" charset="0"/>
                <a:ea typeface="+mn-ea"/>
                <a:cs typeface="Arial" pitchFamily="34" charset="0"/>
              </a:defRPr>
            </a:lvl4pPr>
            <a:lvl5pPr marL="1828800" indent="0" algn="ctr" defTabSz="914400" rtl="0" eaLnBrk="1" latinLnBrk="0" hangingPunct="1">
              <a:spcBef>
                <a:spcPct val="20000"/>
              </a:spcBef>
              <a:buFont typeface="Arial" pitchFamily="34" charset="0"/>
              <a:buNone/>
              <a:defRPr sz="1800" kern="1200">
                <a:solidFill>
                  <a:schemeClr val="tx1">
                    <a:tint val="75000"/>
                  </a:schemeClr>
                </a:solidFill>
                <a:latin typeface="Arial" pitchFamily="34" charset="0"/>
                <a:ea typeface="+mn-ea"/>
                <a:cs typeface="Arial" pitchFamily="34"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fontAlgn="auto">
              <a:spcAft>
                <a:spcPts val="0"/>
              </a:spcAft>
            </a:pPr>
            <a:r>
              <a:rPr lang="en-US" dirty="0" smtClean="0"/>
              <a:t>Social Media</a:t>
            </a:r>
          </a:p>
          <a:p>
            <a:pPr fontAlgn="auto">
              <a:spcAft>
                <a:spcPts val="0"/>
              </a:spcAft>
            </a:pPr>
            <a:endParaRPr lang="en-GB" dirty="0" smtClean="0"/>
          </a:p>
          <a:p>
            <a:pPr fontAlgn="auto">
              <a:spcAft>
                <a:spcPts val="0"/>
              </a:spcAft>
            </a:pPr>
            <a:endParaRPr lang="en-US" dirty="0"/>
          </a:p>
        </p:txBody>
      </p:sp>
      <p:sp>
        <p:nvSpPr>
          <p:cNvPr id="11" name="Content Placeholder 4"/>
          <p:cNvSpPr txBox="1">
            <a:spLocks/>
          </p:cNvSpPr>
          <p:nvPr/>
        </p:nvSpPr>
        <p:spPr>
          <a:xfrm>
            <a:off x="885825" y="2035940"/>
            <a:ext cx="7277100" cy="2545585"/>
          </a:xfrm>
          <a:prstGeom prst="rect">
            <a:avLst/>
          </a:prstGeom>
        </p:spPr>
        <p:txBody>
          <a:bodyPr vert="horz" lIns="91440" tIns="45720" rIns="91440" bIns="45720" rtlCol="0">
            <a:normAutofit/>
          </a:bodyPr>
          <a:lstStyle>
            <a:lvl1pPr marL="0" indent="0" algn="l" defTabSz="914400" rtl="0" eaLnBrk="1" latinLnBrk="0" hangingPunct="1">
              <a:spcBef>
                <a:spcPct val="20000"/>
              </a:spcBef>
              <a:buFont typeface="Arial" pitchFamily="34" charset="0"/>
              <a:buNone/>
              <a:defRPr sz="3400" kern="1200">
                <a:solidFill>
                  <a:schemeClr val="tx1">
                    <a:tint val="75000"/>
                  </a:schemeClr>
                </a:solidFill>
                <a:latin typeface="Arial" pitchFamily="34" charset="0"/>
                <a:ea typeface="+mn-ea"/>
                <a:cs typeface="Arial" pitchFamily="34" charset="0"/>
              </a:defRPr>
            </a:lvl1pPr>
            <a:lvl2pPr marL="457200" indent="0" algn="ctr" defTabSz="914400" rtl="0" eaLnBrk="1" latinLnBrk="0" hangingPunct="1">
              <a:spcBef>
                <a:spcPct val="20000"/>
              </a:spcBef>
              <a:buFont typeface="Arial" pitchFamily="34" charset="0"/>
              <a:buNone/>
              <a:defRPr sz="2200" kern="1200">
                <a:solidFill>
                  <a:schemeClr val="tx1">
                    <a:tint val="75000"/>
                  </a:schemeClr>
                </a:solidFill>
                <a:latin typeface="Arial" pitchFamily="34" charset="0"/>
                <a:ea typeface="+mn-ea"/>
                <a:cs typeface="Arial" pitchFamily="34" charset="0"/>
              </a:defRPr>
            </a:lvl2pPr>
            <a:lvl3pPr marL="914400" indent="0" algn="ctr" defTabSz="914400" rtl="0" eaLnBrk="1" latinLnBrk="0" hangingPunct="1">
              <a:spcBef>
                <a:spcPct val="20000"/>
              </a:spcBef>
              <a:buFont typeface="Arial" pitchFamily="34" charset="0"/>
              <a:buNone/>
              <a:defRPr sz="2000" kern="1200">
                <a:solidFill>
                  <a:schemeClr val="tx1">
                    <a:tint val="75000"/>
                  </a:schemeClr>
                </a:solidFill>
                <a:latin typeface="Arial" pitchFamily="34" charset="0"/>
                <a:ea typeface="+mn-ea"/>
                <a:cs typeface="Arial" pitchFamily="34" charset="0"/>
              </a:defRPr>
            </a:lvl3pPr>
            <a:lvl4pPr marL="1371600" indent="0" algn="ctr" defTabSz="914400" rtl="0" eaLnBrk="1" latinLnBrk="0" hangingPunct="1">
              <a:spcBef>
                <a:spcPct val="20000"/>
              </a:spcBef>
              <a:buFont typeface="Arial" pitchFamily="34" charset="0"/>
              <a:buNone/>
              <a:defRPr sz="1800" kern="1200">
                <a:solidFill>
                  <a:schemeClr val="tx1">
                    <a:tint val="75000"/>
                  </a:schemeClr>
                </a:solidFill>
                <a:latin typeface="Arial" pitchFamily="34" charset="0"/>
                <a:ea typeface="+mn-ea"/>
                <a:cs typeface="Arial" pitchFamily="34" charset="0"/>
              </a:defRPr>
            </a:lvl4pPr>
            <a:lvl5pPr marL="1828800" indent="0" algn="ctr" defTabSz="914400" rtl="0" eaLnBrk="1" latinLnBrk="0" hangingPunct="1">
              <a:spcBef>
                <a:spcPct val="20000"/>
              </a:spcBef>
              <a:buFont typeface="Arial" pitchFamily="34" charset="0"/>
              <a:buNone/>
              <a:defRPr sz="1800" kern="1200">
                <a:solidFill>
                  <a:schemeClr val="tx1">
                    <a:tint val="75000"/>
                  </a:schemeClr>
                </a:solidFill>
                <a:latin typeface="Arial" pitchFamily="34" charset="0"/>
                <a:ea typeface="+mn-ea"/>
                <a:cs typeface="Arial" pitchFamily="34"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457200" indent="-457200" fontAlgn="auto">
              <a:spcAft>
                <a:spcPts val="0"/>
              </a:spcAft>
              <a:buFont typeface="Arial" panose="020B0604020202020204" pitchFamily="34" charset="0"/>
              <a:buChar char="•"/>
            </a:pPr>
            <a:r>
              <a:rPr lang="en-US" sz="3200" dirty="0" smtClean="0"/>
              <a:t>@</a:t>
            </a:r>
            <a:r>
              <a:rPr lang="en-US" sz="3200" dirty="0" err="1" smtClean="0"/>
              <a:t>SAGE_Methods</a:t>
            </a:r>
            <a:endParaRPr lang="en-US" sz="3200" dirty="0" smtClean="0"/>
          </a:p>
          <a:p>
            <a:pPr marL="457200" indent="-457200" fontAlgn="auto">
              <a:spcAft>
                <a:spcPts val="0"/>
              </a:spcAft>
              <a:buFont typeface="Arial" panose="020B0604020202020204" pitchFamily="34" charset="0"/>
              <a:buChar char="•"/>
            </a:pPr>
            <a:r>
              <a:rPr lang="en-US" sz="3200" dirty="0" err="1" smtClean="0"/>
              <a:t>DiscoveringStatisticsWithAndyField</a:t>
            </a:r>
            <a:endParaRPr lang="en-US" sz="3200" dirty="0" smtClean="0"/>
          </a:p>
          <a:p>
            <a:pPr marL="457200" indent="-457200" fontAlgn="auto">
              <a:spcAft>
                <a:spcPts val="0"/>
              </a:spcAft>
              <a:buFont typeface="Arial" panose="020B0604020202020204" pitchFamily="34" charset="0"/>
              <a:buChar char="•"/>
            </a:pPr>
            <a:r>
              <a:rPr lang="en-GB" sz="3200" dirty="0" smtClean="0"/>
              <a:t>Andy’s own networks</a:t>
            </a:r>
          </a:p>
          <a:p>
            <a:pPr marL="457200" indent="-457200" fontAlgn="auto">
              <a:spcAft>
                <a:spcPts val="0"/>
              </a:spcAft>
              <a:buFont typeface="Arial" panose="020B0604020202020204" pitchFamily="34" charset="0"/>
              <a:buChar char="•"/>
            </a:pPr>
            <a:r>
              <a:rPr lang="en-GB" sz="3200" dirty="0" smtClean="0"/>
              <a:t>Pinterest</a:t>
            </a:r>
          </a:p>
          <a:p>
            <a:pPr fontAlgn="auto">
              <a:spcAft>
                <a:spcPts val="0"/>
              </a:spcAft>
            </a:pPr>
            <a:endParaRPr lang="en-US" dirty="0"/>
          </a:p>
        </p:txBody>
      </p:sp>
      <p:pic>
        <p:nvPicPr>
          <p:cNvPr id="12" name="Picture 5" descr="M:\NDM\EDITORIAL\Template for Tenders\Logos\Twitter.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32260" y="2009814"/>
            <a:ext cx="697614" cy="56673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M:\NDM\EDITORIAL\Template for Tenders\Logos\Facebook.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43862" y="2576549"/>
            <a:ext cx="626858" cy="626858"/>
          </a:xfrm>
          <a:prstGeom prst="rect">
            <a:avLst/>
          </a:prstGeom>
          <a:noFill/>
          <a:extLst>
            <a:ext uri="{909E8E84-426E-40DD-AFC4-6F175D3DCCD1}">
              <a14:hiddenFill xmlns:a14="http://schemas.microsoft.com/office/drawing/2010/main">
                <a:solidFill>
                  <a:srgbClr val="FFFFFF"/>
                </a:solidFill>
              </a14:hiddenFill>
            </a:ext>
          </a:extLst>
        </p:spPr>
      </p:pic>
      <p:sp>
        <p:nvSpPr>
          <p:cNvPr id="15" name="Content Placeholder 4"/>
          <p:cNvSpPr txBox="1">
            <a:spLocks/>
          </p:cNvSpPr>
          <p:nvPr/>
        </p:nvSpPr>
        <p:spPr>
          <a:xfrm>
            <a:off x="3067050" y="441973"/>
            <a:ext cx="3514726" cy="620427"/>
          </a:xfrm>
          <a:prstGeom prst="rect">
            <a:avLst/>
          </a:prstGeom>
        </p:spPr>
        <p:txBody>
          <a:bodyPr vert="horz" lIns="91440" tIns="45720" rIns="91440" bIns="45720" rtlCol="0">
            <a:normAutofit/>
          </a:bodyPr>
          <a:lstStyle>
            <a:lvl1pPr marL="0" indent="0" algn="l" defTabSz="914400" rtl="0" eaLnBrk="1" latinLnBrk="0" hangingPunct="1">
              <a:spcBef>
                <a:spcPct val="20000"/>
              </a:spcBef>
              <a:buFont typeface="Arial" pitchFamily="34" charset="0"/>
              <a:buNone/>
              <a:defRPr sz="3400" kern="1200">
                <a:solidFill>
                  <a:schemeClr val="tx1">
                    <a:tint val="75000"/>
                  </a:schemeClr>
                </a:solidFill>
                <a:latin typeface="Arial" pitchFamily="34" charset="0"/>
                <a:ea typeface="+mn-ea"/>
                <a:cs typeface="Arial" pitchFamily="34" charset="0"/>
              </a:defRPr>
            </a:lvl1pPr>
            <a:lvl2pPr marL="457200" indent="0" algn="ctr" defTabSz="914400" rtl="0" eaLnBrk="1" latinLnBrk="0" hangingPunct="1">
              <a:spcBef>
                <a:spcPct val="20000"/>
              </a:spcBef>
              <a:buFont typeface="Arial" pitchFamily="34" charset="0"/>
              <a:buNone/>
              <a:defRPr sz="2200" kern="1200">
                <a:solidFill>
                  <a:schemeClr val="tx1">
                    <a:tint val="75000"/>
                  </a:schemeClr>
                </a:solidFill>
                <a:latin typeface="Arial" pitchFamily="34" charset="0"/>
                <a:ea typeface="+mn-ea"/>
                <a:cs typeface="Arial" pitchFamily="34" charset="0"/>
              </a:defRPr>
            </a:lvl2pPr>
            <a:lvl3pPr marL="914400" indent="0" algn="ctr" defTabSz="914400" rtl="0" eaLnBrk="1" latinLnBrk="0" hangingPunct="1">
              <a:spcBef>
                <a:spcPct val="20000"/>
              </a:spcBef>
              <a:buFont typeface="Arial" pitchFamily="34" charset="0"/>
              <a:buNone/>
              <a:defRPr sz="2000" kern="1200">
                <a:solidFill>
                  <a:schemeClr val="tx1">
                    <a:tint val="75000"/>
                  </a:schemeClr>
                </a:solidFill>
                <a:latin typeface="Arial" pitchFamily="34" charset="0"/>
                <a:ea typeface="+mn-ea"/>
                <a:cs typeface="Arial" pitchFamily="34" charset="0"/>
              </a:defRPr>
            </a:lvl3pPr>
            <a:lvl4pPr marL="1371600" indent="0" algn="ctr" defTabSz="914400" rtl="0" eaLnBrk="1" latinLnBrk="0" hangingPunct="1">
              <a:spcBef>
                <a:spcPct val="20000"/>
              </a:spcBef>
              <a:buFont typeface="Arial" pitchFamily="34" charset="0"/>
              <a:buNone/>
              <a:defRPr sz="1800" kern="1200">
                <a:solidFill>
                  <a:schemeClr val="tx1">
                    <a:tint val="75000"/>
                  </a:schemeClr>
                </a:solidFill>
                <a:latin typeface="Arial" pitchFamily="34" charset="0"/>
                <a:ea typeface="+mn-ea"/>
                <a:cs typeface="Arial" pitchFamily="34" charset="0"/>
              </a:defRPr>
            </a:lvl4pPr>
            <a:lvl5pPr marL="1828800" indent="0" algn="ctr" defTabSz="914400" rtl="0" eaLnBrk="1" latinLnBrk="0" hangingPunct="1">
              <a:spcBef>
                <a:spcPct val="20000"/>
              </a:spcBef>
              <a:buFont typeface="Arial" pitchFamily="34" charset="0"/>
              <a:buNone/>
              <a:defRPr sz="1800" kern="1200">
                <a:solidFill>
                  <a:schemeClr val="tx1">
                    <a:tint val="75000"/>
                  </a:schemeClr>
                </a:solidFill>
                <a:latin typeface="Arial" pitchFamily="34" charset="0"/>
                <a:ea typeface="+mn-ea"/>
                <a:cs typeface="Arial" pitchFamily="34"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fontAlgn="auto">
              <a:spcAft>
                <a:spcPts val="0"/>
              </a:spcAft>
            </a:pPr>
            <a:r>
              <a:rPr lang="en-US" dirty="0" smtClean="0"/>
              <a:t>#</a:t>
            </a:r>
            <a:r>
              <a:rPr lang="en-US" dirty="0" err="1" smtClean="0"/>
              <a:t>StatsAdventure</a:t>
            </a:r>
            <a:endParaRPr lang="en-US" dirty="0" smtClean="0"/>
          </a:p>
          <a:p>
            <a:pPr fontAlgn="auto">
              <a:spcAft>
                <a:spcPts val="0"/>
              </a:spcAft>
            </a:pPr>
            <a:endParaRPr lang="en-GB" dirty="0" smtClean="0"/>
          </a:p>
          <a:p>
            <a:pPr fontAlgn="auto">
              <a:spcAft>
                <a:spcPts val="0"/>
              </a:spcAft>
            </a:pPr>
            <a:endParaRPr lang="en-US" dirty="0"/>
          </a:p>
        </p:txBody>
      </p:sp>
    </p:spTree>
    <p:extLst>
      <p:ext uri="{BB962C8B-B14F-4D97-AF65-F5344CB8AC3E}">
        <p14:creationId xmlns:p14="http://schemas.microsoft.com/office/powerpoint/2010/main" val="363341805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ular Callout 3"/>
          <p:cNvSpPr/>
          <p:nvPr/>
        </p:nvSpPr>
        <p:spPr>
          <a:xfrm>
            <a:off x="222598" y="266126"/>
            <a:ext cx="2463451" cy="972123"/>
          </a:xfrm>
          <a:prstGeom prst="wedgeRoundRectCallout">
            <a:avLst>
              <a:gd name="adj1" fmla="val -8452"/>
              <a:gd name="adj2" fmla="val 83423"/>
              <a:gd name="adj3" fmla="val 16667"/>
            </a:avLst>
          </a:prstGeom>
          <a:solidFill>
            <a:srgbClr val="002395"/>
          </a:solidFill>
          <a:ln w="44450">
            <a:noFill/>
          </a:ln>
          <a:effectLst/>
        </p:spPr>
        <p:style>
          <a:lnRef idx="1">
            <a:schemeClr val="accent1"/>
          </a:lnRef>
          <a:fillRef idx="3">
            <a:schemeClr val="accent1"/>
          </a:fillRef>
          <a:effectRef idx="2">
            <a:schemeClr val="accent1"/>
          </a:effectRef>
          <a:fontRef idx="minor">
            <a:schemeClr val="lt1"/>
          </a:fontRef>
        </p:style>
        <p:txBody>
          <a:bodyPr lIns="324000" tIns="324000" rIns="324000" bIns="324000" rtlCol="0" anchor="ctr" anchorCtr="0">
            <a:noAutofit/>
          </a:bodyPr>
          <a:lstStyle/>
          <a:p>
            <a:r>
              <a:rPr lang="en-GB" sz="3200" b="1" dirty="0" smtClean="0">
                <a:solidFill>
                  <a:schemeClr val="bg1"/>
                </a:solidFill>
                <a:latin typeface="Arial" pitchFamily="34" charset="0"/>
                <a:cs typeface="Arial" pitchFamily="34" charset="0"/>
              </a:rPr>
              <a:t>Online</a:t>
            </a:r>
            <a:endParaRPr lang="en-GB" sz="3200" b="1" dirty="0">
              <a:solidFill>
                <a:schemeClr val="bg1"/>
              </a:solidFill>
            </a:endParaRPr>
          </a:p>
        </p:txBody>
      </p:sp>
      <p:sp>
        <p:nvSpPr>
          <p:cNvPr id="10" name="Content Placeholder 4"/>
          <p:cNvSpPr txBox="1">
            <a:spLocks/>
          </p:cNvSpPr>
          <p:nvPr/>
        </p:nvSpPr>
        <p:spPr>
          <a:xfrm>
            <a:off x="457200" y="1561919"/>
            <a:ext cx="1389530" cy="1495046"/>
          </a:xfrm>
          <a:prstGeom prst="rect">
            <a:avLst/>
          </a:prstGeom>
        </p:spPr>
        <p:txBody>
          <a:bodyPr vert="horz" lIns="91440" tIns="45720" rIns="91440" bIns="45720" rtlCol="0">
            <a:normAutofit fontScale="70000" lnSpcReduction="20000"/>
          </a:bodyPr>
          <a:lstStyle>
            <a:lvl1pPr marL="0" indent="0" algn="l" defTabSz="914400" rtl="0" eaLnBrk="1" latinLnBrk="0" hangingPunct="1">
              <a:spcBef>
                <a:spcPct val="20000"/>
              </a:spcBef>
              <a:buFont typeface="Arial" pitchFamily="34" charset="0"/>
              <a:buNone/>
              <a:defRPr sz="3400" kern="1200">
                <a:solidFill>
                  <a:schemeClr val="tx1">
                    <a:tint val="75000"/>
                  </a:schemeClr>
                </a:solidFill>
                <a:latin typeface="Arial" pitchFamily="34" charset="0"/>
                <a:ea typeface="+mn-ea"/>
                <a:cs typeface="Arial" pitchFamily="34" charset="0"/>
              </a:defRPr>
            </a:lvl1pPr>
            <a:lvl2pPr marL="457200" indent="0" algn="ctr" defTabSz="914400" rtl="0" eaLnBrk="1" latinLnBrk="0" hangingPunct="1">
              <a:spcBef>
                <a:spcPct val="20000"/>
              </a:spcBef>
              <a:buFont typeface="Arial" pitchFamily="34" charset="0"/>
              <a:buNone/>
              <a:defRPr sz="2200" kern="1200">
                <a:solidFill>
                  <a:schemeClr val="tx1">
                    <a:tint val="75000"/>
                  </a:schemeClr>
                </a:solidFill>
                <a:latin typeface="Arial" pitchFamily="34" charset="0"/>
                <a:ea typeface="+mn-ea"/>
                <a:cs typeface="Arial" pitchFamily="34" charset="0"/>
              </a:defRPr>
            </a:lvl2pPr>
            <a:lvl3pPr marL="914400" indent="0" algn="ctr" defTabSz="914400" rtl="0" eaLnBrk="1" latinLnBrk="0" hangingPunct="1">
              <a:spcBef>
                <a:spcPct val="20000"/>
              </a:spcBef>
              <a:buFont typeface="Arial" pitchFamily="34" charset="0"/>
              <a:buNone/>
              <a:defRPr sz="2000" kern="1200">
                <a:solidFill>
                  <a:schemeClr val="tx1">
                    <a:tint val="75000"/>
                  </a:schemeClr>
                </a:solidFill>
                <a:latin typeface="Arial" pitchFamily="34" charset="0"/>
                <a:ea typeface="+mn-ea"/>
                <a:cs typeface="Arial" pitchFamily="34" charset="0"/>
              </a:defRPr>
            </a:lvl3pPr>
            <a:lvl4pPr marL="1371600" indent="0" algn="ctr" defTabSz="914400" rtl="0" eaLnBrk="1" latinLnBrk="0" hangingPunct="1">
              <a:spcBef>
                <a:spcPct val="20000"/>
              </a:spcBef>
              <a:buFont typeface="Arial" pitchFamily="34" charset="0"/>
              <a:buNone/>
              <a:defRPr sz="1800" kern="1200">
                <a:solidFill>
                  <a:schemeClr val="tx1">
                    <a:tint val="75000"/>
                  </a:schemeClr>
                </a:solidFill>
                <a:latin typeface="Arial" pitchFamily="34" charset="0"/>
                <a:ea typeface="+mn-ea"/>
                <a:cs typeface="Arial" pitchFamily="34" charset="0"/>
              </a:defRPr>
            </a:lvl4pPr>
            <a:lvl5pPr marL="1828800" indent="0" algn="ctr" defTabSz="914400" rtl="0" eaLnBrk="1" latinLnBrk="0" hangingPunct="1">
              <a:spcBef>
                <a:spcPct val="20000"/>
              </a:spcBef>
              <a:buFont typeface="Arial" pitchFamily="34" charset="0"/>
              <a:buNone/>
              <a:defRPr sz="1800" kern="1200">
                <a:solidFill>
                  <a:schemeClr val="tx1">
                    <a:tint val="75000"/>
                  </a:schemeClr>
                </a:solidFill>
                <a:latin typeface="Arial" pitchFamily="34" charset="0"/>
                <a:ea typeface="+mn-ea"/>
                <a:cs typeface="Arial" pitchFamily="34"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fontAlgn="auto">
              <a:spcAft>
                <a:spcPts val="0"/>
              </a:spcAft>
            </a:pPr>
            <a:r>
              <a:rPr lang="en-US" dirty="0" smtClean="0"/>
              <a:t>Social Media</a:t>
            </a:r>
          </a:p>
          <a:p>
            <a:pPr fontAlgn="auto">
              <a:spcAft>
                <a:spcPts val="0"/>
              </a:spcAft>
            </a:pPr>
            <a:endParaRPr lang="en-US" dirty="0" smtClean="0"/>
          </a:p>
          <a:p>
            <a:pPr fontAlgn="auto">
              <a:spcAft>
                <a:spcPts val="0"/>
              </a:spcAft>
            </a:pPr>
            <a:r>
              <a:rPr lang="en-US" dirty="0" smtClean="0"/>
              <a:t>Video</a:t>
            </a:r>
          </a:p>
          <a:p>
            <a:pPr fontAlgn="auto">
              <a:spcAft>
                <a:spcPts val="0"/>
              </a:spcAft>
            </a:pPr>
            <a:endParaRPr lang="en-GB" dirty="0" smtClean="0"/>
          </a:p>
          <a:p>
            <a:pPr fontAlgn="auto">
              <a:spcAft>
                <a:spcPts val="0"/>
              </a:spcAft>
            </a:pPr>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20000">
            <a:off x="3232711" y="268388"/>
            <a:ext cx="5593427" cy="5558541"/>
          </a:xfrm>
          <a:prstGeom prst="rect">
            <a:avLst/>
          </a:prstGeom>
        </p:spPr>
      </p:pic>
      <p:pic>
        <p:nvPicPr>
          <p:cNvPr id="3" name="Picture 2"/>
          <p:cNvPicPr>
            <a:picLocks noChangeAspect="1"/>
          </p:cNvPicPr>
          <p:nvPr/>
        </p:nvPicPr>
        <p:blipFill>
          <a:blip r:embed="rId4"/>
          <a:stretch>
            <a:fillRect/>
          </a:stretch>
        </p:blipFill>
        <p:spPr>
          <a:xfrm rot="21137186">
            <a:off x="1888191" y="1361894"/>
            <a:ext cx="5322023" cy="3390141"/>
          </a:xfrm>
          <a:prstGeom prst="rect">
            <a:avLst/>
          </a:prstGeom>
        </p:spPr>
      </p:pic>
    </p:spTree>
    <p:extLst>
      <p:ext uri="{BB962C8B-B14F-4D97-AF65-F5344CB8AC3E}">
        <p14:creationId xmlns:p14="http://schemas.microsoft.com/office/powerpoint/2010/main" val="698426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2" end="2"/>
                                            </p:txEl>
                                          </p:spTgt>
                                        </p:tgtEl>
                                        <p:attrNameLst>
                                          <p:attrName>style.visibility</p:attrName>
                                        </p:attrNameLst>
                                      </p:cBhvr>
                                      <p:to>
                                        <p:strVal val="visible"/>
                                      </p:to>
                                    </p:set>
                                    <p:animEffect transition="in" filter="fade">
                                      <p:cBhvr>
                                        <p:cTn id="7" dur="500"/>
                                        <p:tgtEl>
                                          <p:spTgt spid="10">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4"/>
          <p:cNvSpPr txBox="1">
            <a:spLocks/>
          </p:cNvSpPr>
          <p:nvPr/>
        </p:nvSpPr>
        <p:spPr>
          <a:xfrm>
            <a:off x="349622" y="364158"/>
            <a:ext cx="2205319" cy="774360"/>
          </a:xfrm>
          <a:prstGeom prst="rect">
            <a:avLst/>
          </a:prstGeom>
        </p:spPr>
        <p:txBody>
          <a:bodyPr vert="horz" lIns="91440" tIns="45720" rIns="91440" bIns="45720" rtlCol="0">
            <a:normAutofit/>
          </a:bodyPr>
          <a:lstStyle>
            <a:lvl1pPr marL="0" indent="0" algn="l" defTabSz="914400" rtl="0" eaLnBrk="1" latinLnBrk="0" hangingPunct="1">
              <a:spcBef>
                <a:spcPct val="20000"/>
              </a:spcBef>
              <a:buFont typeface="Arial" pitchFamily="34" charset="0"/>
              <a:buNone/>
              <a:defRPr sz="3400" kern="1200">
                <a:solidFill>
                  <a:schemeClr val="tx1">
                    <a:tint val="75000"/>
                  </a:schemeClr>
                </a:solidFill>
                <a:latin typeface="Arial" pitchFamily="34" charset="0"/>
                <a:ea typeface="+mn-ea"/>
                <a:cs typeface="Arial" pitchFamily="34" charset="0"/>
              </a:defRPr>
            </a:lvl1pPr>
            <a:lvl2pPr marL="457200" indent="0" algn="ctr" defTabSz="914400" rtl="0" eaLnBrk="1" latinLnBrk="0" hangingPunct="1">
              <a:spcBef>
                <a:spcPct val="20000"/>
              </a:spcBef>
              <a:buFont typeface="Arial" pitchFamily="34" charset="0"/>
              <a:buNone/>
              <a:defRPr sz="2200" kern="1200">
                <a:solidFill>
                  <a:schemeClr val="tx1">
                    <a:tint val="75000"/>
                  </a:schemeClr>
                </a:solidFill>
                <a:latin typeface="Arial" pitchFamily="34" charset="0"/>
                <a:ea typeface="+mn-ea"/>
                <a:cs typeface="Arial" pitchFamily="34" charset="0"/>
              </a:defRPr>
            </a:lvl2pPr>
            <a:lvl3pPr marL="914400" indent="0" algn="ctr" defTabSz="914400" rtl="0" eaLnBrk="1" latinLnBrk="0" hangingPunct="1">
              <a:spcBef>
                <a:spcPct val="20000"/>
              </a:spcBef>
              <a:buFont typeface="Arial" pitchFamily="34" charset="0"/>
              <a:buNone/>
              <a:defRPr sz="2000" kern="1200">
                <a:solidFill>
                  <a:schemeClr val="tx1">
                    <a:tint val="75000"/>
                  </a:schemeClr>
                </a:solidFill>
                <a:latin typeface="Arial" pitchFamily="34" charset="0"/>
                <a:ea typeface="+mn-ea"/>
                <a:cs typeface="Arial" pitchFamily="34" charset="0"/>
              </a:defRPr>
            </a:lvl3pPr>
            <a:lvl4pPr marL="1371600" indent="0" algn="ctr" defTabSz="914400" rtl="0" eaLnBrk="1" latinLnBrk="0" hangingPunct="1">
              <a:spcBef>
                <a:spcPct val="20000"/>
              </a:spcBef>
              <a:buFont typeface="Arial" pitchFamily="34" charset="0"/>
              <a:buNone/>
              <a:defRPr sz="1800" kern="1200">
                <a:solidFill>
                  <a:schemeClr val="tx1">
                    <a:tint val="75000"/>
                  </a:schemeClr>
                </a:solidFill>
                <a:latin typeface="Arial" pitchFamily="34" charset="0"/>
                <a:ea typeface="+mn-ea"/>
                <a:cs typeface="Arial" pitchFamily="34" charset="0"/>
              </a:defRPr>
            </a:lvl4pPr>
            <a:lvl5pPr marL="1828800" indent="0" algn="ctr" defTabSz="914400" rtl="0" eaLnBrk="1" latinLnBrk="0" hangingPunct="1">
              <a:spcBef>
                <a:spcPct val="20000"/>
              </a:spcBef>
              <a:buFont typeface="Arial" pitchFamily="34" charset="0"/>
              <a:buNone/>
              <a:defRPr sz="1800" kern="1200">
                <a:solidFill>
                  <a:schemeClr val="tx1">
                    <a:tint val="75000"/>
                  </a:schemeClr>
                </a:solidFill>
                <a:latin typeface="Arial" pitchFamily="34" charset="0"/>
                <a:ea typeface="+mn-ea"/>
                <a:cs typeface="Arial" pitchFamily="34"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fontAlgn="auto">
              <a:spcAft>
                <a:spcPts val="0"/>
              </a:spcAft>
            </a:pPr>
            <a:r>
              <a:rPr lang="en-US" dirty="0" smtClean="0">
                <a:solidFill>
                  <a:schemeClr val="accent2">
                    <a:lumMod val="75000"/>
                  </a:schemeClr>
                </a:solidFill>
              </a:rPr>
              <a:t>Retailers</a:t>
            </a:r>
          </a:p>
          <a:p>
            <a:pPr fontAlgn="auto">
              <a:spcAft>
                <a:spcPts val="0"/>
              </a:spcAft>
            </a:pPr>
            <a:endParaRPr lang="en-GB" dirty="0" smtClean="0"/>
          </a:p>
          <a:p>
            <a:pPr fontAlgn="auto">
              <a:spcAft>
                <a:spcPts val="0"/>
              </a:spcAft>
            </a:pPr>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4604" y="63265"/>
            <a:ext cx="5725324" cy="2819794"/>
          </a:xfrm>
          <a:prstGeom prst="rect">
            <a:avLst/>
          </a:prstGeom>
          <a:scene3d>
            <a:camera prst="orthographicFront">
              <a:rot lat="0" lon="0" rev="21299999"/>
            </a:camera>
            <a:lightRig rig="threePt" dir="t"/>
          </a:scene3d>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85863" y="1394150"/>
            <a:ext cx="5496693" cy="4629796"/>
          </a:xfrm>
          <a:prstGeom prst="rect">
            <a:avLst/>
          </a:prstGeom>
          <a:scene3d>
            <a:camera prst="orthographicFront">
              <a:rot lat="0" lon="0" rev="300000"/>
            </a:camera>
            <a:lightRig rig="threePt" dir="t"/>
          </a:scene3d>
        </p:spPr>
      </p:pic>
      <p:sp>
        <p:nvSpPr>
          <p:cNvPr id="5" name="Rectangle 4"/>
          <p:cNvSpPr/>
          <p:nvPr/>
        </p:nvSpPr>
        <p:spPr>
          <a:xfrm>
            <a:off x="447496" y="2142581"/>
            <a:ext cx="2627398" cy="2646878"/>
          </a:xfrm>
          <a:prstGeom prst="rect">
            <a:avLst/>
          </a:prstGeom>
        </p:spPr>
        <p:txBody>
          <a:bodyPr wrap="square">
            <a:spAutoFit/>
          </a:bodyPr>
          <a:lstStyle/>
          <a:p>
            <a:pPr fontAlgn="auto">
              <a:spcAft>
                <a:spcPts val="0"/>
              </a:spcAft>
            </a:pPr>
            <a:r>
              <a:rPr lang="en-US" sz="3400" dirty="0" smtClean="0">
                <a:solidFill>
                  <a:schemeClr val="accent2">
                    <a:lumMod val="75000"/>
                  </a:schemeClr>
                </a:solidFill>
              </a:rPr>
              <a:t>Sales rep strategy:</a:t>
            </a:r>
          </a:p>
          <a:p>
            <a:pPr fontAlgn="auto">
              <a:spcAft>
                <a:spcPts val="0"/>
              </a:spcAft>
            </a:pPr>
            <a:endParaRPr lang="en-US" sz="1400" dirty="0" smtClean="0">
              <a:solidFill>
                <a:schemeClr val="accent2">
                  <a:lumMod val="75000"/>
                </a:schemeClr>
              </a:solidFill>
            </a:endParaRPr>
          </a:p>
          <a:p>
            <a:pPr fontAlgn="auto">
              <a:spcAft>
                <a:spcPts val="0"/>
              </a:spcAft>
            </a:pPr>
            <a:r>
              <a:rPr lang="en-US" sz="1400" dirty="0" smtClean="0">
                <a:solidFill>
                  <a:schemeClr val="accent2">
                    <a:lumMod val="75000"/>
                  </a:schemeClr>
                </a:solidFill>
              </a:rPr>
              <a:t>Asking (</a:t>
            </a:r>
            <a:r>
              <a:rPr lang="en-US" sz="1400" dirty="0" err="1" smtClean="0">
                <a:solidFill>
                  <a:schemeClr val="accent2">
                    <a:lumMod val="75000"/>
                  </a:schemeClr>
                </a:solidFill>
              </a:rPr>
              <a:t>sceptical</a:t>
            </a:r>
            <a:r>
              <a:rPr lang="en-US" sz="1400" dirty="0" smtClean="0">
                <a:solidFill>
                  <a:schemeClr val="accent2">
                    <a:lumMod val="75000"/>
                  </a:schemeClr>
                </a:solidFill>
              </a:rPr>
              <a:t>) module leaders to get their students to review</a:t>
            </a:r>
          </a:p>
          <a:p>
            <a:pPr fontAlgn="auto">
              <a:spcAft>
                <a:spcPts val="0"/>
              </a:spcAft>
            </a:pPr>
            <a:endParaRPr lang="en-US" sz="1400" dirty="0">
              <a:solidFill>
                <a:schemeClr val="accent2">
                  <a:lumMod val="75000"/>
                </a:schemeClr>
              </a:solidFill>
            </a:endParaRPr>
          </a:p>
          <a:p>
            <a:pPr fontAlgn="auto">
              <a:spcAft>
                <a:spcPts val="0"/>
              </a:spcAft>
            </a:pPr>
            <a:r>
              <a:rPr lang="en-US" sz="1400" dirty="0" smtClean="0">
                <a:solidFill>
                  <a:schemeClr val="accent2">
                    <a:lumMod val="75000"/>
                  </a:schemeClr>
                </a:solidFill>
              </a:rPr>
              <a:t>Leaving flyers/</a:t>
            </a:r>
            <a:r>
              <a:rPr lang="en-US" sz="1400" dirty="0" err="1" smtClean="0">
                <a:solidFill>
                  <a:schemeClr val="accent2">
                    <a:lumMod val="75000"/>
                  </a:schemeClr>
                </a:solidFill>
              </a:rPr>
              <a:t>colouring</a:t>
            </a:r>
            <a:r>
              <a:rPr lang="en-US" sz="1400" dirty="0" smtClean="0">
                <a:solidFill>
                  <a:schemeClr val="accent2">
                    <a:lumMod val="75000"/>
                  </a:schemeClr>
                </a:solidFill>
              </a:rPr>
              <a:t> books on campus</a:t>
            </a:r>
            <a:endParaRPr lang="en-US" sz="1400" dirty="0">
              <a:solidFill>
                <a:schemeClr val="accent2">
                  <a:lumMod val="75000"/>
                </a:schemeClr>
              </a:solidFill>
            </a:endParaRPr>
          </a:p>
        </p:txBody>
      </p:sp>
      <p:sp>
        <p:nvSpPr>
          <p:cNvPr id="9" name="Rounded Rectangular Callout 8"/>
          <p:cNvSpPr/>
          <p:nvPr/>
        </p:nvSpPr>
        <p:spPr>
          <a:xfrm>
            <a:off x="4466664" y="2438400"/>
            <a:ext cx="4425204" cy="1838521"/>
          </a:xfrm>
          <a:prstGeom prst="wedgeRoundRectCallout">
            <a:avLst>
              <a:gd name="adj1" fmla="val 8405"/>
              <a:gd name="adj2" fmla="val 78384"/>
              <a:gd name="adj3" fmla="val 16667"/>
            </a:avLst>
          </a:prstGeom>
          <a:solidFill>
            <a:srgbClr val="FF0000"/>
          </a:solidFill>
          <a:ln w="44450">
            <a:noFill/>
          </a:ln>
          <a:effectLst/>
        </p:spPr>
        <p:style>
          <a:lnRef idx="1">
            <a:schemeClr val="accent1"/>
          </a:lnRef>
          <a:fillRef idx="3">
            <a:schemeClr val="accent1"/>
          </a:fillRef>
          <a:effectRef idx="2">
            <a:schemeClr val="accent1"/>
          </a:effectRef>
          <a:fontRef idx="minor">
            <a:schemeClr val="lt1"/>
          </a:fontRef>
        </p:style>
        <p:txBody>
          <a:bodyPr lIns="144000" tIns="144000" rIns="144000" bIns="144000" rtlCol="0" anchor="ctr" anchorCtr="0">
            <a:noAutofit/>
          </a:bodyPr>
          <a:lstStyle/>
          <a:p>
            <a:pPr algn="ctr"/>
            <a:r>
              <a:rPr lang="en-GB" dirty="0"/>
              <a:t>From my brief read through it seems that she has done a thorough job for you. I was surprised that she was so positive – I don’t think she thought it was that good an idea before she took a look.</a:t>
            </a:r>
            <a:endParaRPr lang="en-GB" sz="1400" b="1" dirty="0">
              <a:solidFill>
                <a:schemeClr val="bg1"/>
              </a:solidFill>
            </a:endParaRPr>
          </a:p>
        </p:txBody>
      </p:sp>
    </p:spTree>
    <p:extLst>
      <p:ext uri="{BB962C8B-B14F-4D97-AF65-F5344CB8AC3E}">
        <p14:creationId xmlns:p14="http://schemas.microsoft.com/office/powerpoint/2010/main" val="3950180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35483"/>
            <a:ext cx="7772400" cy="804424"/>
          </a:xfrm>
        </p:spPr>
        <p:txBody>
          <a:bodyPr/>
          <a:lstStyle/>
          <a:p>
            <a:r>
              <a:rPr lang="en-GB" dirty="0" smtClean="0"/>
              <a:t>What’s next…</a:t>
            </a:r>
            <a:endParaRPr lang="en-GB" dirty="0"/>
          </a:p>
        </p:txBody>
      </p:sp>
      <p:sp>
        <p:nvSpPr>
          <p:cNvPr id="3" name="Subtitle 2"/>
          <p:cNvSpPr>
            <a:spLocks noGrp="1"/>
          </p:cNvSpPr>
          <p:nvPr>
            <p:ph type="subTitle" idx="1"/>
          </p:nvPr>
        </p:nvSpPr>
        <p:spPr>
          <a:xfrm>
            <a:off x="685800" y="1210234"/>
            <a:ext cx="7772400" cy="2967319"/>
          </a:xfrm>
        </p:spPr>
        <p:txBody>
          <a:bodyPr>
            <a:normAutofit fontScale="92500" lnSpcReduction="20000"/>
          </a:bodyPr>
          <a:lstStyle/>
          <a:p>
            <a:pPr marL="457200" indent="-457200">
              <a:buFont typeface="Arial" panose="020B0604020202020204" pitchFamily="34" charset="0"/>
              <a:buChar char="•"/>
            </a:pPr>
            <a:r>
              <a:rPr lang="en-GB" dirty="0" smtClean="0">
                <a:solidFill>
                  <a:schemeClr val="accent2">
                    <a:lumMod val="75000"/>
                  </a:schemeClr>
                </a:solidFill>
              </a:rPr>
              <a:t>Long game...</a:t>
            </a:r>
          </a:p>
          <a:p>
            <a:r>
              <a:rPr lang="en-GB" dirty="0" smtClean="0">
                <a:solidFill>
                  <a:schemeClr val="accent2">
                    <a:lumMod val="75000"/>
                  </a:schemeClr>
                </a:solidFill>
              </a:rPr>
              <a:t>	- </a:t>
            </a:r>
            <a:r>
              <a:rPr lang="en-GB" sz="2200" dirty="0" smtClean="0">
                <a:solidFill>
                  <a:schemeClr val="accent2">
                    <a:lumMod val="75000"/>
                  </a:schemeClr>
                </a:solidFill>
              </a:rPr>
              <a:t>Of course we want “individual” purchases, but… Focus 	on winning new adoptions or getting onto recommended 	reading lists</a:t>
            </a:r>
          </a:p>
          <a:p>
            <a:r>
              <a:rPr lang="en-GB" sz="2200" dirty="0">
                <a:solidFill>
                  <a:schemeClr val="accent2">
                    <a:lumMod val="75000"/>
                  </a:schemeClr>
                </a:solidFill>
              </a:rPr>
              <a:t>	</a:t>
            </a:r>
            <a:r>
              <a:rPr lang="en-GB" sz="2400" dirty="0" smtClean="0">
                <a:solidFill>
                  <a:schemeClr val="accent2">
                    <a:lumMod val="75000"/>
                  </a:schemeClr>
                </a:solidFill>
              </a:rPr>
              <a:t>- More content to share: a game?</a:t>
            </a:r>
          </a:p>
          <a:p>
            <a:r>
              <a:rPr lang="en-GB" sz="2400" dirty="0">
                <a:solidFill>
                  <a:schemeClr val="accent2">
                    <a:lumMod val="75000"/>
                  </a:schemeClr>
                </a:solidFill>
              </a:rPr>
              <a:t>	</a:t>
            </a:r>
            <a:r>
              <a:rPr lang="en-GB" sz="2400" dirty="0" smtClean="0">
                <a:solidFill>
                  <a:schemeClr val="accent2">
                    <a:lumMod val="75000"/>
                  </a:schemeClr>
                </a:solidFill>
              </a:rPr>
              <a:t>- Using research</a:t>
            </a:r>
          </a:p>
          <a:p>
            <a:pPr marL="457200" indent="-457200">
              <a:buFont typeface="Arial" panose="020B0604020202020204" pitchFamily="34" charset="0"/>
              <a:buChar char="•"/>
            </a:pPr>
            <a:r>
              <a:rPr lang="en-GB" dirty="0" smtClean="0">
                <a:solidFill>
                  <a:schemeClr val="accent2">
                    <a:lumMod val="75000"/>
                  </a:schemeClr>
                </a:solidFill>
              </a:rPr>
              <a:t>More student engagement innovation from SAGE…</a:t>
            </a:r>
          </a:p>
        </p:txBody>
      </p:sp>
      <p:pic>
        <p:nvPicPr>
          <p:cNvPr id="5122" name="Picture 2" descr="https://i1.wp.com/www.discoveringstatistics.com/wp-content/uploads/2016/04/reality-enigma-cover-artsml-e1484167109513.jpg?fit=1080%2C649&amp;ssl=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7775" y="129620"/>
            <a:ext cx="2641413" cy="15874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463544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85801" y="3775045"/>
            <a:ext cx="4831968" cy="989901"/>
          </a:xfrm>
        </p:spPr>
        <p:txBody>
          <a:bodyPr>
            <a:normAutofit/>
          </a:bodyPr>
          <a:lstStyle/>
          <a:p>
            <a:endParaRPr lang="en-GB" sz="1600" dirty="0" smtClean="0">
              <a:solidFill>
                <a:schemeClr val="tx1">
                  <a:lumMod val="75000"/>
                </a:schemeClr>
              </a:solidFill>
            </a:endParaRPr>
          </a:p>
          <a:p>
            <a:r>
              <a:rPr lang="en-GB" sz="1600" dirty="0" err="1" smtClean="0">
                <a:solidFill>
                  <a:schemeClr val="tx1">
                    <a:lumMod val="75000"/>
                  </a:schemeClr>
                </a:solidFill>
              </a:rPr>
              <a:t>Backcover</a:t>
            </a:r>
            <a:r>
              <a:rPr lang="en-GB" sz="1600" dirty="0" smtClean="0">
                <a:solidFill>
                  <a:schemeClr val="tx1">
                    <a:lumMod val="75000"/>
                  </a:schemeClr>
                </a:solidFill>
              </a:rPr>
              <a:t> “designed by students”</a:t>
            </a:r>
          </a:p>
          <a:p>
            <a:r>
              <a:rPr lang="en-GB" sz="1600" dirty="0" smtClean="0">
                <a:solidFill>
                  <a:schemeClr val="tx1">
                    <a:lumMod val="75000"/>
                  </a:schemeClr>
                </a:solidFill>
              </a:rPr>
              <a:t>Pull out preface – successful studying</a:t>
            </a:r>
            <a:endParaRPr lang="en-GB" sz="1600" dirty="0">
              <a:solidFill>
                <a:schemeClr val="tx1">
                  <a:lumMod val="75000"/>
                </a:schemeClr>
              </a:solidFill>
            </a:endParaRPr>
          </a:p>
        </p:txBody>
      </p:sp>
      <p:pic>
        <p:nvPicPr>
          <p:cNvPr id="4" name="Picture 3"/>
          <p:cNvPicPr>
            <a:picLocks noChangeAspect="1"/>
          </p:cNvPicPr>
          <p:nvPr/>
        </p:nvPicPr>
        <p:blipFill>
          <a:blip r:embed="rId3"/>
          <a:stretch>
            <a:fillRect/>
          </a:stretch>
        </p:blipFill>
        <p:spPr>
          <a:xfrm>
            <a:off x="247666" y="227304"/>
            <a:ext cx="5009886" cy="3446647"/>
          </a:xfrm>
          <a:prstGeom prst="rect">
            <a:avLst/>
          </a:prstGeom>
        </p:spPr>
      </p:pic>
      <p:pic>
        <p:nvPicPr>
          <p:cNvPr id="5" name="Picture 4"/>
          <p:cNvPicPr>
            <a:picLocks noChangeAspect="1"/>
          </p:cNvPicPr>
          <p:nvPr/>
        </p:nvPicPr>
        <p:blipFill>
          <a:blip r:embed="rId4"/>
          <a:stretch>
            <a:fillRect/>
          </a:stretch>
        </p:blipFill>
        <p:spPr>
          <a:xfrm>
            <a:off x="5497334" y="60889"/>
            <a:ext cx="2178594" cy="4958462"/>
          </a:xfrm>
          <a:prstGeom prst="rect">
            <a:avLst/>
          </a:prstGeom>
        </p:spPr>
      </p:pic>
    </p:spTree>
    <p:extLst>
      <p:ext uri="{BB962C8B-B14F-4D97-AF65-F5344CB8AC3E}">
        <p14:creationId xmlns:p14="http://schemas.microsoft.com/office/powerpoint/2010/main" val="67864307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4"/>
          <p:cNvSpPr txBox="1">
            <a:spLocks/>
          </p:cNvSpPr>
          <p:nvPr/>
        </p:nvSpPr>
        <p:spPr>
          <a:xfrm>
            <a:off x="695325" y="2461608"/>
            <a:ext cx="7448550" cy="1945516"/>
          </a:xfrm>
          <a:prstGeom prst="rect">
            <a:avLst/>
          </a:prstGeom>
        </p:spPr>
        <p:txBody>
          <a:bodyPr vert="horz" lIns="91440" tIns="45720" rIns="91440" bIns="45720" rtlCol="0">
            <a:normAutofit/>
          </a:bodyPr>
          <a:lstStyle>
            <a:lvl1pPr marL="0" indent="0" algn="l" defTabSz="914400" rtl="0" eaLnBrk="1" latinLnBrk="0" hangingPunct="1">
              <a:spcBef>
                <a:spcPct val="20000"/>
              </a:spcBef>
              <a:buFont typeface="Arial" pitchFamily="34" charset="0"/>
              <a:buNone/>
              <a:defRPr sz="3400" kern="1200">
                <a:solidFill>
                  <a:schemeClr val="tx1">
                    <a:tint val="75000"/>
                  </a:schemeClr>
                </a:solidFill>
                <a:latin typeface="Arial" pitchFamily="34" charset="0"/>
                <a:ea typeface="+mn-ea"/>
                <a:cs typeface="Arial" pitchFamily="34" charset="0"/>
              </a:defRPr>
            </a:lvl1pPr>
            <a:lvl2pPr marL="457200" indent="0" algn="ctr" defTabSz="914400" rtl="0" eaLnBrk="1" latinLnBrk="0" hangingPunct="1">
              <a:spcBef>
                <a:spcPct val="20000"/>
              </a:spcBef>
              <a:buFont typeface="Arial" pitchFamily="34" charset="0"/>
              <a:buNone/>
              <a:defRPr sz="2200" kern="1200">
                <a:solidFill>
                  <a:schemeClr val="tx1">
                    <a:tint val="75000"/>
                  </a:schemeClr>
                </a:solidFill>
                <a:latin typeface="Arial" pitchFamily="34" charset="0"/>
                <a:ea typeface="+mn-ea"/>
                <a:cs typeface="Arial" pitchFamily="34" charset="0"/>
              </a:defRPr>
            </a:lvl2pPr>
            <a:lvl3pPr marL="914400" indent="0" algn="ctr" defTabSz="914400" rtl="0" eaLnBrk="1" latinLnBrk="0" hangingPunct="1">
              <a:spcBef>
                <a:spcPct val="20000"/>
              </a:spcBef>
              <a:buFont typeface="Arial" pitchFamily="34" charset="0"/>
              <a:buNone/>
              <a:defRPr sz="2000" kern="1200">
                <a:solidFill>
                  <a:schemeClr val="tx1">
                    <a:tint val="75000"/>
                  </a:schemeClr>
                </a:solidFill>
                <a:latin typeface="Arial" pitchFamily="34" charset="0"/>
                <a:ea typeface="+mn-ea"/>
                <a:cs typeface="Arial" pitchFamily="34" charset="0"/>
              </a:defRPr>
            </a:lvl3pPr>
            <a:lvl4pPr marL="1371600" indent="0" algn="ctr" defTabSz="914400" rtl="0" eaLnBrk="1" latinLnBrk="0" hangingPunct="1">
              <a:spcBef>
                <a:spcPct val="20000"/>
              </a:spcBef>
              <a:buFont typeface="Arial" pitchFamily="34" charset="0"/>
              <a:buNone/>
              <a:defRPr sz="1800" kern="1200">
                <a:solidFill>
                  <a:schemeClr val="tx1">
                    <a:tint val="75000"/>
                  </a:schemeClr>
                </a:solidFill>
                <a:latin typeface="Arial" pitchFamily="34" charset="0"/>
                <a:ea typeface="+mn-ea"/>
                <a:cs typeface="Arial" pitchFamily="34" charset="0"/>
              </a:defRPr>
            </a:lvl4pPr>
            <a:lvl5pPr marL="1828800" indent="0" algn="ctr" defTabSz="914400" rtl="0" eaLnBrk="1" latinLnBrk="0" hangingPunct="1">
              <a:spcBef>
                <a:spcPct val="20000"/>
              </a:spcBef>
              <a:buFont typeface="Arial" pitchFamily="34" charset="0"/>
              <a:buNone/>
              <a:defRPr sz="1800" kern="1200">
                <a:solidFill>
                  <a:schemeClr val="tx1">
                    <a:tint val="75000"/>
                  </a:schemeClr>
                </a:solidFill>
                <a:latin typeface="Arial" pitchFamily="34" charset="0"/>
                <a:ea typeface="+mn-ea"/>
                <a:cs typeface="Arial" pitchFamily="34"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ctr" fontAlgn="auto">
              <a:spcAft>
                <a:spcPts val="0"/>
              </a:spcAft>
            </a:pPr>
            <a:r>
              <a:rPr lang="en-US" sz="3200" dirty="0" smtClean="0"/>
              <a:t>#</a:t>
            </a:r>
            <a:r>
              <a:rPr lang="en-US" sz="3200" dirty="0" err="1" smtClean="0"/>
              <a:t>StatsAdventure</a:t>
            </a:r>
            <a:endParaRPr lang="en-US" sz="3200" dirty="0" smtClean="0"/>
          </a:p>
          <a:p>
            <a:pPr algn="ctr" fontAlgn="auto">
              <a:spcAft>
                <a:spcPts val="0"/>
              </a:spcAft>
            </a:pPr>
            <a:r>
              <a:rPr lang="en-US" sz="3200" dirty="0" smtClean="0"/>
              <a:t>@</a:t>
            </a:r>
            <a:r>
              <a:rPr lang="en-US" sz="3200" dirty="0" err="1" smtClean="0"/>
              <a:t>SAGE_Methods</a:t>
            </a:r>
            <a:endParaRPr lang="en-US" sz="3200" dirty="0" smtClean="0"/>
          </a:p>
          <a:p>
            <a:pPr algn="ctr" fontAlgn="auto">
              <a:spcAft>
                <a:spcPts val="0"/>
              </a:spcAft>
            </a:pPr>
            <a:r>
              <a:rPr lang="en-US" sz="3200" dirty="0" err="1" smtClean="0"/>
              <a:t>DiscoveringStatisticsWithAndyField</a:t>
            </a:r>
            <a:endParaRPr lang="en-US" sz="3200" dirty="0" smtClean="0"/>
          </a:p>
        </p:txBody>
      </p:sp>
      <p:pic>
        <p:nvPicPr>
          <p:cNvPr id="9" name="Picture 5" descr="M:\NDM\EDITORIAL\Template for Tenders\Logos\Twitter.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13393" y="3049813"/>
            <a:ext cx="697614" cy="56673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M:\NDM\EDITORIAL\Template for Tenders\Logos\Facebook.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3346" y="3616548"/>
            <a:ext cx="626858" cy="626858"/>
          </a:xfrm>
          <a:prstGeom prst="rect">
            <a:avLst/>
          </a:prstGeom>
          <a:noFill/>
          <a:extLst>
            <a:ext uri="{909E8E84-426E-40DD-AFC4-6F175D3DCCD1}">
              <a14:hiddenFill xmlns:a14="http://schemas.microsoft.com/office/drawing/2010/main">
                <a:solidFill>
                  <a:srgbClr val="FFFFFF"/>
                </a:solidFill>
              </a14:hiddenFill>
            </a:ext>
          </a:extLst>
        </p:spPr>
      </p:pic>
      <p:pic>
        <p:nvPicPr>
          <p:cNvPr id="11" name="Content Placeholder 1"/>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2476500" y="462388"/>
            <a:ext cx="4105275" cy="1747412"/>
          </a:xfrm>
        </p:spPr>
      </p:pic>
    </p:spTree>
    <p:extLst>
      <p:ext uri="{BB962C8B-B14F-4D97-AF65-F5344CB8AC3E}">
        <p14:creationId xmlns:p14="http://schemas.microsoft.com/office/powerpoint/2010/main" val="298694859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SAGE">
      <a:dk1>
        <a:srgbClr val="002395"/>
      </a:dk1>
      <a:lt1>
        <a:sysClr val="window" lastClr="FFFFFF"/>
      </a:lt1>
      <a:dk2>
        <a:srgbClr val="002395"/>
      </a:dk2>
      <a:lt2>
        <a:srgbClr val="FFFFFF"/>
      </a:lt2>
      <a:accent1>
        <a:srgbClr val="9DB1F1"/>
      </a:accent1>
      <a:accent2>
        <a:srgbClr val="708DEA"/>
      </a:accent2>
      <a:accent3>
        <a:srgbClr val="1670D4"/>
      </a:accent3>
      <a:accent4>
        <a:srgbClr val="3A23C3"/>
      </a:accent4>
      <a:accent5>
        <a:srgbClr val="2F169A"/>
      </a:accent5>
      <a:accent6>
        <a:srgbClr val="251179"/>
      </a:accent6>
      <a:hlink>
        <a:srgbClr val="0000FF"/>
      </a:hlink>
      <a:folHlink>
        <a:srgbClr val="0000F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60000"/>
            <a:lumOff val="40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7414</TotalTime>
  <Words>1259</Words>
  <Application>Microsoft Office PowerPoint</Application>
  <PresentationFormat>On-screen Show (16:9)</PresentationFormat>
  <Paragraphs>132</Paragraphs>
  <Slides>14</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ＭＳ Ｐゴシック</vt:lpstr>
      <vt:lpstr>Arial</vt:lpstr>
      <vt:lpstr>Calibri</vt:lpstr>
      <vt:lpstr>Helvetica Neue</vt:lpstr>
      <vt:lpstr>HelveticaNeue-Light</vt:lpstr>
      <vt:lpstr>Office Theme</vt:lpstr>
      <vt:lpstr>PowerPoint Presentation</vt:lpstr>
      <vt:lpstr>PowerPoint Presentation</vt:lpstr>
      <vt:lpstr>PowerPoint Presentation</vt:lpstr>
      <vt:lpstr>PowerPoint Presentation</vt:lpstr>
      <vt:lpstr>PowerPoint Presentation</vt:lpstr>
      <vt:lpstr> What have we done differently?</vt:lpstr>
      <vt:lpstr>Student Engagement: Our Goals</vt:lpstr>
      <vt:lpstr>PowerPoint Presentation</vt:lpstr>
      <vt:lpstr>PowerPoint Presentation</vt:lpstr>
      <vt:lpstr>PowerPoint Presentation</vt:lpstr>
      <vt:lpstr>PowerPoint Presentation</vt:lpstr>
      <vt:lpstr>What’s next…</vt:lpstr>
      <vt:lpstr>PowerPoint Presentation</vt:lpstr>
      <vt:lpstr>PowerPoint Presentation</vt:lpstr>
    </vt:vector>
  </TitlesOfParts>
  <Company>Sage Publications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we know</dc:title>
  <dc:creator>Martha Sedgwick</dc:creator>
  <cp:lastModifiedBy>Kavanagh, Mark</cp:lastModifiedBy>
  <cp:revision>600</cp:revision>
  <cp:lastPrinted>2017-03-08T17:09:00Z</cp:lastPrinted>
  <dcterms:created xsi:type="dcterms:W3CDTF">2012-11-12T22:03:53Z</dcterms:created>
  <dcterms:modified xsi:type="dcterms:W3CDTF">2017-03-09T09:18:46Z</dcterms:modified>
</cp:coreProperties>
</file>