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93" r:id="rId2"/>
    <p:sldMasterId id="2147483707" r:id="rId3"/>
    <p:sldMasterId id="2147483750" r:id="rId4"/>
    <p:sldMasterId id="2147483778" r:id="rId5"/>
  </p:sldMasterIdLst>
  <p:notesMasterIdLst>
    <p:notesMasterId r:id="rId24"/>
  </p:notesMasterIdLst>
  <p:handoutMasterIdLst>
    <p:handoutMasterId r:id="rId25"/>
  </p:handoutMasterIdLst>
  <p:sldIdLst>
    <p:sldId id="519" r:id="rId6"/>
    <p:sldId id="468" r:id="rId7"/>
    <p:sldId id="485" r:id="rId8"/>
    <p:sldId id="474" r:id="rId9"/>
    <p:sldId id="469" r:id="rId10"/>
    <p:sldId id="521" r:id="rId11"/>
    <p:sldId id="455" r:id="rId12"/>
    <p:sldId id="421" r:id="rId13"/>
    <p:sldId id="522" r:id="rId14"/>
    <p:sldId id="479" r:id="rId15"/>
    <p:sldId id="523" r:id="rId16"/>
    <p:sldId id="525" r:id="rId17"/>
    <p:sldId id="491" r:id="rId18"/>
    <p:sldId id="527" r:id="rId19"/>
    <p:sldId id="524" r:id="rId20"/>
    <p:sldId id="528" r:id="rId21"/>
    <p:sldId id="499" r:id="rId22"/>
    <p:sldId id="520" r:id="rId23"/>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showPr showNarration="1">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4CD39"/>
    <a:srgbClr val="F9FDFF"/>
    <a:srgbClr val="000000"/>
    <a:srgbClr val="D1DD31"/>
    <a:srgbClr val="929D1B"/>
    <a:srgbClr val="89A93E"/>
    <a:srgbClr val="99FF33"/>
    <a:srgbClr val="99CC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149" autoAdjust="0"/>
  </p:normalViewPr>
  <p:slideViewPr>
    <p:cSldViewPr>
      <p:cViewPr varScale="1">
        <p:scale>
          <a:sx n="74" d="100"/>
          <a:sy n="74" d="100"/>
        </p:scale>
        <p:origin x="-1290" y="-90"/>
      </p:cViewPr>
      <p:guideLst>
        <p:guide orient="horz"/>
        <p:guide/>
      </p:guideLst>
    </p:cSldViewPr>
  </p:slideViewPr>
  <p:notesTextViewPr>
    <p:cViewPr>
      <p:scale>
        <a:sx n="100" d="100"/>
        <a:sy n="100" d="100"/>
      </p:scale>
      <p:origin x="0" y="0"/>
    </p:cViewPr>
  </p:notesTextViewPr>
  <p:sorterViewPr>
    <p:cViewPr varScale="1">
      <p:scale>
        <a:sx n="1" d="1"/>
        <a:sy n="1" d="1"/>
      </p:scale>
      <p:origin x="0" y="2272"/>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Mac%20HD:Users:laurelhaak:Desktop:Membership%20breakdown%20as%20of%20Oct%203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20HD:Users:laurelhaak:Desktop:Membership%20breakdown%20as%20of%20Oct%203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pieChart>
        <c:varyColors val="1"/>
        <c:ser>
          <c:idx val="0"/>
          <c:order val="0"/>
          <c:explosion val="25"/>
          <c:dLbls>
            <c:spPr>
              <a:noFill/>
              <a:ln>
                <a:noFill/>
              </a:ln>
              <a:effectLst/>
            </c:spPr>
            <c:txPr>
              <a:bodyPr/>
              <a:lstStyle/>
              <a:p>
                <a:pPr>
                  <a:defRPr>
                    <a:solidFill>
                      <a:srgbClr val="FFFFFF"/>
                    </a:solidFill>
                  </a:defRPr>
                </a:pPr>
                <a:endParaRPr lang="en-US"/>
              </a:p>
            </c:txPr>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Sheet1!$I$346:$I$350</c:f>
              <c:strCache>
                <c:ptCount val="5"/>
                <c:pt idx="0">
                  <c:v>research inst</c:v>
                </c:pt>
                <c:pt idx="1">
                  <c:v>publisher</c:v>
                </c:pt>
                <c:pt idx="2">
                  <c:v>funder</c:v>
                </c:pt>
                <c:pt idx="3">
                  <c:v>repository</c:v>
                </c:pt>
                <c:pt idx="4">
                  <c:v>association</c:v>
                </c:pt>
              </c:strCache>
            </c:strRef>
          </c:cat>
          <c:val>
            <c:numRef>
              <c:f>Sheet1!$J$346:$J$350</c:f>
              <c:numCache>
                <c:formatCode>_(* #,##0_);_(* \(#,##0\);_(* "-"_);_(@_)</c:formatCode>
                <c:ptCount val="5"/>
                <c:pt idx="0">
                  <c:v>236</c:v>
                </c:pt>
                <c:pt idx="1">
                  <c:v>41</c:v>
                </c:pt>
                <c:pt idx="2">
                  <c:v>16</c:v>
                </c:pt>
                <c:pt idx="3">
                  <c:v>33</c:v>
                </c:pt>
                <c:pt idx="4">
                  <c:v>21</c:v>
                </c:pt>
              </c:numCache>
            </c:numRef>
          </c:val>
          <c:extLst xmlns:c16r2="http://schemas.microsoft.com/office/drawing/2015/06/chart">
            <c:ext xmlns:c16="http://schemas.microsoft.com/office/drawing/2014/chart" uri="{C3380CC4-5D6E-409C-BE32-E72D297353CC}">
              <c16:uniqueId val="{00000000-C480-4464-813F-7900193CB734}"/>
            </c:ext>
          </c:extLst>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doughnutChart>
        <c:varyColors val="1"/>
        <c:ser>
          <c:idx val="0"/>
          <c:order val="0"/>
          <c:dPt>
            <c:idx val="5"/>
            <c:bubble3D val="0"/>
            <c:spPr>
              <a:solidFill>
                <a:schemeClr val="accent5">
                  <a:lumMod val="75000"/>
                </a:schemeClr>
              </a:solidFill>
              <a:ln>
                <a:noFill/>
              </a:ln>
            </c:spPr>
            <c:extLst xmlns:c16r2="http://schemas.microsoft.com/office/drawing/2015/06/chart">
              <c:ext xmlns:c16="http://schemas.microsoft.com/office/drawing/2014/chart" uri="{C3380CC4-5D6E-409C-BE32-E72D297353CC}">
                <c16:uniqueId val="{00000001-90E1-47B1-B096-95B71EAF803A}"/>
              </c:ext>
            </c:extLst>
          </c:dPt>
          <c:dLbls>
            <c:dLbl>
              <c:idx val="0"/>
              <c:layout>
                <c:manualLayout>
                  <c:x val="1.9713665269741901E-2"/>
                  <c:y val="-2.3148148148148098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90E1-47B1-B096-95B71EAF803A}"/>
                </c:ext>
              </c:extLst>
            </c:dLbl>
            <c:dLbl>
              <c:idx val="1"/>
              <c:layout>
                <c:manualLayout>
                  <c:x val="3.2546455465181901E-3"/>
                  <c:y val="2.7777777777777801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0E1-47B1-B096-95B71EAF803A}"/>
                </c:ext>
              </c:extLst>
            </c:dLbl>
            <c:dLbl>
              <c:idx val="5"/>
              <c:layout>
                <c:manualLayout>
                  <c:x val="-7.5870041190860896E-3"/>
                  <c:y val="-2.7778142315543899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90E1-47B1-B096-95B71EAF803A}"/>
                </c:ext>
              </c:extLst>
            </c:dLbl>
            <c:spPr>
              <a:noFill/>
              <a:ln>
                <a:noFill/>
              </a:ln>
              <a:effectLst/>
            </c:spPr>
            <c:txPr>
              <a:bodyPr/>
              <a:lstStyle/>
              <a:p>
                <a:pPr>
                  <a:defRPr>
                    <a:solidFill>
                      <a:srgbClr val="FFFFFF"/>
                    </a:solidFill>
                  </a:defRPr>
                </a:pPr>
                <a:endParaRPr lang="en-US"/>
              </a:p>
            </c:txPr>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Sheet1!$I$337:$I$342</c:f>
              <c:strCache>
                <c:ptCount val="6"/>
                <c:pt idx="0">
                  <c:v>MEA</c:v>
                </c:pt>
                <c:pt idx="1">
                  <c:v>Europe</c:v>
                </c:pt>
                <c:pt idx="2">
                  <c:v>Latin America</c:v>
                </c:pt>
                <c:pt idx="3">
                  <c:v>North America</c:v>
                </c:pt>
                <c:pt idx="4">
                  <c:v>Pacific</c:v>
                </c:pt>
                <c:pt idx="5">
                  <c:v>Asia</c:v>
                </c:pt>
              </c:strCache>
            </c:strRef>
          </c:cat>
          <c:val>
            <c:numRef>
              <c:f>Sheet1!$J$337:$J$342</c:f>
              <c:numCache>
                <c:formatCode>_(* #,##0_);_(* \(#,##0\);_(* "-"_);_(@_)</c:formatCode>
                <c:ptCount val="6"/>
                <c:pt idx="0">
                  <c:v>10</c:v>
                </c:pt>
                <c:pt idx="1">
                  <c:v>200</c:v>
                </c:pt>
                <c:pt idx="2">
                  <c:v>3</c:v>
                </c:pt>
                <c:pt idx="3">
                  <c:v>91</c:v>
                </c:pt>
                <c:pt idx="4">
                  <c:v>25</c:v>
                </c:pt>
                <c:pt idx="5">
                  <c:v>18</c:v>
                </c:pt>
              </c:numCache>
            </c:numRef>
          </c:val>
          <c:extLst xmlns:c16r2="http://schemas.microsoft.com/office/drawing/2015/06/chart">
            <c:ext xmlns:c16="http://schemas.microsoft.com/office/drawing/2014/chart" uri="{C3380CC4-5D6E-409C-BE32-E72D297353CC}">
              <c16:uniqueId val="{00000004-90E1-47B1-B096-95B71EAF803A}"/>
            </c:ext>
          </c:extLst>
        </c:ser>
        <c:dLbls>
          <c:showLegendKey val="0"/>
          <c:showVal val="0"/>
          <c:showCatName val="1"/>
          <c:showSerName val="0"/>
          <c:showPercent val="1"/>
          <c:showBubbleSize val="0"/>
          <c:showLeaderLines val="1"/>
        </c:dLbls>
        <c:firstSliceAng val="0"/>
        <c:holeSize val="50"/>
      </c:doughnutChart>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CC89316-F5B9-9E4F-ACBB-B372FE47C03D}" type="datetimeFigureOut">
              <a:rPr lang="en-US" smtClean="0"/>
              <a:t>3/18/2016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9E1D35F-ED96-BB48-A698-8CC4522DE2D1}" type="slidenum">
              <a:rPr lang="en-US" smtClean="0"/>
              <a:t>‹#›</a:t>
            </a:fld>
            <a:endParaRPr lang="en-US"/>
          </a:p>
        </p:txBody>
      </p:sp>
    </p:spTree>
    <p:extLst>
      <p:ext uri="{BB962C8B-B14F-4D97-AF65-F5344CB8AC3E}">
        <p14:creationId xmlns:p14="http://schemas.microsoft.com/office/powerpoint/2010/main" val="9434209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fr-FR"/>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cs typeface="Arial" charset="0"/>
              </a:defRPr>
            </a:lvl1pPr>
          </a:lstStyle>
          <a:p>
            <a:pPr>
              <a:defRPr/>
            </a:pPr>
            <a:fld id="{970AD8D7-68E7-314F-ABC5-500A45C9397E}" type="datetimeFigureOut">
              <a:rPr lang="fr-FR"/>
              <a:pPr>
                <a:defRPr/>
              </a:pPr>
              <a:t>18/03/2016</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r-FR"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fld id="{00F92268-41D7-FB41-BD10-D8AF763BE4FC}" type="slidenum">
              <a:rPr lang="fr-FR"/>
              <a:pPr>
                <a:defRPr/>
              </a:pPr>
              <a:t>‹#›</a:t>
            </a:fld>
            <a:endParaRPr lang="fr-FR"/>
          </a:p>
        </p:txBody>
      </p:sp>
    </p:spTree>
    <p:extLst>
      <p:ext uri="{BB962C8B-B14F-4D97-AF65-F5344CB8AC3E}">
        <p14:creationId xmlns:p14="http://schemas.microsoft.com/office/powerpoint/2010/main" val="419933084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0F92268-41D7-FB41-BD10-D8AF763BE4FC}" type="slidenum">
              <a:rPr lang="fr-FR"/>
              <a:pPr>
                <a:defRPr/>
              </a:pPr>
              <a:t>1</a:t>
            </a:fld>
            <a:endParaRPr lang="fr-FR"/>
          </a:p>
        </p:txBody>
      </p:sp>
    </p:spTree>
    <p:extLst>
      <p:ext uri="{BB962C8B-B14F-4D97-AF65-F5344CB8AC3E}">
        <p14:creationId xmlns:p14="http://schemas.microsoft.com/office/powerpoint/2010/main" val="321675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We all</a:t>
            </a:r>
            <a:r>
              <a:rPr lang="en-US" baseline="0" dirty="0"/>
              <a:t> know that names are messy.  This is a universal problem that is only increased in its impact as more and more scholarship moves to digital venues. Searching the Internet using someone’s name is not going to give you the desired result. </a:t>
            </a:r>
          </a:p>
          <a:p>
            <a:r>
              <a:rPr lang="en-US" baseline="0" dirty="0"/>
              <a:t>One of the panelists shares a name with a biologist and an alien abduction specialist. I can’t imagine how much fun that must be, </a:t>
            </a:r>
            <a:endParaRPr lang="en-US" dirty="0"/>
          </a:p>
        </p:txBody>
      </p:sp>
      <p:sp>
        <p:nvSpPr>
          <p:cNvPr id="4" name="Slide Number Placeholder 3"/>
          <p:cNvSpPr>
            <a:spLocks noGrp="1"/>
          </p:cNvSpPr>
          <p:nvPr>
            <p:ph type="sldNum" sz="quarter" idx="10"/>
          </p:nvPr>
        </p:nvSpPr>
        <p:spPr/>
        <p:txBody>
          <a:bodyPr/>
          <a:lstStyle/>
          <a:p>
            <a:pPr>
              <a:defRPr/>
            </a:pPr>
            <a:fld id="{00F92268-41D7-FB41-BD10-D8AF763BE4FC}" type="slidenum">
              <a:rPr lang="fr-FR" smtClean="0">
                <a:solidFill>
                  <a:prstClr val="black"/>
                </a:solidFill>
              </a:rPr>
              <a:pPr>
                <a:defRPr/>
              </a:pPr>
              <a:t>2</a:t>
            </a:fld>
            <a:endParaRPr lang="fr-FR">
              <a:solidFill>
                <a:prstClr val="black"/>
              </a:solidFill>
            </a:endParaRPr>
          </a:p>
        </p:txBody>
      </p:sp>
    </p:spTree>
    <p:extLst>
      <p:ext uri="{BB962C8B-B14F-4D97-AF65-F5344CB8AC3E}">
        <p14:creationId xmlns:p14="http://schemas.microsoft.com/office/powerpoint/2010/main" val="2998750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aseline="0" dirty="0"/>
              <a:t>Can we  address this problem?  Yes! </a:t>
            </a:r>
          </a:p>
          <a:p>
            <a:endParaRPr lang="en-US" baseline="0" dirty="0"/>
          </a:p>
          <a:p>
            <a:r>
              <a:rPr lang="en-US" baseline="0" dirty="0"/>
              <a:t>It requires a community effort.  First, is an appropriate naming strategy:   A unique persistent digital name for each person.</a:t>
            </a:r>
          </a:p>
          <a:p>
            <a:r>
              <a:rPr lang="en-US" baseline="0" dirty="0"/>
              <a:t>Then, the journal editors need to establish guidelines for including these digital names in publications.</a:t>
            </a:r>
          </a:p>
          <a:p>
            <a:r>
              <a:rPr lang="en-US" baseline="0" dirty="0"/>
              <a:t>And editors and reviewers need to remind authors to pay attention to the guidelines.  </a:t>
            </a:r>
          </a:p>
          <a:p>
            <a:endParaRPr lang="en-US" baseline="0" dirty="0"/>
          </a:p>
          <a:p>
            <a:r>
              <a:rPr lang="en-US" baseline="0" dirty="0"/>
              <a:t>We can do this.  We are doing this!</a:t>
            </a:r>
            <a:endParaRPr lang="en-US" dirty="0"/>
          </a:p>
        </p:txBody>
      </p:sp>
      <p:sp>
        <p:nvSpPr>
          <p:cNvPr id="4" name="Slide Number Placeholder 3"/>
          <p:cNvSpPr>
            <a:spLocks noGrp="1"/>
          </p:cNvSpPr>
          <p:nvPr>
            <p:ph type="sldNum" sz="quarter" idx="10"/>
          </p:nvPr>
        </p:nvSpPr>
        <p:spPr/>
        <p:txBody>
          <a:bodyPr/>
          <a:lstStyle/>
          <a:p>
            <a:fld id="{265D0999-C69C-4B52-9457-B8D18FFFA4FA}"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05980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65D0999-C69C-4B52-9457-B8D18FFFA4FA}" type="slidenum">
              <a:rPr lang="en-US" smtClean="0"/>
              <a:pPr/>
              <a:t>4</a:t>
            </a:fld>
            <a:endParaRPr lang="en-US"/>
          </a:p>
        </p:txBody>
      </p:sp>
    </p:spTree>
    <p:extLst>
      <p:ext uri="{BB962C8B-B14F-4D97-AF65-F5344CB8AC3E}">
        <p14:creationId xmlns:p14="http://schemas.microsoft.com/office/powerpoint/2010/main" val="933444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5D0999-C69C-4B52-9457-B8D18FFFA4FA}"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882302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5D0999-C69C-4B52-9457-B8D18FFFA4FA}" type="slidenum">
              <a:rPr lang="en-US" smtClean="0"/>
              <a:pPr/>
              <a:t>6</a:t>
            </a:fld>
            <a:endParaRPr lang="en-US"/>
          </a:p>
        </p:txBody>
      </p:sp>
    </p:spTree>
    <p:extLst>
      <p:ext uri="{BB962C8B-B14F-4D97-AF65-F5344CB8AC3E}">
        <p14:creationId xmlns:p14="http://schemas.microsoft.com/office/powerpoint/2010/main" val="2459781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5D0999-C69C-4B52-9457-B8D18FFFA4FA}" type="slidenum">
              <a:rPr lang="en-US" smtClean="0"/>
              <a:pPr/>
              <a:t>7</a:t>
            </a:fld>
            <a:endParaRPr lang="en-US"/>
          </a:p>
        </p:txBody>
      </p:sp>
    </p:spTree>
    <p:extLst>
      <p:ext uri="{BB962C8B-B14F-4D97-AF65-F5344CB8AC3E}">
        <p14:creationId xmlns:p14="http://schemas.microsoft.com/office/powerpoint/2010/main" val="3337531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0F92268-41D7-FB41-BD10-D8AF763BE4FC}" type="slidenum">
              <a:rPr lang="fr-FR" smtClean="0"/>
              <a:pPr>
                <a:defRPr/>
              </a:pPr>
              <a:t>8</a:t>
            </a:fld>
            <a:endParaRPr lang="fr-FR"/>
          </a:p>
        </p:txBody>
      </p:sp>
    </p:spTree>
    <p:extLst>
      <p:ext uri="{BB962C8B-B14F-4D97-AF65-F5344CB8AC3E}">
        <p14:creationId xmlns:p14="http://schemas.microsoft.com/office/powerpoint/2010/main" val="1211202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5D0999-C69C-4B52-9457-B8D18FFFA4FA}" type="slidenum">
              <a:rPr lang="en-US" smtClean="0"/>
              <a:pPr/>
              <a:t>10</a:t>
            </a:fld>
            <a:endParaRPr lang="en-US"/>
          </a:p>
        </p:txBody>
      </p:sp>
    </p:spTree>
    <p:extLst>
      <p:ext uri="{BB962C8B-B14F-4D97-AF65-F5344CB8AC3E}">
        <p14:creationId xmlns:p14="http://schemas.microsoft.com/office/powerpoint/2010/main" val="405980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5D0999-C69C-4B52-9457-B8D18FFFA4FA}" type="slidenum">
              <a:rPr lang="en-US" smtClean="0"/>
              <a:pPr/>
              <a:t>11</a:t>
            </a:fld>
            <a:endParaRPr lang="en-US"/>
          </a:p>
        </p:txBody>
      </p:sp>
    </p:spTree>
    <p:extLst>
      <p:ext uri="{BB962C8B-B14F-4D97-AF65-F5344CB8AC3E}">
        <p14:creationId xmlns:p14="http://schemas.microsoft.com/office/powerpoint/2010/main" val="1358777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It is the researchers that benefit greatly from ORCID</a:t>
            </a:r>
            <a:r>
              <a:rPr lang="en-US" baseline="0" dirty="0"/>
              <a:t> iDs. They can use them throughout their career, and can already use them to distinguish themselves in publications and grants. And many are starting to see the benefits of using ORCID records in outcome tracking. For example, researchers in Portugal who receive federal funding provide their ORCID iD, and benefit from coordinated outcomes reporting by using the ORCID registry as a hub.</a:t>
            </a:r>
            <a:endParaRPr lang="en-US" dirty="0"/>
          </a:p>
        </p:txBody>
      </p:sp>
      <p:sp>
        <p:nvSpPr>
          <p:cNvPr id="4" name="Slide Number Placeholder 3"/>
          <p:cNvSpPr>
            <a:spLocks noGrp="1"/>
          </p:cNvSpPr>
          <p:nvPr>
            <p:ph type="sldNum" sz="quarter" idx="10"/>
          </p:nvPr>
        </p:nvSpPr>
        <p:spPr/>
        <p:txBody>
          <a:bodyPr/>
          <a:lstStyle/>
          <a:p>
            <a:pPr>
              <a:defRPr/>
            </a:pPr>
            <a:fld id="{00F92268-41D7-FB41-BD10-D8AF763BE4FC}" type="slidenum">
              <a:rPr lang="fr-FR" smtClean="0"/>
              <a:pPr>
                <a:defRPr/>
              </a:pPr>
              <a:t>13</a:t>
            </a:fld>
            <a:endParaRPr lang="fr-FR"/>
          </a:p>
        </p:txBody>
      </p:sp>
    </p:spTree>
    <p:extLst>
      <p:ext uri="{BB962C8B-B14F-4D97-AF65-F5344CB8AC3E}">
        <p14:creationId xmlns:p14="http://schemas.microsoft.com/office/powerpoint/2010/main" val="718629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367004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0F92268-41D7-FB41-BD10-D8AF763BE4FC}" type="slidenum">
              <a:rPr lang="fr-FR"/>
              <a:pPr>
                <a:defRPr/>
              </a:pPr>
              <a:t>18</a:t>
            </a:fld>
            <a:endParaRPr lang="fr-FR"/>
          </a:p>
        </p:txBody>
      </p:sp>
    </p:spTree>
    <p:extLst>
      <p:ext uri="{BB962C8B-B14F-4D97-AF65-F5344CB8AC3E}">
        <p14:creationId xmlns:p14="http://schemas.microsoft.com/office/powerpoint/2010/main" val="16724838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rotWithShape="1">
          <a:gsLst>
            <a:gs pos="0">
              <a:schemeClr val="bg1">
                <a:tint val="40000"/>
                <a:satMod val="350000"/>
              </a:schemeClr>
            </a:gs>
            <a:gs pos="9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3995920" y="3356991"/>
            <a:ext cx="4464620" cy="0"/>
          </a:xfrm>
          <a:prstGeom prst="line">
            <a:avLst/>
          </a:prstGeom>
          <a:ln w="28575" cmpd="sng">
            <a:solidFill>
              <a:schemeClr val="tx1">
                <a:alpha val="32000"/>
              </a:schemeClr>
            </a:solidFill>
          </a:ln>
        </p:spPr>
        <p:style>
          <a:lnRef idx="2">
            <a:schemeClr val="accent1"/>
          </a:lnRef>
          <a:fillRef idx="0">
            <a:schemeClr val="accent1"/>
          </a:fillRef>
          <a:effectRef idx="1">
            <a:schemeClr val="accent1"/>
          </a:effectRef>
          <a:fontRef idx="minor">
            <a:schemeClr val="tx1"/>
          </a:fontRef>
        </p:style>
      </p:cxnSp>
      <p:pic>
        <p:nvPicPr>
          <p:cNvPr id="11" name="Picture 10" descr="BackgroundID.psd"/>
          <p:cNvPicPr>
            <a:picLocks noChangeAspect="1"/>
          </p:cNvPicPr>
          <p:nvPr userDrawn="1"/>
        </p:nvPicPr>
        <p:blipFill>
          <a:blip r:embed="rId2" cstate="email">
            <a:alphaModFix amt="14000"/>
            <a:extLst>
              <a:ext uri="{28A0092B-C50C-407E-A947-70E740481C1C}">
                <a14:useLocalDpi xmlns:a14="http://schemas.microsoft.com/office/drawing/2010/main" val="0"/>
              </a:ext>
            </a:extLst>
          </a:blip>
          <a:stretch>
            <a:fillRect/>
          </a:stretch>
        </p:blipFill>
        <p:spPr>
          <a:xfrm>
            <a:off x="5738684" y="188551"/>
            <a:ext cx="3297936" cy="2770632"/>
          </a:xfrm>
          <a:prstGeom prst="rect">
            <a:avLst/>
          </a:prstGeom>
        </p:spPr>
      </p:pic>
      <p:pic>
        <p:nvPicPr>
          <p:cNvPr id="4" name="Picture 6" descr="C:\Users\videlizard\Pictures\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95288" y="454025"/>
            <a:ext cx="3981450" cy="13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55470" y="2420883"/>
            <a:ext cx="7777080" cy="1080151"/>
          </a:xfrm>
        </p:spPr>
        <p:txBody>
          <a:bodyPr>
            <a:normAutofit/>
          </a:bodyPr>
          <a:lstStyle>
            <a:lvl1pPr algn="l">
              <a:lnSpc>
                <a:spcPct val="80000"/>
              </a:lnSpc>
              <a:defRPr sz="4800" b="0" i="0">
                <a:solidFill>
                  <a:schemeClr val="bg1"/>
                </a:solidFill>
                <a:latin typeface="+mn-lt"/>
                <a:cs typeface="Gill Sans Light"/>
              </a:defRPr>
            </a:lvl1pPr>
          </a:lstStyle>
          <a:p>
            <a:r>
              <a:rPr lang="en-US" dirty="0"/>
              <a:t>Click to edit Master title style</a:t>
            </a:r>
            <a:endParaRPr lang="fr-FR" dirty="0"/>
          </a:p>
        </p:txBody>
      </p:sp>
      <p:sp>
        <p:nvSpPr>
          <p:cNvPr id="3" name="Subtitle 2"/>
          <p:cNvSpPr>
            <a:spLocks noGrp="1"/>
          </p:cNvSpPr>
          <p:nvPr>
            <p:ph type="subTitle" idx="1"/>
          </p:nvPr>
        </p:nvSpPr>
        <p:spPr>
          <a:xfrm>
            <a:off x="4067930" y="3645053"/>
            <a:ext cx="4464620" cy="1368191"/>
          </a:xfrm>
        </p:spPr>
        <p:txBody>
          <a:bodyPr>
            <a:normAutofit/>
          </a:bodyPr>
          <a:lstStyle>
            <a:lvl1pPr marL="0" indent="0" algn="l">
              <a:lnSpc>
                <a:spcPct val="80000"/>
              </a:lnSpc>
              <a:buNone/>
              <a:defRPr sz="2000" b="0" i="0">
                <a:solidFill>
                  <a:schemeClr val="bg1"/>
                </a:solidFill>
                <a:latin typeface="Gill Sans Light"/>
                <a:cs typeface="Gill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fr-FR" dirty="0"/>
          </a:p>
        </p:txBody>
      </p:sp>
    </p:spTree>
    <p:extLst>
      <p:ext uri="{BB962C8B-B14F-4D97-AF65-F5344CB8AC3E}">
        <p14:creationId xmlns:p14="http://schemas.microsoft.com/office/powerpoint/2010/main" val="661863801"/>
      </p:ext>
    </p:extLst>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3995920" y="3356991"/>
            <a:ext cx="4464620" cy="0"/>
          </a:xfrm>
          <a:prstGeom prst="line">
            <a:avLst/>
          </a:prstGeom>
          <a:ln w="28575" cmpd="sng">
            <a:solidFill>
              <a:schemeClr val="tx1">
                <a:alpha val="32000"/>
              </a:schemeClr>
            </a:solidFill>
          </a:ln>
        </p:spPr>
        <p:style>
          <a:lnRef idx="2">
            <a:schemeClr val="accent1"/>
          </a:lnRef>
          <a:fillRef idx="0">
            <a:schemeClr val="accent1"/>
          </a:fillRef>
          <a:effectRef idx="1">
            <a:schemeClr val="accent1"/>
          </a:effectRef>
          <a:fontRef idx="minor">
            <a:schemeClr val="tx1"/>
          </a:fontRef>
        </p:style>
      </p:cxnSp>
      <p:pic>
        <p:nvPicPr>
          <p:cNvPr id="11" name="Picture 10" descr="BackgroundID.psd"/>
          <p:cNvPicPr>
            <a:picLocks noChangeAspect="1"/>
          </p:cNvPicPr>
          <p:nvPr userDrawn="1"/>
        </p:nvPicPr>
        <p:blipFill>
          <a:blip r:embed="rId3" cstate="email">
            <a:alphaModFix amt="14000"/>
            <a:extLst>
              <a:ext uri="{28A0092B-C50C-407E-A947-70E740481C1C}">
                <a14:useLocalDpi xmlns:a14="http://schemas.microsoft.com/office/drawing/2010/main" val="0"/>
              </a:ext>
            </a:extLst>
          </a:blip>
          <a:stretch>
            <a:fillRect/>
          </a:stretch>
        </p:blipFill>
        <p:spPr>
          <a:xfrm>
            <a:off x="5738684" y="188551"/>
            <a:ext cx="3297936" cy="2770632"/>
          </a:xfrm>
          <a:prstGeom prst="rect">
            <a:avLst/>
          </a:prstGeom>
        </p:spPr>
      </p:pic>
      <p:pic>
        <p:nvPicPr>
          <p:cNvPr id="4" name="Picture 6" descr="C:\Users\videlizard\Pictures\logo.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95288" y="454025"/>
            <a:ext cx="3981450" cy="13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95920" y="2276863"/>
            <a:ext cx="4464620" cy="1080151"/>
          </a:xfrm>
        </p:spPr>
        <p:txBody>
          <a:bodyPr>
            <a:normAutofit/>
          </a:bodyPr>
          <a:lstStyle>
            <a:lvl1pPr algn="l">
              <a:lnSpc>
                <a:spcPct val="80000"/>
              </a:lnSpc>
              <a:defRPr sz="4800" b="0" i="0">
                <a:solidFill>
                  <a:schemeClr val="bg1"/>
                </a:solidFill>
                <a:latin typeface="+mn-lt"/>
                <a:cs typeface="Gill Sans Light"/>
              </a:defRPr>
            </a:lvl1pPr>
          </a:lstStyle>
          <a:p>
            <a:r>
              <a:rPr lang="en-US" dirty="0"/>
              <a:t>Click to edit Master title style</a:t>
            </a:r>
            <a:endParaRPr lang="fr-FR" dirty="0"/>
          </a:p>
        </p:txBody>
      </p:sp>
      <p:sp>
        <p:nvSpPr>
          <p:cNvPr id="3" name="Subtitle 2"/>
          <p:cNvSpPr>
            <a:spLocks noGrp="1"/>
          </p:cNvSpPr>
          <p:nvPr>
            <p:ph type="subTitle" idx="1"/>
          </p:nvPr>
        </p:nvSpPr>
        <p:spPr>
          <a:xfrm>
            <a:off x="3995920" y="3429004"/>
            <a:ext cx="4464620" cy="1368191"/>
          </a:xfrm>
        </p:spPr>
        <p:txBody>
          <a:bodyPr>
            <a:normAutofit/>
          </a:bodyPr>
          <a:lstStyle>
            <a:lvl1pPr marL="0" indent="0" algn="l">
              <a:lnSpc>
                <a:spcPct val="80000"/>
              </a:lnSpc>
              <a:buNone/>
              <a:defRPr sz="2000" b="0" i="0">
                <a:solidFill>
                  <a:schemeClr val="bg1"/>
                </a:solidFill>
                <a:latin typeface="Gill Sans Light"/>
                <a:cs typeface="Gill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fr-FR" dirty="0"/>
          </a:p>
        </p:txBody>
      </p:sp>
      <p:sp>
        <p:nvSpPr>
          <p:cNvPr id="6" name="Date Placeholder 3"/>
          <p:cNvSpPr>
            <a:spLocks noGrp="1"/>
          </p:cNvSpPr>
          <p:nvPr>
            <p:ph type="dt" sz="half" idx="10"/>
          </p:nvPr>
        </p:nvSpPr>
        <p:spPr/>
        <p:txBody>
          <a:bodyPr/>
          <a:lstStyle>
            <a:lvl1pPr>
              <a:defRPr/>
            </a:lvl1pPr>
          </a:lstStyle>
          <a:p>
            <a:pPr>
              <a:defRPr/>
            </a:pPr>
            <a:fld id="{26EDE36C-6FE7-F04B-9AFC-C242801FD04F}" type="datetime3">
              <a:rPr lang="en-US" smtClean="0"/>
              <a:t>18 March 2016</a:t>
            </a:fld>
            <a:endParaRPr lang="fr-FR"/>
          </a:p>
        </p:txBody>
      </p:sp>
      <p:sp>
        <p:nvSpPr>
          <p:cNvPr id="7" name="Footer Placeholder 4"/>
          <p:cNvSpPr>
            <a:spLocks noGrp="1"/>
          </p:cNvSpPr>
          <p:nvPr>
            <p:ph type="ftr" sz="quarter" idx="11"/>
          </p:nvPr>
        </p:nvSpPr>
        <p:spPr/>
        <p:txBody>
          <a:bodyPr/>
          <a:lstStyle>
            <a:lvl1pPr>
              <a:defRPr sz="1800" b="0" i="1">
                <a:solidFill>
                  <a:schemeClr val="bg2"/>
                </a:solidFill>
                <a:latin typeface="Gill Sans"/>
                <a:cs typeface="Gill Sans"/>
              </a:defRPr>
            </a:lvl1pPr>
          </a:lstStyle>
          <a:p>
            <a:pPr>
              <a:defRPr/>
            </a:pPr>
            <a:r>
              <a:rPr lang="fr-FR" dirty="0" err="1"/>
              <a:t>orcid.</a:t>
            </a:r>
            <a:r>
              <a:rPr lang="fr-FR" dirty="0" err="1">
                <a:solidFill>
                  <a:schemeClr val="accent1"/>
                </a:solidFill>
              </a:rPr>
              <a:t>org</a:t>
            </a:r>
            <a:endParaRPr lang="fr-FR" dirty="0">
              <a:solidFill>
                <a:schemeClr val="accent1"/>
              </a:solidFill>
            </a:endParaRPr>
          </a:p>
        </p:txBody>
      </p:sp>
      <p:sp>
        <p:nvSpPr>
          <p:cNvPr id="8" name="Slide Number Placeholder 5"/>
          <p:cNvSpPr>
            <a:spLocks noGrp="1"/>
          </p:cNvSpPr>
          <p:nvPr>
            <p:ph type="sldNum" sz="quarter" idx="12"/>
          </p:nvPr>
        </p:nvSpPr>
        <p:spPr/>
        <p:txBody>
          <a:bodyPr/>
          <a:lstStyle>
            <a:lvl1pPr>
              <a:defRPr/>
            </a:lvl1pPr>
          </a:lstStyle>
          <a:p>
            <a:pPr>
              <a:defRPr/>
            </a:pPr>
            <a:fld id="{DE491FF1-2DE7-1B44-BCF6-E26C6F71C7A8}" type="slidenum">
              <a:rPr lang="fr-FR"/>
              <a:pPr>
                <a:defRPr/>
              </a:pPr>
              <a:t>‹#›</a:t>
            </a:fld>
            <a:endParaRPr lang="fr-FR"/>
          </a:p>
        </p:txBody>
      </p:sp>
      <p:sp>
        <p:nvSpPr>
          <p:cNvPr id="19" name="TextBox 18"/>
          <p:cNvSpPr txBox="1"/>
          <p:nvPr userDrawn="1"/>
        </p:nvSpPr>
        <p:spPr>
          <a:xfrm>
            <a:off x="7740440" y="6309400"/>
            <a:ext cx="1044176" cy="400110"/>
          </a:xfrm>
          <a:prstGeom prst="rect">
            <a:avLst/>
          </a:prstGeom>
          <a:noFill/>
        </p:spPr>
        <p:txBody>
          <a:bodyPr wrap="none" rtlCol="0">
            <a:sp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fr-FR" sz="2000" b="0" i="1" dirty="0" err="1">
                <a:solidFill>
                  <a:schemeClr val="bg2"/>
                </a:solidFill>
                <a:latin typeface="Gill Sans"/>
                <a:cs typeface="Gill Sans"/>
              </a:rPr>
              <a:t>orcid</a:t>
            </a:r>
            <a:r>
              <a:rPr lang="fr-FR" sz="2000" b="0" i="1" dirty="0" err="1">
                <a:latin typeface="Gill Sans"/>
                <a:cs typeface="Gill Sans"/>
              </a:rPr>
              <a:t>.</a:t>
            </a:r>
            <a:r>
              <a:rPr lang="fr-FR" sz="2000" b="0" i="1" dirty="0" err="1">
                <a:solidFill>
                  <a:schemeClr val="accent1"/>
                </a:solidFill>
                <a:latin typeface="Gill Sans"/>
                <a:cs typeface="Gill Sans"/>
              </a:rPr>
              <a:t>org</a:t>
            </a:r>
            <a:endParaRPr lang="fr-FR" b="0" i="1" dirty="0">
              <a:solidFill>
                <a:schemeClr val="accent1"/>
              </a:solidFill>
              <a:latin typeface="Gill Sans"/>
              <a:cs typeface="Gill Sans"/>
            </a:endParaRPr>
          </a:p>
        </p:txBody>
      </p:sp>
      <p:sp>
        <p:nvSpPr>
          <p:cNvPr id="20" name="TextBox 19"/>
          <p:cNvSpPr txBox="1"/>
          <p:nvPr userDrawn="1"/>
        </p:nvSpPr>
        <p:spPr>
          <a:xfrm>
            <a:off x="395440" y="6381434"/>
            <a:ext cx="7199407" cy="307777"/>
          </a:xfrm>
          <a:prstGeom prst="rect">
            <a:avLst/>
          </a:prstGeom>
          <a:noFill/>
        </p:spPr>
        <p:txBody>
          <a:bodyPr wrap="none" rtlCol="0">
            <a:spAutoFit/>
          </a:bodyPr>
          <a:lstStyle/>
          <a:p>
            <a:r>
              <a:rPr lang="en-US" sz="1400" b="1" i="0" dirty="0">
                <a:solidFill>
                  <a:srgbClr val="EAE7DA"/>
                </a:solidFill>
                <a:latin typeface="Gill Sans Light"/>
                <a:cs typeface="Gill Sans Light"/>
              </a:rPr>
              <a:t>Contact Info</a:t>
            </a:r>
            <a:r>
              <a:rPr lang="en-US" sz="1400" b="0" i="0" dirty="0">
                <a:solidFill>
                  <a:srgbClr val="EAE7DA"/>
                </a:solidFill>
                <a:latin typeface="Gill Sans Light"/>
                <a:cs typeface="Gill Sans Light"/>
              </a:rPr>
              <a:t>:</a:t>
            </a:r>
            <a:r>
              <a:rPr lang="en-US" sz="1400" b="0" i="0" baseline="0" dirty="0">
                <a:solidFill>
                  <a:srgbClr val="EAE7DA"/>
                </a:solidFill>
                <a:latin typeface="Gill Sans Light"/>
                <a:cs typeface="Gill Sans Light"/>
              </a:rPr>
              <a:t> p. +1-301-922-9062  a. 10411 Motor City Drive, Suite 750, Bethesda, MD 20817 USA</a:t>
            </a:r>
            <a:endParaRPr lang="en-US" sz="1400" b="0" i="0" dirty="0">
              <a:solidFill>
                <a:srgbClr val="EAE7DA"/>
              </a:solidFill>
              <a:latin typeface="Gill Sans Light"/>
              <a:cs typeface="Gill Sans Light"/>
            </a:endParaRPr>
          </a:p>
        </p:txBody>
      </p:sp>
    </p:spTree>
    <p:extLst>
      <p:ext uri="{BB962C8B-B14F-4D97-AF65-F5344CB8AC3E}">
        <p14:creationId xmlns:p14="http://schemas.microsoft.com/office/powerpoint/2010/main" val="275974010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lvl1pPr>
              <a:defRPr>
                <a:solidFill>
                  <a:schemeClr val="bg1"/>
                </a:solidFill>
              </a:defRPr>
            </a:lvl1pPr>
          </a:lstStyle>
          <a:p>
            <a:r>
              <a:rPr lang="en-US" dirty="0"/>
              <a:t>Click to edit Master title style</a:t>
            </a:r>
            <a:endParaRPr lang="fr-FR" dirty="0"/>
          </a:p>
        </p:txBody>
      </p:sp>
      <p:sp>
        <p:nvSpPr>
          <p:cNvPr id="3" name="Content Placeholder 2"/>
          <p:cNvSpPr>
            <a:spLocks noGrp="1"/>
          </p:cNvSpPr>
          <p:nvPr>
            <p:ph idx="1"/>
          </p:nvPr>
        </p:nvSpPr>
        <p:spPr>
          <a:xfrm>
            <a:off x="969264" y="2377440"/>
            <a:ext cx="7315200" cy="3703320"/>
          </a:xfrm>
        </p:spPr>
        <p:txBody>
          <a:bodyPr lIns="0" rIns="0"/>
          <a:lstStyle>
            <a:lvl1pPr>
              <a:defRPr>
                <a:solidFill>
                  <a:srgbClr val="FFFFFF"/>
                </a:solidFill>
              </a:defRPr>
            </a:lvl1pPr>
            <a:lvl2pPr>
              <a:defRPr>
                <a:solidFill>
                  <a:schemeClr val="bg2"/>
                </a:solidFill>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6" name="Date Placeholder 3"/>
          <p:cNvSpPr>
            <a:spLocks noGrp="1"/>
          </p:cNvSpPr>
          <p:nvPr>
            <p:ph type="dt" sz="half" idx="10"/>
          </p:nvPr>
        </p:nvSpPr>
        <p:spPr/>
        <p:txBody>
          <a:bodyPr/>
          <a:lstStyle>
            <a:lvl1pPr>
              <a:defRPr/>
            </a:lvl1pPr>
          </a:lstStyle>
          <a:p>
            <a:pPr>
              <a:defRPr/>
            </a:pPr>
            <a:fld id="{2F276A15-4603-D14E-BF09-B62FD9C1E302}" type="datetime3">
              <a:rPr lang="en-US" smtClean="0"/>
              <a:t>18 March 2016</a:t>
            </a:fld>
            <a:endParaRPr lang="fr-FR"/>
          </a:p>
        </p:txBody>
      </p:sp>
      <p:sp>
        <p:nvSpPr>
          <p:cNvPr id="7" name="Footer Placeholder 4"/>
          <p:cNvSpPr>
            <a:spLocks noGrp="1"/>
          </p:cNvSpPr>
          <p:nvPr>
            <p:ph type="ftr" sz="quarter" idx="11"/>
          </p:nvPr>
        </p:nvSpPr>
        <p:spPr/>
        <p:txBody>
          <a:bodyPr/>
          <a:lstStyle>
            <a:lvl1pPr>
              <a:defRPr/>
            </a:lvl1p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8" name="Slide Number Placeholder 5"/>
          <p:cNvSpPr>
            <a:spLocks noGrp="1"/>
          </p:cNvSpPr>
          <p:nvPr>
            <p:ph type="sldNum" sz="quarter" idx="12"/>
          </p:nvPr>
        </p:nvSpPr>
        <p:spPr/>
        <p:txBody>
          <a:bodyPr/>
          <a:lstStyle>
            <a:lvl1pPr>
              <a:defRPr/>
            </a:lvl1pPr>
          </a:lstStyle>
          <a:p>
            <a:pPr>
              <a:defRPr/>
            </a:pPr>
            <a:fld id="{F71CBF9F-B6C0-8A47-A016-38C8DF6FB6EB}" type="slidenum">
              <a:rPr lang="fr-FR"/>
              <a:pPr>
                <a:defRPr/>
              </a:pPr>
              <a:t>‹#›</a:t>
            </a:fld>
            <a:endParaRPr lang="fr-FR"/>
          </a:p>
        </p:txBody>
      </p:sp>
    </p:spTree>
    <p:extLst>
      <p:ext uri="{BB962C8B-B14F-4D97-AF65-F5344CB8AC3E}">
        <p14:creationId xmlns:p14="http://schemas.microsoft.com/office/powerpoint/2010/main" val="336396435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6" name="Picture Placeholder 25"/>
          <p:cNvSpPr>
            <a:spLocks noGrp="1"/>
          </p:cNvSpPr>
          <p:nvPr>
            <p:ph type="pic" sz="quarter" idx="13"/>
          </p:nvPr>
        </p:nvSpPr>
        <p:spPr>
          <a:xfrm>
            <a:off x="969270" y="4069080"/>
            <a:ext cx="7343775" cy="2016125"/>
          </a:xfrm>
          <a:ln w="25400">
            <a:noFill/>
          </a:ln>
        </p:spPr>
        <p:txBody>
          <a:bodyPr lIns="0" rIns="0">
            <a:normAutofit/>
          </a:bodyPr>
          <a:lstStyle/>
          <a:p>
            <a:endParaRPr lang="en-US"/>
          </a:p>
        </p:txBody>
      </p:sp>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nchor="b"/>
          <a:lstStyle>
            <a:lvl1pPr algn="l">
              <a:defRPr sz="4400" b="0" cap="none">
                <a:solidFill>
                  <a:srgbClr val="FFFFFF"/>
                </a:solidFill>
                <a:latin typeface="+mn-lt"/>
              </a:defRPr>
            </a:lvl1pPr>
          </a:lstStyle>
          <a:p>
            <a:r>
              <a:rPr lang="en-US" dirty="0"/>
              <a:t>Click to edit Master title style</a:t>
            </a:r>
            <a:endParaRPr lang="fr-FR" dirty="0"/>
          </a:p>
        </p:txBody>
      </p:sp>
      <p:sp>
        <p:nvSpPr>
          <p:cNvPr id="3" name="Text Placeholder 2"/>
          <p:cNvSpPr>
            <a:spLocks noGrp="1"/>
          </p:cNvSpPr>
          <p:nvPr>
            <p:ph type="body" idx="1"/>
          </p:nvPr>
        </p:nvSpPr>
        <p:spPr>
          <a:xfrm>
            <a:off x="969264" y="2377440"/>
            <a:ext cx="7315200" cy="1600200"/>
          </a:xfrm>
        </p:spPr>
        <p:txBody>
          <a:bodyPr lIns="0" rIns="0" anchor="t">
            <a:normAutofit/>
          </a:bodyPr>
          <a:lstStyle>
            <a:lvl1pPr marL="0" indent="0">
              <a:buNone/>
              <a:defRPr sz="24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Date Placeholder 3"/>
          <p:cNvSpPr>
            <a:spLocks noGrp="1"/>
          </p:cNvSpPr>
          <p:nvPr>
            <p:ph type="dt" sz="half" idx="10"/>
          </p:nvPr>
        </p:nvSpPr>
        <p:spPr>
          <a:xfrm>
            <a:off x="179390" y="6356352"/>
            <a:ext cx="2133600" cy="365125"/>
          </a:xfrm>
        </p:spPr>
        <p:txBody>
          <a:bodyPr/>
          <a:lstStyle>
            <a:lvl1pPr>
              <a:defRPr/>
            </a:lvl1pPr>
          </a:lstStyle>
          <a:p>
            <a:pPr>
              <a:defRPr/>
            </a:pPr>
            <a:fld id="{415E25BB-94FB-A34B-9560-01CADAF0965E}" type="datetime3">
              <a:rPr lang="en-US" smtClean="0"/>
              <a:t>18 March 2016</a:t>
            </a:fld>
            <a:endParaRPr lang="fr-FR"/>
          </a:p>
        </p:txBody>
      </p:sp>
      <p:sp>
        <p:nvSpPr>
          <p:cNvPr id="7" name="Footer Placeholder 4"/>
          <p:cNvSpPr>
            <a:spLocks noGrp="1"/>
          </p:cNvSpPr>
          <p:nvPr>
            <p:ph type="ftr" sz="quarter" idx="11"/>
          </p:nvPr>
        </p:nvSpPr>
        <p:spPr/>
        <p:txBody>
          <a:bodyPr/>
          <a:lstStyle>
            <a:lvl1pPr>
              <a:defRPr sz="2000"/>
            </a:lvl1p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8" name="Slide Number Placeholder 5"/>
          <p:cNvSpPr>
            <a:spLocks noGrp="1"/>
          </p:cNvSpPr>
          <p:nvPr>
            <p:ph type="sldNum" sz="quarter" idx="12"/>
          </p:nvPr>
        </p:nvSpPr>
        <p:spPr>
          <a:xfrm>
            <a:off x="6876320" y="6356352"/>
            <a:ext cx="2133600" cy="365125"/>
          </a:xfrm>
        </p:spPr>
        <p:txBody>
          <a:bodyPr/>
          <a:lstStyle>
            <a:lvl1pPr>
              <a:defRPr/>
            </a:lvl1pPr>
          </a:lstStyle>
          <a:p>
            <a:pPr>
              <a:defRPr/>
            </a:pPr>
            <a:fld id="{F669AF94-2F37-4140-A116-391BF7DACDE6}" type="slidenum">
              <a:rPr lang="fr-FR"/>
              <a:pPr>
                <a:defRPr/>
              </a:pPr>
              <a:t>‹#›</a:t>
            </a:fld>
            <a:endParaRPr lang="fr-FR"/>
          </a:p>
        </p:txBody>
      </p:sp>
      <p:sp>
        <p:nvSpPr>
          <p:cNvPr id="18" name="Action Button: Back or Previous 17">
            <a:hlinkClick r:id="" action="ppaction://hlinkshowjump?jump=previousslide" highlightClick="1"/>
          </p:cNvPr>
          <p:cNvSpPr/>
          <p:nvPr userDrawn="1"/>
        </p:nvSpPr>
        <p:spPr>
          <a:xfrm>
            <a:off x="229643" y="3625588"/>
            <a:ext cx="285750" cy="285751"/>
          </a:xfrm>
          <a:prstGeom prst="actionButtonBackPreviou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useBgFill="1">
        <p:nvSpPr>
          <p:cNvPr id="19" name="Action Button: Custom 18">
            <a:hlinkClick r:id="" action="ppaction://hlinkshowjump?jump=nextslide" highlightClick="1"/>
          </p:cNvPr>
          <p:cNvSpPr/>
          <p:nvPr userDrawn="1"/>
        </p:nvSpPr>
        <p:spPr>
          <a:xfrm flipV="1">
            <a:off x="8659268" y="3625588"/>
            <a:ext cx="214312" cy="285751"/>
          </a:xfrm>
          <a:prstGeom prst="actionButtonBlank">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extLst>
      <p:ext uri="{BB962C8B-B14F-4D97-AF65-F5344CB8AC3E}">
        <p14:creationId xmlns:p14="http://schemas.microsoft.com/office/powerpoint/2010/main" val="30565861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p>
            <a:r>
              <a:rPr lang="en-US" dirty="0"/>
              <a:t>Click to edit Master title style</a:t>
            </a:r>
            <a:endParaRPr lang="fr-FR" dirty="0"/>
          </a:p>
        </p:txBody>
      </p:sp>
      <p:sp>
        <p:nvSpPr>
          <p:cNvPr id="3" name="Content Placeholder 2"/>
          <p:cNvSpPr>
            <a:spLocks noGrp="1"/>
          </p:cNvSpPr>
          <p:nvPr>
            <p:ph sz="half" idx="1"/>
          </p:nvPr>
        </p:nvSpPr>
        <p:spPr>
          <a:xfrm>
            <a:off x="971500" y="2377440"/>
            <a:ext cx="3566160" cy="3705304"/>
          </a:xfrm>
        </p:spPr>
        <p:txBody>
          <a:bodyPr lIns="0" rIns="0"/>
          <a:lstStyle>
            <a:lvl1pPr>
              <a:defRPr sz="2800">
                <a:solidFill>
                  <a:schemeClr val="bg1"/>
                </a:solidFill>
              </a:defRPr>
            </a:lvl1pPr>
            <a:lvl2pPr>
              <a:defRPr sz="2400">
                <a:solidFill>
                  <a:schemeClr val="bg1"/>
                </a:solidFill>
              </a:defRPr>
            </a:lvl2pPr>
            <a:lvl3pPr>
              <a:defRPr sz="2000">
                <a:solidFill>
                  <a:schemeClr val="bg2"/>
                </a:solidFill>
              </a:defRPr>
            </a:lvl3pPr>
            <a:lvl4pPr>
              <a:defRPr sz="1800">
                <a:solidFill>
                  <a:schemeClr val="bg2"/>
                </a:solidFill>
              </a:defRPr>
            </a:lvl4pPr>
            <a:lvl5pPr>
              <a:defRPr sz="1800">
                <a:solidFill>
                  <a:schemeClr val="bg2"/>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Content Placeholder 3"/>
          <p:cNvSpPr>
            <a:spLocks noGrp="1"/>
          </p:cNvSpPr>
          <p:nvPr>
            <p:ph sz="half" idx="2"/>
          </p:nvPr>
        </p:nvSpPr>
        <p:spPr>
          <a:xfrm>
            <a:off x="4716020" y="2377440"/>
            <a:ext cx="3566160" cy="3705304"/>
          </a:xfrm>
        </p:spPr>
        <p:txBody>
          <a:bodyPr lIns="0" rIns="0"/>
          <a:lstStyle>
            <a:lvl1pPr>
              <a:defRPr sz="2800">
                <a:solidFill>
                  <a:schemeClr val="bg1"/>
                </a:solidFill>
              </a:defRPr>
            </a:lvl1pPr>
            <a:lvl2pPr>
              <a:defRPr sz="2400">
                <a:solidFill>
                  <a:schemeClr val="bg1"/>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7" name="Date Placeholder 3"/>
          <p:cNvSpPr>
            <a:spLocks noGrp="1"/>
          </p:cNvSpPr>
          <p:nvPr>
            <p:ph type="dt" sz="half" idx="10"/>
          </p:nvPr>
        </p:nvSpPr>
        <p:spPr/>
        <p:txBody>
          <a:bodyPr/>
          <a:lstStyle>
            <a:lvl1pPr>
              <a:defRPr/>
            </a:lvl1pPr>
          </a:lstStyle>
          <a:p>
            <a:pPr>
              <a:defRPr/>
            </a:pPr>
            <a:fld id="{9267131B-5616-BF43-BF80-4ACFAC3E1035}" type="datetime3">
              <a:rPr lang="en-US" smtClean="0"/>
              <a:t>18 March 2016</a:t>
            </a:fld>
            <a:endParaRPr lang="fr-FR"/>
          </a:p>
        </p:txBody>
      </p:sp>
      <p:sp>
        <p:nvSpPr>
          <p:cNvPr id="8" name="Footer Placeholder 4"/>
          <p:cNvSpPr>
            <a:spLocks noGrp="1"/>
          </p:cNvSpPr>
          <p:nvPr>
            <p:ph type="ftr" sz="quarter" idx="11"/>
          </p:nvPr>
        </p:nvSpPr>
        <p:spPr/>
        <p:txBody>
          <a:bodyPr/>
          <a:lstStyle>
            <a:lvl1pPr>
              <a:defRPr/>
            </a:lvl1p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9" name="Slide Number Placeholder 5"/>
          <p:cNvSpPr>
            <a:spLocks noGrp="1"/>
          </p:cNvSpPr>
          <p:nvPr>
            <p:ph type="sldNum" sz="quarter" idx="12"/>
          </p:nvPr>
        </p:nvSpPr>
        <p:spPr/>
        <p:txBody>
          <a:bodyPr/>
          <a:lstStyle>
            <a:lvl1pPr>
              <a:defRPr/>
            </a:lvl1pPr>
          </a:lstStyle>
          <a:p>
            <a:pPr>
              <a:defRPr/>
            </a:pPr>
            <a:fld id="{DC880BAE-47D0-9948-98B5-6632034C9825}" type="slidenum">
              <a:rPr lang="fr-FR"/>
              <a:pPr>
                <a:defRPr/>
              </a:pPr>
              <a:t>‹#›</a:t>
            </a:fld>
            <a:endParaRPr lang="fr-FR"/>
          </a:p>
        </p:txBody>
      </p:sp>
    </p:spTree>
    <p:extLst>
      <p:ext uri="{BB962C8B-B14F-4D97-AF65-F5344CB8AC3E}">
        <p14:creationId xmlns:p14="http://schemas.microsoft.com/office/powerpoint/2010/main" val="407745359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lvl1pPr>
              <a:defRPr/>
            </a:lvl1pPr>
          </a:lstStyle>
          <a:p>
            <a:r>
              <a:rPr lang="en-US"/>
              <a:t>Click to edit Master title style</a:t>
            </a:r>
            <a:endParaRPr lang="fr-FR"/>
          </a:p>
        </p:txBody>
      </p:sp>
      <p:sp>
        <p:nvSpPr>
          <p:cNvPr id="3" name="Text Placeholder 2"/>
          <p:cNvSpPr>
            <a:spLocks noGrp="1"/>
          </p:cNvSpPr>
          <p:nvPr>
            <p:ph type="body" idx="1"/>
          </p:nvPr>
        </p:nvSpPr>
        <p:spPr>
          <a:xfrm>
            <a:off x="969264" y="2377441"/>
            <a:ext cx="3566160" cy="639763"/>
          </a:xfrm>
        </p:spPr>
        <p:txBody>
          <a:bodyPr lIns="0" rIns="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969264" y="3023401"/>
            <a:ext cx="3566160" cy="3063240"/>
          </a:xfrm>
        </p:spPr>
        <p:txBody>
          <a:bodyPr lIns="0" rIns="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5" name="Text Placeholder 4"/>
          <p:cNvSpPr>
            <a:spLocks noGrp="1"/>
          </p:cNvSpPr>
          <p:nvPr>
            <p:ph type="body" sz="quarter" idx="3"/>
          </p:nvPr>
        </p:nvSpPr>
        <p:spPr>
          <a:xfrm>
            <a:off x="4718304" y="2377441"/>
            <a:ext cx="3566160" cy="639763"/>
          </a:xfrm>
        </p:spPr>
        <p:txBody>
          <a:bodyPr lIns="0" rIns="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18304" y="3023401"/>
            <a:ext cx="3566160" cy="30632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9" name="Date Placeholder 3"/>
          <p:cNvSpPr>
            <a:spLocks noGrp="1"/>
          </p:cNvSpPr>
          <p:nvPr>
            <p:ph type="dt" sz="half" idx="10"/>
          </p:nvPr>
        </p:nvSpPr>
        <p:spPr/>
        <p:txBody>
          <a:bodyPr/>
          <a:lstStyle>
            <a:lvl1pPr>
              <a:defRPr/>
            </a:lvl1pPr>
          </a:lstStyle>
          <a:p>
            <a:pPr>
              <a:defRPr/>
            </a:pPr>
            <a:fld id="{2771E657-C25C-D04D-8DB6-F36E92B6715D}" type="datetime3">
              <a:rPr lang="en-US" smtClean="0"/>
              <a:t>18 March 2016</a:t>
            </a:fld>
            <a:endParaRPr lang="fr-FR"/>
          </a:p>
        </p:txBody>
      </p:sp>
      <p:sp>
        <p:nvSpPr>
          <p:cNvPr id="10" name="Footer Placeholder 4"/>
          <p:cNvSpPr>
            <a:spLocks noGrp="1"/>
          </p:cNvSpPr>
          <p:nvPr>
            <p:ph type="ftr" sz="quarter" idx="11"/>
          </p:nvPr>
        </p:nvSpPr>
        <p:spPr/>
        <p:txBody>
          <a:bodyPr/>
          <a:lstStyle>
            <a:lvl1pPr>
              <a:defRPr/>
            </a:lvl1p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11" name="Slide Number Placeholder 5"/>
          <p:cNvSpPr>
            <a:spLocks noGrp="1"/>
          </p:cNvSpPr>
          <p:nvPr>
            <p:ph type="sldNum" sz="quarter" idx="12"/>
          </p:nvPr>
        </p:nvSpPr>
        <p:spPr/>
        <p:txBody>
          <a:bodyPr/>
          <a:lstStyle>
            <a:lvl1pPr>
              <a:defRPr/>
            </a:lvl1pPr>
          </a:lstStyle>
          <a:p>
            <a:pPr>
              <a:defRPr/>
            </a:pPr>
            <a:fld id="{626BA2F4-0943-644E-9329-59FA3C3FB55E}" type="slidenum">
              <a:rPr lang="fr-FR"/>
              <a:pPr>
                <a:defRPr/>
              </a:pPr>
              <a:t>‹#›</a:t>
            </a:fld>
            <a:endParaRPr lang="fr-FR"/>
          </a:p>
        </p:txBody>
      </p:sp>
    </p:spTree>
    <p:extLst>
      <p:ext uri="{BB962C8B-B14F-4D97-AF65-F5344CB8AC3E}">
        <p14:creationId xmlns:p14="http://schemas.microsoft.com/office/powerpoint/2010/main" val="220753758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s w/Captions">
    <p:spTree>
      <p:nvGrpSpPr>
        <p:cNvPr id="1" name=""/>
        <p:cNvGrpSpPr/>
        <p:nvPr/>
      </p:nvGrpSpPr>
      <p:grpSpPr>
        <a:xfrm>
          <a:off x="0" y="0"/>
          <a:ext cx="0" cy="0"/>
          <a:chOff x="0" y="0"/>
          <a:chExt cx="0" cy="0"/>
        </a:xfrm>
      </p:grpSpPr>
      <p:sp>
        <p:nvSpPr>
          <p:cNvPr id="31" name="Text Placeholder 27"/>
          <p:cNvSpPr>
            <a:spLocks noGrp="1"/>
          </p:cNvSpPr>
          <p:nvPr>
            <p:ph type="body" sz="quarter" idx="22"/>
          </p:nvPr>
        </p:nvSpPr>
        <p:spPr>
          <a:xfrm>
            <a:off x="6556248"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8" name="Text Placeholder 27"/>
          <p:cNvSpPr>
            <a:spLocks noGrp="1"/>
          </p:cNvSpPr>
          <p:nvPr>
            <p:ph type="body" sz="quarter" idx="19"/>
          </p:nvPr>
        </p:nvSpPr>
        <p:spPr>
          <a:xfrm>
            <a:off x="971550"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8" name="Picture Placeholder 15"/>
          <p:cNvSpPr>
            <a:spLocks noGrp="1"/>
          </p:cNvSpPr>
          <p:nvPr>
            <p:ph type="pic" sz="quarter" idx="15"/>
          </p:nvPr>
        </p:nvSpPr>
        <p:spPr>
          <a:xfrm>
            <a:off x="4693941" y="2377441"/>
            <a:ext cx="1728265" cy="1296987"/>
          </a:xfrm>
        </p:spPr>
        <p:txBody>
          <a:bodyPr/>
          <a:lstStyle>
            <a:lvl1pPr marL="0" indent="0">
              <a:buNone/>
              <a:defRPr sz="1800"/>
            </a:lvl1pPr>
          </a:lstStyle>
          <a:p>
            <a:endParaRPr lang="en-US"/>
          </a:p>
        </p:txBody>
      </p:sp>
      <p:sp>
        <p:nvSpPr>
          <p:cNvPr id="19" name="Picture Placeholder 15"/>
          <p:cNvSpPr>
            <a:spLocks noGrp="1"/>
          </p:cNvSpPr>
          <p:nvPr>
            <p:ph type="pic" sz="quarter" idx="16"/>
          </p:nvPr>
        </p:nvSpPr>
        <p:spPr>
          <a:xfrm>
            <a:off x="6556262" y="2377441"/>
            <a:ext cx="1728265" cy="1296987"/>
          </a:xfrm>
        </p:spPr>
        <p:txBody>
          <a:bodyPr/>
          <a:lstStyle>
            <a:lvl1pPr marL="0" indent="0">
              <a:buNone/>
              <a:defRPr sz="1800"/>
            </a:lvl1pPr>
          </a:lstStyle>
          <a:p>
            <a:endParaRPr lang="en-US"/>
          </a:p>
        </p:txBody>
      </p:sp>
      <p:sp>
        <p:nvSpPr>
          <p:cNvPr id="20" name="Picture Placeholder 15"/>
          <p:cNvSpPr>
            <a:spLocks noGrp="1"/>
          </p:cNvSpPr>
          <p:nvPr>
            <p:ph type="pic" sz="quarter" idx="17"/>
          </p:nvPr>
        </p:nvSpPr>
        <p:spPr>
          <a:xfrm>
            <a:off x="2831617" y="2377441"/>
            <a:ext cx="1728265" cy="1296987"/>
          </a:xfrm>
        </p:spPr>
        <p:txBody>
          <a:bodyPr/>
          <a:lstStyle>
            <a:lvl1pPr marL="0" indent="0">
              <a:buNone/>
              <a:defRPr sz="1800"/>
            </a:lvl1pPr>
          </a:lstStyle>
          <a:p>
            <a:endParaRPr lang="en-US"/>
          </a:p>
        </p:txBody>
      </p:sp>
      <p:sp>
        <p:nvSpPr>
          <p:cNvPr id="22" name="Picture Placeholder 15"/>
          <p:cNvSpPr>
            <a:spLocks noGrp="1"/>
          </p:cNvSpPr>
          <p:nvPr>
            <p:ph type="pic" sz="quarter" idx="18"/>
          </p:nvPr>
        </p:nvSpPr>
        <p:spPr>
          <a:xfrm>
            <a:off x="969278" y="2377441"/>
            <a:ext cx="1728265" cy="1296987"/>
          </a:xfrm>
        </p:spPr>
        <p:txBody>
          <a:bodyPr lIns="0" rIns="0"/>
          <a:lstStyle>
            <a:lvl1pPr marL="0" indent="0">
              <a:buNone/>
              <a:defRPr sz="1800"/>
            </a:lvl1pPr>
          </a:lstStyle>
          <a:p>
            <a:endParaRPr lang="en-US" dirty="0"/>
          </a:p>
        </p:txBody>
      </p:sp>
      <p:sp>
        <p:nvSpPr>
          <p:cNvPr id="2" name="Title 1"/>
          <p:cNvSpPr>
            <a:spLocks noGrp="1"/>
          </p:cNvSpPr>
          <p:nvPr>
            <p:ph type="title"/>
          </p:nvPr>
        </p:nvSpPr>
        <p:spPr>
          <a:xfrm>
            <a:off x="969264" y="1371600"/>
            <a:ext cx="7315200" cy="9144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pPr>
              <a:defRPr/>
            </a:pPr>
            <a:fld id="{4F3690E0-0F5A-B84B-AC7F-B136A283D5D7}" type="datetime3">
              <a:rPr lang="en-US" smtClean="0"/>
              <a:t>18 March 2016</a:t>
            </a:fld>
            <a:endParaRPr lang="fr-FR"/>
          </a:p>
        </p:txBody>
      </p:sp>
      <p:sp>
        <p:nvSpPr>
          <p:cNvPr id="4" name="Footer Placeholder 3"/>
          <p:cNvSpPr>
            <a:spLocks noGrp="1"/>
          </p:cNvSpPr>
          <p:nvPr>
            <p:ph type="ftr" sz="quarter" idx="11"/>
          </p:nvPr>
        </p:nvSpPr>
        <p:spPr/>
        <p:txBody>
          <a:bodyPr/>
          <a:lstStyle/>
          <a:p>
            <a:pPr>
              <a:defRPr/>
            </a:pPr>
            <a:r>
              <a:rPr lang="fr-FR" i="1">
                <a:solidFill>
                  <a:schemeClr val="bg2"/>
                </a:solidFill>
                <a:latin typeface="Gill Sans"/>
                <a:cs typeface="Gill Sans"/>
              </a:rPr>
              <a:t>orcid</a:t>
            </a:r>
            <a:r>
              <a:rPr lang="fr-FR" i="1">
                <a:latin typeface="Gill Sans"/>
                <a:cs typeface="Gill Sans"/>
              </a:rPr>
              <a:t>.</a:t>
            </a:r>
            <a:r>
              <a:rPr lang="fr-FR" i="1">
                <a:solidFill>
                  <a:schemeClr val="accent1"/>
                </a:solidFill>
                <a:latin typeface="Gill Sans"/>
                <a:cs typeface="Gill Sans"/>
              </a:rPr>
              <a:t>org</a:t>
            </a:r>
            <a:endParaRPr lang="fr-FR" i="1" dirty="0">
              <a:solidFill>
                <a:schemeClr val="accent1"/>
              </a:solidFill>
              <a:latin typeface="Gill Sans"/>
              <a:cs typeface="Gill Sans"/>
            </a:endParaRPr>
          </a:p>
        </p:txBody>
      </p:sp>
      <p:sp>
        <p:nvSpPr>
          <p:cNvPr id="5" name="Slide Number Placeholder 4"/>
          <p:cNvSpPr>
            <a:spLocks noGrp="1"/>
          </p:cNvSpPr>
          <p:nvPr>
            <p:ph type="sldNum" sz="quarter" idx="12"/>
          </p:nvPr>
        </p:nvSpPr>
        <p:spPr/>
        <p:txBody>
          <a:bodyPr/>
          <a:lstStyle/>
          <a:p>
            <a:pPr>
              <a:defRPr/>
            </a:pPr>
            <a:fld id="{5F6087F1-0329-B24E-A6F7-8CF24DD82AC7}" type="slidenum">
              <a:rPr lang="fr-FR" smtClean="0"/>
              <a:pPr>
                <a:defRPr/>
              </a:pPr>
              <a:t>‹#›</a:t>
            </a:fld>
            <a:endParaRPr lang="fr-FR" dirty="0"/>
          </a:p>
        </p:txBody>
      </p:sp>
      <p:pic>
        <p:nvPicPr>
          <p:cNvPr id="23"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Placeholder 27"/>
          <p:cNvSpPr>
            <a:spLocks noGrp="1"/>
          </p:cNvSpPr>
          <p:nvPr>
            <p:ph type="body" sz="quarter" idx="20"/>
          </p:nvPr>
        </p:nvSpPr>
        <p:spPr>
          <a:xfrm>
            <a:off x="2833116"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30" name="Text Placeholder 27"/>
          <p:cNvSpPr>
            <a:spLocks noGrp="1"/>
          </p:cNvSpPr>
          <p:nvPr>
            <p:ph type="body" sz="quarter" idx="21"/>
          </p:nvPr>
        </p:nvSpPr>
        <p:spPr>
          <a:xfrm>
            <a:off x="4694682"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233823091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p>
            <a:r>
              <a:rPr lang="en-US"/>
              <a:t>Click to edit Master title style</a:t>
            </a:r>
            <a:endParaRPr lang="fr-FR"/>
          </a:p>
        </p:txBody>
      </p:sp>
      <p:sp>
        <p:nvSpPr>
          <p:cNvPr id="5" name="Date Placeholder 3"/>
          <p:cNvSpPr>
            <a:spLocks noGrp="1"/>
          </p:cNvSpPr>
          <p:nvPr>
            <p:ph type="dt" sz="half" idx="10"/>
          </p:nvPr>
        </p:nvSpPr>
        <p:spPr/>
        <p:txBody>
          <a:bodyPr/>
          <a:lstStyle>
            <a:lvl1pPr>
              <a:defRPr/>
            </a:lvl1pPr>
          </a:lstStyle>
          <a:p>
            <a:pPr>
              <a:defRPr/>
            </a:pPr>
            <a:fld id="{A039583F-99B0-C142-BBC9-9D7972F25A7A}" type="datetime3">
              <a:rPr lang="en-US" smtClean="0"/>
              <a:t>18 March 2016</a:t>
            </a:fld>
            <a:endParaRPr lang="fr-FR"/>
          </a:p>
        </p:txBody>
      </p:sp>
      <p:sp>
        <p:nvSpPr>
          <p:cNvPr id="6" name="Footer Placeholder 4"/>
          <p:cNvSpPr>
            <a:spLocks noGrp="1"/>
          </p:cNvSpPr>
          <p:nvPr>
            <p:ph type="ftr" sz="quarter" idx="11"/>
          </p:nvPr>
        </p:nvSpPr>
        <p:spPr/>
        <p:txBody>
          <a:bodyPr/>
          <a:lstStyle>
            <a:lvl1pPr>
              <a:defRPr/>
            </a:lvl1p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7" name="Slide Number Placeholder 5"/>
          <p:cNvSpPr>
            <a:spLocks noGrp="1"/>
          </p:cNvSpPr>
          <p:nvPr>
            <p:ph type="sldNum" sz="quarter" idx="12"/>
          </p:nvPr>
        </p:nvSpPr>
        <p:spPr/>
        <p:txBody>
          <a:bodyPr/>
          <a:lstStyle>
            <a:lvl1pPr>
              <a:defRPr/>
            </a:lvl1pPr>
          </a:lstStyle>
          <a:p>
            <a:pPr>
              <a:defRPr/>
            </a:pPr>
            <a:fld id="{4CBB45AB-352B-5141-BFA6-8E06FEEA804B}" type="slidenum">
              <a:rPr lang="fr-FR"/>
              <a:pPr>
                <a:defRPr/>
              </a:pPr>
              <a:t>‹#›</a:t>
            </a:fld>
            <a:endParaRPr lang="fr-FR"/>
          </a:p>
        </p:txBody>
      </p:sp>
    </p:spTree>
    <p:extLst>
      <p:ext uri="{BB962C8B-B14F-4D97-AF65-F5344CB8AC3E}">
        <p14:creationId xmlns:p14="http://schemas.microsoft.com/office/powerpoint/2010/main" val="12563681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B4C4ACA-0D8C-1340-A75E-8201899E9484}" type="datetime3">
              <a:rPr lang="en-US" smtClean="0"/>
              <a:t>18 March 2016</a:t>
            </a:fld>
            <a:endParaRPr lang="fr-FR"/>
          </a:p>
        </p:txBody>
      </p:sp>
      <p:sp>
        <p:nvSpPr>
          <p:cNvPr id="3" name="Footer Placeholder 4"/>
          <p:cNvSpPr>
            <a:spLocks noGrp="1"/>
          </p:cNvSpPr>
          <p:nvPr>
            <p:ph type="ftr" sz="quarter" idx="11"/>
          </p:nvPr>
        </p:nvSpPr>
        <p:spPr/>
        <p:txBody>
          <a:bodyPr/>
          <a:lstStyle>
            <a:lvl1pPr>
              <a:defRPr/>
            </a:lvl1p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4" name="Slide Number Placeholder 5"/>
          <p:cNvSpPr>
            <a:spLocks noGrp="1"/>
          </p:cNvSpPr>
          <p:nvPr>
            <p:ph type="sldNum" sz="quarter" idx="12"/>
          </p:nvPr>
        </p:nvSpPr>
        <p:spPr/>
        <p:txBody>
          <a:bodyPr/>
          <a:lstStyle>
            <a:lvl1pPr>
              <a:defRPr/>
            </a:lvl1pPr>
          </a:lstStyle>
          <a:p>
            <a:pPr>
              <a:defRPr/>
            </a:pPr>
            <a:fld id="{F509E2BB-42F0-C64F-92BA-B29F38AD6CDE}" type="slidenum">
              <a:rPr lang="fr-FR"/>
              <a:pPr>
                <a:defRPr/>
              </a:pPr>
              <a:t>‹#›</a:t>
            </a:fld>
            <a:endParaRPr lang="fr-FR"/>
          </a:p>
        </p:txBody>
      </p:sp>
    </p:spTree>
    <p:extLst>
      <p:ext uri="{BB962C8B-B14F-4D97-AF65-F5344CB8AC3E}">
        <p14:creationId xmlns:p14="http://schemas.microsoft.com/office/powerpoint/2010/main" val="186275577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69264" y="1371600"/>
            <a:ext cx="2743200" cy="1162051"/>
          </a:xfrm>
        </p:spPr>
        <p:txBody>
          <a:bodyPr lIns="0" rIns="0" anchor="b"/>
          <a:lstStyle>
            <a:lvl1pPr algn="l">
              <a:defRPr sz="2000" b="1"/>
            </a:lvl1pPr>
          </a:lstStyle>
          <a:p>
            <a:r>
              <a:rPr lang="en-US"/>
              <a:t>Click to edit Master title style</a:t>
            </a:r>
            <a:endParaRPr lang="fr-FR"/>
          </a:p>
        </p:txBody>
      </p:sp>
      <p:sp>
        <p:nvSpPr>
          <p:cNvPr id="3" name="Content Placeholder 2"/>
          <p:cNvSpPr>
            <a:spLocks noGrp="1"/>
          </p:cNvSpPr>
          <p:nvPr>
            <p:ph idx="1"/>
          </p:nvPr>
        </p:nvSpPr>
        <p:spPr>
          <a:xfrm>
            <a:off x="3895344" y="1371600"/>
            <a:ext cx="4389120" cy="4709160"/>
          </a:xfrm>
        </p:spPr>
        <p:txBody>
          <a:bodyPr lIns="0" rIns="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969264" y="2532888"/>
            <a:ext cx="2743200" cy="35478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2DD89E1-F1FD-A54E-8AA8-45088BA9E23B}" type="datetime3">
              <a:rPr lang="en-US" smtClean="0"/>
              <a:t>18 March 2016</a:t>
            </a:fld>
            <a:endParaRPr lang="fr-FR"/>
          </a:p>
        </p:txBody>
      </p:sp>
      <p:sp>
        <p:nvSpPr>
          <p:cNvPr id="6" name="Footer Placeholder 4"/>
          <p:cNvSpPr>
            <a:spLocks noGrp="1"/>
          </p:cNvSpPr>
          <p:nvPr>
            <p:ph type="ftr" sz="quarter" idx="11"/>
          </p:nvPr>
        </p:nvSpPr>
        <p:spPr/>
        <p:txBody>
          <a:bodyPr/>
          <a:lstStyle>
            <a:lvl1pPr>
              <a:defRPr/>
            </a:lvl1p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7" name="Slide Number Placeholder 5"/>
          <p:cNvSpPr>
            <a:spLocks noGrp="1"/>
          </p:cNvSpPr>
          <p:nvPr>
            <p:ph type="sldNum" sz="quarter" idx="12"/>
          </p:nvPr>
        </p:nvSpPr>
        <p:spPr/>
        <p:txBody>
          <a:bodyPr/>
          <a:lstStyle>
            <a:lvl1pPr>
              <a:defRPr/>
            </a:lvl1pPr>
          </a:lstStyle>
          <a:p>
            <a:pPr>
              <a:defRPr/>
            </a:pPr>
            <a:fld id="{AA3C7613-DBF7-E244-8FE1-5ECF54A4F127}" type="slidenum">
              <a:rPr lang="fr-FR"/>
              <a:pPr>
                <a:defRPr/>
              </a:pPr>
              <a:t>‹#›</a:t>
            </a:fld>
            <a:endParaRPr lang="fr-FR"/>
          </a:p>
        </p:txBody>
      </p:sp>
      <p:pic>
        <p:nvPicPr>
          <p:cNvPr id="8" name="Picture 7"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096719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endParaRPr lang="fr-FR"/>
          </a:p>
        </p:txBody>
      </p:sp>
      <p:sp>
        <p:nvSpPr>
          <p:cNvPr id="3" name="Picture Placeholder 2"/>
          <p:cNvSpPr>
            <a:spLocks noGrp="1"/>
          </p:cNvSpPr>
          <p:nvPr>
            <p:ph type="pic" idx="1"/>
          </p:nvPr>
        </p:nvSpPr>
        <p:spPr>
          <a:xfrm>
            <a:off x="1792224" y="1371600"/>
            <a:ext cx="5486400" cy="335584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Text Placeholder 3"/>
          <p:cNvSpPr>
            <a:spLocks noGrp="1"/>
          </p:cNvSpPr>
          <p:nvPr>
            <p:ph type="body" sz="half" idx="2"/>
          </p:nvPr>
        </p:nvSpPr>
        <p:spPr>
          <a:xfrm>
            <a:off x="1792288" y="536736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p:cNvSpPr>
            <a:spLocks noGrp="1"/>
          </p:cNvSpPr>
          <p:nvPr>
            <p:ph type="dt" sz="half" idx="10"/>
          </p:nvPr>
        </p:nvSpPr>
        <p:spPr/>
        <p:txBody>
          <a:bodyPr/>
          <a:lstStyle>
            <a:lvl1pPr>
              <a:defRPr/>
            </a:lvl1pPr>
          </a:lstStyle>
          <a:p>
            <a:pPr>
              <a:defRPr/>
            </a:pPr>
            <a:fld id="{55887386-9A41-C545-888E-950321F88B2C}" type="datetime3">
              <a:rPr lang="en-US" smtClean="0"/>
              <a:t>18 March 2016</a:t>
            </a:fld>
            <a:endParaRPr lang="fr-FR"/>
          </a:p>
        </p:txBody>
      </p:sp>
      <p:sp>
        <p:nvSpPr>
          <p:cNvPr id="6" name="Footer Placeholder 4"/>
          <p:cNvSpPr>
            <a:spLocks noGrp="1"/>
          </p:cNvSpPr>
          <p:nvPr>
            <p:ph type="ftr" sz="quarter" idx="11"/>
          </p:nvPr>
        </p:nvSpPr>
        <p:spPr/>
        <p:txBody>
          <a:bodyPr/>
          <a:lstStyle>
            <a:lvl1pPr>
              <a:defRPr/>
            </a:lvl1p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7" name="Slide Number Placeholder 5"/>
          <p:cNvSpPr>
            <a:spLocks noGrp="1"/>
          </p:cNvSpPr>
          <p:nvPr>
            <p:ph type="sldNum" sz="quarter" idx="12"/>
          </p:nvPr>
        </p:nvSpPr>
        <p:spPr/>
        <p:txBody>
          <a:bodyPr/>
          <a:lstStyle>
            <a:lvl1pPr>
              <a:defRPr/>
            </a:lvl1pPr>
          </a:lstStyle>
          <a:p>
            <a:pPr>
              <a:defRPr/>
            </a:pPr>
            <a:fld id="{BB58F0AA-4B8D-8C45-BD6F-E4CBCF2178D2}" type="slidenum">
              <a:rPr lang="fr-FR"/>
              <a:pPr>
                <a:defRPr/>
              </a:pPr>
              <a:t>‹#›</a:t>
            </a:fld>
            <a:endParaRPr lang="fr-FR"/>
          </a:p>
        </p:txBody>
      </p:sp>
      <p:pic>
        <p:nvPicPr>
          <p:cNvPr id="8"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359126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p>
            <a:r>
              <a:rPr lang="en-US"/>
              <a:t>Click to edit Master title style</a:t>
            </a:r>
            <a:endParaRPr lang="fr-FR"/>
          </a:p>
        </p:txBody>
      </p:sp>
      <p:sp>
        <p:nvSpPr>
          <p:cNvPr id="3" name="Vertical Text Placeholder 2"/>
          <p:cNvSpPr>
            <a:spLocks noGrp="1"/>
          </p:cNvSpPr>
          <p:nvPr>
            <p:ph type="body" orient="vert" idx="1"/>
          </p:nvPr>
        </p:nvSpPr>
        <p:spPr>
          <a:xfrm>
            <a:off x="969264" y="2377440"/>
            <a:ext cx="7315200" cy="3703320"/>
          </a:xfrm>
        </p:spPr>
        <p:txBody>
          <a:bodyPr vert="eaVert" l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Date Placeholder 3"/>
          <p:cNvSpPr>
            <a:spLocks noGrp="1"/>
          </p:cNvSpPr>
          <p:nvPr>
            <p:ph type="dt" sz="half" idx="10"/>
          </p:nvPr>
        </p:nvSpPr>
        <p:spPr/>
        <p:txBody>
          <a:bodyPr/>
          <a:lstStyle>
            <a:lvl1pPr>
              <a:defRPr/>
            </a:lvl1pPr>
          </a:lstStyle>
          <a:p>
            <a:pPr>
              <a:defRPr/>
            </a:pPr>
            <a:fld id="{1EB2DE2E-9FE0-4A46-BB0C-02D787DC590A}" type="datetime3">
              <a:rPr lang="en-US" smtClean="0"/>
              <a:t>18 March 2016</a:t>
            </a:fld>
            <a:endParaRPr lang="fr-FR"/>
          </a:p>
        </p:txBody>
      </p:sp>
      <p:sp>
        <p:nvSpPr>
          <p:cNvPr id="7" name="Footer Placeholder 4"/>
          <p:cNvSpPr>
            <a:spLocks noGrp="1"/>
          </p:cNvSpPr>
          <p:nvPr>
            <p:ph type="ftr" sz="quarter" idx="11"/>
          </p:nvPr>
        </p:nvSpPr>
        <p:spPr/>
        <p:txBody>
          <a:bodyPr/>
          <a:lstStyle>
            <a:lvl1pPr>
              <a:defRPr/>
            </a:lvl1p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8" name="Slide Number Placeholder 5"/>
          <p:cNvSpPr>
            <a:spLocks noGrp="1"/>
          </p:cNvSpPr>
          <p:nvPr>
            <p:ph type="sldNum" sz="quarter" idx="12"/>
          </p:nvPr>
        </p:nvSpPr>
        <p:spPr/>
        <p:txBody>
          <a:bodyPr/>
          <a:lstStyle>
            <a:lvl1pPr>
              <a:defRPr/>
            </a:lvl1pPr>
          </a:lstStyle>
          <a:p>
            <a:pPr>
              <a:defRPr/>
            </a:pPr>
            <a:fld id="{10E5BDDD-1A45-B942-9400-0A27E4316717}" type="slidenum">
              <a:rPr lang="fr-FR"/>
              <a:pPr>
                <a:defRPr/>
              </a:pPr>
              <a:t>‹#›</a:t>
            </a:fld>
            <a:endParaRPr lang="fr-FR"/>
          </a:p>
        </p:txBody>
      </p:sp>
    </p:spTree>
    <p:extLst>
      <p:ext uri="{BB962C8B-B14F-4D97-AF65-F5344CB8AC3E}">
        <p14:creationId xmlns:p14="http://schemas.microsoft.com/office/powerpoint/2010/main" val="403644759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565392" y="1371600"/>
            <a:ext cx="1719072" cy="4709160"/>
          </a:xfrm>
        </p:spPr>
        <p:txBody>
          <a:bodyPr vert="eaVert" tIns="0" bIns="0"/>
          <a:lstStyle/>
          <a:p>
            <a:r>
              <a:rPr lang="en-US" dirty="0"/>
              <a:t>Click to edit Master title style</a:t>
            </a:r>
            <a:endParaRPr lang="fr-FR" dirty="0"/>
          </a:p>
        </p:txBody>
      </p:sp>
      <p:sp>
        <p:nvSpPr>
          <p:cNvPr id="3" name="Vertical Text Placeholder 2"/>
          <p:cNvSpPr>
            <a:spLocks noGrp="1"/>
          </p:cNvSpPr>
          <p:nvPr>
            <p:ph type="body" orient="vert" idx="1"/>
          </p:nvPr>
        </p:nvSpPr>
        <p:spPr>
          <a:xfrm>
            <a:off x="969264" y="1371600"/>
            <a:ext cx="5504688" cy="4709160"/>
          </a:xfrm>
        </p:spPr>
        <p:txBody>
          <a:bodyPr vert="eaVert" t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Date Placeholder 3"/>
          <p:cNvSpPr>
            <a:spLocks noGrp="1"/>
          </p:cNvSpPr>
          <p:nvPr>
            <p:ph type="dt" sz="half" idx="10"/>
          </p:nvPr>
        </p:nvSpPr>
        <p:spPr/>
        <p:txBody>
          <a:bodyPr/>
          <a:lstStyle>
            <a:lvl1pPr>
              <a:defRPr/>
            </a:lvl1pPr>
          </a:lstStyle>
          <a:p>
            <a:pPr>
              <a:defRPr/>
            </a:pPr>
            <a:fld id="{EB79830A-77C7-F147-88E1-B3B9212B6E42}" type="datetime3">
              <a:rPr lang="en-US" smtClean="0"/>
              <a:t>18 March 2016</a:t>
            </a:fld>
            <a:endParaRPr lang="fr-FR"/>
          </a:p>
        </p:txBody>
      </p:sp>
      <p:sp>
        <p:nvSpPr>
          <p:cNvPr id="7" name="Footer Placeholder 4"/>
          <p:cNvSpPr>
            <a:spLocks noGrp="1"/>
          </p:cNvSpPr>
          <p:nvPr>
            <p:ph type="ftr" sz="quarter" idx="11"/>
          </p:nvPr>
        </p:nvSpPr>
        <p:spPr/>
        <p:txBody>
          <a:bodyPr/>
          <a:lstStyle>
            <a:lvl1pPr>
              <a:defRPr/>
            </a:lvl1p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8" name="Slide Number Placeholder 5"/>
          <p:cNvSpPr>
            <a:spLocks noGrp="1"/>
          </p:cNvSpPr>
          <p:nvPr>
            <p:ph type="sldNum" sz="quarter" idx="12"/>
          </p:nvPr>
        </p:nvSpPr>
        <p:spPr/>
        <p:txBody>
          <a:bodyPr/>
          <a:lstStyle>
            <a:lvl1pPr>
              <a:defRPr/>
            </a:lvl1pPr>
          </a:lstStyle>
          <a:p>
            <a:pPr>
              <a:defRPr/>
            </a:pPr>
            <a:fld id="{9F6B46C1-1D14-6E49-A4D1-87B449D7B63E}" type="slidenum">
              <a:rPr lang="fr-FR"/>
              <a:pPr>
                <a:defRPr/>
              </a:pPr>
              <a:t>‹#›</a:t>
            </a:fld>
            <a:endParaRPr lang="fr-FR"/>
          </a:p>
        </p:txBody>
      </p:sp>
    </p:spTree>
    <p:extLst>
      <p:ext uri="{BB962C8B-B14F-4D97-AF65-F5344CB8AC3E}">
        <p14:creationId xmlns:p14="http://schemas.microsoft.com/office/powerpoint/2010/main" val="202190789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vl1pPr>
          </a:lstStyle>
          <a:p>
            <a:pPr defTabSz="457200">
              <a:defRPr/>
            </a:pPr>
            <a:fld id="{4BC40A5B-F824-4744-9914-0D03696D082B}" type="datetime1">
              <a:rPr lang="en-US" smtClean="0">
                <a:solidFill>
                  <a:prstClr val="black"/>
                </a:solidFill>
                <a:ea typeface="+mn-ea"/>
                <a:cs typeface="+mn-cs"/>
              </a:rPr>
              <a:pPr defTabSz="457200">
                <a:defRPr/>
              </a:pPr>
              <a:t>3/18/2016</a:t>
            </a:fld>
            <a:endParaRPr lang="en-US">
              <a:solidFill>
                <a:prstClr val="black"/>
              </a:solidFill>
              <a:ea typeface="+mn-ea"/>
              <a:cs typeface="+mn-cs"/>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Integrating Researcher Identifiers into University and Library Systems </a:t>
            </a:r>
          </a:p>
        </p:txBody>
      </p:sp>
      <p:sp>
        <p:nvSpPr>
          <p:cNvPr id="6" name="Slide Number Placeholder 5"/>
          <p:cNvSpPr>
            <a:spLocks noGrp="1"/>
          </p:cNvSpPr>
          <p:nvPr>
            <p:ph type="sldNum" sz="quarter" idx="12"/>
          </p:nvPr>
        </p:nvSpPr>
        <p:spPr/>
        <p:txBody>
          <a:bodyPr/>
          <a:lstStyle>
            <a:lvl1pPr>
              <a:defRPr/>
            </a:lvl1pPr>
          </a:lstStyle>
          <a:p>
            <a:pPr>
              <a:defRPr/>
            </a:pPr>
            <a:fld id="{09B7FCB0-F82D-424A-A919-A749D13CD860}"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15804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vl1pPr>
          </a:lstStyle>
          <a:p>
            <a:pPr defTabSz="457200">
              <a:defRPr/>
            </a:pPr>
            <a:fld id="{9B08B158-78EB-E442-82B1-5734D26B446D}" type="datetime1">
              <a:rPr lang="en-US" smtClean="0">
                <a:solidFill>
                  <a:prstClr val="black"/>
                </a:solidFill>
                <a:ea typeface="+mn-ea"/>
                <a:cs typeface="+mn-cs"/>
              </a:rPr>
              <a:pPr defTabSz="457200">
                <a:defRPr/>
              </a:pPr>
              <a:t>3/18/2016</a:t>
            </a:fld>
            <a:endParaRPr lang="en-US">
              <a:solidFill>
                <a:prstClr val="black"/>
              </a:solidFill>
              <a:ea typeface="+mn-ea"/>
              <a:cs typeface="+mn-cs"/>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Integrating Researcher Identifiers into University and Library Systems </a:t>
            </a:r>
          </a:p>
        </p:txBody>
      </p:sp>
      <p:sp>
        <p:nvSpPr>
          <p:cNvPr id="6" name="Slide Number Placeholder 5"/>
          <p:cNvSpPr>
            <a:spLocks noGrp="1"/>
          </p:cNvSpPr>
          <p:nvPr>
            <p:ph type="sldNum" sz="quarter" idx="12"/>
          </p:nvPr>
        </p:nvSpPr>
        <p:spPr/>
        <p:txBody>
          <a:bodyPr/>
          <a:lstStyle>
            <a:lvl1pPr>
              <a:defRPr/>
            </a:lvl1pPr>
          </a:lstStyle>
          <a:p>
            <a:pPr>
              <a:defRPr/>
            </a:pPr>
            <a:fld id="{E08BACCB-F39C-45CF-A3EC-F7B6C377D0F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82229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vl1pPr>
          </a:lstStyle>
          <a:p>
            <a:pPr defTabSz="457200">
              <a:defRPr/>
            </a:pPr>
            <a:fld id="{1CDEA895-8495-404B-A946-D05E5E114842}" type="datetime1">
              <a:rPr lang="en-US" smtClean="0">
                <a:solidFill>
                  <a:prstClr val="black"/>
                </a:solidFill>
                <a:ea typeface="+mn-ea"/>
                <a:cs typeface="+mn-cs"/>
              </a:rPr>
              <a:pPr defTabSz="457200">
                <a:defRPr/>
              </a:pPr>
              <a:t>3/18/2016</a:t>
            </a:fld>
            <a:endParaRPr lang="en-US">
              <a:solidFill>
                <a:prstClr val="black"/>
              </a:solidFill>
              <a:ea typeface="+mn-ea"/>
              <a:cs typeface="+mn-cs"/>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Integrating Researcher Identifiers into University and Library Systems </a:t>
            </a:r>
          </a:p>
        </p:txBody>
      </p:sp>
      <p:sp>
        <p:nvSpPr>
          <p:cNvPr id="6" name="Slide Number Placeholder 5"/>
          <p:cNvSpPr>
            <a:spLocks noGrp="1"/>
          </p:cNvSpPr>
          <p:nvPr>
            <p:ph type="sldNum" sz="quarter" idx="12"/>
          </p:nvPr>
        </p:nvSpPr>
        <p:spPr/>
        <p:txBody>
          <a:bodyPr/>
          <a:lstStyle>
            <a:lvl1pPr>
              <a:defRPr/>
            </a:lvl1pPr>
          </a:lstStyle>
          <a:p>
            <a:pPr>
              <a:defRPr/>
            </a:pPr>
            <a:fld id="{772B28D9-98DF-4A2E-A512-7E6E14D29976}"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07415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pPr defTabSz="457200">
              <a:defRPr/>
            </a:pPr>
            <a:fld id="{C77314F5-8DDC-E545-A0D5-A12F6915F131}" type="datetime1">
              <a:rPr lang="en-US" smtClean="0">
                <a:solidFill>
                  <a:prstClr val="black"/>
                </a:solidFill>
                <a:ea typeface="+mn-ea"/>
                <a:cs typeface="+mn-cs"/>
              </a:rPr>
              <a:pPr defTabSz="457200">
                <a:defRPr/>
              </a:pPr>
              <a:t>3/18/2016</a:t>
            </a:fld>
            <a:endParaRPr lang="en-US">
              <a:solidFill>
                <a:prstClr val="black"/>
              </a:solidFill>
              <a:ea typeface="+mn-ea"/>
              <a:cs typeface="+mn-cs"/>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Integrating Researcher Identifiers into University and Library Systems </a:t>
            </a:r>
          </a:p>
        </p:txBody>
      </p:sp>
      <p:sp>
        <p:nvSpPr>
          <p:cNvPr id="7" name="Slide Number Placeholder 5"/>
          <p:cNvSpPr>
            <a:spLocks noGrp="1"/>
          </p:cNvSpPr>
          <p:nvPr>
            <p:ph type="sldNum" sz="quarter" idx="12"/>
          </p:nvPr>
        </p:nvSpPr>
        <p:spPr/>
        <p:txBody>
          <a:bodyPr/>
          <a:lstStyle>
            <a:lvl1pPr>
              <a:defRPr/>
            </a:lvl1pPr>
          </a:lstStyle>
          <a:p>
            <a:pPr>
              <a:defRPr/>
            </a:pPr>
            <a:fld id="{DCC7908F-C9B9-4944-868D-61E957BF2EE3}"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74026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6356352"/>
            <a:ext cx="2133600" cy="365125"/>
          </a:xfrm>
          <a:prstGeom prst="rect">
            <a:avLst/>
          </a:prstGeom>
        </p:spPr>
        <p:txBody>
          <a:bodyPr/>
          <a:lstStyle>
            <a:lvl1pPr>
              <a:defRPr/>
            </a:lvl1pPr>
          </a:lstStyle>
          <a:p>
            <a:pPr defTabSz="457200">
              <a:defRPr/>
            </a:pPr>
            <a:fld id="{97B5AA2D-1202-464A-B4EE-EA780205867B}" type="datetime1">
              <a:rPr lang="en-US" smtClean="0">
                <a:solidFill>
                  <a:prstClr val="black"/>
                </a:solidFill>
                <a:ea typeface="+mn-ea"/>
                <a:cs typeface="+mn-cs"/>
              </a:rPr>
              <a:pPr defTabSz="457200">
                <a:defRPr/>
              </a:pPr>
              <a:t>3/18/2016</a:t>
            </a:fld>
            <a:endParaRPr lang="en-US">
              <a:solidFill>
                <a:prstClr val="black"/>
              </a:solidFill>
              <a:ea typeface="+mn-ea"/>
              <a:cs typeface="+mn-cs"/>
            </a:endParaRPr>
          </a:p>
        </p:txBody>
      </p:sp>
      <p:sp>
        <p:nvSpPr>
          <p:cNvPr id="8"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Integrating Researcher Identifiers into University and Library Systems </a:t>
            </a:r>
          </a:p>
        </p:txBody>
      </p:sp>
      <p:sp>
        <p:nvSpPr>
          <p:cNvPr id="9" name="Slide Number Placeholder 5"/>
          <p:cNvSpPr>
            <a:spLocks noGrp="1"/>
          </p:cNvSpPr>
          <p:nvPr>
            <p:ph type="sldNum" sz="quarter" idx="12"/>
          </p:nvPr>
        </p:nvSpPr>
        <p:spPr/>
        <p:txBody>
          <a:bodyPr/>
          <a:lstStyle>
            <a:lvl1pPr>
              <a:defRPr/>
            </a:lvl1pPr>
          </a:lstStyle>
          <a:p>
            <a:pPr>
              <a:defRPr/>
            </a:pPr>
            <a:fld id="{901AFBC3-F6B2-4504-8A23-BDE9862CFD51}"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10274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457200" y="6356352"/>
            <a:ext cx="2133600" cy="365125"/>
          </a:xfrm>
          <a:prstGeom prst="rect">
            <a:avLst/>
          </a:prstGeom>
        </p:spPr>
        <p:txBody>
          <a:bodyPr/>
          <a:lstStyle>
            <a:lvl1pPr>
              <a:defRPr/>
            </a:lvl1pPr>
          </a:lstStyle>
          <a:p>
            <a:pPr defTabSz="457200">
              <a:defRPr/>
            </a:pPr>
            <a:fld id="{724B9CD7-19B8-B84F-A9E8-182DDEF56CC5}" type="datetime1">
              <a:rPr lang="en-US" smtClean="0">
                <a:solidFill>
                  <a:prstClr val="black"/>
                </a:solidFill>
                <a:ea typeface="+mn-ea"/>
                <a:cs typeface="+mn-cs"/>
              </a:rPr>
              <a:pPr defTabSz="457200">
                <a:defRPr/>
              </a:pPr>
              <a:t>3/18/2016</a:t>
            </a:fld>
            <a:endParaRPr lang="en-US">
              <a:solidFill>
                <a:prstClr val="black"/>
              </a:solidFill>
              <a:ea typeface="+mn-ea"/>
              <a:cs typeface="+mn-cs"/>
            </a:endParaRP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Integrating Researcher Identifiers into University and Library Systems </a:t>
            </a:r>
          </a:p>
        </p:txBody>
      </p:sp>
      <p:sp>
        <p:nvSpPr>
          <p:cNvPr id="5" name="Slide Number Placeholder 5"/>
          <p:cNvSpPr>
            <a:spLocks noGrp="1"/>
          </p:cNvSpPr>
          <p:nvPr>
            <p:ph type="sldNum" sz="quarter" idx="12"/>
          </p:nvPr>
        </p:nvSpPr>
        <p:spPr/>
        <p:txBody>
          <a:bodyPr/>
          <a:lstStyle>
            <a:lvl1pPr>
              <a:defRPr/>
            </a:lvl1pPr>
          </a:lstStyle>
          <a:p>
            <a:pPr>
              <a:defRPr/>
            </a:pPr>
            <a:fld id="{FD8E85A1-EB6C-44C5-A34F-7B0C654CFF30}"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398305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2"/>
            <a:ext cx="2133600" cy="365125"/>
          </a:xfrm>
          <a:prstGeom prst="rect">
            <a:avLst/>
          </a:prstGeom>
        </p:spPr>
        <p:txBody>
          <a:bodyPr/>
          <a:lstStyle>
            <a:lvl1pPr>
              <a:defRPr/>
            </a:lvl1pPr>
          </a:lstStyle>
          <a:p>
            <a:pPr defTabSz="457200">
              <a:defRPr/>
            </a:pPr>
            <a:fld id="{010E5055-D255-874D-BEC8-E3C97B49A708}" type="datetime1">
              <a:rPr lang="en-US" smtClean="0">
                <a:solidFill>
                  <a:prstClr val="black"/>
                </a:solidFill>
                <a:ea typeface="+mn-ea"/>
                <a:cs typeface="+mn-cs"/>
              </a:rPr>
              <a:pPr defTabSz="457200">
                <a:defRPr/>
              </a:pPr>
              <a:t>3/18/2016</a:t>
            </a:fld>
            <a:endParaRPr lang="en-US">
              <a:solidFill>
                <a:prstClr val="black"/>
              </a:solidFill>
              <a:ea typeface="+mn-ea"/>
              <a:cs typeface="+mn-cs"/>
            </a:endParaRPr>
          </a:p>
        </p:txBody>
      </p:sp>
      <p:sp>
        <p:nvSpPr>
          <p:cNvPr id="3"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Integrating Researcher Identifiers into University and Library Systems </a:t>
            </a:r>
          </a:p>
        </p:txBody>
      </p:sp>
      <p:sp>
        <p:nvSpPr>
          <p:cNvPr id="4" name="Slide Number Placeholder 5"/>
          <p:cNvSpPr>
            <a:spLocks noGrp="1"/>
          </p:cNvSpPr>
          <p:nvPr>
            <p:ph type="sldNum" sz="quarter" idx="12"/>
          </p:nvPr>
        </p:nvSpPr>
        <p:spPr/>
        <p:txBody>
          <a:bodyPr/>
          <a:lstStyle>
            <a:lvl1pPr>
              <a:defRPr/>
            </a:lvl1pPr>
          </a:lstStyle>
          <a:p>
            <a:pPr>
              <a:defRPr/>
            </a:pPr>
            <a:fld id="{FD4663C7-A677-4EA5-A799-DE3AB654AFC0}"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957801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7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pPr defTabSz="457200">
              <a:defRPr/>
            </a:pPr>
            <a:fld id="{5860F7C4-FC19-1B44-9834-0966ABE0411D}" type="datetime1">
              <a:rPr lang="en-US" smtClean="0">
                <a:solidFill>
                  <a:prstClr val="black"/>
                </a:solidFill>
                <a:ea typeface="+mn-ea"/>
                <a:cs typeface="+mn-cs"/>
              </a:rPr>
              <a:pPr defTabSz="457200">
                <a:defRPr/>
              </a:pPr>
              <a:t>3/18/2016</a:t>
            </a:fld>
            <a:endParaRPr lang="en-US">
              <a:solidFill>
                <a:prstClr val="black"/>
              </a:solidFill>
              <a:ea typeface="+mn-ea"/>
              <a:cs typeface="+mn-cs"/>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Integrating Researcher Identifiers into University and Library Systems </a:t>
            </a:r>
          </a:p>
        </p:txBody>
      </p:sp>
      <p:sp>
        <p:nvSpPr>
          <p:cNvPr id="7" name="Slide Number Placeholder 5"/>
          <p:cNvSpPr>
            <a:spLocks noGrp="1"/>
          </p:cNvSpPr>
          <p:nvPr>
            <p:ph type="sldNum" sz="quarter" idx="12"/>
          </p:nvPr>
        </p:nvSpPr>
        <p:spPr/>
        <p:txBody>
          <a:bodyPr/>
          <a:lstStyle>
            <a:lvl1pPr>
              <a:defRPr/>
            </a:lvl1pPr>
          </a:lstStyle>
          <a:p>
            <a:pPr>
              <a:defRPr/>
            </a:pPr>
            <a:fld id="{81DA0E66-45F1-430C-8F2A-8650B5359AEE}"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21105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5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pPr defTabSz="457200">
              <a:defRPr/>
            </a:pPr>
            <a:fld id="{4C0875D2-3D6C-E540-914F-6396D4EC0AE5}" type="datetime1">
              <a:rPr lang="en-US" smtClean="0">
                <a:solidFill>
                  <a:prstClr val="black"/>
                </a:solidFill>
                <a:ea typeface="+mn-ea"/>
                <a:cs typeface="+mn-cs"/>
              </a:rPr>
              <a:pPr defTabSz="457200">
                <a:defRPr/>
              </a:pPr>
              <a:t>3/18/2016</a:t>
            </a:fld>
            <a:endParaRPr lang="en-US">
              <a:solidFill>
                <a:prstClr val="black"/>
              </a:solidFill>
              <a:ea typeface="+mn-ea"/>
              <a:cs typeface="+mn-cs"/>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Integrating Researcher Identifiers into University and Library Systems </a:t>
            </a:r>
          </a:p>
        </p:txBody>
      </p:sp>
      <p:sp>
        <p:nvSpPr>
          <p:cNvPr id="7" name="Slide Number Placeholder 5"/>
          <p:cNvSpPr>
            <a:spLocks noGrp="1"/>
          </p:cNvSpPr>
          <p:nvPr>
            <p:ph type="sldNum" sz="quarter" idx="12"/>
          </p:nvPr>
        </p:nvSpPr>
        <p:spPr/>
        <p:txBody>
          <a:bodyPr/>
          <a:lstStyle>
            <a:lvl1pPr>
              <a:defRPr/>
            </a:lvl1pPr>
          </a:lstStyle>
          <a:p>
            <a:pPr>
              <a:defRPr/>
            </a:pPr>
            <a:fld id="{A73724BC-16B5-4A7E-9FA8-DFA25D7375D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81345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vl1pPr>
          </a:lstStyle>
          <a:p>
            <a:pPr defTabSz="457200">
              <a:defRPr/>
            </a:pPr>
            <a:fld id="{9DE266C0-7108-974E-9A44-2F144C4DC796}" type="datetime1">
              <a:rPr lang="en-US" smtClean="0">
                <a:solidFill>
                  <a:prstClr val="black"/>
                </a:solidFill>
                <a:ea typeface="+mn-ea"/>
                <a:cs typeface="+mn-cs"/>
              </a:rPr>
              <a:pPr defTabSz="457200">
                <a:defRPr/>
              </a:pPr>
              <a:t>3/18/2016</a:t>
            </a:fld>
            <a:endParaRPr lang="en-US">
              <a:solidFill>
                <a:prstClr val="black"/>
              </a:solidFill>
              <a:ea typeface="+mn-ea"/>
              <a:cs typeface="+mn-cs"/>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Integrating Researcher Identifiers into University and Library Systems </a:t>
            </a:r>
          </a:p>
        </p:txBody>
      </p:sp>
      <p:sp>
        <p:nvSpPr>
          <p:cNvPr id="6" name="Slide Number Placeholder 5"/>
          <p:cNvSpPr>
            <a:spLocks noGrp="1"/>
          </p:cNvSpPr>
          <p:nvPr>
            <p:ph type="sldNum" sz="quarter" idx="12"/>
          </p:nvPr>
        </p:nvSpPr>
        <p:spPr/>
        <p:txBody>
          <a:bodyPr/>
          <a:lstStyle>
            <a:lvl1pPr>
              <a:defRPr/>
            </a:lvl1pPr>
          </a:lstStyle>
          <a:p>
            <a:pPr>
              <a:defRPr/>
            </a:pPr>
            <a:fld id="{AE3F596C-B4CF-438B-B565-BE7FFF7CB8D5}"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53242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vl1pPr>
          </a:lstStyle>
          <a:p>
            <a:pPr defTabSz="457200">
              <a:defRPr/>
            </a:pPr>
            <a:fld id="{CD85EC34-A331-0F47-9B2C-1692AB63262D}" type="datetime1">
              <a:rPr lang="en-US" smtClean="0">
                <a:solidFill>
                  <a:prstClr val="black"/>
                </a:solidFill>
                <a:ea typeface="+mn-ea"/>
                <a:cs typeface="+mn-cs"/>
              </a:rPr>
              <a:pPr defTabSz="457200">
                <a:defRPr/>
              </a:pPr>
              <a:t>3/18/2016</a:t>
            </a:fld>
            <a:endParaRPr lang="en-US">
              <a:solidFill>
                <a:prstClr val="black"/>
              </a:solidFill>
              <a:ea typeface="+mn-ea"/>
              <a:cs typeface="+mn-cs"/>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Integrating Researcher Identifiers into University and Library Systems </a:t>
            </a:r>
          </a:p>
        </p:txBody>
      </p:sp>
      <p:sp>
        <p:nvSpPr>
          <p:cNvPr id="6" name="Slide Number Placeholder 5"/>
          <p:cNvSpPr>
            <a:spLocks noGrp="1"/>
          </p:cNvSpPr>
          <p:nvPr>
            <p:ph type="sldNum" sz="quarter" idx="12"/>
          </p:nvPr>
        </p:nvSpPr>
        <p:spPr/>
        <p:txBody>
          <a:bodyPr/>
          <a:lstStyle>
            <a:lvl1pPr>
              <a:defRPr/>
            </a:lvl1pPr>
          </a:lstStyle>
          <a:p>
            <a:pPr>
              <a:defRPr/>
            </a:pPr>
            <a:fld id="{0FB1F694-D477-4A5D-8D6E-FE011FAD4A61}"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445982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lank Page Color Logo">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B3AA010-7757-41E0-A212-D41514C97AA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pic>
        <p:nvPicPr>
          <p:cNvPr id="5" name="Picture 4" descr="OCLC-RESEARCH_H_MD.png"/>
          <p:cNvPicPr>
            <a:picLocks noChangeAspect="1"/>
          </p:cNvPicPr>
          <p:nvPr userDrawn="1"/>
        </p:nvPicPr>
        <p:blipFill>
          <a:blip r:embed="rId2" cstate="print"/>
          <a:stretch>
            <a:fillRect/>
          </a:stretch>
        </p:blipFill>
        <p:spPr>
          <a:xfrm>
            <a:off x="457200" y="6359328"/>
            <a:ext cx="1676400" cy="346272"/>
          </a:xfrm>
          <a:prstGeom prst="rect">
            <a:avLst/>
          </a:prstGeom>
        </p:spPr>
      </p:pic>
      <p:sp>
        <p:nvSpPr>
          <p:cNvPr id="7" name="TextBox 6"/>
          <p:cNvSpPr txBox="1"/>
          <p:nvPr userDrawn="1"/>
        </p:nvSpPr>
        <p:spPr>
          <a:xfrm>
            <a:off x="4114834" y="6400822"/>
            <a:ext cx="840645" cy="246221"/>
          </a:xfrm>
          <a:prstGeom prst="rect">
            <a:avLst/>
          </a:prstGeom>
          <a:noFill/>
        </p:spPr>
        <p:txBody>
          <a:bodyPr wrap="none" rtlCol="0">
            <a:spAutoFit/>
          </a:bodyPr>
          <a:lstStyle/>
          <a:p>
            <a:pPr defTabSz="457200"/>
            <a:r>
              <a:rPr lang="en-US" sz="1000" dirty="0">
                <a:solidFill>
                  <a:prstClr val="black"/>
                </a:solidFill>
                <a:latin typeface="Open Sans"/>
                <a:ea typeface="+mn-ea"/>
                <a:cs typeface="+mn-cs"/>
              </a:rPr>
              <a:t>2014-01-27</a:t>
            </a:r>
          </a:p>
        </p:txBody>
      </p:sp>
    </p:spTree>
    <p:extLst>
      <p:ext uri="{BB962C8B-B14F-4D97-AF65-F5344CB8AC3E}">
        <p14:creationId xmlns:p14="http://schemas.microsoft.com/office/powerpoint/2010/main" val="1011608011"/>
      </p:ext>
    </p:extLst>
  </p:cSld>
  <p:clrMapOvr>
    <a:masterClrMapping/>
  </p:clrMapOvr>
  <p:transition>
    <p:pull/>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bg>
      <p:bgPr>
        <a:gradFill rotWithShape="1">
          <a:gsLst>
            <a:gs pos="0">
              <a:schemeClr val="bg1">
                <a:tint val="40000"/>
                <a:satMod val="350000"/>
              </a:schemeClr>
            </a:gs>
            <a:gs pos="9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3995920" y="3356991"/>
            <a:ext cx="4464620" cy="0"/>
          </a:xfrm>
          <a:prstGeom prst="line">
            <a:avLst/>
          </a:prstGeom>
          <a:ln w="28575" cmpd="sng">
            <a:solidFill>
              <a:schemeClr val="tx1">
                <a:alpha val="32000"/>
              </a:schemeClr>
            </a:solidFill>
          </a:ln>
        </p:spPr>
        <p:style>
          <a:lnRef idx="2">
            <a:schemeClr val="accent1"/>
          </a:lnRef>
          <a:fillRef idx="0">
            <a:schemeClr val="accent1"/>
          </a:fillRef>
          <a:effectRef idx="1">
            <a:schemeClr val="accent1"/>
          </a:effectRef>
          <a:fontRef idx="minor">
            <a:schemeClr val="tx1"/>
          </a:fontRef>
        </p:style>
      </p:cxnSp>
      <p:pic>
        <p:nvPicPr>
          <p:cNvPr id="11" name="Picture 10" descr="BackgroundID.psd"/>
          <p:cNvPicPr>
            <a:picLocks noChangeAspect="1"/>
          </p:cNvPicPr>
          <p:nvPr userDrawn="1"/>
        </p:nvPicPr>
        <p:blipFill>
          <a:blip r:embed="rId2" cstate="email">
            <a:alphaModFix amt="14000"/>
            <a:extLst>
              <a:ext uri="{28A0092B-C50C-407E-A947-70E740481C1C}">
                <a14:useLocalDpi xmlns:a14="http://schemas.microsoft.com/office/drawing/2010/main" val="0"/>
              </a:ext>
            </a:extLst>
          </a:blip>
          <a:stretch>
            <a:fillRect/>
          </a:stretch>
        </p:blipFill>
        <p:spPr>
          <a:xfrm>
            <a:off x="5738684" y="188551"/>
            <a:ext cx="3297936" cy="2770632"/>
          </a:xfrm>
          <a:prstGeom prst="rect">
            <a:avLst/>
          </a:prstGeom>
        </p:spPr>
      </p:pic>
      <p:pic>
        <p:nvPicPr>
          <p:cNvPr id="4" name="Picture 6" descr="C:\Users\videlizard\Pictures\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95288" y="454025"/>
            <a:ext cx="3981450" cy="13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55470" y="2420883"/>
            <a:ext cx="7777080" cy="1080151"/>
          </a:xfrm>
        </p:spPr>
        <p:txBody>
          <a:bodyPr>
            <a:normAutofit/>
          </a:bodyPr>
          <a:lstStyle>
            <a:lvl1pPr algn="l">
              <a:lnSpc>
                <a:spcPct val="80000"/>
              </a:lnSpc>
              <a:defRPr sz="4800" b="0" i="0">
                <a:solidFill>
                  <a:schemeClr val="bg1"/>
                </a:solidFill>
                <a:latin typeface="+mn-lt"/>
                <a:cs typeface="Gill Sans Light"/>
              </a:defRPr>
            </a:lvl1pPr>
          </a:lstStyle>
          <a:p>
            <a:r>
              <a:rPr lang="en-US" dirty="0"/>
              <a:t>Click to edit Master title style</a:t>
            </a:r>
            <a:endParaRPr lang="fr-FR" dirty="0"/>
          </a:p>
        </p:txBody>
      </p:sp>
      <p:sp>
        <p:nvSpPr>
          <p:cNvPr id="3" name="Subtitle 2"/>
          <p:cNvSpPr>
            <a:spLocks noGrp="1"/>
          </p:cNvSpPr>
          <p:nvPr>
            <p:ph type="subTitle" idx="1"/>
          </p:nvPr>
        </p:nvSpPr>
        <p:spPr>
          <a:xfrm>
            <a:off x="4067930" y="3645053"/>
            <a:ext cx="4464620" cy="1368191"/>
          </a:xfrm>
        </p:spPr>
        <p:txBody>
          <a:bodyPr>
            <a:normAutofit/>
          </a:bodyPr>
          <a:lstStyle>
            <a:lvl1pPr marL="0" indent="0" algn="l">
              <a:lnSpc>
                <a:spcPct val="80000"/>
              </a:lnSpc>
              <a:buNone/>
              <a:defRPr sz="2000" b="0" i="0">
                <a:solidFill>
                  <a:schemeClr val="bg1"/>
                </a:solidFill>
                <a:latin typeface="Gill Sans Light"/>
                <a:cs typeface="Gill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fr-FR" dirty="0"/>
          </a:p>
        </p:txBody>
      </p:sp>
    </p:spTree>
    <p:extLst>
      <p:ext uri="{BB962C8B-B14F-4D97-AF65-F5344CB8AC3E}">
        <p14:creationId xmlns:p14="http://schemas.microsoft.com/office/powerpoint/2010/main" val="3484990336"/>
      </p:ext>
    </p:extLst>
  </p:cSld>
  <p:clrMapOvr>
    <a:overrideClrMapping bg1="dk1" tx1="lt1" bg2="dk2" tx2="lt2" accent1="accent1" accent2="accent2" accent3="accent3" accent4="accent4" accent5="accent5" accent6="accent6" hlink="hlink" folHlink="folHlink"/>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3995920" y="3356991"/>
            <a:ext cx="4464620" cy="0"/>
          </a:xfrm>
          <a:prstGeom prst="line">
            <a:avLst/>
          </a:prstGeom>
          <a:ln w="28575" cmpd="sng">
            <a:solidFill>
              <a:schemeClr val="tx1">
                <a:alpha val="32000"/>
              </a:schemeClr>
            </a:solidFill>
          </a:ln>
        </p:spPr>
        <p:style>
          <a:lnRef idx="2">
            <a:schemeClr val="accent1"/>
          </a:lnRef>
          <a:fillRef idx="0">
            <a:schemeClr val="accent1"/>
          </a:fillRef>
          <a:effectRef idx="1">
            <a:schemeClr val="accent1"/>
          </a:effectRef>
          <a:fontRef idx="minor">
            <a:schemeClr val="tx1"/>
          </a:fontRef>
        </p:style>
      </p:cxnSp>
      <p:pic>
        <p:nvPicPr>
          <p:cNvPr id="11" name="Picture 10" descr="BackgroundID.psd"/>
          <p:cNvPicPr>
            <a:picLocks noChangeAspect="1"/>
          </p:cNvPicPr>
          <p:nvPr userDrawn="1"/>
        </p:nvPicPr>
        <p:blipFill>
          <a:blip r:embed="rId3" cstate="email">
            <a:alphaModFix amt="14000"/>
            <a:extLst>
              <a:ext uri="{28A0092B-C50C-407E-A947-70E740481C1C}">
                <a14:useLocalDpi xmlns:a14="http://schemas.microsoft.com/office/drawing/2010/main" val="0"/>
              </a:ext>
            </a:extLst>
          </a:blip>
          <a:stretch>
            <a:fillRect/>
          </a:stretch>
        </p:blipFill>
        <p:spPr>
          <a:xfrm>
            <a:off x="5738684" y="188551"/>
            <a:ext cx="3297936" cy="2770632"/>
          </a:xfrm>
          <a:prstGeom prst="rect">
            <a:avLst/>
          </a:prstGeom>
        </p:spPr>
      </p:pic>
      <p:pic>
        <p:nvPicPr>
          <p:cNvPr id="4" name="Picture 6" descr="C:\Users\videlizard\Pictures\logo.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95288" y="454025"/>
            <a:ext cx="3981450" cy="13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95920" y="2276863"/>
            <a:ext cx="4464620" cy="1080151"/>
          </a:xfrm>
        </p:spPr>
        <p:txBody>
          <a:bodyPr>
            <a:normAutofit/>
          </a:bodyPr>
          <a:lstStyle>
            <a:lvl1pPr algn="l">
              <a:lnSpc>
                <a:spcPct val="80000"/>
              </a:lnSpc>
              <a:defRPr sz="4800" b="0" i="0">
                <a:solidFill>
                  <a:schemeClr val="bg1"/>
                </a:solidFill>
                <a:latin typeface="+mn-lt"/>
                <a:cs typeface="Gill Sans Light"/>
              </a:defRPr>
            </a:lvl1pPr>
          </a:lstStyle>
          <a:p>
            <a:r>
              <a:rPr lang="en-US" dirty="0"/>
              <a:t>Click to edit Master title style</a:t>
            </a:r>
            <a:endParaRPr lang="fr-FR" dirty="0"/>
          </a:p>
        </p:txBody>
      </p:sp>
      <p:sp>
        <p:nvSpPr>
          <p:cNvPr id="3" name="Subtitle 2"/>
          <p:cNvSpPr>
            <a:spLocks noGrp="1"/>
          </p:cNvSpPr>
          <p:nvPr>
            <p:ph type="subTitle" idx="1"/>
          </p:nvPr>
        </p:nvSpPr>
        <p:spPr>
          <a:xfrm>
            <a:off x="3995920" y="3429004"/>
            <a:ext cx="4464620" cy="1368191"/>
          </a:xfrm>
        </p:spPr>
        <p:txBody>
          <a:bodyPr>
            <a:normAutofit/>
          </a:bodyPr>
          <a:lstStyle>
            <a:lvl1pPr marL="0" indent="0" algn="l">
              <a:lnSpc>
                <a:spcPct val="80000"/>
              </a:lnSpc>
              <a:buNone/>
              <a:defRPr sz="2000" b="0" i="0">
                <a:solidFill>
                  <a:schemeClr val="bg1"/>
                </a:solidFill>
                <a:latin typeface="Gill Sans Light"/>
                <a:cs typeface="Gill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fr-FR" dirty="0"/>
          </a:p>
        </p:txBody>
      </p:sp>
      <p:sp>
        <p:nvSpPr>
          <p:cNvPr id="6" name="Date Placeholder 3"/>
          <p:cNvSpPr>
            <a:spLocks noGrp="1"/>
          </p:cNvSpPr>
          <p:nvPr>
            <p:ph type="dt" sz="half" idx="10"/>
          </p:nvPr>
        </p:nvSpPr>
        <p:spPr/>
        <p:txBody>
          <a:bodyPr/>
          <a:lstStyle>
            <a:lvl1pPr>
              <a:defRPr/>
            </a:lvl1pPr>
          </a:lstStyle>
          <a:p>
            <a:pPr>
              <a:defRPr/>
            </a:pPr>
            <a:fld id="{26EDE36C-6FE7-F04B-9AFC-C242801FD04F}"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sz="1800" b="0" i="1">
                <a:solidFill>
                  <a:schemeClr val="bg2"/>
                </a:solidFill>
                <a:latin typeface="Gill Sans"/>
                <a:cs typeface="Gill Sans"/>
              </a:defRPr>
            </a:lvl1pPr>
          </a:lstStyle>
          <a:p>
            <a:pPr>
              <a:defRPr/>
            </a:pPr>
            <a:r>
              <a:rPr lang="fr-FR" dirty="0" err="1">
                <a:solidFill>
                  <a:srgbClr val="D5EDF4"/>
                </a:solidFill>
              </a:rPr>
              <a:t>orcid.</a:t>
            </a:r>
            <a:r>
              <a:rPr lang="fr-FR" dirty="0" err="1">
                <a:solidFill>
                  <a:srgbClr val="2C7C9F"/>
                </a:solidFill>
              </a:rPr>
              <a:t>org</a:t>
            </a:r>
            <a:endParaRPr lang="fr-FR" dirty="0">
              <a:solidFill>
                <a:srgbClr val="2C7C9F"/>
              </a:solidFill>
            </a:endParaRPr>
          </a:p>
        </p:txBody>
      </p:sp>
      <p:sp>
        <p:nvSpPr>
          <p:cNvPr id="8" name="Slide Number Placeholder 5"/>
          <p:cNvSpPr>
            <a:spLocks noGrp="1"/>
          </p:cNvSpPr>
          <p:nvPr>
            <p:ph type="sldNum" sz="quarter" idx="12"/>
          </p:nvPr>
        </p:nvSpPr>
        <p:spPr/>
        <p:txBody>
          <a:bodyPr/>
          <a:lstStyle>
            <a:lvl1pPr>
              <a:defRPr/>
            </a:lvl1pPr>
          </a:lstStyle>
          <a:p>
            <a:pPr>
              <a:defRPr/>
            </a:pPr>
            <a:fld id="{DE491FF1-2DE7-1B44-BCF6-E26C6F71C7A8}" type="slidenum">
              <a:rPr lang="fr-FR">
                <a:latin typeface="Gill Sans MT"/>
              </a:rPr>
              <a:pPr>
                <a:defRPr/>
              </a:pPr>
              <a:t>‹#›</a:t>
            </a:fld>
            <a:endParaRPr lang="fr-FR">
              <a:latin typeface="Gill Sans MT"/>
            </a:endParaRPr>
          </a:p>
        </p:txBody>
      </p:sp>
      <p:sp>
        <p:nvSpPr>
          <p:cNvPr id="19" name="TextBox 18"/>
          <p:cNvSpPr txBox="1"/>
          <p:nvPr userDrawn="1"/>
        </p:nvSpPr>
        <p:spPr>
          <a:xfrm>
            <a:off x="7740440" y="6309400"/>
            <a:ext cx="1044176" cy="400110"/>
          </a:xfrm>
          <a:prstGeom prst="rect">
            <a:avLst/>
          </a:prstGeom>
          <a:noFill/>
        </p:spPr>
        <p:txBody>
          <a:bodyPr wrap="none" rtlCol="0">
            <a:spAutoFit/>
          </a:bodyPr>
          <a:lstStyle/>
          <a:p>
            <a:pPr>
              <a:defRPr/>
            </a:pPr>
            <a:r>
              <a:rPr lang="fr-FR" sz="2000" i="1" dirty="0" err="1">
                <a:solidFill>
                  <a:srgbClr val="D5EDF4"/>
                </a:solidFill>
                <a:latin typeface="Gill Sans"/>
                <a:cs typeface="Gill Sans"/>
              </a:rPr>
              <a:t>orcid</a:t>
            </a:r>
            <a:r>
              <a:rPr lang="fr-FR" sz="2000" i="1" dirty="0" err="1">
                <a:solidFill>
                  <a:prstClr val="black"/>
                </a:solidFill>
                <a:latin typeface="Gill Sans"/>
                <a:cs typeface="Gill Sans"/>
              </a:rPr>
              <a:t>.</a:t>
            </a:r>
            <a:r>
              <a:rPr lang="fr-FR" sz="2000"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20" name="TextBox 19"/>
          <p:cNvSpPr txBox="1"/>
          <p:nvPr userDrawn="1"/>
        </p:nvSpPr>
        <p:spPr>
          <a:xfrm>
            <a:off x="395440" y="6381434"/>
            <a:ext cx="7199407" cy="307777"/>
          </a:xfrm>
          <a:prstGeom prst="rect">
            <a:avLst/>
          </a:prstGeom>
          <a:noFill/>
        </p:spPr>
        <p:txBody>
          <a:bodyPr wrap="none" rtlCol="0">
            <a:spAutoFit/>
          </a:bodyPr>
          <a:lstStyle/>
          <a:p>
            <a:r>
              <a:rPr lang="en-US" sz="1400" b="1" dirty="0">
                <a:solidFill>
                  <a:srgbClr val="EAE7DA"/>
                </a:solidFill>
                <a:latin typeface="Gill Sans Light"/>
                <a:cs typeface="Gill Sans Light"/>
              </a:rPr>
              <a:t>Contact Info</a:t>
            </a:r>
            <a:r>
              <a:rPr lang="en-US" sz="1400" dirty="0">
                <a:solidFill>
                  <a:srgbClr val="EAE7DA"/>
                </a:solidFill>
                <a:latin typeface="Gill Sans Light"/>
                <a:cs typeface="Gill Sans Light"/>
              </a:rPr>
              <a:t>: p. +1-301-922-9062  a. 10411 Motor City Drive, Suite 750, Bethesda, MD 20817 USA</a:t>
            </a:r>
          </a:p>
        </p:txBody>
      </p:sp>
    </p:spTree>
    <p:extLst>
      <p:ext uri="{BB962C8B-B14F-4D97-AF65-F5344CB8AC3E}">
        <p14:creationId xmlns:p14="http://schemas.microsoft.com/office/powerpoint/2010/main" val="75115042"/>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lvl1pPr>
              <a:defRPr>
                <a:solidFill>
                  <a:schemeClr val="bg1"/>
                </a:solidFill>
              </a:defRPr>
            </a:lvl1pPr>
          </a:lstStyle>
          <a:p>
            <a:r>
              <a:rPr lang="en-US" dirty="0"/>
              <a:t>Click to edit Master title style</a:t>
            </a:r>
            <a:endParaRPr lang="fr-FR" dirty="0"/>
          </a:p>
        </p:txBody>
      </p:sp>
      <p:sp>
        <p:nvSpPr>
          <p:cNvPr id="3" name="Content Placeholder 2"/>
          <p:cNvSpPr>
            <a:spLocks noGrp="1"/>
          </p:cNvSpPr>
          <p:nvPr>
            <p:ph idx="1"/>
          </p:nvPr>
        </p:nvSpPr>
        <p:spPr>
          <a:xfrm>
            <a:off x="969264" y="2377440"/>
            <a:ext cx="7315200" cy="3703320"/>
          </a:xfrm>
        </p:spPr>
        <p:txBody>
          <a:bodyPr lIns="0" rIns="0"/>
          <a:lstStyle>
            <a:lvl1pPr>
              <a:defRPr>
                <a:solidFill>
                  <a:srgbClr val="FFFFFF"/>
                </a:solidFill>
              </a:defRPr>
            </a:lvl1pPr>
            <a:lvl2pPr>
              <a:defRPr>
                <a:solidFill>
                  <a:schemeClr val="bg2"/>
                </a:solidFill>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6" name="Date Placeholder 3"/>
          <p:cNvSpPr>
            <a:spLocks noGrp="1"/>
          </p:cNvSpPr>
          <p:nvPr>
            <p:ph type="dt" sz="half" idx="10"/>
          </p:nvPr>
        </p:nvSpPr>
        <p:spPr/>
        <p:txBody>
          <a:bodyPr/>
          <a:lstStyle>
            <a:lvl1pPr>
              <a:defRPr/>
            </a:lvl1pPr>
          </a:lstStyle>
          <a:p>
            <a:pPr>
              <a:defRPr/>
            </a:pPr>
            <a:fld id="{2F276A15-4603-D14E-BF09-B62FD9C1E302}"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8" name="Slide Number Placeholder 5"/>
          <p:cNvSpPr>
            <a:spLocks noGrp="1"/>
          </p:cNvSpPr>
          <p:nvPr>
            <p:ph type="sldNum" sz="quarter" idx="12"/>
          </p:nvPr>
        </p:nvSpPr>
        <p:spPr/>
        <p:txBody>
          <a:bodyPr/>
          <a:lstStyle>
            <a:lvl1pPr>
              <a:defRPr/>
            </a:lvl1pPr>
          </a:lstStyle>
          <a:p>
            <a:pPr>
              <a:defRPr/>
            </a:pPr>
            <a:fld id="{F71CBF9F-B6C0-8A47-A016-38C8DF6FB6EB}"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50582625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6" name="Picture Placeholder 25"/>
          <p:cNvSpPr>
            <a:spLocks noGrp="1"/>
          </p:cNvSpPr>
          <p:nvPr>
            <p:ph type="pic" sz="quarter" idx="13"/>
          </p:nvPr>
        </p:nvSpPr>
        <p:spPr>
          <a:xfrm>
            <a:off x="969270" y="4069080"/>
            <a:ext cx="7343775" cy="2016125"/>
          </a:xfrm>
          <a:ln w="25400">
            <a:noFill/>
          </a:ln>
        </p:spPr>
        <p:txBody>
          <a:bodyPr lIns="0" rIns="0">
            <a:normAutofit/>
          </a:bodyPr>
          <a:lstStyle/>
          <a:p>
            <a:endParaRPr lang="en-US"/>
          </a:p>
        </p:txBody>
      </p:sp>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nchor="b"/>
          <a:lstStyle>
            <a:lvl1pPr algn="l">
              <a:defRPr sz="4400" b="0" cap="none">
                <a:solidFill>
                  <a:srgbClr val="FFFFFF"/>
                </a:solidFill>
                <a:latin typeface="+mn-lt"/>
              </a:defRPr>
            </a:lvl1pPr>
          </a:lstStyle>
          <a:p>
            <a:r>
              <a:rPr lang="en-US" dirty="0"/>
              <a:t>Click to edit Master title style</a:t>
            </a:r>
            <a:endParaRPr lang="fr-FR" dirty="0"/>
          </a:p>
        </p:txBody>
      </p:sp>
      <p:sp>
        <p:nvSpPr>
          <p:cNvPr id="3" name="Text Placeholder 2"/>
          <p:cNvSpPr>
            <a:spLocks noGrp="1"/>
          </p:cNvSpPr>
          <p:nvPr>
            <p:ph type="body" idx="1"/>
          </p:nvPr>
        </p:nvSpPr>
        <p:spPr>
          <a:xfrm>
            <a:off x="969264" y="2377440"/>
            <a:ext cx="7315200" cy="1600200"/>
          </a:xfrm>
        </p:spPr>
        <p:txBody>
          <a:bodyPr lIns="0" rIns="0" anchor="t">
            <a:normAutofit/>
          </a:bodyPr>
          <a:lstStyle>
            <a:lvl1pPr marL="0" indent="0">
              <a:buNone/>
              <a:defRPr sz="24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Date Placeholder 3"/>
          <p:cNvSpPr>
            <a:spLocks noGrp="1"/>
          </p:cNvSpPr>
          <p:nvPr>
            <p:ph type="dt" sz="half" idx="10"/>
          </p:nvPr>
        </p:nvSpPr>
        <p:spPr>
          <a:xfrm>
            <a:off x="179390" y="6356352"/>
            <a:ext cx="2133600" cy="365125"/>
          </a:xfrm>
        </p:spPr>
        <p:txBody>
          <a:bodyPr/>
          <a:lstStyle>
            <a:lvl1pPr>
              <a:defRPr/>
            </a:lvl1pPr>
          </a:lstStyle>
          <a:p>
            <a:pPr>
              <a:defRPr/>
            </a:pPr>
            <a:fld id="{415E25BB-94FB-A34B-9560-01CADAF0965E}"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sz="2000"/>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8" name="Slide Number Placeholder 5"/>
          <p:cNvSpPr>
            <a:spLocks noGrp="1"/>
          </p:cNvSpPr>
          <p:nvPr>
            <p:ph type="sldNum" sz="quarter" idx="12"/>
          </p:nvPr>
        </p:nvSpPr>
        <p:spPr>
          <a:xfrm>
            <a:off x="6876320" y="6356352"/>
            <a:ext cx="2133600" cy="365125"/>
          </a:xfrm>
        </p:spPr>
        <p:txBody>
          <a:bodyPr/>
          <a:lstStyle>
            <a:lvl1pPr>
              <a:defRPr/>
            </a:lvl1pPr>
          </a:lstStyle>
          <a:p>
            <a:pPr>
              <a:defRPr/>
            </a:pPr>
            <a:fld id="{F669AF94-2F37-4140-A116-391BF7DACDE6}" type="slidenum">
              <a:rPr lang="fr-FR">
                <a:latin typeface="Gill Sans MT"/>
              </a:rPr>
              <a:pPr>
                <a:defRPr/>
              </a:pPr>
              <a:t>‹#›</a:t>
            </a:fld>
            <a:endParaRPr lang="fr-FR">
              <a:latin typeface="Gill Sans MT"/>
            </a:endParaRPr>
          </a:p>
        </p:txBody>
      </p:sp>
      <p:sp>
        <p:nvSpPr>
          <p:cNvPr id="18" name="Action Button: Back or Previous 17">
            <a:hlinkClick r:id="" action="ppaction://hlinkshowjump?jump=previousslide" highlightClick="1"/>
          </p:cNvPr>
          <p:cNvSpPr/>
          <p:nvPr userDrawn="1"/>
        </p:nvSpPr>
        <p:spPr>
          <a:xfrm>
            <a:off x="229643" y="3625588"/>
            <a:ext cx="285750" cy="285751"/>
          </a:xfrm>
          <a:prstGeom prst="actionButtonBackPreviou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latin typeface="Gill Sans MT"/>
            </a:endParaRPr>
          </a:p>
        </p:txBody>
      </p:sp>
      <p:sp useBgFill="1">
        <p:nvSpPr>
          <p:cNvPr id="19" name="Action Button: Custom 18">
            <a:hlinkClick r:id="" action="ppaction://hlinkshowjump?jump=nextslide" highlightClick="1"/>
          </p:cNvPr>
          <p:cNvSpPr/>
          <p:nvPr userDrawn="1"/>
        </p:nvSpPr>
        <p:spPr>
          <a:xfrm flipV="1">
            <a:off x="8659268" y="3625588"/>
            <a:ext cx="214312" cy="285751"/>
          </a:xfrm>
          <a:prstGeom prst="actionButtonBlank">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latin typeface="Gill Sans MT"/>
            </a:endParaRPr>
          </a:p>
        </p:txBody>
      </p:sp>
    </p:spTree>
    <p:extLst>
      <p:ext uri="{BB962C8B-B14F-4D97-AF65-F5344CB8AC3E}">
        <p14:creationId xmlns:p14="http://schemas.microsoft.com/office/powerpoint/2010/main" val="319265929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p>
            <a:r>
              <a:rPr lang="en-US" dirty="0"/>
              <a:t>Click to edit Master title style</a:t>
            </a:r>
            <a:endParaRPr lang="fr-FR" dirty="0"/>
          </a:p>
        </p:txBody>
      </p:sp>
      <p:sp>
        <p:nvSpPr>
          <p:cNvPr id="3" name="Content Placeholder 2"/>
          <p:cNvSpPr>
            <a:spLocks noGrp="1"/>
          </p:cNvSpPr>
          <p:nvPr>
            <p:ph sz="half" idx="1"/>
          </p:nvPr>
        </p:nvSpPr>
        <p:spPr>
          <a:xfrm>
            <a:off x="971500" y="2377440"/>
            <a:ext cx="3566160" cy="3705304"/>
          </a:xfrm>
        </p:spPr>
        <p:txBody>
          <a:bodyPr lIns="0" rIns="0"/>
          <a:lstStyle>
            <a:lvl1pPr>
              <a:defRPr sz="2800">
                <a:solidFill>
                  <a:schemeClr val="bg1"/>
                </a:solidFill>
              </a:defRPr>
            </a:lvl1pPr>
            <a:lvl2pPr>
              <a:defRPr sz="2400">
                <a:solidFill>
                  <a:schemeClr val="bg1"/>
                </a:solidFill>
              </a:defRPr>
            </a:lvl2pPr>
            <a:lvl3pPr>
              <a:defRPr sz="2000">
                <a:solidFill>
                  <a:schemeClr val="bg2"/>
                </a:solidFill>
              </a:defRPr>
            </a:lvl3pPr>
            <a:lvl4pPr>
              <a:defRPr sz="1800">
                <a:solidFill>
                  <a:schemeClr val="bg2"/>
                </a:solidFill>
              </a:defRPr>
            </a:lvl4pPr>
            <a:lvl5pPr>
              <a:defRPr sz="1800">
                <a:solidFill>
                  <a:schemeClr val="bg2"/>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Content Placeholder 3"/>
          <p:cNvSpPr>
            <a:spLocks noGrp="1"/>
          </p:cNvSpPr>
          <p:nvPr>
            <p:ph sz="half" idx="2"/>
          </p:nvPr>
        </p:nvSpPr>
        <p:spPr>
          <a:xfrm>
            <a:off x="4716020" y="2377440"/>
            <a:ext cx="3566160" cy="3705304"/>
          </a:xfrm>
        </p:spPr>
        <p:txBody>
          <a:bodyPr lIns="0" rIns="0"/>
          <a:lstStyle>
            <a:lvl1pPr>
              <a:defRPr sz="2800">
                <a:solidFill>
                  <a:schemeClr val="bg1"/>
                </a:solidFill>
              </a:defRPr>
            </a:lvl1pPr>
            <a:lvl2pPr>
              <a:defRPr sz="2400">
                <a:solidFill>
                  <a:schemeClr val="bg1"/>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7" name="Date Placeholder 3"/>
          <p:cNvSpPr>
            <a:spLocks noGrp="1"/>
          </p:cNvSpPr>
          <p:nvPr>
            <p:ph type="dt" sz="half" idx="10"/>
          </p:nvPr>
        </p:nvSpPr>
        <p:spPr/>
        <p:txBody>
          <a:bodyPr/>
          <a:lstStyle>
            <a:lvl1pPr>
              <a:defRPr/>
            </a:lvl1pPr>
          </a:lstStyle>
          <a:p>
            <a:pPr>
              <a:defRPr/>
            </a:pPr>
            <a:fld id="{9267131B-5616-BF43-BF80-4ACFAC3E1035}" type="datetime3">
              <a:rPr lang="en-US" smtClean="0">
                <a:latin typeface="Gill Sans MT"/>
              </a:rPr>
              <a:pPr>
                <a:defRPr/>
              </a:pPr>
              <a:t>18 March 2016</a:t>
            </a:fld>
            <a:endParaRPr lang="fr-FR">
              <a:latin typeface="Gill Sans MT"/>
            </a:endParaRPr>
          </a:p>
        </p:txBody>
      </p:sp>
      <p:sp>
        <p:nvSpPr>
          <p:cNvPr id="8"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9" name="Slide Number Placeholder 5"/>
          <p:cNvSpPr>
            <a:spLocks noGrp="1"/>
          </p:cNvSpPr>
          <p:nvPr>
            <p:ph type="sldNum" sz="quarter" idx="12"/>
          </p:nvPr>
        </p:nvSpPr>
        <p:spPr/>
        <p:txBody>
          <a:bodyPr/>
          <a:lstStyle>
            <a:lvl1pPr>
              <a:defRPr/>
            </a:lvl1pPr>
          </a:lstStyle>
          <a:p>
            <a:pPr>
              <a:defRPr/>
            </a:pPr>
            <a:fld id="{DC880BAE-47D0-9948-98B5-6632034C9825}"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3028744381"/>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lvl1pPr>
              <a:defRPr/>
            </a:lvl1pPr>
          </a:lstStyle>
          <a:p>
            <a:r>
              <a:rPr lang="en-US"/>
              <a:t>Click to edit Master title style</a:t>
            </a:r>
            <a:endParaRPr lang="fr-FR"/>
          </a:p>
        </p:txBody>
      </p:sp>
      <p:sp>
        <p:nvSpPr>
          <p:cNvPr id="3" name="Text Placeholder 2"/>
          <p:cNvSpPr>
            <a:spLocks noGrp="1"/>
          </p:cNvSpPr>
          <p:nvPr>
            <p:ph type="body" idx="1"/>
          </p:nvPr>
        </p:nvSpPr>
        <p:spPr>
          <a:xfrm>
            <a:off x="969264" y="2377441"/>
            <a:ext cx="3566160" cy="639763"/>
          </a:xfrm>
        </p:spPr>
        <p:txBody>
          <a:bodyPr lIns="0" rIns="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969264" y="3023401"/>
            <a:ext cx="3566160" cy="3063240"/>
          </a:xfrm>
        </p:spPr>
        <p:txBody>
          <a:bodyPr lIns="0" rIns="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5" name="Text Placeholder 4"/>
          <p:cNvSpPr>
            <a:spLocks noGrp="1"/>
          </p:cNvSpPr>
          <p:nvPr>
            <p:ph type="body" sz="quarter" idx="3"/>
          </p:nvPr>
        </p:nvSpPr>
        <p:spPr>
          <a:xfrm>
            <a:off x="4718304" y="2377441"/>
            <a:ext cx="3566160" cy="639763"/>
          </a:xfrm>
        </p:spPr>
        <p:txBody>
          <a:bodyPr lIns="0" rIns="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18304" y="3023401"/>
            <a:ext cx="3566160" cy="30632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9" name="Date Placeholder 3"/>
          <p:cNvSpPr>
            <a:spLocks noGrp="1"/>
          </p:cNvSpPr>
          <p:nvPr>
            <p:ph type="dt" sz="half" idx="10"/>
          </p:nvPr>
        </p:nvSpPr>
        <p:spPr/>
        <p:txBody>
          <a:bodyPr/>
          <a:lstStyle>
            <a:lvl1pPr>
              <a:defRPr/>
            </a:lvl1pPr>
          </a:lstStyle>
          <a:p>
            <a:pPr>
              <a:defRPr/>
            </a:pPr>
            <a:fld id="{2771E657-C25C-D04D-8DB6-F36E92B6715D}" type="datetime3">
              <a:rPr lang="en-US" smtClean="0">
                <a:latin typeface="Gill Sans MT"/>
              </a:rPr>
              <a:pPr>
                <a:defRPr/>
              </a:pPr>
              <a:t>18 March 2016</a:t>
            </a:fld>
            <a:endParaRPr lang="fr-FR">
              <a:latin typeface="Gill Sans MT"/>
            </a:endParaRPr>
          </a:p>
        </p:txBody>
      </p:sp>
      <p:sp>
        <p:nvSpPr>
          <p:cNvPr id="10"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11" name="Slide Number Placeholder 5"/>
          <p:cNvSpPr>
            <a:spLocks noGrp="1"/>
          </p:cNvSpPr>
          <p:nvPr>
            <p:ph type="sldNum" sz="quarter" idx="12"/>
          </p:nvPr>
        </p:nvSpPr>
        <p:spPr/>
        <p:txBody>
          <a:bodyPr/>
          <a:lstStyle>
            <a:lvl1pPr>
              <a:defRPr/>
            </a:lvl1pPr>
          </a:lstStyle>
          <a:p>
            <a:pPr>
              <a:defRPr/>
            </a:pPr>
            <a:fld id="{626BA2F4-0943-644E-9329-59FA3C3FB55E}"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1000579761"/>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s w/Captions">
    <p:spTree>
      <p:nvGrpSpPr>
        <p:cNvPr id="1" name=""/>
        <p:cNvGrpSpPr/>
        <p:nvPr/>
      </p:nvGrpSpPr>
      <p:grpSpPr>
        <a:xfrm>
          <a:off x="0" y="0"/>
          <a:ext cx="0" cy="0"/>
          <a:chOff x="0" y="0"/>
          <a:chExt cx="0" cy="0"/>
        </a:xfrm>
      </p:grpSpPr>
      <p:sp>
        <p:nvSpPr>
          <p:cNvPr id="31" name="Text Placeholder 27"/>
          <p:cNvSpPr>
            <a:spLocks noGrp="1"/>
          </p:cNvSpPr>
          <p:nvPr>
            <p:ph type="body" sz="quarter" idx="22"/>
          </p:nvPr>
        </p:nvSpPr>
        <p:spPr>
          <a:xfrm>
            <a:off x="6556248"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8" name="Text Placeholder 27"/>
          <p:cNvSpPr>
            <a:spLocks noGrp="1"/>
          </p:cNvSpPr>
          <p:nvPr>
            <p:ph type="body" sz="quarter" idx="19"/>
          </p:nvPr>
        </p:nvSpPr>
        <p:spPr>
          <a:xfrm>
            <a:off x="971550"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8" name="Picture Placeholder 15"/>
          <p:cNvSpPr>
            <a:spLocks noGrp="1"/>
          </p:cNvSpPr>
          <p:nvPr>
            <p:ph type="pic" sz="quarter" idx="15"/>
          </p:nvPr>
        </p:nvSpPr>
        <p:spPr>
          <a:xfrm>
            <a:off x="4693941" y="2377441"/>
            <a:ext cx="1728265" cy="1296987"/>
          </a:xfrm>
        </p:spPr>
        <p:txBody>
          <a:bodyPr/>
          <a:lstStyle>
            <a:lvl1pPr marL="0" indent="0">
              <a:buNone/>
              <a:defRPr sz="1800"/>
            </a:lvl1pPr>
          </a:lstStyle>
          <a:p>
            <a:endParaRPr lang="en-US"/>
          </a:p>
        </p:txBody>
      </p:sp>
      <p:sp>
        <p:nvSpPr>
          <p:cNvPr id="19" name="Picture Placeholder 15"/>
          <p:cNvSpPr>
            <a:spLocks noGrp="1"/>
          </p:cNvSpPr>
          <p:nvPr>
            <p:ph type="pic" sz="quarter" idx="16"/>
          </p:nvPr>
        </p:nvSpPr>
        <p:spPr>
          <a:xfrm>
            <a:off x="6556262" y="2377441"/>
            <a:ext cx="1728265" cy="1296987"/>
          </a:xfrm>
        </p:spPr>
        <p:txBody>
          <a:bodyPr/>
          <a:lstStyle>
            <a:lvl1pPr marL="0" indent="0">
              <a:buNone/>
              <a:defRPr sz="1800"/>
            </a:lvl1pPr>
          </a:lstStyle>
          <a:p>
            <a:endParaRPr lang="en-US"/>
          </a:p>
        </p:txBody>
      </p:sp>
      <p:sp>
        <p:nvSpPr>
          <p:cNvPr id="20" name="Picture Placeholder 15"/>
          <p:cNvSpPr>
            <a:spLocks noGrp="1"/>
          </p:cNvSpPr>
          <p:nvPr>
            <p:ph type="pic" sz="quarter" idx="17"/>
          </p:nvPr>
        </p:nvSpPr>
        <p:spPr>
          <a:xfrm>
            <a:off x="2831617" y="2377441"/>
            <a:ext cx="1728265" cy="1296987"/>
          </a:xfrm>
        </p:spPr>
        <p:txBody>
          <a:bodyPr/>
          <a:lstStyle>
            <a:lvl1pPr marL="0" indent="0">
              <a:buNone/>
              <a:defRPr sz="1800"/>
            </a:lvl1pPr>
          </a:lstStyle>
          <a:p>
            <a:endParaRPr lang="en-US"/>
          </a:p>
        </p:txBody>
      </p:sp>
      <p:sp>
        <p:nvSpPr>
          <p:cNvPr id="22" name="Picture Placeholder 15"/>
          <p:cNvSpPr>
            <a:spLocks noGrp="1"/>
          </p:cNvSpPr>
          <p:nvPr>
            <p:ph type="pic" sz="quarter" idx="18"/>
          </p:nvPr>
        </p:nvSpPr>
        <p:spPr>
          <a:xfrm>
            <a:off x="969278" y="2377441"/>
            <a:ext cx="1728265" cy="1296987"/>
          </a:xfrm>
        </p:spPr>
        <p:txBody>
          <a:bodyPr lIns="0" rIns="0"/>
          <a:lstStyle>
            <a:lvl1pPr marL="0" indent="0">
              <a:buNone/>
              <a:defRPr sz="1800"/>
            </a:lvl1pPr>
          </a:lstStyle>
          <a:p>
            <a:endParaRPr lang="en-US" dirty="0"/>
          </a:p>
        </p:txBody>
      </p:sp>
      <p:sp>
        <p:nvSpPr>
          <p:cNvPr id="2" name="Title 1"/>
          <p:cNvSpPr>
            <a:spLocks noGrp="1"/>
          </p:cNvSpPr>
          <p:nvPr>
            <p:ph type="title"/>
          </p:nvPr>
        </p:nvSpPr>
        <p:spPr>
          <a:xfrm>
            <a:off x="969264" y="1371600"/>
            <a:ext cx="7315200" cy="9144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pPr>
              <a:defRPr/>
            </a:pPr>
            <a:fld id="{4F3690E0-0F5A-B84B-AC7F-B136A283D5D7}" type="datetime3">
              <a:rPr lang="en-US" smtClean="0">
                <a:latin typeface="Gill Sans MT"/>
              </a:rPr>
              <a:pPr>
                <a:defRPr/>
              </a:pPr>
              <a:t>18 March 2016</a:t>
            </a:fld>
            <a:endParaRPr lang="fr-FR">
              <a:latin typeface="Gill Sans MT"/>
            </a:endParaRPr>
          </a:p>
        </p:txBody>
      </p:sp>
      <p:sp>
        <p:nvSpPr>
          <p:cNvPr id="4" name="Footer Placeholder 3"/>
          <p:cNvSpPr>
            <a:spLocks noGrp="1"/>
          </p:cNvSpPr>
          <p:nvPr>
            <p:ph type="ftr" sz="quarter" idx="11"/>
          </p:nvPr>
        </p:nvSpPr>
        <p:spPr/>
        <p:txBody>
          <a:bodyPr/>
          <a:lstStyle/>
          <a:p>
            <a:pPr>
              <a:defRPr/>
            </a:pPr>
            <a:r>
              <a:rPr lang="fr-FR" i="1">
                <a:solidFill>
                  <a:srgbClr val="D5EDF4"/>
                </a:solidFill>
                <a:latin typeface="Gill Sans"/>
                <a:cs typeface="Gill Sans"/>
              </a:rPr>
              <a:t>orcid</a:t>
            </a:r>
            <a:r>
              <a:rPr lang="fr-FR" i="1">
                <a:latin typeface="Gill Sans"/>
                <a:cs typeface="Gill Sans"/>
              </a:rPr>
              <a:t>.</a:t>
            </a:r>
            <a:r>
              <a:rPr lang="fr-FR" i="1">
                <a:solidFill>
                  <a:srgbClr val="2C7C9F"/>
                </a:solidFill>
                <a:latin typeface="Gill Sans"/>
                <a:cs typeface="Gill Sans"/>
              </a:rPr>
              <a:t>org</a:t>
            </a:r>
            <a:endParaRPr lang="fr-FR" i="1" dirty="0">
              <a:solidFill>
                <a:srgbClr val="2C7C9F"/>
              </a:solidFill>
              <a:latin typeface="Gill Sans"/>
              <a:cs typeface="Gill Sans"/>
            </a:endParaRPr>
          </a:p>
        </p:txBody>
      </p:sp>
      <p:sp>
        <p:nvSpPr>
          <p:cNvPr id="5" name="Slide Number Placeholder 4"/>
          <p:cNvSpPr>
            <a:spLocks noGrp="1"/>
          </p:cNvSpPr>
          <p:nvPr>
            <p:ph type="sldNum" sz="quarter" idx="12"/>
          </p:nvPr>
        </p:nvSpPr>
        <p:spPr/>
        <p:txBody>
          <a:bodyPr/>
          <a:lstStyle/>
          <a:p>
            <a:pPr>
              <a:defRPr/>
            </a:pPr>
            <a:fld id="{5F6087F1-0329-B24E-A6F7-8CF24DD82AC7}" type="slidenum">
              <a:rPr lang="fr-FR" smtClean="0">
                <a:latin typeface="Gill Sans MT"/>
              </a:rPr>
              <a:pPr>
                <a:defRPr/>
              </a:pPr>
              <a:t>‹#›</a:t>
            </a:fld>
            <a:endParaRPr lang="fr-FR" dirty="0">
              <a:latin typeface="Gill Sans MT"/>
            </a:endParaRPr>
          </a:p>
        </p:txBody>
      </p:sp>
      <p:pic>
        <p:nvPicPr>
          <p:cNvPr id="23"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Placeholder 27"/>
          <p:cNvSpPr>
            <a:spLocks noGrp="1"/>
          </p:cNvSpPr>
          <p:nvPr>
            <p:ph type="body" sz="quarter" idx="20"/>
          </p:nvPr>
        </p:nvSpPr>
        <p:spPr>
          <a:xfrm>
            <a:off x="2833116"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30" name="Text Placeholder 27"/>
          <p:cNvSpPr>
            <a:spLocks noGrp="1"/>
          </p:cNvSpPr>
          <p:nvPr>
            <p:ph type="body" sz="quarter" idx="21"/>
          </p:nvPr>
        </p:nvSpPr>
        <p:spPr>
          <a:xfrm>
            <a:off x="4694682"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4001609062"/>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p>
            <a:r>
              <a:rPr lang="en-US"/>
              <a:t>Click to edit Master title style</a:t>
            </a:r>
            <a:endParaRPr lang="fr-FR"/>
          </a:p>
        </p:txBody>
      </p:sp>
      <p:sp>
        <p:nvSpPr>
          <p:cNvPr id="5" name="Date Placeholder 3"/>
          <p:cNvSpPr>
            <a:spLocks noGrp="1"/>
          </p:cNvSpPr>
          <p:nvPr>
            <p:ph type="dt" sz="half" idx="10"/>
          </p:nvPr>
        </p:nvSpPr>
        <p:spPr/>
        <p:txBody>
          <a:bodyPr/>
          <a:lstStyle>
            <a:lvl1pPr>
              <a:defRPr/>
            </a:lvl1pPr>
          </a:lstStyle>
          <a:p>
            <a:pPr>
              <a:defRPr/>
            </a:pPr>
            <a:fld id="{A039583F-99B0-C142-BBC9-9D7972F25A7A}" type="datetime3">
              <a:rPr lang="en-US" smtClean="0">
                <a:latin typeface="Gill Sans MT"/>
              </a:rPr>
              <a:pPr>
                <a:defRPr/>
              </a:pPr>
              <a:t>18 March 2016</a:t>
            </a:fld>
            <a:endParaRPr lang="fr-FR">
              <a:latin typeface="Gill Sans MT"/>
            </a:endParaRPr>
          </a:p>
        </p:txBody>
      </p:sp>
      <p:sp>
        <p:nvSpPr>
          <p:cNvPr id="6"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7" name="Slide Number Placeholder 5"/>
          <p:cNvSpPr>
            <a:spLocks noGrp="1"/>
          </p:cNvSpPr>
          <p:nvPr>
            <p:ph type="sldNum" sz="quarter" idx="12"/>
          </p:nvPr>
        </p:nvSpPr>
        <p:spPr/>
        <p:txBody>
          <a:bodyPr/>
          <a:lstStyle>
            <a:lvl1pPr>
              <a:defRPr/>
            </a:lvl1pPr>
          </a:lstStyle>
          <a:p>
            <a:pPr>
              <a:defRPr/>
            </a:pPr>
            <a:fld id="{4CBB45AB-352B-5141-BFA6-8E06FEEA804B}"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1184129665"/>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B4C4ACA-0D8C-1340-A75E-8201899E9484}" type="datetime3">
              <a:rPr lang="en-US" smtClean="0">
                <a:latin typeface="Gill Sans MT"/>
              </a:rPr>
              <a:pPr>
                <a:defRPr/>
              </a:pPr>
              <a:t>18 March 2016</a:t>
            </a:fld>
            <a:endParaRPr lang="fr-FR">
              <a:latin typeface="Gill Sans MT"/>
            </a:endParaRPr>
          </a:p>
        </p:txBody>
      </p:sp>
      <p:sp>
        <p:nvSpPr>
          <p:cNvPr id="3"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4" name="Slide Number Placeholder 5"/>
          <p:cNvSpPr>
            <a:spLocks noGrp="1"/>
          </p:cNvSpPr>
          <p:nvPr>
            <p:ph type="sldNum" sz="quarter" idx="12"/>
          </p:nvPr>
        </p:nvSpPr>
        <p:spPr/>
        <p:txBody>
          <a:bodyPr/>
          <a:lstStyle>
            <a:lvl1pPr>
              <a:defRPr/>
            </a:lvl1pPr>
          </a:lstStyle>
          <a:p>
            <a:pPr>
              <a:defRPr/>
            </a:pPr>
            <a:fld id="{F509E2BB-42F0-C64F-92BA-B29F38AD6CDE}"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2607294033"/>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69264" y="1371600"/>
            <a:ext cx="2743200" cy="1162051"/>
          </a:xfrm>
        </p:spPr>
        <p:txBody>
          <a:bodyPr lIns="0" rIns="0" anchor="b"/>
          <a:lstStyle>
            <a:lvl1pPr algn="l">
              <a:defRPr sz="2000" b="1"/>
            </a:lvl1pPr>
          </a:lstStyle>
          <a:p>
            <a:r>
              <a:rPr lang="en-US"/>
              <a:t>Click to edit Master title style</a:t>
            </a:r>
            <a:endParaRPr lang="fr-FR"/>
          </a:p>
        </p:txBody>
      </p:sp>
      <p:sp>
        <p:nvSpPr>
          <p:cNvPr id="3" name="Content Placeholder 2"/>
          <p:cNvSpPr>
            <a:spLocks noGrp="1"/>
          </p:cNvSpPr>
          <p:nvPr>
            <p:ph idx="1"/>
          </p:nvPr>
        </p:nvSpPr>
        <p:spPr>
          <a:xfrm>
            <a:off x="3895344" y="1371600"/>
            <a:ext cx="4389120" cy="4709160"/>
          </a:xfrm>
        </p:spPr>
        <p:txBody>
          <a:bodyPr lIns="0" rIns="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969264" y="2532888"/>
            <a:ext cx="2743200" cy="35478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2DD89E1-F1FD-A54E-8AA8-45088BA9E23B}" type="datetime3">
              <a:rPr lang="en-US" smtClean="0">
                <a:latin typeface="Gill Sans MT"/>
              </a:rPr>
              <a:pPr>
                <a:defRPr/>
              </a:pPr>
              <a:t>18 March 2016</a:t>
            </a:fld>
            <a:endParaRPr lang="fr-FR">
              <a:latin typeface="Gill Sans MT"/>
            </a:endParaRPr>
          </a:p>
        </p:txBody>
      </p:sp>
      <p:sp>
        <p:nvSpPr>
          <p:cNvPr id="6"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7" name="Slide Number Placeholder 5"/>
          <p:cNvSpPr>
            <a:spLocks noGrp="1"/>
          </p:cNvSpPr>
          <p:nvPr>
            <p:ph type="sldNum" sz="quarter" idx="12"/>
          </p:nvPr>
        </p:nvSpPr>
        <p:spPr/>
        <p:txBody>
          <a:bodyPr/>
          <a:lstStyle>
            <a:lvl1pPr>
              <a:defRPr/>
            </a:lvl1pPr>
          </a:lstStyle>
          <a:p>
            <a:pPr>
              <a:defRPr/>
            </a:pPr>
            <a:fld id="{AA3C7613-DBF7-E244-8FE1-5ECF54A4F127}" type="slidenum">
              <a:rPr lang="fr-FR">
                <a:latin typeface="Gill Sans MT"/>
              </a:rPr>
              <a:pPr>
                <a:defRPr/>
              </a:pPr>
              <a:t>‹#›</a:t>
            </a:fld>
            <a:endParaRPr lang="fr-FR">
              <a:latin typeface="Gill Sans MT"/>
            </a:endParaRPr>
          </a:p>
        </p:txBody>
      </p:sp>
      <p:pic>
        <p:nvPicPr>
          <p:cNvPr id="8" name="Picture 7"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686433"/>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endParaRPr lang="fr-FR"/>
          </a:p>
        </p:txBody>
      </p:sp>
      <p:sp>
        <p:nvSpPr>
          <p:cNvPr id="3" name="Picture Placeholder 2"/>
          <p:cNvSpPr>
            <a:spLocks noGrp="1"/>
          </p:cNvSpPr>
          <p:nvPr>
            <p:ph type="pic" idx="1"/>
          </p:nvPr>
        </p:nvSpPr>
        <p:spPr>
          <a:xfrm>
            <a:off x="1792224" y="1371600"/>
            <a:ext cx="5486400" cy="335584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Text Placeholder 3"/>
          <p:cNvSpPr>
            <a:spLocks noGrp="1"/>
          </p:cNvSpPr>
          <p:nvPr>
            <p:ph type="body" sz="half" idx="2"/>
          </p:nvPr>
        </p:nvSpPr>
        <p:spPr>
          <a:xfrm>
            <a:off x="1792288" y="536736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p:cNvSpPr>
            <a:spLocks noGrp="1"/>
          </p:cNvSpPr>
          <p:nvPr>
            <p:ph type="dt" sz="half" idx="10"/>
          </p:nvPr>
        </p:nvSpPr>
        <p:spPr/>
        <p:txBody>
          <a:bodyPr/>
          <a:lstStyle>
            <a:lvl1pPr>
              <a:defRPr/>
            </a:lvl1pPr>
          </a:lstStyle>
          <a:p>
            <a:pPr>
              <a:defRPr/>
            </a:pPr>
            <a:fld id="{55887386-9A41-C545-888E-950321F88B2C}" type="datetime3">
              <a:rPr lang="en-US" smtClean="0">
                <a:latin typeface="Gill Sans MT"/>
              </a:rPr>
              <a:pPr>
                <a:defRPr/>
              </a:pPr>
              <a:t>18 March 2016</a:t>
            </a:fld>
            <a:endParaRPr lang="fr-FR">
              <a:latin typeface="Gill Sans MT"/>
            </a:endParaRPr>
          </a:p>
        </p:txBody>
      </p:sp>
      <p:sp>
        <p:nvSpPr>
          <p:cNvPr id="6"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7" name="Slide Number Placeholder 5"/>
          <p:cNvSpPr>
            <a:spLocks noGrp="1"/>
          </p:cNvSpPr>
          <p:nvPr>
            <p:ph type="sldNum" sz="quarter" idx="12"/>
          </p:nvPr>
        </p:nvSpPr>
        <p:spPr/>
        <p:txBody>
          <a:bodyPr/>
          <a:lstStyle>
            <a:lvl1pPr>
              <a:defRPr/>
            </a:lvl1pPr>
          </a:lstStyle>
          <a:p>
            <a:pPr>
              <a:defRPr/>
            </a:pPr>
            <a:fld id="{BB58F0AA-4B8D-8C45-BD6F-E4CBCF2178D2}" type="slidenum">
              <a:rPr lang="fr-FR">
                <a:latin typeface="Gill Sans MT"/>
              </a:rPr>
              <a:pPr>
                <a:defRPr/>
              </a:pPr>
              <a:t>‹#›</a:t>
            </a:fld>
            <a:endParaRPr lang="fr-FR">
              <a:latin typeface="Gill Sans MT"/>
            </a:endParaRPr>
          </a:p>
        </p:txBody>
      </p:sp>
      <p:pic>
        <p:nvPicPr>
          <p:cNvPr id="8"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69643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p>
            <a:r>
              <a:rPr lang="en-US"/>
              <a:t>Click to edit Master title style</a:t>
            </a:r>
            <a:endParaRPr lang="fr-FR"/>
          </a:p>
        </p:txBody>
      </p:sp>
      <p:sp>
        <p:nvSpPr>
          <p:cNvPr id="3" name="Vertical Text Placeholder 2"/>
          <p:cNvSpPr>
            <a:spLocks noGrp="1"/>
          </p:cNvSpPr>
          <p:nvPr>
            <p:ph type="body" orient="vert" idx="1"/>
          </p:nvPr>
        </p:nvSpPr>
        <p:spPr>
          <a:xfrm>
            <a:off x="969264" y="2377440"/>
            <a:ext cx="7315200" cy="3703320"/>
          </a:xfrm>
        </p:spPr>
        <p:txBody>
          <a:bodyPr vert="eaVert" l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Date Placeholder 3"/>
          <p:cNvSpPr>
            <a:spLocks noGrp="1"/>
          </p:cNvSpPr>
          <p:nvPr>
            <p:ph type="dt" sz="half" idx="10"/>
          </p:nvPr>
        </p:nvSpPr>
        <p:spPr/>
        <p:txBody>
          <a:bodyPr/>
          <a:lstStyle>
            <a:lvl1pPr>
              <a:defRPr/>
            </a:lvl1pPr>
          </a:lstStyle>
          <a:p>
            <a:pPr>
              <a:defRPr/>
            </a:pPr>
            <a:fld id="{1EB2DE2E-9FE0-4A46-BB0C-02D787DC590A}"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8" name="Slide Number Placeholder 5"/>
          <p:cNvSpPr>
            <a:spLocks noGrp="1"/>
          </p:cNvSpPr>
          <p:nvPr>
            <p:ph type="sldNum" sz="quarter" idx="12"/>
          </p:nvPr>
        </p:nvSpPr>
        <p:spPr/>
        <p:txBody>
          <a:bodyPr/>
          <a:lstStyle>
            <a:lvl1pPr>
              <a:defRPr/>
            </a:lvl1pPr>
          </a:lstStyle>
          <a:p>
            <a:pPr>
              <a:defRPr/>
            </a:pPr>
            <a:fld id="{10E5BDDD-1A45-B942-9400-0A27E4316717}"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3598605440"/>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86"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565392" y="1371600"/>
            <a:ext cx="1719072" cy="4709160"/>
          </a:xfrm>
        </p:spPr>
        <p:txBody>
          <a:bodyPr vert="eaVert" tIns="0" bIns="0"/>
          <a:lstStyle/>
          <a:p>
            <a:r>
              <a:rPr lang="en-US" dirty="0"/>
              <a:t>Click to edit Master title style</a:t>
            </a:r>
            <a:endParaRPr lang="fr-FR" dirty="0"/>
          </a:p>
        </p:txBody>
      </p:sp>
      <p:sp>
        <p:nvSpPr>
          <p:cNvPr id="3" name="Vertical Text Placeholder 2"/>
          <p:cNvSpPr>
            <a:spLocks noGrp="1"/>
          </p:cNvSpPr>
          <p:nvPr>
            <p:ph type="body" orient="vert" idx="1"/>
          </p:nvPr>
        </p:nvSpPr>
        <p:spPr>
          <a:xfrm>
            <a:off x="969264" y="1371600"/>
            <a:ext cx="5504688" cy="4709160"/>
          </a:xfrm>
        </p:spPr>
        <p:txBody>
          <a:bodyPr vert="eaVert" t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Date Placeholder 3"/>
          <p:cNvSpPr>
            <a:spLocks noGrp="1"/>
          </p:cNvSpPr>
          <p:nvPr>
            <p:ph type="dt" sz="half" idx="10"/>
          </p:nvPr>
        </p:nvSpPr>
        <p:spPr/>
        <p:txBody>
          <a:bodyPr/>
          <a:lstStyle>
            <a:lvl1pPr>
              <a:defRPr/>
            </a:lvl1pPr>
          </a:lstStyle>
          <a:p>
            <a:pPr>
              <a:defRPr/>
            </a:pPr>
            <a:fld id="{EB79830A-77C7-F147-88E1-B3B9212B6E42}"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8" name="Slide Number Placeholder 5"/>
          <p:cNvSpPr>
            <a:spLocks noGrp="1"/>
          </p:cNvSpPr>
          <p:nvPr>
            <p:ph type="sldNum" sz="quarter" idx="12"/>
          </p:nvPr>
        </p:nvSpPr>
        <p:spPr/>
        <p:txBody>
          <a:bodyPr/>
          <a:lstStyle>
            <a:lvl1pPr>
              <a:defRPr/>
            </a:lvl1pPr>
          </a:lstStyle>
          <a:p>
            <a:pPr>
              <a:defRPr/>
            </a:pPr>
            <a:fld id="{9F6B46C1-1D14-6E49-A4D1-87B449D7B63E}"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3554956325"/>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bg>
      <p:bgPr>
        <a:gradFill rotWithShape="1">
          <a:gsLst>
            <a:gs pos="0">
              <a:schemeClr val="bg1">
                <a:tint val="40000"/>
                <a:satMod val="350000"/>
              </a:schemeClr>
            </a:gs>
            <a:gs pos="9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3995920" y="3356991"/>
            <a:ext cx="4464620" cy="0"/>
          </a:xfrm>
          <a:prstGeom prst="line">
            <a:avLst/>
          </a:prstGeom>
          <a:ln w="28575" cmpd="sng">
            <a:solidFill>
              <a:schemeClr val="tx1">
                <a:alpha val="32000"/>
              </a:schemeClr>
            </a:solidFill>
          </a:ln>
        </p:spPr>
        <p:style>
          <a:lnRef idx="2">
            <a:schemeClr val="accent1"/>
          </a:lnRef>
          <a:fillRef idx="0">
            <a:schemeClr val="accent1"/>
          </a:fillRef>
          <a:effectRef idx="1">
            <a:schemeClr val="accent1"/>
          </a:effectRef>
          <a:fontRef idx="minor">
            <a:schemeClr val="tx1"/>
          </a:fontRef>
        </p:style>
      </p:cxnSp>
      <p:pic>
        <p:nvPicPr>
          <p:cNvPr id="11" name="Picture 10" descr="BackgroundID.psd"/>
          <p:cNvPicPr>
            <a:picLocks noChangeAspect="1"/>
          </p:cNvPicPr>
          <p:nvPr userDrawn="1"/>
        </p:nvPicPr>
        <p:blipFill>
          <a:blip r:embed="rId2" cstate="email">
            <a:alphaModFix amt="14000"/>
            <a:extLst>
              <a:ext uri="{28A0092B-C50C-407E-A947-70E740481C1C}">
                <a14:useLocalDpi xmlns:a14="http://schemas.microsoft.com/office/drawing/2010/main" val="0"/>
              </a:ext>
            </a:extLst>
          </a:blip>
          <a:stretch>
            <a:fillRect/>
          </a:stretch>
        </p:blipFill>
        <p:spPr>
          <a:xfrm>
            <a:off x="5738684" y="188551"/>
            <a:ext cx="3297936" cy="2770632"/>
          </a:xfrm>
          <a:prstGeom prst="rect">
            <a:avLst/>
          </a:prstGeom>
        </p:spPr>
      </p:pic>
      <p:pic>
        <p:nvPicPr>
          <p:cNvPr id="4" name="Picture 6" descr="C:\Users\videlizard\Pictures\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95288" y="454025"/>
            <a:ext cx="3981450" cy="13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55470" y="2420886"/>
            <a:ext cx="7777080" cy="1080151"/>
          </a:xfrm>
        </p:spPr>
        <p:txBody>
          <a:bodyPr>
            <a:normAutofit/>
          </a:bodyPr>
          <a:lstStyle>
            <a:lvl1pPr algn="l">
              <a:lnSpc>
                <a:spcPct val="80000"/>
              </a:lnSpc>
              <a:defRPr sz="4800" b="0" i="0">
                <a:solidFill>
                  <a:schemeClr val="bg1"/>
                </a:solidFill>
                <a:latin typeface="+mn-lt"/>
                <a:cs typeface="Gill Sans Light"/>
              </a:defRPr>
            </a:lvl1pPr>
          </a:lstStyle>
          <a:p>
            <a:r>
              <a:rPr lang="en-US" dirty="0"/>
              <a:t>Click to edit Master title style</a:t>
            </a:r>
            <a:endParaRPr lang="fr-FR" dirty="0"/>
          </a:p>
        </p:txBody>
      </p:sp>
      <p:sp>
        <p:nvSpPr>
          <p:cNvPr id="3" name="Subtitle 2"/>
          <p:cNvSpPr>
            <a:spLocks noGrp="1"/>
          </p:cNvSpPr>
          <p:nvPr>
            <p:ph type="subTitle" idx="1"/>
          </p:nvPr>
        </p:nvSpPr>
        <p:spPr>
          <a:xfrm>
            <a:off x="4067930" y="3645055"/>
            <a:ext cx="4464620" cy="1368191"/>
          </a:xfrm>
        </p:spPr>
        <p:txBody>
          <a:bodyPr>
            <a:normAutofit/>
          </a:bodyPr>
          <a:lstStyle>
            <a:lvl1pPr marL="0" indent="0" algn="l">
              <a:lnSpc>
                <a:spcPct val="80000"/>
              </a:lnSpc>
              <a:buNone/>
              <a:defRPr sz="2000" b="0" i="0">
                <a:solidFill>
                  <a:schemeClr val="bg1"/>
                </a:solidFill>
                <a:latin typeface="Gill Sans Light"/>
                <a:cs typeface="Gill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fr-FR" dirty="0"/>
          </a:p>
        </p:txBody>
      </p:sp>
    </p:spTree>
    <p:extLst>
      <p:ext uri="{BB962C8B-B14F-4D97-AF65-F5344CB8AC3E}">
        <p14:creationId xmlns:p14="http://schemas.microsoft.com/office/powerpoint/2010/main" val="3118265385"/>
      </p:ext>
    </p:extLst>
  </p:cSld>
  <p:clrMapOvr>
    <a:overrideClrMapping bg1="dk1" tx1="lt1" bg2="dk2" tx2="lt2" accent1="accent1" accent2="accent2" accent3="accent3" accent4="accent4" accent5="accent5" accent6="accent6" hlink="hlink" folHlink="folHlink"/>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3995920" y="3356991"/>
            <a:ext cx="4464620" cy="0"/>
          </a:xfrm>
          <a:prstGeom prst="line">
            <a:avLst/>
          </a:prstGeom>
          <a:ln w="28575" cmpd="sng">
            <a:solidFill>
              <a:schemeClr val="tx1">
                <a:alpha val="32000"/>
              </a:schemeClr>
            </a:solidFill>
          </a:ln>
        </p:spPr>
        <p:style>
          <a:lnRef idx="2">
            <a:schemeClr val="accent1"/>
          </a:lnRef>
          <a:fillRef idx="0">
            <a:schemeClr val="accent1"/>
          </a:fillRef>
          <a:effectRef idx="1">
            <a:schemeClr val="accent1"/>
          </a:effectRef>
          <a:fontRef idx="minor">
            <a:schemeClr val="tx1"/>
          </a:fontRef>
        </p:style>
      </p:cxnSp>
      <p:pic>
        <p:nvPicPr>
          <p:cNvPr id="11" name="Picture 10" descr="BackgroundID.psd"/>
          <p:cNvPicPr>
            <a:picLocks noChangeAspect="1"/>
          </p:cNvPicPr>
          <p:nvPr userDrawn="1"/>
        </p:nvPicPr>
        <p:blipFill>
          <a:blip r:embed="rId3" cstate="email">
            <a:alphaModFix amt="14000"/>
            <a:extLst>
              <a:ext uri="{28A0092B-C50C-407E-A947-70E740481C1C}">
                <a14:useLocalDpi xmlns:a14="http://schemas.microsoft.com/office/drawing/2010/main" val="0"/>
              </a:ext>
            </a:extLst>
          </a:blip>
          <a:stretch>
            <a:fillRect/>
          </a:stretch>
        </p:blipFill>
        <p:spPr>
          <a:xfrm>
            <a:off x="5738684" y="188551"/>
            <a:ext cx="3297936" cy="2770632"/>
          </a:xfrm>
          <a:prstGeom prst="rect">
            <a:avLst/>
          </a:prstGeom>
        </p:spPr>
      </p:pic>
      <p:pic>
        <p:nvPicPr>
          <p:cNvPr id="4" name="Picture 6" descr="C:\Users\videlizard\Pictures\logo.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95288" y="454025"/>
            <a:ext cx="3981450" cy="13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95920" y="2276866"/>
            <a:ext cx="4464620" cy="1080151"/>
          </a:xfrm>
        </p:spPr>
        <p:txBody>
          <a:bodyPr>
            <a:normAutofit/>
          </a:bodyPr>
          <a:lstStyle>
            <a:lvl1pPr algn="l">
              <a:lnSpc>
                <a:spcPct val="80000"/>
              </a:lnSpc>
              <a:defRPr sz="4800" b="0" i="0">
                <a:solidFill>
                  <a:schemeClr val="bg1"/>
                </a:solidFill>
                <a:latin typeface="+mn-lt"/>
                <a:cs typeface="Gill Sans Light"/>
              </a:defRPr>
            </a:lvl1pPr>
          </a:lstStyle>
          <a:p>
            <a:r>
              <a:rPr lang="en-US" dirty="0"/>
              <a:t>Click to edit Master title style</a:t>
            </a:r>
            <a:endParaRPr lang="fr-FR" dirty="0"/>
          </a:p>
        </p:txBody>
      </p:sp>
      <p:sp>
        <p:nvSpPr>
          <p:cNvPr id="3" name="Subtitle 2"/>
          <p:cNvSpPr>
            <a:spLocks noGrp="1"/>
          </p:cNvSpPr>
          <p:nvPr>
            <p:ph type="subTitle" idx="1"/>
          </p:nvPr>
        </p:nvSpPr>
        <p:spPr>
          <a:xfrm>
            <a:off x="3995920" y="3429004"/>
            <a:ext cx="4464620" cy="1368191"/>
          </a:xfrm>
        </p:spPr>
        <p:txBody>
          <a:bodyPr>
            <a:normAutofit/>
          </a:bodyPr>
          <a:lstStyle>
            <a:lvl1pPr marL="0" indent="0" algn="l">
              <a:lnSpc>
                <a:spcPct val="80000"/>
              </a:lnSpc>
              <a:buNone/>
              <a:defRPr sz="2000" b="0" i="0">
                <a:solidFill>
                  <a:schemeClr val="bg1"/>
                </a:solidFill>
                <a:latin typeface="Gill Sans Light"/>
                <a:cs typeface="Gill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fr-FR" dirty="0"/>
          </a:p>
        </p:txBody>
      </p:sp>
      <p:sp>
        <p:nvSpPr>
          <p:cNvPr id="6" name="Date Placeholder 3"/>
          <p:cNvSpPr>
            <a:spLocks noGrp="1"/>
          </p:cNvSpPr>
          <p:nvPr>
            <p:ph type="dt" sz="half" idx="10"/>
          </p:nvPr>
        </p:nvSpPr>
        <p:spPr/>
        <p:txBody>
          <a:bodyPr/>
          <a:lstStyle>
            <a:lvl1pPr>
              <a:defRPr/>
            </a:lvl1pPr>
          </a:lstStyle>
          <a:p>
            <a:pPr>
              <a:defRPr/>
            </a:pPr>
            <a:fld id="{26EDE36C-6FE7-F04B-9AFC-C242801FD04F}"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sz="1800" b="0" i="1">
                <a:solidFill>
                  <a:schemeClr val="bg2"/>
                </a:solidFill>
                <a:latin typeface="Gill Sans"/>
                <a:cs typeface="Gill Sans"/>
              </a:defRPr>
            </a:lvl1pPr>
          </a:lstStyle>
          <a:p>
            <a:pPr>
              <a:defRPr/>
            </a:pPr>
            <a:r>
              <a:rPr lang="fr-FR" dirty="0" err="1">
                <a:solidFill>
                  <a:srgbClr val="D5EDF4"/>
                </a:solidFill>
              </a:rPr>
              <a:t>orcid.</a:t>
            </a:r>
            <a:r>
              <a:rPr lang="fr-FR" dirty="0" err="1">
                <a:solidFill>
                  <a:srgbClr val="2C7C9F"/>
                </a:solidFill>
              </a:rPr>
              <a:t>org</a:t>
            </a:r>
            <a:endParaRPr lang="fr-FR" dirty="0">
              <a:solidFill>
                <a:srgbClr val="2C7C9F"/>
              </a:solidFill>
            </a:endParaRPr>
          </a:p>
        </p:txBody>
      </p:sp>
      <p:sp>
        <p:nvSpPr>
          <p:cNvPr id="8" name="Slide Number Placeholder 5"/>
          <p:cNvSpPr>
            <a:spLocks noGrp="1"/>
          </p:cNvSpPr>
          <p:nvPr>
            <p:ph type="sldNum" sz="quarter" idx="12"/>
          </p:nvPr>
        </p:nvSpPr>
        <p:spPr/>
        <p:txBody>
          <a:bodyPr/>
          <a:lstStyle>
            <a:lvl1pPr>
              <a:defRPr/>
            </a:lvl1pPr>
          </a:lstStyle>
          <a:p>
            <a:pPr>
              <a:defRPr/>
            </a:pPr>
            <a:fld id="{DE491FF1-2DE7-1B44-BCF6-E26C6F71C7A8}" type="slidenum">
              <a:rPr lang="fr-FR">
                <a:latin typeface="Gill Sans MT"/>
              </a:rPr>
              <a:pPr>
                <a:defRPr/>
              </a:pPr>
              <a:t>‹#›</a:t>
            </a:fld>
            <a:endParaRPr lang="fr-FR">
              <a:latin typeface="Gill Sans MT"/>
            </a:endParaRPr>
          </a:p>
        </p:txBody>
      </p:sp>
      <p:sp>
        <p:nvSpPr>
          <p:cNvPr id="19" name="TextBox 18"/>
          <p:cNvSpPr txBox="1"/>
          <p:nvPr userDrawn="1"/>
        </p:nvSpPr>
        <p:spPr>
          <a:xfrm>
            <a:off x="7740440" y="6309400"/>
            <a:ext cx="1044176" cy="400110"/>
          </a:xfrm>
          <a:prstGeom prst="rect">
            <a:avLst/>
          </a:prstGeom>
          <a:noFill/>
        </p:spPr>
        <p:txBody>
          <a:bodyPr wrap="none" rtlCol="0">
            <a:spAutoFit/>
          </a:bodyPr>
          <a:lstStyle/>
          <a:p>
            <a:pPr>
              <a:defRPr/>
            </a:pPr>
            <a:r>
              <a:rPr lang="fr-FR" sz="2000" i="1" dirty="0" err="1">
                <a:solidFill>
                  <a:srgbClr val="D5EDF4"/>
                </a:solidFill>
                <a:latin typeface="Gill Sans"/>
                <a:cs typeface="Gill Sans"/>
              </a:rPr>
              <a:t>orcid</a:t>
            </a:r>
            <a:r>
              <a:rPr lang="fr-FR" sz="2000" i="1" dirty="0" err="1">
                <a:solidFill>
                  <a:prstClr val="black"/>
                </a:solidFill>
                <a:latin typeface="Gill Sans"/>
                <a:cs typeface="Gill Sans"/>
              </a:rPr>
              <a:t>.</a:t>
            </a:r>
            <a:r>
              <a:rPr lang="fr-FR" sz="2000"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20" name="TextBox 19"/>
          <p:cNvSpPr txBox="1"/>
          <p:nvPr userDrawn="1"/>
        </p:nvSpPr>
        <p:spPr>
          <a:xfrm>
            <a:off x="395440" y="6381437"/>
            <a:ext cx="7199407" cy="307777"/>
          </a:xfrm>
          <a:prstGeom prst="rect">
            <a:avLst/>
          </a:prstGeom>
          <a:noFill/>
        </p:spPr>
        <p:txBody>
          <a:bodyPr wrap="none" rtlCol="0">
            <a:spAutoFit/>
          </a:bodyPr>
          <a:lstStyle/>
          <a:p>
            <a:r>
              <a:rPr lang="en-US" sz="1400" b="1" dirty="0">
                <a:solidFill>
                  <a:srgbClr val="EAE7DA"/>
                </a:solidFill>
                <a:latin typeface="Gill Sans Light"/>
                <a:cs typeface="Gill Sans Light"/>
              </a:rPr>
              <a:t>Contact Info</a:t>
            </a:r>
            <a:r>
              <a:rPr lang="en-US" sz="1400" dirty="0">
                <a:solidFill>
                  <a:srgbClr val="EAE7DA"/>
                </a:solidFill>
                <a:latin typeface="Gill Sans Light"/>
                <a:cs typeface="Gill Sans Light"/>
              </a:rPr>
              <a:t>: p. +1-301-922-9062  a. 10411 Motor City Drive, Suite 750, Bethesda, MD 20817 USA</a:t>
            </a:r>
          </a:p>
        </p:txBody>
      </p:sp>
    </p:spTree>
    <p:extLst>
      <p:ext uri="{BB962C8B-B14F-4D97-AF65-F5344CB8AC3E}">
        <p14:creationId xmlns:p14="http://schemas.microsoft.com/office/powerpoint/2010/main" val="218152912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90"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lvl1pPr>
              <a:defRPr>
                <a:solidFill>
                  <a:schemeClr val="bg1"/>
                </a:solidFill>
              </a:defRPr>
            </a:lvl1pPr>
          </a:lstStyle>
          <a:p>
            <a:r>
              <a:rPr lang="en-US" dirty="0"/>
              <a:t>Click to edit Master title style</a:t>
            </a:r>
            <a:endParaRPr lang="fr-FR" dirty="0"/>
          </a:p>
        </p:txBody>
      </p:sp>
      <p:sp>
        <p:nvSpPr>
          <p:cNvPr id="3" name="Content Placeholder 2"/>
          <p:cNvSpPr>
            <a:spLocks noGrp="1"/>
          </p:cNvSpPr>
          <p:nvPr>
            <p:ph idx="1"/>
          </p:nvPr>
        </p:nvSpPr>
        <p:spPr>
          <a:xfrm>
            <a:off x="969264" y="2377440"/>
            <a:ext cx="7315200" cy="3703320"/>
          </a:xfrm>
        </p:spPr>
        <p:txBody>
          <a:bodyPr lIns="0" rIns="0"/>
          <a:lstStyle>
            <a:lvl1pPr>
              <a:defRPr>
                <a:solidFill>
                  <a:srgbClr val="FFFFFF"/>
                </a:solidFill>
              </a:defRPr>
            </a:lvl1pPr>
            <a:lvl2pPr>
              <a:defRPr>
                <a:solidFill>
                  <a:schemeClr val="bg2"/>
                </a:solidFill>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6" name="Date Placeholder 3"/>
          <p:cNvSpPr>
            <a:spLocks noGrp="1"/>
          </p:cNvSpPr>
          <p:nvPr>
            <p:ph type="dt" sz="half" idx="10"/>
          </p:nvPr>
        </p:nvSpPr>
        <p:spPr/>
        <p:txBody>
          <a:bodyPr/>
          <a:lstStyle>
            <a:lvl1pPr>
              <a:defRPr/>
            </a:lvl1pPr>
          </a:lstStyle>
          <a:p>
            <a:pPr>
              <a:defRPr/>
            </a:pPr>
            <a:fld id="{2F276A15-4603-D14E-BF09-B62FD9C1E302}"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8" name="Slide Number Placeholder 5"/>
          <p:cNvSpPr>
            <a:spLocks noGrp="1"/>
          </p:cNvSpPr>
          <p:nvPr>
            <p:ph type="sldNum" sz="quarter" idx="12"/>
          </p:nvPr>
        </p:nvSpPr>
        <p:spPr/>
        <p:txBody>
          <a:bodyPr/>
          <a:lstStyle>
            <a:lvl1pPr>
              <a:defRPr/>
            </a:lvl1pPr>
          </a:lstStyle>
          <a:p>
            <a:pPr>
              <a:defRPr/>
            </a:pPr>
            <a:fld id="{F71CBF9F-B6C0-8A47-A016-38C8DF6FB6EB}"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2786506423"/>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6" name="Picture Placeholder 25"/>
          <p:cNvSpPr>
            <a:spLocks noGrp="1"/>
          </p:cNvSpPr>
          <p:nvPr>
            <p:ph type="pic" sz="quarter" idx="13"/>
          </p:nvPr>
        </p:nvSpPr>
        <p:spPr>
          <a:xfrm>
            <a:off x="969270" y="4069080"/>
            <a:ext cx="7343775" cy="2016125"/>
          </a:xfrm>
          <a:ln w="25400">
            <a:noFill/>
          </a:ln>
        </p:spPr>
        <p:txBody>
          <a:bodyPr lIns="0" rIns="0">
            <a:normAutofit/>
          </a:bodyPr>
          <a:lstStyle/>
          <a:p>
            <a:endParaRPr lang="en-US"/>
          </a:p>
        </p:txBody>
      </p:sp>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90"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nchor="b"/>
          <a:lstStyle>
            <a:lvl1pPr algn="l">
              <a:defRPr sz="4400" b="0" cap="none">
                <a:solidFill>
                  <a:srgbClr val="FFFFFF"/>
                </a:solidFill>
                <a:latin typeface="+mn-lt"/>
              </a:defRPr>
            </a:lvl1pPr>
          </a:lstStyle>
          <a:p>
            <a:r>
              <a:rPr lang="en-US" dirty="0"/>
              <a:t>Click to edit Master title style</a:t>
            </a:r>
            <a:endParaRPr lang="fr-FR" dirty="0"/>
          </a:p>
        </p:txBody>
      </p:sp>
      <p:sp>
        <p:nvSpPr>
          <p:cNvPr id="3" name="Text Placeholder 2"/>
          <p:cNvSpPr>
            <a:spLocks noGrp="1"/>
          </p:cNvSpPr>
          <p:nvPr>
            <p:ph type="body" idx="1"/>
          </p:nvPr>
        </p:nvSpPr>
        <p:spPr>
          <a:xfrm>
            <a:off x="969264" y="2377440"/>
            <a:ext cx="7315200" cy="1600200"/>
          </a:xfrm>
        </p:spPr>
        <p:txBody>
          <a:bodyPr lIns="0" rIns="0" anchor="t">
            <a:normAutofit/>
          </a:bodyPr>
          <a:lstStyle>
            <a:lvl1pPr marL="0" indent="0">
              <a:buNone/>
              <a:defRPr sz="24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Date Placeholder 3"/>
          <p:cNvSpPr>
            <a:spLocks noGrp="1"/>
          </p:cNvSpPr>
          <p:nvPr>
            <p:ph type="dt" sz="half" idx="10"/>
          </p:nvPr>
        </p:nvSpPr>
        <p:spPr>
          <a:xfrm>
            <a:off x="179390" y="6356352"/>
            <a:ext cx="2133600" cy="365125"/>
          </a:xfrm>
        </p:spPr>
        <p:txBody>
          <a:bodyPr/>
          <a:lstStyle>
            <a:lvl1pPr>
              <a:defRPr/>
            </a:lvl1pPr>
          </a:lstStyle>
          <a:p>
            <a:pPr>
              <a:defRPr/>
            </a:pPr>
            <a:fld id="{415E25BB-94FB-A34B-9560-01CADAF0965E}"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sz="2000"/>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8" name="Slide Number Placeholder 5"/>
          <p:cNvSpPr>
            <a:spLocks noGrp="1"/>
          </p:cNvSpPr>
          <p:nvPr>
            <p:ph type="sldNum" sz="quarter" idx="12"/>
          </p:nvPr>
        </p:nvSpPr>
        <p:spPr>
          <a:xfrm>
            <a:off x="6876320" y="6356352"/>
            <a:ext cx="2133600" cy="365125"/>
          </a:xfrm>
        </p:spPr>
        <p:txBody>
          <a:bodyPr/>
          <a:lstStyle>
            <a:lvl1pPr>
              <a:defRPr/>
            </a:lvl1pPr>
          </a:lstStyle>
          <a:p>
            <a:pPr>
              <a:defRPr/>
            </a:pPr>
            <a:fld id="{F669AF94-2F37-4140-A116-391BF7DACDE6}" type="slidenum">
              <a:rPr lang="fr-FR">
                <a:latin typeface="Gill Sans MT"/>
              </a:rPr>
              <a:pPr>
                <a:defRPr/>
              </a:pPr>
              <a:t>‹#›</a:t>
            </a:fld>
            <a:endParaRPr lang="fr-FR">
              <a:latin typeface="Gill Sans MT"/>
            </a:endParaRPr>
          </a:p>
        </p:txBody>
      </p:sp>
      <p:sp>
        <p:nvSpPr>
          <p:cNvPr id="18" name="Action Button: Back or Previous 17">
            <a:hlinkClick r:id="" action="ppaction://hlinkshowjump?jump=previousslide" highlightClick="1"/>
          </p:cNvPr>
          <p:cNvSpPr/>
          <p:nvPr userDrawn="1"/>
        </p:nvSpPr>
        <p:spPr>
          <a:xfrm>
            <a:off x="229643" y="3625591"/>
            <a:ext cx="285750" cy="285751"/>
          </a:xfrm>
          <a:prstGeom prst="actionButtonBackPreviou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latin typeface="Gill Sans MT"/>
            </a:endParaRPr>
          </a:p>
        </p:txBody>
      </p:sp>
      <p:sp useBgFill="1">
        <p:nvSpPr>
          <p:cNvPr id="19" name="Action Button: Custom 18">
            <a:hlinkClick r:id="" action="ppaction://hlinkshowjump?jump=nextslide" highlightClick="1"/>
          </p:cNvPr>
          <p:cNvSpPr/>
          <p:nvPr userDrawn="1"/>
        </p:nvSpPr>
        <p:spPr>
          <a:xfrm flipV="1">
            <a:off x="8659268" y="3625591"/>
            <a:ext cx="214312" cy="285751"/>
          </a:xfrm>
          <a:prstGeom prst="actionButtonBlank">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latin typeface="Gill Sans MT"/>
            </a:endParaRPr>
          </a:p>
        </p:txBody>
      </p:sp>
    </p:spTree>
    <p:extLst>
      <p:ext uri="{BB962C8B-B14F-4D97-AF65-F5344CB8AC3E}">
        <p14:creationId xmlns:p14="http://schemas.microsoft.com/office/powerpoint/2010/main" val="297000235"/>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90"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p>
            <a:r>
              <a:rPr lang="en-US" dirty="0"/>
              <a:t>Click to edit Master title style</a:t>
            </a:r>
            <a:endParaRPr lang="fr-FR" dirty="0"/>
          </a:p>
        </p:txBody>
      </p:sp>
      <p:sp>
        <p:nvSpPr>
          <p:cNvPr id="3" name="Content Placeholder 2"/>
          <p:cNvSpPr>
            <a:spLocks noGrp="1"/>
          </p:cNvSpPr>
          <p:nvPr>
            <p:ph sz="half" idx="1"/>
          </p:nvPr>
        </p:nvSpPr>
        <p:spPr>
          <a:xfrm>
            <a:off x="971500" y="2377440"/>
            <a:ext cx="3566160" cy="3705304"/>
          </a:xfrm>
        </p:spPr>
        <p:txBody>
          <a:bodyPr lIns="0" rIns="0"/>
          <a:lstStyle>
            <a:lvl1pPr>
              <a:defRPr sz="2800">
                <a:solidFill>
                  <a:schemeClr val="bg1"/>
                </a:solidFill>
              </a:defRPr>
            </a:lvl1pPr>
            <a:lvl2pPr>
              <a:defRPr sz="2400">
                <a:solidFill>
                  <a:schemeClr val="bg1"/>
                </a:solidFill>
              </a:defRPr>
            </a:lvl2pPr>
            <a:lvl3pPr>
              <a:defRPr sz="2000">
                <a:solidFill>
                  <a:schemeClr val="bg2"/>
                </a:solidFill>
              </a:defRPr>
            </a:lvl3pPr>
            <a:lvl4pPr>
              <a:defRPr sz="1800">
                <a:solidFill>
                  <a:schemeClr val="bg2"/>
                </a:solidFill>
              </a:defRPr>
            </a:lvl4pPr>
            <a:lvl5pPr>
              <a:defRPr sz="1800">
                <a:solidFill>
                  <a:schemeClr val="bg2"/>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Content Placeholder 3"/>
          <p:cNvSpPr>
            <a:spLocks noGrp="1"/>
          </p:cNvSpPr>
          <p:nvPr>
            <p:ph sz="half" idx="2"/>
          </p:nvPr>
        </p:nvSpPr>
        <p:spPr>
          <a:xfrm>
            <a:off x="4716020" y="2377440"/>
            <a:ext cx="3566160" cy="3705304"/>
          </a:xfrm>
        </p:spPr>
        <p:txBody>
          <a:bodyPr lIns="0" rIns="0"/>
          <a:lstStyle>
            <a:lvl1pPr>
              <a:defRPr sz="2800">
                <a:solidFill>
                  <a:schemeClr val="bg1"/>
                </a:solidFill>
              </a:defRPr>
            </a:lvl1pPr>
            <a:lvl2pPr>
              <a:defRPr sz="2400">
                <a:solidFill>
                  <a:schemeClr val="bg1"/>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7" name="Date Placeholder 3"/>
          <p:cNvSpPr>
            <a:spLocks noGrp="1"/>
          </p:cNvSpPr>
          <p:nvPr>
            <p:ph type="dt" sz="half" idx="10"/>
          </p:nvPr>
        </p:nvSpPr>
        <p:spPr/>
        <p:txBody>
          <a:bodyPr/>
          <a:lstStyle>
            <a:lvl1pPr>
              <a:defRPr/>
            </a:lvl1pPr>
          </a:lstStyle>
          <a:p>
            <a:pPr>
              <a:defRPr/>
            </a:pPr>
            <a:fld id="{9267131B-5616-BF43-BF80-4ACFAC3E1035}" type="datetime3">
              <a:rPr lang="en-US" smtClean="0">
                <a:latin typeface="Gill Sans MT"/>
              </a:rPr>
              <a:pPr>
                <a:defRPr/>
              </a:pPr>
              <a:t>18 March 2016</a:t>
            </a:fld>
            <a:endParaRPr lang="fr-FR">
              <a:latin typeface="Gill Sans MT"/>
            </a:endParaRPr>
          </a:p>
        </p:txBody>
      </p:sp>
      <p:sp>
        <p:nvSpPr>
          <p:cNvPr id="8"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9" name="Slide Number Placeholder 5"/>
          <p:cNvSpPr>
            <a:spLocks noGrp="1"/>
          </p:cNvSpPr>
          <p:nvPr>
            <p:ph type="sldNum" sz="quarter" idx="12"/>
          </p:nvPr>
        </p:nvSpPr>
        <p:spPr/>
        <p:txBody>
          <a:bodyPr/>
          <a:lstStyle>
            <a:lvl1pPr>
              <a:defRPr/>
            </a:lvl1pPr>
          </a:lstStyle>
          <a:p>
            <a:pPr>
              <a:defRPr/>
            </a:pPr>
            <a:fld id="{DC880BAE-47D0-9948-98B5-6632034C9825}"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333311984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90"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lvl1pPr>
              <a:defRPr/>
            </a:lvl1pPr>
          </a:lstStyle>
          <a:p>
            <a:r>
              <a:rPr lang="en-US"/>
              <a:t>Click to edit Master title style</a:t>
            </a:r>
            <a:endParaRPr lang="fr-FR"/>
          </a:p>
        </p:txBody>
      </p:sp>
      <p:sp>
        <p:nvSpPr>
          <p:cNvPr id="3" name="Text Placeholder 2"/>
          <p:cNvSpPr>
            <a:spLocks noGrp="1"/>
          </p:cNvSpPr>
          <p:nvPr>
            <p:ph type="body" idx="1"/>
          </p:nvPr>
        </p:nvSpPr>
        <p:spPr>
          <a:xfrm>
            <a:off x="969264" y="2377441"/>
            <a:ext cx="3566160" cy="639763"/>
          </a:xfrm>
        </p:spPr>
        <p:txBody>
          <a:bodyPr lIns="0" rIns="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969264" y="3023401"/>
            <a:ext cx="3566160" cy="3063240"/>
          </a:xfrm>
        </p:spPr>
        <p:txBody>
          <a:bodyPr lIns="0" rIns="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5" name="Text Placeholder 4"/>
          <p:cNvSpPr>
            <a:spLocks noGrp="1"/>
          </p:cNvSpPr>
          <p:nvPr>
            <p:ph type="body" sz="quarter" idx="3"/>
          </p:nvPr>
        </p:nvSpPr>
        <p:spPr>
          <a:xfrm>
            <a:off x="4718304" y="2377441"/>
            <a:ext cx="3566160" cy="639763"/>
          </a:xfrm>
        </p:spPr>
        <p:txBody>
          <a:bodyPr lIns="0" rIns="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18304" y="3023401"/>
            <a:ext cx="3566160" cy="30632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9" name="Date Placeholder 3"/>
          <p:cNvSpPr>
            <a:spLocks noGrp="1"/>
          </p:cNvSpPr>
          <p:nvPr>
            <p:ph type="dt" sz="half" idx="10"/>
          </p:nvPr>
        </p:nvSpPr>
        <p:spPr/>
        <p:txBody>
          <a:bodyPr/>
          <a:lstStyle>
            <a:lvl1pPr>
              <a:defRPr/>
            </a:lvl1pPr>
          </a:lstStyle>
          <a:p>
            <a:pPr>
              <a:defRPr/>
            </a:pPr>
            <a:fld id="{2771E657-C25C-D04D-8DB6-F36E92B6715D}" type="datetime3">
              <a:rPr lang="en-US" smtClean="0">
                <a:latin typeface="Gill Sans MT"/>
              </a:rPr>
              <a:pPr>
                <a:defRPr/>
              </a:pPr>
              <a:t>18 March 2016</a:t>
            </a:fld>
            <a:endParaRPr lang="fr-FR">
              <a:latin typeface="Gill Sans MT"/>
            </a:endParaRPr>
          </a:p>
        </p:txBody>
      </p:sp>
      <p:sp>
        <p:nvSpPr>
          <p:cNvPr id="10"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11" name="Slide Number Placeholder 5"/>
          <p:cNvSpPr>
            <a:spLocks noGrp="1"/>
          </p:cNvSpPr>
          <p:nvPr>
            <p:ph type="sldNum" sz="quarter" idx="12"/>
          </p:nvPr>
        </p:nvSpPr>
        <p:spPr/>
        <p:txBody>
          <a:bodyPr/>
          <a:lstStyle>
            <a:lvl1pPr>
              <a:defRPr/>
            </a:lvl1pPr>
          </a:lstStyle>
          <a:p>
            <a:pPr>
              <a:defRPr/>
            </a:pPr>
            <a:fld id="{626BA2F4-0943-644E-9329-59FA3C3FB55E}"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4156713420"/>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s w/Captions">
    <p:spTree>
      <p:nvGrpSpPr>
        <p:cNvPr id="1" name=""/>
        <p:cNvGrpSpPr/>
        <p:nvPr/>
      </p:nvGrpSpPr>
      <p:grpSpPr>
        <a:xfrm>
          <a:off x="0" y="0"/>
          <a:ext cx="0" cy="0"/>
          <a:chOff x="0" y="0"/>
          <a:chExt cx="0" cy="0"/>
        </a:xfrm>
      </p:grpSpPr>
      <p:sp>
        <p:nvSpPr>
          <p:cNvPr id="31" name="Text Placeholder 27"/>
          <p:cNvSpPr>
            <a:spLocks noGrp="1"/>
          </p:cNvSpPr>
          <p:nvPr>
            <p:ph type="body" sz="quarter" idx="22"/>
          </p:nvPr>
        </p:nvSpPr>
        <p:spPr>
          <a:xfrm>
            <a:off x="6556248"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8" name="Text Placeholder 27"/>
          <p:cNvSpPr>
            <a:spLocks noGrp="1"/>
          </p:cNvSpPr>
          <p:nvPr>
            <p:ph type="body" sz="quarter" idx="19"/>
          </p:nvPr>
        </p:nvSpPr>
        <p:spPr>
          <a:xfrm>
            <a:off x="971550"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8" name="Picture Placeholder 15"/>
          <p:cNvSpPr>
            <a:spLocks noGrp="1"/>
          </p:cNvSpPr>
          <p:nvPr>
            <p:ph type="pic" sz="quarter" idx="15"/>
          </p:nvPr>
        </p:nvSpPr>
        <p:spPr>
          <a:xfrm>
            <a:off x="4693941" y="2377441"/>
            <a:ext cx="1728265" cy="1296987"/>
          </a:xfrm>
        </p:spPr>
        <p:txBody>
          <a:bodyPr/>
          <a:lstStyle>
            <a:lvl1pPr marL="0" indent="0">
              <a:buNone/>
              <a:defRPr sz="1800"/>
            </a:lvl1pPr>
          </a:lstStyle>
          <a:p>
            <a:endParaRPr lang="en-US"/>
          </a:p>
        </p:txBody>
      </p:sp>
      <p:sp>
        <p:nvSpPr>
          <p:cNvPr id="19" name="Picture Placeholder 15"/>
          <p:cNvSpPr>
            <a:spLocks noGrp="1"/>
          </p:cNvSpPr>
          <p:nvPr>
            <p:ph type="pic" sz="quarter" idx="16"/>
          </p:nvPr>
        </p:nvSpPr>
        <p:spPr>
          <a:xfrm>
            <a:off x="6556262" y="2377441"/>
            <a:ext cx="1728265" cy="1296987"/>
          </a:xfrm>
        </p:spPr>
        <p:txBody>
          <a:bodyPr/>
          <a:lstStyle>
            <a:lvl1pPr marL="0" indent="0">
              <a:buNone/>
              <a:defRPr sz="1800"/>
            </a:lvl1pPr>
          </a:lstStyle>
          <a:p>
            <a:endParaRPr lang="en-US"/>
          </a:p>
        </p:txBody>
      </p:sp>
      <p:sp>
        <p:nvSpPr>
          <p:cNvPr id="20" name="Picture Placeholder 15"/>
          <p:cNvSpPr>
            <a:spLocks noGrp="1"/>
          </p:cNvSpPr>
          <p:nvPr>
            <p:ph type="pic" sz="quarter" idx="17"/>
          </p:nvPr>
        </p:nvSpPr>
        <p:spPr>
          <a:xfrm>
            <a:off x="2831617" y="2377441"/>
            <a:ext cx="1728265" cy="1296987"/>
          </a:xfrm>
        </p:spPr>
        <p:txBody>
          <a:bodyPr/>
          <a:lstStyle>
            <a:lvl1pPr marL="0" indent="0">
              <a:buNone/>
              <a:defRPr sz="1800"/>
            </a:lvl1pPr>
          </a:lstStyle>
          <a:p>
            <a:endParaRPr lang="en-US"/>
          </a:p>
        </p:txBody>
      </p:sp>
      <p:sp>
        <p:nvSpPr>
          <p:cNvPr id="22" name="Picture Placeholder 15"/>
          <p:cNvSpPr>
            <a:spLocks noGrp="1"/>
          </p:cNvSpPr>
          <p:nvPr>
            <p:ph type="pic" sz="quarter" idx="18"/>
          </p:nvPr>
        </p:nvSpPr>
        <p:spPr>
          <a:xfrm>
            <a:off x="969278" y="2377441"/>
            <a:ext cx="1728265" cy="1296987"/>
          </a:xfrm>
        </p:spPr>
        <p:txBody>
          <a:bodyPr lIns="0" rIns="0"/>
          <a:lstStyle>
            <a:lvl1pPr marL="0" indent="0">
              <a:buNone/>
              <a:defRPr sz="1800"/>
            </a:lvl1pPr>
          </a:lstStyle>
          <a:p>
            <a:endParaRPr lang="en-US" dirty="0"/>
          </a:p>
        </p:txBody>
      </p:sp>
      <p:sp>
        <p:nvSpPr>
          <p:cNvPr id="2" name="Title 1"/>
          <p:cNvSpPr>
            <a:spLocks noGrp="1"/>
          </p:cNvSpPr>
          <p:nvPr>
            <p:ph type="title"/>
          </p:nvPr>
        </p:nvSpPr>
        <p:spPr>
          <a:xfrm>
            <a:off x="969264" y="1371600"/>
            <a:ext cx="7315200" cy="9144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pPr>
              <a:defRPr/>
            </a:pPr>
            <a:fld id="{4F3690E0-0F5A-B84B-AC7F-B136A283D5D7}" type="datetime3">
              <a:rPr lang="en-US" smtClean="0">
                <a:latin typeface="Gill Sans MT"/>
              </a:rPr>
              <a:pPr>
                <a:defRPr/>
              </a:pPr>
              <a:t>18 March 2016</a:t>
            </a:fld>
            <a:endParaRPr lang="fr-FR">
              <a:latin typeface="Gill Sans MT"/>
            </a:endParaRPr>
          </a:p>
        </p:txBody>
      </p:sp>
      <p:sp>
        <p:nvSpPr>
          <p:cNvPr id="4" name="Footer Placeholder 3"/>
          <p:cNvSpPr>
            <a:spLocks noGrp="1"/>
          </p:cNvSpPr>
          <p:nvPr>
            <p:ph type="ftr" sz="quarter" idx="11"/>
          </p:nvPr>
        </p:nvSpPr>
        <p:spPr/>
        <p:txBody>
          <a:bodyPr/>
          <a:lstStyle/>
          <a:p>
            <a:pPr>
              <a:defRPr/>
            </a:pPr>
            <a:r>
              <a:rPr lang="fr-FR" i="1">
                <a:solidFill>
                  <a:srgbClr val="D5EDF4"/>
                </a:solidFill>
                <a:latin typeface="Gill Sans"/>
                <a:cs typeface="Gill Sans"/>
              </a:rPr>
              <a:t>orcid</a:t>
            </a:r>
            <a:r>
              <a:rPr lang="fr-FR" i="1">
                <a:latin typeface="Gill Sans"/>
                <a:cs typeface="Gill Sans"/>
              </a:rPr>
              <a:t>.</a:t>
            </a:r>
            <a:r>
              <a:rPr lang="fr-FR" i="1">
                <a:solidFill>
                  <a:srgbClr val="2C7C9F"/>
                </a:solidFill>
                <a:latin typeface="Gill Sans"/>
                <a:cs typeface="Gill Sans"/>
              </a:rPr>
              <a:t>org</a:t>
            </a:r>
            <a:endParaRPr lang="fr-FR" i="1" dirty="0">
              <a:solidFill>
                <a:srgbClr val="2C7C9F"/>
              </a:solidFill>
              <a:latin typeface="Gill Sans"/>
              <a:cs typeface="Gill Sans"/>
            </a:endParaRPr>
          </a:p>
        </p:txBody>
      </p:sp>
      <p:sp>
        <p:nvSpPr>
          <p:cNvPr id="5" name="Slide Number Placeholder 4"/>
          <p:cNvSpPr>
            <a:spLocks noGrp="1"/>
          </p:cNvSpPr>
          <p:nvPr>
            <p:ph type="sldNum" sz="quarter" idx="12"/>
          </p:nvPr>
        </p:nvSpPr>
        <p:spPr/>
        <p:txBody>
          <a:bodyPr/>
          <a:lstStyle/>
          <a:p>
            <a:pPr>
              <a:defRPr/>
            </a:pPr>
            <a:fld id="{5F6087F1-0329-B24E-A6F7-8CF24DD82AC7}" type="slidenum">
              <a:rPr lang="fr-FR" smtClean="0">
                <a:latin typeface="Gill Sans MT"/>
              </a:rPr>
              <a:pPr>
                <a:defRPr/>
              </a:pPr>
              <a:t>‹#›</a:t>
            </a:fld>
            <a:endParaRPr lang="fr-FR" dirty="0">
              <a:latin typeface="Gill Sans MT"/>
            </a:endParaRPr>
          </a:p>
        </p:txBody>
      </p:sp>
      <p:pic>
        <p:nvPicPr>
          <p:cNvPr id="23"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90"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Placeholder 27"/>
          <p:cNvSpPr>
            <a:spLocks noGrp="1"/>
          </p:cNvSpPr>
          <p:nvPr>
            <p:ph type="body" sz="quarter" idx="20"/>
          </p:nvPr>
        </p:nvSpPr>
        <p:spPr>
          <a:xfrm>
            <a:off x="2833116"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30" name="Text Placeholder 27"/>
          <p:cNvSpPr>
            <a:spLocks noGrp="1"/>
          </p:cNvSpPr>
          <p:nvPr>
            <p:ph type="body" sz="quarter" idx="21"/>
          </p:nvPr>
        </p:nvSpPr>
        <p:spPr>
          <a:xfrm>
            <a:off x="4694682"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100986308"/>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90"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p>
            <a:r>
              <a:rPr lang="en-US"/>
              <a:t>Click to edit Master title style</a:t>
            </a:r>
            <a:endParaRPr lang="fr-FR"/>
          </a:p>
        </p:txBody>
      </p:sp>
      <p:sp>
        <p:nvSpPr>
          <p:cNvPr id="5" name="Date Placeholder 3"/>
          <p:cNvSpPr>
            <a:spLocks noGrp="1"/>
          </p:cNvSpPr>
          <p:nvPr>
            <p:ph type="dt" sz="half" idx="10"/>
          </p:nvPr>
        </p:nvSpPr>
        <p:spPr/>
        <p:txBody>
          <a:bodyPr/>
          <a:lstStyle>
            <a:lvl1pPr>
              <a:defRPr/>
            </a:lvl1pPr>
          </a:lstStyle>
          <a:p>
            <a:pPr>
              <a:defRPr/>
            </a:pPr>
            <a:fld id="{A039583F-99B0-C142-BBC9-9D7972F25A7A}" type="datetime3">
              <a:rPr lang="en-US" smtClean="0">
                <a:latin typeface="Gill Sans MT"/>
              </a:rPr>
              <a:pPr>
                <a:defRPr/>
              </a:pPr>
              <a:t>18 March 2016</a:t>
            </a:fld>
            <a:endParaRPr lang="fr-FR">
              <a:latin typeface="Gill Sans MT"/>
            </a:endParaRPr>
          </a:p>
        </p:txBody>
      </p:sp>
      <p:sp>
        <p:nvSpPr>
          <p:cNvPr id="6"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7" name="Slide Number Placeholder 5"/>
          <p:cNvSpPr>
            <a:spLocks noGrp="1"/>
          </p:cNvSpPr>
          <p:nvPr>
            <p:ph type="sldNum" sz="quarter" idx="12"/>
          </p:nvPr>
        </p:nvSpPr>
        <p:spPr/>
        <p:txBody>
          <a:bodyPr/>
          <a:lstStyle>
            <a:lvl1pPr>
              <a:defRPr/>
            </a:lvl1pPr>
          </a:lstStyle>
          <a:p>
            <a:pPr>
              <a:defRPr/>
            </a:pPr>
            <a:fld id="{4CBB45AB-352B-5141-BFA6-8E06FEEA804B}"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1751722246"/>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B4C4ACA-0D8C-1340-A75E-8201899E9484}" type="datetime3">
              <a:rPr lang="en-US" smtClean="0">
                <a:latin typeface="Gill Sans MT"/>
              </a:rPr>
              <a:pPr>
                <a:defRPr/>
              </a:pPr>
              <a:t>18 March 2016</a:t>
            </a:fld>
            <a:endParaRPr lang="fr-FR">
              <a:latin typeface="Gill Sans MT"/>
            </a:endParaRPr>
          </a:p>
        </p:txBody>
      </p:sp>
      <p:sp>
        <p:nvSpPr>
          <p:cNvPr id="3"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4" name="Slide Number Placeholder 5"/>
          <p:cNvSpPr>
            <a:spLocks noGrp="1"/>
          </p:cNvSpPr>
          <p:nvPr>
            <p:ph type="sldNum" sz="quarter" idx="12"/>
          </p:nvPr>
        </p:nvSpPr>
        <p:spPr/>
        <p:txBody>
          <a:bodyPr/>
          <a:lstStyle>
            <a:lvl1pPr>
              <a:defRPr/>
            </a:lvl1pPr>
          </a:lstStyle>
          <a:p>
            <a:pPr>
              <a:defRPr/>
            </a:pPr>
            <a:fld id="{F509E2BB-42F0-C64F-92BA-B29F38AD6CDE}"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2948135717"/>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69264" y="1371600"/>
            <a:ext cx="2743200" cy="1162051"/>
          </a:xfrm>
        </p:spPr>
        <p:txBody>
          <a:bodyPr lIns="0" rIns="0" anchor="b"/>
          <a:lstStyle>
            <a:lvl1pPr algn="l">
              <a:defRPr sz="2000" b="1"/>
            </a:lvl1pPr>
          </a:lstStyle>
          <a:p>
            <a:r>
              <a:rPr lang="en-US"/>
              <a:t>Click to edit Master title style</a:t>
            </a:r>
            <a:endParaRPr lang="fr-FR"/>
          </a:p>
        </p:txBody>
      </p:sp>
      <p:sp>
        <p:nvSpPr>
          <p:cNvPr id="3" name="Content Placeholder 2"/>
          <p:cNvSpPr>
            <a:spLocks noGrp="1"/>
          </p:cNvSpPr>
          <p:nvPr>
            <p:ph idx="1"/>
          </p:nvPr>
        </p:nvSpPr>
        <p:spPr>
          <a:xfrm>
            <a:off x="3895344" y="1371600"/>
            <a:ext cx="4389120" cy="4709160"/>
          </a:xfrm>
        </p:spPr>
        <p:txBody>
          <a:bodyPr lIns="0" rIns="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969264" y="2532888"/>
            <a:ext cx="2743200" cy="35478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2DD89E1-F1FD-A54E-8AA8-45088BA9E23B}" type="datetime3">
              <a:rPr lang="en-US" smtClean="0">
                <a:latin typeface="Gill Sans MT"/>
              </a:rPr>
              <a:pPr>
                <a:defRPr/>
              </a:pPr>
              <a:t>18 March 2016</a:t>
            </a:fld>
            <a:endParaRPr lang="fr-FR">
              <a:latin typeface="Gill Sans MT"/>
            </a:endParaRPr>
          </a:p>
        </p:txBody>
      </p:sp>
      <p:sp>
        <p:nvSpPr>
          <p:cNvPr id="6"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7" name="Slide Number Placeholder 5"/>
          <p:cNvSpPr>
            <a:spLocks noGrp="1"/>
          </p:cNvSpPr>
          <p:nvPr>
            <p:ph type="sldNum" sz="quarter" idx="12"/>
          </p:nvPr>
        </p:nvSpPr>
        <p:spPr/>
        <p:txBody>
          <a:bodyPr/>
          <a:lstStyle>
            <a:lvl1pPr>
              <a:defRPr/>
            </a:lvl1pPr>
          </a:lstStyle>
          <a:p>
            <a:pPr>
              <a:defRPr/>
            </a:pPr>
            <a:fld id="{AA3C7613-DBF7-E244-8FE1-5ECF54A4F127}" type="slidenum">
              <a:rPr lang="fr-FR">
                <a:latin typeface="Gill Sans MT"/>
              </a:rPr>
              <a:pPr>
                <a:defRPr/>
              </a:pPr>
              <a:t>‹#›</a:t>
            </a:fld>
            <a:endParaRPr lang="fr-FR">
              <a:latin typeface="Gill Sans MT"/>
            </a:endParaRPr>
          </a:p>
        </p:txBody>
      </p:sp>
      <p:pic>
        <p:nvPicPr>
          <p:cNvPr id="8" name="Picture 7"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90"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1683508"/>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endParaRPr lang="fr-FR"/>
          </a:p>
        </p:txBody>
      </p:sp>
      <p:sp>
        <p:nvSpPr>
          <p:cNvPr id="3" name="Picture Placeholder 2"/>
          <p:cNvSpPr>
            <a:spLocks noGrp="1"/>
          </p:cNvSpPr>
          <p:nvPr>
            <p:ph type="pic" idx="1"/>
          </p:nvPr>
        </p:nvSpPr>
        <p:spPr>
          <a:xfrm>
            <a:off x="1792224" y="1371600"/>
            <a:ext cx="5486400" cy="335584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Text Placeholder 3"/>
          <p:cNvSpPr>
            <a:spLocks noGrp="1"/>
          </p:cNvSpPr>
          <p:nvPr>
            <p:ph type="body" sz="half" idx="2"/>
          </p:nvPr>
        </p:nvSpPr>
        <p:spPr>
          <a:xfrm>
            <a:off x="1792288" y="5367363"/>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p:cNvSpPr>
            <a:spLocks noGrp="1"/>
          </p:cNvSpPr>
          <p:nvPr>
            <p:ph type="dt" sz="half" idx="10"/>
          </p:nvPr>
        </p:nvSpPr>
        <p:spPr/>
        <p:txBody>
          <a:bodyPr/>
          <a:lstStyle>
            <a:lvl1pPr>
              <a:defRPr/>
            </a:lvl1pPr>
          </a:lstStyle>
          <a:p>
            <a:pPr>
              <a:defRPr/>
            </a:pPr>
            <a:fld id="{55887386-9A41-C545-888E-950321F88B2C}" type="datetime3">
              <a:rPr lang="en-US" smtClean="0">
                <a:latin typeface="Gill Sans MT"/>
              </a:rPr>
              <a:pPr>
                <a:defRPr/>
              </a:pPr>
              <a:t>18 March 2016</a:t>
            </a:fld>
            <a:endParaRPr lang="fr-FR">
              <a:latin typeface="Gill Sans MT"/>
            </a:endParaRPr>
          </a:p>
        </p:txBody>
      </p:sp>
      <p:sp>
        <p:nvSpPr>
          <p:cNvPr id="6"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7" name="Slide Number Placeholder 5"/>
          <p:cNvSpPr>
            <a:spLocks noGrp="1"/>
          </p:cNvSpPr>
          <p:nvPr>
            <p:ph type="sldNum" sz="quarter" idx="12"/>
          </p:nvPr>
        </p:nvSpPr>
        <p:spPr/>
        <p:txBody>
          <a:bodyPr/>
          <a:lstStyle>
            <a:lvl1pPr>
              <a:defRPr/>
            </a:lvl1pPr>
          </a:lstStyle>
          <a:p>
            <a:pPr>
              <a:defRPr/>
            </a:pPr>
            <a:fld id="{BB58F0AA-4B8D-8C45-BD6F-E4CBCF2178D2}" type="slidenum">
              <a:rPr lang="fr-FR">
                <a:latin typeface="Gill Sans MT"/>
              </a:rPr>
              <a:pPr>
                <a:defRPr/>
              </a:pPr>
              <a:t>‹#›</a:t>
            </a:fld>
            <a:endParaRPr lang="fr-FR">
              <a:latin typeface="Gill Sans MT"/>
            </a:endParaRPr>
          </a:p>
        </p:txBody>
      </p:sp>
      <p:pic>
        <p:nvPicPr>
          <p:cNvPr id="8"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90"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210930"/>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90"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p>
            <a:r>
              <a:rPr lang="en-US"/>
              <a:t>Click to edit Master title style</a:t>
            </a:r>
            <a:endParaRPr lang="fr-FR"/>
          </a:p>
        </p:txBody>
      </p:sp>
      <p:sp>
        <p:nvSpPr>
          <p:cNvPr id="3" name="Vertical Text Placeholder 2"/>
          <p:cNvSpPr>
            <a:spLocks noGrp="1"/>
          </p:cNvSpPr>
          <p:nvPr>
            <p:ph type="body" orient="vert" idx="1"/>
          </p:nvPr>
        </p:nvSpPr>
        <p:spPr>
          <a:xfrm>
            <a:off x="969264" y="2377440"/>
            <a:ext cx="7315200" cy="3703320"/>
          </a:xfrm>
        </p:spPr>
        <p:txBody>
          <a:bodyPr vert="eaVert" l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Date Placeholder 3"/>
          <p:cNvSpPr>
            <a:spLocks noGrp="1"/>
          </p:cNvSpPr>
          <p:nvPr>
            <p:ph type="dt" sz="half" idx="10"/>
          </p:nvPr>
        </p:nvSpPr>
        <p:spPr/>
        <p:txBody>
          <a:bodyPr/>
          <a:lstStyle>
            <a:lvl1pPr>
              <a:defRPr/>
            </a:lvl1pPr>
          </a:lstStyle>
          <a:p>
            <a:pPr>
              <a:defRPr/>
            </a:pPr>
            <a:fld id="{1EB2DE2E-9FE0-4A46-BB0C-02D787DC590A}"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8" name="Slide Number Placeholder 5"/>
          <p:cNvSpPr>
            <a:spLocks noGrp="1"/>
          </p:cNvSpPr>
          <p:nvPr>
            <p:ph type="sldNum" sz="quarter" idx="12"/>
          </p:nvPr>
        </p:nvSpPr>
        <p:spPr/>
        <p:txBody>
          <a:bodyPr/>
          <a:lstStyle>
            <a:lvl1pPr>
              <a:defRPr/>
            </a:lvl1pPr>
          </a:lstStyle>
          <a:p>
            <a:pPr>
              <a:defRPr/>
            </a:pPr>
            <a:fld id="{10E5BDDD-1A45-B942-9400-0A27E4316717}"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1410679285"/>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90" y="260352"/>
            <a:ext cx="1990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565392" y="1371600"/>
            <a:ext cx="1719072" cy="4709160"/>
          </a:xfrm>
        </p:spPr>
        <p:txBody>
          <a:bodyPr vert="eaVert" tIns="0" bIns="0"/>
          <a:lstStyle/>
          <a:p>
            <a:r>
              <a:rPr lang="en-US" dirty="0"/>
              <a:t>Click to edit Master title style</a:t>
            </a:r>
            <a:endParaRPr lang="fr-FR" dirty="0"/>
          </a:p>
        </p:txBody>
      </p:sp>
      <p:sp>
        <p:nvSpPr>
          <p:cNvPr id="3" name="Vertical Text Placeholder 2"/>
          <p:cNvSpPr>
            <a:spLocks noGrp="1"/>
          </p:cNvSpPr>
          <p:nvPr>
            <p:ph type="body" orient="vert" idx="1"/>
          </p:nvPr>
        </p:nvSpPr>
        <p:spPr>
          <a:xfrm>
            <a:off x="969264" y="1371600"/>
            <a:ext cx="5504688" cy="4709160"/>
          </a:xfrm>
        </p:spPr>
        <p:txBody>
          <a:bodyPr vert="eaVert" t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Date Placeholder 3"/>
          <p:cNvSpPr>
            <a:spLocks noGrp="1"/>
          </p:cNvSpPr>
          <p:nvPr>
            <p:ph type="dt" sz="half" idx="10"/>
          </p:nvPr>
        </p:nvSpPr>
        <p:spPr/>
        <p:txBody>
          <a:bodyPr/>
          <a:lstStyle>
            <a:lvl1pPr>
              <a:defRPr/>
            </a:lvl1pPr>
          </a:lstStyle>
          <a:p>
            <a:pPr>
              <a:defRPr/>
            </a:pPr>
            <a:fld id="{EB79830A-77C7-F147-88E1-B3B9212B6E42}"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8" name="Slide Number Placeholder 5"/>
          <p:cNvSpPr>
            <a:spLocks noGrp="1"/>
          </p:cNvSpPr>
          <p:nvPr>
            <p:ph type="sldNum" sz="quarter" idx="12"/>
          </p:nvPr>
        </p:nvSpPr>
        <p:spPr/>
        <p:txBody>
          <a:bodyPr/>
          <a:lstStyle>
            <a:lvl1pPr>
              <a:defRPr/>
            </a:lvl1pPr>
          </a:lstStyle>
          <a:p>
            <a:pPr>
              <a:defRPr/>
            </a:pPr>
            <a:fld id="{9F6B46C1-1D14-6E49-A4D1-87B449D7B63E}"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2736906105"/>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11" name="Picture 10" descr="BackgroundID.psd"/>
          <p:cNvPicPr>
            <a:picLocks noChangeAspect="1"/>
          </p:cNvPicPr>
          <p:nvPr userDrawn="1"/>
        </p:nvPicPr>
        <p:blipFill>
          <a:blip r:embed="rId3" cstate="email">
            <a:alphaModFix amt="14000"/>
            <a:extLst>
              <a:ext uri="{28A0092B-C50C-407E-A947-70E740481C1C}">
                <a14:useLocalDpi xmlns:a14="http://schemas.microsoft.com/office/drawing/2010/main" val="0"/>
              </a:ext>
            </a:extLst>
          </a:blip>
          <a:stretch>
            <a:fillRect/>
          </a:stretch>
        </p:blipFill>
        <p:spPr>
          <a:xfrm>
            <a:off x="5738684" y="188571"/>
            <a:ext cx="3295996" cy="3696393"/>
          </a:xfrm>
          <a:prstGeom prst="rect">
            <a:avLst/>
          </a:prstGeom>
        </p:spPr>
      </p:pic>
      <p:pic>
        <p:nvPicPr>
          <p:cNvPr id="4" name="Picture 6" descr="C:\Users\videlizard\Pictures\logo.png"/>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395288" y="454027"/>
            <a:ext cx="2972816" cy="1384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95920" y="2276871"/>
            <a:ext cx="4464620" cy="1080151"/>
          </a:xfrm>
        </p:spPr>
        <p:txBody>
          <a:bodyPr>
            <a:normAutofit/>
          </a:bodyPr>
          <a:lstStyle>
            <a:lvl1pPr algn="l">
              <a:lnSpc>
                <a:spcPct val="80000"/>
              </a:lnSpc>
              <a:defRPr sz="4800" b="0" i="0">
                <a:solidFill>
                  <a:schemeClr val="bg1"/>
                </a:solidFill>
                <a:latin typeface="+mn-lt"/>
                <a:cs typeface="Gill Sans Light"/>
              </a:defRPr>
            </a:lvl1pPr>
          </a:lstStyle>
          <a:p>
            <a:r>
              <a:rPr lang="en-US" dirty="0"/>
              <a:t>Click to edit Master title style</a:t>
            </a:r>
            <a:endParaRPr lang="fr-FR" dirty="0"/>
          </a:p>
        </p:txBody>
      </p:sp>
      <p:sp>
        <p:nvSpPr>
          <p:cNvPr id="3" name="Subtitle 2"/>
          <p:cNvSpPr>
            <a:spLocks noGrp="1"/>
          </p:cNvSpPr>
          <p:nvPr>
            <p:ph type="subTitle" idx="1"/>
          </p:nvPr>
        </p:nvSpPr>
        <p:spPr>
          <a:xfrm>
            <a:off x="3995920" y="3429004"/>
            <a:ext cx="4464620" cy="1368191"/>
          </a:xfrm>
        </p:spPr>
        <p:txBody>
          <a:bodyPr>
            <a:normAutofit/>
          </a:bodyPr>
          <a:lstStyle>
            <a:lvl1pPr marL="0" indent="0" algn="l">
              <a:lnSpc>
                <a:spcPct val="80000"/>
              </a:lnSpc>
              <a:buNone/>
              <a:defRPr sz="2000" b="0" i="0">
                <a:solidFill>
                  <a:schemeClr val="bg1"/>
                </a:solidFill>
                <a:latin typeface="Gill Sans Light"/>
                <a:cs typeface="Gill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fr-FR" dirty="0"/>
          </a:p>
        </p:txBody>
      </p:sp>
      <p:sp>
        <p:nvSpPr>
          <p:cNvPr id="6" name="Date Placeholder 3"/>
          <p:cNvSpPr>
            <a:spLocks noGrp="1"/>
          </p:cNvSpPr>
          <p:nvPr>
            <p:ph type="dt" sz="half" idx="10"/>
          </p:nvPr>
        </p:nvSpPr>
        <p:spPr/>
        <p:txBody>
          <a:bodyPr/>
          <a:lstStyle>
            <a:lvl1pPr>
              <a:defRPr/>
            </a:lvl1pPr>
          </a:lstStyle>
          <a:p>
            <a:pPr>
              <a:defRPr/>
            </a:pPr>
            <a:fld id="{26EDE36C-6FE7-F04B-9AFC-C242801FD04F}"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sz="1800" b="0" i="1">
                <a:solidFill>
                  <a:schemeClr val="bg2"/>
                </a:solidFill>
                <a:latin typeface="Gill Sans"/>
                <a:cs typeface="Gill Sans"/>
              </a:defRPr>
            </a:lvl1pPr>
          </a:lstStyle>
          <a:p>
            <a:pPr>
              <a:defRPr/>
            </a:pPr>
            <a:r>
              <a:rPr lang="fr-FR" dirty="0" err="1">
                <a:solidFill>
                  <a:srgbClr val="D5EDF4"/>
                </a:solidFill>
              </a:rPr>
              <a:t>orcid.</a:t>
            </a:r>
            <a:r>
              <a:rPr lang="fr-FR" dirty="0" err="1">
                <a:solidFill>
                  <a:srgbClr val="2C7C9F"/>
                </a:solidFill>
              </a:rPr>
              <a:t>org</a:t>
            </a:r>
            <a:endParaRPr lang="fr-FR" dirty="0">
              <a:solidFill>
                <a:srgbClr val="2C7C9F"/>
              </a:solidFill>
            </a:endParaRPr>
          </a:p>
        </p:txBody>
      </p:sp>
      <p:sp>
        <p:nvSpPr>
          <p:cNvPr id="8" name="Slide Number Placeholder 5"/>
          <p:cNvSpPr>
            <a:spLocks noGrp="1"/>
          </p:cNvSpPr>
          <p:nvPr>
            <p:ph type="sldNum" sz="quarter" idx="12"/>
          </p:nvPr>
        </p:nvSpPr>
        <p:spPr/>
        <p:txBody>
          <a:bodyPr/>
          <a:lstStyle>
            <a:lvl1pPr>
              <a:defRPr/>
            </a:lvl1pPr>
          </a:lstStyle>
          <a:p>
            <a:pPr>
              <a:defRPr/>
            </a:pPr>
            <a:fld id="{DE491FF1-2DE7-1B44-BCF6-E26C6F71C7A8}" type="slidenum">
              <a:rPr lang="fr-FR">
                <a:latin typeface="Gill Sans MT"/>
              </a:rPr>
              <a:pPr>
                <a:defRPr/>
              </a:pPr>
              <a:t>‹#›</a:t>
            </a:fld>
            <a:endParaRPr lang="fr-FR">
              <a:latin typeface="Gill Sans MT"/>
            </a:endParaRPr>
          </a:p>
        </p:txBody>
      </p:sp>
      <p:sp>
        <p:nvSpPr>
          <p:cNvPr id="19" name="TextBox 18"/>
          <p:cNvSpPr txBox="1"/>
          <p:nvPr userDrawn="1"/>
        </p:nvSpPr>
        <p:spPr>
          <a:xfrm>
            <a:off x="7740440" y="6309400"/>
            <a:ext cx="1044176" cy="400110"/>
          </a:xfrm>
          <a:prstGeom prst="rect">
            <a:avLst/>
          </a:prstGeom>
          <a:noFill/>
        </p:spPr>
        <p:txBody>
          <a:bodyPr wrap="none" rtlCol="0">
            <a:spAutoFit/>
          </a:bodyPr>
          <a:lstStyle/>
          <a:p>
            <a:pPr>
              <a:defRPr/>
            </a:pPr>
            <a:r>
              <a:rPr lang="fr-FR" sz="2000" i="1" dirty="0" err="1">
                <a:solidFill>
                  <a:srgbClr val="D5EDF4"/>
                </a:solidFill>
                <a:latin typeface="Gill Sans"/>
                <a:cs typeface="Gill Sans"/>
              </a:rPr>
              <a:t>orcid</a:t>
            </a:r>
            <a:r>
              <a:rPr lang="fr-FR" sz="2000" i="1" dirty="0" err="1">
                <a:solidFill>
                  <a:prstClr val="black"/>
                </a:solidFill>
                <a:latin typeface="Gill Sans"/>
                <a:cs typeface="Gill Sans"/>
              </a:rPr>
              <a:t>.</a:t>
            </a:r>
            <a:r>
              <a:rPr lang="fr-FR" sz="2000" i="1" dirty="0" err="1">
                <a:solidFill>
                  <a:srgbClr val="2C7C9F"/>
                </a:solidFill>
                <a:latin typeface="Gill Sans"/>
                <a:cs typeface="Gill Sans"/>
              </a:rPr>
              <a:t>org</a:t>
            </a:r>
            <a:endParaRPr lang="fr-FR" i="1" dirty="0">
              <a:solidFill>
                <a:srgbClr val="2C7C9F"/>
              </a:solidFill>
              <a:latin typeface="Gill Sans"/>
              <a:cs typeface="Gill Sans"/>
            </a:endParaRPr>
          </a:p>
        </p:txBody>
      </p:sp>
    </p:spTree>
    <p:extLst>
      <p:ext uri="{BB962C8B-B14F-4D97-AF65-F5344CB8AC3E}">
        <p14:creationId xmlns:p14="http://schemas.microsoft.com/office/powerpoint/2010/main" val="2529641415"/>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57" y="260353"/>
            <a:ext cx="1486408" cy="69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lvl1pPr>
              <a:defRPr>
                <a:solidFill>
                  <a:schemeClr val="bg1"/>
                </a:solidFill>
              </a:defRPr>
            </a:lvl1pPr>
          </a:lstStyle>
          <a:p>
            <a:r>
              <a:rPr lang="en-US" dirty="0"/>
              <a:t>Click to edit Master title style</a:t>
            </a:r>
            <a:endParaRPr lang="fr-FR" dirty="0"/>
          </a:p>
        </p:txBody>
      </p:sp>
      <p:sp>
        <p:nvSpPr>
          <p:cNvPr id="3" name="Content Placeholder 2"/>
          <p:cNvSpPr>
            <a:spLocks noGrp="1"/>
          </p:cNvSpPr>
          <p:nvPr>
            <p:ph idx="1"/>
          </p:nvPr>
        </p:nvSpPr>
        <p:spPr>
          <a:xfrm>
            <a:off x="969264" y="2377440"/>
            <a:ext cx="7315200" cy="3703320"/>
          </a:xfrm>
        </p:spPr>
        <p:txBody>
          <a:bodyPr lIns="0" rIns="0"/>
          <a:lstStyle>
            <a:lvl1pPr>
              <a:defRPr>
                <a:solidFill>
                  <a:srgbClr val="FFFFFF"/>
                </a:solidFill>
              </a:defRPr>
            </a:lvl1pPr>
            <a:lvl2pPr>
              <a:defRPr>
                <a:solidFill>
                  <a:schemeClr val="bg2"/>
                </a:solidFill>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6" name="Date Placeholder 3"/>
          <p:cNvSpPr>
            <a:spLocks noGrp="1"/>
          </p:cNvSpPr>
          <p:nvPr>
            <p:ph type="dt" sz="half" idx="10"/>
          </p:nvPr>
        </p:nvSpPr>
        <p:spPr/>
        <p:txBody>
          <a:bodyPr/>
          <a:lstStyle>
            <a:lvl1pPr>
              <a:defRPr/>
            </a:lvl1pPr>
          </a:lstStyle>
          <a:p>
            <a:pPr>
              <a:defRPr/>
            </a:pPr>
            <a:fld id="{2F276A15-4603-D14E-BF09-B62FD9C1E302}"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8" name="Slide Number Placeholder 5"/>
          <p:cNvSpPr>
            <a:spLocks noGrp="1"/>
          </p:cNvSpPr>
          <p:nvPr>
            <p:ph type="sldNum" sz="quarter" idx="12"/>
          </p:nvPr>
        </p:nvSpPr>
        <p:spPr/>
        <p:txBody>
          <a:bodyPr/>
          <a:lstStyle>
            <a:lvl1pPr>
              <a:defRPr/>
            </a:lvl1pPr>
          </a:lstStyle>
          <a:p>
            <a:pPr>
              <a:defRPr/>
            </a:pPr>
            <a:fld id="{F71CBF9F-B6C0-8A47-A016-38C8DF6FB6EB}"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326966603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6" name="Picture Placeholder 25"/>
          <p:cNvSpPr>
            <a:spLocks noGrp="1"/>
          </p:cNvSpPr>
          <p:nvPr>
            <p:ph type="pic" sz="quarter" idx="13"/>
          </p:nvPr>
        </p:nvSpPr>
        <p:spPr>
          <a:xfrm>
            <a:off x="969270" y="4069080"/>
            <a:ext cx="7343775" cy="2016125"/>
          </a:xfrm>
          <a:ln w="25400">
            <a:noFill/>
          </a:ln>
        </p:spPr>
        <p:txBody>
          <a:bodyPr lIns="0" rIns="0">
            <a:normAutofit/>
          </a:bodyPr>
          <a:lstStyle/>
          <a:p>
            <a:endParaRPr lang="en-US"/>
          </a:p>
        </p:txBody>
      </p:sp>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57" y="260353"/>
            <a:ext cx="1486408" cy="69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nchor="b"/>
          <a:lstStyle>
            <a:lvl1pPr algn="l">
              <a:defRPr sz="4400" b="0" cap="none">
                <a:solidFill>
                  <a:srgbClr val="FFFFFF"/>
                </a:solidFill>
                <a:latin typeface="+mn-lt"/>
              </a:defRPr>
            </a:lvl1pPr>
          </a:lstStyle>
          <a:p>
            <a:r>
              <a:rPr lang="en-US" dirty="0"/>
              <a:t>Click to edit Master title style</a:t>
            </a:r>
            <a:endParaRPr lang="fr-FR" dirty="0"/>
          </a:p>
        </p:txBody>
      </p:sp>
      <p:sp>
        <p:nvSpPr>
          <p:cNvPr id="3" name="Text Placeholder 2"/>
          <p:cNvSpPr>
            <a:spLocks noGrp="1"/>
          </p:cNvSpPr>
          <p:nvPr>
            <p:ph type="body" idx="1"/>
          </p:nvPr>
        </p:nvSpPr>
        <p:spPr>
          <a:xfrm>
            <a:off x="969264" y="2377440"/>
            <a:ext cx="7315200" cy="1600200"/>
          </a:xfrm>
        </p:spPr>
        <p:txBody>
          <a:bodyPr lIns="0" rIns="0" anchor="t">
            <a:normAutofit/>
          </a:bodyPr>
          <a:lstStyle>
            <a:lvl1pPr marL="0" indent="0">
              <a:buNone/>
              <a:defRPr sz="24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Date Placeholder 3"/>
          <p:cNvSpPr>
            <a:spLocks noGrp="1"/>
          </p:cNvSpPr>
          <p:nvPr>
            <p:ph type="dt" sz="half" idx="10"/>
          </p:nvPr>
        </p:nvSpPr>
        <p:spPr>
          <a:xfrm>
            <a:off x="179390" y="6356352"/>
            <a:ext cx="2133600" cy="365125"/>
          </a:xfrm>
        </p:spPr>
        <p:txBody>
          <a:bodyPr/>
          <a:lstStyle>
            <a:lvl1pPr>
              <a:defRPr/>
            </a:lvl1pPr>
          </a:lstStyle>
          <a:p>
            <a:pPr>
              <a:defRPr/>
            </a:pPr>
            <a:fld id="{415E25BB-94FB-A34B-9560-01CADAF0965E}"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sz="2000"/>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8" name="Slide Number Placeholder 5"/>
          <p:cNvSpPr>
            <a:spLocks noGrp="1"/>
          </p:cNvSpPr>
          <p:nvPr>
            <p:ph type="sldNum" sz="quarter" idx="12"/>
          </p:nvPr>
        </p:nvSpPr>
        <p:spPr>
          <a:xfrm>
            <a:off x="6876320" y="6356352"/>
            <a:ext cx="2133600" cy="365125"/>
          </a:xfrm>
        </p:spPr>
        <p:txBody>
          <a:bodyPr/>
          <a:lstStyle>
            <a:lvl1pPr>
              <a:defRPr/>
            </a:lvl1pPr>
          </a:lstStyle>
          <a:p>
            <a:pPr>
              <a:defRPr/>
            </a:pPr>
            <a:fld id="{F669AF94-2F37-4140-A116-391BF7DACDE6}" type="slidenum">
              <a:rPr lang="fr-FR">
                <a:latin typeface="Gill Sans MT"/>
              </a:rPr>
              <a:pPr>
                <a:defRPr/>
              </a:pPr>
              <a:t>‹#›</a:t>
            </a:fld>
            <a:endParaRPr lang="fr-FR">
              <a:latin typeface="Gill Sans MT"/>
            </a:endParaRPr>
          </a:p>
        </p:txBody>
      </p:sp>
      <p:sp>
        <p:nvSpPr>
          <p:cNvPr id="18" name="Action Button: Back or Previous 17">
            <a:hlinkClick r:id="" action="ppaction://hlinkshowjump?jump=previousslide" highlightClick="1"/>
          </p:cNvPr>
          <p:cNvSpPr/>
          <p:nvPr userDrawn="1"/>
        </p:nvSpPr>
        <p:spPr>
          <a:xfrm>
            <a:off x="229643" y="3625597"/>
            <a:ext cx="285750" cy="285751"/>
          </a:xfrm>
          <a:prstGeom prst="actionButtonBackPreviou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latin typeface="Gill Sans MT"/>
            </a:endParaRPr>
          </a:p>
        </p:txBody>
      </p:sp>
      <p:sp useBgFill="1">
        <p:nvSpPr>
          <p:cNvPr id="19" name="Action Button: Custom 18">
            <a:hlinkClick r:id="" action="ppaction://hlinkshowjump?jump=nextslide" highlightClick="1"/>
          </p:cNvPr>
          <p:cNvSpPr/>
          <p:nvPr userDrawn="1"/>
        </p:nvSpPr>
        <p:spPr>
          <a:xfrm flipV="1">
            <a:off x="8659268" y="3625597"/>
            <a:ext cx="214312" cy="285751"/>
          </a:xfrm>
          <a:prstGeom prst="actionButtonBlank">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latin typeface="Gill Sans MT"/>
            </a:endParaRPr>
          </a:p>
        </p:txBody>
      </p:sp>
    </p:spTree>
    <p:extLst>
      <p:ext uri="{BB962C8B-B14F-4D97-AF65-F5344CB8AC3E}">
        <p14:creationId xmlns:p14="http://schemas.microsoft.com/office/powerpoint/2010/main" val="599034967"/>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56" y="260353"/>
            <a:ext cx="1486408" cy="69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p>
            <a:r>
              <a:rPr lang="en-US" dirty="0"/>
              <a:t>Click to edit Master title style</a:t>
            </a:r>
            <a:endParaRPr lang="fr-FR" dirty="0"/>
          </a:p>
        </p:txBody>
      </p:sp>
      <p:sp>
        <p:nvSpPr>
          <p:cNvPr id="3" name="Content Placeholder 2"/>
          <p:cNvSpPr>
            <a:spLocks noGrp="1"/>
          </p:cNvSpPr>
          <p:nvPr>
            <p:ph sz="half" idx="1"/>
          </p:nvPr>
        </p:nvSpPr>
        <p:spPr>
          <a:xfrm>
            <a:off x="971500" y="2377440"/>
            <a:ext cx="3566160" cy="3705304"/>
          </a:xfrm>
        </p:spPr>
        <p:txBody>
          <a:bodyPr lIns="0" rIns="0"/>
          <a:lstStyle>
            <a:lvl1pPr>
              <a:defRPr sz="2800">
                <a:solidFill>
                  <a:schemeClr val="bg1"/>
                </a:solidFill>
              </a:defRPr>
            </a:lvl1pPr>
            <a:lvl2pPr>
              <a:defRPr sz="2400">
                <a:solidFill>
                  <a:schemeClr val="bg1"/>
                </a:solidFill>
              </a:defRPr>
            </a:lvl2pPr>
            <a:lvl3pPr>
              <a:defRPr sz="2000">
                <a:solidFill>
                  <a:schemeClr val="bg2"/>
                </a:solidFill>
              </a:defRPr>
            </a:lvl3pPr>
            <a:lvl4pPr>
              <a:defRPr sz="1800">
                <a:solidFill>
                  <a:schemeClr val="bg2"/>
                </a:solidFill>
              </a:defRPr>
            </a:lvl4pPr>
            <a:lvl5pPr>
              <a:defRPr sz="1800">
                <a:solidFill>
                  <a:schemeClr val="bg2"/>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Content Placeholder 3"/>
          <p:cNvSpPr>
            <a:spLocks noGrp="1"/>
          </p:cNvSpPr>
          <p:nvPr>
            <p:ph sz="half" idx="2"/>
          </p:nvPr>
        </p:nvSpPr>
        <p:spPr>
          <a:xfrm>
            <a:off x="4716020" y="2377440"/>
            <a:ext cx="3566160" cy="3705304"/>
          </a:xfrm>
        </p:spPr>
        <p:txBody>
          <a:bodyPr lIns="0" rIns="0"/>
          <a:lstStyle>
            <a:lvl1pPr>
              <a:defRPr sz="2800">
                <a:solidFill>
                  <a:schemeClr val="bg1"/>
                </a:solidFill>
              </a:defRPr>
            </a:lvl1pPr>
            <a:lvl2pPr>
              <a:defRPr sz="2400">
                <a:solidFill>
                  <a:schemeClr val="bg1"/>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7" name="Date Placeholder 3"/>
          <p:cNvSpPr>
            <a:spLocks noGrp="1"/>
          </p:cNvSpPr>
          <p:nvPr>
            <p:ph type="dt" sz="half" idx="10"/>
          </p:nvPr>
        </p:nvSpPr>
        <p:spPr/>
        <p:txBody>
          <a:bodyPr/>
          <a:lstStyle>
            <a:lvl1pPr>
              <a:defRPr/>
            </a:lvl1pPr>
          </a:lstStyle>
          <a:p>
            <a:pPr>
              <a:defRPr/>
            </a:pPr>
            <a:fld id="{9267131B-5616-BF43-BF80-4ACFAC3E1035}" type="datetime3">
              <a:rPr lang="en-US" smtClean="0">
                <a:latin typeface="Gill Sans MT"/>
              </a:rPr>
              <a:pPr>
                <a:defRPr/>
              </a:pPr>
              <a:t>18 March 2016</a:t>
            </a:fld>
            <a:endParaRPr lang="fr-FR">
              <a:latin typeface="Gill Sans MT"/>
            </a:endParaRPr>
          </a:p>
        </p:txBody>
      </p:sp>
      <p:sp>
        <p:nvSpPr>
          <p:cNvPr id="8"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9" name="Slide Number Placeholder 5"/>
          <p:cNvSpPr>
            <a:spLocks noGrp="1"/>
          </p:cNvSpPr>
          <p:nvPr>
            <p:ph type="sldNum" sz="quarter" idx="12"/>
          </p:nvPr>
        </p:nvSpPr>
        <p:spPr/>
        <p:txBody>
          <a:bodyPr/>
          <a:lstStyle>
            <a:lvl1pPr>
              <a:defRPr/>
            </a:lvl1pPr>
          </a:lstStyle>
          <a:p>
            <a:pPr>
              <a:defRPr/>
            </a:pPr>
            <a:fld id="{DC880BAE-47D0-9948-98B5-6632034C9825}"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4039776372"/>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57" y="260353"/>
            <a:ext cx="1486408" cy="69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lvl1pPr>
              <a:defRPr/>
            </a:lvl1pPr>
          </a:lstStyle>
          <a:p>
            <a:r>
              <a:rPr lang="en-US"/>
              <a:t>Click to edit Master title style</a:t>
            </a:r>
            <a:endParaRPr lang="fr-FR"/>
          </a:p>
        </p:txBody>
      </p:sp>
      <p:sp>
        <p:nvSpPr>
          <p:cNvPr id="3" name="Text Placeholder 2"/>
          <p:cNvSpPr>
            <a:spLocks noGrp="1"/>
          </p:cNvSpPr>
          <p:nvPr>
            <p:ph type="body" idx="1"/>
          </p:nvPr>
        </p:nvSpPr>
        <p:spPr>
          <a:xfrm>
            <a:off x="969264" y="2377441"/>
            <a:ext cx="3566160" cy="639763"/>
          </a:xfrm>
        </p:spPr>
        <p:txBody>
          <a:bodyPr lIns="0" rIns="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969264" y="3023401"/>
            <a:ext cx="3566160" cy="3063240"/>
          </a:xfrm>
        </p:spPr>
        <p:txBody>
          <a:bodyPr lIns="0" rIns="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5" name="Text Placeholder 4"/>
          <p:cNvSpPr>
            <a:spLocks noGrp="1"/>
          </p:cNvSpPr>
          <p:nvPr>
            <p:ph type="body" sz="quarter" idx="3"/>
          </p:nvPr>
        </p:nvSpPr>
        <p:spPr>
          <a:xfrm>
            <a:off x="4718304" y="2377441"/>
            <a:ext cx="3566160" cy="639763"/>
          </a:xfrm>
        </p:spPr>
        <p:txBody>
          <a:bodyPr lIns="0" rIns="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18304" y="3023401"/>
            <a:ext cx="3566160" cy="30632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9" name="Date Placeholder 3"/>
          <p:cNvSpPr>
            <a:spLocks noGrp="1"/>
          </p:cNvSpPr>
          <p:nvPr>
            <p:ph type="dt" sz="half" idx="10"/>
          </p:nvPr>
        </p:nvSpPr>
        <p:spPr/>
        <p:txBody>
          <a:bodyPr/>
          <a:lstStyle>
            <a:lvl1pPr>
              <a:defRPr/>
            </a:lvl1pPr>
          </a:lstStyle>
          <a:p>
            <a:pPr>
              <a:defRPr/>
            </a:pPr>
            <a:fld id="{2771E657-C25C-D04D-8DB6-F36E92B6715D}" type="datetime3">
              <a:rPr lang="en-US" smtClean="0">
                <a:latin typeface="Gill Sans MT"/>
              </a:rPr>
              <a:pPr>
                <a:defRPr/>
              </a:pPr>
              <a:t>18 March 2016</a:t>
            </a:fld>
            <a:endParaRPr lang="fr-FR">
              <a:latin typeface="Gill Sans MT"/>
            </a:endParaRPr>
          </a:p>
        </p:txBody>
      </p:sp>
      <p:sp>
        <p:nvSpPr>
          <p:cNvPr id="10"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11" name="Slide Number Placeholder 5"/>
          <p:cNvSpPr>
            <a:spLocks noGrp="1"/>
          </p:cNvSpPr>
          <p:nvPr>
            <p:ph type="sldNum" sz="quarter" idx="12"/>
          </p:nvPr>
        </p:nvSpPr>
        <p:spPr/>
        <p:txBody>
          <a:bodyPr/>
          <a:lstStyle>
            <a:lvl1pPr>
              <a:defRPr/>
            </a:lvl1pPr>
          </a:lstStyle>
          <a:p>
            <a:pPr>
              <a:defRPr/>
            </a:pPr>
            <a:fld id="{626BA2F4-0943-644E-9329-59FA3C3FB55E}"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3183146257"/>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ictures w/Captions">
    <p:spTree>
      <p:nvGrpSpPr>
        <p:cNvPr id="1" name=""/>
        <p:cNvGrpSpPr/>
        <p:nvPr/>
      </p:nvGrpSpPr>
      <p:grpSpPr>
        <a:xfrm>
          <a:off x="0" y="0"/>
          <a:ext cx="0" cy="0"/>
          <a:chOff x="0" y="0"/>
          <a:chExt cx="0" cy="0"/>
        </a:xfrm>
      </p:grpSpPr>
      <p:sp>
        <p:nvSpPr>
          <p:cNvPr id="31" name="Text Placeholder 27"/>
          <p:cNvSpPr>
            <a:spLocks noGrp="1"/>
          </p:cNvSpPr>
          <p:nvPr>
            <p:ph type="body" sz="quarter" idx="22"/>
          </p:nvPr>
        </p:nvSpPr>
        <p:spPr>
          <a:xfrm>
            <a:off x="6556248"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8" name="Text Placeholder 27"/>
          <p:cNvSpPr>
            <a:spLocks noGrp="1"/>
          </p:cNvSpPr>
          <p:nvPr>
            <p:ph type="body" sz="quarter" idx="19"/>
          </p:nvPr>
        </p:nvSpPr>
        <p:spPr>
          <a:xfrm>
            <a:off x="971550"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8" name="Picture Placeholder 15"/>
          <p:cNvSpPr>
            <a:spLocks noGrp="1"/>
          </p:cNvSpPr>
          <p:nvPr>
            <p:ph type="pic" sz="quarter" idx="15"/>
          </p:nvPr>
        </p:nvSpPr>
        <p:spPr>
          <a:xfrm>
            <a:off x="4693941" y="2377441"/>
            <a:ext cx="1728265" cy="1296987"/>
          </a:xfrm>
        </p:spPr>
        <p:txBody>
          <a:bodyPr/>
          <a:lstStyle>
            <a:lvl1pPr marL="0" indent="0">
              <a:buNone/>
              <a:defRPr sz="1800"/>
            </a:lvl1pPr>
          </a:lstStyle>
          <a:p>
            <a:endParaRPr lang="en-US"/>
          </a:p>
        </p:txBody>
      </p:sp>
      <p:sp>
        <p:nvSpPr>
          <p:cNvPr id="19" name="Picture Placeholder 15"/>
          <p:cNvSpPr>
            <a:spLocks noGrp="1"/>
          </p:cNvSpPr>
          <p:nvPr>
            <p:ph type="pic" sz="quarter" idx="16"/>
          </p:nvPr>
        </p:nvSpPr>
        <p:spPr>
          <a:xfrm>
            <a:off x="6556262" y="2377441"/>
            <a:ext cx="1728265" cy="1296987"/>
          </a:xfrm>
        </p:spPr>
        <p:txBody>
          <a:bodyPr/>
          <a:lstStyle>
            <a:lvl1pPr marL="0" indent="0">
              <a:buNone/>
              <a:defRPr sz="1800"/>
            </a:lvl1pPr>
          </a:lstStyle>
          <a:p>
            <a:endParaRPr lang="en-US"/>
          </a:p>
        </p:txBody>
      </p:sp>
      <p:sp>
        <p:nvSpPr>
          <p:cNvPr id="20" name="Picture Placeholder 15"/>
          <p:cNvSpPr>
            <a:spLocks noGrp="1"/>
          </p:cNvSpPr>
          <p:nvPr>
            <p:ph type="pic" sz="quarter" idx="17"/>
          </p:nvPr>
        </p:nvSpPr>
        <p:spPr>
          <a:xfrm>
            <a:off x="2831617" y="2377441"/>
            <a:ext cx="1728265" cy="1296987"/>
          </a:xfrm>
        </p:spPr>
        <p:txBody>
          <a:bodyPr/>
          <a:lstStyle>
            <a:lvl1pPr marL="0" indent="0">
              <a:buNone/>
              <a:defRPr sz="1800"/>
            </a:lvl1pPr>
          </a:lstStyle>
          <a:p>
            <a:endParaRPr lang="en-US"/>
          </a:p>
        </p:txBody>
      </p:sp>
      <p:sp>
        <p:nvSpPr>
          <p:cNvPr id="22" name="Picture Placeholder 15"/>
          <p:cNvSpPr>
            <a:spLocks noGrp="1"/>
          </p:cNvSpPr>
          <p:nvPr>
            <p:ph type="pic" sz="quarter" idx="18"/>
          </p:nvPr>
        </p:nvSpPr>
        <p:spPr>
          <a:xfrm>
            <a:off x="969278" y="2377441"/>
            <a:ext cx="1728265" cy="1296987"/>
          </a:xfrm>
        </p:spPr>
        <p:txBody>
          <a:bodyPr lIns="0" rIns="0"/>
          <a:lstStyle>
            <a:lvl1pPr marL="0" indent="0">
              <a:buNone/>
              <a:defRPr sz="1800"/>
            </a:lvl1pPr>
          </a:lstStyle>
          <a:p>
            <a:endParaRPr lang="en-US" dirty="0"/>
          </a:p>
        </p:txBody>
      </p:sp>
      <p:sp>
        <p:nvSpPr>
          <p:cNvPr id="2" name="Title 1"/>
          <p:cNvSpPr>
            <a:spLocks noGrp="1"/>
          </p:cNvSpPr>
          <p:nvPr>
            <p:ph type="title"/>
          </p:nvPr>
        </p:nvSpPr>
        <p:spPr>
          <a:xfrm>
            <a:off x="969264" y="1371600"/>
            <a:ext cx="7315200" cy="9144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pPr>
              <a:defRPr/>
            </a:pPr>
            <a:fld id="{4F3690E0-0F5A-B84B-AC7F-B136A283D5D7}" type="datetime3">
              <a:rPr lang="en-US" smtClean="0">
                <a:latin typeface="Gill Sans MT"/>
              </a:rPr>
              <a:pPr>
                <a:defRPr/>
              </a:pPr>
              <a:t>18 March 2016</a:t>
            </a:fld>
            <a:endParaRPr lang="fr-FR">
              <a:latin typeface="Gill Sans MT"/>
            </a:endParaRPr>
          </a:p>
        </p:txBody>
      </p:sp>
      <p:sp>
        <p:nvSpPr>
          <p:cNvPr id="4" name="Footer Placeholder 3"/>
          <p:cNvSpPr>
            <a:spLocks noGrp="1"/>
          </p:cNvSpPr>
          <p:nvPr>
            <p:ph type="ftr" sz="quarter" idx="11"/>
          </p:nvPr>
        </p:nvSpPr>
        <p:spPr/>
        <p:txBody>
          <a:bodyPr/>
          <a:lstStyle/>
          <a:p>
            <a:pPr>
              <a:defRPr/>
            </a:pPr>
            <a:r>
              <a:rPr lang="fr-FR" i="1">
                <a:solidFill>
                  <a:srgbClr val="D5EDF4"/>
                </a:solidFill>
                <a:latin typeface="Gill Sans"/>
                <a:cs typeface="Gill Sans"/>
              </a:rPr>
              <a:t>orcid</a:t>
            </a:r>
            <a:r>
              <a:rPr lang="fr-FR" i="1">
                <a:latin typeface="Gill Sans"/>
                <a:cs typeface="Gill Sans"/>
              </a:rPr>
              <a:t>.</a:t>
            </a:r>
            <a:r>
              <a:rPr lang="fr-FR" i="1">
                <a:solidFill>
                  <a:srgbClr val="2C7C9F"/>
                </a:solidFill>
                <a:latin typeface="Gill Sans"/>
                <a:cs typeface="Gill Sans"/>
              </a:rPr>
              <a:t>org</a:t>
            </a:r>
            <a:endParaRPr lang="fr-FR" i="1" dirty="0">
              <a:solidFill>
                <a:srgbClr val="2C7C9F"/>
              </a:solidFill>
              <a:latin typeface="Gill Sans"/>
              <a:cs typeface="Gill Sans"/>
            </a:endParaRPr>
          </a:p>
        </p:txBody>
      </p:sp>
      <p:sp>
        <p:nvSpPr>
          <p:cNvPr id="5" name="Slide Number Placeholder 4"/>
          <p:cNvSpPr>
            <a:spLocks noGrp="1"/>
          </p:cNvSpPr>
          <p:nvPr>
            <p:ph type="sldNum" sz="quarter" idx="12"/>
          </p:nvPr>
        </p:nvSpPr>
        <p:spPr/>
        <p:txBody>
          <a:bodyPr/>
          <a:lstStyle/>
          <a:p>
            <a:pPr>
              <a:defRPr/>
            </a:pPr>
            <a:fld id="{5F6087F1-0329-B24E-A6F7-8CF24DD82AC7}" type="slidenum">
              <a:rPr lang="fr-FR" smtClean="0">
                <a:latin typeface="Gill Sans MT"/>
              </a:rPr>
              <a:pPr>
                <a:defRPr/>
              </a:pPr>
              <a:t>‹#›</a:t>
            </a:fld>
            <a:endParaRPr lang="fr-FR" dirty="0">
              <a:latin typeface="Gill Sans MT"/>
            </a:endParaRPr>
          </a:p>
        </p:txBody>
      </p:sp>
      <p:pic>
        <p:nvPicPr>
          <p:cNvPr id="23"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57" y="260353"/>
            <a:ext cx="1486408" cy="69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Placeholder 27"/>
          <p:cNvSpPr>
            <a:spLocks noGrp="1"/>
          </p:cNvSpPr>
          <p:nvPr>
            <p:ph type="body" sz="quarter" idx="20"/>
          </p:nvPr>
        </p:nvSpPr>
        <p:spPr>
          <a:xfrm>
            <a:off x="2833116"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30" name="Text Placeholder 27"/>
          <p:cNvSpPr>
            <a:spLocks noGrp="1"/>
          </p:cNvSpPr>
          <p:nvPr>
            <p:ph type="body" sz="quarter" idx="21"/>
          </p:nvPr>
        </p:nvSpPr>
        <p:spPr>
          <a:xfrm>
            <a:off x="4694682" y="3767328"/>
            <a:ext cx="1728788" cy="2313432"/>
          </a:xfrm>
        </p:spPr>
        <p:txBody>
          <a:bodyPr>
            <a:norm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513016711"/>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57" y="260353"/>
            <a:ext cx="1486408" cy="69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p>
            <a:r>
              <a:rPr lang="en-US"/>
              <a:t>Click to edit Master title style</a:t>
            </a:r>
            <a:endParaRPr lang="fr-FR"/>
          </a:p>
        </p:txBody>
      </p:sp>
      <p:sp>
        <p:nvSpPr>
          <p:cNvPr id="5" name="Date Placeholder 3"/>
          <p:cNvSpPr>
            <a:spLocks noGrp="1"/>
          </p:cNvSpPr>
          <p:nvPr>
            <p:ph type="dt" sz="half" idx="10"/>
          </p:nvPr>
        </p:nvSpPr>
        <p:spPr/>
        <p:txBody>
          <a:bodyPr/>
          <a:lstStyle>
            <a:lvl1pPr>
              <a:defRPr/>
            </a:lvl1pPr>
          </a:lstStyle>
          <a:p>
            <a:pPr>
              <a:defRPr/>
            </a:pPr>
            <a:fld id="{A039583F-99B0-C142-BBC9-9D7972F25A7A}" type="datetime3">
              <a:rPr lang="en-US" smtClean="0">
                <a:latin typeface="Gill Sans MT"/>
              </a:rPr>
              <a:pPr>
                <a:defRPr/>
              </a:pPr>
              <a:t>18 March 2016</a:t>
            </a:fld>
            <a:endParaRPr lang="fr-FR">
              <a:latin typeface="Gill Sans MT"/>
            </a:endParaRPr>
          </a:p>
        </p:txBody>
      </p:sp>
      <p:sp>
        <p:nvSpPr>
          <p:cNvPr id="6"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7" name="Slide Number Placeholder 5"/>
          <p:cNvSpPr>
            <a:spLocks noGrp="1"/>
          </p:cNvSpPr>
          <p:nvPr>
            <p:ph type="sldNum" sz="quarter" idx="12"/>
          </p:nvPr>
        </p:nvSpPr>
        <p:spPr/>
        <p:txBody>
          <a:bodyPr/>
          <a:lstStyle>
            <a:lvl1pPr>
              <a:defRPr/>
            </a:lvl1pPr>
          </a:lstStyle>
          <a:p>
            <a:pPr>
              <a:defRPr/>
            </a:pPr>
            <a:fld id="{4CBB45AB-352B-5141-BFA6-8E06FEEA804B}"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3988119145"/>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B4C4ACA-0D8C-1340-A75E-8201899E9484}" type="datetime3">
              <a:rPr lang="en-US" smtClean="0">
                <a:latin typeface="Gill Sans MT"/>
              </a:rPr>
              <a:pPr>
                <a:defRPr/>
              </a:pPr>
              <a:t>18 March 2016</a:t>
            </a:fld>
            <a:endParaRPr lang="fr-FR">
              <a:latin typeface="Gill Sans MT"/>
            </a:endParaRPr>
          </a:p>
        </p:txBody>
      </p:sp>
      <p:sp>
        <p:nvSpPr>
          <p:cNvPr id="3"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4" name="Slide Number Placeholder 5"/>
          <p:cNvSpPr>
            <a:spLocks noGrp="1"/>
          </p:cNvSpPr>
          <p:nvPr>
            <p:ph type="sldNum" sz="quarter" idx="12"/>
          </p:nvPr>
        </p:nvSpPr>
        <p:spPr/>
        <p:txBody>
          <a:bodyPr/>
          <a:lstStyle>
            <a:lvl1pPr>
              <a:defRPr/>
            </a:lvl1pPr>
          </a:lstStyle>
          <a:p>
            <a:pPr>
              <a:defRPr/>
            </a:pPr>
            <a:fld id="{F509E2BB-42F0-C64F-92BA-B29F38AD6CDE}"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3788844549"/>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69264" y="1371600"/>
            <a:ext cx="2743200" cy="1162051"/>
          </a:xfrm>
        </p:spPr>
        <p:txBody>
          <a:bodyPr lIns="0" rIns="0" anchor="b"/>
          <a:lstStyle>
            <a:lvl1pPr algn="l">
              <a:defRPr sz="2000" b="1"/>
            </a:lvl1pPr>
          </a:lstStyle>
          <a:p>
            <a:r>
              <a:rPr lang="en-US"/>
              <a:t>Click to edit Master title style</a:t>
            </a:r>
            <a:endParaRPr lang="fr-FR"/>
          </a:p>
        </p:txBody>
      </p:sp>
      <p:sp>
        <p:nvSpPr>
          <p:cNvPr id="3" name="Content Placeholder 2"/>
          <p:cNvSpPr>
            <a:spLocks noGrp="1"/>
          </p:cNvSpPr>
          <p:nvPr>
            <p:ph idx="1"/>
          </p:nvPr>
        </p:nvSpPr>
        <p:spPr>
          <a:xfrm>
            <a:off x="3895344" y="1371600"/>
            <a:ext cx="4389120" cy="4709160"/>
          </a:xfrm>
        </p:spPr>
        <p:txBody>
          <a:bodyPr lIns="0" rIns="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969264" y="2532888"/>
            <a:ext cx="2743200" cy="35478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2DD89E1-F1FD-A54E-8AA8-45088BA9E23B}" type="datetime3">
              <a:rPr lang="en-US" smtClean="0">
                <a:latin typeface="Gill Sans MT"/>
              </a:rPr>
              <a:pPr>
                <a:defRPr/>
              </a:pPr>
              <a:t>18 March 2016</a:t>
            </a:fld>
            <a:endParaRPr lang="fr-FR">
              <a:latin typeface="Gill Sans MT"/>
            </a:endParaRPr>
          </a:p>
        </p:txBody>
      </p:sp>
      <p:sp>
        <p:nvSpPr>
          <p:cNvPr id="6"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7" name="Slide Number Placeholder 5"/>
          <p:cNvSpPr>
            <a:spLocks noGrp="1"/>
          </p:cNvSpPr>
          <p:nvPr>
            <p:ph type="sldNum" sz="quarter" idx="12"/>
          </p:nvPr>
        </p:nvSpPr>
        <p:spPr/>
        <p:txBody>
          <a:bodyPr/>
          <a:lstStyle>
            <a:lvl1pPr>
              <a:defRPr/>
            </a:lvl1pPr>
          </a:lstStyle>
          <a:p>
            <a:pPr>
              <a:defRPr/>
            </a:pPr>
            <a:fld id="{AA3C7613-DBF7-E244-8FE1-5ECF54A4F127}" type="slidenum">
              <a:rPr lang="fr-FR">
                <a:latin typeface="Gill Sans MT"/>
              </a:rPr>
              <a:pPr>
                <a:defRPr/>
              </a:pPr>
              <a:t>‹#›</a:t>
            </a:fld>
            <a:endParaRPr lang="fr-FR">
              <a:latin typeface="Gill Sans MT"/>
            </a:endParaRPr>
          </a:p>
        </p:txBody>
      </p:sp>
      <p:pic>
        <p:nvPicPr>
          <p:cNvPr id="8" name="Picture 7"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57" y="260353"/>
            <a:ext cx="1486408" cy="69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1640887"/>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endParaRPr lang="fr-FR"/>
          </a:p>
        </p:txBody>
      </p:sp>
      <p:sp>
        <p:nvSpPr>
          <p:cNvPr id="3" name="Picture Placeholder 2"/>
          <p:cNvSpPr>
            <a:spLocks noGrp="1"/>
          </p:cNvSpPr>
          <p:nvPr>
            <p:ph type="pic" idx="1"/>
          </p:nvPr>
        </p:nvSpPr>
        <p:spPr>
          <a:xfrm>
            <a:off x="1792224" y="1371600"/>
            <a:ext cx="5486400" cy="335584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Text Placeholder 3"/>
          <p:cNvSpPr>
            <a:spLocks noGrp="1"/>
          </p:cNvSpPr>
          <p:nvPr>
            <p:ph type="body" sz="half" idx="2"/>
          </p:nvPr>
        </p:nvSpPr>
        <p:spPr>
          <a:xfrm>
            <a:off x="1792288" y="536736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p:cNvSpPr>
            <a:spLocks noGrp="1"/>
          </p:cNvSpPr>
          <p:nvPr>
            <p:ph type="dt" sz="half" idx="10"/>
          </p:nvPr>
        </p:nvSpPr>
        <p:spPr/>
        <p:txBody>
          <a:bodyPr/>
          <a:lstStyle>
            <a:lvl1pPr>
              <a:defRPr/>
            </a:lvl1pPr>
          </a:lstStyle>
          <a:p>
            <a:pPr>
              <a:defRPr/>
            </a:pPr>
            <a:fld id="{55887386-9A41-C545-888E-950321F88B2C}" type="datetime3">
              <a:rPr lang="en-US" smtClean="0">
                <a:latin typeface="Gill Sans MT"/>
              </a:rPr>
              <a:pPr>
                <a:defRPr/>
              </a:pPr>
              <a:t>18 March 2016</a:t>
            </a:fld>
            <a:endParaRPr lang="fr-FR">
              <a:latin typeface="Gill Sans MT"/>
            </a:endParaRPr>
          </a:p>
        </p:txBody>
      </p:sp>
      <p:sp>
        <p:nvSpPr>
          <p:cNvPr id="6"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7" name="Slide Number Placeholder 5"/>
          <p:cNvSpPr>
            <a:spLocks noGrp="1"/>
          </p:cNvSpPr>
          <p:nvPr>
            <p:ph type="sldNum" sz="quarter" idx="12"/>
          </p:nvPr>
        </p:nvSpPr>
        <p:spPr/>
        <p:txBody>
          <a:bodyPr/>
          <a:lstStyle>
            <a:lvl1pPr>
              <a:defRPr/>
            </a:lvl1pPr>
          </a:lstStyle>
          <a:p>
            <a:pPr>
              <a:defRPr/>
            </a:pPr>
            <a:fld id="{BB58F0AA-4B8D-8C45-BD6F-E4CBCF2178D2}" type="slidenum">
              <a:rPr lang="fr-FR">
                <a:latin typeface="Gill Sans MT"/>
              </a:rPr>
              <a:pPr>
                <a:defRPr/>
              </a:pPr>
              <a:t>‹#›</a:t>
            </a:fld>
            <a:endParaRPr lang="fr-FR">
              <a:latin typeface="Gill Sans MT"/>
            </a:endParaRPr>
          </a:p>
        </p:txBody>
      </p:sp>
      <p:pic>
        <p:nvPicPr>
          <p:cNvPr id="8"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57" y="260353"/>
            <a:ext cx="1486408" cy="69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920480"/>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57" y="260353"/>
            <a:ext cx="1486408" cy="69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9264" y="1371600"/>
            <a:ext cx="7315200" cy="914400"/>
          </a:xfrm>
        </p:spPr>
        <p:txBody>
          <a:bodyPr lIns="0" rIns="0"/>
          <a:lstStyle/>
          <a:p>
            <a:r>
              <a:rPr lang="en-US"/>
              <a:t>Click to edit Master title style</a:t>
            </a:r>
            <a:endParaRPr lang="fr-FR"/>
          </a:p>
        </p:txBody>
      </p:sp>
      <p:sp>
        <p:nvSpPr>
          <p:cNvPr id="3" name="Vertical Text Placeholder 2"/>
          <p:cNvSpPr>
            <a:spLocks noGrp="1"/>
          </p:cNvSpPr>
          <p:nvPr>
            <p:ph type="body" orient="vert" idx="1"/>
          </p:nvPr>
        </p:nvSpPr>
        <p:spPr>
          <a:xfrm>
            <a:off x="969264" y="2377440"/>
            <a:ext cx="7315200" cy="3703320"/>
          </a:xfrm>
        </p:spPr>
        <p:txBody>
          <a:bodyPr vert="eaVert" l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Date Placeholder 3"/>
          <p:cNvSpPr>
            <a:spLocks noGrp="1"/>
          </p:cNvSpPr>
          <p:nvPr>
            <p:ph type="dt" sz="half" idx="10"/>
          </p:nvPr>
        </p:nvSpPr>
        <p:spPr/>
        <p:txBody>
          <a:bodyPr/>
          <a:lstStyle>
            <a:lvl1pPr>
              <a:defRPr/>
            </a:lvl1pPr>
          </a:lstStyle>
          <a:p>
            <a:pPr>
              <a:defRPr/>
            </a:pPr>
            <a:fld id="{1EB2DE2E-9FE0-4A46-BB0C-02D787DC590A}"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8" name="Slide Number Placeholder 5"/>
          <p:cNvSpPr>
            <a:spLocks noGrp="1"/>
          </p:cNvSpPr>
          <p:nvPr>
            <p:ph type="sldNum" sz="quarter" idx="12"/>
          </p:nvPr>
        </p:nvSpPr>
        <p:spPr/>
        <p:txBody>
          <a:bodyPr/>
          <a:lstStyle>
            <a:lvl1pPr>
              <a:defRPr/>
            </a:lvl1pPr>
          </a:lstStyle>
          <a:p>
            <a:pPr>
              <a:defRPr/>
            </a:pPr>
            <a:fld id="{10E5BDDD-1A45-B942-9400-0A27E4316717}"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2476059718"/>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9" descr="D:\Workspace II\Brian\orcid\new project\letterhead\sources\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91440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videlizard\Pictures\log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33357" y="260353"/>
            <a:ext cx="1486408" cy="69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565392" y="1371600"/>
            <a:ext cx="1719072" cy="4709160"/>
          </a:xfrm>
        </p:spPr>
        <p:txBody>
          <a:bodyPr vert="eaVert" tIns="0" bIns="0"/>
          <a:lstStyle/>
          <a:p>
            <a:r>
              <a:rPr lang="en-US" dirty="0"/>
              <a:t>Click to edit Master title style</a:t>
            </a:r>
            <a:endParaRPr lang="fr-FR" dirty="0"/>
          </a:p>
        </p:txBody>
      </p:sp>
      <p:sp>
        <p:nvSpPr>
          <p:cNvPr id="3" name="Vertical Text Placeholder 2"/>
          <p:cNvSpPr>
            <a:spLocks noGrp="1"/>
          </p:cNvSpPr>
          <p:nvPr>
            <p:ph type="body" orient="vert" idx="1"/>
          </p:nvPr>
        </p:nvSpPr>
        <p:spPr>
          <a:xfrm>
            <a:off x="969264" y="1371600"/>
            <a:ext cx="5504688" cy="4709160"/>
          </a:xfrm>
        </p:spPr>
        <p:txBody>
          <a:bodyPr vert="eaVert" t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Date Placeholder 3"/>
          <p:cNvSpPr>
            <a:spLocks noGrp="1"/>
          </p:cNvSpPr>
          <p:nvPr>
            <p:ph type="dt" sz="half" idx="10"/>
          </p:nvPr>
        </p:nvSpPr>
        <p:spPr/>
        <p:txBody>
          <a:bodyPr/>
          <a:lstStyle>
            <a:lvl1pPr>
              <a:defRPr/>
            </a:lvl1pPr>
          </a:lstStyle>
          <a:p>
            <a:pPr>
              <a:defRPr/>
            </a:pPr>
            <a:fld id="{EB79830A-77C7-F147-88E1-B3B9212B6E42}" type="datetime3">
              <a:rPr lang="en-US" smtClean="0">
                <a:latin typeface="Gill Sans MT"/>
              </a:rPr>
              <a:pPr>
                <a:defRPr/>
              </a:pPr>
              <a:t>18 March 2016</a:t>
            </a:fld>
            <a:endParaRPr lang="fr-FR">
              <a:latin typeface="Gill Sans MT"/>
            </a:endParaRPr>
          </a:p>
        </p:txBody>
      </p:sp>
      <p:sp>
        <p:nvSpPr>
          <p:cNvPr id="7" name="Footer Placeholder 4"/>
          <p:cNvSpPr>
            <a:spLocks noGrp="1"/>
          </p:cNvSpPr>
          <p:nvPr>
            <p:ph type="ftr" sz="quarter" idx="11"/>
          </p:nvPr>
        </p:nvSpPr>
        <p:spPr/>
        <p:txBody>
          <a:bodyPr/>
          <a:lstStyle>
            <a:lvl1pPr>
              <a:defRPr/>
            </a:lvl1pPr>
          </a:lstStyle>
          <a:p>
            <a:pPr>
              <a:defRPr/>
            </a:pPr>
            <a:r>
              <a:rPr lang="fr-FR" i="1" dirty="0" err="1">
                <a:solidFill>
                  <a:srgbClr val="D5EDF4"/>
                </a:solidFill>
                <a:latin typeface="Gill Sans"/>
                <a:cs typeface="Gill Sans"/>
              </a:rPr>
              <a:t>orcid</a:t>
            </a:r>
            <a:r>
              <a:rPr lang="fr-FR" i="1" dirty="0" err="1">
                <a:latin typeface="Gill Sans"/>
                <a:cs typeface="Gill Sans"/>
              </a:rPr>
              <a:t>.</a:t>
            </a:r>
            <a:r>
              <a:rPr lang="fr-FR" i="1" dirty="0" err="1">
                <a:solidFill>
                  <a:srgbClr val="2C7C9F"/>
                </a:solidFill>
                <a:latin typeface="Gill Sans"/>
                <a:cs typeface="Gill Sans"/>
              </a:rPr>
              <a:t>org</a:t>
            </a:r>
            <a:endParaRPr lang="fr-FR" i="1" dirty="0">
              <a:solidFill>
                <a:srgbClr val="2C7C9F"/>
              </a:solidFill>
              <a:latin typeface="Gill Sans"/>
              <a:cs typeface="Gill Sans"/>
            </a:endParaRPr>
          </a:p>
        </p:txBody>
      </p:sp>
      <p:sp>
        <p:nvSpPr>
          <p:cNvPr id="8" name="Slide Number Placeholder 5"/>
          <p:cNvSpPr>
            <a:spLocks noGrp="1"/>
          </p:cNvSpPr>
          <p:nvPr>
            <p:ph type="sldNum" sz="quarter" idx="12"/>
          </p:nvPr>
        </p:nvSpPr>
        <p:spPr/>
        <p:txBody>
          <a:bodyPr/>
          <a:lstStyle>
            <a:lvl1pPr>
              <a:defRPr/>
            </a:lvl1pPr>
          </a:lstStyle>
          <a:p>
            <a:pPr>
              <a:defRPr/>
            </a:pPr>
            <a:fld id="{9F6B46C1-1D14-6E49-A4D1-87B449D7B63E}" type="slidenum">
              <a:rPr lang="fr-FR">
                <a:latin typeface="Gill Sans MT"/>
              </a:rPr>
              <a:pPr>
                <a:defRPr/>
              </a:pPr>
              <a:t>‹#›</a:t>
            </a:fld>
            <a:endParaRPr lang="fr-FR">
              <a:latin typeface="Gill Sans MT"/>
            </a:endParaRPr>
          </a:p>
        </p:txBody>
      </p:sp>
    </p:spTree>
    <p:extLst>
      <p:ext uri="{BB962C8B-B14F-4D97-AF65-F5344CB8AC3E}">
        <p14:creationId xmlns:p14="http://schemas.microsoft.com/office/powerpoint/2010/main" val="21218812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1.jpe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5.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969264" y="1371600"/>
            <a:ext cx="7315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b" anchorCtr="0" compatLnSpc="1">
            <a:prstTxWarp prst="textNoShape">
              <a:avLst/>
            </a:prstTxWarp>
          </a:bodyPr>
          <a:lstStyle/>
          <a:p>
            <a:pPr lvl="0"/>
            <a:r>
              <a:rPr lang="en-US" dirty="0"/>
              <a:t>Click to edit Master title style</a:t>
            </a:r>
            <a:endParaRPr lang="fr-FR" dirty="0"/>
          </a:p>
        </p:txBody>
      </p:sp>
      <p:sp>
        <p:nvSpPr>
          <p:cNvPr id="1027" name="Text Placeholder 2"/>
          <p:cNvSpPr>
            <a:spLocks noGrp="1"/>
          </p:cNvSpPr>
          <p:nvPr>
            <p:ph type="body" idx="1"/>
          </p:nvPr>
        </p:nvSpPr>
        <p:spPr bwMode="auto">
          <a:xfrm>
            <a:off x="969264" y="2377440"/>
            <a:ext cx="7315200" cy="370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Date Placeholder 3"/>
          <p:cNvSpPr>
            <a:spLocks noGrp="1"/>
          </p:cNvSpPr>
          <p:nvPr>
            <p:ph type="dt" sz="half" idx="2"/>
          </p:nvPr>
        </p:nvSpPr>
        <p:spPr>
          <a:xfrm>
            <a:off x="179390" y="6356352"/>
            <a:ext cx="2133600" cy="365125"/>
          </a:xfrm>
          <a:prstGeom prst="rect">
            <a:avLst/>
          </a:prstGeom>
        </p:spPr>
        <p:txBody>
          <a:bodyPr vert="horz" wrap="square" lIns="91440" tIns="45720" rIns="91440" bIns="45720" numCol="1" anchor="ctr" anchorCtr="0" compatLnSpc="1">
            <a:prstTxWarp prst="textNoShape">
              <a:avLst/>
            </a:prstTxWarp>
          </a:bodyPr>
          <a:lstStyle>
            <a:lvl1pPr>
              <a:defRPr sz="1600">
                <a:solidFill>
                  <a:srgbClr val="898989"/>
                </a:solidFill>
                <a:latin typeface="+mn-lt"/>
                <a:cs typeface="Arial" charset="0"/>
              </a:defRPr>
            </a:lvl1pPr>
          </a:lstStyle>
          <a:p>
            <a:pPr>
              <a:defRPr/>
            </a:pPr>
            <a:fld id="{4F3690E0-0F5A-B84B-AC7F-B136A283D5D7}" type="datetime3">
              <a:rPr lang="en-US" smtClean="0"/>
              <a:t>18 March 2016</a:t>
            </a:fld>
            <a:endParaRPr lang="fr-F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2000">
                <a:solidFill>
                  <a:srgbClr val="7EB606"/>
                </a:solidFill>
                <a:latin typeface="+mn-lt"/>
                <a:ea typeface="+mn-ea"/>
                <a:cs typeface="+mn-cs"/>
              </a:defRPr>
            </a:lvl1pPr>
          </a:lstStyle>
          <a:p>
            <a:pPr>
              <a:defRPr/>
            </a:pPr>
            <a:r>
              <a:rPr lang="fr-FR" i="1" dirty="0" err="1">
                <a:latin typeface="Gill Sans"/>
                <a:cs typeface="Gill Sans"/>
              </a:rPr>
              <a:t>orcid.org</a:t>
            </a:r>
            <a:endParaRPr lang="fr-FR" i="1" dirty="0">
              <a:latin typeface="Gill Sans"/>
              <a:cs typeface="Gill Sans"/>
            </a:endParaRPr>
          </a:p>
        </p:txBody>
      </p:sp>
      <p:sp>
        <p:nvSpPr>
          <p:cNvPr id="6" name="Slide Number Placeholder 5"/>
          <p:cNvSpPr>
            <a:spLocks noGrp="1"/>
          </p:cNvSpPr>
          <p:nvPr>
            <p:ph type="sldNum" sz="quarter" idx="4"/>
          </p:nvPr>
        </p:nvSpPr>
        <p:spPr>
          <a:xfrm>
            <a:off x="687632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mn-lt"/>
                <a:cs typeface="Arial" charset="0"/>
              </a:defRPr>
            </a:lvl1pPr>
          </a:lstStyle>
          <a:p>
            <a:pPr>
              <a:defRPr/>
            </a:pPr>
            <a:fld id="{5F6087F1-0329-B24E-A6F7-8CF24DD82AC7}" type="slidenum">
              <a:rPr lang="fr-FR" smtClean="0"/>
              <a:pPr>
                <a:defRPr/>
              </a:pPr>
              <a:t>‹#›</a:t>
            </a:fld>
            <a:endParaRPr lang="fr-FR" dirty="0"/>
          </a:p>
        </p:txBody>
      </p:sp>
    </p:spTree>
  </p:cSld>
  <p:clrMap bg1="lt1" tx1="dk1" bg2="lt2" tx2="dk2" accent1="accent1" accent2="accent2" accent3="accent3" accent4="accent4" accent5="accent5" accent6="accent6" hlink="hlink" folHlink="folHlink"/>
  <p:sldLayoutIdLst>
    <p:sldLayoutId id="2147483671" r:id="rId1"/>
    <p:sldLayoutId id="2147483706" r:id="rId2"/>
    <p:sldLayoutId id="2147483672" r:id="rId3"/>
    <p:sldLayoutId id="2147483673" r:id="rId4"/>
    <p:sldLayoutId id="2147483674" r:id="rId5"/>
    <p:sldLayoutId id="2147483675" r:id="rId6"/>
    <p:sldLayoutId id="2147483679" r:id="rId7"/>
    <p:sldLayoutId id="2147483676" r:id="rId8"/>
    <p:sldLayoutId id="2147483668" r:id="rId9"/>
    <p:sldLayoutId id="2147483669" r:id="rId10"/>
    <p:sldLayoutId id="2147483670" r:id="rId11"/>
    <p:sldLayoutId id="2147483677" r:id="rId12"/>
    <p:sldLayoutId id="2147483678" r:id="rId13"/>
  </p:sldLayoutIdLst>
  <p:transition/>
  <p:hf hdr="0"/>
  <p:txStyles>
    <p:titleStyle>
      <a:lvl1pPr algn="l" rtl="0" eaLnBrk="0" fontAlgn="base" hangingPunct="0">
        <a:spcBef>
          <a:spcPct val="0"/>
        </a:spcBef>
        <a:spcAft>
          <a:spcPct val="0"/>
        </a:spcAft>
        <a:defRPr sz="4400" kern="1200">
          <a:solidFill>
            <a:srgbClr val="FFFFFF"/>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chemeClr val="accent1"/>
        </a:buClr>
        <a:buSzPct val="110000"/>
        <a:buFont typeface="Arial" charset="0"/>
        <a:buChar char="•"/>
        <a:defRPr sz="3200" kern="1200">
          <a:solidFill>
            <a:schemeClr val="bg2"/>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chemeClr val="accent3"/>
        </a:buClr>
        <a:buSzPct val="105000"/>
        <a:buFont typeface="Arial"/>
        <a:buChar char="•"/>
        <a:defRPr sz="2800" kern="1200">
          <a:solidFill>
            <a:schemeClr val="bg2"/>
          </a:solidFill>
          <a:latin typeface="+mn-lt"/>
          <a:ea typeface="ＭＳ Ｐゴシック" charset="0"/>
          <a:cs typeface="+mn-cs"/>
        </a:defRPr>
      </a:lvl2pPr>
      <a:lvl3pPr marL="1143000" indent="-228600" algn="l" rtl="0" eaLnBrk="0" fontAlgn="base" hangingPunct="0">
        <a:spcBef>
          <a:spcPct val="20000"/>
        </a:spcBef>
        <a:spcAft>
          <a:spcPct val="0"/>
        </a:spcAft>
        <a:buClr>
          <a:schemeClr val="accent2"/>
        </a:buClr>
        <a:buSzPct val="100000"/>
        <a:buFont typeface="Wingdings" charset="2"/>
        <a:buChar char="§"/>
        <a:defRPr sz="2400" kern="1200">
          <a:solidFill>
            <a:schemeClr val="bg2"/>
          </a:solidFill>
          <a:latin typeface="+mn-lt"/>
          <a:ea typeface="ＭＳ Ｐゴシック" charset="0"/>
          <a:cs typeface="+mn-cs"/>
        </a:defRPr>
      </a:lvl3pPr>
      <a:lvl4pPr marL="1600200" indent="-228600" algn="l" rtl="0" eaLnBrk="0" fontAlgn="base" hangingPunct="0">
        <a:spcBef>
          <a:spcPct val="20000"/>
        </a:spcBef>
        <a:spcAft>
          <a:spcPct val="0"/>
        </a:spcAft>
        <a:buClr>
          <a:schemeClr val="accent1"/>
        </a:buClr>
        <a:buFont typeface="Arial" charset="0"/>
        <a:buChar char="–"/>
        <a:defRPr sz="2000" kern="1200">
          <a:solidFill>
            <a:schemeClr val="bg2"/>
          </a:solidFill>
          <a:latin typeface="+mn-lt"/>
          <a:ea typeface="ＭＳ Ｐゴシック" charset="0"/>
          <a:cs typeface="+mn-cs"/>
        </a:defRPr>
      </a:lvl4pPr>
      <a:lvl5pPr marL="2057400" indent="-228600" algn="l" rtl="0" eaLnBrk="0" fontAlgn="base" hangingPunct="0">
        <a:spcBef>
          <a:spcPct val="20000"/>
        </a:spcBef>
        <a:spcAft>
          <a:spcPct val="0"/>
        </a:spcAft>
        <a:buClr>
          <a:schemeClr val="accent1"/>
        </a:buClr>
        <a:buFont typeface="Arial" charset="0"/>
        <a:buChar char="»"/>
        <a:defRPr sz="2000" kern="1200">
          <a:solidFill>
            <a:schemeClr val="bg2"/>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9"/>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a:defRPr/>
            </a:pPr>
            <a:r>
              <a:rPr lang="en-US">
                <a:solidFill>
                  <a:prstClr val="black">
                    <a:tint val="75000"/>
                  </a:prstClr>
                </a:solidFill>
                <a:latin typeface="Calibri"/>
                <a:ea typeface="+mn-ea"/>
                <a:cs typeface="+mn-cs"/>
              </a:rPr>
              <a:t>Integrating Researcher Identifiers into University and Library Systems </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457200">
              <a:defRPr/>
            </a:pPr>
            <a:fld id="{9D449A91-93AC-4C7D-AC51-47C74C39D3FE}" type="slidenum">
              <a:rPr lang="en-US">
                <a:solidFill>
                  <a:prstClr val="black">
                    <a:tint val="75000"/>
                  </a:prstClr>
                </a:solidFill>
                <a:latin typeface="Calibri"/>
                <a:ea typeface="+mn-ea"/>
                <a:cs typeface="+mn-cs"/>
              </a:rPr>
              <a:pPr defTabSz="457200">
                <a:defRPr/>
              </a:pPr>
              <a:t>‹#›</a:t>
            </a:fld>
            <a:endParaRPr lang="en-US">
              <a:solidFill>
                <a:prstClr val="black">
                  <a:tint val="75000"/>
                </a:prstClr>
              </a:solidFill>
              <a:latin typeface="Calibri"/>
              <a:ea typeface="+mn-ea"/>
              <a:cs typeface="+mn-cs"/>
            </a:endParaRPr>
          </a:p>
        </p:txBody>
      </p:sp>
      <p:pic>
        <p:nvPicPr>
          <p:cNvPr id="8" name="Picture 7" descr="OCLC-RESEARCH_H_MD.png"/>
          <p:cNvPicPr>
            <a:picLocks noChangeAspect="1"/>
          </p:cNvPicPr>
          <p:nvPr userDrawn="1"/>
        </p:nvPicPr>
        <p:blipFill>
          <a:blip r:embed="rId14" cstate="print"/>
          <a:stretch>
            <a:fillRect/>
          </a:stretch>
        </p:blipFill>
        <p:spPr>
          <a:xfrm>
            <a:off x="186246" y="6356353"/>
            <a:ext cx="2089280" cy="431555"/>
          </a:xfrm>
          <a:prstGeom prst="rect">
            <a:avLst/>
          </a:prstGeom>
        </p:spPr>
      </p:pic>
    </p:spTree>
    <p:extLst>
      <p:ext uri="{BB962C8B-B14F-4D97-AF65-F5344CB8AC3E}">
        <p14:creationId xmlns:p14="http://schemas.microsoft.com/office/powerpoint/2010/main" val="383069039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969264" y="1371600"/>
            <a:ext cx="7315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b" anchorCtr="0" compatLnSpc="1">
            <a:prstTxWarp prst="textNoShape">
              <a:avLst/>
            </a:prstTxWarp>
          </a:bodyPr>
          <a:lstStyle/>
          <a:p>
            <a:pPr lvl="0"/>
            <a:r>
              <a:rPr lang="en-US" dirty="0"/>
              <a:t>Click to edit Master title style</a:t>
            </a:r>
            <a:endParaRPr lang="fr-FR" dirty="0"/>
          </a:p>
        </p:txBody>
      </p:sp>
      <p:sp>
        <p:nvSpPr>
          <p:cNvPr id="1027" name="Text Placeholder 2"/>
          <p:cNvSpPr>
            <a:spLocks noGrp="1"/>
          </p:cNvSpPr>
          <p:nvPr>
            <p:ph type="body" idx="1"/>
          </p:nvPr>
        </p:nvSpPr>
        <p:spPr bwMode="auto">
          <a:xfrm>
            <a:off x="969264" y="2377440"/>
            <a:ext cx="7315200" cy="370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Date Placeholder 3"/>
          <p:cNvSpPr>
            <a:spLocks noGrp="1"/>
          </p:cNvSpPr>
          <p:nvPr>
            <p:ph type="dt" sz="half" idx="2"/>
          </p:nvPr>
        </p:nvSpPr>
        <p:spPr>
          <a:xfrm>
            <a:off x="179390" y="6356352"/>
            <a:ext cx="2133600" cy="365125"/>
          </a:xfrm>
          <a:prstGeom prst="rect">
            <a:avLst/>
          </a:prstGeom>
        </p:spPr>
        <p:txBody>
          <a:bodyPr vert="horz" wrap="square" lIns="91440" tIns="45720" rIns="91440" bIns="45720" numCol="1" anchor="ctr" anchorCtr="0" compatLnSpc="1">
            <a:prstTxWarp prst="textNoShape">
              <a:avLst/>
            </a:prstTxWarp>
          </a:bodyPr>
          <a:lstStyle>
            <a:lvl1pPr>
              <a:defRPr sz="1600">
                <a:solidFill>
                  <a:srgbClr val="898989"/>
                </a:solidFill>
                <a:latin typeface="+mn-lt"/>
                <a:cs typeface="Arial" charset="0"/>
              </a:defRPr>
            </a:lvl1pPr>
          </a:lstStyle>
          <a:p>
            <a:pPr>
              <a:defRPr/>
            </a:pPr>
            <a:fld id="{4F3690E0-0F5A-B84B-AC7F-B136A283D5D7}" type="datetime3">
              <a:rPr lang="en-US" smtClean="0">
                <a:latin typeface="Gill Sans MT"/>
              </a:rPr>
              <a:pPr>
                <a:defRPr/>
              </a:pPr>
              <a:t>18 March 2016</a:t>
            </a:fld>
            <a:endParaRPr lang="fr-FR">
              <a:latin typeface="Gill Sans MT"/>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2000">
                <a:solidFill>
                  <a:srgbClr val="7EB606"/>
                </a:solidFill>
                <a:latin typeface="+mn-lt"/>
                <a:ea typeface="+mn-ea"/>
                <a:cs typeface="+mn-cs"/>
              </a:defRPr>
            </a:lvl1pPr>
          </a:lstStyle>
          <a:p>
            <a:pPr>
              <a:defRPr/>
            </a:pPr>
            <a:r>
              <a:rPr lang="fr-FR" i="1" dirty="0" err="1">
                <a:latin typeface="Gill Sans"/>
                <a:cs typeface="Gill Sans"/>
              </a:rPr>
              <a:t>orcid.org</a:t>
            </a:r>
            <a:endParaRPr lang="fr-FR" i="1" dirty="0">
              <a:latin typeface="Gill Sans"/>
              <a:cs typeface="Gill Sans"/>
            </a:endParaRPr>
          </a:p>
        </p:txBody>
      </p:sp>
      <p:sp>
        <p:nvSpPr>
          <p:cNvPr id="6" name="Slide Number Placeholder 5"/>
          <p:cNvSpPr>
            <a:spLocks noGrp="1"/>
          </p:cNvSpPr>
          <p:nvPr>
            <p:ph type="sldNum" sz="quarter" idx="4"/>
          </p:nvPr>
        </p:nvSpPr>
        <p:spPr>
          <a:xfrm>
            <a:off x="687632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mn-lt"/>
                <a:cs typeface="Arial" charset="0"/>
              </a:defRPr>
            </a:lvl1pPr>
          </a:lstStyle>
          <a:p>
            <a:pPr>
              <a:defRPr/>
            </a:pPr>
            <a:fld id="{5F6087F1-0329-B24E-A6F7-8CF24DD82AC7}" type="slidenum">
              <a:rPr lang="fr-FR" smtClean="0">
                <a:latin typeface="Gill Sans MT"/>
              </a:rPr>
              <a:pPr>
                <a:defRPr/>
              </a:pPr>
              <a:t>‹#›</a:t>
            </a:fld>
            <a:endParaRPr lang="fr-FR" dirty="0">
              <a:latin typeface="Gill Sans MT"/>
            </a:endParaRPr>
          </a:p>
        </p:txBody>
      </p:sp>
    </p:spTree>
    <p:extLst>
      <p:ext uri="{BB962C8B-B14F-4D97-AF65-F5344CB8AC3E}">
        <p14:creationId xmlns:p14="http://schemas.microsoft.com/office/powerpoint/2010/main" val="1152864525"/>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Lst>
  <p:transition/>
  <p:hf hdr="0"/>
  <p:txStyles>
    <p:titleStyle>
      <a:lvl1pPr algn="l" rtl="0" eaLnBrk="0" fontAlgn="base" hangingPunct="0">
        <a:spcBef>
          <a:spcPct val="0"/>
        </a:spcBef>
        <a:spcAft>
          <a:spcPct val="0"/>
        </a:spcAft>
        <a:defRPr sz="4400" kern="1200">
          <a:solidFill>
            <a:srgbClr val="FFFFFF"/>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chemeClr val="accent1"/>
        </a:buClr>
        <a:buSzPct val="110000"/>
        <a:buFont typeface="Arial" charset="0"/>
        <a:buChar char="•"/>
        <a:defRPr sz="3200" kern="1200">
          <a:solidFill>
            <a:schemeClr val="bg2"/>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chemeClr val="accent3"/>
        </a:buClr>
        <a:buSzPct val="105000"/>
        <a:buFont typeface="Arial"/>
        <a:buChar char="•"/>
        <a:defRPr sz="2800" kern="1200">
          <a:solidFill>
            <a:schemeClr val="bg2"/>
          </a:solidFill>
          <a:latin typeface="+mn-lt"/>
          <a:ea typeface="ＭＳ Ｐゴシック" charset="0"/>
          <a:cs typeface="+mn-cs"/>
        </a:defRPr>
      </a:lvl2pPr>
      <a:lvl3pPr marL="1143000" indent="-228600" algn="l" rtl="0" eaLnBrk="0" fontAlgn="base" hangingPunct="0">
        <a:spcBef>
          <a:spcPct val="20000"/>
        </a:spcBef>
        <a:spcAft>
          <a:spcPct val="0"/>
        </a:spcAft>
        <a:buClr>
          <a:schemeClr val="accent2"/>
        </a:buClr>
        <a:buSzPct val="100000"/>
        <a:buFont typeface="Wingdings" charset="2"/>
        <a:buChar char="§"/>
        <a:defRPr sz="2400" kern="1200">
          <a:solidFill>
            <a:schemeClr val="bg2"/>
          </a:solidFill>
          <a:latin typeface="+mn-lt"/>
          <a:ea typeface="ＭＳ Ｐゴシック" charset="0"/>
          <a:cs typeface="+mn-cs"/>
        </a:defRPr>
      </a:lvl3pPr>
      <a:lvl4pPr marL="1600200" indent="-228600" algn="l" rtl="0" eaLnBrk="0" fontAlgn="base" hangingPunct="0">
        <a:spcBef>
          <a:spcPct val="20000"/>
        </a:spcBef>
        <a:spcAft>
          <a:spcPct val="0"/>
        </a:spcAft>
        <a:buClr>
          <a:schemeClr val="accent1"/>
        </a:buClr>
        <a:buFont typeface="Arial" charset="0"/>
        <a:buChar char="–"/>
        <a:defRPr sz="2000" kern="1200">
          <a:solidFill>
            <a:schemeClr val="bg2"/>
          </a:solidFill>
          <a:latin typeface="+mn-lt"/>
          <a:ea typeface="ＭＳ Ｐゴシック" charset="0"/>
          <a:cs typeface="+mn-cs"/>
        </a:defRPr>
      </a:lvl4pPr>
      <a:lvl5pPr marL="2057400" indent="-228600" algn="l" rtl="0" eaLnBrk="0" fontAlgn="base" hangingPunct="0">
        <a:spcBef>
          <a:spcPct val="20000"/>
        </a:spcBef>
        <a:spcAft>
          <a:spcPct val="0"/>
        </a:spcAft>
        <a:buClr>
          <a:schemeClr val="accent1"/>
        </a:buClr>
        <a:buFont typeface="Arial" charset="0"/>
        <a:buChar char="»"/>
        <a:defRPr sz="2000" kern="1200">
          <a:solidFill>
            <a:schemeClr val="bg2"/>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969264" y="1371600"/>
            <a:ext cx="7315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b" anchorCtr="0" compatLnSpc="1">
            <a:prstTxWarp prst="textNoShape">
              <a:avLst/>
            </a:prstTxWarp>
          </a:bodyPr>
          <a:lstStyle/>
          <a:p>
            <a:pPr lvl="0"/>
            <a:r>
              <a:rPr lang="en-US" dirty="0"/>
              <a:t>Click to edit Master title style</a:t>
            </a:r>
            <a:endParaRPr lang="fr-FR" dirty="0"/>
          </a:p>
        </p:txBody>
      </p:sp>
      <p:sp>
        <p:nvSpPr>
          <p:cNvPr id="1027" name="Text Placeholder 2"/>
          <p:cNvSpPr>
            <a:spLocks noGrp="1"/>
          </p:cNvSpPr>
          <p:nvPr>
            <p:ph type="body" idx="1"/>
          </p:nvPr>
        </p:nvSpPr>
        <p:spPr bwMode="auto">
          <a:xfrm>
            <a:off x="969264" y="2377440"/>
            <a:ext cx="7315200" cy="370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Date Placeholder 3"/>
          <p:cNvSpPr>
            <a:spLocks noGrp="1"/>
          </p:cNvSpPr>
          <p:nvPr>
            <p:ph type="dt" sz="half" idx="2"/>
          </p:nvPr>
        </p:nvSpPr>
        <p:spPr>
          <a:xfrm>
            <a:off x="179390" y="6356352"/>
            <a:ext cx="2133600" cy="365125"/>
          </a:xfrm>
          <a:prstGeom prst="rect">
            <a:avLst/>
          </a:prstGeom>
        </p:spPr>
        <p:txBody>
          <a:bodyPr vert="horz" wrap="square" lIns="91440" tIns="45720" rIns="91440" bIns="45720" numCol="1" anchor="ctr" anchorCtr="0" compatLnSpc="1">
            <a:prstTxWarp prst="textNoShape">
              <a:avLst/>
            </a:prstTxWarp>
          </a:bodyPr>
          <a:lstStyle>
            <a:lvl1pPr>
              <a:defRPr sz="1600">
                <a:solidFill>
                  <a:srgbClr val="898989"/>
                </a:solidFill>
                <a:latin typeface="+mn-lt"/>
                <a:cs typeface="Arial" charset="0"/>
              </a:defRPr>
            </a:lvl1pPr>
          </a:lstStyle>
          <a:p>
            <a:pPr>
              <a:defRPr/>
            </a:pPr>
            <a:fld id="{4F3690E0-0F5A-B84B-AC7F-B136A283D5D7}" type="datetime3">
              <a:rPr lang="en-US" smtClean="0">
                <a:latin typeface="Gill Sans MT"/>
              </a:rPr>
              <a:pPr>
                <a:defRPr/>
              </a:pPr>
              <a:t>18 March 2016</a:t>
            </a:fld>
            <a:endParaRPr lang="fr-FR">
              <a:latin typeface="Gill Sans MT"/>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2000">
                <a:solidFill>
                  <a:srgbClr val="7EB606"/>
                </a:solidFill>
                <a:latin typeface="+mn-lt"/>
                <a:ea typeface="+mn-ea"/>
                <a:cs typeface="+mn-cs"/>
              </a:defRPr>
            </a:lvl1pPr>
          </a:lstStyle>
          <a:p>
            <a:pPr>
              <a:defRPr/>
            </a:pPr>
            <a:r>
              <a:rPr lang="fr-FR" i="1" dirty="0" err="1">
                <a:latin typeface="Gill Sans"/>
                <a:cs typeface="Gill Sans"/>
              </a:rPr>
              <a:t>orcid.org</a:t>
            </a:r>
            <a:endParaRPr lang="fr-FR" i="1" dirty="0">
              <a:latin typeface="Gill Sans"/>
              <a:cs typeface="Gill Sans"/>
            </a:endParaRPr>
          </a:p>
        </p:txBody>
      </p:sp>
      <p:sp>
        <p:nvSpPr>
          <p:cNvPr id="6" name="Slide Number Placeholder 5"/>
          <p:cNvSpPr>
            <a:spLocks noGrp="1"/>
          </p:cNvSpPr>
          <p:nvPr>
            <p:ph type="sldNum" sz="quarter" idx="4"/>
          </p:nvPr>
        </p:nvSpPr>
        <p:spPr>
          <a:xfrm>
            <a:off x="687632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mn-lt"/>
                <a:cs typeface="Arial" charset="0"/>
              </a:defRPr>
            </a:lvl1pPr>
          </a:lstStyle>
          <a:p>
            <a:pPr>
              <a:defRPr/>
            </a:pPr>
            <a:fld id="{5F6087F1-0329-B24E-A6F7-8CF24DD82AC7}" type="slidenum">
              <a:rPr lang="fr-FR" smtClean="0">
                <a:latin typeface="Gill Sans MT"/>
              </a:rPr>
              <a:pPr>
                <a:defRPr/>
              </a:pPr>
              <a:t>‹#›</a:t>
            </a:fld>
            <a:endParaRPr lang="fr-FR" dirty="0">
              <a:latin typeface="Gill Sans MT"/>
            </a:endParaRPr>
          </a:p>
        </p:txBody>
      </p:sp>
    </p:spTree>
    <p:extLst>
      <p:ext uri="{BB962C8B-B14F-4D97-AF65-F5344CB8AC3E}">
        <p14:creationId xmlns:p14="http://schemas.microsoft.com/office/powerpoint/2010/main" val="664677392"/>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Lst>
  <p:transition/>
  <p:hf hdr="0"/>
  <p:txStyles>
    <p:titleStyle>
      <a:lvl1pPr algn="l" rtl="0" eaLnBrk="0" fontAlgn="base" hangingPunct="0">
        <a:spcBef>
          <a:spcPct val="0"/>
        </a:spcBef>
        <a:spcAft>
          <a:spcPct val="0"/>
        </a:spcAft>
        <a:defRPr sz="4400" kern="1200">
          <a:solidFill>
            <a:srgbClr val="FFFFFF"/>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chemeClr val="accent1"/>
        </a:buClr>
        <a:buSzPct val="110000"/>
        <a:buFont typeface="Arial" charset="0"/>
        <a:buChar char="•"/>
        <a:defRPr sz="3200" kern="1200">
          <a:solidFill>
            <a:schemeClr val="bg2"/>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chemeClr val="accent3"/>
        </a:buClr>
        <a:buSzPct val="105000"/>
        <a:buFont typeface="Arial"/>
        <a:buChar char="•"/>
        <a:defRPr sz="2800" kern="1200">
          <a:solidFill>
            <a:schemeClr val="bg2"/>
          </a:solidFill>
          <a:latin typeface="+mn-lt"/>
          <a:ea typeface="ＭＳ Ｐゴシック" charset="0"/>
          <a:cs typeface="+mn-cs"/>
        </a:defRPr>
      </a:lvl2pPr>
      <a:lvl3pPr marL="1143000" indent="-228600" algn="l" rtl="0" eaLnBrk="0" fontAlgn="base" hangingPunct="0">
        <a:spcBef>
          <a:spcPct val="20000"/>
        </a:spcBef>
        <a:spcAft>
          <a:spcPct val="0"/>
        </a:spcAft>
        <a:buClr>
          <a:schemeClr val="accent2"/>
        </a:buClr>
        <a:buSzPct val="100000"/>
        <a:buFont typeface="Wingdings" charset="2"/>
        <a:buChar char="§"/>
        <a:defRPr sz="2400" kern="1200">
          <a:solidFill>
            <a:schemeClr val="bg2"/>
          </a:solidFill>
          <a:latin typeface="+mn-lt"/>
          <a:ea typeface="ＭＳ Ｐゴシック" charset="0"/>
          <a:cs typeface="+mn-cs"/>
        </a:defRPr>
      </a:lvl3pPr>
      <a:lvl4pPr marL="1600200" indent="-228600" algn="l" rtl="0" eaLnBrk="0" fontAlgn="base" hangingPunct="0">
        <a:spcBef>
          <a:spcPct val="20000"/>
        </a:spcBef>
        <a:spcAft>
          <a:spcPct val="0"/>
        </a:spcAft>
        <a:buClr>
          <a:schemeClr val="accent1"/>
        </a:buClr>
        <a:buFont typeface="Arial" charset="0"/>
        <a:buChar char="–"/>
        <a:defRPr sz="2000" kern="1200">
          <a:solidFill>
            <a:schemeClr val="bg2"/>
          </a:solidFill>
          <a:latin typeface="+mn-lt"/>
          <a:ea typeface="ＭＳ Ｐゴシック" charset="0"/>
          <a:cs typeface="+mn-cs"/>
        </a:defRPr>
      </a:lvl4pPr>
      <a:lvl5pPr marL="2057400" indent="-228600" algn="l" rtl="0" eaLnBrk="0" fontAlgn="base" hangingPunct="0">
        <a:spcBef>
          <a:spcPct val="20000"/>
        </a:spcBef>
        <a:spcAft>
          <a:spcPct val="0"/>
        </a:spcAft>
        <a:buClr>
          <a:schemeClr val="accent1"/>
        </a:buClr>
        <a:buFont typeface="Arial" charset="0"/>
        <a:buChar char="»"/>
        <a:defRPr sz="2000" kern="1200">
          <a:solidFill>
            <a:schemeClr val="bg2"/>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969264" y="1371600"/>
            <a:ext cx="7315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b" anchorCtr="0" compatLnSpc="1">
            <a:prstTxWarp prst="textNoShape">
              <a:avLst/>
            </a:prstTxWarp>
          </a:bodyPr>
          <a:lstStyle/>
          <a:p>
            <a:pPr lvl="0"/>
            <a:r>
              <a:rPr lang="en-US" dirty="0"/>
              <a:t>Click to edit Master title style</a:t>
            </a:r>
            <a:endParaRPr lang="fr-FR" dirty="0"/>
          </a:p>
        </p:txBody>
      </p:sp>
      <p:sp>
        <p:nvSpPr>
          <p:cNvPr id="1027" name="Text Placeholder 2"/>
          <p:cNvSpPr>
            <a:spLocks noGrp="1"/>
          </p:cNvSpPr>
          <p:nvPr>
            <p:ph type="body" idx="1"/>
          </p:nvPr>
        </p:nvSpPr>
        <p:spPr bwMode="auto">
          <a:xfrm>
            <a:off x="969264" y="2377440"/>
            <a:ext cx="7315200" cy="370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Date Placeholder 3"/>
          <p:cNvSpPr>
            <a:spLocks noGrp="1"/>
          </p:cNvSpPr>
          <p:nvPr>
            <p:ph type="dt" sz="half" idx="2"/>
          </p:nvPr>
        </p:nvSpPr>
        <p:spPr>
          <a:xfrm>
            <a:off x="179390" y="6356352"/>
            <a:ext cx="2133600" cy="365125"/>
          </a:xfrm>
          <a:prstGeom prst="rect">
            <a:avLst/>
          </a:prstGeom>
        </p:spPr>
        <p:txBody>
          <a:bodyPr vert="horz" wrap="square" lIns="91440" tIns="45720" rIns="91440" bIns="45720" numCol="1" anchor="ctr" anchorCtr="0" compatLnSpc="1">
            <a:prstTxWarp prst="textNoShape">
              <a:avLst/>
            </a:prstTxWarp>
          </a:bodyPr>
          <a:lstStyle>
            <a:lvl1pPr>
              <a:defRPr sz="1600">
                <a:solidFill>
                  <a:srgbClr val="898989"/>
                </a:solidFill>
                <a:latin typeface="+mn-lt"/>
                <a:cs typeface="Arial" charset="0"/>
              </a:defRPr>
            </a:lvl1pPr>
          </a:lstStyle>
          <a:p>
            <a:pPr>
              <a:defRPr/>
            </a:pPr>
            <a:fld id="{4F3690E0-0F5A-B84B-AC7F-B136A283D5D7}" type="datetime3">
              <a:rPr lang="en-US" smtClean="0">
                <a:latin typeface="Gill Sans MT"/>
              </a:rPr>
              <a:pPr>
                <a:defRPr/>
              </a:pPr>
              <a:t>18 March 2016</a:t>
            </a:fld>
            <a:endParaRPr lang="fr-FR">
              <a:latin typeface="Gill Sans MT"/>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2000">
                <a:solidFill>
                  <a:srgbClr val="7EB606"/>
                </a:solidFill>
                <a:latin typeface="+mn-lt"/>
                <a:ea typeface="+mn-ea"/>
                <a:cs typeface="+mn-cs"/>
              </a:defRPr>
            </a:lvl1pPr>
          </a:lstStyle>
          <a:p>
            <a:pPr>
              <a:defRPr/>
            </a:pPr>
            <a:r>
              <a:rPr lang="fr-FR" i="1" dirty="0" err="1">
                <a:latin typeface="Gill Sans"/>
                <a:cs typeface="Gill Sans"/>
              </a:rPr>
              <a:t>orcid.org</a:t>
            </a:r>
            <a:endParaRPr lang="fr-FR" i="1" dirty="0">
              <a:latin typeface="Gill Sans"/>
              <a:cs typeface="Gill Sans"/>
            </a:endParaRPr>
          </a:p>
        </p:txBody>
      </p:sp>
      <p:sp>
        <p:nvSpPr>
          <p:cNvPr id="6" name="Slide Number Placeholder 5"/>
          <p:cNvSpPr>
            <a:spLocks noGrp="1"/>
          </p:cNvSpPr>
          <p:nvPr>
            <p:ph type="sldNum" sz="quarter" idx="4"/>
          </p:nvPr>
        </p:nvSpPr>
        <p:spPr>
          <a:xfrm>
            <a:off x="687632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mn-lt"/>
                <a:cs typeface="Arial" charset="0"/>
              </a:defRPr>
            </a:lvl1pPr>
          </a:lstStyle>
          <a:p>
            <a:pPr>
              <a:defRPr/>
            </a:pPr>
            <a:fld id="{5F6087F1-0329-B24E-A6F7-8CF24DD82AC7}" type="slidenum">
              <a:rPr lang="fr-FR" smtClean="0">
                <a:latin typeface="Gill Sans MT"/>
              </a:rPr>
              <a:pPr>
                <a:defRPr/>
              </a:pPr>
              <a:t>‹#›</a:t>
            </a:fld>
            <a:endParaRPr lang="fr-FR" dirty="0">
              <a:latin typeface="Gill Sans MT"/>
            </a:endParaRPr>
          </a:p>
        </p:txBody>
      </p:sp>
    </p:spTree>
    <p:extLst>
      <p:ext uri="{BB962C8B-B14F-4D97-AF65-F5344CB8AC3E}">
        <p14:creationId xmlns:p14="http://schemas.microsoft.com/office/powerpoint/2010/main" val="349711693"/>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ransition/>
  <p:hf hdr="0"/>
  <p:txStyles>
    <p:titleStyle>
      <a:lvl1pPr algn="l" rtl="0" eaLnBrk="0" fontAlgn="base" hangingPunct="0">
        <a:spcBef>
          <a:spcPct val="0"/>
        </a:spcBef>
        <a:spcAft>
          <a:spcPct val="0"/>
        </a:spcAft>
        <a:defRPr sz="4400" kern="1200">
          <a:solidFill>
            <a:srgbClr val="FFFFFF"/>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chemeClr val="accent1"/>
        </a:buClr>
        <a:buSzPct val="110000"/>
        <a:buFont typeface="Arial" charset="0"/>
        <a:buChar char="•"/>
        <a:defRPr sz="3200" kern="1200">
          <a:solidFill>
            <a:schemeClr val="bg2"/>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chemeClr val="accent3"/>
        </a:buClr>
        <a:buSzPct val="105000"/>
        <a:buFont typeface="Arial"/>
        <a:buChar char="•"/>
        <a:defRPr sz="2800" kern="1200">
          <a:solidFill>
            <a:schemeClr val="bg2"/>
          </a:solidFill>
          <a:latin typeface="+mn-lt"/>
          <a:ea typeface="ＭＳ Ｐゴシック" charset="0"/>
          <a:cs typeface="+mn-cs"/>
        </a:defRPr>
      </a:lvl2pPr>
      <a:lvl3pPr marL="1143000" indent="-228600" algn="l" rtl="0" eaLnBrk="0" fontAlgn="base" hangingPunct="0">
        <a:spcBef>
          <a:spcPct val="20000"/>
        </a:spcBef>
        <a:spcAft>
          <a:spcPct val="0"/>
        </a:spcAft>
        <a:buClr>
          <a:schemeClr val="accent2"/>
        </a:buClr>
        <a:buSzPct val="100000"/>
        <a:buFont typeface="Wingdings" charset="2"/>
        <a:buChar char="§"/>
        <a:defRPr sz="2400" kern="1200">
          <a:solidFill>
            <a:schemeClr val="bg2"/>
          </a:solidFill>
          <a:latin typeface="+mn-lt"/>
          <a:ea typeface="ＭＳ Ｐゴシック" charset="0"/>
          <a:cs typeface="+mn-cs"/>
        </a:defRPr>
      </a:lvl3pPr>
      <a:lvl4pPr marL="1600200" indent="-228600" algn="l" rtl="0" eaLnBrk="0" fontAlgn="base" hangingPunct="0">
        <a:spcBef>
          <a:spcPct val="20000"/>
        </a:spcBef>
        <a:spcAft>
          <a:spcPct val="0"/>
        </a:spcAft>
        <a:buClr>
          <a:schemeClr val="accent1"/>
        </a:buClr>
        <a:buFont typeface="Arial" charset="0"/>
        <a:buChar char="–"/>
        <a:defRPr sz="2000" kern="1200">
          <a:solidFill>
            <a:schemeClr val="bg2"/>
          </a:solidFill>
          <a:latin typeface="+mn-lt"/>
          <a:ea typeface="ＭＳ Ｐゴシック" charset="0"/>
          <a:cs typeface="+mn-cs"/>
        </a:defRPr>
      </a:lvl4pPr>
      <a:lvl5pPr marL="2057400" indent="-228600" algn="l" rtl="0" eaLnBrk="0" fontAlgn="base" hangingPunct="0">
        <a:spcBef>
          <a:spcPct val="20000"/>
        </a:spcBef>
        <a:spcAft>
          <a:spcPct val="0"/>
        </a:spcAft>
        <a:buClr>
          <a:schemeClr val="accent1"/>
        </a:buClr>
        <a:buFont typeface="Arial" charset="0"/>
        <a:buChar char="»"/>
        <a:defRPr sz="2000" kern="1200">
          <a:solidFill>
            <a:schemeClr val="bg2"/>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Haak@orcid.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orcid.org/0000-0002-8689-4935"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4.jpe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30.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8.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orcid.org/0000-0001-8673-6104" TargetMode="External"/><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1.png"/><Relationship Id="rId7" Type="http://schemas.openxmlformats.org/officeDocument/2006/relationships/image" Target="../media/image30.png"/><Relationship Id="rId12" Type="http://schemas.microsoft.com/office/2007/relationships/hdphoto" Target="../media/hdphoto1.wdp"/><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29.jpeg"/><Relationship Id="rId11" Type="http://schemas.openxmlformats.org/officeDocument/2006/relationships/image" Target="../media/image32.png"/><Relationship Id="rId5" Type="http://schemas.openxmlformats.org/officeDocument/2006/relationships/image" Target="../media/image28.jpeg"/><Relationship Id="rId10" Type="http://schemas.openxmlformats.org/officeDocument/2006/relationships/image" Target="../media/image31.png"/><Relationship Id="rId4" Type="http://schemas.openxmlformats.org/officeDocument/2006/relationships/image" Target="../media/image27.gif"/><Relationship Id="rId9"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2.xml"/><Relationship Id="rId1" Type="http://schemas.openxmlformats.org/officeDocument/2006/relationships/slideLayout" Target="../slideLayouts/slideLayout58.xml"/><Relationship Id="rId6" Type="http://schemas.openxmlformats.org/officeDocument/2006/relationships/image" Target="../media/image11.png"/><Relationship Id="rId5" Type="http://schemas.openxmlformats.org/officeDocument/2006/relationships/image" Target="../media/image33.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7" Type="http://schemas.microsoft.com/office/2007/relationships/hdphoto" Target="../media/hdphoto1.wdp"/><Relationship Id="rId2"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9.jpe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ctrTitle"/>
          </p:nvPr>
        </p:nvSpPr>
        <p:spPr>
          <a:xfrm>
            <a:off x="971500" y="3717040"/>
            <a:ext cx="7668430" cy="1080151"/>
          </a:xfrm>
        </p:spPr>
        <p:txBody>
          <a:bodyPr>
            <a:normAutofit fontScale="90000"/>
          </a:bodyPr>
          <a:lstStyle/>
          <a:p>
            <a:r>
              <a:rPr lang="en-US" b="1" dirty="0">
                <a:latin typeface="+mj-lt"/>
              </a:rPr>
              <a:t/>
            </a:r>
            <a:br>
              <a:rPr lang="en-US" b="1" dirty="0">
                <a:latin typeface="+mj-lt"/>
              </a:rPr>
            </a:br>
            <a:r>
              <a:rPr lang="en-US" sz="7300" b="1" dirty="0">
                <a:latin typeface="+mj-lt"/>
              </a:rPr>
              <a:t>Identifying researchers</a:t>
            </a:r>
            <a:r>
              <a:rPr lang="en-US" b="1" dirty="0">
                <a:latin typeface="+mj-lt"/>
              </a:rPr>
              <a:t/>
            </a:r>
            <a:br>
              <a:rPr lang="en-US" b="1" dirty="0">
                <a:latin typeface="+mj-lt"/>
              </a:rPr>
            </a:br>
            <a:r>
              <a:rPr lang="en-US" sz="3100" b="1" dirty="0">
                <a:latin typeface="+mj-lt"/>
              </a:rPr>
              <a:t/>
            </a:r>
            <a:br>
              <a:rPr lang="en-US" sz="3100" b="1" dirty="0">
                <a:latin typeface="+mj-lt"/>
              </a:rPr>
            </a:br>
            <a:r>
              <a:rPr lang="en-US" sz="3600" b="1" dirty="0">
                <a:solidFill>
                  <a:srgbClr val="A4CD39"/>
                </a:solidFill>
                <a:latin typeface="+mj-lt"/>
              </a:rPr>
              <a:t> </a:t>
            </a:r>
            <a:r>
              <a:rPr lang="en-US" sz="3100" b="1" dirty="0">
                <a:solidFill>
                  <a:srgbClr val="A4CD39"/>
                </a:solidFill>
                <a:latin typeface="+mj-lt"/>
              </a:rPr>
              <a:t>University of Sussex Library, 14 March 2016</a:t>
            </a:r>
          </a:p>
        </p:txBody>
      </p:sp>
      <p:sp>
        <p:nvSpPr>
          <p:cNvPr id="3" name="Subtitle 2"/>
          <p:cNvSpPr>
            <a:spLocks noGrp="1"/>
          </p:cNvSpPr>
          <p:nvPr>
            <p:ph type="subTitle" idx="1"/>
          </p:nvPr>
        </p:nvSpPr>
        <p:spPr>
          <a:xfrm>
            <a:off x="3563860" y="5013220"/>
            <a:ext cx="4752660" cy="1368191"/>
          </a:xfrm>
        </p:spPr>
        <p:txBody>
          <a:bodyPr>
            <a:normAutofit/>
          </a:bodyPr>
          <a:lstStyle/>
          <a:p>
            <a:pPr algn="r"/>
            <a:r>
              <a:rPr lang="en-US" dirty="0"/>
              <a:t>Josh Brown</a:t>
            </a:r>
          </a:p>
          <a:p>
            <a:pPr algn="r"/>
            <a:r>
              <a:rPr lang="en-US" u="sng" dirty="0">
                <a:hlinkClick r:id="rId3"/>
              </a:rPr>
              <a:t>J.Brown@orcid-eu.org</a:t>
            </a:r>
          </a:p>
          <a:p>
            <a:pPr algn="r"/>
            <a:r>
              <a:rPr lang="cs-CZ" u="sng" dirty="0">
                <a:hlinkClick r:id="rId4"/>
              </a:rPr>
              <a:t>http://orcid.org/0000-000</a:t>
            </a:r>
            <a:r>
              <a:rPr lang="en-GB" u="sng" dirty="0">
                <a:hlinkClick r:id="rId4"/>
              </a:rPr>
              <a:t>2</a:t>
            </a:r>
            <a:r>
              <a:rPr lang="cs-CZ" u="sng" dirty="0">
                <a:hlinkClick r:id="rId4"/>
              </a:rPr>
              <a:t>-</a:t>
            </a:r>
            <a:r>
              <a:rPr lang="en-GB" u="sng" dirty="0">
                <a:hlinkClick r:id="rId4"/>
              </a:rPr>
              <a:t>8689-4935</a:t>
            </a:r>
            <a:r>
              <a:rPr lang="cs-CZ" u="sng" dirty="0">
                <a:latin typeface="+mj-lt"/>
              </a:rPr>
              <a:t> </a:t>
            </a:r>
            <a:endParaRPr lang="fr-FR" dirty="0">
              <a:solidFill>
                <a:schemeClr val="bg1">
                  <a:lumMod val="75000"/>
                </a:schemeClr>
              </a:solidFill>
              <a:latin typeface="+mj-lt"/>
              <a:cs typeface="Arial" charset="0"/>
            </a:endParaRPr>
          </a:p>
        </p:txBody>
      </p:sp>
    </p:spTree>
    <p:extLst>
      <p:ext uri="{BB962C8B-B14F-4D97-AF65-F5344CB8AC3E}">
        <p14:creationId xmlns:p14="http://schemas.microsoft.com/office/powerpoint/2010/main" val="51077554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3510" y="3068951"/>
            <a:ext cx="7315200" cy="914400"/>
          </a:xfrm>
        </p:spPr>
        <p:txBody>
          <a:bodyPr/>
          <a:lstStyle/>
          <a:p>
            <a:pPr algn="ctr"/>
            <a:r>
              <a:rPr lang="en-US" sz="6000" dirty="0"/>
              <a:t>Names are Messy</a:t>
            </a:r>
          </a:p>
        </p:txBody>
      </p:sp>
      <p:sp>
        <p:nvSpPr>
          <p:cNvPr id="6" name="Footer Placeholder 5"/>
          <p:cNvSpPr>
            <a:spLocks noGrp="1"/>
          </p:cNvSpPr>
          <p:nvPr>
            <p:ph type="ftr" sz="quarter" idx="11"/>
          </p:nvPr>
        </p:nvSpPr>
        <p:spPr/>
        <p:txBody>
          <a:bodyPr/>
          <a:lstStyle/>
          <a:p>
            <a:pPr>
              <a:defRPr/>
            </a:pPr>
            <a:r>
              <a:rPr lang="fr-FR" i="1">
                <a:solidFill>
                  <a:srgbClr val="D5EDF4"/>
                </a:solidFill>
                <a:latin typeface="Gill Sans"/>
                <a:cs typeface="Gill Sans"/>
              </a:rPr>
              <a:t>orcid</a:t>
            </a:r>
            <a:r>
              <a:rPr lang="fr-FR" i="1">
                <a:latin typeface="Gill Sans"/>
                <a:cs typeface="Gill Sans"/>
              </a:rPr>
              <a:t>.</a:t>
            </a:r>
            <a:r>
              <a:rPr lang="fr-FR" i="1">
                <a:solidFill>
                  <a:srgbClr val="2C7C9F"/>
                </a:solidFill>
                <a:latin typeface="Gill Sans"/>
                <a:cs typeface="Gill Sans"/>
              </a:rPr>
              <a:t>org</a:t>
            </a:r>
            <a:endParaRPr lang="fr-FR" i="1" dirty="0">
              <a:solidFill>
                <a:srgbClr val="2C7C9F"/>
              </a:solidFill>
              <a:latin typeface="Gill Sans"/>
              <a:cs typeface="Gill Sans"/>
            </a:endParaRPr>
          </a:p>
        </p:txBody>
      </p:sp>
      <p:sp>
        <p:nvSpPr>
          <p:cNvPr id="7" name="Slide Number Placeholder 6"/>
          <p:cNvSpPr>
            <a:spLocks noGrp="1"/>
          </p:cNvSpPr>
          <p:nvPr>
            <p:ph type="sldNum" sz="quarter" idx="12"/>
          </p:nvPr>
        </p:nvSpPr>
        <p:spPr/>
        <p:txBody>
          <a:bodyPr/>
          <a:lstStyle/>
          <a:p>
            <a:pPr>
              <a:defRPr/>
            </a:pPr>
            <a:fld id="{DC880BAE-47D0-9948-98B5-6632034C9825}" type="slidenum">
              <a:rPr lang="fr-FR" smtClean="0">
                <a:latin typeface="Gill Sans MT"/>
              </a:rPr>
              <a:pPr>
                <a:defRPr/>
              </a:pPr>
              <a:t>2</a:t>
            </a:fld>
            <a:endParaRPr lang="fr-FR">
              <a:latin typeface="Gill Sans MT"/>
            </a:endParaRPr>
          </a:p>
        </p:txBody>
      </p:sp>
    </p:spTree>
    <p:extLst>
      <p:ext uri="{BB962C8B-B14F-4D97-AF65-F5344CB8AC3E}">
        <p14:creationId xmlns:p14="http://schemas.microsoft.com/office/powerpoint/2010/main" val="150848056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p:cNvSpPr>
            <a:spLocks noGrp="1"/>
          </p:cNvSpPr>
          <p:nvPr>
            <p:ph type="sldNum" sz="quarter" idx="12"/>
          </p:nvPr>
        </p:nvSpPr>
        <p:spPr>
          <a:xfrm>
            <a:off x="6876320" y="6356352"/>
            <a:ext cx="2133600" cy="365125"/>
          </a:xfrm>
        </p:spPr>
        <p:txBody>
          <a:bodyPr/>
          <a:lstStyle/>
          <a:p>
            <a:pPr>
              <a:defRPr/>
            </a:pPr>
            <a:fld id="{F509E2BB-42F0-C64F-92BA-B29F38AD6CDE}" type="slidenum">
              <a:rPr lang="fr-FR" smtClean="0">
                <a:latin typeface="Gill Sans MT"/>
              </a:rPr>
              <a:pPr>
                <a:defRPr/>
              </a:pPr>
              <a:t>3</a:t>
            </a:fld>
            <a:endParaRPr lang="fr-FR">
              <a:latin typeface="Gill Sans MT"/>
            </a:endParaRPr>
          </a:p>
        </p:txBody>
      </p:sp>
      <p:sp>
        <p:nvSpPr>
          <p:cNvPr id="4" name="Title 1"/>
          <p:cNvSpPr>
            <a:spLocks noGrp="1"/>
          </p:cNvSpPr>
          <p:nvPr>
            <p:ph type="title"/>
          </p:nvPr>
        </p:nvSpPr>
        <p:spPr>
          <a:xfrm>
            <a:off x="713280" y="1196691"/>
            <a:ext cx="7819270" cy="914400"/>
          </a:xfrm>
        </p:spPr>
        <p:txBody>
          <a:bodyPr/>
          <a:lstStyle/>
          <a:p>
            <a:pPr algn="ctr"/>
            <a:r>
              <a:rPr lang="en-US" sz="4800" b="1" dirty="0">
                <a:solidFill>
                  <a:srgbClr val="7EB606"/>
                </a:solidFill>
              </a:rPr>
              <a:t>Can names be cleaned up?</a:t>
            </a:r>
          </a:p>
        </p:txBody>
      </p:sp>
      <p:sp>
        <p:nvSpPr>
          <p:cNvPr id="5" name="Content Placeholder 2"/>
          <p:cNvSpPr>
            <a:spLocks noGrp="1"/>
          </p:cNvSpPr>
          <p:nvPr>
            <p:ph idx="1"/>
          </p:nvPr>
        </p:nvSpPr>
        <p:spPr>
          <a:xfrm>
            <a:off x="1475570" y="2132820"/>
            <a:ext cx="6768940" cy="3240451"/>
          </a:xfrm>
        </p:spPr>
        <p:txBody>
          <a:bodyPr>
            <a:noAutofit/>
          </a:bodyPr>
          <a:lstStyle/>
          <a:p>
            <a:pPr algn="ctr">
              <a:buNone/>
            </a:pPr>
            <a:r>
              <a:rPr lang="en-US" sz="3600" dirty="0"/>
              <a:t>Of course they can! </a:t>
            </a:r>
          </a:p>
          <a:p>
            <a:pPr algn="ctr">
              <a:buNone/>
            </a:pPr>
            <a:endParaRPr lang="en-US" sz="3600" dirty="0"/>
          </a:p>
          <a:p>
            <a:pPr algn="ctr">
              <a:buNone/>
            </a:pPr>
            <a:r>
              <a:rPr lang="en-US" sz="3600" dirty="0"/>
              <a:t>We need to use </a:t>
            </a:r>
            <a:r>
              <a:rPr lang="en-US" sz="3600" b="1" i="1" dirty="0"/>
              <a:t>digital names</a:t>
            </a:r>
            <a:r>
              <a:rPr lang="en-US" sz="3600" dirty="0"/>
              <a:t>: </a:t>
            </a:r>
          </a:p>
          <a:p>
            <a:pPr marL="0" indent="0" algn="ctr">
              <a:buNone/>
            </a:pPr>
            <a:r>
              <a:rPr lang="en-US" sz="3600" i="1" dirty="0"/>
              <a:t>persistent identifiers that uniquely specify the person, organization, or object to which a name refers</a:t>
            </a:r>
          </a:p>
        </p:txBody>
      </p:sp>
    </p:spTree>
    <p:extLst>
      <p:ext uri="{BB962C8B-B14F-4D97-AF65-F5344CB8AC3E}">
        <p14:creationId xmlns:p14="http://schemas.microsoft.com/office/powerpoint/2010/main" val="15159355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2483710" y="260560"/>
            <a:ext cx="6336880" cy="664028"/>
          </a:xfrm>
        </p:spPr>
        <p:txBody>
          <a:bodyPr/>
          <a:lstStyle/>
          <a:p>
            <a:pPr algn="r"/>
            <a:r>
              <a:rPr lang="en-US" dirty="0">
                <a:solidFill>
                  <a:srgbClr val="7EB606"/>
                </a:solidFill>
              </a:rPr>
              <a:t>There are many useful IDs </a:t>
            </a:r>
          </a:p>
        </p:txBody>
      </p:sp>
      <p:sp>
        <p:nvSpPr>
          <p:cNvPr id="6" name="Footer Placeholder 2"/>
          <p:cNvSpPr>
            <a:spLocks noGrp="1"/>
          </p:cNvSpPr>
          <p:nvPr>
            <p:ph type="ftr" sz="quarter" idx="11"/>
          </p:nvPr>
        </p:nvSpPr>
        <p:spPr>
          <a:xfrm>
            <a:off x="3124200" y="6356351"/>
            <a:ext cx="2895600" cy="365125"/>
          </a:xfrm>
        </p:spPr>
        <p:txBody>
          <a:body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7" name="Slide Number Placeholder 3"/>
          <p:cNvSpPr>
            <a:spLocks noGrp="1"/>
          </p:cNvSpPr>
          <p:nvPr>
            <p:ph type="sldNum" sz="quarter" idx="12"/>
          </p:nvPr>
        </p:nvSpPr>
        <p:spPr>
          <a:xfrm>
            <a:off x="6876320" y="6356351"/>
            <a:ext cx="2133600" cy="365125"/>
          </a:xfrm>
        </p:spPr>
        <p:txBody>
          <a:bodyPr/>
          <a:lstStyle/>
          <a:p>
            <a:pPr>
              <a:defRPr/>
            </a:pPr>
            <a:fld id="{F509E2BB-42F0-C64F-92BA-B29F38AD6CDE}" type="slidenum">
              <a:rPr lang="fr-FR" smtClean="0"/>
              <a:pPr>
                <a:defRPr/>
              </a:pPr>
              <a:t>4</a:t>
            </a:fld>
            <a:endParaRPr lang="fr-FR"/>
          </a:p>
        </p:txBody>
      </p:sp>
      <p:pic>
        <p:nvPicPr>
          <p:cNvPr id="8" name="Picture 7" descr="orcid_128x12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06" y="4355137"/>
            <a:ext cx="1625600" cy="1625600"/>
          </a:xfrm>
          <a:prstGeom prst="rect">
            <a:avLst/>
          </a:prstGeom>
        </p:spPr>
      </p:pic>
      <p:pic>
        <p:nvPicPr>
          <p:cNvPr id="10" name="Picture 9"/>
          <p:cNvPicPr>
            <a:picLocks noChangeAspect="1"/>
          </p:cNvPicPr>
          <p:nvPr/>
        </p:nvPicPr>
        <p:blipFill>
          <a:blip r:embed="rId4"/>
          <a:stretch>
            <a:fillRect/>
          </a:stretch>
        </p:blipFill>
        <p:spPr>
          <a:xfrm>
            <a:off x="936114" y="1425753"/>
            <a:ext cx="1930400" cy="1714500"/>
          </a:xfrm>
          <a:prstGeom prst="rect">
            <a:avLst/>
          </a:prstGeom>
          <a:effectLst>
            <a:softEdge rad="63500"/>
          </a:effectLst>
        </p:spPr>
      </p:pic>
      <p:pic>
        <p:nvPicPr>
          <p:cNvPr id="11" name="Picture 10"/>
          <p:cNvPicPr/>
          <p:nvPr/>
        </p:nvPicPr>
        <p:blipFill rotWithShape="1">
          <a:blip r:embed="rId5"/>
          <a:srcRect l="17788" t="11396" r="72436" b="80912"/>
          <a:stretch/>
        </p:blipFill>
        <p:spPr bwMode="auto">
          <a:xfrm>
            <a:off x="5688154" y="2088196"/>
            <a:ext cx="2376331" cy="891159"/>
          </a:xfrm>
          <a:prstGeom prst="rect">
            <a:avLst/>
          </a:prstGeom>
          <a:ln>
            <a:noFill/>
          </a:ln>
          <a:extLst>
            <a:ext uri="{53640926-AAD7-44D8-BBD7-CCE9431645EC}">
              <a14:shadowObscured xmlns:a14="http://schemas.microsoft.com/office/drawing/2010/main"/>
            </a:ext>
          </a:extLst>
        </p:spPr>
      </p:pic>
      <p:pic>
        <p:nvPicPr>
          <p:cNvPr id="12" name="Picture 10" descr="C:\Users\barrettl\Desktop\ringgold.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940190" y="5027035"/>
            <a:ext cx="2285501" cy="77968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7"/>
          <a:stretch>
            <a:fillRect/>
          </a:stretch>
        </p:blipFill>
        <p:spPr>
          <a:xfrm>
            <a:off x="3187602" y="2402234"/>
            <a:ext cx="1858375" cy="773570"/>
          </a:xfrm>
          <a:prstGeom prst="rect">
            <a:avLst/>
          </a:prstGeom>
        </p:spPr>
      </p:pic>
      <p:pic>
        <p:nvPicPr>
          <p:cNvPr id="15" name="Picture 9"/>
          <p:cNvPicPr>
            <a:picLocks noChangeAspect="1" noChangeArrowheads="1"/>
          </p:cNvPicPr>
          <p:nvPr/>
        </p:nvPicPr>
        <p:blipFill>
          <a:blip r:embed="rId8" cstate="print"/>
          <a:srcRect/>
          <a:stretch>
            <a:fillRect/>
          </a:stretch>
        </p:blipFill>
        <p:spPr bwMode="auto">
          <a:xfrm>
            <a:off x="2483710" y="5098601"/>
            <a:ext cx="2791664" cy="987966"/>
          </a:xfrm>
          <a:prstGeom prst="rect">
            <a:avLst/>
          </a:prstGeom>
          <a:noFill/>
          <a:ln w="9525">
            <a:noFill/>
            <a:miter lim="800000"/>
            <a:headEnd/>
            <a:tailEnd/>
          </a:ln>
        </p:spPr>
      </p:pic>
      <p:pic>
        <p:nvPicPr>
          <p:cNvPr id="16" name="Picture 11"/>
          <p:cNvPicPr>
            <a:picLocks noChangeAspect="1" noChangeArrowheads="1"/>
          </p:cNvPicPr>
          <p:nvPr/>
        </p:nvPicPr>
        <p:blipFill>
          <a:blip r:embed="rId9" cstate="print"/>
          <a:srcRect/>
          <a:stretch>
            <a:fillRect/>
          </a:stretch>
        </p:blipFill>
        <p:spPr bwMode="auto">
          <a:xfrm>
            <a:off x="553310" y="3442104"/>
            <a:ext cx="2821420" cy="593823"/>
          </a:xfrm>
          <a:prstGeom prst="rect">
            <a:avLst/>
          </a:prstGeom>
          <a:noFill/>
          <a:ln w="9525">
            <a:noFill/>
            <a:miter lim="800000"/>
            <a:headEnd/>
            <a:tailEnd/>
          </a:ln>
        </p:spPr>
      </p:pic>
      <p:pic>
        <p:nvPicPr>
          <p:cNvPr id="17" name="Picture 16"/>
          <p:cNvPicPr>
            <a:picLocks noChangeAspect="1"/>
          </p:cNvPicPr>
          <p:nvPr/>
        </p:nvPicPr>
        <p:blipFill>
          <a:blip r:embed="rId10"/>
          <a:stretch>
            <a:fillRect/>
          </a:stretch>
        </p:blipFill>
        <p:spPr>
          <a:xfrm>
            <a:off x="3679720" y="3558561"/>
            <a:ext cx="2476500" cy="1155700"/>
          </a:xfrm>
          <a:prstGeom prst="rect">
            <a:avLst/>
          </a:prstGeom>
        </p:spPr>
      </p:pic>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58624" y="3326996"/>
            <a:ext cx="2361966" cy="1045118"/>
          </a:xfrm>
          <a:prstGeom prst="rect">
            <a:avLst/>
          </a:prstGeom>
        </p:spPr>
      </p:pic>
      <p:pic>
        <p:nvPicPr>
          <p:cNvPr id="3" name="Picture 2"/>
          <p:cNvPicPr>
            <a:picLocks noChangeAspect="1"/>
          </p:cNvPicPr>
          <p:nvPr/>
        </p:nvPicPr>
        <p:blipFill>
          <a:blip r:embed="rId12"/>
          <a:stretch>
            <a:fillRect/>
          </a:stretch>
        </p:blipFill>
        <p:spPr>
          <a:xfrm>
            <a:off x="3707880" y="1196690"/>
            <a:ext cx="1574800" cy="1041400"/>
          </a:xfrm>
          <a:prstGeom prst="rect">
            <a:avLst/>
          </a:prstGeom>
        </p:spPr>
      </p:pic>
    </p:spTree>
    <p:extLst>
      <p:ext uri="{BB962C8B-B14F-4D97-AF65-F5344CB8AC3E}">
        <p14:creationId xmlns:p14="http://schemas.microsoft.com/office/powerpoint/2010/main" val="26906396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686B8CC-193F-4250-BC1F-F7A4E6423114}" type="slidenum">
              <a:rPr lang="en-US" smtClean="0">
                <a:latin typeface="Gill Sans MT"/>
              </a:rPr>
              <a:pPr/>
              <a:t>5</a:t>
            </a:fld>
            <a:endParaRPr lang="en-US">
              <a:latin typeface="Gill Sans MT"/>
            </a:endParaRPr>
          </a:p>
        </p:txBody>
      </p:sp>
      <p:sp>
        <p:nvSpPr>
          <p:cNvPr id="8" name="Rectangle 7"/>
          <p:cNvSpPr/>
          <p:nvPr/>
        </p:nvSpPr>
        <p:spPr>
          <a:xfrm>
            <a:off x="1835620" y="1674673"/>
            <a:ext cx="7201000" cy="1754327"/>
          </a:xfrm>
          <a:prstGeom prst="rect">
            <a:avLst/>
          </a:prstGeom>
        </p:spPr>
        <p:txBody>
          <a:bodyPr wrap="square">
            <a:spAutoFit/>
          </a:bodyPr>
          <a:lstStyle/>
          <a:p>
            <a:r>
              <a:rPr lang="en-US" sz="3600" dirty="0">
                <a:solidFill>
                  <a:srgbClr val="FFFFFF"/>
                </a:solidFill>
                <a:latin typeface="Gill Sans MT"/>
              </a:rPr>
              <a:t>ORCID provides persistent digital identifiers that distinguish researchers from each other</a:t>
            </a:r>
          </a:p>
        </p:txBody>
      </p:sp>
      <p:pic>
        <p:nvPicPr>
          <p:cNvPr id="11" name="Picture 10" descr="orcid_64x6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390" y="3068951"/>
            <a:ext cx="1440200" cy="1440200"/>
          </a:xfrm>
          <a:prstGeom prst="rect">
            <a:avLst/>
          </a:prstGeom>
        </p:spPr>
      </p:pic>
      <p:pic>
        <p:nvPicPr>
          <p:cNvPr id="7" name="図 12"/>
          <p:cNvPicPr>
            <a:picLocks noChangeAspect="1"/>
          </p:cNvPicPr>
          <p:nvPr/>
        </p:nvPicPr>
        <p:blipFill>
          <a:blip r:embed="rId4"/>
          <a:stretch>
            <a:fillRect/>
          </a:stretch>
        </p:blipFill>
        <p:spPr>
          <a:xfrm>
            <a:off x="1907630" y="3645033"/>
            <a:ext cx="2774390" cy="2190531"/>
          </a:xfrm>
          <a:prstGeom prst="rect">
            <a:avLst/>
          </a:prstGeom>
        </p:spPr>
      </p:pic>
      <p:pic>
        <p:nvPicPr>
          <p:cNvPr id="9" name="図 10"/>
          <p:cNvPicPr>
            <a:picLocks noChangeAspect="1"/>
          </p:cNvPicPr>
          <p:nvPr/>
        </p:nvPicPr>
        <p:blipFill>
          <a:blip r:embed="rId5"/>
          <a:stretch>
            <a:fillRect/>
          </a:stretch>
        </p:blipFill>
        <p:spPr>
          <a:xfrm>
            <a:off x="4932050" y="3645045"/>
            <a:ext cx="3456480" cy="2164575"/>
          </a:xfrm>
          <a:prstGeom prst="rect">
            <a:avLst/>
          </a:prstGeom>
        </p:spPr>
      </p:pic>
    </p:spTree>
    <p:extLst>
      <p:ext uri="{BB962C8B-B14F-4D97-AF65-F5344CB8AC3E}">
        <p14:creationId xmlns:p14="http://schemas.microsoft.com/office/powerpoint/2010/main" val="2557354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7"/>
                                        </p:tgtEl>
                                        <p:attrNameLst>
                                          <p:attrName>style.visibility</p:attrName>
                                        </p:attrNameLst>
                                      </p:cBhvr>
                                      <p:to>
                                        <p:strVal val="hidden"/>
                                      </p:to>
                                    </p:set>
                                  </p:childTnLst>
                                </p:cTn>
                              </p:par>
                              <p:par>
                                <p:cTn id="12" presetID="9"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ssolv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670" y="116540"/>
            <a:ext cx="6768940" cy="854075"/>
          </a:xfrm>
        </p:spPr>
        <p:txBody>
          <a:bodyPr/>
          <a:lstStyle/>
          <a:p>
            <a:pPr algn="r"/>
            <a:r>
              <a:rPr lang="en-US" sz="4000" dirty="0">
                <a:solidFill>
                  <a:schemeClr val="accent5"/>
                </a:solidFill>
              </a:rPr>
              <a:t>Who uses ORCID iDs?</a:t>
            </a:r>
          </a:p>
        </p:txBody>
      </p:sp>
      <p:sp>
        <p:nvSpPr>
          <p:cNvPr id="16" name="Footer Placeholder 2"/>
          <p:cNvSpPr>
            <a:spLocks noGrp="1"/>
          </p:cNvSpPr>
          <p:nvPr>
            <p:ph type="ftr" sz="quarter" idx="11"/>
          </p:nvPr>
        </p:nvSpPr>
        <p:spPr>
          <a:xfrm>
            <a:off x="3124200" y="6356351"/>
            <a:ext cx="2895600" cy="365125"/>
          </a:xfrm>
        </p:spPr>
        <p:txBody>
          <a:bodyPr/>
          <a:lstStyle/>
          <a:p>
            <a:pPr>
              <a:defRPr/>
            </a:pPr>
            <a:r>
              <a:rPr lang="fr-FR" i="1">
                <a:solidFill>
                  <a:schemeClr val="bg2"/>
                </a:solidFill>
                <a:latin typeface="Gill Sans"/>
                <a:cs typeface="Gill Sans"/>
              </a:rPr>
              <a:t>orcid</a:t>
            </a:r>
            <a:r>
              <a:rPr lang="fr-FR" i="1">
                <a:latin typeface="Gill Sans"/>
                <a:cs typeface="Gill Sans"/>
              </a:rPr>
              <a:t>.</a:t>
            </a:r>
            <a:r>
              <a:rPr lang="fr-FR" i="1">
                <a:solidFill>
                  <a:schemeClr val="accent1"/>
                </a:solidFill>
                <a:latin typeface="Gill Sans"/>
                <a:cs typeface="Gill Sans"/>
              </a:rPr>
              <a:t>org</a:t>
            </a:r>
            <a:endParaRPr lang="fr-FR" i="1" dirty="0">
              <a:solidFill>
                <a:schemeClr val="accent1"/>
              </a:solidFill>
              <a:latin typeface="Gill Sans"/>
              <a:cs typeface="Gill Sans"/>
            </a:endParaRPr>
          </a:p>
        </p:txBody>
      </p:sp>
      <p:sp>
        <p:nvSpPr>
          <p:cNvPr id="17" name="Slide Number Placeholder 3"/>
          <p:cNvSpPr>
            <a:spLocks noGrp="1"/>
          </p:cNvSpPr>
          <p:nvPr>
            <p:ph type="sldNum" sz="quarter" idx="12"/>
          </p:nvPr>
        </p:nvSpPr>
        <p:spPr>
          <a:xfrm>
            <a:off x="6876320" y="6356351"/>
            <a:ext cx="2133600" cy="365125"/>
          </a:xfrm>
        </p:spPr>
        <p:txBody>
          <a:bodyPr/>
          <a:lstStyle/>
          <a:p>
            <a:pPr>
              <a:defRPr/>
            </a:pPr>
            <a:fld id="{F509E2BB-42F0-C64F-92BA-B29F38AD6CDE}" type="slidenum">
              <a:rPr lang="fr-FR" smtClean="0"/>
              <a:pPr>
                <a:defRPr/>
              </a:pPr>
              <a:t>6</a:t>
            </a:fld>
            <a:endParaRPr lang="fr-FR" dirty="0"/>
          </a:p>
        </p:txBody>
      </p:sp>
      <p:graphicFrame>
        <p:nvGraphicFramePr>
          <p:cNvPr id="8" name="Chart 7"/>
          <p:cNvGraphicFramePr>
            <a:graphicFrameLocks/>
          </p:cNvGraphicFramePr>
          <p:nvPr>
            <p:extLst/>
          </p:nvPr>
        </p:nvGraphicFramePr>
        <p:xfrm>
          <a:off x="107380" y="2780910"/>
          <a:ext cx="5472760" cy="407709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a:graphicFrameLocks/>
          </p:cNvGraphicFramePr>
          <p:nvPr>
            <p:extLst/>
          </p:nvPr>
        </p:nvGraphicFramePr>
        <p:xfrm>
          <a:off x="4327962" y="2755054"/>
          <a:ext cx="4492628" cy="4102946"/>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323410" y="1275675"/>
            <a:ext cx="8497180" cy="1384995"/>
          </a:xfrm>
          <a:prstGeom prst="rect">
            <a:avLst/>
          </a:prstGeom>
          <a:noFill/>
        </p:spPr>
        <p:txBody>
          <a:bodyPr wrap="square" rtlCol="0">
            <a:spAutoFit/>
          </a:bodyPr>
          <a:lstStyle/>
          <a:p>
            <a:pPr algn="ctr"/>
            <a:r>
              <a:rPr lang="en-US" sz="2800" dirty="0">
                <a:solidFill>
                  <a:schemeClr val="bg1"/>
                </a:solidFill>
                <a:latin typeface="+mn-lt"/>
              </a:rPr>
              <a:t>2M live iDs, 400+ members, 4 national consortia, and 200+ integrations in every region and sector of the international research community.  </a:t>
            </a:r>
          </a:p>
        </p:txBody>
      </p:sp>
    </p:spTree>
    <p:extLst>
      <p:ext uri="{BB962C8B-B14F-4D97-AF65-F5344CB8AC3E}">
        <p14:creationId xmlns:p14="http://schemas.microsoft.com/office/powerpoint/2010/main" val="377903856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686B8CC-193F-4250-BC1F-F7A4E6423114}" type="slidenum">
              <a:rPr lang="en-US" smtClean="0"/>
              <a:pPr/>
              <a:t>7</a:t>
            </a:fld>
            <a:endParaRPr lang="en-US"/>
          </a:p>
        </p:txBody>
      </p:sp>
      <p:sp>
        <p:nvSpPr>
          <p:cNvPr id="7" name="Title 1"/>
          <p:cNvSpPr txBox="1">
            <a:spLocks/>
          </p:cNvSpPr>
          <p:nvPr/>
        </p:nvSpPr>
        <p:spPr bwMode="auto">
          <a:xfrm>
            <a:off x="1721420" y="116540"/>
            <a:ext cx="7315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b" anchorCtr="0" compatLnSpc="1">
            <a:prstTxWarp prst="textNoShape">
              <a:avLst/>
            </a:prstTxWarp>
          </a:bodyPr>
          <a:lstStyle>
            <a:lvl1pPr algn="l" rtl="0" eaLnBrk="0" fontAlgn="base" hangingPunct="0">
              <a:spcBef>
                <a:spcPct val="0"/>
              </a:spcBef>
              <a:spcAft>
                <a:spcPct val="0"/>
              </a:spcAft>
              <a:defRPr sz="4400" kern="1200">
                <a:solidFill>
                  <a:srgbClr val="FFFFFF"/>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r"/>
            <a:r>
              <a:rPr lang="en-US" dirty="0">
                <a:solidFill>
                  <a:srgbClr val="7EB606"/>
                </a:solidFill>
              </a:rPr>
              <a:t>ORCID is Open</a:t>
            </a:r>
          </a:p>
        </p:txBody>
      </p:sp>
      <p:sp>
        <p:nvSpPr>
          <p:cNvPr id="5" name="Content Placeholder 1"/>
          <p:cNvSpPr>
            <a:spLocks noGrp="1"/>
          </p:cNvSpPr>
          <p:nvPr>
            <p:ph sz="half" idx="1"/>
          </p:nvPr>
        </p:nvSpPr>
        <p:spPr>
          <a:xfrm>
            <a:off x="1187530" y="1484730"/>
            <a:ext cx="6984970" cy="3600500"/>
          </a:xfrm>
        </p:spPr>
        <p:txBody>
          <a:bodyPr/>
          <a:lstStyle/>
          <a:p>
            <a:pPr>
              <a:lnSpc>
                <a:spcPct val="90000"/>
              </a:lnSpc>
              <a:spcBef>
                <a:spcPts val="1872"/>
              </a:spcBef>
            </a:pPr>
            <a:r>
              <a:rPr lang="en-US" sz="3200" dirty="0">
                <a:ea typeface="ヒラギノ角ゴ ProN W6" charset="0"/>
                <a:cs typeface="Arial" charset="0"/>
                <a:sym typeface="Arial" charset="0"/>
              </a:rPr>
              <a:t>Non-proprietary and platform-neutral </a:t>
            </a:r>
          </a:p>
          <a:p>
            <a:pPr>
              <a:lnSpc>
                <a:spcPct val="90000"/>
              </a:lnSpc>
              <a:spcBef>
                <a:spcPts val="1872"/>
              </a:spcBef>
            </a:pPr>
            <a:r>
              <a:rPr lang="en-US" sz="3200" dirty="0">
                <a:ea typeface="ヒラギノ角ゴ ProN W6" charset="0"/>
                <a:cs typeface="Arial" charset="0"/>
                <a:sym typeface="Arial" charset="0"/>
              </a:rPr>
              <a:t>International service that integrates with other researcher identifiers </a:t>
            </a:r>
          </a:p>
          <a:p>
            <a:pPr>
              <a:lnSpc>
                <a:spcPct val="90000"/>
              </a:lnSpc>
              <a:spcBef>
                <a:spcPts val="1872"/>
              </a:spcBef>
            </a:pPr>
            <a:r>
              <a:rPr lang="en-US" sz="3200" dirty="0"/>
              <a:t>Registry use is free for individuals</a:t>
            </a:r>
          </a:p>
          <a:p>
            <a:pPr>
              <a:lnSpc>
                <a:spcPct val="90000"/>
              </a:lnSpc>
              <a:spcBef>
                <a:spcPts val="1872"/>
              </a:spcBef>
            </a:pPr>
            <a:r>
              <a:rPr lang="en-US" sz="3200" dirty="0">
                <a:ea typeface="ヒラギノ角ゴ ProN W6" charset="0"/>
                <a:cs typeface="Arial" charset="0"/>
                <a:sym typeface="Arial" charset="0"/>
              </a:rPr>
              <a:t>Independent non-profit membership organization </a:t>
            </a:r>
          </a:p>
          <a:p>
            <a:pPr>
              <a:lnSpc>
                <a:spcPct val="90000"/>
              </a:lnSpc>
              <a:spcBef>
                <a:spcPts val="1872"/>
              </a:spcBef>
            </a:pPr>
            <a:r>
              <a:rPr lang="en-US" sz="3200" dirty="0">
                <a:solidFill>
                  <a:srgbClr val="FFFFFF"/>
                </a:solidFill>
              </a:rPr>
              <a:t>Open data, software, APIs, and documentation</a:t>
            </a:r>
          </a:p>
        </p:txBody>
      </p:sp>
    </p:spTree>
    <p:extLst>
      <p:ext uri="{BB962C8B-B14F-4D97-AF65-F5344CB8AC3E}">
        <p14:creationId xmlns:p14="http://schemas.microsoft.com/office/powerpoint/2010/main" val="339466390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2339690" y="332571"/>
            <a:ext cx="6696930" cy="664028"/>
          </a:xfrm>
        </p:spPr>
        <p:txBody>
          <a:bodyPr/>
          <a:lstStyle/>
          <a:p>
            <a:pPr algn="r"/>
            <a:r>
              <a:rPr lang="en-US" dirty="0">
                <a:solidFill>
                  <a:srgbClr val="7EB606"/>
                </a:solidFill>
              </a:rPr>
              <a:t>Researchers and ORCID</a:t>
            </a:r>
          </a:p>
        </p:txBody>
      </p:sp>
      <p:sp>
        <p:nvSpPr>
          <p:cNvPr id="6" name="Footer Placeholder 5"/>
          <p:cNvSpPr>
            <a:spLocks noGrp="1"/>
          </p:cNvSpPr>
          <p:nvPr>
            <p:ph type="ftr" sz="quarter" idx="11"/>
          </p:nvPr>
        </p:nvSpPr>
        <p:spPr/>
        <p:txBody>
          <a:bodyPr/>
          <a:lstStyle/>
          <a:p>
            <a:pPr>
              <a:defRPr/>
            </a:pPr>
            <a:r>
              <a:rPr lang="fr-FR" i="1">
                <a:solidFill>
                  <a:schemeClr val="bg2"/>
                </a:solidFill>
                <a:latin typeface="Gill Sans"/>
                <a:cs typeface="Gill Sans"/>
              </a:rPr>
              <a:t>orcid</a:t>
            </a:r>
            <a:r>
              <a:rPr lang="fr-FR" i="1">
                <a:latin typeface="Gill Sans"/>
                <a:cs typeface="Gill Sans"/>
              </a:rPr>
              <a:t>.</a:t>
            </a:r>
            <a:r>
              <a:rPr lang="fr-FR" i="1">
                <a:solidFill>
                  <a:schemeClr val="accent1"/>
                </a:solidFill>
                <a:latin typeface="Gill Sans"/>
                <a:cs typeface="Gill Sans"/>
              </a:rPr>
              <a:t>org</a:t>
            </a:r>
            <a:endParaRPr lang="fr-FR" i="1" dirty="0">
              <a:solidFill>
                <a:schemeClr val="accent1"/>
              </a:solidFill>
              <a:latin typeface="Gill Sans"/>
              <a:cs typeface="Gill Sans"/>
            </a:endParaRPr>
          </a:p>
        </p:txBody>
      </p:sp>
      <p:sp>
        <p:nvSpPr>
          <p:cNvPr id="7" name="Slide Number Placeholder 6"/>
          <p:cNvSpPr>
            <a:spLocks noGrp="1"/>
          </p:cNvSpPr>
          <p:nvPr>
            <p:ph type="sldNum" sz="quarter" idx="12"/>
          </p:nvPr>
        </p:nvSpPr>
        <p:spPr/>
        <p:txBody>
          <a:bodyPr/>
          <a:lstStyle/>
          <a:p>
            <a:pPr>
              <a:defRPr/>
            </a:pPr>
            <a:fld id="{DC880BAE-47D0-9948-98B5-6632034C9825}" type="slidenum">
              <a:rPr lang="fr-FR" smtClean="0"/>
              <a:pPr>
                <a:defRPr/>
              </a:pPr>
              <a:t>8</a:t>
            </a:fld>
            <a:endParaRPr lang="fr-FR"/>
          </a:p>
        </p:txBody>
      </p:sp>
      <p:sp>
        <p:nvSpPr>
          <p:cNvPr id="9" name="Content Placeholder 2"/>
          <p:cNvSpPr>
            <a:spLocks noGrp="1"/>
          </p:cNvSpPr>
          <p:nvPr>
            <p:ph idx="1"/>
          </p:nvPr>
        </p:nvSpPr>
        <p:spPr>
          <a:xfrm>
            <a:off x="755470" y="1988801"/>
            <a:ext cx="3744520" cy="3240451"/>
          </a:xfrm>
        </p:spPr>
        <p:txBody>
          <a:bodyPr/>
          <a:lstStyle/>
          <a:p>
            <a:pPr marL="0" indent="0">
              <a:buNone/>
            </a:pPr>
            <a:r>
              <a:rPr lang="en-US" sz="3600" dirty="0">
                <a:solidFill>
                  <a:srgbClr val="FFFFFF"/>
                </a:solidFill>
              </a:rPr>
              <a:t>To benefit, researchers need only do 2 things</a:t>
            </a:r>
          </a:p>
          <a:p>
            <a:pPr marL="0" indent="0">
              <a:buNone/>
            </a:pPr>
            <a:endParaRPr lang="en-US" b="1" dirty="0">
              <a:solidFill>
                <a:schemeClr val="accent5"/>
              </a:solidFill>
            </a:endParaRPr>
          </a:p>
          <a:p>
            <a:pPr marL="0" indent="0">
              <a:buNone/>
            </a:pPr>
            <a:endParaRPr lang="en-US" dirty="0"/>
          </a:p>
        </p:txBody>
      </p:sp>
      <p:pic>
        <p:nvPicPr>
          <p:cNvPr id="10" name="Picture 9"/>
          <p:cNvPicPr>
            <a:picLocks noChangeAspect="1"/>
          </p:cNvPicPr>
          <p:nvPr/>
        </p:nvPicPr>
        <p:blipFill>
          <a:blip r:embed="rId3"/>
          <a:stretch>
            <a:fillRect/>
          </a:stretch>
        </p:blipFill>
        <p:spPr>
          <a:xfrm>
            <a:off x="5332039" y="2256933"/>
            <a:ext cx="2774396" cy="2952409"/>
          </a:xfrm>
          <a:prstGeom prst="rect">
            <a:avLst/>
          </a:prstGeom>
        </p:spPr>
      </p:pic>
      <p:pic>
        <p:nvPicPr>
          <p:cNvPr id="11" name="Picture 10" descr="orcid_128x128.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911621" y="2223841"/>
            <a:ext cx="840836" cy="840836"/>
          </a:xfrm>
          <a:prstGeom prst="rect">
            <a:avLst/>
          </a:prstGeom>
        </p:spPr>
      </p:pic>
      <p:sp>
        <p:nvSpPr>
          <p:cNvPr id="12" name="Content Placeholder 2"/>
          <p:cNvSpPr>
            <a:spLocks noGrp="1"/>
          </p:cNvSpPr>
          <p:nvPr>
            <p:ph idx="1"/>
          </p:nvPr>
        </p:nvSpPr>
        <p:spPr>
          <a:xfrm>
            <a:off x="645555" y="3848531"/>
            <a:ext cx="3744520" cy="1944271"/>
          </a:xfrm>
        </p:spPr>
        <p:txBody>
          <a:bodyPr/>
          <a:lstStyle/>
          <a:p>
            <a:pPr marL="0" indent="0">
              <a:buNone/>
            </a:pPr>
            <a:endParaRPr lang="en-US" b="1" dirty="0">
              <a:solidFill>
                <a:schemeClr val="accent5"/>
              </a:solidFill>
            </a:endParaRPr>
          </a:p>
          <a:p>
            <a:pPr marL="914400" lvl="1" indent="-514350">
              <a:buClr>
                <a:schemeClr val="accent1"/>
              </a:buClr>
              <a:buFont typeface="+mj-ea"/>
              <a:buAutoNum type="circleNumDbPlain"/>
            </a:pPr>
            <a:r>
              <a:rPr lang="en-US" sz="2800" dirty="0"/>
              <a:t>Register for an </a:t>
            </a:r>
            <a:r>
              <a:rPr lang="en-US" sz="2800" dirty="0" err="1"/>
              <a:t>iD</a:t>
            </a:r>
            <a:endParaRPr lang="en-US" sz="2800" dirty="0"/>
          </a:p>
          <a:p>
            <a:pPr marL="914400" lvl="1" indent="-514350">
              <a:buClr>
                <a:schemeClr val="accent1"/>
              </a:buClr>
              <a:buFont typeface="+mj-ea"/>
              <a:buAutoNum type="circleNumDbPlain"/>
            </a:pPr>
            <a:r>
              <a:rPr lang="en-US" sz="2800" dirty="0"/>
              <a:t>Use it!</a:t>
            </a:r>
          </a:p>
          <a:p>
            <a:pPr marL="0" indent="0">
              <a:buNone/>
            </a:pPr>
            <a:endParaRPr lang="en-US" b="1" dirty="0">
              <a:solidFill>
                <a:schemeClr val="accent5"/>
              </a:solidFill>
            </a:endParaRPr>
          </a:p>
          <a:p>
            <a:pPr marL="0" indent="0">
              <a:buNone/>
            </a:pPr>
            <a:endParaRPr lang="en-US" dirty="0"/>
          </a:p>
        </p:txBody>
      </p:sp>
    </p:spTree>
    <p:extLst>
      <p:ext uri="{BB962C8B-B14F-4D97-AF65-F5344CB8AC3E}">
        <p14:creationId xmlns:p14="http://schemas.microsoft.com/office/powerpoint/2010/main" val="121526527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fr-FR" i="1">
                <a:solidFill>
                  <a:schemeClr val="bg2"/>
                </a:solidFill>
                <a:latin typeface="Gill Sans"/>
                <a:cs typeface="Gill Sans"/>
              </a:rPr>
              <a:t>orcid</a:t>
            </a:r>
            <a:r>
              <a:rPr lang="fr-FR" i="1">
                <a:latin typeface="Gill Sans"/>
                <a:cs typeface="Gill Sans"/>
              </a:rPr>
              <a:t>.</a:t>
            </a:r>
            <a:r>
              <a:rPr lang="fr-FR" i="1">
                <a:solidFill>
                  <a:schemeClr val="accent1"/>
                </a:solidFill>
                <a:latin typeface="Gill Sans"/>
                <a:cs typeface="Gill Sans"/>
              </a:rPr>
              <a:t>org</a:t>
            </a:r>
            <a:endParaRPr lang="fr-FR" i="1" dirty="0">
              <a:solidFill>
                <a:schemeClr val="accent1"/>
              </a:solidFill>
              <a:latin typeface="Gill Sans"/>
              <a:cs typeface="Gill Sans"/>
            </a:endParaRPr>
          </a:p>
        </p:txBody>
      </p:sp>
      <p:sp>
        <p:nvSpPr>
          <p:cNvPr id="6" name="Slide Number Placeholder 5"/>
          <p:cNvSpPr>
            <a:spLocks noGrp="1"/>
          </p:cNvSpPr>
          <p:nvPr>
            <p:ph type="sldNum" sz="quarter" idx="12"/>
          </p:nvPr>
        </p:nvSpPr>
        <p:spPr/>
        <p:txBody>
          <a:bodyPr/>
          <a:lstStyle/>
          <a:p>
            <a:pPr>
              <a:defRPr/>
            </a:pPr>
            <a:fld id="{F71CBF9F-B6C0-8A47-A016-38C8DF6FB6EB}" type="slidenum">
              <a:rPr lang="fr-FR" smtClean="0"/>
              <a:pPr>
                <a:defRPr/>
              </a:pPr>
              <a:t>9</a:t>
            </a:fld>
            <a:endParaRPr lang="fr-FR"/>
          </a:p>
        </p:txBody>
      </p:sp>
      <p:sp>
        <p:nvSpPr>
          <p:cNvPr id="9" name="Title 7"/>
          <p:cNvSpPr txBox="1">
            <a:spLocks/>
          </p:cNvSpPr>
          <p:nvPr/>
        </p:nvSpPr>
        <p:spPr bwMode="auto">
          <a:xfrm>
            <a:off x="1763610" y="116540"/>
            <a:ext cx="7315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b" anchorCtr="0" compatLnSpc="1">
            <a:prstTxWarp prst="textNoShape">
              <a:avLst/>
            </a:prstTxWarp>
          </a:bodyPr>
          <a:lstStyle>
            <a:lvl1pPr algn="l" rtl="0" eaLnBrk="0" fontAlgn="base" hangingPunct="0">
              <a:spcBef>
                <a:spcPct val="0"/>
              </a:spcBef>
              <a:spcAft>
                <a:spcPct val="0"/>
              </a:spcAft>
              <a:defRPr sz="4400" kern="1200">
                <a:solidFill>
                  <a:schemeClr val="bg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r"/>
            <a:r>
              <a:rPr lang="en-US" dirty="0">
                <a:solidFill>
                  <a:srgbClr val="7EB606"/>
                </a:solidFill>
              </a:rPr>
              <a:t>Changing Role of Researcher</a:t>
            </a:r>
          </a:p>
        </p:txBody>
      </p:sp>
      <p:sp>
        <p:nvSpPr>
          <p:cNvPr id="11" name="Content Placeholder 8"/>
          <p:cNvSpPr txBox="1">
            <a:spLocks/>
          </p:cNvSpPr>
          <p:nvPr/>
        </p:nvSpPr>
        <p:spPr bwMode="auto">
          <a:xfrm>
            <a:off x="539440" y="1340710"/>
            <a:ext cx="7603240" cy="468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110000"/>
              <a:buFont typeface="Arial" charset="0"/>
              <a:buChar char="•"/>
              <a:defRPr sz="3200" kern="1200">
                <a:solidFill>
                  <a:srgbClr val="FFFFFF"/>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chemeClr val="accent3"/>
              </a:buClr>
              <a:buSzPct val="105000"/>
              <a:buFont typeface="Arial"/>
              <a:buChar char="•"/>
              <a:defRPr sz="2800" kern="1200">
                <a:solidFill>
                  <a:schemeClr val="bg2"/>
                </a:solidFill>
                <a:latin typeface="+mn-lt"/>
                <a:ea typeface="ＭＳ Ｐゴシック" charset="0"/>
                <a:cs typeface="+mn-cs"/>
              </a:defRPr>
            </a:lvl2pPr>
            <a:lvl3pPr marL="1143000" indent="-228600" algn="l" rtl="0" eaLnBrk="0" fontAlgn="base" hangingPunct="0">
              <a:spcBef>
                <a:spcPct val="20000"/>
              </a:spcBef>
              <a:spcAft>
                <a:spcPct val="0"/>
              </a:spcAft>
              <a:buClr>
                <a:schemeClr val="accent2"/>
              </a:buClr>
              <a:buSzPct val="100000"/>
              <a:buFont typeface="Wingdings" charset="2"/>
              <a:buChar char="§"/>
              <a:defRPr sz="2400" kern="1200">
                <a:solidFill>
                  <a:schemeClr val="bg2"/>
                </a:solidFill>
                <a:latin typeface="+mn-lt"/>
                <a:ea typeface="ＭＳ Ｐゴシック" charset="0"/>
                <a:cs typeface="+mn-cs"/>
              </a:defRPr>
            </a:lvl3pPr>
            <a:lvl4pPr marL="1600200" indent="-228600" algn="l" rtl="0" eaLnBrk="0" fontAlgn="base" hangingPunct="0">
              <a:spcBef>
                <a:spcPct val="20000"/>
              </a:spcBef>
              <a:spcAft>
                <a:spcPct val="0"/>
              </a:spcAft>
              <a:buClr>
                <a:schemeClr val="accent1"/>
              </a:buClr>
              <a:buFont typeface="Arial" charset="0"/>
              <a:buChar char="–"/>
              <a:defRPr sz="2000" kern="1200">
                <a:solidFill>
                  <a:schemeClr val="bg2"/>
                </a:solidFill>
                <a:latin typeface="+mn-lt"/>
                <a:ea typeface="ＭＳ Ｐゴシック" charset="0"/>
                <a:cs typeface="+mn-cs"/>
              </a:defRPr>
            </a:lvl4pPr>
            <a:lvl5pPr marL="2057400" indent="-228600" algn="l" rtl="0" eaLnBrk="0" fontAlgn="base" hangingPunct="0">
              <a:spcBef>
                <a:spcPct val="20000"/>
              </a:spcBef>
              <a:spcAft>
                <a:spcPct val="0"/>
              </a:spcAft>
              <a:buClr>
                <a:schemeClr val="accent1"/>
              </a:buClr>
              <a:buFont typeface="Arial" charset="0"/>
              <a:buChar char="»"/>
              <a:defRPr sz="2000" kern="1200">
                <a:solidFill>
                  <a:schemeClr val="bg2"/>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dirty="0">
                <a:solidFill>
                  <a:schemeClr val="bg1"/>
                </a:solidFill>
              </a:rPr>
              <a:t>Use of ORCID </a:t>
            </a:r>
            <a:r>
              <a:rPr lang="en-US" dirty="0" err="1">
                <a:solidFill>
                  <a:schemeClr val="bg1"/>
                </a:solidFill>
              </a:rPr>
              <a:t>iDs</a:t>
            </a:r>
            <a:r>
              <a:rPr lang="en-US" dirty="0">
                <a:solidFill>
                  <a:schemeClr val="bg1"/>
                </a:solidFill>
              </a:rPr>
              <a:t> is pushing a conversation about the role of researchers in information management:</a:t>
            </a:r>
          </a:p>
          <a:p>
            <a:pPr>
              <a:spcBef>
                <a:spcPts val="1968"/>
              </a:spcBef>
            </a:pPr>
            <a:r>
              <a:rPr lang="en-US" dirty="0">
                <a:ln>
                  <a:solidFill>
                    <a:schemeClr val="bg1"/>
                  </a:solidFill>
                </a:ln>
                <a:solidFill>
                  <a:schemeClr val="bg1">
                    <a:lumMod val="95000"/>
                  </a:schemeClr>
                </a:solidFill>
              </a:rPr>
              <a:t>Passive </a:t>
            </a:r>
            <a:r>
              <a:rPr lang="en-US" dirty="0">
                <a:ln>
                  <a:solidFill>
                    <a:schemeClr val="bg1"/>
                  </a:solidFill>
                </a:ln>
                <a:solidFill>
                  <a:schemeClr val="bg1">
                    <a:lumMod val="95000"/>
                  </a:schemeClr>
                </a:solidFill>
                <a:sym typeface="Wingdings"/>
              </a:rPr>
              <a:t> Active</a:t>
            </a:r>
          </a:p>
          <a:p>
            <a:pPr>
              <a:spcBef>
                <a:spcPts val="1968"/>
              </a:spcBef>
            </a:pPr>
            <a:r>
              <a:rPr lang="en-US" dirty="0">
                <a:ln>
                  <a:solidFill>
                    <a:schemeClr val="bg1"/>
                  </a:solidFill>
                </a:ln>
                <a:solidFill>
                  <a:schemeClr val="bg1">
                    <a:lumMod val="95000"/>
                  </a:schemeClr>
                </a:solidFill>
                <a:sym typeface="Wingdings"/>
              </a:rPr>
              <a:t>Who owns the data? </a:t>
            </a:r>
          </a:p>
          <a:p>
            <a:pPr>
              <a:spcBef>
                <a:spcPts val="1968"/>
              </a:spcBef>
            </a:pPr>
            <a:r>
              <a:rPr lang="en-US" dirty="0">
                <a:ln>
                  <a:solidFill>
                    <a:schemeClr val="bg1"/>
                  </a:solidFill>
                </a:ln>
                <a:solidFill>
                  <a:schemeClr val="bg1">
                    <a:lumMod val="95000"/>
                  </a:schemeClr>
                </a:solidFill>
                <a:sym typeface="Wingdings"/>
              </a:rPr>
              <a:t>Data privacy and consent</a:t>
            </a:r>
          </a:p>
          <a:p>
            <a:pPr>
              <a:spcBef>
                <a:spcPts val="1968"/>
              </a:spcBef>
            </a:pPr>
            <a:r>
              <a:rPr lang="en-US" dirty="0">
                <a:ln>
                  <a:solidFill>
                    <a:schemeClr val="bg1"/>
                  </a:solidFill>
                </a:ln>
                <a:solidFill>
                  <a:schemeClr val="bg1">
                    <a:lumMod val="95000"/>
                  </a:schemeClr>
                </a:solidFill>
                <a:sym typeface="Wingdings"/>
              </a:rPr>
              <a:t>Demonstrate benefits to researcher</a:t>
            </a:r>
            <a:endParaRPr lang="en-US" dirty="0">
              <a:ln>
                <a:solidFill>
                  <a:schemeClr val="bg1"/>
                </a:solidFill>
              </a:ln>
              <a:solidFill>
                <a:schemeClr val="bg1">
                  <a:lumMod val="95000"/>
                </a:schemeClr>
              </a:solidFill>
            </a:endParaRPr>
          </a:p>
        </p:txBody>
      </p:sp>
    </p:spTree>
    <p:extLst>
      <p:ext uri="{BB962C8B-B14F-4D97-AF65-F5344CB8AC3E}">
        <p14:creationId xmlns:p14="http://schemas.microsoft.com/office/powerpoint/2010/main" val="260164411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11450" y="1916790"/>
            <a:ext cx="7561050" cy="3960550"/>
          </a:xfrm>
        </p:spPr>
        <p:txBody>
          <a:bodyPr>
            <a:normAutofit fontScale="92500" lnSpcReduction="20000"/>
          </a:bodyPr>
          <a:lstStyle/>
          <a:p>
            <a:pPr marL="0" indent="0">
              <a:buNone/>
            </a:pPr>
            <a:r>
              <a:rPr lang="en-US" i="1" dirty="0"/>
              <a:t> “We want to use ORCIDs to simplify the life of Oxford’s researchers for working with institutional systems and publishers’ systems by re-using already available information for publication data management and reporting. </a:t>
            </a:r>
          </a:p>
          <a:p>
            <a:pPr marL="0" indent="0">
              <a:buNone/>
            </a:pPr>
            <a:r>
              <a:rPr lang="en-US" i="1" dirty="0"/>
              <a:t>The motto is:  </a:t>
            </a:r>
            <a:r>
              <a:rPr lang="en-US" i="1" dirty="0">
                <a:solidFill>
                  <a:schemeClr val="accent5"/>
                </a:solidFill>
              </a:rPr>
              <a:t>Input once – re-use often</a:t>
            </a:r>
            <a:r>
              <a:rPr lang="en-US" i="1" dirty="0"/>
              <a:t>.”</a:t>
            </a:r>
            <a:endParaRPr lang="en-US" dirty="0"/>
          </a:p>
          <a:p>
            <a:pPr marL="0" indent="0">
              <a:buNone/>
            </a:pPr>
            <a:r>
              <a:rPr lang="en-US" i="1" dirty="0">
                <a:solidFill>
                  <a:srgbClr val="7EB606"/>
                </a:solidFill>
              </a:rPr>
              <a:t> </a:t>
            </a:r>
            <a:endParaRPr lang="en-US" dirty="0">
              <a:solidFill>
                <a:srgbClr val="7EB606"/>
              </a:solidFill>
            </a:endParaRPr>
          </a:p>
          <a:p>
            <a:pPr marL="0" indent="0">
              <a:buNone/>
            </a:pPr>
            <a:r>
              <a:rPr lang="en-US" sz="2000" dirty="0">
                <a:solidFill>
                  <a:srgbClr val="7EB606"/>
                </a:solidFill>
              </a:rPr>
              <a:t>Wolfram </a:t>
            </a:r>
            <a:r>
              <a:rPr lang="en-US" sz="2000" dirty="0" err="1">
                <a:solidFill>
                  <a:srgbClr val="7EB606"/>
                </a:solidFill>
              </a:rPr>
              <a:t>Horstmann</a:t>
            </a:r>
            <a:r>
              <a:rPr lang="en-US" sz="2000" dirty="0">
                <a:solidFill>
                  <a:srgbClr val="7EB606"/>
                </a:solidFill>
              </a:rPr>
              <a:t>, Assoc. Director, Bodleian Libraries, University of Oxford</a:t>
            </a:r>
          </a:p>
          <a:p>
            <a:pPr marL="0" indent="0">
              <a:buNone/>
            </a:pPr>
            <a:r>
              <a:rPr lang="es-ES_tradnl" sz="2000" dirty="0">
                <a:solidFill>
                  <a:srgbClr val="7EB606"/>
                </a:solidFill>
                <a:hlinkClick r:id="rId3"/>
              </a:rPr>
              <a:t>http://orcid.org/0000-0001-8673-6104</a:t>
            </a:r>
            <a:r>
              <a:rPr lang="es-ES_tradnl" sz="2000" dirty="0">
                <a:solidFill>
                  <a:srgbClr val="7EB606"/>
                </a:solidFill>
              </a:rPr>
              <a:t> </a:t>
            </a:r>
            <a:endParaRPr lang="en-US" sz="2000" dirty="0">
              <a:solidFill>
                <a:srgbClr val="7EB606"/>
              </a:solidFill>
            </a:endParaRPr>
          </a:p>
          <a:p>
            <a:pPr marL="0" indent="0">
              <a:buNone/>
            </a:pPr>
            <a:endParaRPr lang="en-US" sz="2800" dirty="0">
              <a:solidFill>
                <a:srgbClr val="7EB606"/>
              </a:solidFill>
            </a:endParaRPr>
          </a:p>
          <a:p>
            <a:pPr marL="0" indent="0">
              <a:buNone/>
            </a:pPr>
            <a:endParaRPr lang="en-US" dirty="0">
              <a:solidFill>
                <a:srgbClr val="7EB606"/>
              </a:solidFill>
            </a:endParaRPr>
          </a:p>
        </p:txBody>
      </p:sp>
      <p:sp>
        <p:nvSpPr>
          <p:cNvPr id="12" name="Footer Placeholder 2"/>
          <p:cNvSpPr>
            <a:spLocks noGrp="1"/>
          </p:cNvSpPr>
          <p:nvPr>
            <p:ph type="ftr" sz="quarter" idx="11"/>
          </p:nvPr>
        </p:nvSpPr>
        <p:spPr/>
        <p:txBody>
          <a:bodyPr/>
          <a:lstStyle/>
          <a:p>
            <a:pPr>
              <a:defRPr/>
            </a:pPr>
            <a:r>
              <a:rPr lang="fr-FR" i="1">
                <a:solidFill>
                  <a:schemeClr val="bg2"/>
                </a:solidFill>
                <a:latin typeface="Gill Sans"/>
                <a:cs typeface="Gill Sans"/>
              </a:rPr>
              <a:t>orcid</a:t>
            </a:r>
            <a:r>
              <a:rPr lang="fr-FR" i="1">
                <a:latin typeface="Gill Sans"/>
                <a:cs typeface="Gill Sans"/>
              </a:rPr>
              <a:t>.</a:t>
            </a:r>
            <a:r>
              <a:rPr lang="fr-FR" i="1">
                <a:solidFill>
                  <a:schemeClr val="accent1"/>
                </a:solidFill>
                <a:latin typeface="Gill Sans"/>
                <a:cs typeface="Gill Sans"/>
              </a:rPr>
              <a:t>org</a:t>
            </a:r>
            <a:endParaRPr lang="fr-FR" i="1" dirty="0">
              <a:solidFill>
                <a:schemeClr val="accent1"/>
              </a:solidFill>
              <a:latin typeface="Gill Sans"/>
              <a:cs typeface="Gill Sans"/>
            </a:endParaRPr>
          </a:p>
        </p:txBody>
      </p:sp>
      <p:sp>
        <p:nvSpPr>
          <p:cNvPr id="13" name="Slide Number Placeholder 3"/>
          <p:cNvSpPr>
            <a:spLocks noGrp="1"/>
          </p:cNvSpPr>
          <p:nvPr>
            <p:ph type="sldNum" sz="quarter" idx="12"/>
          </p:nvPr>
        </p:nvSpPr>
        <p:spPr/>
        <p:txBody>
          <a:bodyPr/>
          <a:lstStyle/>
          <a:p>
            <a:pPr>
              <a:defRPr/>
            </a:pPr>
            <a:fld id="{F509E2BB-42F0-C64F-92BA-B29F38AD6CDE}" type="slidenum">
              <a:rPr lang="fr-FR" smtClean="0"/>
              <a:pPr>
                <a:defRPr/>
              </a:pPr>
              <a:t>10</a:t>
            </a:fld>
            <a:endParaRPr lang="fr-FR"/>
          </a:p>
        </p:txBody>
      </p:sp>
      <p:sp>
        <p:nvSpPr>
          <p:cNvPr id="6" name="Title 1"/>
          <p:cNvSpPr txBox="1">
            <a:spLocks/>
          </p:cNvSpPr>
          <p:nvPr/>
        </p:nvSpPr>
        <p:spPr bwMode="auto">
          <a:xfrm>
            <a:off x="2843760" y="116540"/>
            <a:ext cx="6120850" cy="85407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eaLnBrk="1" fontAlgn="base" hangingPunct="1">
              <a:lnSpc>
                <a:spcPct val="90000"/>
              </a:lnSpc>
              <a:spcBef>
                <a:spcPct val="0"/>
              </a:spcBef>
              <a:spcAft>
                <a:spcPct val="0"/>
              </a:spcAft>
              <a:defRPr sz="2800">
                <a:solidFill>
                  <a:schemeClr val="accent5"/>
                </a:solidFill>
                <a:latin typeface="+mj-lt"/>
                <a:ea typeface="+mj-ea"/>
                <a:cs typeface="+mj-cs"/>
              </a:defRPr>
            </a:lvl1pPr>
            <a:lvl2pPr algn="l" rtl="0" eaLnBrk="1" fontAlgn="base" hangingPunct="1">
              <a:lnSpc>
                <a:spcPct val="90000"/>
              </a:lnSpc>
              <a:spcBef>
                <a:spcPct val="0"/>
              </a:spcBef>
              <a:spcAft>
                <a:spcPct val="0"/>
              </a:spcAft>
              <a:defRPr sz="2800">
                <a:solidFill>
                  <a:schemeClr val="tx2"/>
                </a:solidFill>
                <a:latin typeface="Arial" charset="0"/>
              </a:defRPr>
            </a:lvl2pPr>
            <a:lvl3pPr algn="l" rtl="0" eaLnBrk="1" fontAlgn="base" hangingPunct="1">
              <a:lnSpc>
                <a:spcPct val="90000"/>
              </a:lnSpc>
              <a:spcBef>
                <a:spcPct val="0"/>
              </a:spcBef>
              <a:spcAft>
                <a:spcPct val="0"/>
              </a:spcAft>
              <a:defRPr sz="2800">
                <a:solidFill>
                  <a:schemeClr val="tx2"/>
                </a:solidFill>
                <a:latin typeface="Arial" charset="0"/>
              </a:defRPr>
            </a:lvl3pPr>
            <a:lvl4pPr algn="l" rtl="0" eaLnBrk="1" fontAlgn="base" hangingPunct="1">
              <a:lnSpc>
                <a:spcPct val="90000"/>
              </a:lnSpc>
              <a:spcBef>
                <a:spcPct val="0"/>
              </a:spcBef>
              <a:spcAft>
                <a:spcPct val="0"/>
              </a:spcAft>
              <a:defRPr sz="2800">
                <a:solidFill>
                  <a:schemeClr val="tx2"/>
                </a:solidFill>
                <a:latin typeface="Arial" charset="0"/>
              </a:defRPr>
            </a:lvl4pPr>
            <a:lvl5pPr algn="l" rtl="0" eaLnBrk="1" fontAlgn="base" hangingPunct="1">
              <a:lnSpc>
                <a:spcPct val="90000"/>
              </a:lnSpc>
              <a:spcBef>
                <a:spcPct val="0"/>
              </a:spcBef>
              <a:spcAft>
                <a:spcPct val="0"/>
              </a:spcAft>
              <a:defRPr sz="2800">
                <a:solidFill>
                  <a:schemeClr val="tx2"/>
                </a:solidFill>
                <a:latin typeface="Arial" charset="0"/>
              </a:defRPr>
            </a:lvl5pPr>
            <a:lvl6pPr marL="457200" algn="l" rtl="0" eaLnBrk="1" fontAlgn="base" hangingPunct="1">
              <a:lnSpc>
                <a:spcPct val="90000"/>
              </a:lnSpc>
              <a:spcBef>
                <a:spcPct val="0"/>
              </a:spcBef>
              <a:spcAft>
                <a:spcPct val="0"/>
              </a:spcAft>
              <a:defRPr sz="2800">
                <a:solidFill>
                  <a:schemeClr val="tx2"/>
                </a:solidFill>
                <a:latin typeface="Arial" charset="0"/>
              </a:defRPr>
            </a:lvl6pPr>
            <a:lvl7pPr marL="914400" algn="l" rtl="0" eaLnBrk="1" fontAlgn="base" hangingPunct="1">
              <a:lnSpc>
                <a:spcPct val="90000"/>
              </a:lnSpc>
              <a:spcBef>
                <a:spcPct val="0"/>
              </a:spcBef>
              <a:spcAft>
                <a:spcPct val="0"/>
              </a:spcAft>
              <a:defRPr sz="2800">
                <a:solidFill>
                  <a:schemeClr val="tx2"/>
                </a:solidFill>
                <a:latin typeface="Arial" charset="0"/>
              </a:defRPr>
            </a:lvl7pPr>
            <a:lvl8pPr marL="1371600" algn="l" rtl="0" eaLnBrk="1" fontAlgn="base" hangingPunct="1">
              <a:lnSpc>
                <a:spcPct val="90000"/>
              </a:lnSpc>
              <a:spcBef>
                <a:spcPct val="0"/>
              </a:spcBef>
              <a:spcAft>
                <a:spcPct val="0"/>
              </a:spcAft>
              <a:defRPr sz="2800">
                <a:solidFill>
                  <a:schemeClr val="tx2"/>
                </a:solidFill>
                <a:latin typeface="Arial" charset="0"/>
              </a:defRPr>
            </a:lvl8pPr>
            <a:lvl9pPr marL="1828800" algn="l" rtl="0" eaLnBrk="1" fontAlgn="base" hangingPunct="1">
              <a:lnSpc>
                <a:spcPct val="90000"/>
              </a:lnSpc>
              <a:spcBef>
                <a:spcPct val="0"/>
              </a:spcBef>
              <a:spcAft>
                <a:spcPct val="0"/>
              </a:spcAft>
              <a:defRPr sz="2800">
                <a:solidFill>
                  <a:schemeClr val="tx2"/>
                </a:solidFill>
                <a:latin typeface="Arial" charset="0"/>
              </a:defRPr>
            </a:lvl9pPr>
          </a:lstStyle>
          <a:p>
            <a:pPr algn="r"/>
            <a:r>
              <a:rPr lang="en-US" sz="4400" dirty="0"/>
              <a:t>Universities</a:t>
            </a:r>
          </a:p>
        </p:txBody>
      </p:sp>
    </p:spTree>
    <p:extLst>
      <p:ext uri="{BB962C8B-B14F-4D97-AF65-F5344CB8AC3E}">
        <p14:creationId xmlns:p14="http://schemas.microsoft.com/office/powerpoint/2010/main" val="365007584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670" y="116540"/>
            <a:ext cx="6768940" cy="854075"/>
          </a:xfrm>
        </p:spPr>
        <p:txBody>
          <a:bodyPr/>
          <a:lstStyle/>
          <a:p>
            <a:pPr algn="r"/>
            <a:r>
              <a:rPr lang="en-US" sz="4400" dirty="0">
                <a:solidFill>
                  <a:schemeClr val="accent5"/>
                </a:solidFill>
              </a:rPr>
              <a:t>Funder adoption in the UK</a:t>
            </a:r>
          </a:p>
        </p:txBody>
      </p:sp>
      <p:sp>
        <p:nvSpPr>
          <p:cNvPr id="16" name="Footer Placeholder 2"/>
          <p:cNvSpPr>
            <a:spLocks noGrp="1"/>
          </p:cNvSpPr>
          <p:nvPr>
            <p:ph type="ftr" sz="quarter" idx="11"/>
          </p:nvPr>
        </p:nvSpPr>
        <p:spPr>
          <a:xfrm>
            <a:off x="3124200" y="6356351"/>
            <a:ext cx="2895600" cy="365125"/>
          </a:xfrm>
        </p:spPr>
        <p:txBody>
          <a:bodyPr/>
          <a:lstStyle/>
          <a:p>
            <a:pPr>
              <a:defRPr/>
            </a:pPr>
            <a:r>
              <a:rPr lang="fr-FR" i="1">
                <a:solidFill>
                  <a:schemeClr val="bg2"/>
                </a:solidFill>
                <a:latin typeface="Gill Sans"/>
                <a:cs typeface="Gill Sans"/>
              </a:rPr>
              <a:t>orcid</a:t>
            </a:r>
            <a:r>
              <a:rPr lang="fr-FR" i="1">
                <a:latin typeface="Gill Sans"/>
                <a:cs typeface="Gill Sans"/>
              </a:rPr>
              <a:t>.</a:t>
            </a:r>
            <a:r>
              <a:rPr lang="fr-FR" i="1">
                <a:solidFill>
                  <a:schemeClr val="accent1"/>
                </a:solidFill>
                <a:latin typeface="Gill Sans"/>
                <a:cs typeface="Gill Sans"/>
              </a:rPr>
              <a:t>org</a:t>
            </a:r>
            <a:endParaRPr lang="fr-FR" i="1" dirty="0">
              <a:solidFill>
                <a:schemeClr val="accent1"/>
              </a:solidFill>
              <a:latin typeface="Gill Sans"/>
              <a:cs typeface="Gill Sans"/>
            </a:endParaRPr>
          </a:p>
        </p:txBody>
      </p:sp>
      <p:sp>
        <p:nvSpPr>
          <p:cNvPr id="7" name="TextBox 6"/>
          <p:cNvSpPr txBox="1"/>
          <p:nvPr/>
        </p:nvSpPr>
        <p:spPr>
          <a:xfrm>
            <a:off x="539440" y="1484730"/>
            <a:ext cx="8065120" cy="4893647"/>
          </a:xfrm>
          <a:prstGeom prst="rect">
            <a:avLst/>
          </a:prstGeom>
          <a:solidFill>
            <a:schemeClr val="tx1">
              <a:lumMod val="75000"/>
              <a:lumOff val="25000"/>
            </a:schemeClr>
          </a:solidFill>
        </p:spPr>
        <p:txBody>
          <a:bodyPr wrap="square" rtlCol="0">
            <a:spAutoFit/>
          </a:bodyPr>
          <a:lstStyle/>
          <a:p>
            <a:r>
              <a:rPr lang="en-US" sz="3600" dirty="0">
                <a:solidFill>
                  <a:srgbClr val="FFFFFF"/>
                </a:solidFill>
                <a:latin typeface="Gill Sans MT"/>
                <a:cs typeface="Gill Sans MT"/>
              </a:rPr>
              <a:t>NIHR and </a:t>
            </a:r>
            <a:r>
              <a:rPr lang="en-US" sz="3600" dirty="0" err="1">
                <a:solidFill>
                  <a:srgbClr val="FFFFFF"/>
                </a:solidFill>
                <a:latin typeface="Gill Sans MT"/>
                <a:cs typeface="Gill Sans MT"/>
              </a:rPr>
              <a:t>Wellcome</a:t>
            </a:r>
            <a:r>
              <a:rPr lang="en-US" sz="3600" dirty="0">
                <a:solidFill>
                  <a:srgbClr val="FFFFFF"/>
                </a:solidFill>
                <a:latin typeface="Gill Sans MT"/>
                <a:cs typeface="Gill Sans MT"/>
              </a:rPr>
              <a:t> Trust </a:t>
            </a:r>
            <a:r>
              <a:rPr lang="en-US" sz="3600" b="1" dirty="0">
                <a:solidFill>
                  <a:srgbClr val="A4CD39"/>
                </a:solidFill>
                <a:latin typeface="Gill Sans MT"/>
                <a:cs typeface="Gill Sans MT"/>
              </a:rPr>
              <a:t>mandate ORCID iDs</a:t>
            </a:r>
            <a:r>
              <a:rPr lang="en-US" sz="3600" b="1" dirty="0">
                <a:solidFill>
                  <a:srgbClr val="FFFFFF"/>
                </a:solidFill>
                <a:latin typeface="Gill Sans MT"/>
                <a:cs typeface="Gill Sans MT"/>
              </a:rPr>
              <a:t> </a:t>
            </a:r>
            <a:r>
              <a:rPr lang="en-US" sz="3600" dirty="0">
                <a:solidFill>
                  <a:srgbClr val="FFFFFF"/>
                </a:solidFill>
                <a:latin typeface="Gill Sans MT"/>
                <a:cs typeface="Gill Sans MT"/>
              </a:rPr>
              <a:t>for grant submissions.</a:t>
            </a:r>
          </a:p>
          <a:p>
            <a:endParaRPr lang="en-US" sz="2400" b="1" dirty="0">
              <a:solidFill>
                <a:srgbClr val="FFFFFF"/>
              </a:solidFill>
              <a:latin typeface="Gill Sans MT"/>
              <a:cs typeface="Gill Sans MT"/>
            </a:endParaRPr>
          </a:p>
          <a:p>
            <a:r>
              <a:rPr lang="en-US" sz="3600" dirty="0">
                <a:solidFill>
                  <a:schemeClr val="bg1"/>
                </a:solidFill>
                <a:latin typeface="Gill Sans MT"/>
                <a:cs typeface="Gill Sans MT"/>
              </a:rPr>
              <a:t>The</a:t>
            </a:r>
            <a:r>
              <a:rPr lang="en-US" sz="3600" b="1" dirty="0">
                <a:solidFill>
                  <a:srgbClr val="A4CD39"/>
                </a:solidFill>
                <a:latin typeface="Gill Sans MT"/>
                <a:cs typeface="Gill Sans MT"/>
              </a:rPr>
              <a:t> Research Councils </a:t>
            </a:r>
            <a:r>
              <a:rPr lang="en-US" sz="3600" dirty="0">
                <a:solidFill>
                  <a:schemeClr val="bg1"/>
                </a:solidFill>
                <a:latin typeface="Gill Sans MT"/>
                <a:cs typeface="Gill Sans MT"/>
              </a:rPr>
              <a:t>are implementing ORCID in the grant application system.</a:t>
            </a:r>
          </a:p>
          <a:p>
            <a:endParaRPr lang="en-US" sz="3600" b="1" dirty="0">
              <a:solidFill>
                <a:srgbClr val="A4CD39"/>
              </a:solidFill>
              <a:latin typeface="Gill Sans MT"/>
              <a:cs typeface="Gill Sans MT"/>
            </a:endParaRPr>
          </a:p>
          <a:p>
            <a:r>
              <a:rPr lang="en-US" sz="3600" b="1" dirty="0">
                <a:solidFill>
                  <a:srgbClr val="A4CD39"/>
                </a:solidFill>
                <a:latin typeface="Gill Sans MT"/>
                <a:cs typeface="Gill Sans MT"/>
              </a:rPr>
              <a:t>HEFCE </a:t>
            </a:r>
            <a:r>
              <a:rPr lang="en-US" sz="3600" dirty="0">
                <a:solidFill>
                  <a:srgbClr val="FFFFFF"/>
                </a:solidFill>
                <a:latin typeface="Gill Sans MT"/>
                <a:cs typeface="Gill Sans MT"/>
              </a:rPr>
              <a:t>are exploring how encourage the use of ORCID iDs.</a:t>
            </a:r>
          </a:p>
        </p:txBody>
      </p:sp>
    </p:spTree>
    <p:extLst>
      <p:ext uri="{BB962C8B-B14F-4D97-AF65-F5344CB8AC3E}">
        <p14:creationId xmlns:p14="http://schemas.microsoft.com/office/powerpoint/2010/main" val="23449657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fr-FR" i="1">
                <a:solidFill>
                  <a:schemeClr val="bg2"/>
                </a:solidFill>
                <a:latin typeface="Gill Sans"/>
                <a:cs typeface="Gill Sans"/>
              </a:rPr>
              <a:t>orcid</a:t>
            </a:r>
            <a:r>
              <a:rPr lang="fr-FR" i="1">
                <a:latin typeface="Gill Sans"/>
                <a:cs typeface="Gill Sans"/>
              </a:rPr>
              <a:t>.</a:t>
            </a:r>
            <a:r>
              <a:rPr lang="fr-FR" i="1">
                <a:solidFill>
                  <a:schemeClr val="accent1"/>
                </a:solidFill>
                <a:latin typeface="Gill Sans"/>
                <a:cs typeface="Gill Sans"/>
              </a:rPr>
              <a:t>org</a:t>
            </a:r>
            <a:endParaRPr lang="fr-FR" i="1" dirty="0">
              <a:solidFill>
                <a:schemeClr val="accent1"/>
              </a:solidFill>
              <a:latin typeface="Gill Sans"/>
              <a:cs typeface="Gill Sans"/>
            </a:endParaRPr>
          </a:p>
        </p:txBody>
      </p:sp>
      <p:sp>
        <p:nvSpPr>
          <p:cNvPr id="6" name="Slide Number Placeholder 5"/>
          <p:cNvSpPr>
            <a:spLocks noGrp="1"/>
          </p:cNvSpPr>
          <p:nvPr>
            <p:ph type="sldNum" sz="quarter" idx="12"/>
          </p:nvPr>
        </p:nvSpPr>
        <p:spPr/>
        <p:txBody>
          <a:bodyPr/>
          <a:lstStyle/>
          <a:p>
            <a:pPr>
              <a:defRPr/>
            </a:pPr>
            <a:fld id="{F71CBF9F-B6C0-8A47-A016-38C8DF6FB6EB}" type="slidenum">
              <a:rPr lang="fr-FR" smtClean="0"/>
              <a:pPr>
                <a:defRPr/>
              </a:pPr>
              <a:t>12</a:t>
            </a:fld>
            <a:endParaRPr lang="fr-FR"/>
          </a:p>
        </p:txBody>
      </p:sp>
      <p:sp>
        <p:nvSpPr>
          <p:cNvPr id="7" name="Title 1"/>
          <p:cNvSpPr txBox="1">
            <a:spLocks/>
          </p:cNvSpPr>
          <p:nvPr/>
        </p:nvSpPr>
        <p:spPr bwMode="auto">
          <a:xfrm>
            <a:off x="2195670" y="116540"/>
            <a:ext cx="676894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b" anchorCtr="0" compatLnSpc="1">
            <a:prstTxWarp prst="textNoShape">
              <a:avLst/>
            </a:prstTxWarp>
          </a:bodyPr>
          <a:lstStyle>
            <a:lvl1pPr algn="l" rtl="0" eaLnBrk="0" fontAlgn="base" hangingPunct="0">
              <a:spcBef>
                <a:spcPct val="0"/>
              </a:spcBef>
              <a:spcAft>
                <a:spcPct val="0"/>
              </a:spcAft>
              <a:defRPr sz="4400" kern="1200">
                <a:solidFill>
                  <a:schemeClr val="bg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r"/>
            <a:r>
              <a:rPr lang="en-US" dirty="0">
                <a:solidFill>
                  <a:schemeClr val="accent5"/>
                </a:solidFill>
              </a:rPr>
              <a:t>Publisher Requirements</a:t>
            </a:r>
          </a:p>
        </p:txBody>
      </p:sp>
      <p:pic>
        <p:nvPicPr>
          <p:cNvPr id="9" name="Picture 8"/>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03560" y="1234965"/>
            <a:ext cx="7167236" cy="4881787"/>
          </a:xfrm>
          <a:prstGeom prst="rect">
            <a:avLst/>
          </a:prstGeom>
        </p:spPr>
      </p:pic>
      <p:sp>
        <p:nvSpPr>
          <p:cNvPr id="10" name="Rectangle 9"/>
          <p:cNvSpPr/>
          <p:nvPr/>
        </p:nvSpPr>
        <p:spPr>
          <a:xfrm>
            <a:off x="539440" y="1234965"/>
            <a:ext cx="1979640" cy="4881787"/>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701145" y="2276840"/>
            <a:ext cx="1656230" cy="2585323"/>
          </a:xfrm>
          <a:prstGeom prst="rect">
            <a:avLst/>
          </a:prstGeom>
          <a:noFill/>
        </p:spPr>
        <p:txBody>
          <a:bodyPr wrap="square" rtlCol="0">
            <a:spAutoFit/>
          </a:bodyPr>
          <a:lstStyle/>
          <a:p>
            <a:r>
              <a:rPr lang="en-US" dirty="0"/>
              <a:t>Other publishers requiring ORCID </a:t>
            </a:r>
            <a:r>
              <a:rPr lang="en-US" dirty="0" err="1"/>
              <a:t>iDs</a:t>
            </a:r>
            <a:r>
              <a:rPr lang="en-US" dirty="0"/>
              <a:t> in 2016: PLOS, </a:t>
            </a:r>
            <a:r>
              <a:rPr lang="en-US" dirty="0" err="1"/>
              <a:t>eLIFE</a:t>
            </a:r>
            <a:r>
              <a:rPr lang="en-US" dirty="0"/>
              <a:t>, Science, </a:t>
            </a:r>
            <a:r>
              <a:rPr lang="en-US" dirty="0" err="1"/>
              <a:t>Hindawi</a:t>
            </a:r>
            <a:r>
              <a:rPr lang="en-US" dirty="0"/>
              <a:t>, IEEE, AGU…</a:t>
            </a:r>
          </a:p>
        </p:txBody>
      </p:sp>
    </p:spTree>
    <p:extLst>
      <p:ext uri="{BB962C8B-B14F-4D97-AF65-F5344CB8AC3E}">
        <p14:creationId xmlns:p14="http://schemas.microsoft.com/office/powerpoint/2010/main" val="304633274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3610" y="116540"/>
            <a:ext cx="7168944" cy="914400"/>
          </a:xfrm>
        </p:spPr>
        <p:txBody>
          <a:bodyPr/>
          <a:lstStyle/>
          <a:p>
            <a:pPr algn="r"/>
            <a:r>
              <a:rPr lang="en-US" dirty="0">
                <a:solidFill>
                  <a:srgbClr val="7EB606"/>
                </a:solidFill>
              </a:rPr>
              <a:t>Connecting people and works</a:t>
            </a:r>
          </a:p>
        </p:txBody>
      </p:sp>
      <p:sp>
        <p:nvSpPr>
          <p:cNvPr id="16" name="Footer Placeholder 5"/>
          <p:cNvSpPr>
            <a:spLocks noGrp="1"/>
          </p:cNvSpPr>
          <p:nvPr>
            <p:ph type="ftr" sz="quarter" idx="11"/>
          </p:nvPr>
        </p:nvSpPr>
        <p:spPr/>
        <p:txBody>
          <a:bodyPr/>
          <a:lstStyle/>
          <a:p>
            <a:pPr algn="r">
              <a:defRPr/>
            </a:pPr>
            <a:r>
              <a:rPr lang="en-US" i="1" dirty="0" err="1">
                <a:solidFill>
                  <a:schemeClr val="accent1"/>
                </a:solidFill>
                <a:latin typeface="Gill Sans"/>
                <a:cs typeface="Gill Sans"/>
              </a:rPr>
              <a:t>orcid.org</a:t>
            </a:r>
            <a:endParaRPr lang="en-US" i="1" dirty="0">
              <a:solidFill>
                <a:schemeClr val="accent1"/>
              </a:solidFill>
              <a:latin typeface="Gill Sans"/>
              <a:cs typeface="Gill Sans"/>
            </a:endParaRPr>
          </a:p>
        </p:txBody>
      </p:sp>
      <p:grpSp>
        <p:nvGrpSpPr>
          <p:cNvPr id="26" name="Group 25"/>
          <p:cNvGrpSpPr/>
          <p:nvPr/>
        </p:nvGrpSpPr>
        <p:grpSpPr>
          <a:xfrm>
            <a:off x="3707910" y="3068955"/>
            <a:ext cx="1656561" cy="1974168"/>
            <a:chOff x="3671712" y="2407040"/>
            <a:chExt cx="1656561" cy="1797093"/>
          </a:xfrm>
        </p:grpSpPr>
        <p:grpSp>
          <p:nvGrpSpPr>
            <p:cNvPr id="25" name="Group 24"/>
            <p:cNvGrpSpPr/>
            <p:nvPr/>
          </p:nvGrpSpPr>
          <p:grpSpPr>
            <a:xfrm>
              <a:off x="3687190" y="2407040"/>
              <a:ext cx="1625600" cy="1625600"/>
              <a:chOff x="3687190" y="2407040"/>
              <a:chExt cx="1625600" cy="1625600"/>
            </a:xfrm>
          </p:grpSpPr>
          <p:pic>
            <p:nvPicPr>
              <p:cNvPr id="12" name="Picture 11" descr="orcid_128x12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7190" y="2407040"/>
                <a:ext cx="1625600" cy="1625600"/>
              </a:xfrm>
              <a:prstGeom prst="rect">
                <a:avLst/>
              </a:prstGeom>
            </p:spPr>
          </p:pic>
          <p:sp>
            <p:nvSpPr>
              <p:cNvPr id="19" name="Oval 18"/>
              <p:cNvSpPr/>
              <p:nvPr/>
            </p:nvSpPr>
            <p:spPr>
              <a:xfrm>
                <a:off x="3707880" y="2427730"/>
                <a:ext cx="1584220" cy="1584220"/>
              </a:xfrm>
              <a:prstGeom prst="ellipse">
                <a:avLst/>
              </a:prstGeom>
              <a:noFill/>
              <a:ln w="57150" cmpd="sng">
                <a:no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 name="TextBox 6"/>
            <p:cNvSpPr txBox="1"/>
            <p:nvPr/>
          </p:nvSpPr>
          <p:spPr>
            <a:xfrm>
              <a:off x="3671712" y="3867929"/>
              <a:ext cx="1656561" cy="336204"/>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pPr algn="ctr"/>
              <a:r>
                <a:rPr lang="en-US" dirty="0"/>
                <a:t>ORCID Record</a:t>
              </a:r>
            </a:p>
          </p:txBody>
        </p:sp>
      </p:grpSp>
      <p:pic>
        <p:nvPicPr>
          <p:cNvPr id="3" name="Picture 2" descr="printing press.gif"/>
          <p:cNvPicPr>
            <a:picLocks noChangeAspect="1"/>
          </p:cNvPicPr>
          <p:nvPr/>
        </p:nvPicPr>
        <p:blipFill>
          <a:blip r:embed="rId4" cstate="email">
            <a:alphaModFix/>
            <a:extLst>
              <a:ext uri="{28A0092B-C50C-407E-A947-70E740481C1C}">
                <a14:useLocalDpi xmlns:a14="http://schemas.microsoft.com/office/drawing/2010/main" val="0"/>
              </a:ext>
            </a:extLst>
          </a:blip>
          <a:stretch>
            <a:fillRect/>
          </a:stretch>
        </p:blipFill>
        <p:spPr>
          <a:xfrm>
            <a:off x="395420" y="1484749"/>
            <a:ext cx="1152160" cy="1204239"/>
          </a:xfrm>
          <a:prstGeom prst="rect">
            <a:avLst/>
          </a:prstGeom>
        </p:spPr>
      </p:pic>
      <p:grpSp>
        <p:nvGrpSpPr>
          <p:cNvPr id="39" name="Group 38"/>
          <p:cNvGrpSpPr/>
          <p:nvPr/>
        </p:nvGrpSpPr>
        <p:grpSpPr>
          <a:xfrm>
            <a:off x="7308380" y="1124681"/>
            <a:ext cx="1728240" cy="1562724"/>
            <a:chOff x="6156220" y="2754453"/>
            <a:chExt cx="1728240" cy="1485425"/>
          </a:xfrm>
        </p:grpSpPr>
        <p:pic>
          <p:nvPicPr>
            <p:cNvPr id="5" name="Picture 4" descr="library.jp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660290" y="2754453"/>
              <a:ext cx="940916" cy="1197135"/>
            </a:xfrm>
            <a:prstGeom prst="rect">
              <a:avLst/>
            </a:prstGeom>
          </p:spPr>
        </p:pic>
        <p:sp>
          <p:nvSpPr>
            <p:cNvPr id="45" name="TextBox 44"/>
            <p:cNvSpPr txBox="1"/>
            <p:nvPr/>
          </p:nvSpPr>
          <p:spPr>
            <a:xfrm>
              <a:off x="6156220" y="3918070"/>
              <a:ext cx="1728240" cy="321808"/>
            </a:xfrm>
            <a:prstGeom prst="rect">
              <a:avLst/>
            </a:prstGeom>
            <a:noFill/>
          </p:spPr>
          <p:txBody>
            <a:bodyPr wrap="square" rtlCol="0">
              <a:spAutoFit/>
            </a:bodyPr>
            <a:lstStyle/>
            <a:p>
              <a:pPr algn="ctr"/>
              <a:r>
                <a:rPr lang="en-US" sz="1600" dirty="0">
                  <a:solidFill>
                    <a:srgbClr val="2C7C9F"/>
                  </a:solidFill>
                  <a:latin typeface="Gill Sans Light"/>
                  <a:cs typeface="Gill Sans Light"/>
                </a:rPr>
                <a:t>University Library</a:t>
              </a:r>
            </a:p>
          </p:txBody>
        </p:sp>
      </p:grpSp>
      <p:pic>
        <p:nvPicPr>
          <p:cNvPr id="4" name="Picture 3" descr="Crossref_488f0131edf73507faa6e326a44d5d90.jpe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39440" y="4005080"/>
            <a:ext cx="1536856" cy="576080"/>
          </a:xfrm>
          <a:prstGeom prst="rect">
            <a:avLst/>
          </a:prstGeom>
        </p:spPr>
      </p:pic>
      <p:grpSp>
        <p:nvGrpSpPr>
          <p:cNvPr id="46" name="Group 45"/>
          <p:cNvGrpSpPr/>
          <p:nvPr/>
        </p:nvGrpSpPr>
        <p:grpSpPr>
          <a:xfrm>
            <a:off x="7524410" y="4365135"/>
            <a:ext cx="1475570" cy="1674792"/>
            <a:chOff x="7308380" y="843510"/>
            <a:chExt cx="1691600" cy="1714840"/>
          </a:xfrm>
        </p:grpSpPr>
        <p:sp>
          <p:nvSpPr>
            <p:cNvPr id="41" name="TextBox 40"/>
            <p:cNvSpPr txBox="1"/>
            <p:nvPr/>
          </p:nvSpPr>
          <p:spPr>
            <a:xfrm>
              <a:off x="7668430" y="2211701"/>
              <a:ext cx="936130" cy="346649"/>
            </a:xfrm>
            <a:prstGeom prst="rect">
              <a:avLst/>
            </a:prstGeom>
            <a:noFill/>
          </p:spPr>
          <p:txBody>
            <a:bodyPr wrap="square" rtlCol="0">
              <a:spAutoFit/>
            </a:bodyPr>
            <a:lstStyle/>
            <a:p>
              <a:pPr algn="ctr"/>
              <a:r>
                <a:rPr lang="en-US" sz="1600" dirty="0">
                  <a:solidFill>
                    <a:srgbClr val="2C7C9F"/>
                  </a:solidFill>
                  <a:latin typeface="Gill Sans Light"/>
                  <a:cs typeface="Gill Sans Light"/>
                </a:rPr>
                <a:t>Funders</a:t>
              </a:r>
            </a:p>
          </p:txBody>
        </p:sp>
        <p:pic>
          <p:nvPicPr>
            <p:cNvPr id="44" name="Picture 43" descr="money-145969_640.png"/>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308380" y="843510"/>
              <a:ext cx="1691600" cy="1472221"/>
            </a:xfrm>
            <a:prstGeom prst="rect">
              <a:avLst/>
            </a:prstGeom>
          </p:spPr>
        </p:pic>
      </p:grpSp>
      <p:sp>
        <p:nvSpPr>
          <p:cNvPr id="50" name="TextBox 49"/>
          <p:cNvSpPr txBox="1"/>
          <p:nvPr/>
        </p:nvSpPr>
        <p:spPr>
          <a:xfrm>
            <a:off x="1547580" y="1340730"/>
            <a:ext cx="1224170" cy="646331"/>
          </a:xfrm>
          <a:prstGeom prst="rect">
            <a:avLst/>
          </a:prstGeom>
          <a:noFill/>
        </p:spPr>
        <p:txBody>
          <a:bodyPr wrap="square" rtlCol="0">
            <a:spAutoFit/>
          </a:bodyPr>
          <a:lstStyle/>
          <a:p>
            <a:pPr algn="ctr"/>
            <a:r>
              <a:rPr lang="en-US" dirty="0">
                <a:solidFill>
                  <a:schemeClr val="accent5"/>
                </a:solidFill>
                <a:latin typeface="Gill Sans"/>
                <a:cs typeface="Gill Sans"/>
              </a:rPr>
              <a:t>submit manuscript</a:t>
            </a:r>
          </a:p>
        </p:txBody>
      </p:sp>
      <p:sp>
        <p:nvSpPr>
          <p:cNvPr id="58" name="TextBox 57"/>
          <p:cNvSpPr txBox="1"/>
          <p:nvPr/>
        </p:nvSpPr>
        <p:spPr>
          <a:xfrm>
            <a:off x="5493832" y="1412720"/>
            <a:ext cx="1670528" cy="923330"/>
          </a:xfrm>
          <a:prstGeom prst="rect">
            <a:avLst/>
          </a:prstGeom>
          <a:noFill/>
        </p:spPr>
        <p:txBody>
          <a:bodyPr wrap="square" rtlCol="0">
            <a:spAutoFit/>
          </a:bodyPr>
          <a:lstStyle/>
          <a:p>
            <a:pPr algn="ctr"/>
            <a:r>
              <a:rPr lang="en-US" dirty="0">
                <a:solidFill>
                  <a:schemeClr val="accent5"/>
                </a:solidFill>
                <a:latin typeface="Gill Sans"/>
                <a:cs typeface="Gill Sans"/>
              </a:rPr>
              <a:t>notifications to member systems</a:t>
            </a:r>
          </a:p>
        </p:txBody>
      </p:sp>
      <p:pic>
        <p:nvPicPr>
          <p:cNvPr id="6" name="Picture 5"/>
          <p:cNvPicPr>
            <a:picLocks noChangeAspect="1"/>
          </p:cNvPicPr>
          <p:nvPr/>
        </p:nvPicPr>
        <p:blipFill>
          <a:blip r:embed="rId8"/>
          <a:stretch>
            <a:fillRect/>
          </a:stretch>
        </p:blipFill>
        <p:spPr>
          <a:xfrm>
            <a:off x="2987780" y="1556759"/>
            <a:ext cx="1008140" cy="1072825"/>
          </a:xfrm>
          <a:prstGeom prst="rect">
            <a:avLst/>
          </a:prstGeom>
        </p:spPr>
      </p:pic>
      <p:pic>
        <p:nvPicPr>
          <p:cNvPr id="48" name="Picture 47" descr="orcid_128x128.png"/>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2843760" y="1844783"/>
            <a:ext cx="432060" cy="432060"/>
          </a:xfrm>
          <a:prstGeom prst="rect">
            <a:avLst/>
          </a:prstGeom>
        </p:spPr>
      </p:pic>
      <p:pic>
        <p:nvPicPr>
          <p:cNvPr id="42" name="Picture 41"/>
          <p:cNvPicPr>
            <a:picLocks noChangeAspect="1"/>
          </p:cNvPicPr>
          <p:nvPr/>
        </p:nvPicPr>
        <p:blipFill>
          <a:blip r:embed="rId10"/>
          <a:stretch>
            <a:fillRect/>
          </a:stretch>
        </p:blipFill>
        <p:spPr>
          <a:xfrm>
            <a:off x="7668430" y="2924950"/>
            <a:ext cx="1007848" cy="940497"/>
          </a:xfrm>
          <a:prstGeom prst="rect">
            <a:avLst/>
          </a:prstGeom>
        </p:spPr>
      </p:pic>
      <p:sp>
        <p:nvSpPr>
          <p:cNvPr id="56" name="TextBox 55"/>
          <p:cNvSpPr txBox="1"/>
          <p:nvPr/>
        </p:nvSpPr>
        <p:spPr>
          <a:xfrm>
            <a:off x="7308380" y="3861060"/>
            <a:ext cx="1728240" cy="338554"/>
          </a:xfrm>
          <a:prstGeom prst="rect">
            <a:avLst/>
          </a:prstGeom>
          <a:noFill/>
        </p:spPr>
        <p:txBody>
          <a:bodyPr wrap="square" rtlCol="0">
            <a:spAutoFit/>
          </a:bodyPr>
          <a:lstStyle/>
          <a:p>
            <a:pPr algn="ctr"/>
            <a:r>
              <a:rPr lang="en-US" sz="1600" dirty="0">
                <a:solidFill>
                  <a:srgbClr val="2C7C9F"/>
                </a:solidFill>
                <a:latin typeface="Gill Sans Light"/>
                <a:cs typeface="Gill Sans Light"/>
              </a:rPr>
              <a:t>Faculty Profiles</a:t>
            </a:r>
          </a:p>
        </p:txBody>
      </p:sp>
      <p:sp>
        <p:nvSpPr>
          <p:cNvPr id="37" name="TextBox 36"/>
          <p:cNvSpPr txBox="1"/>
          <p:nvPr/>
        </p:nvSpPr>
        <p:spPr>
          <a:xfrm>
            <a:off x="971500" y="6525450"/>
            <a:ext cx="3966726" cy="276999"/>
          </a:xfrm>
          <a:prstGeom prst="rect">
            <a:avLst/>
          </a:prstGeom>
          <a:noFill/>
        </p:spPr>
        <p:txBody>
          <a:bodyPr wrap="none" rtlCol="0">
            <a:spAutoFit/>
          </a:bodyPr>
          <a:lstStyle/>
          <a:p>
            <a:r>
              <a:rPr lang="en-US" sz="1200" dirty="0">
                <a:solidFill>
                  <a:schemeClr val="bg1"/>
                </a:solidFill>
                <a:latin typeface="+mn-lt"/>
              </a:rPr>
              <a:t>http://</a:t>
            </a:r>
            <a:r>
              <a:rPr lang="en-US" sz="1200" dirty="0" err="1">
                <a:solidFill>
                  <a:schemeClr val="bg1"/>
                </a:solidFill>
                <a:latin typeface="+mn-lt"/>
              </a:rPr>
              <a:t>crosstech.crossref.org</a:t>
            </a:r>
            <a:r>
              <a:rPr lang="en-US" sz="1200" dirty="0">
                <a:solidFill>
                  <a:schemeClr val="bg1"/>
                </a:solidFill>
                <a:latin typeface="+mn-lt"/>
              </a:rPr>
              <a:t>/2015/09/</a:t>
            </a:r>
            <a:r>
              <a:rPr lang="en-US" sz="1200" dirty="0" err="1">
                <a:solidFill>
                  <a:schemeClr val="bg1"/>
                </a:solidFill>
                <a:latin typeface="+mn-lt"/>
              </a:rPr>
              <a:t>orcid</a:t>
            </a:r>
            <a:r>
              <a:rPr lang="en-US" sz="1200" dirty="0">
                <a:solidFill>
                  <a:schemeClr val="bg1"/>
                </a:solidFill>
                <a:latin typeface="+mn-lt"/>
              </a:rPr>
              <a:t>-auto-</a:t>
            </a:r>
            <a:r>
              <a:rPr lang="en-US" sz="1200" dirty="0" err="1">
                <a:solidFill>
                  <a:schemeClr val="bg1"/>
                </a:solidFill>
                <a:latin typeface="+mn-lt"/>
              </a:rPr>
              <a:t>update.html</a:t>
            </a:r>
            <a:endParaRPr lang="en-US" sz="1200" dirty="0">
              <a:solidFill>
                <a:schemeClr val="bg1"/>
              </a:solidFill>
              <a:latin typeface="+mn-lt"/>
            </a:endParaRPr>
          </a:p>
        </p:txBody>
      </p:sp>
      <p:pic>
        <p:nvPicPr>
          <p:cNvPr id="40" name="Picture 39" descr="orcid_128x128.png"/>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827480" y="2420863"/>
            <a:ext cx="432060" cy="432060"/>
          </a:xfrm>
          <a:prstGeom prst="rect">
            <a:avLst/>
          </a:prstGeom>
        </p:spPr>
      </p:pic>
      <p:pic>
        <p:nvPicPr>
          <p:cNvPr id="43" name="Picture 42" descr="orcid_128x128.png"/>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7740440" y="4941210"/>
            <a:ext cx="432060" cy="432060"/>
          </a:xfrm>
          <a:prstGeom prst="rect">
            <a:avLst/>
          </a:prstGeom>
        </p:spPr>
      </p:pic>
      <p:pic>
        <p:nvPicPr>
          <p:cNvPr id="49" name="Picture 48" descr="orcid_128x128.png"/>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7812450" y="3501011"/>
            <a:ext cx="432060" cy="432060"/>
          </a:xfrm>
          <a:prstGeom prst="rect">
            <a:avLst/>
          </a:prstGeom>
        </p:spPr>
      </p:pic>
      <p:sp>
        <p:nvSpPr>
          <p:cNvPr id="51" name="TextBox 50"/>
          <p:cNvSpPr txBox="1"/>
          <p:nvPr/>
        </p:nvSpPr>
        <p:spPr>
          <a:xfrm>
            <a:off x="971500" y="2996961"/>
            <a:ext cx="1224170" cy="646331"/>
          </a:xfrm>
          <a:prstGeom prst="rect">
            <a:avLst/>
          </a:prstGeom>
          <a:noFill/>
        </p:spPr>
        <p:txBody>
          <a:bodyPr wrap="square" rtlCol="0">
            <a:spAutoFit/>
          </a:bodyPr>
          <a:lstStyle/>
          <a:p>
            <a:pPr algn="ctr"/>
            <a:r>
              <a:rPr lang="en-US" dirty="0">
                <a:solidFill>
                  <a:schemeClr val="accent5"/>
                </a:solidFill>
                <a:latin typeface="Gill Sans"/>
                <a:cs typeface="Gill Sans"/>
              </a:rPr>
              <a:t>submit metadata</a:t>
            </a:r>
          </a:p>
        </p:txBody>
      </p:sp>
      <p:cxnSp>
        <p:nvCxnSpPr>
          <p:cNvPr id="10" name="Straight Arrow Connector 9"/>
          <p:cNvCxnSpPr>
            <a:stCxn id="48" idx="1"/>
            <a:endCxn id="3" idx="3"/>
          </p:cNvCxnSpPr>
          <p:nvPr/>
        </p:nvCxnSpPr>
        <p:spPr>
          <a:xfrm flipH="1">
            <a:off x="1547580" y="2060828"/>
            <a:ext cx="1296180" cy="2603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043540" y="2852920"/>
            <a:ext cx="29253" cy="100147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4" idx="3"/>
            <a:endCxn id="12" idx="1"/>
          </p:cNvCxnSpPr>
          <p:nvPr/>
        </p:nvCxnSpPr>
        <p:spPr>
          <a:xfrm flipV="1">
            <a:off x="2076296" y="3961837"/>
            <a:ext cx="1647062" cy="33128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2267680" y="4293123"/>
            <a:ext cx="1224170" cy="1200329"/>
          </a:xfrm>
          <a:prstGeom prst="rect">
            <a:avLst/>
          </a:prstGeom>
          <a:noFill/>
        </p:spPr>
        <p:txBody>
          <a:bodyPr wrap="square" rtlCol="0">
            <a:spAutoFit/>
          </a:bodyPr>
          <a:lstStyle/>
          <a:p>
            <a:pPr algn="ctr"/>
            <a:r>
              <a:rPr lang="en-US" dirty="0">
                <a:solidFill>
                  <a:schemeClr val="accent5"/>
                </a:solidFill>
                <a:latin typeface="Gill Sans"/>
                <a:cs typeface="Gill Sans"/>
              </a:rPr>
              <a:t>update author ORCID record</a:t>
            </a:r>
          </a:p>
        </p:txBody>
      </p:sp>
      <p:cxnSp>
        <p:nvCxnSpPr>
          <p:cNvPr id="54" name="Straight Arrow Connector 53"/>
          <p:cNvCxnSpPr/>
          <p:nvPr/>
        </p:nvCxnSpPr>
        <p:spPr>
          <a:xfrm flipV="1">
            <a:off x="5580140" y="2348849"/>
            <a:ext cx="1647062" cy="64809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5580140" y="4581163"/>
            <a:ext cx="1647062" cy="1440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V="1">
            <a:off x="5580140" y="3501009"/>
            <a:ext cx="1647062" cy="33128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36" name="Picture 35"/>
          <p:cNvPicPr>
            <a:picLocks noChangeAspect="1"/>
          </p:cNvPicPr>
          <p:nvPr/>
        </p:nvPicPr>
        <p:blipFill rotWithShape="1">
          <a:blip r:embed="rId11">
            <a:extLst>
              <a:ext uri="{BEBA8EAE-BF5A-486C-A8C5-ECC9F3942E4B}">
                <a14:imgProps xmlns:a14="http://schemas.microsoft.com/office/drawing/2010/main">
                  <a14:imgLayer r:embed="rId12">
                    <a14:imgEffect>
                      <a14:backgroundRemoval t="0" b="98519" l="1974" r="89474">
                        <a14:foregroundMark x1="57895" y1="45185" x2="57895" y2="45185"/>
                        <a14:foregroundMark x1="44079" y1="45926" x2="44079" y2="45926"/>
                        <a14:foregroundMark x1="49342" y1="59259" x2="49342" y2="59259"/>
                        <a14:foregroundMark x1="61842" y1="52593" x2="61842" y2="52593"/>
                        <a14:foregroundMark x1="73026" y1="48148" x2="73026" y2="48148"/>
                        <a14:foregroundMark x1="71711" y1="24444" x2="71711" y2="24444"/>
                        <a14:foregroundMark x1="73026" y1="56296" x2="73026" y2="56296"/>
                        <a14:foregroundMark x1="40132" y1="49630" x2="40132" y2="49630"/>
                      </a14:backgroundRemoval>
                    </a14:imgEffect>
                  </a14:imgLayer>
                </a14:imgProps>
              </a:ext>
            </a:extLst>
          </a:blip>
          <a:srcRect r="5247"/>
          <a:stretch/>
        </p:blipFill>
        <p:spPr>
          <a:xfrm>
            <a:off x="1547581" y="4437140"/>
            <a:ext cx="504069" cy="4708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8" name="Picture 37"/>
          <p:cNvPicPr>
            <a:picLocks noChangeAspect="1"/>
          </p:cNvPicPr>
          <p:nvPr/>
        </p:nvPicPr>
        <p:blipFill rotWithShape="1">
          <a:blip r:embed="rId11">
            <a:extLst>
              <a:ext uri="{BEBA8EAE-BF5A-486C-A8C5-ECC9F3942E4B}">
                <a14:imgProps xmlns:a14="http://schemas.microsoft.com/office/drawing/2010/main">
                  <a14:imgLayer r:embed="rId12">
                    <a14:imgEffect>
                      <a14:backgroundRemoval t="0" b="98519" l="1974" r="89474">
                        <a14:foregroundMark x1="57895" y1="45185" x2="57895" y2="45185"/>
                        <a14:foregroundMark x1="44079" y1="45926" x2="44079" y2="45926"/>
                        <a14:foregroundMark x1="49342" y1="59259" x2="49342" y2="59259"/>
                        <a14:foregroundMark x1="61842" y1="52593" x2="61842" y2="52593"/>
                        <a14:foregroundMark x1="73026" y1="48148" x2="73026" y2="48148"/>
                        <a14:foregroundMark x1="71711" y1="24444" x2="71711" y2="24444"/>
                        <a14:foregroundMark x1="73026" y1="56296" x2="73026" y2="56296"/>
                        <a14:foregroundMark x1="40132" y1="49630" x2="40132" y2="49630"/>
                      </a14:backgroundRemoval>
                    </a14:imgEffect>
                  </a14:imgLayer>
                </a14:imgProps>
              </a:ext>
            </a:extLst>
          </a:blip>
          <a:srcRect r="5247"/>
          <a:stretch/>
        </p:blipFill>
        <p:spPr>
          <a:xfrm>
            <a:off x="8100490" y="4941210"/>
            <a:ext cx="504069" cy="4708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7" name="Picture 46"/>
          <p:cNvPicPr>
            <a:picLocks noChangeAspect="1"/>
          </p:cNvPicPr>
          <p:nvPr/>
        </p:nvPicPr>
        <p:blipFill rotWithShape="1">
          <a:blip r:embed="rId11">
            <a:extLst>
              <a:ext uri="{BEBA8EAE-BF5A-486C-A8C5-ECC9F3942E4B}">
                <a14:imgProps xmlns:a14="http://schemas.microsoft.com/office/drawing/2010/main">
                  <a14:imgLayer r:embed="rId12">
                    <a14:imgEffect>
                      <a14:backgroundRemoval t="0" b="98519" l="1974" r="89474">
                        <a14:foregroundMark x1="57895" y1="45185" x2="57895" y2="45185"/>
                        <a14:foregroundMark x1="44079" y1="45926" x2="44079" y2="45926"/>
                        <a14:foregroundMark x1="49342" y1="59259" x2="49342" y2="59259"/>
                        <a14:foregroundMark x1="61842" y1="52593" x2="61842" y2="52593"/>
                        <a14:foregroundMark x1="73026" y1="48148" x2="73026" y2="48148"/>
                        <a14:foregroundMark x1="71711" y1="24444" x2="71711" y2="24444"/>
                        <a14:foregroundMark x1="73026" y1="56296" x2="73026" y2="56296"/>
                        <a14:foregroundMark x1="40132" y1="49630" x2="40132" y2="49630"/>
                      </a14:backgroundRemoval>
                    </a14:imgEffect>
                  </a14:imgLayer>
                </a14:imgProps>
              </a:ext>
            </a:extLst>
          </a:blip>
          <a:srcRect r="5247"/>
          <a:stretch/>
        </p:blipFill>
        <p:spPr>
          <a:xfrm>
            <a:off x="8172500" y="3429000"/>
            <a:ext cx="504069" cy="4708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9" name="Picture 58" descr="orcid_128x128.png"/>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7956470" y="1916790"/>
            <a:ext cx="432060" cy="432060"/>
          </a:xfrm>
          <a:prstGeom prst="rect">
            <a:avLst/>
          </a:prstGeom>
        </p:spPr>
      </p:pic>
      <p:pic>
        <p:nvPicPr>
          <p:cNvPr id="60" name="Picture 59"/>
          <p:cNvPicPr>
            <a:picLocks noChangeAspect="1"/>
          </p:cNvPicPr>
          <p:nvPr/>
        </p:nvPicPr>
        <p:blipFill rotWithShape="1">
          <a:blip r:embed="rId11">
            <a:extLst>
              <a:ext uri="{BEBA8EAE-BF5A-486C-A8C5-ECC9F3942E4B}">
                <a14:imgProps xmlns:a14="http://schemas.microsoft.com/office/drawing/2010/main">
                  <a14:imgLayer r:embed="rId12">
                    <a14:imgEffect>
                      <a14:backgroundRemoval t="0" b="98519" l="1974" r="89474">
                        <a14:foregroundMark x1="57895" y1="45185" x2="57895" y2="45185"/>
                        <a14:foregroundMark x1="44079" y1="45926" x2="44079" y2="45926"/>
                        <a14:foregroundMark x1="49342" y1="59259" x2="49342" y2="59259"/>
                        <a14:foregroundMark x1="61842" y1="52593" x2="61842" y2="52593"/>
                        <a14:foregroundMark x1="73026" y1="48148" x2="73026" y2="48148"/>
                        <a14:foregroundMark x1="71711" y1="24444" x2="71711" y2="24444"/>
                        <a14:foregroundMark x1="73026" y1="56296" x2="73026" y2="56296"/>
                        <a14:foregroundMark x1="40132" y1="49630" x2="40132" y2="49630"/>
                      </a14:backgroundRemoval>
                    </a14:imgEffect>
                  </a14:imgLayer>
                </a14:imgProps>
              </a:ext>
            </a:extLst>
          </a:blip>
          <a:srcRect r="5247"/>
          <a:stretch/>
        </p:blipFill>
        <p:spPr>
          <a:xfrm>
            <a:off x="8316520" y="1916790"/>
            <a:ext cx="504069" cy="4708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869108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460" y="1735060"/>
            <a:ext cx="7315200" cy="685800"/>
          </a:xfrm>
        </p:spPr>
        <p:txBody>
          <a:bodyPr/>
          <a:lstStyle/>
          <a:p>
            <a:r>
              <a:rPr lang="en-US" dirty="0">
                <a:solidFill>
                  <a:schemeClr val="accent5"/>
                </a:solidFill>
              </a:rPr>
              <a:t>Where are we?</a:t>
            </a:r>
          </a:p>
        </p:txBody>
      </p:sp>
      <p:sp>
        <p:nvSpPr>
          <p:cNvPr id="3" name="Content Placeholder 2"/>
          <p:cNvSpPr>
            <a:spLocks noGrp="1"/>
          </p:cNvSpPr>
          <p:nvPr>
            <p:ph idx="1"/>
          </p:nvPr>
        </p:nvSpPr>
        <p:spPr>
          <a:xfrm>
            <a:off x="683460" y="2433758"/>
            <a:ext cx="8137130" cy="2777490"/>
          </a:xfrm>
        </p:spPr>
        <p:txBody>
          <a:bodyPr/>
          <a:lstStyle/>
          <a:p>
            <a:r>
              <a:rPr lang="en-US" dirty="0"/>
              <a:t>Journals starting to collect ORCID </a:t>
            </a:r>
            <a:r>
              <a:rPr lang="en-US" dirty="0" err="1"/>
              <a:t>iDs</a:t>
            </a:r>
            <a:r>
              <a:rPr lang="en-US" dirty="0"/>
              <a:t> from reviewers; funders planning workflows </a:t>
            </a:r>
          </a:p>
          <a:p>
            <a:r>
              <a:rPr lang="en-US" dirty="0"/>
              <a:t>ORCID has launched UI and APIs </a:t>
            </a:r>
          </a:p>
          <a:p>
            <a:r>
              <a:rPr lang="en-US" dirty="0"/>
              <a:t>F1000, AGU, </a:t>
            </a:r>
            <a:r>
              <a:rPr lang="en-US" dirty="0" err="1"/>
              <a:t>Publons</a:t>
            </a:r>
            <a:r>
              <a:rPr lang="en-US" dirty="0"/>
              <a:t> and others have implemented </a:t>
            </a:r>
            <a:r>
              <a:rPr lang="en-US" dirty="0" err="1"/>
              <a:t>iD</a:t>
            </a:r>
            <a:r>
              <a:rPr lang="en-US" dirty="0"/>
              <a:t> connectors</a:t>
            </a:r>
          </a:p>
        </p:txBody>
      </p:sp>
      <p:sp>
        <p:nvSpPr>
          <p:cNvPr id="5" name="Footer Placeholder 4"/>
          <p:cNvSpPr>
            <a:spLocks noGrp="1"/>
          </p:cNvSpPr>
          <p:nvPr>
            <p:ph type="ftr" sz="quarter" idx="11"/>
          </p:nvPr>
        </p:nvSpPr>
        <p:spPr/>
        <p:txBody>
          <a:bodyPr/>
          <a:lstStyle/>
          <a:p>
            <a:pPr>
              <a:defRPr/>
            </a:pPr>
            <a:r>
              <a:rPr lang="fr-FR" i="1">
                <a:solidFill>
                  <a:schemeClr val="bg2"/>
                </a:solidFill>
                <a:latin typeface="Gill Sans"/>
                <a:cs typeface="Gill Sans"/>
              </a:rPr>
              <a:t>orcid</a:t>
            </a:r>
            <a:r>
              <a:rPr lang="fr-FR" i="1">
                <a:latin typeface="Gill Sans"/>
                <a:cs typeface="Gill Sans"/>
              </a:rPr>
              <a:t>.</a:t>
            </a:r>
            <a:r>
              <a:rPr lang="fr-FR" i="1">
                <a:solidFill>
                  <a:schemeClr val="accent1"/>
                </a:solidFill>
                <a:latin typeface="Gill Sans"/>
                <a:cs typeface="Gill Sans"/>
              </a:rPr>
              <a:t>org</a:t>
            </a:r>
            <a:endParaRPr lang="fr-FR" i="1" dirty="0">
              <a:solidFill>
                <a:schemeClr val="accent1"/>
              </a:solidFill>
              <a:latin typeface="Gill Sans"/>
              <a:cs typeface="Gill Sans"/>
            </a:endParaRPr>
          </a:p>
        </p:txBody>
      </p:sp>
      <p:sp>
        <p:nvSpPr>
          <p:cNvPr id="6" name="Slide Number Placeholder 5"/>
          <p:cNvSpPr>
            <a:spLocks noGrp="1"/>
          </p:cNvSpPr>
          <p:nvPr>
            <p:ph type="sldNum" sz="quarter" idx="12"/>
          </p:nvPr>
        </p:nvSpPr>
        <p:spPr/>
        <p:txBody>
          <a:bodyPr/>
          <a:lstStyle/>
          <a:p>
            <a:pPr>
              <a:defRPr/>
            </a:pPr>
            <a:fld id="{F71CBF9F-B6C0-8A47-A016-38C8DF6FB6EB}" type="slidenum">
              <a:rPr lang="fr-FR" smtClean="0"/>
              <a:pPr>
                <a:defRPr/>
              </a:pPr>
              <a:t>14</a:t>
            </a:fld>
            <a:endParaRPr lang="fr-FR"/>
          </a:p>
        </p:txBody>
      </p:sp>
      <p:sp>
        <p:nvSpPr>
          <p:cNvPr id="7" name="Title 1"/>
          <p:cNvSpPr txBox="1">
            <a:spLocks/>
          </p:cNvSpPr>
          <p:nvPr/>
        </p:nvSpPr>
        <p:spPr bwMode="auto">
          <a:xfrm>
            <a:off x="2195670" y="116540"/>
            <a:ext cx="676894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b" anchorCtr="0" compatLnSpc="1">
            <a:prstTxWarp prst="textNoShape">
              <a:avLst/>
            </a:prstTxWarp>
          </a:bodyPr>
          <a:lstStyle>
            <a:lvl1pPr algn="l" rtl="0" eaLnBrk="0" fontAlgn="base" hangingPunct="0">
              <a:spcBef>
                <a:spcPct val="0"/>
              </a:spcBef>
              <a:spcAft>
                <a:spcPct val="0"/>
              </a:spcAft>
              <a:defRPr sz="4400" kern="1200">
                <a:solidFill>
                  <a:schemeClr val="bg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r"/>
            <a:r>
              <a:rPr lang="en-US" dirty="0">
                <a:solidFill>
                  <a:schemeClr val="accent5"/>
                </a:solidFill>
              </a:rPr>
              <a:t>Peer Review</a:t>
            </a:r>
          </a:p>
        </p:txBody>
      </p:sp>
    </p:spTree>
    <p:extLst>
      <p:ext uri="{BB962C8B-B14F-4D97-AF65-F5344CB8AC3E}">
        <p14:creationId xmlns:p14="http://schemas.microsoft.com/office/powerpoint/2010/main" val="301433427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2372695" y="1765943"/>
            <a:ext cx="5699020" cy="528900"/>
          </a:xfrm>
          <a:prstGeom prst="rect">
            <a:avLst/>
          </a:prstGeom>
        </p:spPr>
        <p:txBody>
          <a:bodyPr vert="horz" wrap="square" lIns="91425" tIns="91425" rIns="91425" bIns="91425" numCol="1" anchor="b" anchorCtr="0" compatLnSpc="1">
            <a:prstTxWarp prst="textNoShape">
              <a:avLst/>
            </a:prstTxWarp>
            <a:noAutofit/>
          </a:bodyPr>
          <a:lstStyle/>
          <a:p>
            <a:pPr algn="r">
              <a:spcBef>
                <a:spcPts val="0"/>
              </a:spcBef>
            </a:pPr>
            <a:r>
              <a:rPr lang="en-US" dirty="0">
                <a:solidFill>
                  <a:srgbClr val="7EB606"/>
                </a:solidFill>
              </a:rPr>
              <a:t>Peer Review </a:t>
            </a:r>
            <a:r>
              <a:rPr lang="en" dirty="0">
                <a:solidFill>
                  <a:srgbClr val="7EB606"/>
                </a:solidFill>
              </a:rPr>
              <a:t>Workflow</a:t>
            </a:r>
          </a:p>
        </p:txBody>
      </p:sp>
      <p:sp>
        <p:nvSpPr>
          <p:cNvPr id="56" name="Shape 56"/>
          <p:cNvSpPr txBox="1"/>
          <p:nvPr/>
        </p:nvSpPr>
        <p:spPr>
          <a:xfrm>
            <a:off x="251402" y="3205742"/>
            <a:ext cx="1625999" cy="1001399"/>
          </a:xfrm>
          <a:prstGeom prst="rect">
            <a:avLst/>
          </a:prstGeom>
          <a:noFill/>
          <a:ln w="19050" cap="flat" cmpd="sng">
            <a:solidFill>
              <a:schemeClr val="accent5"/>
            </a:solidFill>
            <a:prstDash val="solid"/>
            <a:round/>
            <a:headEnd type="none" w="med" len="med"/>
            <a:tailEnd type="none" w="med" len="med"/>
          </a:ln>
        </p:spPr>
        <p:txBody>
          <a:bodyPr lIns="91425" tIns="91425" rIns="91425" bIns="91425" anchor="ctr" anchorCtr="0">
            <a:noAutofit/>
          </a:bodyPr>
          <a:lstStyle/>
          <a:p>
            <a:pPr algn="ctr">
              <a:spcBef>
                <a:spcPts val="0"/>
              </a:spcBef>
            </a:pPr>
            <a:endParaRPr lang="en" dirty="0">
              <a:solidFill>
                <a:srgbClr val="FFFFFF"/>
              </a:solidFill>
              <a:latin typeface="+mn-lt"/>
              <a:ea typeface="Roboto"/>
              <a:cs typeface="Roboto"/>
              <a:sym typeface="Roboto"/>
            </a:endParaRPr>
          </a:p>
        </p:txBody>
      </p:sp>
      <p:sp>
        <p:nvSpPr>
          <p:cNvPr id="57" name="Shape 57"/>
          <p:cNvSpPr txBox="1"/>
          <p:nvPr/>
        </p:nvSpPr>
        <p:spPr>
          <a:xfrm>
            <a:off x="2483710" y="2852921"/>
            <a:ext cx="3168440" cy="1728239"/>
          </a:xfrm>
          <a:prstGeom prst="rect">
            <a:avLst/>
          </a:prstGeom>
          <a:noFill/>
          <a:ln w="19050" cap="flat" cmpd="sng">
            <a:solidFill>
              <a:schemeClr val="accent5"/>
            </a:solidFill>
            <a:prstDash val="solid"/>
            <a:round/>
            <a:headEnd type="none" w="med" len="med"/>
            <a:tailEnd type="none" w="med" len="med"/>
          </a:ln>
        </p:spPr>
        <p:txBody>
          <a:bodyPr lIns="91425" tIns="91425" rIns="91425" bIns="91425" anchor="ctr" anchorCtr="0">
            <a:noAutofit/>
          </a:bodyPr>
          <a:lstStyle/>
          <a:p>
            <a:pPr marL="514350" indent="-285750">
              <a:spcBef>
                <a:spcPts val="0"/>
              </a:spcBef>
              <a:spcAft>
                <a:spcPts val="1800"/>
              </a:spcAft>
              <a:buFont typeface="Wingdings" charset="2"/>
              <a:buChar char="Ø"/>
            </a:pPr>
            <a:r>
              <a:rPr lang="en" dirty="0">
                <a:solidFill>
                  <a:srgbClr val="FFFFFF"/>
                </a:solidFill>
                <a:latin typeface="+mn-lt"/>
                <a:ea typeface="Roboto"/>
                <a:cs typeface="Roboto"/>
                <a:sym typeface="Roboto"/>
              </a:rPr>
              <a:t>V</a:t>
            </a:r>
            <a:r>
              <a:rPr lang="en-US" dirty="0" err="1">
                <a:solidFill>
                  <a:srgbClr val="FFFFFF"/>
                </a:solidFill>
                <a:latin typeface="+mn-lt"/>
                <a:ea typeface="Roboto"/>
                <a:cs typeface="Roboto"/>
                <a:sym typeface="Roboto"/>
              </a:rPr>
              <a:t>erify</a:t>
            </a:r>
            <a:r>
              <a:rPr lang="en-US" dirty="0">
                <a:solidFill>
                  <a:srgbClr val="FFFFFF"/>
                </a:solidFill>
                <a:latin typeface="+mn-lt"/>
                <a:ea typeface="Roboto"/>
                <a:cs typeface="Roboto"/>
                <a:sym typeface="Roboto"/>
              </a:rPr>
              <a:t> review via </a:t>
            </a:r>
            <a:r>
              <a:rPr lang="en" dirty="0">
                <a:solidFill>
                  <a:srgbClr val="FFFFFF"/>
                </a:solidFill>
                <a:latin typeface="+mn-lt"/>
                <a:ea typeface="Roboto"/>
                <a:cs typeface="Roboto"/>
                <a:sym typeface="Roboto"/>
              </a:rPr>
              <a:t>editorial management system</a:t>
            </a:r>
            <a:endParaRPr lang="en-US" dirty="0">
              <a:solidFill>
                <a:srgbClr val="FFFFFF"/>
              </a:solidFill>
              <a:latin typeface="+mn-lt"/>
              <a:ea typeface="Roboto"/>
              <a:cs typeface="Roboto"/>
              <a:sym typeface="Roboto"/>
            </a:endParaRPr>
          </a:p>
          <a:p>
            <a:pPr marL="514350" indent="-285750">
              <a:spcBef>
                <a:spcPts val="0"/>
              </a:spcBef>
              <a:spcAft>
                <a:spcPts val="1800"/>
              </a:spcAft>
              <a:buFont typeface="Wingdings" charset="2"/>
              <a:buChar char="Ø"/>
            </a:pPr>
            <a:r>
              <a:rPr lang="en" dirty="0">
                <a:solidFill>
                  <a:srgbClr val="FFFFFF"/>
                </a:solidFill>
                <a:latin typeface="+mn-lt"/>
                <a:ea typeface="Roboto"/>
                <a:cs typeface="Roboto"/>
                <a:sym typeface="Roboto"/>
              </a:rPr>
              <a:t>P</a:t>
            </a:r>
            <a:r>
              <a:rPr lang="en-US" dirty="0" err="1">
                <a:solidFill>
                  <a:srgbClr val="FFFFFF"/>
                </a:solidFill>
                <a:latin typeface="+mn-lt"/>
                <a:ea typeface="Roboto"/>
                <a:cs typeface="Roboto"/>
                <a:sym typeface="Roboto"/>
              </a:rPr>
              <a:t>ost</a:t>
            </a:r>
            <a:r>
              <a:rPr lang="en-US" dirty="0">
                <a:solidFill>
                  <a:srgbClr val="FFFFFF"/>
                </a:solidFill>
                <a:latin typeface="+mn-lt"/>
                <a:ea typeface="Roboto"/>
                <a:cs typeface="Roboto"/>
                <a:sym typeface="Roboto"/>
              </a:rPr>
              <a:t> review citation to </a:t>
            </a:r>
            <a:r>
              <a:rPr lang="en" dirty="0">
                <a:solidFill>
                  <a:srgbClr val="FFFFFF"/>
                </a:solidFill>
                <a:latin typeface="+mn-lt"/>
                <a:ea typeface="Roboto"/>
                <a:cs typeface="Roboto"/>
                <a:sym typeface="Roboto"/>
              </a:rPr>
              <a:t>ORCID </a:t>
            </a:r>
          </a:p>
        </p:txBody>
      </p:sp>
      <p:cxnSp>
        <p:nvCxnSpPr>
          <p:cNvPr id="59" name="Shape 59"/>
          <p:cNvCxnSpPr>
            <a:stCxn id="56" idx="3"/>
            <a:endCxn id="57" idx="1"/>
          </p:cNvCxnSpPr>
          <p:nvPr/>
        </p:nvCxnSpPr>
        <p:spPr>
          <a:xfrm>
            <a:off x="1877400" y="3706442"/>
            <a:ext cx="606310" cy="10599"/>
          </a:xfrm>
          <a:prstGeom prst="straightConnector1">
            <a:avLst/>
          </a:prstGeom>
          <a:noFill/>
          <a:ln w="19050" cap="flat" cmpd="sng">
            <a:solidFill>
              <a:schemeClr val="accent1"/>
            </a:solidFill>
            <a:prstDash val="solid"/>
            <a:round/>
            <a:headEnd type="none" w="lg" len="lg"/>
            <a:tailEnd type="triangle" w="lg" len="lg"/>
          </a:ln>
        </p:spPr>
      </p:cxnSp>
      <p:cxnSp>
        <p:nvCxnSpPr>
          <p:cNvPr id="60" name="Shape 60"/>
          <p:cNvCxnSpPr>
            <a:stCxn id="57" idx="3"/>
          </p:cNvCxnSpPr>
          <p:nvPr/>
        </p:nvCxnSpPr>
        <p:spPr>
          <a:xfrm flipV="1">
            <a:off x="5652150" y="3708340"/>
            <a:ext cx="648092" cy="8700"/>
          </a:xfrm>
          <a:prstGeom prst="straightConnector1">
            <a:avLst/>
          </a:prstGeom>
          <a:noFill/>
          <a:ln w="19050" cap="flat" cmpd="sng">
            <a:solidFill>
              <a:schemeClr val="accent1"/>
            </a:solidFill>
            <a:prstDash val="solid"/>
            <a:round/>
            <a:headEnd type="none" w="lg" len="lg"/>
            <a:tailEnd type="triangle" w="lg" len="lg"/>
          </a:ln>
        </p:spPr>
      </p:cxnSp>
      <p:grpSp>
        <p:nvGrpSpPr>
          <p:cNvPr id="18" name="Group 17"/>
          <p:cNvGrpSpPr/>
          <p:nvPr/>
        </p:nvGrpSpPr>
        <p:grpSpPr>
          <a:xfrm>
            <a:off x="467430" y="3266978"/>
            <a:ext cx="1152160" cy="1223794"/>
            <a:chOff x="323410" y="1203560"/>
            <a:chExt cx="1331550" cy="1791896"/>
          </a:xfrm>
        </p:grpSpPr>
        <p:pic>
          <p:nvPicPr>
            <p:cNvPr id="19" name="Picture 18" descr="printing press.gif"/>
            <p:cNvPicPr>
              <a:picLocks noChangeAspect="1"/>
            </p:cNvPicPr>
            <p:nvPr/>
          </p:nvPicPr>
          <p:blipFill>
            <a:blip r:embed="rId3" cstate="email">
              <a:alphaModFix/>
              <a:extLst>
                <a:ext uri="{28A0092B-C50C-407E-A947-70E740481C1C}">
                  <a14:useLocalDpi xmlns:a14="http://schemas.microsoft.com/office/drawing/2010/main" val="0"/>
                </a:ext>
              </a:extLst>
            </a:blip>
            <a:stretch>
              <a:fillRect/>
            </a:stretch>
          </p:blipFill>
          <p:spPr>
            <a:xfrm>
              <a:off x="323410" y="1203560"/>
              <a:ext cx="1331550" cy="1322447"/>
            </a:xfrm>
            <a:prstGeom prst="rect">
              <a:avLst/>
            </a:prstGeom>
          </p:spPr>
        </p:pic>
        <p:sp>
          <p:nvSpPr>
            <p:cNvPr id="20" name="TextBox 19"/>
            <p:cNvSpPr txBox="1"/>
            <p:nvPr/>
          </p:nvSpPr>
          <p:spPr>
            <a:xfrm>
              <a:off x="355881" y="2499741"/>
              <a:ext cx="1198995" cy="495715"/>
            </a:xfrm>
            <a:prstGeom prst="rect">
              <a:avLst/>
            </a:prstGeom>
            <a:noFill/>
          </p:spPr>
          <p:txBody>
            <a:bodyPr wrap="none" rtlCol="0">
              <a:spAutoFit/>
            </a:bodyPr>
            <a:lstStyle/>
            <a:p>
              <a:pPr algn="ctr"/>
              <a:r>
                <a:rPr lang="en-US" sz="1600" dirty="0">
                  <a:solidFill>
                    <a:srgbClr val="2C7C9F"/>
                  </a:solidFill>
                  <a:latin typeface="Gill Sans Light"/>
                  <a:cs typeface="Gill Sans Light"/>
                </a:rPr>
                <a:t>Publisher</a:t>
              </a:r>
            </a:p>
          </p:txBody>
        </p:sp>
      </p:grpSp>
      <p:pic>
        <p:nvPicPr>
          <p:cNvPr id="21" name="Picture 20"/>
          <p:cNvPicPr>
            <a:picLocks noChangeAspect="1"/>
          </p:cNvPicPr>
          <p:nvPr/>
        </p:nvPicPr>
        <p:blipFill>
          <a:blip r:embed="rId4"/>
          <a:stretch>
            <a:fillRect/>
          </a:stretch>
        </p:blipFill>
        <p:spPr>
          <a:xfrm>
            <a:off x="683461" y="1844781"/>
            <a:ext cx="771221" cy="804619"/>
          </a:xfrm>
          <a:prstGeom prst="rect">
            <a:avLst/>
          </a:prstGeom>
          <a:ln>
            <a:solidFill>
              <a:srgbClr val="7EB606"/>
            </a:solidFill>
          </a:ln>
        </p:spPr>
      </p:pic>
      <p:pic>
        <p:nvPicPr>
          <p:cNvPr id="22" name="Picture 21" descr="orcid_128x128.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95420" y="2132821"/>
            <a:ext cx="360050" cy="324045"/>
          </a:xfrm>
          <a:prstGeom prst="rect">
            <a:avLst/>
          </a:prstGeom>
        </p:spPr>
      </p:pic>
      <p:cxnSp>
        <p:nvCxnSpPr>
          <p:cNvPr id="15" name="Straight Arrow Connector 14"/>
          <p:cNvCxnSpPr>
            <a:stCxn id="21" idx="2"/>
            <a:endCxn id="56" idx="0"/>
          </p:cNvCxnSpPr>
          <p:nvPr/>
        </p:nvCxnSpPr>
        <p:spPr>
          <a:xfrm flipH="1">
            <a:off x="1064401" y="2649399"/>
            <a:ext cx="4670" cy="55634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28" name="Group 27"/>
          <p:cNvGrpSpPr/>
          <p:nvPr/>
        </p:nvGrpSpPr>
        <p:grpSpPr>
          <a:xfrm>
            <a:off x="6372384" y="2996942"/>
            <a:ext cx="1655966" cy="1572959"/>
            <a:chOff x="3592973" y="2407040"/>
            <a:chExt cx="1814041" cy="1909163"/>
          </a:xfrm>
        </p:grpSpPr>
        <p:grpSp>
          <p:nvGrpSpPr>
            <p:cNvPr id="29" name="Group 28"/>
            <p:cNvGrpSpPr/>
            <p:nvPr/>
          </p:nvGrpSpPr>
          <p:grpSpPr>
            <a:xfrm>
              <a:off x="3687190" y="2407040"/>
              <a:ext cx="1625600" cy="1625600"/>
              <a:chOff x="3687190" y="2407040"/>
              <a:chExt cx="1625600" cy="1625600"/>
            </a:xfrm>
          </p:grpSpPr>
          <p:pic>
            <p:nvPicPr>
              <p:cNvPr id="31" name="Picture 30" descr="orcid_128x128.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87190" y="2407040"/>
                <a:ext cx="1625600" cy="1625600"/>
              </a:xfrm>
              <a:prstGeom prst="rect">
                <a:avLst/>
              </a:prstGeom>
            </p:spPr>
          </p:pic>
          <p:sp>
            <p:nvSpPr>
              <p:cNvPr id="32" name="Oval 31"/>
              <p:cNvSpPr/>
              <p:nvPr/>
            </p:nvSpPr>
            <p:spPr>
              <a:xfrm>
                <a:off x="3707880" y="2427730"/>
                <a:ext cx="1584220" cy="1584220"/>
              </a:xfrm>
              <a:prstGeom prst="ellipse">
                <a:avLst/>
              </a:prstGeom>
              <a:noFill/>
              <a:ln w="57150" cmpd="sng">
                <a:no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 name="TextBox 29"/>
            <p:cNvSpPr txBox="1"/>
            <p:nvPr/>
          </p:nvSpPr>
          <p:spPr>
            <a:xfrm>
              <a:off x="3592973" y="3867930"/>
              <a:ext cx="1814041" cy="448273"/>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pPr algn="ctr"/>
              <a:r>
                <a:rPr lang="en-US" dirty="0"/>
                <a:t>ORCID Record</a:t>
              </a:r>
            </a:p>
          </p:txBody>
        </p:sp>
      </p:grpSp>
      <p:sp>
        <p:nvSpPr>
          <p:cNvPr id="33" name="TextBox 32"/>
          <p:cNvSpPr txBox="1"/>
          <p:nvPr/>
        </p:nvSpPr>
        <p:spPr>
          <a:xfrm>
            <a:off x="6372250" y="4887202"/>
            <a:ext cx="1670528" cy="923330"/>
          </a:xfrm>
          <a:prstGeom prst="rect">
            <a:avLst/>
          </a:prstGeom>
          <a:noFill/>
        </p:spPr>
        <p:txBody>
          <a:bodyPr wrap="square" rtlCol="0">
            <a:spAutoFit/>
          </a:bodyPr>
          <a:lstStyle/>
          <a:p>
            <a:pPr algn="ctr"/>
            <a:r>
              <a:rPr lang="en-US" dirty="0">
                <a:solidFill>
                  <a:schemeClr val="accent5"/>
                </a:solidFill>
                <a:latin typeface="Gill Sans"/>
                <a:cs typeface="Gill Sans"/>
              </a:rPr>
              <a:t>notifications to external repositories</a:t>
            </a:r>
          </a:p>
        </p:txBody>
      </p:sp>
      <p:cxnSp>
        <p:nvCxnSpPr>
          <p:cNvPr id="34" name="Straight Arrow Connector 33"/>
          <p:cNvCxnSpPr>
            <a:stCxn id="30" idx="2"/>
            <a:endCxn id="33" idx="0"/>
          </p:cNvCxnSpPr>
          <p:nvPr/>
        </p:nvCxnSpPr>
        <p:spPr>
          <a:xfrm>
            <a:off x="7200367" y="4569901"/>
            <a:ext cx="7147" cy="31730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187530" y="2564881"/>
            <a:ext cx="864120" cy="646331"/>
          </a:xfrm>
          <a:prstGeom prst="rect">
            <a:avLst/>
          </a:prstGeom>
          <a:noFill/>
        </p:spPr>
        <p:txBody>
          <a:bodyPr wrap="square" rtlCol="0">
            <a:spAutoFit/>
          </a:bodyPr>
          <a:lstStyle/>
          <a:p>
            <a:pPr algn="ctr"/>
            <a:r>
              <a:rPr lang="en-US" dirty="0">
                <a:solidFill>
                  <a:schemeClr val="accent5"/>
                </a:solidFill>
                <a:latin typeface="Gill Sans"/>
                <a:cs typeface="Gill Sans"/>
              </a:rPr>
              <a:t>submit review</a:t>
            </a:r>
          </a:p>
        </p:txBody>
      </p:sp>
    </p:spTree>
    <p:extLst>
      <p:ext uri="{BB962C8B-B14F-4D97-AF65-F5344CB8AC3E}">
        <p14:creationId xmlns:p14="http://schemas.microsoft.com/office/powerpoint/2010/main" val="588533121"/>
      </p:ext>
    </p:extLst>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4" name="Slide Number Placeholder 3"/>
          <p:cNvSpPr>
            <a:spLocks noGrp="1"/>
          </p:cNvSpPr>
          <p:nvPr>
            <p:ph type="sldNum" sz="quarter" idx="12"/>
          </p:nvPr>
        </p:nvSpPr>
        <p:spPr/>
        <p:txBody>
          <a:bodyPr/>
          <a:lstStyle/>
          <a:p>
            <a:pPr>
              <a:defRPr/>
            </a:pPr>
            <a:fld id="{F509E2BB-42F0-C64F-92BA-B29F38AD6CDE}" type="slidenum">
              <a:rPr lang="fr-FR" smtClean="0"/>
              <a:pPr>
                <a:defRPr/>
              </a:pPr>
              <a:t>16</a:t>
            </a:fld>
            <a:endParaRPr lang="fr-FR"/>
          </a:p>
        </p:txBody>
      </p:sp>
      <p:sp>
        <p:nvSpPr>
          <p:cNvPr id="9" name="Title 1"/>
          <p:cNvSpPr txBox="1">
            <a:spLocks/>
          </p:cNvSpPr>
          <p:nvPr/>
        </p:nvSpPr>
        <p:spPr bwMode="auto">
          <a:xfrm>
            <a:off x="3203810" y="3"/>
            <a:ext cx="5940190" cy="980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ctr" anchorCtr="1" compatLnSpc="1">
            <a:prstTxWarp prst="textNoShape">
              <a:avLst/>
            </a:prstTxWarp>
          </a:bodyPr>
          <a:lstStyle>
            <a:lvl1pPr algn="l" rtl="0" eaLnBrk="0" fontAlgn="base" hangingPunct="0">
              <a:spcBef>
                <a:spcPct val="0"/>
              </a:spcBef>
              <a:spcAft>
                <a:spcPct val="0"/>
              </a:spcAft>
              <a:defRPr sz="4400" kern="1200">
                <a:solidFill>
                  <a:srgbClr val="FFFFFF"/>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US" dirty="0">
                <a:solidFill>
                  <a:srgbClr val="7EB606"/>
                </a:solidFill>
              </a:rPr>
              <a:t>Connected articles</a:t>
            </a:r>
          </a:p>
        </p:txBody>
      </p:sp>
      <p:cxnSp>
        <p:nvCxnSpPr>
          <p:cNvPr id="10" name="Straight Connector 9"/>
          <p:cNvCxnSpPr/>
          <p:nvPr/>
        </p:nvCxnSpPr>
        <p:spPr>
          <a:xfrm flipH="1">
            <a:off x="0" y="1028667"/>
            <a:ext cx="9144000" cy="0"/>
          </a:xfrm>
          <a:prstGeom prst="line">
            <a:avLst/>
          </a:prstGeom>
          <a:ln>
            <a:solidFill>
              <a:srgbClr val="A4CD39"/>
            </a:solidFill>
          </a:ln>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p:nvPicPr>
        <p:blipFill>
          <a:blip r:embed="rId2"/>
          <a:stretch>
            <a:fillRect/>
          </a:stretch>
        </p:blipFill>
        <p:spPr>
          <a:xfrm>
            <a:off x="395420" y="1255077"/>
            <a:ext cx="3528490" cy="1644859"/>
          </a:xfrm>
          <a:prstGeom prst="rect">
            <a:avLst/>
          </a:prstGeom>
          <a:ln w="28575" cmpd="sng">
            <a:solidFill>
              <a:schemeClr val="accent5"/>
            </a:solidFill>
          </a:ln>
        </p:spPr>
      </p:pic>
      <p:pic>
        <p:nvPicPr>
          <p:cNvPr id="18" name="Picture 17"/>
          <p:cNvPicPr>
            <a:picLocks noChangeAspect="1"/>
          </p:cNvPicPr>
          <p:nvPr/>
        </p:nvPicPr>
        <p:blipFill>
          <a:blip r:embed="rId3"/>
          <a:stretch>
            <a:fillRect/>
          </a:stretch>
        </p:blipFill>
        <p:spPr>
          <a:xfrm>
            <a:off x="1817294" y="2434686"/>
            <a:ext cx="4608640" cy="2926805"/>
          </a:xfrm>
          <a:prstGeom prst="rect">
            <a:avLst/>
          </a:prstGeom>
          <a:ln w="28575" cmpd="sng">
            <a:solidFill>
              <a:schemeClr val="accent5"/>
            </a:solidFill>
          </a:ln>
        </p:spPr>
      </p:pic>
      <p:pic>
        <p:nvPicPr>
          <p:cNvPr id="20" name="Picture 19"/>
          <p:cNvPicPr>
            <a:picLocks noChangeAspect="1"/>
          </p:cNvPicPr>
          <p:nvPr/>
        </p:nvPicPr>
        <p:blipFill>
          <a:blip r:embed="rId4"/>
          <a:stretch>
            <a:fillRect/>
          </a:stretch>
        </p:blipFill>
        <p:spPr>
          <a:xfrm>
            <a:off x="4283960" y="4293120"/>
            <a:ext cx="4185775" cy="1856753"/>
          </a:xfrm>
          <a:prstGeom prst="rect">
            <a:avLst/>
          </a:prstGeom>
          <a:ln w="28575" cmpd="sng">
            <a:solidFill>
              <a:srgbClr val="7EB606"/>
            </a:solidFill>
          </a:ln>
        </p:spPr>
      </p:pic>
    </p:spTree>
    <p:extLst>
      <p:ext uri="{BB962C8B-B14F-4D97-AF65-F5344CB8AC3E}">
        <p14:creationId xmlns:p14="http://schemas.microsoft.com/office/powerpoint/2010/main" val="258719399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4" name="Slide Number Placeholder 3"/>
          <p:cNvSpPr>
            <a:spLocks noGrp="1"/>
          </p:cNvSpPr>
          <p:nvPr>
            <p:ph type="sldNum" sz="quarter" idx="12"/>
          </p:nvPr>
        </p:nvSpPr>
        <p:spPr/>
        <p:txBody>
          <a:bodyPr/>
          <a:lstStyle/>
          <a:p>
            <a:pPr>
              <a:defRPr/>
            </a:pPr>
            <a:fld id="{F509E2BB-42F0-C64F-92BA-B29F38AD6CDE}" type="slidenum">
              <a:rPr lang="fr-FR" smtClean="0"/>
              <a:pPr>
                <a:defRPr/>
              </a:pPr>
              <a:t>17</a:t>
            </a:fld>
            <a:endParaRPr lang="fr-FR"/>
          </a:p>
        </p:txBody>
      </p:sp>
      <p:sp>
        <p:nvSpPr>
          <p:cNvPr id="9" name="Title 1"/>
          <p:cNvSpPr txBox="1">
            <a:spLocks/>
          </p:cNvSpPr>
          <p:nvPr/>
        </p:nvSpPr>
        <p:spPr bwMode="auto">
          <a:xfrm>
            <a:off x="3203810" y="3"/>
            <a:ext cx="5940190" cy="980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ctr" anchorCtr="1" compatLnSpc="1">
            <a:prstTxWarp prst="textNoShape">
              <a:avLst/>
            </a:prstTxWarp>
          </a:bodyPr>
          <a:lstStyle>
            <a:lvl1pPr algn="l" rtl="0" eaLnBrk="0" fontAlgn="base" hangingPunct="0">
              <a:spcBef>
                <a:spcPct val="0"/>
              </a:spcBef>
              <a:spcAft>
                <a:spcPct val="0"/>
              </a:spcAft>
              <a:defRPr sz="4400" kern="1200">
                <a:solidFill>
                  <a:srgbClr val="FFFFFF"/>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US" dirty="0">
                <a:solidFill>
                  <a:srgbClr val="7EB606"/>
                </a:solidFill>
              </a:rPr>
              <a:t>A connected career</a:t>
            </a:r>
          </a:p>
        </p:txBody>
      </p:sp>
      <p:cxnSp>
        <p:nvCxnSpPr>
          <p:cNvPr id="10" name="Straight Connector 9"/>
          <p:cNvCxnSpPr/>
          <p:nvPr/>
        </p:nvCxnSpPr>
        <p:spPr>
          <a:xfrm flipH="1">
            <a:off x="0" y="1028667"/>
            <a:ext cx="9144000" cy="0"/>
          </a:xfrm>
          <a:prstGeom prst="line">
            <a:avLst/>
          </a:prstGeom>
          <a:ln>
            <a:solidFill>
              <a:srgbClr val="A4CD39"/>
            </a:solidFill>
          </a:ln>
        </p:spPr>
        <p:style>
          <a:lnRef idx="2">
            <a:schemeClr val="accent1"/>
          </a:lnRef>
          <a:fillRef idx="0">
            <a:schemeClr val="accent1"/>
          </a:fillRef>
          <a:effectRef idx="1">
            <a:schemeClr val="accent1"/>
          </a:effectRef>
          <a:fontRef idx="minor">
            <a:schemeClr val="tx1"/>
          </a:fontRef>
        </p:style>
      </p:cxnSp>
      <p:pic>
        <p:nvPicPr>
          <p:cNvPr id="7" name="Picture 6" descr="2015-09-28_Kaust et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79390" y="1220693"/>
            <a:ext cx="4680650" cy="5056219"/>
          </a:xfrm>
          <a:prstGeom prst="rect">
            <a:avLst/>
          </a:prstGeom>
          <a:ln w="28575" cmpd="sng">
            <a:solidFill>
              <a:schemeClr val="accent5"/>
            </a:solidFill>
          </a:ln>
        </p:spPr>
      </p:pic>
      <p:sp>
        <p:nvSpPr>
          <p:cNvPr id="14" name="Rectangle 13"/>
          <p:cNvSpPr/>
          <p:nvPr/>
        </p:nvSpPr>
        <p:spPr>
          <a:xfrm>
            <a:off x="251400" y="5061227"/>
            <a:ext cx="4176580" cy="1152160"/>
          </a:xfrm>
          <a:prstGeom prst="rect">
            <a:avLst/>
          </a:prstGeom>
          <a:noFill/>
          <a:ln w="19050" cmpd="sng">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2015-09-28_Kaust orcid record.png"/>
          <p:cNvPicPr>
            <a:picLocks noChangeAspect="1"/>
          </p:cNvPicPr>
          <p:nvPr/>
        </p:nvPicPr>
        <p:blipFill rotWithShape="1">
          <a:blip r:embed="rId3">
            <a:extLst>
              <a:ext uri="{28A0092B-C50C-407E-A947-70E740481C1C}">
                <a14:useLocalDpi xmlns:a14="http://schemas.microsoft.com/office/drawing/2010/main" val="0"/>
              </a:ext>
            </a:extLst>
          </a:blip>
          <a:srcRect r="11977"/>
          <a:stretch/>
        </p:blipFill>
        <p:spPr>
          <a:xfrm>
            <a:off x="2987781" y="1700761"/>
            <a:ext cx="5959947" cy="3744520"/>
          </a:xfrm>
          <a:prstGeom prst="rect">
            <a:avLst/>
          </a:prstGeom>
          <a:ln w="28575" cmpd="sng">
            <a:solidFill>
              <a:schemeClr val="accent5"/>
            </a:solidFill>
          </a:ln>
          <a:effectLst>
            <a:outerShdw blurRad="50800" dist="38100" dir="8100000" algn="tr" rotWithShape="0">
              <a:prstClr val="black">
                <a:alpha val="40000"/>
              </a:prstClr>
            </a:outerShdw>
          </a:effectLst>
        </p:spPr>
      </p:pic>
      <p:sp>
        <p:nvSpPr>
          <p:cNvPr id="34" name="Rectangle 33"/>
          <p:cNvSpPr/>
          <p:nvPr/>
        </p:nvSpPr>
        <p:spPr>
          <a:xfrm>
            <a:off x="251400" y="2756908"/>
            <a:ext cx="2232310" cy="430885"/>
          </a:xfrm>
          <a:prstGeom prst="rect">
            <a:avLst/>
          </a:prstGeom>
          <a:noFill/>
          <a:ln w="19050" cmpd="sng">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Freeform 18"/>
          <p:cNvSpPr/>
          <p:nvPr/>
        </p:nvSpPr>
        <p:spPr>
          <a:xfrm>
            <a:off x="2402417" y="2980656"/>
            <a:ext cx="1905000" cy="736384"/>
          </a:xfrm>
          <a:custGeom>
            <a:avLst/>
            <a:gdLst>
              <a:gd name="connsiteX0" fmla="*/ 0 w 1905000"/>
              <a:gd name="connsiteY0" fmla="*/ 148166 h 552288"/>
              <a:gd name="connsiteX1" fmla="*/ 889000 w 1905000"/>
              <a:gd name="connsiteY1" fmla="*/ 550333 h 552288"/>
              <a:gd name="connsiteX2" fmla="*/ 1905000 w 1905000"/>
              <a:gd name="connsiteY2" fmla="*/ 0 h 552288"/>
            </a:gdLst>
            <a:ahLst/>
            <a:cxnLst>
              <a:cxn ang="0">
                <a:pos x="connsiteX0" y="connsiteY0"/>
              </a:cxn>
              <a:cxn ang="0">
                <a:pos x="connsiteX1" y="connsiteY1"/>
              </a:cxn>
              <a:cxn ang="0">
                <a:pos x="connsiteX2" y="connsiteY2"/>
              </a:cxn>
            </a:cxnLst>
            <a:rect l="l" t="t" r="r" b="b"/>
            <a:pathLst>
              <a:path w="1905000" h="552288">
                <a:moveTo>
                  <a:pt x="0" y="148166"/>
                </a:moveTo>
                <a:cubicBezTo>
                  <a:pt x="285750" y="361596"/>
                  <a:pt x="571500" y="575027"/>
                  <a:pt x="889000" y="550333"/>
                </a:cubicBezTo>
                <a:cubicBezTo>
                  <a:pt x="1206500" y="525639"/>
                  <a:pt x="1905000" y="0"/>
                  <a:pt x="1905000" y="0"/>
                </a:cubicBezTo>
              </a:path>
            </a:pathLst>
          </a:custGeom>
          <a:ln>
            <a:headEnd type="none"/>
            <a:tailEnd type="triangle" w="lg" len="lg"/>
          </a:ln>
        </p:spPr>
        <p:style>
          <a:lnRef idx="2">
            <a:schemeClr val="accent3"/>
          </a:lnRef>
          <a:fillRef idx="0">
            <a:schemeClr val="accent3"/>
          </a:fillRef>
          <a:effectRef idx="1">
            <a:schemeClr val="accent3"/>
          </a:effectRef>
          <a:fontRef idx="minor">
            <a:schemeClr val="tx1"/>
          </a:fontRef>
        </p:style>
        <p:txBody>
          <a:bodyPr rtlCol="0" anchor="ctr"/>
          <a:lstStyle/>
          <a:p>
            <a:pPr algn="ctr"/>
            <a:endParaRPr lang="en-US"/>
          </a:p>
        </p:txBody>
      </p:sp>
      <p:pic>
        <p:nvPicPr>
          <p:cNvPr id="12" name="Picture 11" descr="orcid_128x128.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020341" y="4509150"/>
            <a:ext cx="432060" cy="432060"/>
          </a:xfrm>
          <a:prstGeom prst="rect">
            <a:avLst/>
          </a:prstGeom>
        </p:spPr>
      </p:pic>
      <p:pic>
        <p:nvPicPr>
          <p:cNvPr id="15" name="Picture 10" descr="C:\Users\barrettl\Desktop\ringgold.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092350" y="4941210"/>
            <a:ext cx="720100" cy="2797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rotWithShape="1">
          <a:blip r:embed="rId6">
            <a:extLst>
              <a:ext uri="{BEBA8EAE-BF5A-486C-A8C5-ECC9F3942E4B}">
                <a14:imgProps xmlns:a14="http://schemas.microsoft.com/office/drawing/2010/main">
                  <a14:imgLayer r:embed="rId7">
                    <a14:imgEffect>
                      <a14:backgroundRemoval t="0" b="98519" l="1974" r="89474">
                        <a14:foregroundMark x1="57895" y1="45185" x2="57895" y2="45185"/>
                        <a14:foregroundMark x1="44079" y1="45926" x2="44079" y2="45926"/>
                        <a14:foregroundMark x1="49342" y1="59259" x2="49342" y2="59259"/>
                        <a14:foregroundMark x1="61842" y1="52593" x2="61842" y2="52593"/>
                        <a14:foregroundMark x1="73026" y1="48148" x2="73026" y2="48148"/>
                        <a14:foregroundMark x1="71711" y1="24444" x2="71711" y2="24444"/>
                        <a14:foregroundMark x1="73026" y1="56296" x2="73026" y2="56296"/>
                        <a14:foregroundMark x1="40132" y1="49630" x2="40132" y2="49630"/>
                      </a14:backgroundRemoval>
                    </a14:imgEffect>
                  </a14:imgLayer>
                </a14:imgProps>
              </a:ext>
            </a:extLst>
          </a:blip>
          <a:srcRect r="5247"/>
          <a:stretch/>
        </p:blipFill>
        <p:spPr>
          <a:xfrm>
            <a:off x="7380391" y="4509150"/>
            <a:ext cx="504069" cy="4708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75586634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6876320" y="6356351"/>
            <a:ext cx="2133600" cy="365125"/>
          </a:xfrm>
        </p:spPr>
        <p:txBody>
          <a:bodyPr/>
          <a:lstStyle/>
          <a:p>
            <a:pPr>
              <a:defRPr/>
            </a:pPr>
            <a:fld id="{F71CBF9F-B6C0-8A47-A016-38C8DF6FB6EB}" type="slidenum">
              <a:rPr lang="fr-FR" smtClean="0"/>
              <a:pPr>
                <a:defRPr/>
              </a:pPr>
              <a:t>18</a:t>
            </a:fld>
            <a:endParaRPr lang="fr-FR" dirty="0"/>
          </a:p>
        </p:txBody>
      </p:sp>
      <p:sp>
        <p:nvSpPr>
          <p:cNvPr id="7" name="Footer Placeholder 2"/>
          <p:cNvSpPr>
            <a:spLocks noGrp="1"/>
          </p:cNvSpPr>
          <p:nvPr>
            <p:ph type="ftr" sz="quarter" idx="11"/>
          </p:nvPr>
        </p:nvSpPr>
        <p:spPr>
          <a:xfrm>
            <a:off x="3124200" y="6309400"/>
            <a:ext cx="2895600" cy="365125"/>
          </a:xfrm>
        </p:spPr>
        <p:txBody>
          <a:bodyPr/>
          <a:lstStyle/>
          <a:p>
            <a:pPr>
              <a:defRPr/>
            </a:pPr>
            <a:r>
              <a:rPr lang="fr-FR" i="1" dirty="0" err="1">
                <a:solidFill>
                  <a:schemeClr val="bg2"/>
                </a:solidFill>
                <a:latin typeface="Gill Sans"/>
                <a:cs typeface="Gill Sans"/>
              </a:rPr>
              <a:t>orcid</a:t>
            </a:r>
            <a:r>
              <a:rPr lang="fr-FR" i="1" dirty="0" err="1">
                <a:latin typeface="Gill Sans"/>
                <a:cs typeface="Gill Sans"/>
              </a:rPr>
              <a:t>.</a:t>
            </a:r>
            <a:r>
              <a:rPr lang="fr-FR" i="1" dirty="0" err="1">
                <a:solidFill>
                  <a:schemeClr val="accent1"/>
                </a:solidFill>
                <a:latin typeface="Gill Sans"/>
                <a:cs typeface="Gill Sans"/>
              </a:rPr>
              <a:t>org</a:t>
            </a:r>
            <a:endParaRPr lang="fr-FR" i="1" dirty="0">
              <a:solidFill>
                <a:schemeClr val="accent1"/>
              </a:solidFill>
              <a:latin typeface="Gill Sans"/>
              <a:cs typeface="Gill Sans"/>
            </a:endParaRPr>
          </a:p>
        </p:txBody>
      </p:sp>
      <p:sp>
        <p:nvSpPr>
          <p:cNvPr id="12" name="Title 1"/>
          <p:cNvSpPr txBox="1">
            <a:spLocks/>
          </p:cNvSpPr>
          <p:nvPr/>
        </p:nvSpPr>
        <p:spPr bwMode="auto">
          <a:xfrm>
            <a:off x="2051339" y="2708900"/>
            <a:ext cx="5639818" cy="1454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5720" rIns="0" bIns="45720" numCol="1" anchor="b" anchorCtr="0" compatLnSpc="1">
            <a:prstTxWarp prst="textNoShape">
              <a:avLst/>
            </a:prstTxWarp>
            <a:noAutofit/>
          </a:bodyPr>
          <a:lstStyle>
            <a:lvl1pPr algn="l" rtl="0" eaLnBrk="0" fontAlgn="base" hangingPunct="0">
              <a:spcBef>
                <a:spcPct val="0"/>
              </a:spcBef>
              <a:spcAft>
                <a:spcPct val="0"/>
              </a:spcAft>
              <a:defRPr sz="4400" kern="1200">
                <a:solidFill>
                  <a:schemeClr val="bg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Gill Sans MT"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GB" sz="5400" b="1" dirty="0">
                <a:latin typeface="+mn-lt"/>
              </a:rPr>
              <a:t/>
            </a:r>
            <a:br>
              <a:rPr lang="en-GB" sz="5400" b="1" dirty="0">
                <a:latin typeface="+mn-lt"/>
              </a:rPr>
            </a:br>
            <a:r>
              <a:rPr lang="en-GB" sz="5400" b="1" dirty="0">
                <a:latin typeface="+mn-lt"/>
              </a:rPr>
              <a:t>Thank you for your attention.</a:t>
            </a:r>
          </a:p>
        </p:txBody>
      </p:sp>
    </p:spTree>
    <p:extLst>
      <p:ext uri="{BB962C8B-B14F-4D97-AF65-F5344CB8AC3E}">
        <p14:creationId xmlns:p14="http://schemas.microsoft.com/office/powerpoint/2010/main" val="1515248904"/>
      </p:ext>
    </p:extLst>
  </p:cSld>
  <p:clrMapOvr>
    <a:masterClrMapping/>
  </p:clrMapOvr>
  <p:transition/>
</p:sld>
</file>

<file path=ppt/theme/theme1.xml><?xml version="1.0" encoding="utf-8"?>
<a:theme xmlns:a="http://schemas.openxmlformats.org/drawingml/2006/main" name="Office Theme">
  <a:themeElements>
    <a:clrScheme name="Custom 8">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FFFFFF"/>
      </a:hlink>
      <a:folHlink>
        <a:srgbClr val="FFFFFF"/>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Custom 11">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86BF31"/>
      </a:hlink>
      <a:folHlink>
        <a:srgbClr val="FFFFFF"/>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Office Theme">
  <a:themeElements>
    <a:clrScheme name="Custom 11">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86BF31"/>
      </a:hlink>
      <a:folHlink>
        <a:srgbClr val="FFFFFF"/>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Custom 2">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A6D248"/>
      </a:hlink>
      <a:folHlink>
        <a:srgbClr val="00B0F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ORCID Presentation Tempate.potx</Template>
  <TotalTime>41145</TotalTime>
  <Words>647</Words>
  <Application>Microsoft Office PowerPoint</Application>
  <PresentationFormat>On-screen Show (4:3)</PresentationFormat>
  <Paragraphs>122</Paragraphs>
  <Slides>18</Slides>
  <Notes>13</Notes>
  <HiddenSlides>0</HiddenSlides>
  <MMClips>0</MMClips>
  <ScaleCrop>false</ScaleCrop>
  <HeadingPairs>
    <vt:vector size="4" baseType="variant">
      <vt:variant>
        <vt:lpstr>Theme</vt:lpstr>
      </vt:variant>
      <vt:variant>
        <vt:i4>5</vt:i4>
      </vt:variant>
      <vt:variant>
        <vt:lpstr>Slide Titles</vt:lpstr>
      </vt:variant>
      <vt:variant>
        <vt:i4>18</vt:i4>
      </vt:variant>
    </vt:vector>
  </HeadingPairs>
  <TitlesOfParts>
    <vt:vector size="23" baseType="lpstr">
      <vt:lpstr>Office Theme</vt:lpstr>
      <vt:lpstr>2_Office Theme</vt:lpstr>
      <vt:lpstr>1_Office Theme</vt:lpstr>
      <vt:lpstr>5_Office Theme</vt:lpstr>
      <vt:lpstr>3_Office Theme</vt:lpstr>
      <vt:lpstr> Identifying researchers   University of Sussex Library, 14 March 2016</vt:lpstr>
      <vt:lpstr>Names are Messy</vt:lpstr>
      <vt:lpstr>Can names be cleaned up?</vt:lpstr>
      <vt:lpstr>There are many useful IDs </vt:lpstr>
      <vt:lpstr>PowerPoint Presentation</vt:lpstr>
      <vt:lpstr>Who uses ORCID iDs?</vt:lpstr>
      <vt:lpstr>PowerPoint Presentation</vt:lpstr>
      <vt:lpstr>Researchers and ORCID</vt:lpstr>
      <vt:lpstr>PowerPoint Presentation</vt:lpstr>
      <vt:lpstr>PowerPoint Presentation</vt:lpstr>
      <vt:lpstr>Funder adoption in the UK</vt:lpstr>
      <vt:lpstr>PowerPoint Presentation</vt:lpstr>
      <vt:lpstr>Connecting people and works</vt:lpstr>
      <vt:lpstr>Where are we?</vt:lpstr>
      <vt:lpstr>Peer Review Workflow</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Josh Brown</dc:creator>
  <cp:keywords/>
  <dc:description/>
  <cp:lastModifiedBy>user</cp:lastModifiedBy>
  <cp:revision>508</cp:revision>
  <cp:lastPrinted>2013-05-01T17:46:07Z</cp:lastPrinted>
  <dcterms:created xsi:type="dcterms:W3CDTF">2011-05-09T15:14:44Z</dcterms:created>
  <dcterms:modified xsi:type="dcterms:W3CDTF">2016-03-18T15:40:33Z</dcterms:modified>
  <cp:category/>
</cp:coreProperties>
</file>