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10"/>
  </p:notesMasterIdLst>
  <p:handoutMasterIdLst>
    <p:handoutMasterId r:id="rId11"/>
  </p:handoutMasterIdLst>
  <p:sldIdLst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82"/>
    <a:srgbClr val="5D3753"/>
    <a:srgbClr val="1A365D"/>
    <a:srgbClr val="003B49"/>
    <a:srgbClr val="D4263E"/>
    <a:srgbClr val="007A79"/>
    <a:srgbClr val="D0D3D4"/>
    <a:srgbClr val="FFFCEE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AA63C-7C9F-44E9-8CBF-123BBDE03915}" v="129" dt="2021-10-19T12:22:01.445"/>
    <p1510:client id="{B60AAB7D-14A0-FAA9-9050-780EE9EFC919}" v="287" dt="2021-10-18T13:16:03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7E1F3-11D2-8442-8194-1860BE154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2688" y="265518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30900-7788-8D42-A6EC-C40B7A7B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C51F6-3FB2-7046-9645-61193CD86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4DF4A-51BF-584C-BB62-D8293CD8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17463-7CBF-EE40-A785-CFDEC5BE1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F6219-9663-D445-8012-419B4A3F7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13701" r="234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8" y="553514"/>
            <a:ext cx="1026270" cy="90200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522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7461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6675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2778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62144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88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  <p:sldLayoutId id="2147484306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4307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  <p:sldLayoutId id="2147484308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  <p:sldLayoutId id="2147484234" r:id="rId15"/>
    <p:sldLayoutId id="2147484235" r:id="rId16"/>
    <p:sldLayoutId id="2147484236" r:id="rId17"/>
    <p:sldLayoutId id="2147484237" r:id="rId18"/>
    <p:sldLayoutId id="2147484238" r:id="rId19"/>
    <p:sldLayoutId id="2147484239" r:id="rId20"/>
    <p:sldLayoutId id="214748430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  <p:sldLayoutId id="2147484257" r:id="rId18"/>
    <p:sldLayoutId id="2147484258" r:id="rId19"/>
    <p:sldLayoutId id="214748425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  <p:sldLayoutId id="2147484282" r:id="rId18"/>
    <p:sldLayoutId id="2147484283" r:id="rId19"/>
    <p:sldLayoutId id="2147484284" r:id="rId20"/>
    <p:sldLayoutId id="214748431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53B8041-3F2B-434A-8487-B363FA176B95}"/>
              </a:ext>
            </a:extLst>
          </p:cNvPr>
          <p:cNvSpPr/>
          <p:nvPr/>
        </p:nvSpPr>
        <p:spPr>
          <a:xfrm>
            <a:off x="2904661" y="1775990"/>
            <a:ext cx="6063493" cy="3566216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BFC943-0EDB-4780-A99A-CD7AF8266103}"/>
              </a:ext>
            </a:extLst>
          </p:cNvPr>
          <p:cNvSpPr txBox="1"/>
          <p:nvPr/>
        </p:nvSpPr>
        <p:spPr>
          <a:xfrm>
            <a:off x="2904661" y="1849487"/>
            <a:ext cx="6063493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u="sng" dirty="0">
                <a:solidFill>
                  <a:schemeClr val="bg1"/>
                </a:solidFill>
              </a:rPr>
              <a:t>Response Scale:</a:t>
            </a:r>
          </a:p>
          <a:p>
            <a:endParaRPr lang="en-GB" sz="11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</a:rPr>
              <a:t>Definitely agree </a:t>
            </a:r>
            <a:r>
              <a:rPr lang="en-GB" sz="1400" dirty="0">
                <a:solidFill>
                  <a:schemeClr val="bg1"/>
                </a:solidFill>
              </a:rPr>
              <a:t>– you have a clear, positive answer</a:t>
            </a: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100" dirty="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  <a:cs typeface="Arial"/>
              </a:rPr>
              <a:t>Mostly agree </a:t>
            </a:r>
            <a:r>
              <a:rPr lang="en-GB" sz="1400" dirty="0">
                <a:solidFill>
                  <a:schemeClr val="bg1"/>
                </a:solidFill>
                <a:cs typeface="Arial"/>
              </a:rPr>
              <a:t>– on balance, you agree more than not (even if just a bit!)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100" dirty="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  <a:cs typeface="Arial"/>
              </a:rPr>
              <a:t>Neither agree nor disagree </a:t>
            </a:r>
            <a:r>
              <a:rPr lang="en-GB" sz="1400" dirty="0">
                <a:solidFill>
                  <a:schemeClr val="bg1"/>
                </a:solidFill>
                <a:cs typeface="Arial"/>
              </a:rPr>
              <a:t>– if you can, try not to use this: any other answer is better so you can have an impact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100" dirty="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  <a:cs typeface="Arial"/>
              </a:rPr>
              <a:t>Mostly disagree </a:t>
            </a:r>
            <a:r>
              <a:rPr lang="en-GB" sz="1400" dirty="0">
                <a:solidFill>
                  <a:schemeClr val="bg1"/>
                </a:solidFill>
                <a:cs typeface="Arial"/>
              </a:rPr>
              <a:t>– on balance, you disagree more than not (again, even if just a bit)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100" dirty="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  <a:cs typeface="Arial"/>
              </a:rPr>
              <a:t>Definitely disagree</a:t>
            </a:r>
            <a:r>
              <a:rPr lang="en-GB" sz="1400" dirty="0">
                <a:solidFill>
                  <a:schemeClr val="bg1"/>
                </a:solidFill>
                <a:cs typeface="Arial"/>
              </a:rPr>
              <a:t> – you have a clear, negative answer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100" dirty="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chemeClr val="bg1"/>
                </a:solidFill>
                <a:cs typeface="Arial"/>
              </a:rPr>
              <a:t>Not applicable </a:t>
            </a:r>
            <a:r>
              <a:rPr lang="en-GB" sz="1400" dirty="0">
                <a:solidFill>
                  <a:schemeClr val="bg1"/>
                </a:solidFill>
                <a:cs typeface="Arial"/>
              </a:rPr>
              <a:t>– the question isn’t relevant to you 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80092"/>
            <a:ext cx="6858001" cy="748146"/>
          </a:xfrm>
        </p:spPr>
        <p:txBody>
          <a:bodyPr>
            <a:normAutofit/>
          </a:bodyPr>
          <a:lstStyle/>
          <a:p>
            <a:r>
              <a:rPr lang="en-US" sz="4400" dirty="0"/>
              <a:t>Mid-Module Evaluations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9322" y="986923"/>
            <a:ext cx="8505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Thank you for completing this short, anonymous survey – your tutors want to hear how you’re finding the module and will respond to the feedback you’re giving.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A4124CBF-0250-4668-B110-3DA46FC396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" y="2116714"/>
            <a:ext cx="2624571" cy="262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26642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361</TotalTime>
  <Words>127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Georgia</vt:lpstr>
      <vt:lpstr>Wingdings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Mid-Module Evaluations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Marc Slowey</cp:lastModifiedBy>
  <cp:revision>10</cp:revision>
  <dcterms:created xsi:type="dcterms:W3CDTF">2020-02-03T12:08:13Z</dcterms:created>
  <dcterms:modified xsi:type="dcterms:W3CDTF">2021-10-22T08:35:18Z</dcterms:modified>
</cp:coreProperties>
</file>