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1"/>
  </p:notesMasterIdLst>
  <p:handoutMasterIdLst>
    <p:handoutMasterId r:id="rId12"/>
  </p:handoutMasterIdLst>
  <p:sldIdLst>
    <p:sldId id="25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66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13/10/2021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Pause at 11/11 at 11am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#</a:t>
            </a:r>
            <a:r>
              <a:rPr lang="en-GB" dirty="0" err="1" smtClean="0"/>
              <a:t>TwoMinute</a:t>
            </a:r>
            <a:r>
              <a:rPr lang="en-GB" dirty="0" err="1" smtClean="0"/>
              <a:t>Silence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0395901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</Template>
  <TotalTime>246</TotalTime>
  <Words>9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Pause at 11/11 at 11am  #TwoMinuteSilence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Sussex staff communications monthly dashboard</dc:title>
  <dc:creator>Sean Armstrong</dc:creator>
  <cp:lastModifiedBy>Sean Armstrong</cp:lastModifiedBy>
  <cp:revision>23</cp:revision>
  <dcterms:created xsi:type="dcterms:W3CDTF">2020-01-30T16:40:51Z</dcterms:created>
  <dcterms:modified xsi:type="dcterms:W3CDTF">2021-10-13T15:45:43Z</dcterms:modified>
</cp:coreProperties>
</file>