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autoCompressPictures="0">
  <p:sldMasterIdLst>
    <p:sldMasterId id="2147484354" r:id="rId1"/>
  </p:sldMasterIdLst>
  <p:notesMasterIdLst>
    <p:notesMasterId r:id="rId10"/>
  </p:notesMasterIdLst>
  <p:handoutMasterIdLst>
    <p:handoutMasterId r:id="rId11"/>
  </p:handoutMasterIdLst>
  <p:sldIdLst>
    <p:sldId id="256" r:id="rId2"/>
    <p:sldId id="268" r:id="rId3"/>
    <p:sldId id="262" r:id="rId4"/>
    <p:sldId id="269" r:id="rId5"/>
    <p:sldId id="271" r:id="rId6"/>
    <p:sldId id="272" r:id="rId7"/>
    <p:sldId id="263" r:id="rId8"/>
    <p:sldId id="270" r:id="rId9"/>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p:restoredTop sz="81461"/>
  </p:normalViewPr>
  <p:slideViewPr>
    <p:cSldViewPr>
      <p:cViewPr varScale="1">
        <p:scale>
          <a:sx n="100" d="100"/>
          <a:sy n="100" d="100"/>
        </p:scale>
        <p:origin x="2496" y="1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60C10C0-F6D0-2F44-B9A4-ADE6F8270CA7}"/>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Verdana" charset="0"/>
                <a:ea typeface="MS PGothic" charset="0"/>
                <a:cs typeface="MS PGothic" charset="0"/>
              </a:defRPr>
            </a:lvl1pPr>
          </a:lstStyle>
          <a:p>
            <a:pPr>
              <a:defRPr/>
            </a:pPr>
            <a:endParaRPr lang="en-US"/>
          </a:p>
        </p:txBody>
      </p:sp>
      <p:sp>
        <p:nvSpPr>
          <p:cNvPr id="3" name="Date Placeholder 2">
            <a:extLst>
              <a:ext uri="{FF2B5EF4-FFF2-40B4-BE49-F238E27FC236}">
                <a16:creationId xmlns:a16="http://schemas.microsoft.com/office/drawing/2014/main" id="{4496F2BD-F5F8-5D4B-BE52-7DEB12555251}"/>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Verdana" panose="020B0604030504040204" pitchFamily="34" charset="0"/>
                <a:ea typeface="MS PGothic" panose="020B0600070205080204" pitchFamily="34" charset="-128"/>
              </a:defRPr>
            </a:lvl1pPr>
          </a:lstStyle>
          <a:p>
            <a:pPr>
              <a:defRPr/>
            </a:pPr>
            <a:fld id="{DCBC1C8D-6532-F249-AB5D-E58E69F64D71}" type="datetime1">
              <a:rPr lang="en-US" altLang="en-US"/>
              <a:pPr>
                <a:defRPr/>
              </a:pPr>
              <a:t>2/1/24</a:t>
            </a:fld>
            <a:endParaRPr lang="en-GB" altLang="en-US"/>
          </a:p>
        </p:txBody>
      </p:sp>
      <p:sp>
        <p:nvSpPr>
          <p:cNvPr id="4" name="Footer Placeholder 3">
            <a:extLst>
              <a:ext uri="{FF2B5EF4-FFF2-40B4-BE49-F238E27FC236}">
                <a16:creationId xmlns:a16="http://schemas.microsoft.com/office/drawing/2014/main" id="{A935538A-BEF6-2043-9FB8-62E9AEAFE3A1}"/>
              </a:ext>
            </a:extLst>
          </p:cNvPr>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Verdana" charset="0"/>
                <a:ea typeface="MS PGothic" charset="0"/>
                <a:cs typeface="MS PGothic" charset="0"/>
              </a:defRPr>
            </a:lvl1pPr>
          </a:lstStyle>
          <a:p>
            <a:pPr>
              <a:defRPr/>
            </a:pPr>
            <a:endParaRPr lang="en-US"/>
          </a:p>
        </p:txBody>
      </p:sp>
      <p:sp>
        <p:nvSpPr>
          <p:cNvPr id="5" name="Slide Number Placeholder 4">
            <a:extLst>
              <a:ext uri="{FF2B5EF4-FFF2-40B4-BE49-F238E27FC236}">
                <a16:creationId xmlns:a16="http://schemas.microsoft.com/office/drawing/2014/main" id="{056E721E-6D84-1E43-8045-3E1FCEDA8C13}"/>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516BD78A-BC25-A548-B323-F09EB7959D4C}" type="slidenum">
              <a:rPr lang="en-GB" altLang="en-US"/>
              <a:pPr/>
              <a:t>‹#›</a:t>
            </a:fld>
            <a:endParaRPr lang="en-GB"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A3F5E6-9258-3E43-8383-32EDD7CA7BFA}"/>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Verdana" charset="0"/>
                <a:ea typeface="MS PGothic" charset="0"/>
                <a:cs typeface="MS PGothic" charset="0"/>
              </a:defRPr>
            </a:lvl1pPr>
          </a:lstStyle>
          <a:p>
            <a:pPr>
              <a:defRPr/>
            </a:pPr>
            <a:endParaRPr lang="en-US"/>
          </a:p>
        </p:txBody>
      </p:sp>
      <p:sp>
        <p:nvSpPr>
          <p:cNvPr id="3" name="Date Placeholder 2">
            <a:extLst>
              <a:ext uri="{FF2B5EF4-FFF2-40B4-BE49-F238E27FC236}">
                <a16:creationId xmlns:a16="http://schemas.microsoft.com/office/drawing/2014/main" id="{C96E2E20-C80B-5C4D-ABEE-E2BE824FAC4A}"/>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Verdana" panose="020B0604030504040204" pitchFamily="34" charset="0"/>
                <a:ea typeface="MS PGothic" panose="020B0600070205080204" pitchFamily="34" charset="-128"/>
              </a:defRPr>
            </a:lvl1pPr>
          </a:lstStyle>
          <a:p>
            <a:pPr>
              <a:defRPr/>
            </a:pPr>
            <a:fld id="{FA3EC81B-14BF-DD44-AB85-49290CDDE9E6}" type="datetime1">
              <a:rPr lang="en-US" altLang="en-US"/>
              <a:pPr>
                <a:defRPr/>
              </a:pPr>
              <a:t>2/1/24</a:t>
            </a:fld>
            <a:endParaRPr lang="en-GB" altLang="en-US"/>
          </a:p>
        </p:txBody>
      </p:sp>
      <p:sp>
        <p:nvSpPr>
          <p:cNvPr id="4" name="Slide Image Placeholder 3">
            <a:extLst>
              <a:ext uri="{FF2B5EF4-FFF2-40B4-BE49-F238E27FC236}">
                <a16:creationId xmlns:a16="http://schemas.microsoft.com/office/drawing/2014/main" id="{1EB43D08-1E3F-A14A-92DA-0711719EE303}"/>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a:extLst>
              <a:ext uri="{FF2B5EF4-FFF2-40B4-BE49-F238E27FC236}">
                <a16:creationId xmlns:a16="http://schemas.microsoft.com/office/drawing/2014/main" id="{4D29C3B5-7C3E-614D-BE81-44FCEF6D1D0A}"/>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Footer Placeholder 5">
            <a:extLst>
              <a:ext uri="{FF2B5EF4-FFF2-40B4-BE49-F238E27FC236}">
                <a16:creationId xmlns:a16="http://schemas.microsoft.com/office/drawing/2014/main" id="{13CC0BD5-8275-CB45-940A-F73C1A414641}"/>
              </a:ext>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Verdana" charset="0"/>
                <a:ea typeface="MS PGothic" charset="0"/>
                <a:cs typeface="MS PGothic" charset="0"/>
              </a:defRPr>
            </a:lvl1pPr>
          </a:lstStyle>
          <a:p>
            <a:pPr>
              <a:defRPr/>
            </a:pPr>
            <a:endParaRPr lang="en-US"/>
          </a:p>
        </p:txBody>
      </p:sp>
      <p:sp>
        <p:nvSpPr>
          <p:cNvPr id="7" name="Slide Number Placeholder 6">
            <a:extLst>
              <a:ext uri="{FF2B5EF4-FFF2-40B4-BE49-F238E27FC236}">
                <a16:creationId xmlns:a16="http://schemas.microsoft.com/office/drawing/2014/main" id="{5D4E3E50-6EA5-064E-BCC7-E23005828109}"/>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1AADC4B2-AFAB-D746-9673-DAA6223BE207}"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a:extLst>
              <a:ext uri="{FF2B5EF4-FFF2-40B4-BE49-F238E27FC236}">
                <a16:creationId xmlns:a16="http://schemas.microsoft.com/office/drawing/2014/main" id="{4540ADE0-F854-B34F-CE5D-D24AFAEF271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E9009393-6002-6C87-5322-EF59AF7BB364}"/>
              </a:ext>
            </a:extLst>
          </p:cNvPr>
          <p:cNvSpPr>
            <a:spLocks noGrp="1"/>
          </p:cNvSpPr>
          <p:nvPr>
            <p:ph type="body" idx="1"/>
          </p:nvPr>
        </p:nvSpPr>
        <p:spPr/>
        <p:txBody>
          <a:bodyPr>
            <a:normAutofit/>
          </a:bodyPr>
          <a:lstStyle/>
          <a:p>
            <a:pPr>
              <a:defRPr/>
            </a:pPr>
            <a:endParaRPr lang="en-US" dirty="0"/>
          </a:p>
        </p:txBody>
      </p:sp>
      <p:sp>
        <p:nvSpPr>
          <p:cNvPr id="27651" name="Slide Number Placeholder 3">
            <a:extLst>
              <a:ext uri="{FF2B5EF4-FFF2-40B4-BE49-F238E27FC236}">
                <a16:creationId xmlns:a16="http://schemas.microsoft.com/office/drawing/2014/main" id="{51E2C823-4BDC-CF0C-A0C4-2C800329105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071FD2A0-0397-A241-A103-D2A501DA1E8A}" type="slidenum">
              <a:rPr lang="en-GB" altLang="en-US"/>
              <a:pPr/>
              <a:t>4</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102240" y="2386744"/>
            <a:ext cx="6939520" cy="1645920"/>
          </a:xfrm>
          <a:solidFill>
            <a:srgbClr val="FFFFFF"/>
          </a:solidFill>
          <a:ln w="38100">
            <a:solidFill>
              <a:srgbClr val="404040"/>
            </a:solidFill>
          </a:ln>
        </p:spPr>
        <p:txBody>
          <a:bodyPr lIns="274320" rIns="274320" anchorCtr="1"/>
          <a:lstStyle>
            <a:lvl1pPr algn="ctr">
              <a:defRPr sz="35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900">
                <a:solidFill>
                  <a:schemeClr val="tx1">
                    <a:lumMod val="75000"/>
                    <a:lumOff val="25000"/>
                  </a:schemeClr>
                </a:solidFill>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6">
            <a:extLst>
              <a:ext uri="{FF2B5EF4-FFF2-40B4-BE49-F238E27FC236}">
                <a16:creationId xmlns:a16="http://schemas.microsoft.com/office/drawing/2014/main" id="{C9A4782F-D506-158C-97F1-FF1FD854C726}"/>
              </a:ext>
            </a:extLst>
          </p:cNvPr>
          <p:cNvSpPr>
            <a:spLocks noGrp="1"/>
          </p:cNvSpPr>
          <p:nvPr>
            <p:ph type="dt" sz="half" idx="10"/>
          </p:nvPr>
        </p:nvSpPr>
        <p:spPr/>
        <p:txBody>
          <a:bodyPr/>
          <a:lstStyle>
            <a:lvl1pPr>
              <a:defRPr/>
            </a:lvl1pPr>
          </a:lstStyle>
          <a:p>
            <a:pPr>
              <a:defRPr/>
            </a:pPr>
            <a:endParaRPr lang="en-US"/>
          </a:p>
        </p:txBody>
      </p:sp>
      <p:sp>
        <p:nvSpPr>
          <p:cNvPr id="5" name="Footer Placeholder 7">
            <a:extLst>
              <a:ext uri="{FF2B5EF4-FFF2-40B4-BE49-F238E27FC236}">
                <a16:creationId xmlns:a16="http://schemas.microsoft.com/office/drawing/2014/main" id="{F8DBCAE7-938E-5156-C59C-3D93BA83B4B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8">
            <a:extLst>
              <a:ext uri="{FF2B5EF4-FFF2-40B4-BE49-F238E27FC236}">
                <a16:creationId xmlns:a16="http://schemas.microsoft.com/office/drawing/2014/main" id="{84C1DAA0-67BC-D508-BA79-9F5FD5D5BF84}"/>
              </a:ext>
            </a:extLst>
          </p:cNvPr>
          <p:cNvSpPr>
            <a:spLocks noGrp="1"/>
          </p:cNvSpPr>
          <p:nvPr>
            <p:ph type="sldNum" sz="quarter" idx="12"/>
          </p:nvPr>
        </p:nvSpPr>
        <p:spPr/>
        <p:txBody>
          <a:bodyPr/>
          <a:lstStyle>
            <a:lvl1pPr>
              <a:defRPr/>
            </a:lvl1pPr>
          </a:lstStyle>
          <a:p>
            <a:fld id="{E6AE9B05-BC70-194B-987F-D93600937D48}" type="slidenum">
              <a:rPr lang="en-US" altLang="en-US"/>
              <a:pPr/>
              <a:t>‹#›</a:t>
            </a:fld>
            <a:endParaRPr lang="en-US" altLang="en-US"/>
          </a:p>
        </p:txBody>
      </p:sp>
    </p:spTree>
    <p:extLst>
      <p:ext uri="{BB962C8B-B14F-4D97-AF65-F5344CB8AC3E}">
        <p14:creationId xmlns:p14="http://schemas.microsoft.com/office/powerpoint/2010/main" val="3432323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9521A46-7AD9-C160-FCA5-583D35F6F9B3}"/>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6BD104E4-A931-6C67-3846-7027611D722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3221B16-FAD0-04F6-7B62-4559F73DD754}"/>
              </a:ext>
            </a:extLst>
          </p:cNvPr>
          <p:cNvSpPr>
            <a:spLocks noGrp="1"/>
          </p:cNvSpPr>
          <p:nvPr>
            <p:ph type="sldNum" sz="quarter" idx="12"/>
          </p:nvPr>
        </p:nvSpPr>
        <p:spPr/>
        <p:txBody>
          <a:bodyPr/>
          <a:lstStyle>
            <a:lvl1pPr>
              <a:defRPr/>
            </a:lvl1pPr>
          </a:lstStyle>
          <a:p>
            <a:fld id="{110C857B-561B-9540-ACC2-42615AAE3F55}" type="slidenum">
              <a:rPr lang="en-GB" altLang="en-US"/>
              <a:pPr/>
              <a:t>‹#›</a:t>
            </a:fld>
            <a:endParaRPr lang="en-GB" altLang="en-US"/>
          </a:p>
        </p:txBody>
      </p:sp>
    </p:spTree>
    <p:extLst>
      <p:ext uri="{BB962C8B-B14F-4D97-AF65-F5344CB8AC3E}">
        <p14:creationId xmlns:p14="http://schemas.microsoft.com/office/powerpoint/2010/main" val="3530779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106424" y="2386744"/>
            <a:ext cx="6940296" cy="1645920"/>
          </a:xfrm>
          <a:solidFill>
            <a:srgbClr val="FFFFFF"/>
          </a:solidFill>
          <a:ln w="38100">
            <a:solidFill>
              <a:srgbClr val="404040"/>
            </a:solidFill>
          </a:ln>
        </p:spPr>
        <p:txBody>
          <a:bodyPr lIns="274320" rIns="274320" anchorCtr="1"/>
          <a:lstStyle>
            <a:lvl1pPr>
              <a:defRPr sz="35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021396" y="4352465"/>
            <a:ext cx="5101209" cy="1265082"/>
          </a:xfrm>
        </p:spPr>
        <p:txBody>
          <a:bodyPr anchorCtr="1">
            <a:normAutofit/>
          </a:bodyPr>
          <a:lstStyle>
            <a:lvl1pPr marL="0" indent="0">
              <a:buNone/>
              <a:defRPr sz="1900">
                <a:solidFill>
                  <a:schemeClr val="tx1"/>
                </a:solidFill>
              </a:defRPr>
            </a:lvl1pPr>
            <a:lvl2pPr marL="457200" indent="0">
              <a:buNone/>
              <a:defRPr sz="19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6">
            <a:extLst>
              <a:ext uri="{FF2B5EF4-FFF2-40B4-BE49-F238E27FC236}">
                <a16:creationId xmlns:a16="http://schemas.microsoft.com/office/drawing/2014/main" id="{CBB3635C-5BA8-5C9A-02B7-5605ABF88933}"/>
              </a:ext>
            </a:extLst>
          </p:cNvPr>
          <p:cNvSpPr>
            <a:spLocks noGrp="1"/>
          </p:cNvSpPr>
          <p:nvPr>
            <p:ph type="dt" sz="half" idx="10"/>
          </p:nvPr>
        </p:nvSpPr>
        <p:spPr/>
        <p:txBody>
          <a:bodyPr/>
          <a:lstStyle>
            <a:lvl1pPr>
              <a:defRPr/>
            </a:lvl1pPr>
          </a:lstStyle>
          <a:p>
            <a:pPr>
              <a:defRPr/>
            </a:pPr>
            <a:endParaRPr lang="en-US"/>
          </a:p>
        </p:txBody>
      </p:sp>
      <p:sp>
        <p:nvSpPr>
          <p:cNvPr id="5" name="Footer Placeholder 7">
            <a:extLst>
              <a:ext uri="{FF2B5EF4-FFF2-40B4-BE49-F238E27FC236}">
                <a16:creationId xmlns:a16="http://schemas.microsoft.com/office/drawing/2014/main" id="{6EA6E0B7-CBB5-C216-8860-C61EAE5425F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8">
            <a:extLst>
              <a:ext uri="{FF2B5EF4-FFF2-40B4-BE49-F238E27FC236}">
                <a16:creationId xmlns:a16="http://schemas.microsoft.com/office/drawing/2014/main" id="{E125C387-0FFB-BEC4-CFB7-8DEAF62CFEB8}"/>
              </a:ext>
            </a:extLst>
          </p:cNvPr>
          <p:cNvSpPr>
            <a:spLocks noGrp="1"/>
          </p:cNvSpPr>
          <p:nvPr>
            <p:ph type="sldNum" sz="quarter" idx="12"/>
          </p:nvPr>
        </p:nvSpPr>
        <p:spPr/>
        <p:txBody>
          <a:bodyPr/>
          <a:lstStyle>
            <a:lvl1pPr>
              <a:defRPr/>
            </a:lvl1pPr>
          </a:lstStyle>
          <a:p>
            <a:fld id="{5AA1E55F-5D7A-3B48-963E-B080295B4722}" type="slidenum">
              <a:rPr lang="en-GB" altLang="en-US"/>
              <a:pPr/>
              <a:t>‹#›</a:t>
            </a:fld>
            <a:endParaRPr lang="en-GB" altLang="en-US"/>
          </a:p>
        </p:txBody>
      </p:sp>
    </p:spTree>
    <p:extLst>
      <p:ext uri="{BB962C8B-B14F-4D97-AF65-F5344CB8AC3E}">
        <p14:creationId xmlns:p14="http://schemas.microsoft.com/office/powerpoint/2010/main" val="3252185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2239" y="2638044"/>
            <a:ext cx="3288023"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3737" y="2638044"/>
            <a:ext cx="3290516"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042028BF-CCEE-A028-31AA-379C2094B91C}"/>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26014D83-2721-EDCF-DA85-CDC2BFDA1DD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CB657F1-997F-E0A5-E0A0-45A4D0C4BC3B}"/>
              </a:ext>
            </a:extLst>
          </p:cNvPr>
          <p:cNvSpPr>
            <a:spLocks noGrp="1"/>
          </p:cNvSpPr>
          <p:nvPr>
            <p:ph type="sldNum" sz="quarter" idx="12"/>
          </p:nvPr>
        </p:nvSpPr>
        <p:spPr/>
        <p:txBody>
          <a:bodyPr/>
          <a:lstStyle>
            <a:lvl1pPr>
              <a:defRPr/>
            </a:lvl1pPr>
          </a:lstStyle>
          <a:p>
            <a:fld id="{8334991E-C940-6C40-918D-D61B8F227066}" type="slidenum">
              <a:rPr lang="en-GB" altLang="en-US"/>
              <a:pPr/>
              <a:t>‹#›</a:t>
            </a:fld>
            <a:endParaRPr lang="en-GB" altLang="en-US"/>
          </a:p>
        </p:txBody>
      </p:sp>
    </p:spTree>
    <p:extLst>
      <p:ext uri="{BB962C8B-B14F-4D97-AF65-F5344CB8AC3E}">
        <p14:creationId xmlns:p14="http://schemas.microsoft.com/office/powerpoint/2010/main" val="3307031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2239" y="2313434"/>
            <a:ext cx="3288024"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2239" y="3143250"/>
            <a:ext cx="3288024"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4753737" y="3143250"/>
            <a:ext cx="3290516"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4753737" y="2313434"/>
            <a:ext cx="3290516"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itle 9"/>
          <p:cNvSpPr>
            <a:spLocks noGrp="1"/>
          </p:cNvSpPr>
          <p:nvPr>
            <p:ph type="title"/>
          </p:nvPr>
        </p:nvSpPr>
        <p:spPr/>
        <p:txBody>
          <a:bodyPr/>
          <a:lstStyle/>
          <a:p>
            <a:r>
              <a:rPr lang="en-US"/>
              <a:t>Click to edit Master title style</a:t>
            </a:r>
            <a:endParaRPr lang="en-US" dirty="0"/>
          </a:p>
        </p:txBody>
      </p:sp>
      <p:sp>
        <p:nvSpPr>
          <p:cNvPr id="2" name="Date Placeholder 3">
            <a:extLst>
              <a:ext uri="{FF2B5EF4-FFF2-40B4-BE49-F238E27FC236}">
                <a16:creationId xmlns:a16="http://schemas.microsoft.com/office/drawing/2014/main" id="{869E0998-57B6-4420-FB7A-B8D0B6D10385}"/>
              </a:ext>
            </a:extLst>
          </p:cNvPr>
          <p:cNvSpPr>
            <a:spLocks noGrp="1"/>
          </p:cNvSpPr>
          <p:nvPr>
            <p:ph type="dt" sz="half" idx="14"/>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2CED7694-AC2A-7606-7367-7D2E597D6F56}"/>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9F90C54-8369-7DC2-D857-0361A1556FE2}"/>
              </a:ext>
            </a:extLst>
          </p:cNvPr>
          <p:cNvSpPr>
            <a:spLocks noGrp="1"/>
          </p:cNvSpPr>
          <p:nvPr>
            <p:ph type="sldNum" sz="quarter" idx="16"/>
          </p:nvPr>
        </p:nvSpPr>
        <p:spPr/>
        <p:txBody>
          <a:bodyPr/>
          <a:lstStyle>
            <a:lvl1pPr>
              <a:defRPr/>
            </a:lvl1pPr>
          </a:lstStyle>
          <a:p>
            <a:fld id="{E99AE84D-1711-0147-B899-FE8364C2C355}" type="slidenum">
              <a:rPr lang="en-GB" altLang="en-US"/>
              <a:pPr/>
              <a:t>‹#›</a:t>
            </a:fld>
            <a:endParaRPr lang="en-GB" altLang="en-US"/>
          </a:p>
        </p:txBody>
      </p:sp>
    </p:spTree>
    <p:extLst>
      <p:ext uri="{BB962C8B-B14F-4D97-AF65-F5344CB8AC3E}">
        <p14:creationId xmlns:p14="http://schemas.microsoft.com/office/powerpoint/2010/main" val="2776415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94D094F8-416B-FE79-6258-6310F550EEEA}"/>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33ED8DB7-0684-661F-4616-0C1FDB2CE05F}"/>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2C1B4D11-2447-454A-848B-19AAD54DDFDE}"/>
              </a:ext>
            </a:extLst>
          </p:cNvPr>
          <p:cNvSpPr>
            <a:spLocks noGrp="1"/>
          </p:cNvSpPr>
          <p:nvPr>
            <p:ph type="sldNum" sz="quarter" idx="12"/>
          </p:nvPr>
        </p:nvSpPr>
        <p:spPr/>
        <p:txBody>
          <a:bodyPr/>
          <a:lstStyle>
            <a:lvl1pPr>
              <a:defRPr/>
            </a:lvl1pPr>
          </a:lstStyle>
          <a:p>
            <a:fld id="{F76F3BCD-8625-2F42-8431-DA0546E23BFE}" type="slidenum">
              <a:rPr lang="en-GB" altLang="en-US"/>
              <a:pPr/>
              <a:t>‹#›</a:t>
            </a:fld>
            <a:endParaRPr lang="en-GB" altLang="en-US"/>
          </a:p>
        </p:txBody>
      </p:sp>
    </p:spTree>
    <p:extLst>
      <p:ext uri="{BB962C8B-B14F-4D97-AF65-F5344CB8AC3E}">
        <p14:creationId xmlns:p14="http://schemas.microsoft.com/office/powerpoint/2010/main" val="1896630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3F55AF6-967D-61D5-8633-9F3F3188C15D}"/>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77396519-3DA2-DF43-1B14-642DCA5346AD}"/>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0EDB7C7C-BE9C-43B9-69CC-630AE1FD8972}"/>
              </a:ext>
            </a:extLst>
          </p:cNvPr>
          <p:cNvSpPr>
            <a:spLocks noGrp="1"/>
          </p:cNvSpPr>
          <p:nvPr>
            <p:ph type="sldNum" sz="quarter" idx="12"/>
          </p:nvPr>
        </p:nvSpPr>
        <p:spPr/>
        <p:txBody>
          <a:bodyPr/>
          <a:lstStyle>
            <a:lvl1pPr>
              <a:defRPr/>
            </a:lvl1pPr>
          </a:lstStyle>
          <a:p>
            <a:fld id="{FD177BA4-20D7-DA41-AEF0-4808EBE8948F}" type="slidenum">
              <a:rPr lang="en-GB" altLang="en-US"/>
              <a:pPr/>
              <a:t>‹#›</a:t>
            </a:fld>
            <a:endParaRPr lang="en-GB" altLang="en-US"/>
          </a:p>
        </p:txBody>
      </p:sp>
    </p:spTree>
    <p:extLst>
      <p:ext uri="{BB962C8B-B14F-4D97-AF65-F5344CB8AC3E}">
        <p14:creationId xmlns:p14="http://schemas.microsoft.com/office/powerpoint/2010/main" val="3006291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0E2DFBE-AC31-AF20-A365-D8F48760D4FF}"/>
              </a:ext>
            </a:extLst>
          </p:cNvPr>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703" y="2243829"/>
            <a:ext cx="3290594" cy="1141497"/>
          </a:xfrm>
          <a:solidFill>
            <a:srgbClr val="FFFFFF"/>
          </a:solidFill>
          <a:ln>
            <a:solidFill>
              <a:srgbClr val="404040"/>
            </a:solidFill>
          </a:ln>
        </p:spPr>
        <p:txBody>
          <a:bodyPr anchorCtr="1"/>
          <a:lstStyle>
            <a:lvl1pPr>
              <a:defRPr sz="21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2965" y="3549918"/>
            <a:ext cx="2846070" cy="2194036"/>
          </a:xfrm>
        </p:spPr>
        <p:txBody>
          <a:bodyPr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Date Placeholder 8">
            <a:extLst>
              <a:ext uri="{FF2B5EF4-FFF2-40B4-BE49-F238E27FC236}">
                <a16:creationId xmlns:a16="http://schemas.microsoft.com/office/drawing/2014/main" id="{9BD7C9F4-9F35-8F82-BA63-7CF850D91B49}"/>
              </a:ext>
            </a:extLst>
          </p:cNvPr>
          <p:cNvSpPr>
            <a:spLocks noGrp="1"/>
          </p:cNvSpPr>
          <p:nvPr>
            <p:ph type="dt" sz="half" idx="10"/>
          </p:nvPr>
        </p:nvSpPr>
        <p:spPr/>
        <p:txBody>
          <a:bodyPr/>
          <a:lstStyle>
            <a:lvl1pPr>
              <a:defRPr/>
            </a:lvl1pPr>
          </a:lstStyle>
          <a:p>
            <a:pPr>
              <a:defRPr/>
            </a:pPr>
            <a:endParaRPr lang="en-US"/>
          </a:p>
        </p:txBody>
      </p:sp>
      <p:sp>
        <p:nvSpPr>
          <p:cNvPr id="7" name="Footer Placeholder 9">
            <a:extLst>
              <a:ext uri="{FF2B5EF4-FFF2-40B4-BE49-F238E27FC236}">
                <a16:creationId xmlns:a16="http://schemas.microsoft.com/office/drawing/2014/main" id="{257688A1-86E7-88CF-99E1-1F493864FE70}"/>
              </a:ext>
            </a:extLst>
          </p:cNvPr>
          <p:cNvSpPr>
            <a:spLocks noGrp="1"/>
          </p:cNvSpPr>
          <p:nvPr>
            <p:ph type="ftr" sz="quarter" idx="11"/>
          </p:nvPr>
        </p:nvSpPr>
        <p:spPr>
          <a:xfrm>
            <a:off x="641350" y="6235700"/>
            <a:ext cx="3805238" cy="320675"/>
          </a:xfrm>
        </p:spPr>
        <p:txBody>
          <a:bodyPr>
            <a:normAutofit/>
          </a:bodyPr>
          <a:lstStyle>
            <a:lvl1pPr>
              <a:defRPr>
                <a:solidFill>
                  <a:srgbClr val="FFFFFF">
                    <a:alpha val="70000"/>
                  </a:srgbClr>
                </a:solidFill>
              </a:defRPr>
            </a:lvl1pPr>
          </a:lstStyle>
          <a:p>
            <a:pPr>
              <a:defRPr/>
            </a:pPr>
            <a:endParaRPr lang="en-US"/>
          </a:p>
        </p:txBody>
      </p:sp>
      <p:sp>
        <p:nvSpPr>
          <p:cNvPr id="8" name="Slide Number Placeholder 10">
            <a:extLst>
              <a:ext uri="{FF2B5EF4-FFF2-40B4-BE49-F238E27FC236}">
                <a16:creationId xmlns:a16="http://schemas.microsoft.com/office/drawing/2014/main" id="{075B0A4B-2A77-3C20-13D9-CF545C2CD03B}"/>
              </a:ext>
            </a:extLst>
          </p:cNvPr>
          <p:cNvSpPr>
            <a:spLocks noGrp="1"/>
          </p:cNvSpPr>
          <p:nvPr>
            <p:ph type="sldNum" sz="quarter" idx="12"/>
          </p:nvPr>
        </p:nvSpPr>
        <p:spPr/>
        <p:txBody>
          <a:bodyPr/>
          <a:lstStyle>
            <a:lvl1pPr>
              <a:defRPr/>
            </a:lvl1pPr>
          </a:lstStyle>
          <a:p>
            <a:fld id="{CEA975A6-1B20-9D49-A163-885A396FF367}" type="slidenum">
              <a:rPr lang="en-US" altLang="en-US"/>
              <a:pPr/>
              <a:t>‹#›</a:t>
            </a:fld>
            <a:endParaRPr lang="en-US" altLang="en-US"/>
          </a:p>
        </p:txBody>
      </p:sp>
    </p:spTree>
    <p:extLst>
      <p:ext uri="{BB962C8B-B14F-4D97-AF65-F5344CB8AC3E}">
        <p14:creationId xmlns:p14="http://schemas.microsoft.com/office/powerpoint/2010/main" val="3504898195"/>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038FA52-A235-12CC-FEA9-D3C24B80B95C}"/>
              </a:ext>
            </a:extLst>
          </p:cNvPr>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080" y="2243828"/>
            <a:ext cx="3291840" cy="1143000"/>
          </a:xfrm>
          <a:solidFill>
            <a:srgbClr val="FFFFFF"/>
          </a:solidFill>
          <a:ln>
            <a:solidFill>
              <a:srgbClr val="262626"/>
            </a:solidFill>
          </a:ln>
        </p:spPr>
        <p:txBody>
          <a:bodyPr anchorCtr="1">
            <a:noAutofit/>
          </a:bodyPr>
          <a:lstStyle>
            <a:lvl1pPr>
              <a:defRPr sz="21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572000" y="0"/>
            <a:ext cx="4576573" cy="6858000"/>
          </a:xfrm>
          <a:solidFill>
            <a:schemeClr val="tx1"/>
          </a:solidFill>
        </p:spPr>
        <p:txBody>
          <a:bodyPr rtlCol="0">
            <a:normAutofit/>
          </a:bodyPr>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62965" y="3549919"/>
            <a:ext cx="2846070" cy="2194037"/>
          </a:xfrm>
        </p:spPr>
        <p:txBody>
          <a:bodyPr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Date Placeholder 7">
            <a:extLst>
              <a:ext uri="{FF2B5EF4-FFF2-40B4-BE49-F238E27FC236}">
                <a16:creationId xmlns:a16="http://schemas.microsoft.com/office/drawing/2014/main" id="{96B93100-C095-6AA0-D705-15B430C8B486}"/>
              </a:ext>
            </a:extLst>
          </p:cNvPr>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pPr>
              <a:defRPr/>
            </a:pPr>
            <a:endParaRPr lang="en-US"/>
          </a:p>
        </p:txBody>
      </p:sp>
      <p:sp>
        <p:nvSpPr>
          <p:cNvPr id="7" name="Footer Placeholder 8">
            <a:extLst>
              <a:ext uri="{FF2B5EF4-FFF2-40B4-BE49-F238E27FC236}">
                <a16:creationId xmlns:a16="http://schemas.microsoft.com/office/drawing/2014/main" id="{4761F99C-7BB5-317F-B5E3-159AEA561A3D}"/>
              </a:ext>
            </a:extLst>
          </p:cNvPr>
          <p:cNvSpPr>
            <a:spLocks noGrp="1"/>
          </p:cNvSpPr>
          <p:nvPr>
            <p:ph type="ftr" sz="quarter" idx="11"/>
          </p:nvPr>
        </p:nvSpPr>
        <p:spPr>
          <a:xfrm>
            <a:off x="639763" y="6235700"/>
            <a:ext cx="3803650" cy="320675"/>
          </a:xfrm>
        </p:spPr>
        <p:txBody>
          <a:bodyPr>
            <a:normAutofit/>
          </a:bodyPr>
          <a:lstStyle>
            <a:lvl1pPr>
              <a:defRPr>
                <a:solidFill>
                  <a:srgbClr val="FFFFFF">
                    <a:alpha val="70000"/>
                  </a:srgbClr>
                </a:solidFill>
              </a:defRPr>
            </a:lvl1pPr>
          </a:lstStyle>
          <a:p>
            <a:pPr>
              <a:defRPr/>
            </a:pPr>
            <a:endParaRPr lang="en-US"/>
          </a:p>
        </p:txBody>
      </p:sp>
      <p:sp>
        <p:nvSpPr>
          <p:cNvPr id="8" name="Slide Number Placeholder 9">
            <a:extLst>
              <a:ext uri="{FF2B5EF4-FFF2-40B4-BE49-F238E27FC236}">
                <a16:creationId xmlns:a16="http://schemas.microsoft.com/office/drawing/2014/main" id="{81A12C1F-3352-FD74-7AFF-936F76B2B28B}"/>
              </a:ext>
            </a:extLst>
          </p:cNvPr>
          <p:cNvSpPr>
            <a:spLocks noGrp="1"/>
          </p:cNvSpPr>
          <p:nvPr>
            <p:ph type="sldNum" sz="quarter" idx="12"/>
          </p:nvPr>
        </p:nvSpPr>
        <p:spPr/>
        <p:txBody>
          <a:bodyPr/>
          <a:lstStyle>
            <a:lvl1pPr>
              <a:defRPr/>
            </a:lvl1pPr>
          </a:lstStyle>
          <a:p>
            <a:fld id="{A108EC81-89C4-214E-ADE2-64D4E9E4AE7F}" type="slidenum">
              <a:rPr lang="en-GB" altLang="en-US"/>
              <a:pPr/>
              <a:t>‹#›</a:t>
            </a:fld>
            <a:endParaRPr lang="en-GB" altLang="en-US"/>
          </a:p>
        </p:txBody>
      </p:sp>
    </p:spTree>
    <p:extLst>
      <p:ext uri="{BB962C8B-B14F-4D97-AF65-F5344CB8AC3E}">
        <p14:creationId xmlns:p14="http://schemas.microsoft.com/office/powerpoint/2010/main" val="95224154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33A3E36-E197-ADAE-1FFB-2CBCB83A6D6B}"/>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1AB25312-D778-3460-D53E-40F109289C5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11C227B-C99F-97C3-A88F-F11A917FFB86}"/>
              </a:ext>
            </a:extLst>
          </p:cNvPr>
          <p:cNvSpPr>
            <a:spLocks noGrp="1"/>
          </p:cNvSpPr>
          <p:nvPr>
            <p:ph type="sldNum" sz="quarter" idx="12"/>
          </p:nvPr>
        </p:nvSpPr>
        <p:spPr/>
        <p:txBody>
          <a:bodyPr/>
          <a:lstStyle>
            <a:lvl1pPr>
              <a:defRPr/>
            </a:lvl1pPr>
          </a:lstStyle>
          <a:p>
            <a:fld id="{AE6B4EFC-6F92-6248-A5F6-297E8FF3F021}" type="slidenum">
              <a:rPr lang="en-GB" altLang="en-US"/>
              <a:pPr/>
              <a:t>‹#›</a:t>
            </a:fld>
            <a:endParaRPr lang="en-GB" altLang="en-US"/>
          </a:p>
        </p:txBody>
      </p:sp>
    </p:spTree>
    <p:extLst>
      <p:ext uri="{BB962C8B-B14F-4D97-AF65-F5344CB8AC3E}">
        <p14:creationId xmlns:p14="http://schemas.microsoft.com/office/powerpoint/2010/main" val="2362967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1053966"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06046" y="937260"/>
            <a:ext cx="4716174"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5564254-6369-35A3-5AB9-17B7B4B22D06}"/>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118AF0F6-9578-7DB8-B604-4D78DA8D5B2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6B91A64-31EB-3F1A-25E6-7BF72215F69B}"/>
              </a:ext>
            </a:extLst>
          </p:cNvPr>
          <p:cNvSpPr>
            <a:spLocks noGrp="1"/>
          </p:cNvSpPr>
          <p:nvPr>
            <p:ph type="sldNum" sz="quarter" idx="12"/>
          </p:nvPr>
        </p:nvSpPr>
        <p:spPr/>
        <p:txBody>
          <a:bodyPr/>
          <a:lstStyle>
            <a:lvl1pPr>
              <a:defRPr/>
            </a:lvl1pPr>
          </a:lstStyle>
          <a:p>
            <a:fld id="{3B3A84D8-08FD-F24A-BDC8-81B5E9E4B173}" type="slidenum">
              <a:rPr lang="en-GB" altLang="en-US"/>
              <a:pPr/>
              <a:t>‹#›</a:t>
            </a:fld>
            <a:endParaRPr lang="en-GB" altLang="en-US"/>
          </a:p>
        </p:txBody>
      </p:sp>
    </p:spTree>
    <p:extLst>
      <p:ext uri="{BB962C8B-B14F-4D97-AF65-F5344CB8AC3E}">
        <p14:creationId xmlns:p14="http://schemas.microsoft.com/office/powerpoint/2010/main" val="536881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AB1D4D-00B4-1B4E-B84D-C65EBF1CB936}"/>
              </a:ext>
            </a:extLst>
          </p:cNvPr>
          <p:cNvSpPr>
            <a:spLocks noGrp="1"/>
          </p:cNvSpPr>
          <p:nvPr>
            <p:ph type="title"/>
          </p:nvPr>
        </p:nvSpPr>
        <p:spPr bwMode="black">
          <a:xfrm>
            <a:off x="1606550" y="965200"/>
            <a:ext cx="5937250" cy="1187450"/>
          </a:xfrm>
          <a:prstGeom prst="rect">
            <a:avLst/>
          </a:prstGeom>
          <a:solidFill>
            <a:schemeClr val="bg2">
              <a:lumMod val="60000"/>
              <a:lumOff val="40000"/>
              <a:alpha val="15000"/>
            </a:schemeClr>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1027" name="Text Placeholder 2">
            <a:extLst>
              <a:ext uri="{FF2B5EF4-FFF2-40B4-BE49-F238E27FC236}">
                <a16:creationId xmlns:a16="http://schemas.microsoft.com/office/drawing/2014/main" id="{239BAE25-30BB-39A2-526F-230F4C58AF30}"/>
              </a:ext>
            </a:extLst>
          </p:cNvPr>
          <p:cNvSpPr>
            <a:spLocks noGrp="1" noChangeArrowheads="1"/>
          </p:cNvSpPr>
          <p:nvPr>
            <p:ph type="body" idx="1"/>
          </p:nvPr>
        </p:nvSpPr>
        <p:spPr bwMode="auto">
          <a:xfrm>
            <a:off x="1606550" y="2638425"/>
            <a:ext cx="5937250" cy="31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D16C0790-5766-0841-9048-411B94C30A0D}"/>
              </a:ext>
            </a:extLst>
          </p:cNvPr>
          <p:cNvSpPr>
            <a:spLocks noGrp="1"/>
          </p:cNvSpPr>
          <p:nvPr>
            <p:ph type="dt" sz="half" idx="2"/>
          </p:nvPr>
        </p:nvSpPr>
        <p:spPr>
          <a:xfrm>
            <a:off x="5978525" y="6238875"/>
            <a:ext cx="2065338" cy="323850"/>
          </a:xfrm>
          <a:prstGeom prst="rect">
            <a:avLst/>
          </a:prstGeom>
        </p:spPr>
        <p:txBody>
          <a:bodyPr vert="horz" lIns="91440" tIns="45720" rIns="91440" bIns="45720" rtlCol="0" anchor="ctr"/>
          <a:lstStyle>
            <a:lvl1pPr algn="r">
              <a:defRPr sz="1000">
                <a:solidFill>
                  <a:schemeClr val="tx1">
                    <a:alpha val="70000"/>
                  </a:schemeClr>
                </a:solidFill>
              </a:defRPr>
            </a:lvl1pPr>
          </a:lstStyle>
          <a:p>
            <a:pPr>
              <a:defRPr/>
            </a:pPr>
            <a:endParaRPr lang="en-US"/>
          </a:p>
        </p:txBody>
      </p:sp>
      <p:sp>
        <p:nvSpPr>
          <p:cNvPr id="5" name="Footer Placeholder 4">
            <a:extLst>
              <a:ext uri="{FF2B5EF4-FFF2-40B4-BE49-F238E27FC236}">
                <a16:creationId xmlns:a16="http://schemas.microsoft.com/office/drawing/2014/main" id="{5AA5783B-8A1C-C542-9AD4-9823E1F81F2E}"/>
              </a:ext>
            </a:extLst>
          </p:cNvPr>
          <p:cNvSpPr>
            <a:spLocks noGrp="1"/>
          </p:cNvSpPr>
          <p:nvPr>
            <p:ph type="ftr" sz="quarter" idx="3"/>
          </p:nvPr>
        </p:nvSpPr>
        <p:spPr>
          <a:xfrm>
            <a:off x="1101725" y="6235700"/>
            <a:ext cx="4557713" cy="320675"/>
          </a:xfrm>
          <a:prstGeom prst="rect">
            <a:avLst/>
          </a:prstGeom>
        </p:spPr>
        <p:txBody>
          <a:bodyPr vert="horz" lIns="91440" tIns="45720" rIns="91440" bIns="45720" rtlCol="0" anchor="ctr"/>
          <a:lstStyle>
            <a:lvl1pPr algn="l">
              <a:defRPr sz="1000">
                <a:solidFill>
                  <a:schemeClr val="tx1">
                    <a:alpha val="70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695EC695-6563-1A4E-BA48-BD32D31844A1}"/>
              </a:ext>
            </a:extLst>
          </p:cNvPr>
          <p:cNvSpPr>
            <a:spLocks noGrp="1"/>
          </p:cNvSpPr>
          <p:nvPr>
            <p:ph type="sldNum" sz="quarter" idx="4"/>
          </p:nvPr>
        </p:nvSpPr>
        <p:spPr>
          <a:xfrm>
            <a:off x="8240713" y="6218238"/>
            <a:ext cx="365125" cy="365125"/>
          </a:xfrm>
          <a:prstGeom prst="ellipse">
            <a:avLst/>
          </a:prstGeom>
          <a:solidFill>
            <a:srgbClr val="1D1D1D">
              <a:alpha val="69804"/>
            </a:srgbClr>
          </a:solidFill>
        </p:spPr>
        <p:txBody>
          <a:bodyPr vert="horz" wrap="square" lIns="18288" tIns="45720" rIns="18288" bIns="45720" numCol="1" anchor="ctr" anchorCtr="0" compatLnSpc="1">
            <a:prstTxWarp prst="textNoShape">
              <a:avLst/>
            </a:prstTxWarp>
            <a:noAutofit/>
          </a:bodyPr>
          <a:lstStyle>
            <a:lvl1pPr algn="ctr">
              <a:defRPr sz="1100">
                <a:solidFill>
                  <a:srgbClr val="FFFFFF"/>
                </a:solidFill>
              </a:defRPr>
            </a:lvl1pPr>
          </a:lstStyle>
          <a:p>
            <a:fld id="{A7EBD0A9-E21E-D64F-89E0-DD5B58DBA25F}" type="slidenum">
              <a:rPr lang="en-GB" altLang="en-US"/>
              <a:pPr/>
              <a:t>‹#›</a:t>
            </a:fld>
            <a:endParaRPr lang="en-GB" altLang="en-US"/>
          </a:p>
        </p:txBody>
      </p:sp>
    </p:spTree>
  </p:cSld>
  <p:clrMap bg1="dk1" tx1="lt1" bg2="dk2" tx2="lt2" accent1="accent1" accent2="accent2" accent3="accent3" accent4="accent4" accent5="accent5" accent6="accent6" hlink="hlink" folHlink="folHlink"/>
  <p:sldLayoutIdLst>
    <p:sldLayoutId id="2147484422" r:id="rId1"/>
    <p:sldLayoutId id="2147484415" r:id="rId2"/>
    <p:sldLayoutId id="2147484423" r:id="rId3"/>
    <p:sldLayoutId id="2147484416" r:id="rId4"/>
    <p:sldLayoutId id="2147484417" r:id="rId5"/>
    <p:sldLayoutId id="2147484418" r:id="rId6"/>
    <p:sldLayoutId id="2147484419" r:id="rId7"/>
    <p:sldLayoutId id="2147484424" r:id="rId8"/>
    <p:sldLayoutId id="2147484425" r:id="rId9"/>
    <p:sldLayoutId id="2147484420" r:id="rId10"/>
    <p:sldLayoutId id="2147484421" r:id="rId11"/>
  </p:sldLayoutIdLst>
  <p:txStyles>
    <p:titleStyle>
      <a:lvl1pPr algn="ctr" rtl="0" eaLnBrk="0" fontAlgn="base" hangingPunct="0">
        <a:lnSpc>
          <a:spcPct val="90000"/>
        </a:lnSpc>
        <a:spcBef>
          <a:spcPct val="0"/>
        </a:spcBef>
        <a:spcAft>
          <a:spcPct val="0"/>
        </a:spcAft>
        <a:defRPr sz="2600" kern="1200" cap="all" spc="200">
          <a:solidFill>
            <a:srgbClr val="FFFFFF"/>
          </a:solidFill>
          <a:latin typeface="+mj-lt"/>
          <a:ea typeface="+mj-ea"/>
          <a:cs typeface="+mj-cs"/>
        </a:defRPr>
      </a:lvl1pPr>
      <a:lvl2pPr algn="ctr" rtl="0" eaLnBrk="0" fontAlgn="base" hangingPunct="0">
        <a:lnSpc>
          <a:spcPct val="90000"/>
        </a:lnSpc>
        <a:spcBef>
          <a:spcPct val="0"/>
        </a:spcBef>
        <a:spcAft>
          <a:spcPct val="0"/>
        </a:spcAft>
        <a:defRPr sz="2600">
          <a:solidFill>
            <a:srgbClr val="FFFFFF"/>
          </a:solidFill>
          <a:latin typeface="Gill Sans MT" panose="020B0502020104020203" pitchFamily="34" charset="77"/>
        </a:defRPr>
      </a:lvl2pPr>
      <a:lvl3pPr algn="ctr" rtl="0" eaLnBrk="0" fontAlgn="base" hangingPunct="0">
        <a:lnSpc>
          <a:spcPct val="90000"/>
        </a:lnSpc>
        <a:spcBef>
          <a:spcPct val="0"/>
        </a:spcBef>
        <a:spcAft>
          <a:spcPct val="0"/>
        </a:spcAft>
        <a:defRPr sz="2600">
          <a:solidFill>
            <a:srgbClr val="FFFFFF"/>
          </a:solidFill>
          <a:latin typeface="Gill Sans MT" panose="020B0502020104020203" pitchFamily="34" charset="77"/>
        </a:defRPr>
      </a:lvl3pPr>
      <a:lvl4pPr algn="ctr" rtl="0" eaLnBrk="0" fontAlgn="base" hangingPunct="0">
        <a:lnSpc>
          <a:spcPct val="90000"/>
        </a:lnSpc>
        <a:spcBef>
          <a:spcPct val="0"/>
        </a:spcBef>
        <a:spcAft>
          <a:spcPct val="0"/>
        </a:spcAft>
        <a:defRPr sz="2600">
          <a:solidFill>
            <a:srgbClr val="FFFFFF"/>
          </a:solidFill>
          <a:latin typeface="Gill Sans MT" panose="020B0502020104020203" pitchFamily="34" charset="77"/>
        </a:defRPr>
      </a:lvl4pPr>
      <a:lvl5pPr algn="ctr" rtl="0" eaLnBrk="0" fontAlgn="base" hangingPunct="0">
        <a:lnSpc>
          <a:spcPct val="90000"/>
        </a:lnSpc>
        <a:spcBef>
          <a:spcPct val="0"/>
        </a:spcBef>
        <a:spcAft>
          <a:spcPct val="0"/>
        </a:spcAft>
        <a:defRPr sz="2600">
          <a:solidFill>
            <a:srgbClr val="FFFFFF"/>
          </a:solidFill>
          <a:latin typeface="Gill Sans MT" panose="020B0502020104020203" pitchFamily="34" charset="77"/>
        </a:defRPr>
      </a:lvl5pPr>
      <a:lvl6pPr marL="457200" algn="ctr" rtl="0" fontAlgn="base">
        <a:lnSpc>
          <a:spcPct val="90000"/>
        </a:lnSpc>
        <a:spcBef>
          <a:spcPct val="0"/>
        </a:spcBef>
        <a:spcAft>
          <a:spcPct val="0"/>
        </a:spcAft>
        <a:defRPr sz="2600">
          <a:solidFill>
            <a:srgbClr val="FFFFFF"/>
          </a:solidFill>
          <a:latin typeface="Gill Sans MT" panose="020B0502020104020203" pitchFamily="34" charset="77"/>
        </a:defRPr>
      </a:lvl6pPr>
      <a:lvl7pPr marL="914400" algn="ctr" rtl="0" fontAlgn="base">
        <a:lnSpc>
          <a:spcPct val="90000"/>
        </a:lnSpc>
        <a:spcBef>
          <a:spcPct val="0"/>
        </a:spcBef>
        <a:spcAft>
          <a:spcPct val="0"/>
        </a:spcAft>
        <a:defRPr sz="2600">
          <a:solidFill>
            <a:srgbClr val="FFFFFF"/>
          </a:solidFill>
          <a:latin typeface="Gill Sans MT" panose="020B0502020104020203" pitchFamily="34" charset="77"/>
        </a:defRPr>
      </a:lvl7pPr>
      <a:lvl8pPr marL="1371600" algn="ctr" rtl="0" fontAlgn="base">
        <a:lnSpc>
          <a:spcPct val="90000"/>
        </a:lnSpc>
        <a:spcBef>
          <a:spcPct val="0"/>
        </a:spcBef>
        <a:spcAft>
          <a:spcPct val="0"/>
        </a:spcAft>
        <a:defRPr sz="2600">
          <a:solidFill>
            <a:srgbClr val="FFFFFF"/>
          </a:solidFill>
          <a:latin typeface="Gill Sans MT" panose="020B0502020104020203" pitchFamily="34" charset="77"/>
        </a:defRPr>
      </a:lvl8pPr>
      <a:lvl9pPr marL="1828800" algn="ctr" rtl="0" fontAlgn="base">
        <a:lnSpc>
          <a:spcPct val="90000"/>
        </a:lnSpc>
        <a:spcBef>
          <a:spcPct val="0"/>
        </a:spcBef>
        <a:spcAft>
          <a:spcPct val="0"/>
        </a:spcAft>
        <a:defRPr sz="2600">
          <a:solidFill>
            <a:srgbClr val="FFFFFF"/>
          </a:solidFill>
          <a:latin typeface="Gill Sans MT" panose="020B0502020104020203" pitchFamily="34" charset="77"/>
        </a:defRPr>
      </a:lvl9pPr>
    </p:titleStyle>
    <p:bodyStyle>
      <a:lvl1pPr marL="228600" indent="-228600" algn="l" rtl="0" eaLnBrk="0" fontAlgn="base" hangingPunct="0">
        <a:spcBef>
          <a:spcPts val="1000"/>
        </a:spcBef>
        <a:spcAft>
          <a:spcPct val="0"/>
        </a:spcAft>
        <a:buClr>
          <a:schemeClr val="accent2"/>
        </a:buClr>
        <a:buFont typeface="Arial" panose="020B0604020202020204" pitchFamily="34" charset="0"/>
        <a:buChar char="•"/>
        <a:defRPr kern="1200">
          <a:solidFill>
            <a:srgbClr val="FFFFFF"/>
          </a:solidFill>
          <a:latin typeface="+mn-lt"/>
          <a:ea typeface="+mn-ea"/>
          <a:cs typeface="+mn-cs"/>
        </a:defRPr>
      </a:lvl1pPr>
      <a:lvl2pPr marL="457200" indent="-228600" algn="l" rtl="0" eaLnBrk="0" fontAlgn="base" hangingPunct="0">
        <a:spcBef>
          <a:spcPts val="1000"/>
        </a:spcBef>
        <a:spcAft>
          <a:spcPct val="0"/>
        </a:spcAft>
        <a:buClr>
          <a:schemeClr val="accent2"/>
        </a:buClr>
        <a:buFont typeface="Arial" panose="020B0604020202020204" pitchFamily="34" charset="0"/>
        <a:buChar char="•"/>
        <a:defRPr sz="1600" kern="1200">
          <a:solidFill>
            <a:srgbClr val="FFFFFF"/>
          </a:solidFill>
          <a:latin typeface="+mn-lt"/>
          <a:ea typeface="+mn-ea"/>
          <a:cs typeface="+mn-cs"/>
        </a:defRPr>
      </a:lvl2pPr>
      <a:lvl3pPr marL="685800" indent="-228600" algn="l" rtl="0" eaLnBrk="0" fontAlgn="base" hangingPunct="0">
        <a:spcBef>
          <a:spcPts val="1000"/>
        </a:spcBef>
        <a:spcAft>
          <a:spcPct val="0"/>
        </a:spcAft>
        <a:buClr>
          <a:schemeClr val="accent2"/>
        </a:buClr>
        <a:buFont typeface="Arial" panose="020B0604020202020204" pitchFamily="34" charset="0"/>
        <a:buChar char="•"/>
        <a:defRPr sz="1600" kern="1200">
          <a:solidFill>
            <a:srgbClr val="FFFFFF"/>
          </a:solidFill>
          <a:latin typeface="+mn-lt"/>
          <a:ea typeface="+mn-ea"/>
          <a:cs typeface="+mn-cs"/>
        </a:defRPr>
      </a:lvl3pPr>
      <a:lvl4pPr marL="914400" indent="-228600" algn="l" rtl="0" eaLnBrk="0" fontAlgn="base" hangingPunct="0">
        <a:spcBef>
          <a:spcPts val="1000"/>
        </a:spcBef>
        <a:spcAft>
          <a:spcPct val="0"/>
        </a:spcAft>
        <a:buClr>
          <a:schemeClr val="accent2"/>
        </a:buClr>
        <a:buFont typeface="Arial" panose="020B0604020202020204" pitchFamily="34" charset="0"/>
        <a:buChar char="•"/>
        <a:defRPr sz="1600" kern="1200">
          <a:solidFill>
            <a:srgbClr val="FFFFFF"/>
          </a:solidFill>
          <a:latin typeface="+mn-lt"/>
          <a:ea typeface="+mn-ea"/>
          <a:cs typeface="+mn-cs"/>
        </a:defRPr>
      </a:lvl4pPr>
      <a:lvl5pPr marL="1143000" indent="-228600" algn="l" rtl="0" eaLnBrk="0" fontAlgn="base" hangingPunct="0">
        <a:spcBef>
          <a:spcPts val="1000"/>
        </a:spcBef>
        <a:spcAft>
          <a:spcPct val="0"/>
        </a:spcAft>
        <a:buClr>
          <a:schemeClr val="accent2"/>
        </a:buClr>
        <a:buFont typeface="Arial" panose="020B0604020202020204" pitchFamily="34" charset="0"/>
        <a:buChar char="•"/>
        <a:defRPr sz="1600" kern="1200">
          <a:solidFill>
            <a:srgbClr val="FFFFFF"/>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B1AF7246-F33F-114E-AF3D-86D19685AEEC}"/>
              </a:ext>
            </a:extLst>
          </p:cNvPr>
          <p:cNvSpPr>
            <a:spLocks noGrp="1" noChangeArrowheads="1"/>
          </p:cNvSpPr>
          <p:nvPr>
            <p:ph type="ctrTitle"/>
          </p:nvPr>
        </p:nvSpPr>
        <p:spPr>
          <a:xfrm>
            <a:off x="228600" y="4400550"/>
            <a:ext cx="8458200" cy="933450"/>
          </a:xfrm>
          <a:ln>
            <a:noFill/>
          </a:ln>
        </p:spPr>
        <p:txBody>
          <a:bodyPr/>
          <a:lstStyle/>
          <a:p>
            <a:pPr eaLnBrk="1" fontAlgn="auto" hangingPunct="1">
              <a:spcAft>
                <a:spcPts val="0"/>
              </a:spcAft>
              <a:defRPr/>
            </a:pPr>
            <a:r>
              <a:rPr lang="en-GB" altLang="en-US" sz="4000" dirty="0">
                <a:solidFill>
                  <a:schemeClr val="tx2"/>
                </a:solidFill>
                <a:latin typeface="Calibri" panose="020F0502020204030204" pitchFamily="34" charset="0"/>
              </a:rPr>
              <a:t>Development Tools and Skills</a:t>
            </a:r>
          </a:p>
        </p:txBody>
      </p:sp>
      <p:sp>
        <p:nvSpPr>
          <p:cNvPr id="15362" name="Rectangle 3">
            <a:extLst>
              <a:ext uri="{FF2B5EF4-FFF2-40B4-BE49-F238E27FC236}">
                <a16:creationId xmlns:a16="http://schemas.microsoft.com/office/drawing/2014/main" id="{50FE10B2-7366-D947-907D-FD140C797793}"/>
              </a:ext>
            </a:extLst>
          </p:cNvPr>
          <p:cNvSpPr>
            <a:spLocks noGrp="1" noChangeArrowheads="1"/>
          </p:cNvSpPr>
          <p:nvPr>
            <p:ph type="subTitle" idx="1"/>
          </p:nvPr>
        </p:nvSpPr>
        <p:spPr>
          <a:xfrm>
            <a:off x="304800" y="5589588"/>
            <a:ext cx="8382000" cy="749300"/>
          </a:xfrm>
        </p:spPr>
        <p:txBody>
          <a:bodyPr>
            <a:normAutofit fontScale="92500" lnSpcReduction="20000"/>
          </a:bodyPr>
          <a:lstStyle/>
          <a:p>
            <a:pPr eaLnBrk="1" hangingPunct="1">
              <a:lnSpc>
                <a:spcPct val="90000"/>
              </a:lnSpc>
              <a:buFont typeface="Wingdings" pitchFamily="2" charset="2"/>
              <a:buNone/>
              <a:defRPr/>
            </a:pPr>
            <a:r>
              <a:rPr lang="en-GB" altLang="en-US" sz="2400" dirty="0">
                <a:solidFill>
                  <a:schemeClr val="bg1"/>
                </a:solidFill>
                <a:ea typeface="MS PGothic" panose="020B0600070205080204" pitchFamily="34" charset="-128"/>
              </a:rPr>
              <a:t>Term 2: 30 credit 3</a:t>
            </a:r>
            <a:r>
              <a:rPr lang="en-GB" altLang="en-US" sz="2400" baseline="30000" dirty="0">
                <a:solidFill>
                  <a:schemeClr val="bg1"/>
                </a:solidFill>
                <a:ea typeface="MS PGothic" panose="020B0600070205080204" pitchFamily="34" charset="-128"/>
              </a:rPr>
              <a:t>rd</a:t>
            </a:r>
            <a:r>
              <a:rPr lang="en-GB" altLang="en-US" sz="2400" dirty="0">
                <a:solidFill>
                  <a:schemeClr val="bg1"/>
                </a:solidFill>
                <a:ea typeface="MS PGothic" panose="020B0600070205080204" pitchFamily="34" charset="-128"/>
              </a:rPr>
              <a:t> year option</a:t>
            </a:r>
          </a:p>
          <a:p>
            <a:pPr eaLnBrk="1" hangingPunct="1">
              <a:lnSpc>
                <a:spcPct val="90000"/>
              </a:lnSpc>
              <a:buFont typeface="Wingdings" pitchFamily="2" charset="2"/>
              <a:buNone/>
              <a:defRPr/>
            </a:pPr>
            <a:r>
              <a:rPr lang="en-GB" altLang="en-US" sz="2400" dirty="0">
                <a:solidFill>
                  <a:schemeClr val="bg1"/>
                </a:solidFill>
                <a:ea typeface="MS PGothic" panose="020B0600070205080204" pitchFamily="34" charset="-128"/>
              </a:rPr>
              <a:t>International Development</a:t>
            </a:r>
          </a:p>
        </p:txBody>
      </p:sp>
      <p:pic>
        <p:nvPicPr>
          <p:cNvPr id="15363" name="Picture 1" descr="images.jpg">
            <a:extLst>
              <a:ext uri="{FF2B5EF4-FFF2-40B4-BE49-F238E27FC236}">
                <a16:creationId xmlns:a16="http://schemas.microsoft.com/office/drawing/2014/main" id="{EBE0ACD8-400A-52FB-AEC6-3950DA09FB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24525" y="2852738"/>
            <a:ext cx="287972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7">
            <a:extLst>
              <a:ext uri="{FF2B5EF4-FFF2-40B4-BE49-F238E27FC236}">
                <a16:creationId xmlns:a16="http://schemas.microsoft.com/office/drawing/2014/main" id="{813FCE03-1DC1-1608-56B2-B0A1E1BE67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476250"/>
            <a:ext cx="5041900" cy="374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1" descr="programme-cycle1.jpg">
            <a:extLst>
              <a:ext uri="{FF2B5EF4-FFF2-40B4-BE49-F238E27FC236}">
                <a16:creationId xmlns:a16="http://schemas.microsoft.com/office/drawing/2014/main" id="{BE8919D1-8BFD-D7E3-EF04-5B997F4A40A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24525" y="476250"/>
            <a:ext cx="2903538" cy="225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rgbClr val="E8E6D6"/>
        </a:solidFill>
        <a:effectLst/>
      </p:bgPr>
    </p:bg>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6FBCEF3E-55B2-7C4D-AA30-A5E96A94C982}"/>
              </a:ext>
            </a:extLst>
          </p:cNvPr>
          <p:cNvSpPr>
            <a:spLocks noGrp="1" noChangeArrowheads="1"/>
          </p:cNvSpPr>
          <p:nvPr>
            <p:ph type="title"/>
          </p:nvPr>
        </p:nvSpPr>
        <p:spPr>
          <a:xfrm>
            <a:off x="0" y="0"/>
            <a:ext cx="9144000" cy="1116013"/>
          </a:xfrm>
          <a:solidFill>
            <a:schemeClr val="accent2">
              <a:lumMod val="75000"/>
              <a:alpha val="90000"/>
            </a:schemeClr>
          </a:solidFill>
          <a:ln>
            <a:noFill/>
          </a:ln>
        </p:spPr>
        <p:txBody>
          <a:bodyPr>
            <a:normAutofit fontScale="90000"/>
          </a:bodyPr>
          <a:lstStyle/>
          <a:p>
            <a:pPr eaLnBrk="1" fontAlgn="auto" hangingPunct="1">
              <a:spcAft>
                <a:spcPts val="0"/>
              </a:spcAft>
              <a:defRPr/>
            </a:pPr>
            <a:r>
              <a:rPr lang="en-GB" altLang="en-US" sz="4200" dirty="0">
                <a:solidFill>
                  <a:schemeClr val="tx1"/>
                </a:solidFill>
                <a:latin typeface="Calibri" panose="020F0502020204030204" pitchFamily="34" charset="0"/>
              </a:rPr>
              <a:t>Feedback from A previous student</a:t>
            </a:r>
          </a:p>
        </p:txBody>
      </p:sp>
      <p:sp>
        <p:nvSpPr>
          <p:cNvPr id="6147" name="Rectangle 3">
            <a:extLst>
              <a:ext uri="{FF2B5EF4-FFF2-40B4-BE49-F238E27FC236}">
                <a16:creationId xmlns:a16="http://schemas.microsoft.com/office/drawing/2014/main" id="{86D85AC4-7486-4768-2EF6-7FDDCEF5F473}"/>
              </a:ext>
            </a:extLst>
          </p:cNvPr>
          <p:cNvSpPr>
            <a:spLocks noGrp="1" noChangeArrowheads="1"/>
          </p:cNvSpPr>
          <p:nvPr>
            <p:ph idx="1"/>
          </p:nvPr>
        </p:nvSpPr>
        <p:spPr>
          <a:xfrm>
            <a:off x="323850" y="1557338"/>
            <a:ext cx="8496300" cy="4419600"/>
          </a:xfrm>
        </p:spPr>
        <p:txBody>
          <a:bodyPr/>
          <a:lstStyle/>
          <a:p>
            <a:pPr marL="0" indent="0" eaLnBrk="1" hangingPunct="1">
              <a:spcAft>
                <a:spcPts val="600"/>
              </a:spcAft>
              <a:buClr>
                <a:srgbClr val="7A7901"/>
              </a:buClr>
              <a:buFont typeface="Wingdings" pitchFamily="2" charset="2"/>
              <a:buNone/>
            </a:pPr>
            <a:r>
              <a:rPr lang="en-GB" altLang="ja-JP" sz="2100" i="1">
                <a:solidFill>
                  <a:schemeClr val="bg1"/>
                </a:solidFill>
              </a:rPr>
              <a:t>“</a:t>
            </a:r>
            <a:r>
              <a:rPr lang="en-US" altLang="ja-JP" sz="2100" i="1">
                <a:solidFill>
                  <a:schemeClr val="bg1"/>
                </a:solidFill>
              </a:rPr>
              <a:t>I</a:t>
            </a:r>
            <a:r>
              <a:rPr lang="en-US" altLang="en-US" sz="2100" i="1">
                <a:solidFill>
                  <a:schemeClr val="bg1"/>
                </a:solidFill>
              </a:rPr>
              <a:t>’</a:t>
            </a:r>
            <a:r>
              <a:rPr lang="en-US" altLang="ja-JP" sz="2100" i="1">
                <a:solidFill>
                  <a:schemeClr val="bg1"/>
                </a:solidFill>
              </a:rPr>
              <a:t>m working on the Africa Desk in the International Programmes department in Care International, doing general programme management, but focusing mainly on a new multi-country health initiative which has just begun… I was working for MERLIN before that out in Haiti and London internships there and at the Red Cross since graduation…. </a:t>
            </a:r>
          </a:p>
          <a:p>
            <a:pPr marL="0" indent="0" eaLnBrk="1" hangingPunct="1">
              <a:spcAft>
                <a:spcPts val="600"/>
              </a:spcAft>
              <a:buClr>
                <a:srgbClr val="7A7901"/>
              </a:buClr>
              <a:buFont typeface="Wingdings" pitchFamily="2" charset="2"/>
              <a:buNone/>
            </a:pPr>
            <a:r>
              <a:rPr lang="en-US" altLang="en-US" sz="2100" i="1">
                <a:solidFill>
                  <a:schemeClr val="bg1"/>
                </a:solidFill>
              </a:rPr>
              <a:t>I’ve been pretty lucky, but yes a lot of hard work has gone in as well! To be honest I think a lot of that was due to my degree at Sussex... I know for myself the </a:t>
            </a:r>
            <a:r>
              <a:rPr lang="en-US" altLang="en-US" sz="2000" i="1">
                <a:solidFill>
                  <a:schemeClr val="bg1"/>
                </a:solidFill>
              </a:rPr>
              <a:t>Development Tools and Skills </a:t>
            </a:r>
            <a:r>
              <a:rPr lang="en-US" altLang="en-US" sz="2100" i="1">
                <a:solidFill>
                  <a:schemeClr val="bg1"/>
                </a:solidFill>
              </a:rPr>
              <a:t>was particularly useful - although it didn’t feel like it at the time doing something that different – that grounding in project management has been invaluable for me since.” </a:t>
            </a:r>
            <a:br>
              <a:rPr lang="en-US" altLang="en-US" sz="2100" i="1">
                <a:solidFill>
                  <a:schemeClr val="bg1"/>
                </a:solidFill>
              </a:rPr>
            </a:br>
            <a:r>
              <a:rPr lang="en-US" altLang="en-US" sz="2100" i="1">
                <a:solidFill>
                  <a:schemeClr val="bg1"/>
                </a:solidFill>
              </a:rPr>
              <a:t>					</a:t>
            </a:r>
            <a:br>
              <a:rPr lang="en-US" altLang="en-US" sz="2100" i="1">
                <a:solidFill>
                  <a:schemeClr val="bg1"/>
                </a:solidFill>
              </a:rPr>
            </a:br>
            <a:r>
              <a:rPr lang="en-US" altLang="en-US" sz="2100" i="1">
                <a:solidFill>
                  <a:schemeClr val="bg1"/>
                </a:solidFill>
              </a:rPr>
              <a:t>							</a:t>
            </a:r>
            <a:r>
              <a:rPr lang="en-US" altLang="en-US" sz="2100">
                <a:solidFill>
                  <a:schemeClr val="bg1"/>
                </a:solidFill>
              </a:rPr>
              <a:t>(Leila Varley)</a:t>
            </a:r>
          </a:p>
          <a:p>
            <a:pPr marL="0" indent="0" eaLnBrk="1" hangingPunct="1">
              <a:lnSpc>
                <a:spcPct val="90000"/>
              </a:lnSpc>
            </a:pPr>
            <a:endParaRPr lang="en-GB" altLang="en-US">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rgbClr val="E8E6D6"/>
        </a:solidFill>
        <a:effectLst/>
      </p:bgPr>
    </p:bg>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6BF71262-22E7-EA47-B3D1-4E8F6CD4B849}"/>
              </a:ext>
            </a:extLst>
          </p:cNvPr>
          <p:cNvSpPr>
            <a:spLocks noGrp="1" noChangeArrowheads="1"/>
          </p:cNvSpPr>
          <p:nvPr>
            <p:ph type="title"/>
          </p:nvPr>
        </p:nvSpPr>
        <p:spPr>
          <a:xfrm>
            <a:off x="0" y="0"/>
            <a:ext cx="9144000" cy="1116013"/>
          </a:xfrm>
          <a:solidFill>
            <a:schemeClr val="accent2">
              <a:lumMod val="75000"/>
              <a:alpha val="90000"/>
            </a:schemeClr>
          </a:solidFill>
          <a:ln>
            <a:noFill/>
          </a:ln>
        </p:spPr>
        <p:txBody>
          <a:bodyPr/>
          <a:lstStyle/>
          <a:p>
            <a:pPr eaLnBrk="1" fontAlgn="auto" hangingPunct="1">
              <a:spcAft>
                <a:spcPts val="0"/>
              </a:spcAft>
              <a:defRPr/>
            </a:pPr>
            <a:r>
              <a:rPr lang="en-GB" altLang="en-US" sz="4200" dirty="0">
                <a:solidFill>
                  <a:schemeClr val="tx1"/>
                </a:solidFill>
                <a:latin typeface="Calibri" panose="020F0502020204030204" pitchFamily="34" charset="0"/>
              </a:rPr>
              <a:t>Aim and learning outcomes</a:t>
            </a:r>
          </a:p>
        </p:txBody>
      </p:sp>
      <p:sp>
        <p:nvSpPr>
          <p:cNvPr id="6147" name="Rectangle 3">
            <a:extLst>
              <a:ext uri="{FF2B5EF4-FFF2-40B4-BE49-F238E27FC236}">
                <a16:creationId xmlns:a16="http://schemas.microsoft.com/office/drawing/2014/main" id="{A2F116DA-69E8-9342-A28F-3C1EE0CE2E75}"/>
              </a:ext>
            </a:extLst>
          </p:cNvPr>
          <p:cNvSpPr>
            <a:spLocks noGrp="1" noChangeArrowheads="1"/>
          </p:cNvSpPr>
          <p:nvPr>
            <p:ph idx="1"/>
          </p:nvPr>
        </p:nvSpPr>
        <p:spPr>
          <a:xfrm>
            <a:off x="250825" y="1341438"/>
            <a:ext cx="8713788" cy="4419600"/>
          </a:xfrm>
        </p:spPr>
        <p:txBody>
          <a:bodyPr rtlCol="0">
            <a:noAutofit/>
          </a:bodyPr>
          <a:lstStyle/>
          <a:p>
            <a:pPr marL="0" indent="0" eaLnBrk="1" fontAlgn="auto" hangingPunct="1">
              <a:spcAft>
                <a:spcPts val="1400"/>
              </a:spcAft>
              <a:buFont typeface="Wingdings" charset="0"/>
              <a:buNone/>
              <a:defRPr/>
            </a:pPr>
            <a:r>
              <a:rPr lang="en-US" sz="2000" b="1" dirty="0">
                <a:solidFill>
                  <a:schemeClr val="bg1"/>
                </a:solidFill>
                <a:cs typeface="Calibri"/>
              </a:rPr>
              <a:t>Aim: </a:t>
            </a:r>
            <a:r>
              <a:rPr lang="en-GB" dirty="0">
                <a:solidFill>
                  <a:schemeClr val="bg1"/>
                </a:solidFill>
              </a:rPr>
              <a:t>To give students an overview of the key steps and processes involved in designing development programmes and to introduce them to a range of key tools, approaches and skills used in by development organisations in the “Global South and North” to understand development issues and design and evaluate development programmes.</a:t>
            </a:r>
            <a:r>
              <a:rPr lang="en-GB" sz="2000" dirty="0">
                <a:solidFill>
                  <a:schemeClr val="bg1"/>
                </a:solidFill>
              </a:rPr>
              <a:t> </a:t>
            </a:r>
          </a:p>
          <a:p>
            <a:pPr marL="0" indent="0" eaLnBrk="1" fontAlgn="auto" hangingPunct="1">
              <a:spcBef>
                <a:spcPts val="600"/>
              </a:spcBef>
              <a:spcAft>
                <a:spcPts val="600"/>
              </a:spcAft>
              <a:buFont typeface="Wingdings" charset="0"/>
              <a:buNone/>
              <a:defRPr/>
            </a:pPr>
            <a:r>
              <a:rPr lang="en-US" sz="2000" b="1" dirty="0">
                <a:solidFill>
                  <a:schemeClr val="bg1"/>
                </a:solidFill>
                <a:cs typeface="Calibri"/>
              </a:rPr>
              <a:t>Learning outcomes</a:t>
            </a:r>
          </a:p>
          <a:p>
            <a:pPr>
              <a:spcBef>
                <a:spcPts val="0"/>
              </a:spcBef>
              <a:defRPr/>
            </a:pPr>
            <a:r>
              <a:rPr lang="en-GB" dirty="0">
                <a:solidFill>
                  <a:schemeClr val="bg1"/>
                </a:solidFill>
              </a:rPr>
              <a:t>To demonstrate knowledge of the key steps and processes involved in designing development programmes and consider how these can be decolonised to better contribute to global solidarity and social justice.</a:t>
            </a:r>
          </a:p>
          <a:p>
            <a:pPr>
              <a:defRPr/>
            </a:pPr>
            <a:r>
              <a:rPr lang="en-GB" dirty="0">
                <a:solidFill>
                  <a:schemeClr val="bg1"/>
                </a:solidFill>
              </a:rPr>
              <a:t>To demonstrate knowledge of a range of tools, skills and approaches used by organisations in the Global South and North to understand development issues and to design and evaluate development programmes. </a:t>
            </a:r>
          </a:p>
          <a:p>
            <a:pPr>
              <a:defRPr/>
            </a:pPr>
            <a:r>
              <a:rPr lang="en-GB" dirty="0">
                <a:solidFill>
                  <a:schemeClr val="bg1"/>
                </a:solidFill>
              </a:rPr>
              <a:t>To gain practical experience of using and applying several tools, skills and approaches.</a:t>
            </a:r>
          </a:p>
          <a:p>
            <a:pPr>
              <a:defRPr/>
            </a:pPr>
            <a:r>
              <a:rPr lang="en-GB" dirty="0">
                <a:solidFill>
                  <a:schemeClr val="bg1"/>
                </a:solidFill>
              </a:rPr>
              <a:t>To critically evaluate the strengths, weaknesses and consequences of using alternative tools, skills and approaches </a:t>
            </a:r>
          </a:p>
          <a:p>
            <a:pPr>
              <a:defRPr/>
            </a:pPr>
            <a:r>
              <a:rPr lang="en-GB" dirty="0">
                <a:solidFill>
                  <a:schemeClr val="bg1"/>
                </a:solidFill>
              </a:rPr>
              <a:t>To develop interpersonal skills of building relationships, working in teams and in presenting clear and convincing analysis.</a:t>
            </a:r>
          </a:p>
          <a:p>
            <a:pPr>
              <a:defRPr/>
            </a:pP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rgbClr val="E8E6D6"/>
        </a:solidFill>
        <a:effectLst/>
      </p:bgPr>
    </p:bg>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6FBCEF3E-55B2-7C4D-AA30-A5E96A94C982}"/>
              </a:ext>
            </a:extLst>
          </p:cNvPr>
          <p:cNvSpPr>
            <a:spLocks noGrp="1" noChangeArrowheads="1"/>
          </p:cNvSpPr>
          <p:nvPr>
            <p:ph type="title"/>
          </p:nvPr>
        </p:nvSpPr>
        <p:spPr>
          <a:xfrm>
            <a:off x="0" y="0"/>
            <a:ext cx="9144000" cy="765175"/>
          </a:xfrm>
          <a:solidFill>
            <a:schemeClr val="accent2">
              <a:lumMod val="75000"/>
              <a:alpha val="90000"/>
            </a:schemeClr>
          </a:solidFill>
          <a:ln>
            <a:noFill/>
          </a:ln>
        </p:spPr>
        <p:txBody>
          <a:bodyPr>
            <a:normAutofit fontScale="90000"/>
          </a:bodyPr>
          <a:lstStyle/>
          <a:p>
            <a:pPr eaLnBrk="1" fontAlgn="auto" hangingPunct="1">
              <a:spcAft>
                <a:spcPts val="0"/>
              </a:spcAft>
              <a:defRPr/>
            </a:pPr>
            <a:r>
              <a:rPr lang="en-GB" altLang="en-US" sz="4200" dirty="0">
                <a:solidFill>
                  <a:schemeClr val="tx1"/>
                </a:solidFill>
                <a:latin typeface="Calibri" panose="020F0502020204030204" pitchFamily="34" charset="0"/>
              </a:rPr>
              <a:t>KEY TOPICS</a:t>
            </a:r>
          </a:p>
        </p:txBody>
      </p:sp>
      <p:sp>
        <p:nvSpPr>
          <p:cNvPr id="6147" name="Rectangle 3">
            <a:extLst>
              <a:ext uri="{FF2B5EF4-FFF2-40B4-BE49-F238E27FC236}">
                <a16:creationId xmlns:a16="http://schemas.microsoft.com/office/drawing/2014/main" id="{A977AB8F-9613-5D10-D267-F185995BD9F9}"/>
              </a:ext>
            </a:extLst>
          </p:cNvPr>
          <p:cNvSpPr>
            <a:spLocks noGrp="1" noChangeArrowheads="1"/>
          </p:cNvSpPr>
          <p:nvPr>
            <p:ph idx="1"/>
          </p:nvPr>
        </p:nvSpPr>
        <p:spPr>
          <a:xfrm>
            <a:off x="323850" y="908050"/>
            <a:ext cx="8496300" cy="4895850"/>
          </a:xfrm>
        </p:spPr>
        <p:txBody>
          <a:bodyPr/>
          <a:lstStyle/>
          <a:p>
            <a:r>
              <a:rPr lang="en-GB" altLang="en-US" sz="1700" b="1">
                <a:solidFill>
                  <a:schemeClr val="bg1"/>
                </a:solidFill>
              </a:rPr>
              <a:t>Introduction: Designing and managing development programmes</a:t>
            </a:r>
            <a:br>
              <a:rPr lang="en-GB" altLang="en-US" sz="1700" b="1">
                <a:solidFill>
                  <a:schemeClr val="bg1"/>
                </a:solidFill>
              </a:rPr>
            </a:br>
            <a:r>
              <a:rPr lang="en-GB" altLang="en-US" sz="1700">
                <a:solidFill>
                  <a:schemeClr val="bg1"/>
                </a:solidFill>
              </a:rPr>
              <a:t>(Approaches: The programme cycle, adaptive programming, human-centred design)</a:t>
            </a:r>
          </a:p>
          <a:p>
            <a:r>
              <a:rPr lang="en-GB" altLang="en-US" sz="1700" b="1">
                <a:solidFill>
                  <a:schemeClr val="bg1"/>
                </a:solidFill>
              </a:rPr>
              <a:t>Understanding development issues in context</a:t>
            </a:r>
            <a:r>
              <a:rPr lang="en-GB" altLang="en-US" sz="1700">
                <a:solidFill>
                  <a:schemeClr val="bg1"/>
                </a:solidFill>
              </a:rPr>
              <a:t> </a:t>
            </a:r>
            <a:br>
              <a:rPr lang="en-GB" altLang="en-US" sz="1700">
                <a:solidFill>
                  <a:schemeClr val="bg1"/>
                </a:solidFill>
              </a:rPr>
            </a:br>
            <a:r>
              <a:rPr lang="en-GB" altLang="en-US" sz="1700">
                <a:solidFill>
                  <a:schemeClr val="bg1"/>
                </a:solidFill>
              </a:rPr>
              <a:t>(Skill: Situation analysis; Tools: evidence review, problem analysis)</a:t>
            </a:r>
          </a:p>
          <a:p>
            <a:r>
              <a:rPr lang="en-GB" altLang="en-US" sz="1700" b="1">
                <a:solidFill>
                  <a:schemeClr val="bg1"/>
                </a:solidFill>
              </a:rPr>
              <a:t>Understanding actors and relationships</a:t>
            </a:r>
            <a:r>
              <a:rPr lang="en-GB" altLang="en-US" sz="1700">
                <a:solidFill>
                  <a:schemeClr val="bg1"/>
                </a:solidFill>
              </a:rPr>
              <a:t> </a:t>
            </a:r>
            <a:br>
              <a:rPr lang="en-GB" altLang="en-US" sz="1700">
                <a:solidFill>
                  <a:schemeClr val="bg1"/>
                </a:solidFill>
              </a:rPr>
            </a:br>
            <a:r>
              <a:rPr lang="en-GB" altLang="en-US" sz="1700">
                <a:solidFill>
                  <a:schemeClr val="bg1"/>
                </a:solidFill>
              </a:rPr>
              <a:t>(Tools: stakeholder analysis, social network analysis, power analysis)</a:t>
            </a:r>
            <a:endParaRPr lang="en-GB" altLang="en-US" sz="1700" b="1">
              <a:solidFill>
                <a:schemeClr val="bg1"/>
              </a:solidFill>
            </a:endParaRPr>
          </a:p>
          <a:p>
            <a:r>
              <a:rPr lang="en-GB" altLang="en-US" sz="1700" b="1">
                <a:solidFill>
                  <a:schemeClr val="bg1"/>
                </a:solidFill>
              </a:rPr>
              <a:t>Understanding people’s needs, priorities and experiences</a:t>
            </a:r>
            <a:br>
              <a:rPr lang="en-GB" altLang="en-US" sz="1700">
                <a:solidFill>
                  <a:schemeClr val="bg1"/>
                </a:solidFill>
              </a:rPr>
            </a:br>
            <a:r>
              <a:rPr lang="en-GB" altLang="en-US" sz="1700">
                <a:solidFill>
                  <a:schemeClr val="bg1"/>
                </a:solidFill>
              </a:rPr>
              <a:t>(Approach: Participatory analysis; Tools: Various participatory tools; Skill: Facilitation)</a:t>
            </a:r>
          </a:p>
          <a:p>
            <a:r>
              <a:rPr lang="en-GB" altLang="en-US" sz="1700" b="1">
                <a:solidFill>
                  <a:schemeClr val="bg1"/>
                </a:solidFill>
              </a:rPr>
              <a:t>Envisioning change</a:t>
            </a:r>
            <a:r>
              <a:rPr lang="en-GB" altLang="en-US" sz="1700">
                <a:solidFill>
                  <a:schemeClr val="bg1"/>
                </a:solidFill>
              </a:rPr>
              <a:t> </a:t>
            </a:r>
            <a:br>
              <a:rPr lang="en-GB" altLang="en-US" sz="1700">
                <a:solidFill>
                  <a:schemeClr val="bg1"/>
                </a:solidFill>
              </a:rPr>
            </a:br>
            <a:r>
              <a:rPr lang="en-GB" altLang="en-US" sz="1700">
                <a:solidFill>
                  <a:schemeClr val="bg1"/>
                </a:solidFill>
              </a:rPr>
              <a:t>(Skill: visioning; Tools: theories of change, actor-based behavioural analysis)</a:t>
            </a:r>
          </a:p>
          <a:p>
            <a:r>
              <a:rPr lang="en-GB" altLang="en-US" sz="1700" b="1">
                <a:solidFill>
                  <a:schemeClr val="bg1"/>
                </a:solidFill>
              </a:rPr>
              <a:t>Risk analysis and management</a:t>
            </a:r>
            <a:br>
              <a:rPr lang="en-GB" altLang="en-US" sz="1700" b="1">
                <a:solidFill>
                  <a:schemeClr val="bg1"/>
                </a:solidFill>
              </a:rPr>
            </a:br>
            <a:r>
              <a:rPr lang="en-GB" altLang="en-US" sz="1700">
                <a:solidFill>
                  <a:schemeClr val="bg1"/>
                </a:solidFill>
                <a:ea typeface="MS PGothic" panose="020B0600070205080204" pitchFamily="34" charset="-128"/>
              </a:rPr>
              <a:t>(Skill: Understanding risks; Tools: Risk analysis, opportunity analysis)</a:t>
            </a:r>
            <a:endParaRPr lang="en-GB" altLang="en-US" sz="1700" b="1">
              <a:solidFill>
                <a:schemeClr val="bg1"/>
              </a:solidFill>
            </a:endParaRPr>
          </a:p>
          <a:p>
            <a:r>
              <a:rPr lang="en-GB" altLang="en-US" sz="1700" b="1">
                <a:solidFill>
                  <a:schemeClr val="bg1"/>
                </a:solidFill>
              </a:rPr>
              <a:t>Planning and justifying resources</a:t>
            </a:r>
            <a:r>
              <a:rPr lang="en-GB" altLang="en-US" sz="1700">
                <a:solidFill>
                  <a:schemeClr val="bg1"/>
                </a:solidFill>
              </a:rPr>
              <a:t> </a:t>
            </a:r>
            <a:br>
              <a:rPr lang="en-GB" altLang="en-US" sz="1700">
                <a:solidFill>
                  <a:schemeClr val="bg1"/>
                </a:solidFill>
              </a:rPr>
            </a:br>
            <a:r>
              <a:rPr lang="en-GB" altLang="en-US" sz="1700">
                <a:solidFill>
                  <a:schemeClr val="bg1"/>
                </a:solidFill>
              </a:rPr>
              <a:t>(Approach: Value for money; Skill: economic appraisal; Tools: cost-benefit analysis)</a:t>
            </a:r>
          </a:p>
          <a:p>
            <a:r>
              <a:rPr lang="en-GB" altLang="en-US" sz="1700" b="1">
                <a:solidFill>
                  <a:schemeClr val="bg1"/>
                </a:solidFill>
                <a:ea typeface="MS PGothic" panose="020B0600070205080204" pitchFamily="34" charset="-128"/>
              </a:rPr>
              <a:t>Managing for results</a:t>
            </a:r>
            <a:br>
              <a:rPr lang="en-GB" altLang="en-US" sz="1700">
                <a:solidFill>
                  <a:schemeClr val="bg1"/>
                </a:solidFill>
              </a:rPr>
            </a:br>
            <a:r>
              <a:rPr lang="en-GB" altLang="en-US" sz="1700">
                <a:solidFill>
                  <a:schemeClr val="bg1"/>
                </a:solidFill>
              </a:rPr>
              <a:t>(Approach: results-based management, Tools: logical frameworks)</a:t>
            </a:r>
          </a:p>
          <a:p>
            <a:r>
              <a:rPr lang="en-GB" altLang="en-US" sz="1700" b="1">
                <a:solidFill>
                  <a:schemeClr val="bg1"/>
                </a:solidFill>
              </a:rPr>
              <a:t>Monitoring and evaluating change</a:t>
            </a:r>
            <a:br>
              <a:rPr lang="en-GB" altLang="en-US" sz="1700">
                <a:solidFill>
                  <a:schemeClr val="bg1"/>
                </a:solidFill>
              </a:rPr>
            </a:br>
            <a:r>
              <a:rPr lang="en-GB" altLang="en-US" sz="1700">
                <a:solidFill>
                  <a:schemeClr val="bg1"/>
                </a:solidFill>
              </a:rPr>
              <a:t>(Approaches: impact evaluations, outcome mapping, most significant change)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147">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1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rgbClr val="E8E6D6"/>
        </a:solidFill>
        <a:effectLst/>
      </p:bgPr>
    </p:bg>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6FBCEF3E-55B2-7C4D-AA30-A5E96A94C982}"/>
              </a:ext>
            </a:extLst>
          </p:cNvPr>
          <p:cNvSpPr>
            <a:spLocks noGrp="1" noChangeArrowheads="1"/>
          </p:cNvSpPr>
          <p:nvPr>
            <p:ph type="title"/>
          </p:nvPr>
        </p:nvSpPr>
        <p:spPr>
          <a:xfrm>
            <a:off x="0" y="0"/>
            <a:ext cx="9144000" cy="1116013"/>
          </a:xfrm>
          <a:solidFill>
            <a:schemeClr val="accent2">
              <a:lumMod val="75000"/>
              <a:alpha val="90000"/>
            </a:schemeClr>
          </a:solidFill>
          <a:ln>
            <a:noFill/>
          </a:ln>
        </p:spPr>
        <p:txBody>
          <a:bodyPr/>
          <a:lstStyle/>
          <a:p>
            <a:pPr eaLnBrk="1" fontAlgn="auto" hangingPunct="1">
              <a:spcAft>
                <a:spcPts val="0"/>
              </a:spcAft>
              <a:defRPr/>
            </a:pPr>
            <a:r>
              <a:rPr lang="en-GB" altLang="en-US" sz="4200" dirty="0">
                <a:solidFill>
                  <a:schemeClr val="tx1"/>
                </a:solidFill>
                <a:latin typeface="Calibri" panose="020F0502020204030204" pitchFamily="34" charset="0"/>
              </a:rPr>
              <a:t>LEARNING METHODS</a:t>
            </a:r>
          </a:p>
        </p:txBody>
      </p:sp>
      <p:sp>
        <p:nvSpPr>
          <p:cNvPr id="6147" name="Rectangle 3">
            <a:extLst>
              <a:ext uri="{FF2B5EF4-FFF2-40B4-BE49-F238E27FC236}">
                <a16:creationId xmlns:a16="http://schemas.microsoft.com/office/drawing/2014/main" id="{AAF12901-4E46-E74A-B508-993DF1F4A51D}"/>
              </a:ext>
            </a:extLst>
          </p:cNvPr>
          <p:cNvSpPr>
            <a:spLocks noGrp="1" noChangeArrowheads="1"/>
          </p:cNvSpPr>
          <p:nvPr>
            <p:ph idx="1"/>
          </p:nvPr>
        </p:nvSpPr>
        <p:spPr>
          <a:xfrm>
            <a:off x="215900" y="1268413"/>
            <a:ext cx="8748713" cy="5302250"/>
          </a:xfrm>
        </p:spPr>
        <p:txBody>
          <a:bodyPr/>
          <a:lstStyle/>
          <a:p>
            <a:pPr eaLnBrk="1" hangingPunct="1">
              <a:defRPr/>
            </a:pPr>
            <a:r>
              <a:rPr lang="en-GB" altLang="en-US" b="1" dirty="0">
                <a:solidFill>
                  <a:schemeClr val="bg1"/>
                </a:solidFill>
              </a:rPr>
              <a:t>Weekly 3-hour interactive workshop (weeks 1-10)</a:t>
            </a:r>
          </a:p>
          <a:p>
            <a:pPr lvl="1" eaLnBrk="1" hangingPunct="1">
              <a:defRPr/>
            </a:pPr>
            <a:r>
              <a:rPr lang="en-GB" altLang="en-US" sz="1800" dirty="0">
                <a:solidFill>
                  <a:schemeClr val="bg1"/>
                </a:solidFill>
              </a:rPr>
              <a:t>Students will work on a particular development issue and context during the term</a:t>
            </a:r>
          </a:p>
          <a:p>
            <a:pPr lvl="1" eaLnBrk="1" hangingPunct="1">
              <a:defRPr/>
            </a:pPr>
            <a:r>
              <a:rPr lang="en-GB" altLang="en-US" sz="1800" dirty="0">
                <a:solidFill>
                  <a:schemeClr val="bg1"/>
                </a:solidFill>
              </a:rPr>
              <a:t>They will work in teams of 4-6 people to prepare a weekly group task applying a key tool or skill to analyse and design a development project</a:t>
            </a:r>
          </a:p>
          <a:p>
            <a:pPr lvl="1" eaLnBrk="1" hangingPunct="1">
              <a:defRPr/>
            </a:pPr>
            <a:r>
              <a:rPr lang="en-GB" altLang="en-US" sz="1800" dirty="0">
                <a:solidFill>
                  <a:schemeClr val="bg1"/>
                </a:solidFill>
              </a:rPr>
              <a:t>Each workshop will start with two student presentations of the week’s task</a:t>
            </a:r>
          </a:p>
          <a:p>
            <a:pPr lvl="1" eaLnBrk="1" hangingPunct="1">
              <a:defRPr/>
            </a:pPr>
            <a:r>
              <a:rPr lang="en-GB" altLang="en-US" sz="1800" dirty="0">
                <a:solidFill>
                  <a:schemeClr val="bg1"/>
                </a:solidFill>
              </a:rPr>
              <a:t>We will then have a plenary discussion about the tool / skill, discussing how it is used, its strengths, weaknesses and alternatives </a:t>
            </a:r>
          </a:p>
          <a:p>
            <a:pPr lvl="1" eaLnBrk="1" hangingPunct="1">
              <a:defRPr/>
            </a:pPr>
            <a:r>
              <a:rPr lang="en-GB" altLang="en-US" sz="1800" dirty="0">
                <a:solidFill>
                  <a:schemeClr val="bg1"/>
                </a:solidFill>
              </a:rPr>
              <a:t>The tutor will then give a mini-lecture to introduce the next tool / skill</a:t>
            </a:r>
          </a:p>
          <a:p>
            <a:pPr lvl="1" eaLnBrk="1" hangingPunct="1">
              <a:defRPr/>
            </a:pPr>
            <a:r>
              <a:rPr lang="en-GB" altLang="en-US" sz="1800" dirty="0">
                <a:solidFill>
                  <a:schemeClr val="bg1"/>
                </a:solidFill>
              </a:rPr>
              <a:t>This will followed by an interactive group exercise in class</a:t>
            </a:r>
          </a:p>
          <a:p>
            <a:pPr lvl="1" eaLnBrk="1" hangingPunct="1">
              <a:defRPr/>
            </a:pPr>
            <a:r>
              <a:rPr lang="en-GB" altLang="en-US" sz="1800" dirty="0">
                <a:solidFill>
                  <a:schemeClr val="bg1"/>
                </a:solidFill>
              </a:rPr>
              <a:t>Finally, we will discuss the group task for the following week</a:t>
            </a:r>
          </a:p>
          <a:p>
            <a:pPr marL="0" indent="0" eaLnBrk="1" hangingPunct="1">
              <a:buFont typeface="Arial" panose="020B0604020202020204" pitchFamily="34" charset="0"/>
              <a:buNone/>
              <a:defRPr/>
            </a:pPr>
            <a:br>
              <a:rPr lang="en-GB" altLang="en-US" sz="800" b="1" dirty="0">
                <a:solidFill>
                  <a:schemeClr val="bg1"/>
                </a:solidFill>
              </a:rPr>
            </a:br>
            <a:r>
              <a:rPr lang="en-GB" altLang="en-US" dirty="0">
                <a:solidFill>
                  <a:schemeClr val="bg1"/>
                </a:solidFill>
              </a:rPr>
              <a:t>This </a:t>
            </a:r>
            <a:r>
              <a:rPr lang="en-GB" altLang="en-US" b="1" dirty="0">
                <a:solidFill>
                  <a:schemeClr val="bg1"/>
                </a:solidFill>
              </a:rPr>
              <a:t>course is designed to develop both practical skills and applied critical analysis through ‘learning-by-doing’</a:t>
            </a:r>
            <a:r>
              <a:rPr lang="en-GB" altLang="en-US" dirty="0">
                <a:solidFill>
                  <a:schemeClr val="bg1"/>
                </a:solidFill>
              </a:rPr>
              <a:t>. Many of the tools and approaches used in the mainstream development sector are Western-centric and problematic. However, this module will ensure that you understand how and why they are used, that you are able to use them and also to evaluate their strengths, weaknesses and consequences and suggest alternatives. </a:t>
            </a:r>
            <a:endParaRPr lang="en-GB" altLang="en-US"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4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14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14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14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14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47">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1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bg>
      <p:bgPr>
        <a:solidFill>
          <a:srgbClr val="E8E6D6"/>
        </a:solidFill>
        <a:effectLst/>
      </p:bgPr>
    </p:bg>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6FBCEF3E-55B2-7C4D-AA30-A5E96A94C982}"/>
              </a:ext>
            </a:extLst>
          </p:cNvPr>
          <p:cNvSpPr>
            <a:spLocks noGrp="1" noChangeArrowheads="1"/>
          </p:cNvSpPr>
          <p:nvPr>
            <p:ph type="title"/>
          </p:nvPr>
        </p:nvSpPr>
        <p:spPr>
          <a:xfrm>
            <a:off x="0" y="0"/>
            <a:ext cx="9144000" cy="1116013"/>
          </a:xfrm>
          <a:solidFill>
            <a:schemeClr val="accent2">
              <a:lumMod val="75000"/>
              <a:alpha val="90000"/>
            </a:schemeClr>
          </a:solidFill>
          <a:ln>
            <a:noFill/>
          </a:ln>
        </p:spPr>
        <p:txBody>
          <a:bodyPr/>
          <a:lstStyle/>
          <a:p>
            <a:pPr eaLnBrk="1" fontAlgn="auto" hangingPunct="1">
              <a:spcAft>
                <a:spcPts val="0"/>
              </a:spcAft>
              <a:defRPr/>
            </a:pPr>
            <a:r>
              <a:rPr lang="en-GB" altLang="en-US" sz="4200" dirty="0">
                <a:solidFill>
                  <a:schemeClr val="tx1"/>
                </a:solidFill>
                <a:latin typeface="Calibri" panose="020F0502020204030204" pitchFamily="34" charset="0"/>
              </a:rPr>
              <a:t>MODULE ASSESSMENT</a:t>
            </a:r>
          </a:p>
        </p:txBody>
      </p:sp>
      <p:sp>
        <p:nvSpPr>
          <p:cNvPr id="6147" name="Rectangle 3">
            <a:extLst>
              <a:ext uri="{FF2B5EF4-FFF2-40B4-BE49-F238E27FC236}">
                <a16:creationId xmlns:a16="http://schemas.microsoft.com/office/drawing/2014/main" id="{20DA70F6-23FE-AFAD-D692-E4A89D3EF1D7}"/>
              </a:ext>
            </a:extLst>
          </p:cNvPr>
          <p:cNvSpPr>
            <a:spLocks noGrp="1" noChangeArrowheads="1"/>
          </p:cNvSpPr>
          <p:nvPr>
            <p:ph idx="1"/>
          </p:nvPr>
        </p:nvSpPr>
        <p:spPr>
          <a:xfrm>
            <a:off x="323850" y="1557338"/>
            <a:ext cx="8496300" cy="5300662"/>
          </a:xfrm>
        </p:spPr>
        <p:txBody>
          <a:bodyPr/>
          <a:lstStyle/>
          <a:p>
            <a:pPr marL="0" indent="0" eaLnBrk="1" hangingPunct="1">
              <a:buFont typeface="Wingdings" pitchFamily="2" charset="2"/>
              <a:buNone/>
            </a:pPr>
            <a:r>
              <a:rPr lang="en-GB" altLang="en-US" sz="2000" dirty="0">
                <a:solidFill>
                  <a:schemeClr val="bg1"/>
                </a:solidFill>
              </a:rPr>
              <a:t>The assessment for this module consists of two elements:</a:t>
            </a:r>
            <a:endParaRPr lang="en-GB" altLang="en-US" sz="2000" b="1" dirty="0">
              <a:solidFill>
                <a:schemeClr val="bg1"/>
              </a:solidFill>
            </a:endParaRPr>
          </a:p>
          <a:p>
            <a:pPr marL="0" indent="0" eaLnBrk="1" hangingPunct="1"/>
            <a:r>
              <a:rPr lang="en-GB" altLang="en-US" sz="2000" b="1" dirty="0">
                <a:solidFill>
                  <a:schemeClr val="bg1"/>
                </a:solidFill>
              </a:rPr>
              <a:t> A Take Away Paper (TAP)</a:t>
            </a:r>
            <a:r>
              <a:rPr lang="en-GB" altLang="en-US" sz="2000" dirty="0">
                <a:solidFill>
                  <a:schemeClr val="bg1"/>
                </a:solidFill>
              </a:rPr>
              <a:t>, worth 80% of the total mark. You are given 48 hours to prepare and return your answer to an unseen exam paper.  You will be allowed to use notes, books and online sources in preparing your answer. This assessment is designed to be as close as possible to a ‘real’ work situation and past students have responded well to this assessment mode. The TAP will be scheduled for the end of term 2 (usually the week after term).</a:t>
            </a:r>
            <a:endParaRPr lang="en-GB" altLang="en-US" sz="2000" b="1" dirty="0">
              <a:solidFill>
                <a:schemeClr val="bg1"/>
              </a:solidFill>
            </a:endParaRPr>
          </a:p>
          <a:p>
            <a:pPr marL="0" indent="0" eaLnBrk="1" hangingPunct="1"/>
            <a:r>
              <a:rPr lang="en-GB" altLang="en-US" sz="2000" b="1" dirty="0">
                <a:solidFill>
                  <a:schemeClr val="bg1"/>
                </a:solidFill>
              </a:rPr>
              <a:t> A Group Presentation,</a:t>
            </a:r>
            <a:r>
              <a:rPr lang="en-GB" altLang="en-US" sz="2000" dirty="0">
                <a:solidFill>
                  <a:schemeClr val="bg1"/>
                </a:solidFill>
              </a:rPr>
              <a:t> worth 20% of the mark.  You will make a presentation based on collective work by the group to apply and critique one of the tools or approaches covered during the course. Both the content and your presentation skills will be assessed. This will be scheduled for week 11 of term 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solidFill>
          <a:srgbClr val="E8E6D6"/>
        </a:solidFill>
        <a:effectLst/>
      </p:bgPr>
    </p:bg>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A1B30CB5-9BB2-2047-91E4-56466F433747}"/>
              </a:ext>
            </a:extLst>
          </p:cNvPr>
          <p:cNvSpPr>
            <a:spLocks noGrp="1" noChangeArrowheads="1"/>
          </p:cNvSpPr>
          <p:nvPr>
            <p:ph type="title"/>
          </p:nvPr>
        </p:nvSpPr>
        <p:spPr>
          <a:xfrm>
            <a:off x="0" y="0"/>
            <a:ext cx="9144000" cy="1116013"/>
          </a:xfrm>
          <a:solidFill>
            <a:schemeClr val="accent2">
              <a:lumMod val="75000"/>
              <a:alpha val="90000"/>
            </a:schemeClr>
          </a:solidFill>
          <a:ln>
            <a:noFill/>
          </a:ln>
        </p:spPr>
        <p:txBody>
          <a:bodyPr/>
          <a:lstStyle/>
          <a:p>
            <a:pPr eaLnBrk="1" fontAlgn="auto" hangingPunct="1">
              <a:spcAft>
                <a:spcPts val="0"/>
              </a:spcAft>
              <a:defRPr/>
            </a:pPr>
            <a:r>
              <a:rPr lang="en-GB" altLang="en-US" sz="4200" dirty="0">
                <a:solidFill>
                  <a:schemeClr val="tx1"/>
                </a:solidFill>
                <a:latin typeface="Calibri" panose="020F0502020204030204" pitchFamily="34" charset="0"/>
              </a:rPr>
              <a:t>Comments FROM THE CONVENORS</a:t>
            </a:r>
          </a:p>
        </p:txBody>
      </p:sp>
      <p:sp>
        <p:nvSpPr>
          <p:cNvPr id="6147" name="Rectangle 3">
            <a:extLst>
              <a:ext uri="{FF2B5EF4-FFF2-40B4-BE49-F238E27FC236}">
                <a16:creationId xmlns:a16="http://schemas.microsoft.com/office/drawing/2014/main" id="{91226A62-DBD2-2BFA-ABCE-213FD683D844}"/>
              </a:ext>
            </a:extLst>
          </p:cNvPr>
          <p:cNvSpPr>
            <a:spLocks noGrp="1" noChangeArrowheads="1"/>
          </p:cNvSpPr>
          <p:nvPr>
            <p:ph idx="1"/>
          </p:nvPr>
        </p:nvSpPr>
        <p:spPr>
          <a:xfrm>
            <a:off x="312738" y="1341438"/>
            <a:ext cx="8518525" cy="4175125"/>
          </a:xfrm>
        </p:spPr>
        <p:txBody>
          <a:bodyPr/>
          <a:lstStyle/>
          <a:p>
            <a:pPr marL="0" indent="0" eaLnBrk="1" hangingPunct="1">
              <a:buFont typeface="Wingdings" pitchFamily="2" charset="2"/>
              <a:buNone/>
            </a:pPr>
            <a:r>
              <a:rPr lang="en-GB" altLang="ja-JP" sz="2000" i="1" dirty="0">
                <a:solidFill>
                  <a:schemeClr val="bg1"/>
                </a:solidFill>
              </a:rPr>
              <a:t>“</a:t>
            </a:r>
            <a:r>
              <a:rPr lang="en-US" altLang="ja-JP" sz="2000" i="1" dirty="0">
                <a:solidFill>
                  <a:schemeClr val="bg1"/>
                </a:solidFill>
              </a:rPr>
              <a:t>This module takes a 'hands on' approach and will allow students to develop and apply tools, skills and approaches which are widely used in the development sector, but also in the public policy, private and voluntary sectors. </a:t>
            </a:r>
          </a:p>
          <a:p>
            <a:pPr marL="0" indent="0" eaLnBrk="1" hangingPunct="1">
              <a:buFont typeface="Wingdings" pitchFamily="2" charset="2"/>
              <a:buNone/>
            </a:pPr>
            <a:r>
              <a:rPr lang="en-US" altLang="en-US" sz="2000" i="1" dirty="0">
                <a:solidFill>
                  <a:schemeClr val="bg1"/>
                </a:solidFill>
              </a:rPr>
              <a:t>The primary focus of this course is to ensure that students understand when, where and how these tools and skills are used in the development world and are able to use and apply them themselves. You will therefore mainly ‘learn by doing’, mostly through team work, which most students find stimulating and enjoyable.” Lyndsay McLean</a:t>
            </a:r>
          </a:p>
          <a:p>
            <a:pPr marL="0" indent="0" eaLnBrk="1" hangingPunct="1">
              <a:buFont typeface="Wingdings" pitchFamily="2" charset="2"/>
              <a:buNone/>
            </a:pPr>
            <a:endParaRPr lang="en-US" altLang="en-US" sz="2000" i="1" dirty="0">
              <a:solidFill>
                <a:schemeClr val="bg1"/>
              </a:solidFill>
            </a:endParaRPr>
          </a:p>
          <a:p>
            <a:pPr marL="0" indent="0" eaLnBrk="1" hangingPunct="1">
              <a:buFont typeface="Wingdings" pitchFamily="2" charset="2"/>
              <a:buNone/>
            </a:pPr>
            <a:r>
              <a:rPr lang="en-US" altLang="en-US" sz="2000" i="1" dirty="0">
                <a:solidFill>
                  <a:schemeClr val="bg1"/>
                </a:solidFill>
              </a:rPr>
              <a:t>“I will share examples from my own experiences of working in the international development sector, both in South Africa and the UK, over the last two decades. We will engage critically with a range of examples including your own practical experience and academic and policy documents to understand the strengths and limitations of different tools and approaches that are frequently used in the development sector.” Beth Mills</a:t>
            </a:r>
            <a:endParaRPr lang="en-GB" altLang="en-US" dirty="0">
              <a:solidFill>
                <a:schemeClr val="bg1"/>
              </a:solidFill>
              <a:latin typeface="Calibri" panose="020F0502020204030204" pitchFamily="34" charset="0"/>
            </a:endParaRPr>
          </a:p>
          <a:p>
            <a:pPr marL="0" indent="0" eaLnBrk="1" hangingPunct="1">
              <a:lnSpc>
                <a:spcPct val="90000"/>
              </a:lnSpc>
            </a:pPr>
            <a:endParaRPr lang="en-GB" altLang="en-US" dirty="0">
              <a:solidFill>
                <a:schemeClr val="bg1"/>
              </a:solidFill>
              <a:latin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solidFill>
          <a:srgbClr val="E8E6D6"/>
        </a:solidFill>
        <a:effectLst/>
      </p:bgPr>
    </p:bg>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6FBCEF3E-55B2-7C4D-AA30-A5E96A94C982}"/>
              </a:ext>
            </a:extLst>
          </p:cNvPr>
          <p:cNvSpPr>
            <a:spLocks noGrp="1" noChangeArrowheads="1"/>
          </p:cNvSpPr>
          <p:nvPr>
            <p:ph type="title"/>
          </p:nvPr>
        </p:nvSpPr>
        <p:spPr>
          <a:xfrm>
            <a:off x="0" y="0"/>
            <a:ext cx="9144000" cy="1116013"/>
          </a:xfrm>
          <a:solidFill>
            <a:schemeClr val="accent2">
              <a:lumMod val="75000"/>
              <a:alpha val="90000"/>
            </a:schemeClr>
          </a:solidFill>
          <a:ln>
            <a:noFill/>
          </a:ln>
        </p:spPr>
        <p:txBody>
          <a:bodyPr>
            <a:normAutofit fontScale="90000"/>
          </a:bodyPr>
          <a:lstStyle/>
          <a:p>
            <a:pPr eaLnBrk="1" fontAlgn="auto" hangingPunct="1">
              <a:spcAft>
                <a:spcPts val="0"/>
              </a:spcAft>
              <a:defRPr/>
            </a:pPr>
            <a:r>
              <a:rPr lang="en-GB" altLang="en-US" sz="4200" dirty="0">
                <a:solidFill>
                  <a:schemeClr val="tx1"/>
                </a:solidFill>
                <a:latin typeface="Calibri" panose="020F0502020204030204" pitchFamily="34" charset="0"/>
              </a:rPr>
              <a:t>Feedback from A previous student</a:t>
            </a:r>
          </a:p>
        </p:txBody>
      </p:sp>
      <p:sp>
        <p:nvSpPr>
          <p:cNvPr id="6147" name="Rectangle 3">
            <a:extLst>
              <a:ext uri="{FF2B5EF4-FFF2-40B4-BE49-F238E27FC236}">
                <a16:creationId xmlns:a16="http://schemas.microsoft.com/office/drawing/2014/main" id="{A341ED17-60B0-EA47-BCDB-6CB037510F85}"/>
              </a:ext>
            </a:extLst>
          </p:cNvPr>
          <p:cNvSpPr>
            <a:spLocks noGrp="1" noChangeArrowheads="1"/>
          </p:cNvSpPr>
          <p:nvPr>
            <p:ph idx="1"/>
          </p:nvPr>
        </p:nvSpPr>
        <p:spPr>
          <a:xfrm>
            <a:off x="323850" y="1557338"/>
            <a:ext cx="8496300" cy="5300662"/>
          </a:xfrm>
        </p:spPr>
        <p:txBody>
          <a:bodyPr rtlCol="0">
            <a:normAutofit/>
          </a:bodyPr>
          <a:lstStyle/>
          <a:p>
            <a:pPr marL="0" indent="0" eaLnBrk="1" fontAlgn="auto" hangingPunct="1">
              <a:spcBef>
                <a:spcPts val="1200"/>
              </a:spcBef>
              <a:spcAft>
                <a:spcPts val="600"/>
              </a:spcAft>
              <a:buClr>
                <a:srgbClr val="7A7901"/>
              </a:buClr>
              <a:buFont typeface="Wingdings" pitchFamily="2" charset="2"/>
              <a:buNone/>
              <a:defRPr/>
            </a:pPr>
            <a:r>
              <a:rPr lang="en-US" altLang="en-US" sz="2000" dirty="0">
                <a:solidFill>
                  <a:schemeClr val="bg1"/>
                </a:solidFill>
                <a:latin typeface="+mj-lt"/>
              </a:rPr>
              <a:t>“</a:t>
            </a:r>
            <a:r>
              <a:rPr lang="en-US" altLang="ja-JP" sz="2000" i="1" dirty="0">
                <a:solidFill>
                  <a:schemeClr val="bg1"/>
                </a:solidFill>
                <a:latin typeface="+mj-lt"/>
              </a:rPr>
              <a:t>I just started working on a project with a business led charity working with green initiatives across the UK…. I joined as Intern on a new project looking to make corporation</a:t>
            </a:r>
            <a:r>
              <a:rPr lang="en-US" altLang="en-US" sz="2000" i="1" dirty="0">
                <a:solidFill>
                  <a:schemeClr val="bg1"/>
                </a:solidFill>
                <a:latin typeface="+mj-lt"/>
              </a:rPr>
              <a:t>’</a:t>
            </a:r>
            <a:r>
              <a:rPr lang="en-US" altLang="ja-JP" sz="2000" i="1" dirty="0">
                <a:solidFill>
                  <a:schemeClr val="bg1"/>
                </a:solidFill>
                <a:latin typeface="+mj-lt"/>
              </a:rPr>
              <a:t>s car parking essentially 'carbon neutral</a:t>
            </a:r>
            <a:r>
              <a:rPr lang="en-US" altLang="en-US" sz="2000" i="1" dirty="0">
                <a:solidFill>
                  <a:schemeClr val="bg1"/>
                </a:solidFill>
                <a:latin typeface="+mj-lt"/>
              </a:rPr>
              <a:t>’</a:t>
            </a:r>
            <a:r>
              <a:rPr lang="en-US" altLang="ja-JP" sz="2000" i="1" dirty="0">
                <a:solidFill>
                  <a:schemeClr val="bg1"/>
                </a:solidFill>
                <a:latin typeface="+mj-lt"/>
              </a:rPr>
              <a:t>… I have assumed a role where I essentially co-ordinate the project, keeping in touch with relevant members, designing timelines and plans for the project…</a:t>
            </a:r>
          </a:p>
          <a:p>
            <a:pPr marL="0" indent="0" eaLnBrk="1" fontAlgn="auto" hangingPunct="1">
              <a:spcBef>
                <a:spcPts val="1200"/>
              </a:spcBef>
              <a:spcAft>
                <a:spcPts val="600"/>
              </a:spcAft>
              <a:buClr>
                <a:srgbClr val="7A7901"/>
              </a:buClr>
              <a:buFont typeface="Wingdings" pitchFamily="2" charset="2"/>
              <a:buNone/>
              <a:defRPr/>
            </a:pPr>
            <a:r>
              <a:rPr lang="en-US" altLang="en-US" sz="2000" i="1" dirty="0">
                <a:solidFill>
                  <a:schemeClr val="bg1"/>
                </a:solidFill>
                <a:latin typeface="+mj-lt"/>
              </a:rPr>
              <a:t>The skills I learnt in the Development Tools and Skills course have been very useful here. Coming into the project understanding the project lifecycle has meant I was already familiar with many of the documents being thrown around and where the project was and what needed to happen. While of course nothing can really prepare you for the complexities of dealing with a real project, knowing some basics and being familiar with some of the processes helps to keep your head above water. This was a unique course in the fact that it covered very practical experiences that have a direct translation into work you will take up outside of your degree. I would really recommend it to students who are yet undecided.. “					</a:t>
            </a:r>
            <a:br>
              <a:rPr lang="en-US" altLang="en-US" sz="2000" i="1" dirty="0">
                <a:solidFill>
                  <a:schemeClr val="bg1"/>
                </a:solidFill>
                <a:latin typeface="+mj-lt"/>
              </a:rPr>
            </a:br>
            <a:r>
              <a:rPr lang="en-US" altLang="en-US" sz="2000" i="1" dirty="0">
                <a:solidFill>
                  <a:schemeClr val="bg1"/>
                </a:solidFill>
                <a:latin typeface="+mj-lt"/>
              </a:rPr>
              <a:t>							</a:t>
            </a:r>
            <a:r>
              <a:rPr lang="en-US" altLang="en-US" sz="2000" dirty="0">
                <a:solidFill>
                  <a:schemeClr val="bg1"/>
                </a:solidFill>
                <a:latin typeface="+mj-lt"/>
              </a:rPr>
              <a:t>(Oliver </a:t>
            </a:r>
            <a:r>
              <a:rPr lang="en-US" altLang="en-US" sz="2000" dirty="0" err="1">
                <a:solidFill>
                  <a:schemeClr val="bg1"/>
                </a:solidFill>
                <a:latin typeface="+mj-lt"/>
              </a:rPr>
              <a:t>Fryatt</a:t>
            </a:r>
            <a:r>
              <a:rPr lang="en-US" altLang="en-US" sz="2000" dirty="0">
                <a:solidFill>
                  <a:schemeClr val="bg1"/>
                </a:solidFill>
                <a:latin typeface="+mj-lt"/>
              </a:rPr>
              <a:t>)</a:t>
            </a:r>
            <a:endParaRPr lang="en-GB" altLang="ja-JP" sz="2000" dirty="0">
              <a:solidFill>
                <a:schemeClr val="bg1"/>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theme/theme1.xml><?xml version="1.0" encoding="utf-8"?>
<a:theme xmlns:a="http://schemas.openxmlformats.org/drawingml/2006/main" name="Parcel">
  <a:themeElements>
    <a:clrScheme name="Parcel">
      <a:dk1>
        <a:srgbClr val="000000"/>
      </a:dk1>
      <a:lt1>
        <a:srgbClr val="FFFFFF"/>
      </a:lt1>
      <a:dk2>
        <a:srgbClr val="635D4D"/>
      </a:dk2>
      <a:lt2>
        <a:srgbClr val="D8D6BA"/>
      </a:lt2>
      <a:accent1>
        <a:srgbClr val="9CBEBD"/>
      </a:accent1>
      <a:accent2>
        <a:srgbClr val="D2CB6C"/>
      </a:accent2>
      <a:accent3>
        <a:srgbClr val="9D9A93"/>
      </a:accent3>
      <a:accent4>
        <a:srgbClr val="C89F5D"/>
      </a:accent4>
      <a:accent5>
        <a:srgbClr val="A9A57C"/>
      </a:accent5>
      <a:accent6>
        <a:srgbClr val="95A39D"/>
      </a:accent6>
      <a:hlink>
        <a:srgbClr val="D25814"/>
      </a:hlink>
      <a:folHlink>
        <a:srgbClr val="849A0A"/>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0BDC4BB7-8AF9-46FD-8C32-AB93AC9C41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{73F23963-02FC-574E-838C-7667F1BB9489}tf10001120</Template>
  <TotalTime>1041</TotalTime>
  <Words>1285</Words>
  <Application>Microsoft Macintosh PowerPoint</Application>
  <PresentationFormat>On-screen Show (4:3)</PresentationFormat>
  <Paragraphs>47</Paragraphs>
  <Slides>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Verdana</vt:lpstr>
      <vt:lpstr>MS PGothic</vt:lpstr>
      <vt:lpstr>Arial</vt:lpstr>
      <vt:lpstr>Gill Sans MT</vt:lpstr>
      <vt:lpstr>Calibri</vt:lpstr>
      <vt:lpstr>Wingdings</vt:lpstr>
      <vt:lpstr>HGｺﾞｼｯｸE</vt:lpstr>
      <vt:lpstr>Parcel</vt:lpstr>
      <vt:lpstr>Development Tools and Skills</vt:lpstr>
      <vt:lpstr>Feedback from A previous student</vt:lpstr>
      <vt:lpstr>Aim and learning outcomes</vt:lpstr>
      <vt:lpstr>KEY TOPICS</vt:lpstr>
      <vt:lpstr>LEARNING METHODS</vt:lpstr>
      <vt:lpstr>MODULE ASSESSMENT</vt:lpstr>
      <vt:lpstr>Comments FROM THE CONVENORS</vt:lpstr>
      <vt:lpstr>Feedback from A previous student</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Ritual, Performance, Spectacle</dc:title>
  <dc:creator>staff</dc:creator>
  <cp:lastModifiedBy>Elizabeth Mills</cp:lastModifiedBy>
  <cp:revision>130</cp:revision>
  <cp:lastPrinted>2011-01-10T00:45:24Z</cp:lastPrinted>
  <dcterms:created xsi:type="dcterms:W3CDTF">2012-04-20T11:38:54Z</dcterms:created>
  <dcterms:modified xsi:type="dcterms:W3CDTF">2024-02-01T15:18:52Z</dcterms:modified>
</cp:coreProperties>
</file>