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3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545DCF-1C31-40AF-9D8C-EFDDA56284F8}" v="4" dt="2025-02-14T17:18:16.2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1F5536-2756-41B7-9FB2-4D8EFDF0D992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99C67DA-ED7D-42A3-97E3-EDEDC67964EF}">
      <dgm:prSet/>
      <dgm:spPr/>
      <dgm:t>
        <a:bodyPr/>
        <a:lstStyle/>
        <a:p>
          <a:r>
            <a:rPr lang="en-GB" dirty="0"/>
            <a:t>Topic 1: Discoursing critical hope on health and wellbeing</a:t>
          </a:r>
          <a:endParaRPr lang="en-US" dirty="0"/>
        </a:p>
      </dgm:t>
    </dgm:pt>
    <dgm:pt modelId="{3319CB80-8148-4F46-A989-338F3358CB24}" type="parTrans" cxnId="{C840E820-307A-4D2E-8D6C-11CFD7C62F34}">
      <dgm:prSet/>
      <dgm:spPr/>
      <dgm:t>
        <a:bodyPr/>
        <a:lstStyle/>
        <a:p>
          <a:endParaRPr lang="en-US"/>
        </a:p>
      </dgm:t>
    </dgm:pt>
    <dgm:pt modelId="{AC2B48FA-E96A-4E0E-803F-6AA5F4266326}" type="sibTrans" cxnId="{C840E820-307A-4D2E-8D6C-11CFD7C62F34}">
      <dgm:prSet/>
      <dgm:spPr/>
      <dgm:t>
        <a:bodyPr/>
        <a:lstStyle/>
        <a:p>
          <a:endParaRPr lang="en-US"/>
        </a:p>
      </dgm:t>
    </dgm:pt>
    <dgm:pt modelId="{F43B5896-0DF3-411C-9099-606E428BDE99}">
      <dgm:prSet/>
      <dgm:spPr/>
      <dgm:t>
        <a:bodyPr/>
        <a:lstStyle/>
        <a:p>
          <a:r>
            <a:rPr lang="en-GB"/>
            <a:t>Topic 2: Coloniality and health: Infectious diseases and beyond</a:t>
          </a:r>
          <a:endParaRPr lang="en-US"/>
        </a:p>
      </dgm:t>
    </dgm:pt>
    <dgm:pt modelId="{87EFCC0D-F95C-4588-B73E-A1FE0CF52C28}" type="parTrans" cxnId="{826B0807-9EE4-45E2-B791-E33533573832}">
      <dgm:prSet/>
      <dgm:spPr/>
      <dgm:t>
        <a:bodyPr/>
        <a:lstStyle/>
        <a:p>
          <a:endParaRPr lang="en-US"/>
        </a:p>
      </dgm:t>
    </dgm:pt>
    <dgm:pt modelId="{AF45FBDD-8C01-4A5F-A2C5-DEB2CF334FF8}" type="sibTrans" cxnId="{826B0807-9EE4-45E2-B791-E33533573832}">
      <dgm:prSet/>
      <dgm:spPr/>
      <dgm:t>
        <a:bodyPr/>
        <a:lstStyle/>
        <a:p>
          <a:endParaRPr lang="en-US"/>
        </a:p>
      </dgm:t>
    </dgm:pt>
    <dgm:pt modelId="{15FFC33C-7DA6-4124-8713-F19DC796075A}">
      <dgm:prSet/>
      <dgm:spPr/>
      <dgm:t>
        <a:bodyPr/>
        <a:lstStyle/>
        <a:p>
          <a:r>
            <a:rPr lang="en-GB"/>
            <a:t>Topic 3: Pandemics, epidemics and the pathocene: Victories and losses</a:t>
          </a:r>
          <a:endParaRPr lang="en-US"/>
        </a:p>
      </dgm:t>
    </dgm:pt>
    <dgm:pt modelId="{B0E14EE8-5F03-4344-9ABE-19AFEB1DCC7D}" type="parTrans" cxnId="{138944AD-AE76-4EBF-A0A8-3087ED6B39C7}">
      <dgm:prSet/>
      <dgm:spPr/>
      <dgm:t>
        <a:bodyPr/>
        <a:lstStyle/>
        <a:p>
          <a:endParaRPr lang="en-US"/>
        </a:p>
      </dgm:t>
    </dgm:pt>
    <dgm:pt modelId="{6EC24BF7-9542-422C-AFD3-4B70B4DC6679}" type="sibTrans" cxnId="{138944AD-AE76-4EBF-A0A8-3087ED6B39C7}">
      <dgm:prSet/>
      <dgm:spPr/>
      <dgm:t>
        <a:bodyPr/>
        <a:lstStyle/>
        <a:p>
          <a:endParaRPr lang="en-US"/>
        </a:p>
      </dgm:t>
    </dgm:pt>
    <dgm:pt modelId="{35ADE572-4594-48FE-81A9-2EB8C25B81E9}">
      <dgm:prSet/>
      <dgm:spPr/>
      <dgm:t>
        <a:bodyPr/>
        <a:lstStyle/>
        <a:p>
          <a:r>
            <a:rPr lang="en-GB"/>
            <a:t>Topic 4: Pharma and informal markets</a:t>
          </a:r>
          <a:endParaRPr lang="en-US"/>
        </a:p>
      </dgm:t>
    </dgm:pt>
    <dgm:pt modelId="{C594C5A0-0E76-46BB-A358-ABF4BC19344D}" type="parTrans" cxnId="{A3B549CC-1955-4204-A847-202406C49587}">
      <dgm:prSet/>
      <dgm:spPr/>
      <dgm:t>
        <a:bodyPr/>
        <a:lstStyle/>
        <a:p>
          <a:endParaRPr lang="en-US"/>
        </a:p>
      </dgm:t>
    </dgm:pt>
    <dgm:pt modelId="{24F25D2D-50C8-4C33-BB13-C2E00C4AD489}" type="sibTrans" cxnId="{A3B549CC-1955-4204-A847-202406C49587}">
      <dgm:prSet/>
      <dgm:spPr/>
      <dgm:t>
        <a:bodyPr/>
        <a:lstStyle/>
        <a:p>
          <a:endParaRPr lang="en-US"/>
        </a:p>
      </dgm:t>
    </dgm:pt>
    <dgm:pt modelId="{4DEB00FD-E32D-4A41-962E-7EBD24D14E4F}">
      <dgm:prSet/>
      <dgm:spPr/>
      <dgm:t>
        <a:bodyPr/>
        <a:lstStyle/>
        <a:p>
          <a:r>
            <a:rPr lang="en-GB"/>
            <a:t>Topic 5: Addiction and wellbeing</a:t>
          </a:r>
          <a:endParaRPr lang="en-US"/>
        </a:p>
      </dgm:t>
    </dgm:pt>
    <dgm:pt modelId="{0B7D9CFC-E259-40CD-B994-20E01A5D7117}" type="parTrans" cxnId="{E3EE9562-F4EC-4A73-8EA3-0F06FDEEA11E}">
      <dgm:prSet/>
      <dgm:spPr/>
      <dgm:t>
        <a:bodyPr/>
        <a:lstStyle/>
        <a:p>
          <a:endParaRPr lang="en-US"/>
        </a:p>
      </dgm:t>
    </dgm:pt>
    <dgm:pt modelId="{7FF6A863-F0A5-4F2A-B80A-29D99263C3C5}" type="sibTrans" cxnId="{E3EE9562-F4EC-4A73-8EA3-0F06FDEEA11E}">
      <dgm:prSet/>
      <dgm:spPr/>
      <dgm:t>
        <a:bodyPr/>
        <a:lstStyle/>
        <a:p>
          <a:endParaRPr lang="en-US"/>
        </a:p>
      </dgm:t>
    </dgm:pt>
    <dgm:pt modelId="{579DC388-5D5D-4D2D-8500-A820D1BD37A5}">
      <dgm:prSet/>
      <dgm:spPr/>
      <dgm:t>
        <a:bodyPr/>
        <a:lstStyle/>
        <a:p>
          <a:r>
            <a:rPr lang="en-GB"/>
            <a:t>Topic 6: Discoursing animal diseases and society: Critical Perspectives </a:t>
          </a:r>
          <a:endParaRPr lang="en-US"/>
        </a:p>
      </dgm:t>
    </dgm:pt>
    <dgm:pt modelId="{485368F2-57A6-4FD4-9225-658CE2BA0E76}" type="parTrans" cxnId="{91153758-D779-416A-B5D2-031CF9F1D20A}">
      <dgm:prSet/>
      <dgm:spPr/>
      <dgm:t>
        <a:bodyPr/>
        <a:lstStyle/>
        <a:p>
          <a:endParaRPr lang="en-US"/>
        </a:p>
      </dgm:t>
    </dgm:pt>
    <dgm:pt modelId="{6959D7CF-28E0-4346-88AE-DBF905A87EA4}" type="sibTrans" cxnId="{91153758-D779-416A-B5D2-031CF9F1D20A}">
      <dgm:prSet/>
      <dgm:spPr/>
      <dgm:t>
        <a:bodyPr/>
        <a:lstStyle/>
        <a:p>
          <a:endParaRPr lang="en-US"/>
        </a:p>
      </dgm:t>
    </dgm:pt>
    <dgm:pt modelId="{BEDC0D7C-7ED1-4FB9-806D-3E66B7664C70}">
      <dgm:prSet/>
      <dgm:spPr/>
      <dgm:t>
        <a:bodyPr/>
        <a:lstStyle/>
        <a:p>
          <a:r>
            <a:rPr lang="en-GB"/>
            <a:t>Topic 7: Indigenous pharma and indigenous health systems: A missed opportunity?</a:t>
          </a:r>
          <a:endParaRPr lang="en-US"/>
        </a:p>
      </dgm:t>
    </dgm:pt>
    <dgm:pt modelId="{FF089DB8-4F03-4C73-9FE8-6AF892A62323}" type="parTrans" cxnId="{4E6251B6-1C99-41D2-8C9F-09FA1C3D71EC}">
      <dgm:prSet/>
      <dgm:spPr/>
      <dgm:t>
        <a:bodyPr/>
        <a:lstStyle/>
        <a:p>
          <a:endParaRPr lang="en-US"/>
        </a:p>
      </dgm:t>
    </dgm:pt>
    <dgm:pt modelId="{1FED04A8-29B0-47E6-AF36-4B7996274B16}" type="sibTrans" cxnId="{4E6251B6-1C99-41D2-8C9F-09FA1C3D71EC}">
      <dgm:prSet/>
      <dgm:spPr/>
      <dgm:t>
        <a:bodyPr/>
        <a:lstStyle/>
        <a:p>
          <a:endParaRPr lang="en-US"/>
        </a:p>
      </dgm:t>
    </dgm:pt>
    <dgm:pt modelId="{FE14974F-A4B1-48CF-A60F-1E84CF01C97B}">
      <dgm:prSet/>
      <dgm:spPr/>
      <dgm:t>
        <a:bodyPr/>
        <a:lstStyle/>
        <a:p>
          <a:r>
            <a:rPr lang="en-GB"/>
            <a:t>Topic 8: Health tourism and migration in healthcare </a:t>
          </a:r>
          <a:endParaRPr lang="en-US"/>
        </a:p>
      </dgm:t>
    </dgm:pt>
    <dgm:pt modelId="{2F466604-EF6F-42EA-A984-2146D934F600}" type="parTrans" cxnId="{4418A789-FFCA-41B5-950B-9135C97D8234}">
      <dgm:prSet/>
      <dgm:spPr/>
      <dgm:t>
        <a:bodyPr/>
        <a:lstStyle/>
        <a:p>
          <a:endParaRPr lang="en-US"/>
        </a:p>
      </dgm:t>
    </dgm:pt>
    <dgm:pt modelId="{80948C54-6CED-427A-A5B6-5D89F495E6FE}" type="sibTrans" cxnId="{4418A789-FFCA-41B5-950B-9135C97D8234}">
      <dgm:prSet/>
      <dgm:spPr/>
      <dgm:t>
        <a:bodyPr/>
        <a:lstStyle/>
        <a:p>
          <a:endParaRPr lang="en-US"/>
        </a:p>
      </dgm:t>
    </dgm:pt>
    <dgm:pt modelId="{293EAA8B-AA48-4BE4-B458-53B16469A811}">
      <dgm:prSet/>
      <dgm:spPr/>
      <dgm:t>
        <a:bodyPr/>
        <a:lstStyle/>
        <a:p>
          <a:r>
            <a:rPr lang="en-GB"/>
            <a:t>Topic 9: Digital health, Health technologies and wellbeing: opportunities and costs</a:t>
          </a:r>
          <a:endParaRPr lang="en-US"/>
        </a:p>
      </dgm:t>
    </dgm:pt>
    <dgm:pt modelId="{ABFBD66A-E02C-42B0-A8B8-21760EA0A573}" type="parTrans" cxnId="{92D1723C-C178-4E0F-97BF-EA62E7F017A9}">
      <dgm:prSet/>
      <dgm:spPr/>
      <dgm:t>
        <a:bodyPr/>
        <a:lstStyle/>
        <a:p>
          <a:endParaRPr lang="en-US"/>
        </a:p>
      </dgm:t>
    </dgm:pt>
    <dgm:pt modelId="{DDA93318-74B7-4795-881C-2E5B738DA8AC}" type="sibTrans" cxnId="{92D1723C-C178-4E0F-97BF-EA62E7F017A9}">
      <dgm:prSet/>
      <dgm:spPr/>
      <dgm:t>
        <a:bodyPr/>
        <a:lstStyle/>
        <a:p>
          <a:endParaRPr lang="en-US"/>
        </a:p>
      </dgm:t>
    </dgm:pt>
    <dgm:pt modelId="{BB2E0977-EB10-4EFF-B3BA-9D4615129B73}">
      <dgm:prSet/>
      <dgm:spPr/>
      <dgm:t>
        <a:bodyPr/>
        <a:lstStyle/>
        <a:p>
          <a:r>
            <a:rPr lang="en-GB"/>
            <a:t>Topic 10: Social lives of diseases</a:t>
          </a:r>
          <a:endParaRPr lang="en-US"/>
        </a:p>
      </dgm:t>
    </dgm:pt>
    <dgm:pt modelId="{A050485C-746F-49E6-860D-7B7A454E449E}" type="parTrans" cxnId="{99DA913B-A8BB-47BA-8C1C-ACB90687B26F}">
      <dgm:prSet/>
      <dgm:spPr/>
      <dgm:t>
        <a:bodyPr/>
        <a:lstStyle/>
        <a:p>
          <a:endParaRPr lang="en-US"/>
        </a:p>
      </dgm:t>
    </dgm:pt>
    <dgm:pt modelId="{F3A1650E-07CA-4703-92D5-A570E718276A}" type="sibTrans" cxnId="{99DA913B-A8BB-47BA-8C1C-ACB90687B26F}">
      <dgm:prSet/>
      <dgm:spPr/>
      <dgm:t>
        <a:bodyPr/>
        <a:lstStyle/>
        <a:p>
          <a:endParaRPr lang="en-US"/>
        </a:p>
      </dgm:t>
    </dgm:pt>
    <dgm:pt modelId="{A1C1B6E5-0FFF-4C5F-973A-2CF7D2F75E0B}" type="pres">
      <dgm:prSet presAssocID="{C31F5536-2756-41B7-9FB2-4D8EFDF0D992}" presName="diagram" presStyleCnt="0">
        <dgm:presLayoutVars>
          <dgm:dir/>
          <dgm:resizeHandles val="exact"/>
        </dgm:presLayoutVars>
      </dgm:prSet>
      <dgm:spPr/>
    </dgm:pt>
    <dgm:pt modelId="{2F0F3DFD-F826-4743-B31D-68D4675FC1B9}" type="pres">
      <dgm:prSet presAssocID="{D99C67DA-ED7D-42A3-97E3-EDEDC67964EF}" presName="node" presStyleLbl="node1" presStyleIdx="0" presStyleCnt="10">
        <dgm:presLayoutVars>
          <dgm:bulletEnabled val="1"/>
        </dgm:presLayoutVars>
      </dgm:prSet>
      <dgm:spPr/>
    </dgm:pt>
    <dgm:pt modelId="{2C2F5D65-C2CA-4483-8F7C-A6C32622FCA7}" type="pres">
      <dgm:prSet presAssocID="{AC2B48FA-E96A-4E0E-803F-6AA5F4266326}" presName="sibTrans" presStyleCnt="0"/>
      <dgm:spPr/>
    </dgm:pt>
    <dgm:pt modelId="{39D5A8D7-B49F-4F68-91FA-AB10DEE290FE}" type="pres">
      <dgm:prSet presAssocID="{F43B5896-0DF3-411C-9099-606E428BDE99}" presName="node" presStyleLbl="node1" presStyleIdx="1" presStyleCnt="10">
        <dgm:presLayoutVars>
          <dgm:bulletEnabled val="1"/>
        </dgm:presLayoutVars>
      </dgm:prSet>
      <dgm:spPr/>
    </dgm:pt>
    <dgm:pt modelId="{103E242B-C933-42FD-9101-4F1FDA9FD653}" type="pres">
      <dgm:prSet presAssocID="{AF45FBDD-8C01-4A5F-A2C5-DEB2CF334FF8}" presName="sibTrans" presStyleCnt="0"/>
      <dgm:spPr/>
    </dgm:pt>
    <dgm:pt modelId="{C7E52CB3-D6E2-4E2A-A1AA-0A7632E90421}" type="pres">
      <dgm:prSet presAssocID="{15FFC33C-7DA6-4124-8713-F19DC796075A}" presName="node" presStyleLbl="node1" presStyleIdx="2" presStyleCnt="10">
        <dgm:presLayoutVars>
          <dgm:bulletEnabled val="1"/>
        </dgm:presLayoutVars>
      </dgm:prSet>
      <dgm:spPr/>
    </dgm:pt>
    <dgm:pt modelId="{C99120E9-4682-4D1F-AD40-2801FBC2E3F8}" type="pres">
      <dgm:prSet presAssocID="{6EC24BF7-9542-422C-AFD3-4B70B4DC6679}" presName="sibTrans" presStyleCnt="0"/>
      <dgm:spPr/>
    </dgm:pt>
    <dgm:pt modelId="{6BC6FB78-50AC-4649-9EF3-57AFBB223C00}" type="pres">
      <dgm:prSet presAssocID="{35ADE572-4594-48FE-81A9-2EB8C25B81E9}" presName="node" presStyleLbl="node1" presStyleIdx="3" presStyleCnt="10">
        <dgm:presLayoutVars>
          <dgm:bulletEnabled val="1"/>
        </dgm:presLayoutVars>
      </dgm:prSet>
      <dgm:spPr/>
    </dgm:pt>
    <dgm:pt modelId="{72AA09AC-A2E9-448A-855A-2FC320A3ED8D}" type="pres">
      <dgm:prSet presAssocID="{24F25D2D-50C8-4C33-BB13-C2E00C4AD489}" presName="sibTrans" presStyleCnt="0"/>
      <dgm:spPr/>
    </dgm:pt>
    <dgm:pt modelId="{A06752F1-0E40-483A-B5E6-14A0B53C1EC0}" type="pres">
      <dgm:prSet presAssocID="{4DEB00FD-E32D-4A41-962E-7EBD24D14E4F}" presName="node" presStyleLbl="node1" presStyleIdx="4" presStyleCnt="10">
        <dgm:presLayoutVars>
          <dgm:bulletEnabled val="1"/>
        </dgm:presLayoutVars>
      </dgm:prSet>
      <dgm:spPr/>
    </dgm:pt>
    <dgm:pt modelId="{619077E6-6DA6-42AB-8EE8-D3B1A340B925}" type="pres">
      <dgm:prSet presAssocID="{7FF6A863-F0A5-4F2A-B80A-29D99263C3C5}" presName="sibTrans" presStyleCnt="0"/>
      <dgm:spPr/>
    </dgm:pt>
    <dgm:pt modelId="{CA812EE2-238C-44D2-ABA0-04B1026E64E1}" type="pres">
      <dgm:prSet presAssocID="{579DC388-5D5D-4D2D-8500-A820D1BD37A5}" presName="node" presStyleLbl="node1" presStyleIdx="5" presStyleCnt="10">
        <dgm:presLayoutVars>
          <dgm:bulletEnabled val="1"/>
        </dgm:presLayoutVars>
      </dgm:prSet>
      <dgm:spPr/>
    </dgm:pt>
    <dgm:pt modelId="{38A9C12E-EA75-4AF1-923A-336C6E0EDC0D}" type="pres">
      <dgm:prSet presAssocID="{6959D7CF-28E0-4346-88AE-DBF905A87EA4}" presName="sibTrans" presStyleCnt="0"/>
      <dgm:spPr/>
    </dgm:pt>
    <dgm:pt modelId="{2B3FC970-6481-4D24-9BE9-2F7C4145D6A1}" type="pres">
      <dgm:prSet presAssocID="{BEDC0D7C-7ED1-4FB9-806D-3E66B7664C70}" presName="node" presStyleLbl="node1" presStyleIdx="6" presStyleCnt="10">
        <dgm:presLayoutVars>
          <dgm:bulletEnabled val="1"/>
        </dgm:presLayoutVars>
      </dgm:prSet>
      <dgm:spPr/>
    </dgm:pt>
    <dgm:pt modelId="{6D3C8D21-8E06-4CA1-89BE-D291BF73311D}" type="pres">
      <dgm:prSet presAssocID="{1FED04A8-29B0-47E6-AF36-4B7996274B16}" presName="sibTrans" presStyleCnt="0"/>
      <dgm:spPr/>
    </dgm:pt>
    <dgm:pt modelId="{F86B21CF-A607-492C-AA80-148AB63F8D0D}" type="pres">
      <dgm:prSet presAssocID="{FE14974F-A4B1-48CF-A60F-1E84CF01C97B}" presName="node" presStyleLbl="node1" presStyleIdx="7" presStyleCnt="10">
        <dgm:presLayoutVars>
          <dgm:bulletEnabled val="1"/>
        </dgm:presLayoutVars>
      </dgm:prSet>
      <dgm:spPr/>
    </dgm:pt>
    <dgm:pt modelId="{1E6984DA-397D-4318-8936-6A3DA90B8324}" type="pres">
      <dgm:prSet presAssocID="{80948C54-6CED-427A-A5B6-5D89F495E6FE}" presName="sibTrans" presStyleCnt="0"/>
      <dgm:spPr/>
    </dgm:pt>
    <dgm:pt modelId="{7C8C5795-75C2-4B09-8662-D1F2128D2F31}" type="pres">
      <dgm:prSet presAssocID="{293EAA8B-AA48-4BE4-B458-53B16469A811}" presName="node" presStyleLbl="node1" presStyleIdx="8" presStyleCnt="10">
        <dgm:presLayoutVars>
          <dgm:bulletEnabled val="1"/>
        </dgm:presLayoutVars>
      </dgm:prSet>
      <dgm:spPr/>
    </dgm:pt>
    <dgm:pt modelId="{CFD6706C-7FA3-4426-9DF9-97C5D00BC096}" type="pres">
      <dgm:prSet presAssocID="{DDA93318-74B7-4795-881C-2E5B738DA8AC}" presName="sibTrans" presStyleCnt="0"/>
      <dgm:spPr/>
    </dgm:pt>
    <dgm:pt modelId="{7ADDD828-F682-4691-AF7D-B1EC531798EF}" type="pres">
      <dgm:prSet presAssocID="{BB2E0977-EB10-4EFF-B3BA-9D4615129B73}" presName="node" presStyleLbl="node1" presStyleIdx="9" presStyleCnt="10">
        <dgm:presLayoutVars>
          <dgm:bulletEnabled val="1"/>
        </dgm:presLayoutVars>
      </dgm:prSet>
      <dgm:spPr/>
    </dgm:pt>
  </dgm:ptLst>
  <dgm:cxnLst>
    <dgm:cxn modelId="{826B0807-9EE4-45E2-B791-E33533573832}" srcId="{C31F5536-2756-41B7-9FB2-4D8EFDF0D992}" destId="{F43B5896-0DF3-411C-9099-606E428BDE99}" srcOrd="1" destOrd="0" parTransId="{87EFCC0D-F95C-4588-B73E-A1FE0CF52C28}" sibTransId="{AF45FBDD-8C01-4A5F-A2C5-DEB2CF334FF8}"/>
    <dgm:cxn modelId="{4B061916-ADFA-452A-B437-9AFCA46F61A3}" type="presOf" srcId="{4DEB00FD-E32D-4A41-962E-7EBD24D14E4F}" destId="{A06752F1-0E40-483A-B5E6-14A0B53C1EC0}" srcOrd="0" destOrd="0" presId="urn:microsoft.com/office/officeart/2005/8/layout/default"/>
    <dgm:cxn modelId="{18ADDB1A-E966-479F-BFC5-24D91D25C487}" type="presOf" srcId="{F43B5896-0DF3-411C-9099-606E428BDE99}" destId="{39D5A8D7-B49F-4F68-91FA-AB10DEE290FE}" srcOrd="0" destOrd="0" presId="urn:microsoft.com/office/officeart/2005/8/layout/default"/>
    <dgm:cxn modelId="{C840E820-307A-4D2E-8D6C-11CFD7C62F34}" srcId="{C31F5536-2756-41B7-9FB2-4D8EFDF0D992}" destId="{D99C67DA-ED7D-42A3-97E3-EDEDC67964EF}" srcOrd="0" destOrd="0" parTransId="{3319CB80-8148-4F46-A989-338F3358CB24}" sibTransId="{AC2B48FA-E96A-4E0E-803F-6AA5F4266326}"/>
    <dgm:cxn modelId="{C5B2FF2D-28B4-4EDF-BA10-D7142B565D64}" type="presOf" srcId="{293EAA8B-AA48-4BE4-B458-53B16469A811}" destId="{7C8C5795-75C2-4B09-8662-D1F2128D2F31}" srcOrd="0" destOrd="0" presId="urn:microsoft.com/office/officeart/2005/8/layout/default"/>
    <dgm:cxn modelId="{99DA913B-A8BB-47BA-8C1C-ACB90687B26F}" srcId="{C31F5536-2756-41B7-9FB2-4D8EFDF0D992}" destId="{BB2E0977-EB10-4EFF-B3BA-9D4615129B73}" srcOrd="9" destOrd="0" parTransId="{A050485C-746F-49E6-860D-7B7A454E449E}" sibTransId="{F3A1650E-07CA-4703-92D5-A570E718276A}"/>
    <dgm:cxn modelId="{92D1723C-C178-4E0F-97BF-EA62E7F017A9}" srcId="{C31F5536-2756-41B7-9FB2-4D8EFDF0D992}" destId="{293EAA8B-AA48-4BE4-B458-53B16469A811}" srcOrd="8" destOrd="0" parTransId="{ABFBD66A-E02C-42B0-A8B8-21760EA0A573}" sibTransId="{DDA93318-74B7-4795-881C-2E5B738DA8AC}"/>
    <dgm:cxn modelId="{E3EE9562-F4EC-4A73-8EA3-0F06FDEEA11E}" srcId="{C31F5536-2756-41B7-9FB2-4D8EFDF0D992}" destId="{4DEB00FD-E32D-4A41-962E-7EBD24D14E4F}" srcOrd="4" destOrd="0" parTransId="{0B7D9CFC-E259-40CD-B994-20E01A5D7117}" sibTransId="{7FF6A863-F0A5-4F2A-B80A-29D99263C3C5}"/>
    <dgm:cxn modelId="{30EF6465-0BD6-4489-8A45-6F9EC4170C9B}" type="presOf" srcId="{FE14974F-A4B1-48CF-A60F-1E84CF01C97B}" destId="{F86B21CF-A607-492C-AA80-148AB63F8D0D}" srcOrd="0" destOrd="0" presId="urn:microsoft.com/office/officeart/2005/8/layout/default"/>
    <dgm:cxn modelId="{91153758-D779-416A-B5D2-031CF9F1D20A}" srcId="{C31F5536-2756-41B7-9FB2-4D8EFDF0D992}" destId="{579DC388-5D5D-4D2D-8500-A820D1BD37A5}" srcOrd="5" destOrd="0" parTransId="{485368F2-57A6-4FD4-9225-658CE2BA0E76}" sibTransId="{6959D7CF-28E0-4346-88AE-DBF905A87EA4}"/>
    <dgm:cxn modelId="{E1EA6758-A790-4B05-8297-2313DD428AA0}" type="presOf" srcId="{BB2E0977-EB10-4EFF-B3BA-9D4615129B73}" destId="{7ADDD828-F682-4691-AF7D-B1EC531798EF}" srcOrd="0" destOrd="0" presId="urn:microsoft.com/office/officeart/2005/8/layout/default"/>
    <dgm:cxn modelId="{4418A789-FFCA-41B5-950B-9135C97D8234}" srcId="{C31F5536-2756-41B7-9FB2-4D8EFDF0D992}" destId="{FE14974F-A4B1-48CF-A60F-1E84CF01C97B}" srcOrd="7" destOrd="0" parTransId="{2F466604-EF6F-42EA-A984-2146D934F600}" sibTransId="{80948C54-6CED-427A-A5B6-5D89F495E6FE}"/>
    <dgm:cxn modelId="{01CF1CAD-CF5C-4377-9245-814FB1B96C3C}" type="presOf" srcId="{35ADE572-4594-48FE-81A9-2EB8C25B81E9}" destId="{6BC6FB78-50AC-4649-9EF3-57AFBB223C00}" srcOrd="0" destOrd="0" presId="urn:microsoft.com/office/officeart/2005/8/layout/default"/>
    <dgm:cxn modelId="{138944AD-AE76-4EBF-A0A8-3087ED6B39C7}" srcId="{C31F5536-2756-41B7-9FB2-4D8EFDF0D992}" destId="{15FFC33C-7DA6-4124-8713-F19DC796075A}" srcOrd="2" destOrd="0" parTransId="{B0E14EE8-5F03-4344-9ABE-19AFEB1DCC7D}" sibTransId="{6EC24BF7-9542-422C-AFD3-4B70B4DC6679}"/>
    <dgm:cxn modelId="{9FE115AE-C066-4D3C-8E6D-F78C04EF7DF3}" type="presOf" srcId="{D99C67DA-ED7D-42A3-97E3-EDEDC67964EF}" destId="{2F0F3DFD-F826-4743-B31D-68D4675FC1B9}" srcOrd="0" destOrd="0" presId="urn:microsoft.com/office/officeart/2005/8/layout/default"/>
    <dgm:cxn modelId="{4E6251B6-1C99-41D2-8C9F-09FA1C3D71EC}" srcId="{C31F5536-2756-41B7-9FB2-4D8EFDF0D992}" destId="{BEDC0D7C-7ED1-4FB9-806D-3E66B7664C70}" srcOrd="6" destOrd="0" parTransId="{FF089DB8-4F03-4C73-9FE8-6AF892A62323}" sibTransId="{1FED04A8-29B0-47E6-AF36-4B7996274B16}"/>
    <dgm:cxn modelId="{CEBA5CBF-21F5-4B71-A4DF-DE553DF17CA5}" type="presOf" srcId="{15FFC33C-7DA6-4124-8713-F19DC796075A}" destId="{C7E52CB3-D6E2-4E2A-A1AA-0A7632E90421}" srcOrd="0" destOrd="0" presId="urn:microsoft.com/office/officeart/2005/8/layout/default"/>
    <dgm:cxn modelId="{21E75BC9-8A1B-46D7-8B8D-A61F0D4C646A}" type="presOf" srcId="{BEDC0D7C-7ED1-4FB9-806D-3E66B7664C70}" destId="{2B3FC970-6481-4D24-9BE9-2F7C4145D6A1}" srcOrd="0" destOrd="0" presId="urn:microsoft.com/office/officeart/2005/8/layout/default"/>
    <dgm:cxn modelId="{A3B549CC-1955-4204-A847-202406C49587}" srcId="{C31F5536-2756-41B7-9FB2-4D8EFDF0D992}" destId="{35ADE572-4594-48FE-81A9-2EB8C25B81E9}" srcOrd="3" destOrd="0" parTransId="{C594C5A0-0E76-46BB-A358-ABF4BC19344D}" sibTransId="{24F25D2D-50C8-4C33-BB13-C2E00C4AD489}"/>
    <dgm:cxn modelId="{F6B2FDCD-B693-48E4-9335-66042B7F7376}" type="presOf" srcId="{579DC388-5D5D-4D2D-8500-A820D1BD37A5}" destId="{CA812EE2-238C-44D2-ABA0-04B1026E64E1}" srcOrd="0" destOrd="0" presId="urn:microsoft.com/office/officeart/2005/8/layout/default"/>
    <dgm:cxn modelId="{B48199F5-C778-4CC2-A071-BCF3303C8948}" type="presOf" srcId="{C31F5536-2756-41B7-9FB2-4D8EFDF0D992}" destId="{A1C1B6E5-0FFF-4C5F-973A-2CF7D2F75E0B}" srcOrd="0" destOrd="0" presId="urn:microsoft.com/office/officeart/2005/8/layout/default"/>
    <dgm:cxn modelId="{36E431D9-24DA-4109-9DE7-5967FD97EA27}" type="presParOf" srcId="{A1C1B6E5-0FFF-4C5F-973A-2CF7D2F75E0B}" destId="{2F0F3DFD-F826-4743-B31D-68D4675FC1B9}" srcOrd="0" destOrd="0" presId="urn:microsoft.com/office/officeart/2005/8/layout/default"/>
    <dgm:cxn modelId="{8FDC25E9-D138-4D4E-AB26-9EFCF6D1AEC4}" type="presParOf" srcId="{A1C1B6E5-0FFF-4C5F-973A-2CF7D2F75E0B}" destId="{2C2F5D65-C2CA-4483-8F7C-A6C32622FCA7}" srcOrd="1" destOrd="0" presId="urn:microsoft.com/office/officeart/2005/8/layout/default"/>
    <dgm:cxn modelId="{31E01B62-7ED2-4DC0-BA50-0DAE79A5A6E2}" type="presParOf" srcId="{A1C1B6E5-0FFF-4C5F-973A-2CF7D2F75E0B}" destId="{39D5A8D7-B49F-4F68-91FA-AB10DEE290FE}" srcOrd="2" destOrd="0" presId="urn:microsoft.com/office/officeart/2005/8/layout/default"/>
    <dgm:cxn modelId="{7F621C66-0564-410D-9292-8BCE76AA8E70}" type="presParOf" srcId="{A1C1B6E5-0FFF-4C5F-973A-2CF7D2F75E0B}" destId="{103E242B-C933-42FD-9101-4F1FDA9FD653}" srcOrd="3" destOrd="0" presId="urn:microsoft.com/office/officeart/2005/8/layout/default"/>
    <dgm:cxn modelId="{BEA72FB9-A887-4CC2-A895-3A43E5803019}" type="presParOf" srcId="{A1C1B6E5-0FFF-4C5F-973A-2CF7D2F75E0B}" destId="{C7E52CB3-D6E2-4E2A-A1AA-0A7632E90421}" srcOrd="4" destOrd="0" presId="urn:microsoft.com/office/officeart/2005/8/layout/default"/>
    <dgm:cxn modelId="{3D6E4093-17ED-4888-9004-0E9201F6BEE6}" type="presParOf" srcId="{A1C1B6E5-0FFF-4C5F-973A-2CF7D2F75E0B}" destId="{C99120E9-4682-4D1F-AD40-2801FBC2E3F8}" srcOrd="5" destOrd="0" presId="urn:microsoft.com/office/officeart/2005/8/layout/default"/>
    <dgm:cxn modelId="{6A93CB02-FA8B-4EA3-BE27-EBBDD1EF324E}" type="presParOf" srcId="{A1C1B6E5-0FFF-4C5F-973A-2CF7D2F75E0B}" destId="{6BC6FB78-50AC-4649-9EF3-57AFBB223C00}" srcOrd="6" destOrd="0" presId="urn:microsoft.com/office/officeart/2005/8/layout/default"/>
    <dgm:cxn modelId="{84A7E656-345A-4DA6-BCA6-3A4F4D15D062}" type="presParOf" srcId="{A1C1B6E5-0FFF-4C5F-973A-2CF7D2F75E0B}" destId="{72AA09AC-A2E9-448A-855A-2FC320A3ED8D}" srcOrd="7" destOrd="0" presId="urn:microsoft.com/office/officeart/2005/8/layout/default"/>
    <dgm:cxn modelId="{907447AF-869F-4078-B8F3-39768211F7BD}" type="presParOf" srcId="{A1C1B6E5-0FFF-4C5F-973A-2CF7D2F75E0B}" destId="{A06752F1-0E40-483A-B5E6-14A0B53C1EC0}" srcOrd="8" destOrd="0" presId="urn:microsoft.com/office/officeart/2005/8/layout/default"/>
    <dgm:cxn modelId="{7FA68E05-2592-4B0A-AECB-7EFD2ECA24C2}" type="presParOf" srcId="{A1C1B6E5-0FFF-4C5F-973A-2CF7D2F75E0B}" destId="{619077E6-6DA6-42AB-8EE8-D3B1A340B925}" srcOrd="9" destOrd="0" presId="urn:microsoft.com/office/officeart/2005/8/layout/default"/>
    <dgm:cxn modelId="{5F7FAAD0-F5EE-4B07-AA30-6117247266AC}" type="presParOf" srcId="{A1C1B6E5-0FFF-4C5F-973A-2CF7D2F75E0B}" destId="{CA812EE2-238C-44D2-ABA0-04B1026E64E1}" srcOrd="10" destOrd="0" presId="urn:microsoft.com/office/officeart/2005/8/layout/default"/>
    <dgm:cxn modelId="{6C392463-7A8D-466A-93B9-EC6D3E1E2C0C}" type="presParOf" srcId="{A1C1B6E5-0FFF-4C5F-973A-2CF7D2F75E0B}" destId="{38A9C12E-EA75-4AF1-923A-336C6E0EDC0D}" srcOrd="11" destOrd="0" presId="urn:microsoft.com/office/officeart/2005/8/layout/default"/>
    <dgm:cxn modelId="{8E2D17EF-D83A-4150-AC43-7C878135FA40}" type="presParOf" srcId="{A1C1B6E5-0FFF-4C5F-973A-2CF7D2F75E0B}" destId="{2B3FC970-6481-4D24-9BE9-2F7C4145D6A1}" srcOrd="12" destOrd="0" presId="urn:microsoft.com/office/officeart/2005/8/layout/default"/>
    <dgm:cxn modelId="{8A2C9AC9-2C37-4EA8-A327-230E4941A1C8}" type="presParOf" srcId="{A1C1B6E5-0FFF-4C5F-973A-2CF7D2F75E0B}" destId="{6D3C8D21-8E06-4CA1-89BE-D291BF73311D}" srcOrd="13" destOrd="0" presId="urn:microsoft.com/office/officeart/2005/8/layout/default"/>
    <dgm:cxn modelId="{80159C2F-FF7C-402F-9F17-4AEAD78F94CC}" type="presParOf" srcId="{A1C1B6E5-0FFF-4C5F-973A-2CF7D2F75E0B}" destId="{F86B21CF-A607-492C-AA80-148AB63F8D0D}" srcOrd="14" destOrd="0" presId="urn:microsoft.com/office/officeart/2005/8/layout/default"/>
    <dgm:cxn modelId="{DFFE22C6-5FCE-4021-9EE6-2C6678A2CE59}" type="presParOf" srcId="{A1C1B6E5-0FFF-4C5F-973A-2CF7D2F75E0B}" destId="{1E6984DA-397D-4318-8936-6A3DA90B8324}" srcOrd="15" destOrd="0" presId="urn:microsoft.com/office/officeart/2005/8/layout/default"/>
    <dgm:cxn modelId="{E76199A2-90C1-4368-81E4-A02B9FF29AA5}" type="presParOf" srcId="{A1C1B6E5-0FFF-4C5F-973A-2CF7D2F75E0B}" destId="{7C8C5795-75C2-4B09-8662-D1F2128D2F31}" srcOrd="16" destOrd="0" presId="urn:microsoft.com/office/officeart/2005/8/layout/default"/>
    <dgm:cxn modelId="{A9CFD856-C491-474F-B6AC-5C126896FD6C}" type="presParOf" srcId="{A1C1B6E5-0FFF-4C5F-973A-2CF7D2F75E0B}" destId="{CFD6706C-7FA3-4426-9DF9-97C5D00BC096}" srcOrd="17" destOrd="0" presId="urn:microsoft.com/office/officeart/2005/8/layout/default"/>
    <dgm:cxn modelId="{F07F9D19-01A7-422F-BCBC-8F8ED8CBF1FD}" type="presParOf" srcId="{A1C1B6E5-0FFF-4C5F-973A-2CF7D2F75E0B}" destId="{7ADDD828-F682-4691-AF7D-B1EC531798EF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41275D-24DE-4F3D-A09E-12512E930C87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0_3" csCatId="mainScheme" phldr="1"/>
      <dgm:spPr/>
      <dgm:t>
        <a:bodyPr/>
        <a:lstStyle/>
        <a:p>
          <a:endParaRPr lang="en-US"/>
        </a:p>
      </dgm:t>
    </dgm:pt>
    <dgm:pt modelId="{E8EBA262-DEA5-48DC-ACB2-424E9DC2D77A}">
      <dgm:prSet/>
      <dgm:spPr/>
      <dgm:t>
        <a:bodyPr/>
        <a:lstStyle/>
        <a:p>
          <a:pPr>
            <a:defRPr cap="all"/>
          </a:pPr>
          <a:r>
            <a:rPr lang="en-GB" b="0" i="0" baseline="0" dirty="0"/>
            <a:t>3-hour workshop </a:t>
          </a:r>
          <a:endParaRPr lang="en-US" dirty="0"/>
        </a:p>
      </dgm:t>
    </dgm:pt>
    <dgm:pt modelId="{EC08F18E-A3A6-4509-BABF-FA013321CF12}" type="parTrans" cxnId="{A9AC161C-A428-4380-9A93-B5F620A396DE}">
      <dgm:prSet/>
      <dgm:spPr/>
      <dgm:t>
        <a:bodyPr/>
        <a:lstStyle/>
        <a:p>
          <a:endParaRPr lang="en-US"/>
        </a:p>
      </dgm:t>
    </dgm:pt>
    <dgm:pt modelId="{CC2048D5-6976-4B99-9027-DC23694DFCFF}" type="sibTrans" cxnId="{A9AC161C-A428-4380-9A93-B5F620A396DE}">
      <dgm:prSet/>
      <dgm:spPr/>
      <dgm:t>
        <a:bodyPr/>
        <a:lstStyle/>
        <a:p>
          <a:endParaRPr lang="en-US"/>
        </a:p>
      </dgm:t>
    </dgm:pt>
    <dgm:pt modelId="{18259B3E-28F6-44BA-A0FE-966EE8F75070}">
      <dgm:prSet/>
      <dgm:spPr/>
      <dgm:t>
        <a:bodyPr/>
        <a:lstStyle/>
        <a:p>
          <a:pPr>
            <a:defRPr cap="all"/>
          </a:pPr>
          <a:r>
            <a:rPr lang="en-GB" b="0" i="0" baseline="0" dirty="0"/>
            <a:t>‘interactive lecture’ </a:t>
          </a:r>
          <a:endParaRPr lang="en-US" dirty="0"/>
        </a:p>
      </dgm:t>
    </dgm:pt>
    <dgm:pt modelId="{6A099E15-CCBF-46F8-96D1-AC180005E124}" type="parTrans" cxnId="{78244EEB-07DC-4E97-A071-677012EDF593}">
      <dgm:prSet/>
      <dgm:spPr/>
      <dgm:t>
        <a:bodyPr/>
        <a:lstStyle/>
        <a:p>
          <a:endParaRPr lang="en-US"/>
        </a:p>
      </dgm:t>
    </dgm:pt>
    <dgm:pt modelId="{2E271899-21B5-4ABF-A057-474245686BCC}" type="sibTrans" cxnId="{78244EEB-07DC-4E97-A071-677012EDF593}">
      <dgm:prSet/>
      <dgm:spPr/>
      <dgm:t>
        <a:bodyPr/>
        <a:lstStyle/>
        <a:p>
          <a:endParaRPr lang="en-US"/>
        </a:p>
      </dgm:t>
    </dgm:pt>
    <dgm:pt modelId="{A5F7C8CB-DD52-4694-8A49-88073D1835DD}">
      <dgm:prSet/>
      <dgm:spPr/>
      <dgm:t>
        <a:bodyPr/>
        <a:lstStyle/>
        <a:p>
          <a:pPr>
            <a:defRPr cap="all"/>
          </a:pPr>
          <a:r>
            <a:rPr lang="en-GB" b="0" i="0" baseline="0" dirty="0"/>
            <a:t>guest speakers </a:t>
          </a:r>
          <a:endParaRPr lang="en-US" dirty="0"/>
        </a:p>
      </dgm:t>
    </dgm:pt>
    <dgm:pt modelId="{C77E8919-8AE6-4D46-A3E5-CF043EC36702}" type="parTrans" cxnId="{E03B8713-1A37-4816-BBA3-096F129451A6}">
      <dgm:prSet/>
      <dgm:spPr/>
      <dgm:t>
        <a:bodyPr/>
        <a:lstStyle/>
        <a:p>
          <a:endParaRPr lang="en-US"/>
        </a:p>
      </dgm:t>
    </dgm:pt>
    <dgm:pt modelId="{A834F377-621F-4EFE-9F98-DC0A85D4DA92}" type="sibTrans" cxnId="{E03B8713-1A37-4816-BBA3-096F129451A6}">
      <dgm:prSet/>
      <dgm:spPr/>
      <dgm:t>
        <a:bodyPr/>
        <a:lstStyle/>
        <a:p>
          <a:endParaRPr lang="en-US"/>
        </a:p>
      </dgm:t>
    </dgm:pt>
    <dgm:pt modelId="{AF2A5A7F-CE76-4D6C-8DC5-A4CE6BAD1E23}">
      <dgm:prSet/>
      <dgm:spPr/>
      <dgm:t>
        <a:bodyPr/>
        <a:lstStyle/>
        <a:p>
          <a:pPr>
            <a:defRPr cap="all"/>
          </a:pPr>
          <a:r>
            <a:rPr lang="en-GB" b="0" i="0" baseline="0"/>
            <a:t>film clips</a:t>
          </a:r>
          <a:endParaRPr lang="en-US"/>
        </a:p>
      </dgm:t>
    </dgm:pt>
    <dgm:pt modelId="{23AE9B52-4575-4708-B91F-D28E869B7B3B}" type="parTrans" cxnId="{D3A0BAA8-441A-4D7C-8078-03A172F98119}">
      <dgm:prSet/>
      <dgm:spPr/>
      <dgm:t>
        <a:bodyPr/>
        <a:lstStyle/>
        <a:p>
          <a:endParaRPr lang="en-US"/>
        </a:p>
      </dgm:t>
    </dgm:pt>
    <dgm:pt modelId="{AD58898B-50F8-4FCB-BBD0-9621BFAAAF50}" type="sibTrans" cxnId="{D3A0BAA8-441A-4D7C-8078-03A172F98119}">
      <dgm:prSet/>
      <dgm:spPr/>
      <dgm:t>
        <a:bodyPr/>
        <a:lstStyle/>
        <a:p>
          <a:endParaRPr lang="en-US"/>
        </a:p>
      </dgm:t>
    </dgm:pt>
    <dgm:pt modelId="{8863D052-51DA-4EB6-9F90-6A634240E479}" type="pres">
      <dgm:prSet presAssocID="{7D41275D-24DE-4F3D-A09E-12512E930C87}" presName="root" presStyleCnt="0">
        <dgm:presLayoutVars>
          <dgm:dir/>
          <dgm:resizeHandles val="exact"/>
        </dgm:presLayoutVars>
      </dgm:prSet>
      <dgm:spPr/>
    </dgm:pt>
    <dgm:pt modelId="{3546E703-604F-4CB2-A7A0-5101315E69D9}" type="pres">
      <dgm:prSet presAssocID="{E8EBA262-DEA5-48DC-ACB2-424E9DC2D77A}" presName="compNode" presStyleCnt="0"/>
      <dgm:spPr/>
    </dgm:pt>
    <dgm:pt modelId="{A924BDCF-EA44-4D05-9A6C-66DFCEFF2FC0}" type="pres">
      <dgm:prSet presAssocID="{E8EBA262-DEA5-48DC-ACB2-424E9DC2D77A}" presName="iconBgRect" presStyleLbl="bgShp" presStyleIdx="0" presStyleCnt="4"/>
      <dgm:spPr/>
    </dgm:pt>
    <dgm:pt modelId="{2E156711-7F72-4A20-A613-65175440A9C1}" type="pres">
      <dgm:prSet presAssocID="{E8EBA262-DEA5-48DC-ACB2-424E9DC2D77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ck"/>
        </a:ext>
      </dgm:extLst>
    </dgm:pt>
    <dgm:pt modelId="{7969155E-F915-451C-B032-F872A2285F0E}" type="pres">
      <dgm:prSet presAssocID="{E8EBA262-DEA5-48DC-ACB2-424E9DC2D77A}" presName="spaceRect" presStyleCnt="0"/>
      <dgm:spPr/>
    </dgm:pt>
    <dgm:pt modelId="{6CBCE951-4B2B-45AA-9EEB-2E1C8D4CBD6F}" type="pres">
      <dgm:prSet presAssocID="{E8EBA262-DEA5-48DC-ACB2-424E9DC2D77A}" presName="textRect" presStyleLbl="revTx" presStyleIdx="0" presStyleCnt="4">
        <dgm:presLayoutVars>
          <dgm:chMax val="1"/>
          <dgm:chPref val="1"/>
        </dgm:presLayoutVars>
      </dgm:prSet>
      <dgm:spPr/>
    </dgm:pt>
    <dgm:pt modelId="{3396306E-BDB2-4B70-A38F-12C886B19F33}" type="pres">
      <dgm:prSet presAssocID="{CC2048D5-6976-4B99-9027-DC23694DFCFF}" presName="sibTrans" presStyleCnt="0"/>
      <dgm:spPr/>
    </dgm:pt>
    <dgm:pt modelId="{64A3647C-D6A2-4625-A78A-2E5CE0072CD3}" type="pres">
      <dgm:prSet presAssocID="{18259B3E-28F6-44BA-A0FE-966EE8F75070}" presName="compNode" presStyleCnt="0"/>
      <dgm:spPr/>
    </dgm:pt>
    <dgm:pt modelId="{933D176C-D2D9-4316-9D98-09350AADFCC6}" type="pres">
      <dgm:prSet presAssocID="{18259B3E-28F6-44BA-A0FE-966EE8F75070}" presName="iconBgRect" presStyleLbl="bgShp" presStyleIdx="1" presStyleCnt="4"/>
      <dgm:spPr/>
    </dgm:pt>
    <dgm:pt modelId="{DB71E8FD-86F3-440E-9509-09BF6BE04A65}" type="pres">
      <dgm:prSet presAssocID="{18259B3E-28F6-44BA-A0FE-966EE8F7507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81A73BE3-B9E2-4958-825D-E9E6B768BAA7}" type="pres">
      <dgm:prSet presAssocID="{18259B3E-28F6-44BA-A0FE-966EE8F75070}" presName="spaceRect" presStyleCnt="0"/>
      <dgm:spPr/>
    </dgm:pt>
    <dgm:pt modelId="{0AFA873C-9D24-47BF-9667-7E2903A1A5AE}" type="pres">
      <dgm:prSet presAssocID="{18259B3E-28F6-44BA-A0FE-966EE8F75070}" presName="textRect" presStyleLbl="revTx" presStyleIdx="1" presStyleCnt="4">
        <dgm:presLayoutVars>
          <dgm:chMax val="1"/>
          <dgm:chPref val="1"/>
        </dgm:presLayoutVars>
      </dgm:prSet>
      <dgm:spPr/>
    </dgm:pt>
    <dgm:pt modelId="{5C7E0F70-27AC-4814-B2E5-119D0E2BB5BA}" type="pres">
      <dgm:prSet presAssocID="{2E271899-21B5-4ABF-A057-474245686BCC}" presName="sibTrans" presStyleCnt="0"/>
      <dgm:spPr/>
    </dgm:pt>
    <dgm:pt modelId="{C666005C-1F26-434D-8E95-F5492384196E}" type="pres">
      <dgm:prSet presAssocID="{A5F7C8CB-DD52-4694-8A49-88073D1835DD}" presName="compNode" presStyleCnt="0"/>
      <dgm:spPr/>
    </dgm:pt>
    <dgm:pt modelId="{8F81D560-4F0D-40AC-A183-EF4EEB654EEF}" type="pres">
      <dgm:prSet presAssocID="{A5F7C8CB-DD52-4694-8A49-88073D1835DD}" presName="iconBgRect" presStyleLbl="bgShp" presStyleIdx="2" presStyleCnt="4"/>
      <dgm:spPr/>
    </dgm:pt>
    <dgm:pt modelId="{E7BA3AA4-A579-41D2-AE5C-80BF1B28C33D}" type="pres">
      <dgm:prSet presAssocID="{A5F7C8CB-DD52-4694-8A49-88073D1835D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phone"/>
        </a:ext>
      </dgm:extLst>
    </dgm:pt>
    <dgm:pt modelId="{6A001294-673E-458A-9966-94EC19AA11DF}" type="pres">
      <dgm:prSet presAssocID="{A5F7C8CB-DD52-4694-8A49-88073D1835DD}" presName="spaceRect" presStyleCnt="0"/>
      <dgm:spPr/>
    </dgm:pt>
    <dgm:pt modelId="{EB5FF216-4F94-4519-9434-6AEFE6AB7AEC}" type="pres">
      <dgm:prSet presAssocID="{A5F7C8CB-DD52-4694-8A49-88073D1835DD}" presName="textRect" presStyleLbl="revTx" presStyleIdx="2" presStyleCnt="4">
        <dgm:presLayoutVars>
          <dgm:chMax val="1"/>
          <dgm:chPref val="1"/>
        </dgm:presLayoutVars>
      </dgm:prSet>
      <dgm:spPr/>
    </dgm:pt>
    <dgm:pt modelId="{5F693AF0-4D3A-4CA8-914C-01F2BF230932}" type="pres">
      <dgm:prSet presAssocID="{A834F377-621F-4EFE-9F98-DC0A85D4DA92}" presName="sibTrans" presStyleCnt="0"/>
      <dgm:spPr/>
    </dgm:pt>
    <dgm:pt modelId="{B3B5F440-0189-4E1E-AE12-D29E26161104}" type="pres">
      <dgm:prSet presAssocID="{AF2A5A7F-CE76-4D6C-8DC5-A4CE6BAD1E23}" presName="compNode" presStyleCnt="0"/>
      <dgm:spPr/>
    </dgm:pt>
    <dgm:pt modelId="{3140CE1D-0244-4924-9215-C9B432A15D38}" type="pres">
      <dgm:prSet presAssocID="{AF2A5A7F-CE76-4D6C-8DC5-A4CE6BAD1E23}" presName="iconBgRect" presStyleLbl="bgShp" presStyleIdx="3" presStyleCnt="4"/>
      <dgm:spPr/>
    </dgm:pt>
    <dgm:pt modelId="{1994D54A-EEF4-491A-B908-E3F4B1F47320}" type="pres">
      <dgm:prSet presAssocID="{AF2A5A7F-CE76-4D6C-8DC5-A4CE6BAD1E2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B0E76398-3560-40B4-BE6F-084FACF0CD60}" type="pres">
      <dgm:prSet presAssocID="{AF2A5A7F-CE76-4D6C-8DC5-A4CE6BAD1E23}" presName="spaceRect" presStyleCnt="0"/>
      <dgm:spPr/>
    </dgm:pt>
    <dgm:pt modelId="{65FE9C48-4976-4EBD-8A2B-45C2305BA52F}" type="pres">
      <dgm:prSet presAssocID="{AF2A5A7F-CE76-4D6C-8DC5-A4CE6BAD1E2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4FEF0411-CE8F-4DEC-A705-C0B028BEE4A5}" type="presOf" srcId="{7D41275D-24DE-4F3D-A09E-12512E930C87}" destId="{8863D052-51DA-4EB6-9F90-6A634240E479}" srcOrd="0" destOrd="0" presId="urn:microsoft.com/office/officeart/2018/5/layout/IconCircleLabelList"/>
    <dgm:cxn modelId="{E03B8713-1A37-4816-BBA3-096F129451A6}" srcId="{7D41275D-24DE-4F3D-A09E-12512E930C87}" destId="{A5F7C8CB-DD52-4694-8A49-88073D1835DD}" srcOrd="2" destOrd="0" parTransId="{C77E8919-8AE6-4D46-A3E5-CF043EC36702}" sibTransId="{A834F377-621F-4EFE-9F98-DC0A85D4DA92}"/>
    <dgm:cxn modelId="{53562E1B-BCD2-4C26-A055-61425FB896F0}" type="presOf" srcId="{A5F7C8CB-DD52-4694-8A49-88073D1835DD}" destId="{EB5FF216-4F94-4519-9434-6AEFE6AB7AEC}" srcOrd="0" destOrd="0" presId="urn:microsoft.com/office/officeart/2018/5/layout/IconCircleLabelList"/>
    <dgm:cxn modelId="{A9AC161C-A428-4380-9A93-B5F620A396DE}" srcId="{7D41275D-24DE-4F3D-A09E-12512E930C87}" destId="{E8EBA262-DEA5-48DC-ACB2-424E9DC2D77A}" srcOrd="0" destOrd="0" parTransId="{EC08F18E-A3A6-4509-BABF-FA013321CF12}" sibTransId="{CC2048D5-6976-4B99-9027-DC23694DFCFF}"/>
    <dgm:cxn modelId="{C2F28B60-D2E6-48EE-AA3B-687B49E600BE}" type="presOf" srcId="{AF2A5A7F-CE76-4D6C-8DC5-A4CE6BAD1E23}" destId="{65FE9C48-4976-4EBD-8A2B-45C2305BA52F}" srcOrd="0" destOrd="0" presId="urn:microsoft.com/office/officeart/2018/5/layout/IconCircleLabelList"/>
    <dgm:cxn modelId="{F4D102A6-D131-4E7B-9CEB-CB50033C40E2}" type="presOf" srcId="{18259B3E-28F6-44BA-A0FE-966EE8F75070}" destId="{0AFA873C-9D24-47BF-9667-7E2903A1A5AE}" srcOrd="0" destOrd="0" presId="urn:microsoft.com/office/officeart/2018/5/layout/IconCircleLabelList"/>
    <dgm:cxn modelId="{D3A0BAA8-441A-4D7C-8078-03A172F98119}" srcId="{7D41275D-24DE-4F3D-A09E-12512E930C87}" destId="{AF2A5A7F-CE76-4D6C-8DC5-A4CE6BAD1E23}" srcOrd="3" destOrd="0" parTransId="{23AE9B52-4575-4708-B91F-D28E869B7B3B}" sibTransId="{AD58898B-50F8-4FCB-BBD0-9621BFAAAF50}"/>
    <dgm:cxn modelId="{496130B5-E0AD-46FA-A121-49F43190C84C}" type="presOf" srcId="{E8EBA262-DEA5-48DC-ACB2-424E9DC2D77A}" destId="{6CBCE951-4B2B-45AA-9EEB-2E1C8D4CBD6F}" srcOrd="0" destOrd="0" presId="urn:microsoft.com/office/officeart/2018/5/layout/IconCircleLabelList"/>
    <dgm:cxn modelId="{78244EEB-07DC-4E97-A071-677012EDF593}" srcId="{7D41275D-24DE-4F3D-A09E-12512E930C87}" destId="{18259B3E-28F6-44BA-A0FE-966EE8F75070}" srcOrd="1" destOrd="0" parTransId="{6A099E15-CCBF-46F8-96D1-AC180005E124}" sibTransId="{2E271899-21B5-4ABF-A057-474245686BCC}"/>
    <dgm:cxn modelId="{142EF40B-DE04-4B31-A770-AED1E6127622}" type="presParOf" srcId="{8863D052-51DA-4EB6-9F90-6A634240E479}" destId="{3546E703-604F-4CB2-A7A0-5101315E69D9}" srcOrd="0" destOrd="0" presId="urn:microsoft.com/office/officeart/2018/5/layout/IconCircleLabelList"/>
    <dgm:cxn modelId="{2719AF73-FF3A-4E2A-BB05-1C5120F4EB70}" type="presParOf" srcId="{3546E703-604F-4CB2-A7A0-5101315E69D9}" destId="{A924BDCF-EA44-4D05-9A6C-66DFCEFF2FC0}" srcOrd="0" destOrd="0" presId="urn:microsoft.com/office/officeart/2018/5/layout/IconCircleLabelList"/>
    <dgm:cxn modelId="{0E866BBF-A1DE-40F6-9669-68EBBE70CED9}" type="presParOf" srcId="{3546E703-604F-4CB2-A7A0-5101315E69D9}" destId="{2E156711-7F72-4A20-A613-65175440A9C1}" srcOrd="1" destOrd="0" presId="urn:microsoft.com/office/officeart/2018/5/layout/IconCircleLabelList"/>
    <dgm:cxn modelId="{18D4DE9F-F5A0-40F8-947E-5F3084232A5F}" type="presParOf" srcId="{3546E703-604F-4CB2-A7A0-5101315E69D9}" destId="{7969155E-F915-451C-B032-F872A2285F0E}" srcOrd="2" destOrd="0" presId="urn:microsoft.com/office/officeart/2018/5/layout/IconCircleLabelList"/>
    <dgm:cxn modelId="{6E192778-7319-4706-B4DB-A13E75B2B3C6}" type="presParOf" srcId="{3546E703-604F-4CB2-A7A0-5101315E69D9}" destId="{6CBCE951-4B2B-45AA-9EEB-2E1C8D4CBD6F}" srcOrd="3" destOrd="0" presId="urn:microsoft.com/office/officeart/2018/5/layout/IconCircleLabelList"/>
    <dgm:cxn modelId="{86F0EE2A-80AC-414F-A4E0-3FCFE76E1620}" type="presParOf" srcId="{8863D052-51DA-4EB6-9F90-6A634240E479}" destId="{3396306E-BDB2-4B70-A38F-12C886B19F33}" srcOrd="1" destOrd="0" presId="urn:microsoft.com/office/officeart/2018/5/layout/IconCircleLabelList"/>
    <dgm:cxn modelId="{FA8B5ACD-DA32-41EF-8AF7-07B5C1734401}" type="presParOf" srcId="{8863D052-51DA-4EB6-9F90-6A634240E479}" destId="{64A3647C-D6A2-4625-A78A-2E5CE0072CD3}" srcOrd="2" destOrd="0" presId="urn:microsoft.com/office/officeart/2018/5/layout/IconCircleLabelList"/>
    <dgm:cxn modelId="{47C2C1B1-E279-494F-8CC0-C29DD57BC1CB}" type="presParOf" srcId="{64A3647C-D6A2-4625-A78A-2E5CE0072CD3}" destId="{933D176C-D2D9-4316-9D98-09350AADFCC6}" srcOrd="0" destOrd="0" presId="urn:microsoft.com/office/officeart/2018/5/layout/IconCircleLabelList"/>
    <dgm:cxn modelId="{26D6AFCD-28A6-4B4E-A30F-509992F1E6A8}" type="presParOf" srcId="{64A3647C-D6A2-4625-A78A-2E5CE0072CD3}" destId="{DB71E8FD-86F3-440E-9509-09BF6BE04A65}" srcOrd="1" destOrd="0" presId="urn:microsoft.com/office/officeart/2018/5/layout/IconCircleLabelList"/>
    <dgm:cxn modelId="{D1956A45-04CB-466C-A626-838E7D57223C}" type="presParOf" srcId="{64A3647C-D6A2-4625-A78A-2E5CE0072CD3}" destId="{81A73BE3-B9E2-4958-825D-E9E6B768BAA7}" srcOrd="2" destOrd="0" presId="urn:microsoft.com/office/officeart/2018/5/layout/IconCircleLabelList"/>
    <dgm:cxn modelId="{29204284-0EFA-4A55-AF47-B089BFAB231F}" type="presParOf" srcId="{64A3647C-D6A2-4625-A78A-2E5CE0072CD3}" destId="{0AFA873C-9D24-47BF-9667-7E2903A1A5AE}" srcOrd="3" destOrd="0" presId="urn:microsoft.com/office/officeart/2018/5/layout/IconCircleLabelList"/>
    <dgm:cxn modelId="{EA3015FD-9ABE-4E34-9382-16DA9A6C2CDC}" type="presParOf" srcId="{8863D052-51DA-4EB6-9F90-6A634240E479}" destId="{5C7E0F70-27AC-4814-B2E5-119D0E2BB5BA}" srcOrd="3" destOrd="0" presId="urn:microsoft.com/office/officeart/2018/5/layout/IconCircleLabelList"/>
    <dgm:cxn modelId="{1DB756A6-831C-4C2D-897D-A09D9DE23DFD}" type="presParOf" srcId="{8863D052-51DA-4EB6-9F90-6A634240E479}" destId="{C666005C-1F26-434D-8E95-F5492384196E}" srcOrd="4" destOrd="0" presId="urn:microsoft.com/office/officeart/2018/5/layout/IconCircleLabelList"/>
    <dgm:cxn modelId="{2FC2D31D-F286-4A5E-A439-78260ACC1A08}" type="presParOf" srcId="{C666005C-1F26-434D-8E95-F5492384196E}" destId="{8F81D560-4F0D-40AC-A183-EF4EEB654EEF}" srcOrd="0" destOrd="0" presId="urn:microsoft.com/office/officeart/2018/5/layout/IconCircleLabelList"/>
    <dgm:cxn modelId="{4E05427D-AB38-4FE4-A785-64FA4BA6D189}" type="presParOf" srcId="{C666005C-1F26-434D-8E95-F5492384196E}" destId="{E7BA3AA4-A579-41D2-AE5C-80BF1B28C33D}" srcOrd="1" destOrd="0" presId="urn:microsoft.com/office/officeart/2018/5/layout/IconCircleLabelList"/>
    <dgm:cxn modelId="{2C2A4B43-2A97-4FAE-9B50-0482DE50D1A7}" type="presParOf" srcId="{C666005C-1F26-434D-8E95-F5492384196E}" destId="{6A001294-673E-458A-9966-94EC19AA11DF}" srcOrd="2" destOrd="0" presId="urn:microsoft.com/office/officeart/2018/5/layout/IconCircleLabelList"/>
    <dgm:cxn modelId="{87094731-3DCB-48BB-8FDF-4D040E102995}" type="presParOf" srcId="{C666005C-1F26-434D-8E95-F5492384196E}" destId="{EB5FF216-4F94-4519-9434-6AEFE6AB7AEC}" srcOrd="3" destOrd="0" presId="urn:microsoft.com/office/officeart/2018/5/layout/IconCircleLabelList"/>
    <dgm:cxn modelId="{E2B6477D-2F58-4163-B473-51B8074383EA}" type="presParOf" srcId="{8863D052-51DA-4EB6-9F90-6A634240E479}" destId="{5F693AF0-4D3A-4CA8-914C-01F2BF230932}" srcOrd="5" destOrd="0" presId="urn:microsoft.com/office/officeart/2018/5/layout/IconCircleLabelList"/>
    <dgm:cxn modelId="{EF1BFB27-CBE9-4514-AE7F-91B78C06A22C}" type="presParOf" srcId="{8863D052-51DA-4EB6-9F90-6A634240E479}" destId="{B3B5F440-0189-4E1E-AE12-D29E26161104}" srcOrd="6" destOrd="0" presId="urn:microsoft.com/office/officeart/2018/5/layout/IconCircleLabelList"/>
    <dgm:cxn modelId="{C0475B0C-1915-46C1-8B68-0BDEC3AE40C4}" type="presParOf" srcId="{B3B5F440-0189-4E1E-AE12-D29E26161104}" destId="{3140CE1D-0244-4924-9215-C9B432A15D38}" srcOrd="0" destOrd="0" presId="urn:microsoft.com/office/officeart/2018/5/layout/IconCircleLabelList"/>
    <dgm:cxn modelId="{F0812E63-9657-4713-89C3-021DCA6F2053}" type="presParOf" srcId="{B3B5F440-0189-4E1E-AE12-D29E26161104}" destId="{1994D54A-EEF4-491A-B908-E3F4B1F47320}" srcOrd="1" destOrd="0" presId="urn:microsoft.com/office/officeart/2018/5/layout/IconCircleLabelList"/>
    <dgm:cxn modelId="{3DFFAF26-7196-4F98-BD20-360379E66519}" type="presParOf" srcId="{B3B5F440-0189-4E1E-AE12-D29E26161104}" destId="{B0E76398-3560-40B4-BE6F-084FACF0CD60}" srcOrd="2" destOrd="0" presId="urn:microsoft.com/office/officeart/2018/5/layout/IconCircleLabelList"/>
    <dgm:cxn modelId="{12A67869-2BD8-4271-A197-9EA99022AB0B}" type="presParOf" srcId="{B3B5F440-0189-4E1E-AE12-D29E26161104}" destId="{65FE9C48-4976-4EBD-8A2B-45C2305BA52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0F3DFD-F826-4743-B31D-68D4675FC1B9}">
      <dsp:nvSpPr>
        <dsp:cNvPr id="0" name=""/>
        <dsp:cNvSpPr/>
      </dsp:nvSpPr>
      <dsp:spPr>
        <a:xfrm>
          <a:off x="582645" y="1178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Topic 1: Discoursing critical hope on health and wellbeing</a:t>
          </a:r>
          <a:endParaRPr lang="en-US" sz="1600" kern="1200" dirty="0"/>
        </a:p>
      </dsp:txBody>
      <dsp:txXfrm>
        <a:off x="582645" y="1178"/>
        <a:ext cx="2174490" cy="1304694"/>
      </dsp:txXfrm>
    </dsp:sp>
    <dsp:sp modelId="{39D5A8D7-B49F-4F68-91FA-AB10DEE290FE}">
      <dsp:nvSpPr>
        <dsp:cNvPr id="0" name=""/>
        <dsp:cNvSpPr/>
      </dsp:nvSpPr>
      <dsp:spPr>
        <a:xfrm>
          <a:off x="2974584" y="1178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Topic 2: Coloniality and health: Infectious diseases and beyond</a:t>
          </a:r>
          <a:endParaRPr lang="en-US" sz="1600" kern="1200"/>
        </a:p>
      </dsp:txBody>
      <dsp:txXfrm>
        <a:off x="2974584" y="1178"/>
        <a:ext cx="2174490" cy="1304694"/>
      </dsp:txXfrm>
    </dsp:sp>
    <dsp:sp modelId="{C7E52CB3-D6E2-4E2A-A1AA-0A7632E90421}">
      <dsp:nvSpPr>
        <dsp:cNvPr id="0" name=""/>
        <dsp:cNvSpPr/>
      </dsp:nvSpPr>
      <dsp:spPr>
        <a:xfrm>
          <a:off x="5366524" y="1178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Topic 3: Pandemics, epidemics and the pathocene: Victories and losses</a:t>
          </a:r>
          <a:endParaRPr lang="en-US" sz="1600" kern="1200"/>
        </a:p>
      </dsp:txBody>
      <dsp:txXfrm>
        <a:off x="5366524" y="1178"/>
        <a:ext cx="2174490" cy="1304694"/>
      </dsp:txXfrm>
    </dsp:sp>
    <dsp:sp modelId="{6BC6FB78-50AC-4649-9EF3-57AFBB223C00}">
      <dsp:nvSpPr>
        <dsp:cNvPr id="0" name=""/>
        <dsp:cNvSpPr/>
      </dsp:nvSpPr>
      <dsp:spPr>
        <a:xfrm>
          <a:off x="7758464" y="1178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Topic 4: Pharma and informal markets</a:t>
          </a:r>
          <a:endParaRPr lang="en-US" sz="1600" kern="1200"/>
        </a:p>
      </dsp:txBody>
      <dsp:txXfrm>
        <a:off x="7758464" y="1178"/>
        <a:ext cx="2174490" cy="1304694"/>
      </dsp:txXfrm>
    </dsp:sp>
    <dsp:sp modelId="{A06752F1-0E40-483A-B5E6-14A0B53C1EC0}">
      <dsp:nvSpPr>
        <dsp:cNvPr id="0" name=""/>
        <dsp:cNvSpPr/>
      </dsp:nvSpPr>
      <dsp:spPr>
        <a:xfrm>
          <a:off x="582645" y="1523321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Topic 5: Addiction and wellbeing</a:t>
          </a:r>
          <a:endParaRPr lang="en-US" sz="1600" kern="1200"/>
        </a:p>
      </dsp:txBody>
      <dsp:txXfrm>
        <a:off x="582645" y="1523321"/>
        <a:ext cx="2174490" cy="1304694"/>
      </dsp:txXfrm>
    </dsp:sp>
    <dsp:sp modelId="{CA812EE2-238C-44D2-ABA0-04B1026E64E1}">
      <dsp:nvSpPr>
        <dsp:cNvPr id="0" name=""/>
        <dsp:cNvSpPr/>
      </dsp:nvSpPr>
      <dsp:spPr>
        <a:xfrm>
          <a:off x="2974584" y="1523321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Topic 6: Discoursing animal diseases and society: Critical Perspectives </a:t>
          </a:r>
          <a:endParaRPr lang="en-US" sz="1600" kern="1200"/>
        </a:p>
      </dsp:txBody>
      <dsp:txXfrm>
        <a:off x="2974584" y="1523321"/>
        <a:ext cx="2174490" cy="1304694"/>
      </dsp:txXfrm>
    </dsp:sp>
    <dsp:sp modelId="{2B3FC970-6481-4D24-9BE9-2F7C4145D6A1}">
      <dsp:nvSpPr>
        <dsp:cNvPr id="0" name=""/>
        <dsp:cNvSpPr/>
      </dsp:nvSpPr>
      <dsp:spPr>
        <a:xfrm>
          <a:off x="5366524" y="1523321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Topic 7: Indigenous pharma and indigenous health systems: A missed opportunity?</a:t>
          </a:r>
          <a:endParaRPr lang="en-US" sz="1600" kern="1200"/>
        </a:p>
      </dsp:txBody>
      <dsp:txXfrm>
        <a:off x="5366524" y="1523321"/>
        <a:ext cx="2174490" cy="1304694"/>
      </dsp:txXfrm>
    </dsp:sp>
    <dsp:sp modelId="{F86B21CF-A607-492C-AA80-148AB63F8D0D}">
      <dsp:nvSpPr>
        <dsp:cNvPr id="0" name=""/>
        <dsp:cNvSpPr/>
      </dsp:nvSpPr>
      <dsp:spPr>
        <a:xfrm>
          <a:off x="7758464" y="1523321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Topic 8: Health tourism and migration in healthcare </a:t>
          </a:r>
          <a:endParaRPr lang="en-US" sz="1600" kern="1200"/>
        </a:p>
      </dsp:txBody>
      <dsp:txXfrm>
        <a:off x="7758464" y="1523321"/>
        <a:ext cx="2174490" cy="1304694"/>
      </dsp:txXfrm>
    </dsp:sp>
    <dsp:sp modelId="{7C8C5795-75C2-4B09-8662-D1F2128D2F31}">
      <dsp:nvSpPr>
        <dsp:cNvPr id="0" name=""/>
        <dsp:cNvSpPr/>
      </dsp:nvSpPr>
      <dsp:spPr>
        <a:xfrm>
          <a:off x="2974584" y="3045465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Topic 9: Digital health, Health technologies and wellbeing: opportunities and costs</a:t>
          </a:r>
          <a:endParaRPr lang="en-US" sz="1600" kern="1200"/>
        </a:p>
      </dsp:txBody>
      <dsp:txXfrm>
        <a:off x="2974584" y="3045465"/>
        <a:ext cx="2174490" cy="1304694"/>
      </dsp:txXfrm>
    </dsp:sp>
    <dsp:sp modelId="{7ADDD828-F682-4691-AF7D-B1EC531798EF}">
      <dsp:nvSpPr>
        <dsp:cNvPr id="0" name=""/>
        <dsp:cNvSpPr/>
      </dsp:nvSpPr>
      <dsp:spPr>
        <a:xfrm>
          <a:off x="5366524" y="3045465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Topic 10: Social lives of diseases</a:t>
          </a:r>
          <a:endParaRPr lang="en-US" sz="1600" kern="1200"/>
        </a:p>
      </dsp:txBody>
      <dsp:txXfrm>
        <a:off x="5366524" y="3045465"/>
        <a:ext cx="2174490" cy="13046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24BDCF-EA44-4D05-9A6C-66DFCEFF2FC0}">
      <dsp:nvSpPr>
        <dsp:cNvPr id="0" name=""/>
        <dsp:cNvSpPr/>
      </dsp:nvSpPr>
      <dsp:spPr>
        <a:xfrm>
          <a:off x="337512" y="1058589"/>
          <a:ext cx="1055109" cy="105510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156711-7F72-4A20-A613-65175440A9C1}">
      <dsp:nvSpPr>
        <dsp:cNvPr id="0" name=""/>
        <dsp:cNvSpPr/>
      </dsp:nvSpPr>
      <dsp:spPr>
        <a:xfrm>
          <a:off x="562371" y="1283449"/>
          <a:ext cx="605390" cy="6053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BCE951-4B2B-45AA-9EEB-2E1C8D4CBD6F}">
      <dsp:nvSpPr>
        <dsp:cNvPr id="0" name=""/>
        <dsp:cNvSpPr/>
      </dsp:nvSpPr>
      <dsp:spPr>
        <a:xfrm>
          <a:off x="223" y="2442340"/>
          <a:ext cx="1729687" cy="691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400" b="0" i="0" kern="1200" baseline="0" dirty="0"/>
            <a:t>3-hour workshop </a:t>
          </a:r>
          <a:endParaRPr lang="en-US" sz="2400" kern="1200" dirty="0"/>
        </a:p>
      </dsp:txBody>
      <dsp:txXfrm>
        <a:off x="223" y="2442340"/>
        <a:ext cx="1729687" cy="691875"/>
      </dsp:txXfrm>
    </dsp:sp>
    <dsp:sp modelId="{933D176C-D2D9-4316-9D98-09350AADFCC6}">
      <dsp:nvSpPr>
        <dsp:cNvPr id="0" name=""/>
        <dsp:cNvSpPr/>
      </dsp:nvSpPr>
      <dsp:spPr>
        <a:xfrm>
          <a:off x="2369894" y="1058589"/>
          <a:ext cx="1055109" cy="105510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71E8FD-86F3-440E-9509-09BF6BE04A65}">
      <dsp:nvSpPr>
        <dsp:cNvPr id="0" name=""/>
        <dsp:cNvSpPr/>
      </dsp:nvSpPr>
      <dsp:spPr>
        <a:xfrm>
          <a:off x="2594754" y="1283449"/>
          <a:ext cx="605390" cy="6053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FA873C-9D24-47BF-9667-7E2903A1A5AE}">
      <dsp:nvSpPr>
        <dsp:cNvPr id="0" name=""/>
        <dsp:cNvSpPr/>
      </dsp:nvSpPr>
      <dsp:spPr>
        <a:xfrm>
          <a:off x="2032605" y="2442340"/>
          <a:ext cx="1729687" cy="691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400" b="0" i="0" kern="1200" baseline="0" dirty="0"/>
            <a:t>‘interactive lecture’ </a:t>
          </a:r>
          <a:endParaRPr lang="en-US" sz="2400" kern="1200" dirty="0"/>
        </a:p>
      </dsp:txBody>
      <dsp:txXfrm>
        <a:off x="2032605" y="2442340"/>
        <a:ext cx="1729687" cy="691875"/>
      </dsp:txXfrm>
    </dsp:sp>
    <dsp:sp modelId="{8F81D560-4F0D-40AC-A183-EF4EEB654EEF}">
      <dsp:nvSpPr>
        <dsp:cNvPr id="0" name=""/>
        <dsp:cNvSpPr/>
      </dsp:nvSpPr>
      <dsp:spPr>
        <a:xfrm>
          <a:off x="4402277" y="1058589"/>
          <a:ext cx="1055109" cy="105510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BA3AA4-A579-41D2-AE5C-80BF1B28C33D}">
      <dsp:nvSpPr>
        <dsp:cNvPr id="0" name=""/>
        <dsp:cNvSpPr/>
      </dsp:nvSpPr>
      <dsp:spPr>
        <a:xfrm>
          <a:off x="4627137" y="1283449"/>
          <a:ext cx="605390" cy="6053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5FF216-4F94-4519-9434-6AEFE6AB7AEC}">
      <dsp:nvSpPr>
        <dsp:cNvPr id="0" name=""/>
        <dsp:cNvSpPr/>
      </dsp:nvSpPr>
      <dsp:spPr>
        <a:xfrm>
          <a:off x="4064988" y="2442340"/>
          <a:ext cx="1729687" cy="691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400" b="0" i="0" kern="1200" baseline="0" dirty="0"/>
            <a:t>guest speakers </a:t>
          </a:r>
          <a:endParaRPr lang="en-US" sz="2400" kern="1200" dirty="0"/>
        </a:p>
      </dsp:txBody>
      <dsp:txXfrm>
        <a:off x="4064988" y="2442340"/>
        <a:ext cx="1729687" cy="691875"/>
      </dsp:txXfrm>
    </dsp:sp>
    <dsp:sp modelId="{3140CE1D-0244-4924-9215-C9B432A15D38}">
      <dsp:nvSpPr>
        <dsp:cNvPr id="0" name=""/>
        <dsp:cNvSpPr/>
      </dsp:nvSpPr>
      <dsp:spPr>
        <a:xfrm>
          <a:off x="6434660" y="1058589"/>
          <a:ext cx="1055109" cy="105510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94D54A-EEF4-491A-B908-E3F4B1F47320}">
      <dsp:nvSpPr>
        <dsp:cNvPr id="0" name=""/>
        <dsp:cNvSpPr/>
      </dsp:nvSpPr>
      <dsp:spPr>
        <a:xfrm>
          <a:off x="6659519" y="1283449"/>
          <a:ext cx="605390" cy="6053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FE9C48-4976-4EBD-8A2B-45C2305BA52F}">
      <dsp:nvSpPr>
        <dsp:cNvPr id="0" name=""/>
        <dsp:cNvSpPr/>
      </dsp:nvSpPr>
      <dsp:spPr>
        <a:xfrm>
          <a:off x="6097371" y="2442340"/>
          <a:ext cx="1729687" cy="691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400" b="0" i="0" kern="1200" baseline="0"/>
            <a:t>film clips</a:t>
          </a:r>
          <a:endParaRPr lang="en-US" sz="2400" kern="1200"/>
        </a:p>
      </dsp:txBody>
      <dsp:txXfrm>
        <a:off x="6097371" y="2442340"/>
        <a:ext cx="1729687" cy="6918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35C20-BE30-8A40-9745-37AFF6CDD6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ECF939-CB8C-436E-E9B2-1BDF9E1FF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F539C-2DEA-ADC3-D9C6-0423F6EB9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811EC-99DC-4379-B0AD-788CB983435A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D3903-322A-DD43-716B-DD3F5A354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2BD88-E9DA-B338-DE98-AA0FA857A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EB96E-EC0B-4053-998E-5ACBB9B077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911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84D9-8DB4-7535-289A-590153041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B6EF7-32C7-6573-8955-F3D8033C7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FFD85-E58E-AD86-1BD2-ABCD7844D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811EC-99DC-4379-B0AD-788CB983435A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66412-3178-9196-479F-9B37305FF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35804-282A-D6E7-0C0B-13B639F03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EB96E-EC0B-4053-998E-5ACBB9B077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E067-9D0E-3C2D-4670-DDCB2EB96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0B6C4-65F5-2792-853A-6D0E2CDC1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D3EB8-4C5A-FD26-7695-02C846247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811EC-99DC-4379-B0AD-788CB983435A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934CC-C6A2-546F-0189-F10018A6F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1714A-571A-F203-F8AC-90525781A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EB96E-EC0B-4053-998E-5ACBB9B077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922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02B4D-6FA9-1AC1-D485-C0A5EC73D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67A97-1815-27EB-F4A9-1F039E5B35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7B2B25-97F3-8F2B-F988-B0EA68428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5F7534-A38D-EDF5-CD28-CA913719A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811EC-99DC-4379-B0AD-788CB983435A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51180B-7192-852F-ED97-389BB1B10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337829-B23E-12A0-1B7F-0EE29714E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EB96E-EC0B-4053-998E-5ACBB9B077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708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A246B-B7BF-B3E0-6F68-319F19A03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68F43-5150-A10A-B72B-8E8A94AD1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243C80-4F9A-4A78-08BB-08791F1F43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B76D8B-C7D5-8032-9FAB-EBC4A174A7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204563-EB50-F9E3-76E5-AC99EE7C9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228D02-E59D-FDBA-AC70-82BD7D34A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811EC-99DC-4379-B0AD-788CB983435A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F03497-F648-7BA5-2FC2-C68B9E49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6FFD21-D106-773E-6E02-B6C8FBB19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EB96E-EC0B-4053-998E-5ACBB9B077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019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3D5A0-65EF-1C03-B69F-426D023E6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78AFA1-65A3-6CF2-D6A0-F836125EF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811EC-99DC-4379-B0AD-788CB983435A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C38F5D-86BC-538F-31CB-D2CCC1A12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D47FF-8ED4-3DF1-298B-CF470D044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EB96E-EC0B-4053-998E-5ACBB9B077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323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9F5BF3-1E53-5D29-A911-ACF0C32BF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811EC-99DC-4379-B0AD-788CB983435A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97301-1EEB-871D-4466-9500CD162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A5C3B-A51A-ECA1-037D-64C32EA98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EB96E-EC0B-4053-998E-5ACBB9B077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725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23A2-2A4B-4932-E924-54039AB14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C86DE-73C3-DF73-D4F5-DA573F990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B18A6-4839-A9C5-1DCD-0E28BCD12B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A75135-82D1-0705-AFB7-8AB684FD0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811EC-99DC-4379-B0AD-788CB983435A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C13A5-DAF0-1B05-9B6D-7E23404AC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993B51-4C8C-C5B1-0AC5-06C287893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EB96E-EC0B-4053-998E-5ACBB9B077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180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F5875-957A-C36F-05C9-A4A4760B4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EF26C9-F578-319D-CA6B-3864B54F2C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871A4-64CC-DFC8-8E92-033644A17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8468B-30D5-58C7-FA97-7978D1BA7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811EC-99DC-4379-B0AD-788CB983435A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8472BE-FB7A-C8FA-CAC9-3D6702C33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C9345C-E7F7-851D-1E05-181EC6A4C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EB96E-EC0B-4053-998E-5ACBB9B077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030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EEA9C-70C3-8A2E-6EDD-640A12720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EC88DE-08CF-B673-3BE2-3AFC218D10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E356A-A124-F2CE-E80C-144789919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811EC-99DC-4379-B0AD-788CB983435A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3FF35-5640-4697-ACAB-5270EFAC1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D1873-537F-E7D9-D4EA-F28F7BD30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EB96E-EC0B-4053-998E-5ACBB9B077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18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3A39ED-4CC8-E674-323D-D5B100442E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8A0B30-E65F-2038-C548-D7118DF63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8E6C8-90F5-4CFF-B396-5412B2162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811EC-99DC-4379-B0AD-788CB983435A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8B9C9-2E32-0657-F398-6B9DB2D12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3AB90-831F-B03F-6391-9EDFF4A43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EB96E-EC0B-4053-998E-5ACBB9B077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635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CC8E74-052B-72D6-92CA-CE605A8B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E90DF1-E3C5-678C-C1D2-875F4A787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1F7262-C308-BF4E-35CC-414DCBDE7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811EC-99DC-4379-B0AD-788CB983435A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99684-10BF-E865-8EB6-31ED455CAB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C90AC-F9D4-2BB7-D23F-B21B462B20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EB96E-EC0B-4053-998E-5ACBB9B077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86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U.Kufakurinani@sussex.ac.uk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jacadv.2023.100716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CBFF5-747F-E52E-C055-C6F987E33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83" y="557048"/>
            <a:ext cx="5000226" cy="1983458"/>
          </a:xfrm>
        </p:spPr>
        <p:txBody>
          <a:bodyPr vert="horz" lIns="91440" tIns="45720" rIns="91440" bIns="45720" rtlCol="0" anchor="t">
            <a:noAutofit/>
          </a:bodyPr>
          <a:lstStyle/>
          <a:p>
            <a:br>
              <a:rPr lang="en-US" sz="2800" dirty="0">
                <a:effectLst/>
              </a:rPr>
            </a:br>
            <a:r>
              <a:rPr lang="en-US" sz="2800" b="1" i="0" dirty="0">
                <a:effectLst/>
              </a:rPr>
              <a:t>Critical Hope in Global Health: From Big Pharma to Local Wellbeing </a:t>
            </a:r>
            <a:br>
              <a:rPr lang="en-US" sz="2800" dirty="0">
                <a:effectLst/>
              </a:rPr>
            </a:br>
            <a:endParaRPr lang="en-US" sz="2800" dirty="0"/>
          </a:p>
        </p:txBody>
      </p:sp>
      <p:cxnSp>
        <p:nvCxnSpPr>
          <p:cNvPr id="1040" name="Straight Connector 1039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8D4C57A-A982-5496-67EB-3820F85917E1}"/>
              </a:ext>
            </a:extLst>
          </p:cNvPr>
          <p:cNvSpPr txBox="1"/>
          <p:nvPr/>
        </p:nvSpPr>
        <p:spPr>
          <a:xfrm>
            <a:off x="762001" y="2551176"/>
            <a:ext cx="3962400" cy="3591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Lecturer: Dr. Ushehwedu Kufakurinani</a:t>
            </a: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Office hours: Thursday and Friday 1-2pm</a:t>
            </a: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All welcome to come have a chat. Happy to arrange different meeting times just drop an email: </a:t>
            </a:r>
            <a:r>
              <a:rPr lang="en-US" sz="2000" dirty="0">
                <a:hlinkClick r:id="rId2"/>
              </a:rPr>
              <a:t>U.Kufakurinani@sussex.ac.uk</a:t>
            </a:r>
            <a:r>
              <a:rPr lang="en-US" sz="2000" dirty="0"/>
              <a:t> 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2AB11B05-5E59-5B88-D8DB-0E975DEAE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64727" y="0"/>
            <a:ext cx="6927273" cy="6876532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Malaria on the Move">
            <a:extLst>
              <a:ext uri="{FF2B5EF4-FFF2-40B4-BE49-F238E27FC236}">
                <a16:creationId xmlns:a16="http://schemas.microsoft.com/office/drawing/2014/main" id="{474CD0F2-984F-5108-6A30-C35B7A4F9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433145"/>
            <a:ext cx="2658860" cy="399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30B15B-F669-24E8-F204-AE7549D0E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5278" y="1992542"/>
            <a:ext cx="2378539" cy="13489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D73066-95D4-9C4B-9BC3-D7789519CF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5278" y="3524333"/>
            <a:ext cx="2378538" cy="178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985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5DA6574-030F-47D6-01C4-2BB091C59EF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4205" b="152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04232C5-6D8C-2E15-316A-ABE6AEEDE5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Topics</a:t>
            </a:r>
            <a:endParaRPr kumimoji="0" lang="en-US" altLang="en-US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A878E090-E7F8-9495-C5DD-BC705E97B4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043956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83699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7F70D6-F4B7-36A1-6D0D-7A8249895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aching format and Assessment</a:t>
            </a:r>
            <a:b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28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B9BD1E5-59C1-599E-D950-EF23726BAA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7101434"/>
              </p:ext>
            </p:extLst>
          </p:nvPr>
        </p:nvGraphicFramePr>
        <p:xfrm>
          <a:off x="2333146" y="1087083"/>
          <a:ext cx="7827282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66C5EAC-2669-5474-97D2-7CC8EC6C88A8}"/>
              </a:ext>
            </a:extLst>
          </p:cNvPr>
          <p:cNvSpPr txBox="1"/>
          <p:nvPr/>
        </p:nvSpPr>
        <p:spPr>
          <a:xfrm>
            <a:off x="1076770" y="4540265"/>
            <a:ext cx="84859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Assessment:</a:t>
            </a:r>
          </a:p>
          <a:p>
            <a:pPr algn="ctr"/>
            <a:r>
              <a:rPr lang="en-US" sz="2400" b="1" dirty="0"/>
              <a:t>5000-word learning diary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0792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9527FCEA-6143-4C5E-8C45-8AC9237AD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A9F23AD-7A55-49F3-A3EC-743F47F36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BAADEB-12BD-C74D-AAB7-A99BFA473D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45" r="2" b="2"/>
          <a:stretch/>
        </p:blipFill>
        <p:spPr>
          <a:xfrm>
            <a:off x="1611831" y="650497"/>
            <a:ext cx="4468781" cy="5571066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7D9F91F-72C9-4DB9-ABD0-A8180D826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6F50E6-341D-71AB-4DC7-C2C958BAEF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943"/>
          <a:stretch/>
        </p:blipFill>
        <p:spPr>
          <a:xfrm>
            <a:off x="7960474" y="643467"/>
            <a:ext cx="3325743" cy="2475653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BE016956-CE9F-4946-8834-A8BC3529D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0DBD642-A402-4532-6E46-222CF7B1E8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6" b="2"/>
          <a:stretch/>
        </p:blipFill>
        <p:spPr>
          <a:xfrm>
            <a:off x="7534655" y="3603670"/>
            <a:ext cx="4180332" cy="277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980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13C21-CF23-CA89-3FD2-181EB5227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GB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pic>
        <p:nvPicPr>
          <p:cNvPr id="1026" name="Picture 2" descr="What can we learn from previous pandemics to reduce the frequency of  emerging infectious diseases like COVID-19? - ScienceDirect">
            <a:extLst>
              <a:ext uri="{FF2B5EF4-FFF2-40B4-BE49-F238E27FC236}">
                <a16:creationId xmlns:a16="http://schemas.microsoft.com/office/drawing/2014/main" id="{65BF1C1A-42EF-8985-93BF-D1BD23DDF2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14" y="1847374"/>
            <a:ext cx="6489812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D9007A-E4D6-5A7E-A7FC-7C288D13B3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6400" y="192088"/>
            <a:ext cx="3830320" cy="2855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2E97B9-7175-82D5-273F-3EA3BDFF8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01" y="3545840"/>
            <a:ext cx="4744720" cy="331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854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9A42C7B2-7BD6-433A-95AB-5AA4F44B5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B8B32B1-CBE5-5B5B-7FF5-60DDC07C30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55" r="-2" b="1983"/>
          <a:stretch/>
        </p:blipFill>
        <p:spPr bwMode="auto">
          <a:xfrm>
            <a:off x="-6" y="10"/>
            <a:ext cx="764274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9" name="Rectangle 2058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986129"/>
            <a:ext cx="6288261" cy="2253231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6E10FF-4800-D660-F249-BFEBA47DC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152624"/>
            <a:ext cx="2112264" cy="1920240"/>
          </a:xfrm>
        </p:spPr>
        <p:txBody>
          <a:bodyPr>
            <a:normAutofit/>
          </a:bodyPr>
          <a:lstStyle/>
          <a:p>
            <a:r>
              <a:rPr lang="en-GB" sz="800"/>
              <a:t>Source: </a:t>
            </a:r>
            <a:r>
              <a:rPr lang="en-GB" sz="800">
                <a:hlinkClick r:id="rId3"/>
              </a:rPr>
              <a:t>https://doi.org/10.1016/j.jacadv.2023.100716</a:t>
            </a:r>
            <a:r>
              <a:rPr lang="en-GB" sz="80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54AD53-01C8-15C4-95A9-87521496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999" b="11889"/>
          <a:stretch/>
        </p:blipFill>
        <p:spPr>
          <a:xfrm>
            <a:off x="7809454" y="1"/>
            <a:ext cx="4382546" cy="3345645"/>
          </a:xfrm>
          <a:prstGeom prst="rect">
            <a:avLst/>
          </a:prstGeom>
        </p:spPr>
      </p:pic>
      <p:sp>
        <p:nvSpPr>
          <p:cNvPr id="2061" name="Rectangle 2060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535" y="47845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94346" y="5103601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F54EF3C-FAF4-0831-9E25-D38C2CDDA4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534569" y="4344988"/>
            <a:ext cx="3089751" cy="15782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116126-8A77-C6F7-D9F6-A897BF3EC2B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926" r="1" b="1"/>
          <a:stretch/>
        </p:blipFill>
        <p:spPr>
          <a:xfrm>
            <a:off x="7809462" y="3512354"/>
            <a:ext cx="4382545" cy="334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881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195</Words>
  <Application>Microsoft Office PowerPoint</Application>
  <PresentationFormat>Widescreen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 Critical Hope in Global Health: From Big Pharma to Local Wellbeing  </vt:lpstr>
      <vt:lpstr>Topics</vt:lpstr>
      <vt:lpstr>Teaching format and Assessment </vt:lpstr>
      <vt:lpstr>PowerPoint Presentation</vt:lpstr>
      <vt:lpstr> </vt:lpstr>
      <vt:lpstr>Source: https://doi.org/10.1016/j.jacadv.2023.100716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Finding hope for health: Disease and society </dc:title>
  <dc:creator>Ushehwedu Kufakurinani</dc:creator>
  <cp:lastModifiedBy>Anne-Meike Fechter</cp:lastModifiedBy>
  <cp:revision>4</cp:revision>
  <dcterms:created xsi:type="dcterms:W3CDTF">2024-02-02T17:17:42Z</dcterms:created>
  <dcterms:modified xsi:type="dcterms:W3CDTF">2025-02-25T14:37:15Z</dcterms:modified>
</cp:coreProperties>
</file>