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3B1F"/>
    <a:srgbClr val="D9D0C1"/>
    <a:srgbClr val="574D44"/>
    <a:srgbClr val="FF4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20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714EB-EA05-49CD-A99B-4A1F894E1EF1}" type="datetimeFigureOut">
              <a:rPr lang="en-GB" smtClean="0"/>
              <a:t>30/10/2019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B4C1E-921E-4AAA-97C8-794DB4A612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7037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714EB-EA05-49CD-A99B-4A1F894E1EF1}" type="datetimeFigureOut">
              <a:rPr lang="en-GB" smtClean="0"/>
              <a:t>30/10/2019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B4C1E-921E-4AAA-97C8-794DB4A612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8242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714EB-EA05-49CD-A99B-4A1F894E1EF1}" type="datetimeFigureOut">
              <a:rPr lang="en-GB" smtClean="0"/>
              <a:t>30/10/2019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B4C1E-921E-4AAA-97C8-794DB4A612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7002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714EB-EA05-49CD-A99B-4A1F894E1EF1}" type="datetimeFigureOut">
              <a:rPr lang="en-GB" smtClean="0"/>
              <a:t>30/10/2019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B4C1E-921E-4AAA-97C8-794DB4A612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1160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714EB-EA05-49CD-A99B-4A1F894E1EF1}" type="datetimeFigureOut">
              <a:rPr lang="en-GB" smtClean="0"/>
              <a:t>30/10/2019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B4C1E-921E-4AAA-97C8-794DB4A612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3484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714EB-EA05-49CD-A99B-4A1F894E1EF1}" type="datetimeFigureOut">
              <a:rPr lang="en-GB" smtClean="0"/>
              <a:t>30/10/2019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B4C1E-921E-4AAA-97C8-794DB4A612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4400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714EB-EA05-49CD-A99B-4A1F894E1EF1}" type="datetimeFigureOut">
              <a:rPr lang="en-GB" smtClean="0"/>
              <a:t>30/10/2019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B4C1E-921E-4AAA-97C8-794DB4A612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4574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714EB-EA05-49CD-A99B-4A1F894E1EF1}" type="datetimeFigureOut">
              <a:rPr lang="en-GB" smtClean="0"/>
              <a:t>30/10/2019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B4C1E-921E-4AAA-97C8-794DB4A612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971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714EB-EA05-49CD-A99B-4A1F894E1EF1}" type="datetimeFigureOut">
              <a:rPr lang="en-GB" smtClean="0"/>
              <a:t>30/10/2019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B4C1E-921E-4AAA-97C8-794DB4A612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7265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714EB-EA05-49CD-A99B-4A1F894E1EF1}" type="datetimeFigureOut">
              <a:rPr lang="en-GB" smtClean="0"/>
              <a:t>30/10/2019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B4C1E-921E-4AAA-97C8-794DB4A612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192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714EB-EA05-49CD-A99B-4A1F894E1EF1}" type="datetimeFigureOut">
              <a:rPr lang="en-GB" smtClean="0"/>
              <a:t>30/10/2019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B4C1E-921E-4AAA-97C8-794DB4A612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122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9714EB-EA05-49CD-A99B-4A1F894E1EF1}" type="datetimeFigureOut">
              <a:rPr lang="en-GB" smtClean="0"/>
              <a:t>30/10/2019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DB4C1E-921E-4AAA-97C8-794DB4A612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5135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261" y="2635020"/>
            <a:ext cx="4434213" cy="4320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To ……………………………………………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Thank you for ……………………………… ………………………………………………………………………………………………………………………………………………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………………………………………………………………………………………………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………………………………………………</a:t>
            </a:r>
          </a:p>
          <a:p>
            <a:endParaRPr lang="en-GB" sz="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From ……………………………………….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25261" y="85098"/>
            <a:ext cx="4584526" cy="2530256"/>
            <a:chOff x="137786" y="-87682"/>
            <a:chExt cx="9768214" cy="5073041"/>
          </a:xfrm>
        </p:grpSpPr>
        <p:sp>
          <p:nvSpPr>
            <p:cNvPr id="9" name="Rectangle 8"/>
            <p:cNvSpPr/>
            <p:nvPr/>
          </p:nvSpPr>
          <p:spPr>
            <a:xfrm>
              <a:off x="3648851" y="-10835"/>
              <a:ext cx="5343679" cy="434236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FadeLeft">
                <a:avLst>
                  <a:gd name="adj" fmla="val 46212"/>
                </a:avLst>
              </a:prstTxWarp>
              <a:spAutoFit/>
            </a:bodyPr>
            <a:lstStyle/>
            <a:p>
              <a:pPr algn="ctr"/>
              <a:r>
                <a: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 Black" panose="020B0A04020102020204" pitchFamily="34" charset="0"/>
                </a:rPr>
                <a:t>THANK YOU</a:t>
              </a:r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137786" y="-87682"/>
              <a:ext cx="9768214" cy="5073041"/>
              <a:chOff x="137786" y="1040207"/>
              <a:chExt cx="8304756" cy="4170620"/>
            </a:xfrm>
          </p:grpSpPr>
          <p:pic>
            <p:nvPicPr>
              <p:cNvPr id="11" name="Picture 2" descr="Image result for constructivist shouting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06" t="18648" r="1606" b="9795"/>
              <a:stretch/>
            </p:blipFill>
            <p:spPr bwMode="auto">
              <a:xfrm>
                <a:off x="137786" y="1077239"/>
                <a:ext cx="8304756" cy="413358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2" name="Trapezoid 11"/>
              <p:cNvSpPr/>
              <p:nvPr/>
            </p:nvSpPr>
            <p:spPr>
              <a:xfrm rot="16200000">
                <a:off x="3663317" y="633660"/>
                <a:ext cx="3696273" cy="4509367"/>
              </a:xfrm>
              <a:prstGeom prst="trapezoid">
                <a:avLst>
                  <a:gd name="adj" fmla="val 45890"/>
                </a:avLst>
              </a:prstGeom>
              <a:solidFill>
                <a:srgbClr val="FF402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3122829" y="1103384"/>
                <a:ext cx="4543098" cy="356991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prstTxWarp prst="textFadeLeft">
                  <a:avLst>
                    <a:gd name="adj" fmla="val 46212"/>
                  </a:avLst>
                </a:prstTxWarp>
                <a:spAutoFit/>
              </a:bodyPr>
              <a:lstStyle/>
              <a:p>
                <a:pPr algn="ctr"/>
                <a:r>
                  <a:rPr lang="en-US" sz="54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Black" panose="020B0A04020102020204" pitchFamily="34" charset="0"/>
                  </a:rPr>
                  <a:t>THANK YOU</a:t>
                </a:r>
              </a:p>
            </p:txBody>
          </p:sp>
        </p:grpSp>
      </p:grpSp>
      <p:sp>
        <p:nvSpPr>
          <p:cNvPr id="14" name="TextBox 13"/>
          <p:cNvSpPr txBox="1"/>
          <p:nvPr/>
        </p:nvSpPr>
        <p:spPr>
          <a:xfrm>
            <a:off x="5340460" y="2637821"/>
            <a:ext cx="4434213" cy="4320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To ……………………………………………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Thank you for ……………………………… ………………………………………………………………………………………………………………………………………………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………………………………………………………………………………………………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………………………………………………</a:t>
            </a:r>
          </a:p>
          <a:p>
            <a:endParaRPr lang="en-GB" sz="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From ……………………………………….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40460" y="123427"/>
            <a:ext cx="4260272" cy="258532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i="1" dirty="0" smtClean="0"/>
              <a:t>Add your own picture here</a:t>
            </a:r>
          </a:p>
          <a:p>
            <a:endParaRPr lang="en-GB" sz="1600" dirty="0"/>
          </a:p>
          <a:p>
            <a:endParaRPr lang="en-GB" sz="1600" dirty="0" smtClean="0"/>
          </a:p>
          <a:p>
            <a:endParaRPr lang="en-GB" sz="1600" dirty="0"/>
          </a:p>
          <a:p>
            <a:endParaRPr lang="en-GB" sz="1600" dirty="0" smtClean="0"/>
          </a:p>
          <a:p>
            <a:endParaRPr lang="en-GB" sz="1600" dirty="0"/>
          </a:p>
          <a:p>
            <a:endParaRPr lang="en-GB" sz="1600" dirty="0" smtClean="0"/>
          </a:p>
          <a:p>
            <a:endParaRPr lang="en-GB" sz="1600" dirty="0"/>
          </a:p>
          <a:p>
            <a:endParaRPr lang="en-GB" sz="1600" dirty="0" smtClean="0"/>
          </a:p>
          <a:p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963324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165</TotalTime>
  <Words>29</Words>
  <Application>Microsoft Office PowerPoint</Application>
  <PresentationFormat>A4 Paper (210x297 mm)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Arial Black</vt:lpstr>
      <vt:lpstr>Calibri</vt:lpstr>
      <vt:lpstr>Calibri Light</vt:lpstr>
      <vt:lpstr>Office Theme</vt:lpstr>
      <vt:lpstr>PowerPoint Presentation</vt:lpstr>
    </vt:vector>
  </TitlesOfParts>
  <Company>University of Sussex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Patrick Doe</dc:creator>
  <cp:lastModifiedBy>Heather Stanley</cp:lastModifiedBy>
  <cp:revision>10</cp:revision>
  <dcterms:created xsi:type="dcterms:W3CDTF">2019-10-16T08:29:32Z</dcterms:created>
  <dcterms:modified xsi:type="dcterms:W3CDTF">2019-10-30T08:48:44Z</dcterms:modified>
</cp:coreProperties>
</file>