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72" r:id="rId2"/>
    <p:sldId id="258" r:id="rId3"/>
    <p:sldId id="301" r:id="rId4"/>
    <p:sldId id="298" r:id="rId5"/>
    <p:sldId id="300" r:id="rId6"/>
    <p:sldId id="296" r:id="rId7"/>
    <p:sldId id="294" r:id="rId8"/>
    <p:sldId id="289" r:id="rId9"/>
    <p:sldId id="292" r:id="rId10"/>
    <p:sldId id="290" r:id="rId11"/>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73123" autoAdjust="0"/>
  </p:normalViewPr>
  <p:slideViewPr>
    <p:cSldViewPr>
      <p:cViewPr varScale="1">
        <p:scale>
          <a:sx n="115" d="100"/>
          <a:sy n="115" d="100"/>
        </p:scale>
        <p:origin x="-147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625723B2-B3D5-413E-8916-3428F45D87D7}" type="datetimeFigureOut">
              <a:rPr lang="en-GB" smtClean="0"/>
              <a:pPr/>
              <a:t>28/10/2013</a:t>
            </a:fld>
            <a:endParaRPr lang="en-GB"/>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D60F1286-A05A-47F1-8439-894492F34F32}" type="slidenum">
              <a:rPr lang="en-GB" smtClean="0"/>
              <a:pPr/>
              <a:t>‹#›</a:t>
            </a:fld>
            <a:endParaRPr lang="en-GB"/>
          </a:p>
        </p:txBody>
      </p:sp>
    </p:spTree>
    <p:extLst>
      <p:ext uri="{BB962C8B-B14F-4D97-AF65-F5344CB8AC3E}">
        <p14:creationId xmlns:p14="http://schemas.microsoft.com/office/powerpoint/2010/main" val="30694727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49A95CE6-BFB0-44A9-88A8-6A7B8C173C3D}" type="datetimeFigureOut">
              <a:rPr lang="en-GB" smtClean="0"/>
              <a:pPr/>
              <a:t>28/10/2013</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43703C8C-C04B-41BB-9FFB-1963BFFDC846}" type="slidenum">
              <a:rPr lang="en-GB" smtClean="0"/>
              <a:pPr/>
              <a:t>‹#›</a:t>
            </a:fld>
            <a:endParaRPr lang="en-GB"/>
          </a:p>
        </p:txBody>
      </p:sp>
    </p:spTree>
    <p:extLst>
      <p:ext uri="{BB962C8B-B14F-4D97-AF65-F5344CB8AC3E}">
        <p14:creationId xmlns:p14="http://schemas.microsoft.com/office/powerpoint/2010/main" val="1076993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111" charset="-128"/>
              </a:defRPr>
            </a:lvl1pPr>
            <a:lvl2pPr marL="742950" indent="-285750" eaLnBrk="0" hangingPunct="0">
              <a:defRPr>
                <a:solidFill>
                  <a:schemeClr val="tx1"/>
                </a:solidFill>
                <a:latin typeface="Arial" charset="0"/>
                <a:ea typeface="ＭＳ Ｐゴシック" pitchFamily="-111" charset="-128"/>
              </a:defRPr>
            </a:lvl2pPr>
            <a:lvl3pPr marL="1143000" indent="-228600" eaLnBrk="0" hangingPunct="0">
              <a:defRPr>
                <a:solidFill>
                  <a:schemeClr val="tx1"/>
                </a:solidFill>
                <a:latin typeface="Arial" charset="0"/>
                <a:ea typeface="ＭＳ Ｐゴシック" pitchFamily="-111" charset="-128"/>
              </a:defRPr>
            </a:lvl3pPr>
            <a:lvl4pPr marL="1600200" indent="-228600" eaLnBrk="0" hangingPunct="0">
              <a:defRPr>
                <a:solidFill>
                  <a:schemeClr val="tx1"/>
                </a:solidFill>
                <a:latin typeface="Arial" charset="0"/>
                <a:ea typeface="ＭＳ Ｐゴシック" pitchFamily="-111" charset="-128"/>
              </a:defRPr>
            </a:lvl4pPr>
            <a:lvl5pPr marL="2057400" indent="-228600" eaLnBrk="0" hangingPunct="0">
              <a:defRPr>
                <a:solidFill>
                  <a:schemeClr val="tx1"/>
                </a:solidFill>
                <a:latin typeface="Arial" charset="0"/>
                <a:ea typeface="ＭＳ Ｐゴシック" pitchFamily="-111" charset="-128"/>
              </a:defRPr>
            </a:lvl5pPr>
            <a:lvl6pPr marL="2514600" indent="-228600" algn="ctr" eaLnBrk="0" fontAlgn="base" hangingPunct="0">
              <a:spcBef>
                <a:spcPct val="0"/>
              </a:spcBef>
              <a:spcAft>
                <a:spcPct val="0"/>
              </a:spcAft>
              <a:defRPr>
                <a:solidFill>
                  <a:schemeClr val="tx1"/>
                </a:solidFill>
                <a:latin typeface="Arial" charset="0"/>
                <a:ea typeface="ＭＳ Ｐゴシック" pitchFamily="-111" charset="-128"/>
              </a:defRPr>
            </a:lvl6pPr>
            <a:lvl7pPr marL="2971800" indent="-228600" algn="ctr" eaLnBrk="0" fontAlgn="base" hangingPunct="0">
              <a:spcBef>
                <a:spcPct val="0"/>
              </a:spcBef>
              <a:spcAft>
                <a:spcPct val="0"/>
              </a:spcAft>
              <a:defRPr>
                <a:solidFill>
                  <a:schemeClr val="tx1"/>
                </a:solidFill>
                <a:latin typeface="Arial" charset="0"/>
                <a:ea typeface="ＭＳ Ｐゴシック" pitchFamily="-111" charset="-128"/>
              </a:defRPr>
            </a:lvl7pPr>
            <a:lvl8pPr marL="3429000" indent="-228600" algn="ctr" eaLnBrk="0" fontAlgn="base" hangingPunct="0">
              <a:spcBef>
                <a:spcPct val="0"/>
              </a:spcBef>
              <a:spcAft>
                <a:spcPct val="0"/>
              </a:spcAft>
              <a:defRPr>
                <a:solidFill>
                  <a:schemeClr val="tx1"/>
                </a:solidFill>
                <a:latin typeface="Arial" charset="0"/>
                <a:ea typeface="ＭＳ Ｐゴシック" pitchFamily="-111" charset="-128"/>
              </a:defRPr>
            </a:lvl8pPr>
            <a:lvl9pPr marL="3886200" indent="-228600" algn="ctr" eaLnBrk="0" fontAlgn="base" hangingPunct="0">
              <a:spcBef>
                <a:spcPct val="0"/>
              </a:spcBef>
              <a:spcAft>
                <a:spcPct val="0"/>
              </a:spcAft>
              <a:defRPr>
                <a:solidFill>
                  <a:schemeClr val="tx1"/>
                </a:solidFill>
                <a:latin typeface="Arial" charset="0"/>
                <a:ea typeface="ＭＳ Ｐゴシック" pitchFamily="-111" charset="-128"/>
              </a:defRPr>
            </a:lvl9pPr>
          </a:lstStyle>
          <a:p>
            <a:pPr eaLnBrk="1" hangingPunct="1"/>
            <a:fld id="{D04B784D-C89C-4CE2-92DA-1A1498ECBB52}" type="slidenum">
              <a:rPr lang="en-GB" smtClean="0"/>
              <a:pPr eaLnBrk="1" hangingPunct="1"/>
              <a:t>1</a:t>
            </a:fld>
            <a:endParaRPr lang="en-GB" smtClean="0"/>
          </a:p>
        </p:txBody>
      </p:sp>
      <p:sp>
        <p:nvSpPr>
          <p:cNvPr id="13315" name="Slide Image Placeholder 1"/>
          <p:cNvSpPr>
            <a:spLocks noGrp="1" noRot="1" noChangeAspect="1" noTextEdit="1"/>
          </p:cNvSpPr>
          <p:nvPr>
            <p:ph type="sldImg"/>
          </p:nvPr>
        </p:nvSpPr>
        <p:spPr>
          <a:ln/>
        </p:spPr>
      </p:sp>
      <p:sp>
        <p:nvSpPr>
          <p:cNvPr id="1331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latin typeface="Arial" charset="0"/>
            </a:endParaRPr>
          </a:p>
        </p:txBody>
      </p:sp>
      <p:sp>
        <p:nvSpPr>
          <p:cNvPr id="13317" name="Slide Number Placeholder 3"/>
          <p:cNvSpPr txBox="1">
            <a:spLocks noGrp="1"/>
          </p:cNvSpPr>
          <p:nvPr/>
        </p:nvSpPr>
        <p:spPr bwMode="auto">
          <a:xfrm>
            <a:off x="3851275" y="9428164"/>
            <a:ext cx="294481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pitchFamily="-111" charset="-128"/>
              </a:defRPr>
            </a:lvl1pPr>
            <a:lvl2pPr marL="742950" indent="-285750" eaLnBrk="0" hangingPunct="0">
              <a:defRPr>
                <a:solidFill>
                  <a:schemeClr val="tx1"/>
                </a:solidFill>
                <a:latin typeface="Arial" charset="0"/>
                <a:ea typeface="ＭＳ Ｐゴシック" pitchFamily="-111" charset="-128"/>
              </a:defRPr>
            </a:lvl2pPr>
            <a:lvl3pPr marL="1143000" indent="-228600" eaLnBrk="0" hangingPunct="0">
              <a:defRPr>
                <a:solidFill>
                  <a:schemeClr val="tx1"/>
                </a:solidFill>
                <a:latin typeface="Arial" charset="0"/>
                <a:ea typeface="ＭＳ Ｐゴシック" pitchFamily="-111" charset="-128"/>
              </a:defRPr>
            </a:lvl3pPr>
            <a:lvl4pPr marL="1600200" indent="-228600" eaLnBrk="0" hangingPunct="0">
              <a:defRPr>
                <a:solidFill>
                  <a:schemeClr val="tx1"/>
                </a:solidFill>
                <a:latin typeface="Arial" charset="0"/>
                <a:ea typeface="ＭＳ Ｐゴシック" pitchFamily="-111" charset="-128"/>
              </a:defRPr>
            </a:lvl4pPr>
            <a:lvl5pPr marL="2057400" indent="-228600" eaLnBrk="0" hangingPunct="0">
              <a:defRPr>
                <a:solidFill>
                  <a:schemeClr val="tx1"/>
                </a:solidFill>
                <a:latin typeface="Arial" charset="0"/>
                <a:ea typeface="ＭＳ Ｐゴシック" pitchFamily="-111" charset="-128"/>
              </a:defRPr>
            </a:lvl5pPr>
            <a:lvl6pPr marL="2514600" indent="-228600" algn="ctr" eaLnBrk="0" fontAlgn="base" hangingPunct="0">
              <a:spcBef>
                <a:spcPct val="0"/>
              </a:spcBef>
              <a:spcAft>
                <a:spcPct val="0"/>
              </a:spcAft>
              <a:defRPr>
                <a:solidFill>
                  <a:schemeClr val="tx1"/>
                </a:solidFill>
                <a:latin typeface="Arial" charset="0"/>
                <a:ea typeface="ＭＳ Ｐゴシック" pitchFamily="-111" charset="-128"/>
              </a:defRPr>
            </a:lvl6pPr>
            <a:lvl7pPr marL="2971800" indent="-228600" algn="ctr" eaLnBrk="0" fontAlgn="base" hangingPunct="0">
              <a:spcBef>
                <a:spcPct val="0"/>
              </a:spcBef>
              <a:spcAft>
                <a:spcPct val="0"/>
              </a:spcAft>
              <a:defRPr>
                <a:solidFill>
                  <a:schemeClr val="tx1"/>
                </a:solidFill>
                <a:latin typeface="Arial" charset="0"/>
                <a:ea typeface="ＭＳ Ｐゴシック" pitchFamily="-111" charset="-128"/>
              </a:defRPr>
            </a:lvl7pPr>
            <a:lvl8pPr marL="3429000" indent="-228600" algn="ctr" eaLnBrk="0" fontAlgn="base" hangingPunct="0">
              <a:spcBef>
                <a:spcPct val="0"/>
              </a:spcBef>
              <a:spcAft>
                <a:spcPct val="0"/>
              </a:spcAft>
              <a:defRPr>
                <a:solidFill>
                  <a:schemeClr val="tx1"/>
                </a:solidFill>
                <a:latin typeface="Arial" charset="0"/>
                <a:ea typeface="ＭＳ Ｐゴシック" pitchFamily="-111" charset="-128"/>
              </a:defRPr>
            </a:lvl8pPr>
            <a:lvl9pPr marL="3886200" indent="-228600" algn="ctr" eaLnBrk="0" fontAlgn="base" hangingPunct="0">
              <a:spcBef>
                <a:spcPct val="0"/>
              </a:spcBef>
              <a:spcAft>
                <a:spcPct val="0"/>
              </a:spcAft>
              <a:defRPr>
                <a:solidFill>
                  <a:schemeClr val="tx1"/>
                </a:solidFill>
                <a:latin typeface="Arial" charset="0"/>
                <a:ea typeface="ＭＳ Ｐゴシック" pitchFamily="-111" charset="-128"/>
              </a:defRPr>
            </a:lvl9pPr>
          </a:lstStyle>
          <a:p>
            <a:pPr algn="r" eaLnBrk="1" hangingPunct="1"/>
            <a:fld id="{A96D1738-49DE-4793-B676-A60B1A014A95}" type="slidenum">
              <a:rPr lang="en-GB" sz="1200">
                <a:latin typeface="Calibri" pitchFamily="34" charset="0"/>
                <a:cs typeface="Arial" charset="0"/>
              </a:rPr>
              <a:pPr algn="r" eaLnBrk="1" hangingPunct="1"/>
              <a:t>1</a:t>
            </a:fld>
            <a:endParaRPr lang="en-GB" sz="1200">
              <a:latin typeface="Calibri" pitchFamily="34" charset="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txBox="1">
            <a:spLocks noGrp="1" noChangeArrowheads="1"/>
          </p:cNvSpPr>
          <p:nvPr/>
        </p:nvSpPr>
        <p:spPr bwMode="auto">
          <a:xfrm>
            <a:off x="3851275" y="9428164"/>
            <a:ext cx="294481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pitchFamily="-111" charset="-128"/>
              </a:defRPr>
            </a:lvl1pPr>
            <a:lvl2pPr marL="742950" indent="-285750" eaLnBrk="0" hangingPunct="0">
              <a:defRPr>
                <a:solidFill>
                  <a:schemeClr val="tx1"/>
                </a:solidFill>
                <a:latin typeface="Arial" charset="0"/>
                <a:ea typeface="ＭＳ Ｐゴシック" pitchFamily="-111" charset="-128"/>
              </a:defRPr>
            </a:lvl2pPr>
            <a:lvl3pPr marL="1143000" indent="-228600" eaLnBrk="0" hangingPunct="0">
              <a:defRPr>
                <a:solidFill>
                  <a:schemeClr val="tx1"/>
                </a:solidFill>
                <a:latin typeface="Arial" charset="0"/>
                <a:ea typeface="ＭＳ Ｐゴシック" pitchFamily="-111" charset="-128"/>
              </a:defRPr>
            </a:lvl3pPr>
            <a:lvl4pPr marL="1600200" indent="-228600" eaLnBrk="0" hangingPunct="0">
              <a:defRPr>
                <a:solidFill>
                  <a:schemeClr val="tx1"/>
                </a:solidFill>
                <a:latin typeface="Arial" charset="0"/>
                <a:ea typeface="ＭＳ Ｐゴシック" pitchFamily="-111" charset="-128"/>
              </a:defRPr>
            </a:lvl4pPr>
            <a:lvl5pPr marL="2057400" indent="-228600" eaLnBrk="0" hangingPunct="0">
              <a:defRPr>
                <a:solidFill>
                  <a:schemeClr val="tx1"/>
                </a:solidFill>
                <a:latin typeface="Arial" charset="0"/>
                <a:ea typeface="ＭＳ Ｐゴシック" pitchFamily="-111" charset="-128"/>
              </a:defRPr>
            </a:lvl5pPr>
            <a:lvl6pPr marL="2514600" indent="-228600" algn="ctr" eaLnBrk="0" fontAlgn="base" hangingPunct="0">
              <a:spcBef>
                <a:spcPct val="0"/>
              </a:spcBef>
              <a:spcAft>
                <a:spcPct val="0"/>
              </a:spcAft>
              <a:defRPr>
                <a:solidFill>
                  <a:schemeClr val="tx1"/>
                </a:solidFill>
                <a:latin typeface="Arial" charset="0"/>
                <a:ea typeface="ＭＳ Ｐゴシック" pitchFamily="-111" charset="-128"/>
              </a:defRPr>
            </a:lvl6pPr>
            <a:lvl7pPr marL="2971800" indent="-228600" algn="ctr" eaLnBrk="0" fontAlgn="base" hangingPunct="0">
              <a:spcBef>
                <a:spcPct val="0"/>
              </a:spcBef>
              <a:spcAft>
                <a:spcPct val="0"/>
              </a:spcAft>
              <a:defRPr>
                <a:solidFill>
                  <a:schemeClr val="tx1"/>
                </a:solidFill>
                <a:latin typeface="Arial" charset="0"/>
                <a:ea typeface="ＭＳ Ｐゴシック" pitchFamily="-111" charset="-128"/>
              </a:defRPr>
            </a:lvl7pPr>
            <a:lvl8pPr marL="3429000" indent="-228600" algn="ctr" eaLnBrk="0" fontAlgn="base" hangingPunct="0">
              <a:spcBef>
                <a:spcPct val="0"/>
              </a:spcBef>
              <a:spcAft>
                <a:spcPct val="0"/>
              </a:spcAft>
              <a:defRPr>
                <a:solidFill>
                  <a:schemeClr val="tx1"/>
                </a:solidFill>
                <a:latin typeface="Arial" charset="0"/>
                <a:ea typeface="ＭＳ Ｐゴシック" pitchFamily="-111" charset="-128"/>
              </a:defRPr>
            </a:lvl8pPr>
            <a:lvl9pPr marL="3886200" indent="-228600" algn="ctr" eaLnBrk="0" fontAlgn="base" hangingPunct="0">
              <a:spcBef>
                <a:spcPct val="0"/>
              </a:spcBef>
              <a:spcAft>
                <a:spcPct val="0"/>
              </a:spcAft>
              <a:defRPr>
                <a:solidFill>
                  <a:schemeClr val="tx1"/>
                </a:solidFill>
                <a:latin typeface="Arial" charset="0"/>
                <a:ea typeface="ＭＳ Ｐゴシック" pitchFamily="-111" charset="-128"/>
              </a:defRPr>
            </a:lvl9pPr>
          </a:lstStyle>
          <a:p>
            <a:pPr algn="r" eaLnBrk="1" hangingPunct="1"/>
            <a:fld id="{600154CB-8233-465A-A52A-672712D92E28}" type="slidenum">
              <a:rPr lang="en-GB" sz="1200"/>
              <a:pPr algn="r" eaLnBrk="1" hangingPunct="1"/>
              <a:t>2</a:t>
            </a:fld>
            <a:endParaRPr lang="en-GB" sz="1200"/>
          </a:p>
        </p:txBody>
      </p:sp>
      <p:sp>
        <p:nvSpPr>
          <p:cNvPr id="14339" name="Slide Image Placeholder 1"/>
          <p:cNvSpPr>
            <a:spLocks noGrp="1" noRot="1" noChangeAspect="1" noTextEdit="1"/>
          </p:cNvSpPr>
          <p:nvPr>
            <p:ph type="sldImg"/>
          </p:nvPr>
        </p:nvSpPr>
        <p:spPr>
          <a:ln/>
        </p:spPr>
      </p:sp>
      <p:sp>
        <p:nvSpPr>
          <p:cNvPr id="1434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charset="0"/>
              </a:rPr>
              <a:t>NOT</a:t>
            </a:r>
            <a:r>
              <a:rPr lang="en-US" baseline="0" dirty="0" smtClean="0">
                <a:latin typeface="Arial" charset="0"/>
              </a:rPr>
              <a:t>E – </a:t>
            </a:r>
          </a:p>
          <a:p>
            <a:pPr eaLnBrk="1" hangingPunct="1"/>
            <a:r>
              <a:rPr lang="en-US" baseline="0" dirty="0" smtClean="0">
                <a:latin typeface="Arial" charset="0"/>
              </a:rPr>
              <a:t>Here I am talking about experience of QLR within Young Lives – (a) repeated visits to children, families and communities over time, collecting data BUT also: (b) we go beyond – iterative process – contribute within a multi-disciplinary longitudinal design – feeding backwards and forwards to survey, leading on ethics reflections and training for wider study, we record the research process (consent, people’s questions about the research </a:t>
            </a:r>
            <a:r>
              <a:rPr lang="en-US" baseline="0" dirty="0" err="1" smtClean="0">
                <a:latin typeface="Arial" charset="0"/>
              </a:rPr>
              <a:t>etc</a:t>
            </a:r>
            <a:r>
              <a:rPr lang="en-US" baseline="0" dirty="0" smtClean="0">
                <a:latin typeface="Arial" charset="0"/>
              </a:rPr>
              <a:t>)– </a:t>
            </a:r>
            <a:r>
              <a:rPr lang="en-US" baseline="0" dirty="0" err="1" smtClean="0">
                <a:latin typeface="Arial" charset="0"/>
              </a:rPr>
              <a:t>analyse</a:t>
            </a:r>
            <a:r>
              <a:rPr lang="en-US" baseline="0" dirty="0" smtClean="0">
                <a:latin typeface="Arial" charset="0"/>
              </a:rPr>
              <a:t> those </a:t>
            </a:r>
            <a:r>
              <a:rPr lang="en-US" baseline="0" dirty="0" err="1" smtClean="0">
                <a:latin typeface="Arial" charset="0"/>
              </a:rPr>
              <a:t>etc</a:t>
            </a:r>
            <a:r>
              <a:rPr lang="en-US" baseline="0" dirty="0" smtClean="0">
                <a:latin typeface="Arial" charset="0"/>
              </a:rPr>
              <a:t>- and we provide material for communications – </a:t>
            </a:r>
            <a:r>
              <a:rPr lang="en-US" baseline="0" dirty="0" err="1" smtClean="0">
                <a:latin typeface="Arial" charset="0"/>
              </a:rPr>
              <a:t>eg</a:t>
            </a:r>
            <a:r>
              <a:rPr lang="en-US" baseline="0" dirty="0" smtClean="0">
                <a:latin typeface="Arial" charset="0"/>
              </a:rPr>
              <a:t> the child profiles book - which links to the event today, about representations of children in time – the cases used come from QLR (</a:t>
            </a:r>
            <a:r>
              <a:rPr lang="en-US" baseline="0" dirty="0" err="1" smtClean="0">
                <a:latin typeface="Arial" charset="0"/>
              </a:rPr>
              <a:t>Eg</a:t>
            </a:r>
            <a:r>
              <a:rPr lang="en-US" baseline="0" dirty="0" smtClean="0">
                <a:latin typeface="Arial" charset="0"/>
              </a:rPr>
              <a:t> Ethiopia) we have to speak to policies! </a:t>
            </a:r>
          </a:p>
          <a:p>
            <a:pPr eaLnBrk="1" hangingPunct="1"/>
            <a:endParaRPr lang="en-US" baseline="0" dirty="0" smtClean="0">
              <a:latin typeface="Arial" charset="0"/>
            </a:endParaRPr>
          </a:p>
          <a:p>
            <a:pPr eaLnBrk="1" hangingPunct="1"/>
            <a:r>
              <a:rPr lang="en-US" baseline="0" dirty="0" smtClean="0">
                <a:latin typeface="Arial" charset="0"/>
              </a:rPr>
              <a:t>Note that initially Young Lives not designed as a QLR study – but 5 years into the study and to take advantage of the long-term design a QLR element was introduced – was this a good decision? Had we gone for a sub-study approach to answer specific questions for the survey, things might have been different. </a:t>
            </a:r>
          </a:p>
          <a:p>
            <a:pPr eaLnBrk="1" hangingPunct="1"/>
            <a:endParaRPr lang="en-US" dirty="0" smtClean="0">
              <a:latin typeface="Arial" charset="0"/>
            </a:endParaRPr>
          </a:p>
        </p:txBody>
      </p:sp>
      <p:sp>
        <p:nvSpPr>
          <p:cNvPr id="14341" name="Slide Number Placeholder 3"/>
          <p:cNvSpPr txBox="1">
            <a:spLocks noGrp="1"/>
          </p:cNvSpPr>
          <p:nvPr/>
        </p:nvSpPr>
        <p:spPr bwMode="auto">
          <a:xfrm>
            <a:off x="3851275" y="9428164"/>
            <a:ext cx="294481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pitchFamily="-111" charset="-128"/>
              </a:defRPr>
            </a:lvl1pPr>
            <a:lvl2pPr marL="742950" indent="-285750" eaLnBrk="0" hangingPunct="0">
              <a:defRPr>
                <a:solidFill>
                  <a:schemeClr val="tx1"/>
                </a:solidFill>
                <a:latin typeface="Arial" charset="0"/>
                <a:ea typeface="ＭＳ Ｐゴシック" pitchFamily="-111" charset="-128"/>
              </a:defRPr>
            </a:lvl2pPr>
            <a:lvl3pPr marL="1143000" indent="-228600" eaLnBrk="0" hangingPunct="0">
              <a:defRPr>
                <a:solidFill>
                  <a:schemeClr val="tx1"/>
                </a:solidFill>
                <a:latin typeface="Arial" charset="0"/>
                <a:ea typeface="ＭＳ Ｐゴシック" pitchFamily="-111" charset="-128"/>
              </a:defRPr>
            </a:lvl3pPr>
            <a:lvl4pPr marL="1600200" indent="-228600" eaLnBrk="0" hangingPunct="0">
              <a:defRPr>
                <a:solidFill>
                  <a:schemeClr val="tx1"/>
                </a:solidFill>
                <a:latin typeface="Arial" charset="0"/>
                <a:ea typeface="ＭＳ Ｐゴシック" pitchFamily="-111" charset="-128"/>
              </a:defRPr>
            </a:lvl4pPr>
            <a:lvl5pPr marL="2057400" indent="-228600" eaLnBrk="0" hangingPunct="0">
              <a:defRPr>
                <a:solidFill>
                  <a:schemeClr val="tx1"/>
                </a:solidFill>
                <a:latin typeface="Arial" charset="0"/>
                <a:ea typeface="ＭＳ Ｐゴシック" pitchFamily="-111" charset="-128"/>
              </a:defRPr>
            </a:lvl5pPr>
            <a:lvl6pPr marL="2514600" indent="-228600" algn="ctr" eaLnBrk="0" fontAlgn="base" hangingPunct="0">
              <a:spcBef>
                <a:spcPct val="0"/>
              </a:spcBef>
              <a:spcAft>
                <a:spcPct val="0"/>
              </a:spcAft>
              <a:defRPr>
                <a:solidFill>
                  <a:schemeClr val="tx1"/>
                </a:solidFill>
                <a:latin typeface="Arial" charset="0"/>
                <a:ea typeface="ＭＳ Ｐゴシック" pitchFamily="-111" charset="-128"/>
              </a:defRPr>
            </a:lvl6pPr>
            <a:lvl7pPr marL="2971800" indent="-228600" algn="ctr" eaLnBrk="0" fontAlgn="base" hangingPunct="0">
              <a:spcBef>
                <a:spcPct val="0"/>
              </a:spcBef>
              <a:spcAft>
                <a:spcPct val="0"/>
              </a:spcAft>
              <a:defRPr>
                <a:solidFill>
                  <a:schemeClr val="tx1"/>
                </a:solidFill>
                <a:latin typeface="Arial" charset="0"/>
                <a:ea typeface="ＭＳ Ｐゴシック" pitchFamily="-111" charset="-128"/>
              </a:defRPr>
            </a:lvl7pPr>
            <a:lvl8pPr marL="3429000" indent="-228600" algn="ctr" eaLnBrk="0" fontAlgn="base" hangingPunct="0">
              <a:spcBef>
                <a:spcPct val="0"/>
              </a:spcBef>
              <a:spcAft>
                <a:spcPct val="0"/>
              </a:spcAft>
              <a:defRPr>
                <a:solidFill>
                  <a:schemeClr val="tx1"/>
                </a:solidFill>
                <a:latin typeface="Arial" charset="0"/>
                <a:ea typeface="ＭＳ Ｐゴシック" pitchFamily="-111" charset="-128"/>
              </a:defRPr>
            </a:lvl8pPr>
            <a:lvl9pPr marL="3886200" indent="-228600" algn="ctr" eaLnBrk="0" fontAlgn="base" hangingPunct="0">
              <a:spcBef>
                <a:spcPct val="0"/>
              </a:spcBef>
              <a:spcAft>
                <a:spcPct val="0"/>
              </a:spcAft>
              <a:defRPr>
                <a:solidFill>
                  <a:schemeClr val="tx1"/>
                </a:solidFill>
                <a:latin typeface="Arial" charset="0"/>
                <a:ea typeface="ＭＳ Ｐゴシック" pitchFamily="-111" charset="-128"/>
              </a:defRPr>
            </a:lvl9pPr>
          </a:lstStyle>
          <a:p>
            <a:pPr algn="r" eaLnBrk="1" hangingPunct="1"/>
            <a:fld id="{97B0B12F-AC71-4541-B35E-650198311FA7}" type="slidenum">
              <a:rPr lang="en-GB" sz="1200">
                <a:latin typeface="Calibri" pitchFamily="34" charset="0"/>
                <a:cs typeface="Arial" charset="0"/>
              </a:rPr>
              <a:pPr algn="r" eaLnBrk="1" hangingPunct="1"/>
              <a:t>2</a:t>
            </a:fld>
            <a:endParaRPr lang="en-GB" sz="1200">
              <a:latin typeface="Calibri" pitchFamily="34"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p:spPr>
        <p:txBody>
          <a:bodyPr/>
          <a:lstStyle/>
          <a:p>
            <a:fld id="{612A7F58-1AAF-467C-9A48-73306CFE567F}" type="slidenum">
              <a:rPr lang="en-GB" smtClean="0"/>
              <a:pPr/>
              <a:t>3</a:t>
            </a:fld>
            <a:endParaRPr lang="en-GB" smtClean="0"/>
          </a:p>
        </p:txBody>
      </p:sp>
      <p:sp>
        <p:nvSpPr>
          <p:cNvPr id="51202" name="Rectangle 2"/>
          <p:cNvSpPr>
            <a:spLocks noGrp="1" noRot="1" noChangeAspect="1" noChangeArrowheads="1" noTextEdit="1"/>
          </p:cNvSpPr>
          <p:nvPr>
            <p:ph type="sldImg"/>
          </p:nvPr>
        </p:nvSpPr>
        <p:spPr>
          <a:xfrm>
            <a:off x="919163" y="744538"/>
            <a:ext cx="4962525" cy="3722687"/>
          </a:xfrm>
          <a:ln/>
        </p:spPr>
      </p:sp>
      <p:sp>
        <p:nvSpPr>
          <p:cNvPr id="51203" name="Rectangle 3"/>
          <p:cNvSpPr>
            <a:spLocks noGrp="1" noChangeArrowheads="1"/>
          </p:cNvSpPr>
          <p:nvPr>
            <p:ph type="body" idx="1"/>
          </p:nvPr>
        </p:nvSpPr>
        <p:spPr>
          <a:xfrm>
            <a:off x="907005" y="4714876"/>
            <a:ext cx="4983666" cy="4467225"/>
          </a:xfrm>
          <a:noFill/>
          <a:ln/>
        </p:spPr>
        <p:txBody>
          <a:bodyPr lIns="91426" tIns="45713" rIns="91426" bIns="45713"/>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B5B9FC73-A6C4-4F82-89AA-A90A822265F9}" type="slidenum">
              <a:rPr lang="en-US" smtClean="0"/>
              <a:pPr/>
              <a:t>4</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xfrm>
            <a:off x="906463" y="4714875"/>
            <a:ext cx="4984750" cy="4467225"/>
          </a:xfrm>
          <a:noFill/>
          <a:ln/>
        </p:spPr>
        <p:txBody>
          <a:bodyPr/>
          <a:lstStyle/>
          <a:p>
            <a:endParaRPr lang="en-GB"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txBox="1">
            <a:spLocks noGrp="1" noChangeArrowheads="1"/>
          </p:cNvSpPr>
          <p:nvPr/>
        </p:nvSpPr>
        <p:spPr bwMode="auto">
          <a:xfrm>
            <a:off x="3851275" y="9428164"/>
            <a:ext cx="294481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pitchFamily="-111" charset="-128"/>
              </a:defRPr>
            </a:lvl1pPr>
            <a:lvl2pPr marL="742950" indent="-285750" eaLnBrk="0" hangingPunct="0">
              <a:defRPr>
                <a:solidFill>
                  <a:schemeClr val="tx1"/>
                </a:solidFill>
                <a:latin typeface="Arial" charset="0"/>
                <a:ea typeface="ＭＳ Ｐゴシック" pitchFamily="-111" charset="-128"/>
              </a:defRPr>
            </a:lvl2pPr>
            <a:lvl3pPr marL="1143000" indent="-228600" eaLnBrk="0" hangingPunct="0">
              <a:defRPr>
                <a:solidFill>
                  <a:schemeClr val="tx1"/>
                </a:solidFill>
                <a:latin typeface="Arial" charset="0"/>
                <a:ea typeface="ＭＳ Ｐゴシック" pitchFamily="-111" charset="-128"/>
              </a:defRPr>
            </a:lvl3pPr>
            <a:lvl4pPr marL="1600200" indent="-228600" eaLnBrk="0" hangingPunct="0">
              <a:defRPr>
                <a:solidFill>
                  <a:schemeClr val="tx1"/>
                </a:solidFill>
                <a:latin typeface="Arial" charset="0"/>
                <a:ea typeface="ＭＳ Ｐゴシック" pitchFamily="-111" charset="-128"/>
              </a:defRPr>
            </a:lvl4pPr>
            <a:lvl5pPr marL="2057400" indent="-228600" eaLnBrk="0" hangingPunct="0">
              <a:defRPr>
                <a:solidFill>
                  <a:schemeClr val="tx1"/>
                </a:solidFill>
                <a:latin typeface="Arial" charset="0"/>
                <a:ea typeface="ＭＳ Ｐゴシック" pitchFamily="-111" charset="-128"/>
              </a:defRPr>
            </a:lvl5pPr>
            <a:lvl6pPr marL="2514600" indent="-228600" algn="ctr" eaLnBrk="0" fontAlgn="base" hangingPunct="0">
              <a:spcBef>
                <a:spcPct val="0"/>
              </a:spcBef>
              <a:spcAft>
                <a:spcPct val="0"/>
              </a:spcAft>
              <a:defRPr>
                <a:solidFill>
                  <a:schemeClr val="tx1"/>
                </a:solidFill>
                <a:latin typeface="Arial" charset="0"/>
                <a:ea typeface="ＭＳ Ｐゴシック" pitchFamily="-111" charset="-128"/>
              </a:defRPr>
            </a:lvl6pPr>
            <a:lvl7pPr marL="2971800" indent="-228600" algn="ctr" eaLnBrk="0" fontAlgn="base" hangingPunct="0">
              <a:spcBef>
                <a:spcPct val="0"/>
              </a:spcBef>
              <a:spcAft>
                <a:spcPct val="0"/>
              </a:spcAft>
              <a:defRPr>
                <a:solidFill>
                  <a:schemeClr val="tx1"/>
                </a:solidFill>
                <a:latin typeface="Arial" charset="0"/>
                <a:ea typeface="ＭＳ Ｐゴシック" pitchFamily="-111" charset="-128"/>
              </a:defRPr>
            </a:lvl7pPr>
            <a:lvl8pPr marL="3429000" indent="-228600" algn="ctr" eaLnBrk="0" fontAlgn="base" hangingPunct="0">
              <a:spcBef>
                <a:spcPct val="0"/>
              </a:spcBef>
              <a:spcAft>
                <a:spcPct val="0"/>
              </a:spcAft>
              <a:defRPr>
                <a:solidFill>
                  <a:schemeClr val="tx1"/>
                </a:solidFill>
                <a:latin typeface="Arial" charset="0"/>
                <a:ea typeface="ＭＳ Ｐゴシック" pitchFamily="-111" charset="-128"/>
              </a:defRPr>
            </a:lvl8pPr>
            <a:lvl9pPr marL="3886200" indent="-228600" algn="ctr" eaLnBrk="0" fontAlgn="base" hangingPunct="0">
              <a:spcBef>
                <a:spcPct val="0"/>
              </a:spcBef>
              <a:spcAft>
                <a:spcPct val="0"/>
              </a:spcAft>
              <a:defRPr>
                <a:solidFill>
                  <a:schemeClr val="tx1"/>
                </a:solidFill>
                <a:latin typeface="Arial" charset="0"/>
                <a:ea typeface="ＭＳ Ｐゴシック" pitchFamily="-111" charset="-128"/>
              </a:defRPr>
            </a:lvl9pPr>
          </a:lstStyle>
          <a:p>
            <a:pPr algn="r" eaLnBrk="1" hangingPunct="1"/>
            <a:fld id="{600154CB-8233-465A-A52A-672712D92E28}" type="slidenum">
              <a:rPr lang="en-GB" sz="1200"/>
              <a:pPr algn="r" eaLnBrk="1" hangingPunct="1"/>
              <a:t>5</a:t>
            </a:fld>
            <a:endParaRPr lang="en-GB" sz="1200"/>
          </a:p>
        </p:txBody>
      </p:sp>
      <p:sp>
        <p:nvSpPr>
          <p:cNvPr id="14339" name="Slide Image Placeholder 1"/>
          <p:cNvSpPr>
            <a:spLocks noGrp="1" noRot="1" noChangeAspect="1" noTextEdit="1"/>
          </p:cNvSpPr>
          <p:nvPr>
            <p:ph type="sldImg"/>
          </p:nvPr>
        </p:nvSpPr>
        <p:spPr>
          <a:ln/>
        </p:spPr>
      </p:sp>
      <p:sp>
        <p:nvSpPr>
          <p:cNvPr id="1434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aseline="0" dirty="0" smtClean="0">
                <a:latin typeface="Arial" charset="0"/>
              </a:rPr>
              <a:t>For child development, the dominant approach has been age/stage theory, but from children’s perspectives, = problematic.</a:t>
            </a:r>
          </a:p>
          <a:p>
            <a:pPr eaLnBrk="1" hangingPunct="1"/>
            <a:r>
              <a:rPr lang="en-US" baseline="0" dirty="0" smtClean="0">
                <a:latin typeface="Arial" charset="0"/>
              </a:rPr>
              <a:t>For international development: 3 problems:</a:t>
            </a:r>
          </a:p>
          <a:p>
            <a:pPr marL="228600" indent="-228600" eaLnBrk="1" hangingPunct="1">
              <a:buAutoNum type="arabicPeriod"/>
            </a:pPr>
            <a:r>
              <a:rPr lang="en-US" baseline="0" dirty="0" smtClean="0">
                <a:latin typeface="Arial" charset="0"/>
              </a:rPr>
              <a:t>International development knowledge is dominated by neo-liberal, individualistic development economics and micro-level household panel studies. Qualitative methods lack credibility. Where they do exist, they tend to be thematically </a:t>
            </a:r>
            <a:r>
              <a:rPr lang="en-US" baseline="0" dirty="0" err="1" smtClean="0">
                <a:latin typeface="Arial" charset="0"/>
              </a:rPr>
              <a:t>focussed</a:t>
            </a:r>
            <a:r>
              <a:rPr lang="en-US" baseline="0" dirty="0" smtClean="0">
                <a:latin typeface="Arial" charset="0"/>
              </a:rPr>
              <a:t>, giving value to subjective life accounts as revealing of wider changes. (L&amp;LS). (</a:t>
            </a:r>
            <a:r>
              <a:rPr lang="en-US" baseline="0" dirty="0" err="1" smtClean="0">
                <a:latin typeface="Arial" charset="0"/>
              </a:rPr>
              <a:t>ie</a:t>
            </a:r>
            <a:r>
              <a:rPr lang="en-US" baseline="0" dirty="0" smtClean="0">
                <a:latin typeface="Arial" charset="0"/>
              </a:rPr>
              <a:t> not so interested in the narrative account itself…)</a:t>
            </a:r>
          </a:p>
          <a:p>
            <a:pPr marL="228600" indent="-228600" eaLnBrk="1" hangingPunct="1">
              <a:buAutoNum type="arabicPeriod"/>
            </a:pPr>
            <a:r>
              <a:rPr lang="en-US" baseline="0" dirty="0" smtClean="0">
                <a:latin typeface="Arial" charset="0"/>
              </a:rPr>
              <a:t>Lack of attention to time/temporality  - longitudinal studies are rare …. Development studies ‘tend to fetishize the present’ predominance of cross sectional studies, but need to know what happens to individuals over time (some </a:t>
            </a:r>
            <a:r>
              <a:rPr lang="en-US" baseline="0" dirty="0" err="1" smtClean="0">
                <a:latin typeface="Arial" charset="0"/>
              </a:rPr>
              <a:t>egs</a:t>
            </a:r>
            <a:r>
              <a:rPr lang="en-US" baseline="0" dirty="0" smtClean="0">
                <a:latin typeface="Arial" charset="0"/>
              </a:rPr>
              <a:t>, </a:t>
            </a:r>
            <a:r>
              <a:rPr lang="en-US" baseline="0" dirty="0" err="1" smtClean="0">
                <a:latin typeface="Arial" charset="0"/>
              </a:rPr>
              <a:t>Hulme</a:t>
            </a:r>
            <a:r>
              <a:rPr lang="en-US" baseline="0" dirty="0" smtClean="0">
                <a:latin typeface="Arial" charset="0"/>
              </a:rPr>
              <a:t>, etc but rather at the level of ‘stories’). Of course there is a long tradition in social anthropology of ethnographic research like the work presented by Janine Anderson about one community in Peru she has been following over the years….</a:t>
            </a:r>
          </a:p>
          <a:p>
            <a:pPr marL="228600" indent="-228600" eaLnBrk="1" hangingPunct="1">
              <a:buAutoNum type="arabicPeriod"/>
            </a:pPr>
            <a:r>
              <a:rPr lang="en-US" baseline="0" dirty="0" smtClean="0">
                <a:latin typeface="Arial" charset="0"/>
              </a:rPr>
              <a:t>Children and youth research in the sense of co-producing data, marginal in development studies – which are dominated by human capital models.</a:t>
            </a:r>
          </a:p>
          <a:p>
            <a:pPr marL="228600" indent="-228600" eaLnBrk="1" hangingPunct="1">
              <a:buNone/>
            </a:pPr>
            <a:endParaRPr lang="en-US" baseline="0" dirty="0" smtClean="0">
              <a:latin typeface="Arial" charset="0"/>
            </a:endParaRPr>
          </a:p>
          <a:p>
            <a:pPr marL="228600" indent="-228600" eaLnBrk="1" hangingPunct="1">
              <a:buNone/>
            </a:pPr>
            <a:r>
              <a:rPr lang="en-US" baseline="0" dirty="0" smtClean="0">
                <a:latin typeface="Arial" charset="0"/>
              </a:rPr>
              <a:t>Young Lives = opportunity to study the role of poverty in shaping children’s biographies within a life course framework – and </a:t>
            </a:r>
            <a:r>
              <a:rPr lang="en-US" baseline="0" dirty="0" err="1" smtClean="0">
                <a:latin typeface="Arial" charset="0"/>
              </a:rPr>
              <a:t>Qual</a:t>
            </a:r>
            <a:r>
              <a:rPr lang="en-US" baseline="0" dirty="0" smtClean="0">
                <a:latin typeface="Arial" charset="0"/>
              </a:rPr>
              <a:t> enables survey findings to be explored in context, looking at experiences and practices behind statistics/trends. </a:t>
            </a:r>
          </a:p>
          <a:p>
            <a:pPr marL="228600" indent="-228600" eaLnBrk="1" hangingPunct="1">
              <a:buNone/>
            </a:pPr>
            <a:r>
              <a:rPr lang="en-US" baseline="0" dirty="0" smtClean="0">
                <a:latin typeface="Arial" charset="0"/>
              </a:rPr>
              <a:t>1 case study:</a:t>
            </a:r>
          </a:p>
          <a:p>
            <a:pPr marL="228600" indent="-228600" eaLnBrk="1" hangingPunct="1">
              <a:buNone/>
            </a:pPr>
            <a:endParaRPr lang="en-US" baseline="0" dirty="0" smtClean="0">
              <a:latin typeface="Arial" charset="0"/>
            </a:endParaRPr>
          </a:p>
          <a:p>
            <a:pPr marL="228600" indent="-228600" eaLnBrk="1" hangingPunct="1">
              <a:buAutoNum type="arabicPeriod"/>
            </a:pPr>
            <a:endParaRPr lang="en-US" baseline="0" dirty="0" smtClean="0">
              <a:latin typeface="Arial" charset="0"/>
            </a:endParaRPr>
          </a:p>
        </p:txBody>
      </p:sp>
      <p:sp>
        <p:nvSpPr>
          <p:cNvPr id="14341" name="Slide Number Placeholder 3"/>
          <p:cNvSpPr txBox="1">
            <a:spLocks noGrp="1"/>
          </p:cNvSpPr>
          <p:nvPr/>
        </p:nvSpPr>
        <p:spPr bwMode="auto">
          <a:xfrm>
            <a:off x="3851275" y="9428164"/>
            <a:ext cx="294481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pitchFamily="-111" charset="-128"/>
              </a:defRPr>
            </a:lvl1pPr>
            <a:lvl2pPr marL="742950" indent="-285750" eaLnBrk="0" hangingPunct="0">
              <a:defRPr>
                <a:solidFill>
                  <a:schemeClr val="tx1"/>
                </a:solidFill>
                <a:latin typeface="Arial" charset="0"/>
                <a:ea typeface="ＭＳ Ｐゴシック" pitchFamily="-111" charset="-128"/>
              </a:defRPr>
            </a:lvl2pPr>
            <a:lvl3pPr marL="1143000" indent="-228600" eaLnBrk="0" hangingPunct="0">
              <a:defRPr>
                <a:solidFill>
                  <a:schemeClr val="tx1"/>
                </a:solidFill>
                <a:latin typeface="Arial" charset="0"/>
                <a:ea typeface="ＭＳ Ｐゴシック" pitchFamily="-111" charset="-128"/>
              </a:defRPr>
            </a:lvl3pPr>
            <a:lvl4pPr marL="1600200" indent="-228600" eaLnBrk="0" hangingPunct="0">
              <a:defRPr>
                <a:solidFill>
                  <a:schemeClr val="tx1"/>
                </a:solidFill>
                <a:latin typeface="Arial" charset="0"/>
                <a:ea typeface="ＭＳ Ｐゴシック" pitchFamily="-111" charset="-128"/>
              </a:defRPr>
            </a:lvl4pPr>
            <a:lvl5pPr marL="2057400" indent="-228600" eaLnBrk="0" hangingPunct="0">
              <a:defRPr>
                <a:solidFill>
                  <a:schemeClr val="tx1"/>
                </a:solidFill>
                <a:latin typeface="Arial" charset="0"/>
                <a:ea typeface="ＭＳ Ｐゴシック" pitchFamily="-111" charset="-128"/>
              </a:defRPr>
            </a:lvl5pPr>
            <a:lvl6pPr marL="2514600" indent="-228600" algn="ctr" eaLnBrk="0" fontAlgn="base" hangingPunct="0">
              <a:spcBef>
                <a:spcPct val="0"/>
              </a:spcBef>
              <a:spcAft>
                <a:spcPct val="0"/>
              </a:spcAft>
              <a:defRPr>
                <a:solidFill>
                  <a:schemeClr val="tx1"/>
                </a:solidFill>
                <a:latin typeface="Arial" charset="0"/>
                <a:ea typeface="ＭＳ Ｐゴシック" pitchFamily="-111" charset="-128"/>
              </a:defRPr>
            </a:lvl6pPr>
            <a:lvl7pPr marL="2971800" indent="-228600" algn="ctr" eaLnBrk="0" fontAlgn="base" hangingPunct="0">
              <a:spcBef>
                <a:spcPct val="0"/>
              </a:spcBef>
              <a:spcAft>
                <a:spcPct val="0"/>
              </a:spcAft>
              <a:defRPr>
                <a:solidFill>
                  <a:schemeClr val="tx1"/>
                </a:solidFill>
                <a:latin typeface="Arial" charset="0"/>
                <a:ea typeface="ＭＳ Ｐゴシック" pitchFamily="-111" charset="-128"/>
              </a:defRPr>
            </a:lvl7pPr>
            <a:lvl8pPr marL="3429000" indent="-228600" algn="ctr" eaLnBrk="0" fontAlgn="base" hangingPunct="0">
              <a:spcBef>
                <a:spcPct val="0"/>
              </a:spcBef>
              <a:spcAft>
                <a:spcPct val="0"/>
              </a:spcAft>
              <a:defRPr>
                <a:solidFill>
                  <a:schemeClr val="tx1"/>
                </a:solidFill>
                <a:latin typeface="Arial" charset="0"/>
                <a:ea typeface="ＭＳ Ｐゴシック" pitchFamily="-111" charset="-128"/>
              </a:defRPr>
            </a:lvl8pPr>
            <a:lvl9pPr marL="3886200" indent="-228600" algn="ctr" eaLnBrk="0" fontAlgn="base" hangingPunct="0">
              <a:spcBef>
                <a:spcPct val="0"/>
              </a:spcBef>
              <a:spcAft>
                <a:spcPct val="0"/>
              </a:spcAft>
              <a:defRPr>
                <a:solidFill>
                  <a:schemeClr val="tx1"/>
                </a:solidFill>
                <a:latin typeface="Arial" charset="0"/>
                <a:ea typeface="ＭＳ Ｐゴシック" pitchFamily="-111" charset="-128"/>
              </a:defRPr>
            </a:lvl9pPr>
          </a:lstStyle>
          <a:p>
            <a:pPr algn="r" eaLnBrk="1" hangingPunct="1"/>
            <a:fld id="{97B0B12F-AC71-4541-B35E-650198311FA7}" type="slidenum">
              <a:rPr lang="en-GB" sz="1200">
                <a:latin typeface="Calibri" pitchFamily="34" charset="0"/>
                <a:cs typeface="Arial" charset="0"/>
              </a:rPr>
              <a:pPr algn="r" eaLnBrk="1" hangingPunct="1"/>
              <a:t>5</a:t>
            </a:fld>
            <a:endParaRPr lang="en-GB" sz="1200">
              <a:latin typeface="Calibri" pitchFamily="34" charset="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txBox="1">
            <a:spLocks noGrp="1" noChangeArrowheads="1"/>
          </p:cNvSpPr>
          <p:nvPr/>
        </p:nvSpPr>
        <p:spPr bwMode="auto">
          <a:xfrm>
            <a:off x="3851275" y="9428164"/>
            <a:ext cx="294481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pitchFamily="-111" charset="-128"/>
              </a:defRPr>
            </a:lvl1pPr>
            <a:lvl2pPr marL="742950" indent="-285750" eaLnBrk="0" hangingPunct="0">
              <a:defRPr>
                <a:solidFill>
                  <a:schemeClr val="tx1"/>
                </a:solidFill>
                <a:latin typeface="Arial" charset="0"/>
                <a:ea typeface="ＭＳ Ｐゴシック" pitchFamily="-111" charset="-128"/>
              </a:defRPr>
            </a:lvl2pPr>
            <a:lvl3pPr marL="1143000" indent="-228600" eaLnBrk="0" hangingPunct="0">
              <a:defRPr>
                <a:solidFill>
                  <a:schemeClr val="tx1"/>
                </a:solidFill>
                <a:latin typeface="Arial" charset="0"/>
                <a:ea typeface="ＭＳ Ｐゴシック" pitchFamily="-111" charset="-128"/>
              </a:defRPr>
            </a:lvl3pPr>
            <a:lvl4pPr marL="1600200" indent="-228600" eaLnBrk="0" hangingPunct="0">
              <a:defRPr>
                <a:solidFill>
                  <a:schemeClr val="tx1"/>
                </a:solidFill>
                <a:latin typeface="Arial" charset="0"/>
                <a:ea typeface="ＭＳ Ｐゴシック" pitchFamily="-111" charset="-128"/>
              </a:defRPr>
            </a:lvl4pPr>
            <a:lvl5pPr marL="2057400" indent="-228600" eaLnBrk="0" hangingPunct="0">
              <a:defRPr>
                <a:solidFill>
                  <a:schemeClr val="tx1"/>
                </a:solidFill>
                <a:latin typeface="Arial" charset="0"/>
                <a:ea typeface="ＭＳ Ｐゴシック" pitchFamily="-111" charset="-128"/>
              </a:defRPr>
            </a:lvl5pPr>
            <a:lvl6pPr marL="2514600" indent="-228600" algn="ctr" eaLnBrk="0" fontAlgn="base" hangingPunct="0">
              <a:spcBef>
                <a:spcPct val="0"/>
              </a:spcBef>
              <a:spcAft>
                <a:spcPct val="0"/>
              </a:spcAft>
              <a:defRPr>
                <a:solidFill>
                  <a:schemeClr val="tx1"/>
                </a:solidFill>
                <a:latin typeface="Arial" charset="0"/>
                <a:ea typeface="ＭＳ Ｐゴシック" pitchFamily="-111" charset="-128"/>
              </a:defRPr>
            </a:lvl6pPr>
            <a:lvl7pPr marL="2971800" indent="-228600" algn="ctr" eaLnBrk="0" fontAlgn="base" hangingPunct="0">
              <a:spcBef>
                <a:spcPct val="0"/>
              </a:spcBef>
              <a:spcAft>
                <a:spcPct val="0"/>
              </a:spcAft>
              <a:defRPr>
                <a:solidFill>
                  <a:schemeClr val="tx1"/>
                </a:solidFill>
                <a:latin typeface="Arial" charset="0"/>
                <a:ea typeface="ＭＳ Ｐゴシック" pitchFamily="-111" charset="-128"/>
              </a:defRPr>
            </a:lvl7pPr>
            <a:lvl8pPr marL="3429000" indent="-228600" algn="ctr" eaLnBrk="0" fontAlgn="base" hangingPunct="0">
              <a:spcBef>
                <a:spcPct val="0"/>
              </a:spcBef>
              <a:spcAft>
                <a:spcPct val="0"/>
              </a:spcAft>
              <a:defRPr>
                <a:solidFill>
                  <a:schemeClr val="tx1"/>
                </a:solidFill>
                <a:latin typeface="Arial" charset="0"/>
                <a:ea typeface="ＭＳ Ｐゴシック" pitchFamily="-111" charset="-128"/>
              </a:defRPr>
            </a:lvl8pPr>
            <a:lvl9pPr marL="3886200" indent="-228600" algn="ctr" eaLnBrk="0" fontAlgn="base" hangingPunct="0">
              <a:spcBef>
                <a:spcPct val="0"/>
              </a:spcBef>
              <a:spcAft>
                <a:spcPct val="0"/>
              </a:spcAft>
              <a:defRPr>
                <a:solidFill>
                  <a:schemeClr val="tx1"/>
                </a:solidFill>
                <a:latin typeface="Arial" charset="0"/>
                <a:ea typeface="ＭＳ Ｐゴシック" pitchFamily="-111" charset="-128"/>
              </a:defRPr>
            </a:lvl9pPr>
          </a:lstStyle>
          <a:p>
            <a:pPr algn="r" eaLnBrk="1" hangingPunct="1"/>
            <a:fld id="{600154CB-8233-465A-A52A-672712D92E28}" type="slidenum">
              <a:rPr lang="en-GB" sz="1200"/>
              <a:pPr algn="r" eaLnBrk="1" hangingPunct="1"/>
              <a:t>6</a:t>
            </a:fld>
            <a:endParaRPr lang="en-GB" sz="1200"/>
          </a:p>
        </p:txBody>
      </p:sp>
      <p:sp>
        <p:nvSpPr>
          <p:cNvPr id="14339" name="Slide Image Placeholder 1"/>
          <p:cNvSpPr>
            <a:spLocks noGrp="1" noRot="1" noChangeAspect="1" noTextEdit="1"/>
          </p:cNvSpPr>
          <p:nvPr>
            <p:ph type="sldImg"/>
          </p:nvPr>
        </p:nvSpPr>
        <p:spPr>
          <a:ln/>
        </p:spPr>
      </p:sp>
      <p:sp>
        <p:nvSpPr>
          <p:cNvPr id="1434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charset="0"/>
              </a:rPr>
              <a:t>Why this case? - </a:t>
            </a:r>
          </a:p>
          <a:p>
            <a:pPr eaLnBrk="1" hangingPunct="1"/>
            <a:r>
              <a:rPr lang="en-US" dirty="0" smtClean="0">
                <a:latin typeface="Arial" charset="0"/>
              </a:rPr>
              <a:t>Individual biography – over time from</a:t>
            </a:r>
            <a:r>
              <a:rPr lang="en-US" baseline="0" dirty="0" smtClean="0">
                <a:latin typeface="Arial" charset="0"/>
              </a:rPr>
              <a:t> multiple sources data (child-produced data…)</a:t>
            </a:r>
            <a:endParaRPr lang="en-US" dirty="0" smtClean="0">
              <a:latin typeface="Arial" charset="0"/>
            </a:endParaRPr>
          </a:p>
          <a:p>
            <a:pPr eaLnBrk="1" hangingPunct="1"/>
            <a:r>
              <a:rPr lang="en-US" dirty="0" smtClean="0">
                <a:latin typeface="Arial" charset="0"/>
              </a:rPr>
              <a:t>Migration</a:t>
            </a:r>
            <a:r>
              <a:rPr lang="en-US" baseline="0" dirty="0" smtClean="0">
                <a:latin typeface="Arial" charset="0"/>
              </a:rPr>
              <a:t> example – will show generational time – a different way of using QL data – </a:t>
            </a:r>
          </a:p>
          <a:p>
            <a:pPr eaLnBrk="1" hangingPunct="1"/>
            <a:endParaRPr lang="en-US" baseline="0" dirty="0" smtClean="0">
              <a:latin typeface="Arial" charset="0"/>
            </a:endParaRPr>
          </a:p>
          <a:p>
            <a:pPr eaLnBrk="1" hangingPunct="1"/>
            <a:r>
              <a:rPr lang="en-US" baseline="0" dirty="0" smtClean="0">
                <a:latin typeface="Arial" charset="0"/>
              </a:rPr>
              <a:t>Multiple layers of longitudinal research… layers of change – community household etc.</a:t>
            </a:r>
          </a:p>
          <a:p>
            <a:pPr eaLnBrk="1" hangingPunct="1"/>
            <a:endParaRPr lang="en-US" dirty="0" smtClean="0">
              <a:latin typeface="Arial" charset="0"/>
            </a:endParaRPr>
          </a:p>
        </p:txBody>
      </p:sp>
      <p:sp>
        <p:nvSpPr>
          <p:cNvPr id="14341" name="Slide Number Placeholder 3"/>
          <p:cNvSpPr txBox="1">
            <a:spLocks noGrp="1"/>
          </p:cNvSpPr>
          <p:nvPr/>
        </p:nvSpPr>
        <p:spPr bwMode="auto">
          <a:xfrm>
            <a:off x="3851275" y="9428164"/>
            <a:ext cx="294481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pitchFamily="-111" charset="-128"/>
              </a:defRPr>
            </a:lvl1pPr>
            <a:lvl2pPr marL="742950" indent="-285750" eaLnBrk="0" hangingPunct="0">
              <a:defRPr>
                <a:solidFill>
                  <a:schemeClr val="tx1"/>
                </a:solidFill>
                <a:latin typeface="Arial" charset="0"/>
                <a:ea typeface="ＭＳ Ｐゴシック" pitchFamily="-111" charset="-128"/>
              </a:defRPr>
            </a:lvl2pPr>
            <a:lvl3pPr marL="1143000" indent="-228600" eaLnBrk="0" hangingPunct="0">
              <a:defRPr>
                <a:solidFill>
                  <a:schemeClr val="tx1"/>
                </a:solidFill>
                <a:latin typeface="Arial" charset="0"/>
                <a:ea typeface="ＭＳ Ｐゴシック" pitchFamily="-111" charset="-128"/>
              </a:defRPr>
            </a:lvl3pPr>
            <a:lvl4pPr marL="1600200" indent="-228600" eaLnBrk="0" hangingPunct="0">
              <a:defRPr>
                <a:solidFill>
                  <a:schemeClr val="tx1"/>
                </a:solidFill>
                <a:latin typeface="Arial" charset="0"/>
                <a:ea typeface="ＭＳ Ｐゴシック" pitchFamily="-111" charset="-128"/>
              </a:defRPr>
            </a:lvl4pPr>
            <a:lvl5pPr marL="2057400" indent="-228600" eaLnBrk="0" hangingPunct="0">
              <a:defRPr>
                <a:solidFill>
                  <a:schemeClr val="tx1"/>
                </a:solidFill>
                <a:latin typeface="Arial" charset="0"/>
                <a:ea typeface="ＭＳ Ｐゴシック" pitchFamily="-111" charset="-128"/>
              </a:defRPr>
            </a:lvl5pPr>
            <a:lvl6pPr marL="2514600" indent="-228600" algn="ctr" eaLnBrk="0" fontAlgn="base" hangingPunct="0">
              <a:spcBef>
                <a:spcPct val="0"/>
              </a:spcBef>
              <a:spcAft>
                <a:spcPct val="0"/>
              </a:spcAft>
              <a:defRPr>
                <a:solidFill>
                  <a:schemeClr val="tx1"/>
                </a:solidFill>
                <a:latin typeface="Arial" charset="0"/>
                <a:ea typeface="ＭＳ Ｐゴシック" pitchFamily="-111" charset="-128"/>
              </a:defRPr>
            </a:lvl6pPr>
            <a:lvl7pPr marL="2971800" indent="-228600" algn="ctr" eaLnBrk="0" fontAlgn="base" hangingPunct="0">
              <a:spcBef>
                <a:spcPct val="0"/>
              </a:spcBef>
              <a:spcAft>
                <a:spcPct val="0"/>
              </a:spcAft>
              <a:defRPr>
                <a:solidFill>
                  <a:schemeClr val="tx1"/>
                </a:solidFill>
                <a:latin typeface="Arial" charset="0"/>
                <a:ea typeface="ＭＳ Ｐゴシック" pitchFamily="-111" charset="-128"/>
              </a:defRPr>
            </a:lvl7pPr>
            <a:lvl8pPr marL="3429000" indent="-228600" algn="ctr" eaLnBrk="0" fontAlgn="base" hangingPunct="0">
              <a:spcBef>
                <a:spcPct val="0"/>
              </a:spcBef>
              <a:spcAft>
                <a:spcPct val="0"/>
              </a:spcAft>
              <a:defRPr>
                <a:solidFill>
                  <a:schemeClr val="tx1"/>
                </a:solidFill>
                <a:latin typeface="Arial" charset="0"/>
                <a:ea typeface="ＭＳ Ｐゴシック" pitchFamily="-111" charset="-128"/>
              </a:defRPr>
            </a:lvl8pPr>
            <a:lvl9pPr marL="3886200" indent="-228600" algn="ctr" eaLnBrk="0" fontAlgn="base" hangingPunct="0">
              <a:spcBef>
                <a:spcPct val="0"/>
              </a:spcBef>
              <a:spcAft>
                <a:spcPct val="0"/>
              </a:spcAft>
              <a:defRPr>
                <a:solidFill>
                  <a:schemeClr val="tx1"/>
                </a:solidFill>
                <a:latin typeface="Arial" charset="0"/>
                <a:ea typeface="ＭＳ Ｐゴシック" pitchFamily="-111" charset="-128"/>
              </a:defRPr>
            </a:lvl9pPr>
          </a:lstStyle>
          <a:p>
            <a:pPr algn="r" eaLnBrk="1" hangingPunct="1"/>
            <a:fld id="{97B0B12F-AC71-4541-B35E-650198311FA7}" type="slidenum">
              <a:rPr lang="en-GB" sz="1200">
                <a:latin typeface="Calibri" pitchFamily="34" charset="0"/>
                <a:cs typeface="Arial" charset="0"/>
              </a:rPr>
              <a:pPr algn="r" eaLnBrk="1" hangingPunct="1"/>
              <a:t>6</a:t>
            </a:fld>
            <a:endParaRPr lang="en-GB" sz="1200">
              <a:latin typeface="Calibri" pitchFamily="34" charset="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txBox="1">
            <a:spLocks noGrp="1" noChangeArrowheads="1"/>
          </p:cNvSpPr>
          <p:nvPr/>
        </p:nvSpPr>
        <p:spPr bwMode="auto">
          <a:xfrm>
            <a:off x="3851275" y="9428164"/>
            <a:ext cx="294481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pitchFamily="-111" charset="-128"/>
              </a:defRPr>
            </a:lvl1pPr>
            <a:lvl2pPr marL="742950" indent="-285750" eaLnBrk="0" hangingPunct="0">
              <a:defRPr>
                <a:solidFill>
                  <a:schemeClr val="tx1"/>
                </a:solidFill>
                <a:latin typeface="Arial" charset="0"/>
                <a:ea typeface="ＭＳ Ｐゴシック" pitchFamily="-111" charset="-128"/>
              </a:defRPr>
            </a:lvl2pPr>
            <a:lvl3pPr marL="1143000" indent="-228600" eaLnBrk="0" hangingPunct="0">
              <a:defRPr>
                <a:solidFill>
                  <a:schemeClr val="tx1"/>
                </a:solidFill>
                <a:latin typeface="Arial" charset="0"/>
                <a:ea typeface="ＭＳ Ｐゴシック" pitchFamily="-111" charset="-128"/>
              </a:defRPr>
            </a:lvl3pPr>
            <a:lvl4pPr marL="1600200" indent="-228600" eaLnBrk="0" hangingPunct="0">
              <a:defRPr>
                <a:solidFill>
                  <a:schemeClr val="tx1"/>
                </a:solidFill>
                <a:latin typeface="Arial" charset="0"/>
                <a:ea typeface="ＭＳ Ｐゴシック" pitchFamily="-111" charset="-128"/>
              </a:defRPr>
            </a:lvl4pPr>
            <a:lvl5pPr marL="2057400" indent="-228600" eaLnBrk="0" hangingPunct="0">
              <a:defRPr>
                <a:solidFill>
                  <a:schemeClr val="tx1"/>
                </a:solidFill>
                <a:latin typeface="Arial" charset="0"/>
                <a:ea typeface="ＭＳ Ｐゴシック" pitchFamily="-111" charset="-128"/>
              </a:defRPr>
            </a:lvl5pPr>
            <a:lvl6pPr marL="2514600" indent="-228600" algn="ctr" eaLnBrk="0" fontAlgn="base" hangingPunct="0">
              <a:spcBef>
                <a:spcPct val="0"/>
              </a:spcBef>
              <a:spcAft>
                <a:spcPct val="0"/>
              </a:spcAft>
              <a:defRPr>
                <a:solidFill>
                  <a:schemeClr val="tx1"/>
                </a:solidFill>
                <a:latin typeface="Arial" charset="0"/>
                <a:ea typeface="ＭＳ Ｐゴシック" pitchFamily="-111" charset="-128"/>
              </a:defRPr>
            </a:lvl6pPr>
            <a:lvl7pPr marL="2971800" indent="-228600" algn="ctr" eaLnBrk="0" fontAlgn="base" hangingPunct="0">
              <a:spcBef>
                <a:spcPct val="0"/>
              </a:spcBef>
              <a:spcAft>
                <a:spcPct val="0"/>
              </a:spcAft>
              <a:defRPr>
                <a:solidFill>
                  <a:schemeClr val="tx1"/>
                </a:solidFill>
                <a:latin typeface="Arial" charset="0"/>
                <a:ea typeface="ＭＳ Ｐゴシック" pitchFamily="-111" charset="-128"/>
              </a:defRPr>
            </a:lvl7pPr>
            <a:lvl8pPr marL="3429000" indent="-228600" algn="ctr" eaLnBrk="0" fontAlgn="base" hangingPunct="0">
              <a:spcBef>
                <a:spcPct val="0"/>
              </a:spcBef>
              <a:spcAft>
                <a:spcPct val="0"/>
              </a:spcAft>
              <a:defRPr>
                <a:solidFill>
                  <a:schemeClr val="tx1"/>
                </a:solidFill>
                <a:latin typeface="Arial" charset="0"/>
                <a:ea typeface="ＭＳ Ｐゴシック" pitchFamily="-111" charset="-128"/>
              </a:defRPr>
            </a:lvl8pPr>
            <a:lvl9pPr marL="3886200" indent="-228600" algn="ctr" eaLnBrk="0" fontAlgn="base" hangingPunct="0">
              <a:spcBef>
                <a:spcPct val="0"/>
              </a:spcBef>
              <a:spcAft>
                <a:spcPct val="0"/>
              </a:spcAft>
              <a:defRPr>
                <a:solidFill>
                  <a:schemeClr val="tx1"/>
                </a:solidFill>
                <a:latin typeface="Arial" charset="0"/>
                <a:ea typeface="ＭＳ Ｐゴシック" pitchFamily="-111" charset="-128"/>
              </a:defRPr>
            </a:lvl9pPr>
          </a:lstStyle>
          <a:p>
            <a:pPr algn="r" eaLnBrk="1" hangingPunct="1"/>
            <a:fld id="{600154CB-8233-465A-A52A-672712D92E28}" type="slidenum">
              <a:rPr lang="en-GB" sz="1200"/>
              <a:pPr algn="r" eaLnBrk="1" hangingPunct="1"/>
              <a:t>7</a:t>
            </a:fld>
            <a:endParaRPr lang="en-GB" sz="1200"/>
          </a:p>
        </p:txBody>
      </p:sp>
      <p:sp>
        <p:nvSpPr>
          <p:cNvPr id="14339" name="Slide Image Placeholder 1"/>
          <p:cNvSpPr>
            <a:spLocks noGrp="1" noRot="1" noChangeAspect="1" noTextEdit="1"/>
          </p:cNvSpPr>
          <p:nvPr>
            <p:ph type="sldImg"/>
          </p:nvPr>
        </p:nvSpPr>
        <p:spPr>
          <a:ln/>
        </p:spPr>
      </p:sp>
      <p:sp>
        <p:nvSpPr>
          <p:cNvPr id="1434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latin typeface="Arial" charset="0"/>
            </a:endParaRPr>
          </a:p>
        </p:txBody>
      </p:sp>
      <p:sp>
        <p:nvSpPr>
          <p:cNvPr id="14341" name="Slide Number Placeholder 3"/>
          <p:cNvSpPr txBox="1">
            <a:spLocks noGrp="1"/>
          </p:cNvSpPr>
          <p:nvPr/>
        </p:nvSpPr>
        <p:spPr bwMode="auto">
          <a:xfrm>
            <a:off x="3851275" y="9428164"/>
            <a:ext cx="294481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pitchFamily="-111" charset="-128"/>
              </a:defRPr>
            </a:lvl1pPr>
            <a:lvl2pPr marL="742950" indent="-285750" eaLnBrk="0" hangingPunct="0">
              <a:defRPr>
                <a:solidFill>
                  <a:schemeClr val="tx1"/>
                </a:solidFill>
                <a:latin typeface="Arial" charset="0"/>
                <a:ea typeface="ＭＳ Ｐゴシック" pitchFamily="-111" charset="-128"/>
              </a:defRPr>
            </a:lvl2pPr>
            <a:lvl3pPr marL="1143000" indent="-228600" eaLnBrk="0" hangingPunct="0">
              <a:defRPr>
                <a:solidFill>
                  <a:schemeClr val="tx1"/>
                </a:solidFill>
                <a:latin typeface="Arial" charset="0"/>
                <a:ea typeface="ＭＳ Ｐゴシック" pitchFamily="-111" charset="-128"/>
              </a:defRPr>
            </a:lvl3pPr>
            <a:lvl4pPr marL="1600200" indent="-228600" eaLnBrk="0" hangingPunct="0">
              <a:defRPr>
                <a:solidFill>
                  <a:schemeClr val="tx1"/>
                </a:solidFill>
                <a:latin typeface="Arial" charset="0"/>
                <a:ea typeface="ＭＳ Ｐゴシック" pitchFamily="-111" charset="-128"/>
              </a:defRPr>
            </a:lvl4pPr>
            <a:lvl5pPr marL="2057400" indent="-228600" eaLnBrk="0" hangingPunct="0">
              <a:defRPr>
                <a:solidFill>
                  <a:schemeClr val="tx1"/>
                </a:solidFill>
                <a:latin typeface="Arial" charset="0"/>
                <a:ea typeface="ＭＳ Ｐゴシック" pitchFamily="-111" charset="-128"/>
              </a:defRPr>
            </a:lvl5pPr>
            <a:lvl6pPr marL="2514600" indent="-228600" algn="ctr" eaLnBrk="0" fontAlgn="base" hangingPunct="0">
              <a:spcBef>
                <a:spcPct val="0"/>
              </a:spcBef>
              <a:spcAft>
                <a:spcPct val="0"/>
              </a:spcAft>
              <a:defRPr>
                <a:solidFill>
                  <a:schemeClr val="tx1"/>
                </a:solidFill>
                <a:latin typeface="Arial" charset="0"/>
                <a:ea typeface="ＭＳ Ｐゴシック" pitchFamily="-111" charset="-128"/>
              </a:defRPr>
            </a:lvl6pPr>
            <a:lvl7pPr marL="2971800" indent="-228600" algn="ctr" eaLnBrk="0" fontAlgn="base" hangingPunct="0">
              <a:spcBef>
                <a:spcPct val="0"/>
              </a:spcBef>
              <a:spcAft>
                <a:spcPct val="0"/>
              </a:spcAft>
              <a:defRPr>
                <a:solidFill>
                  <a:schemeClr val="tx1"/>
                </a:solidFill>
                <a:latin typeface="Arial" charset="0"/>
                <a:ea typeface="ＭＳ Ｐゴシック" pitchFamily="-111" charset="-128"/>
              </a:defRPr>
            </a:lvl7pPr>
            <a:lvl8pPr marL="3429000" indent="-228600" algn="ctr" eaLnBrk="0" fontAlgn="base" hangingPunct="0">
              <a:spcBef>
                <a:spcPct val="0"/>
              </a:spcBef>
              <a:spcAft>
                <a:spcPct val="0"/>
              </a:spcAft>
              <a:defRPr>
                <a:solidFill>
                  <a:schemeClr val="tx1"/>
                </a:solidFill>
                <a:latin typeface="Arial" charset="0"/>
                <a:ea typeface="ＭＳ Ｐゴシック" pitchFamily="-111" charset="-128"/>
              </a:defRPr>
            </a:lvl8pPr>
            <a:lvl9pPr marL="3886200" indent="-228600" algn="ctr" eaLnBrk="0" fontAlgn="base" hangingPunct="0">
              <a:spcBef>
                <a:spcPct val="0"/>
              </a:spcBef>
              <a:spcAft>
                <a:spcPct val="0"/>
              </a:spcAft>
              <a:defRPr>
                <a:solidFill>
                  <a:schemeClr val="tx1"/>
                </a:solidFill>
                <a:latin typeface="Arial" charset="0"/>
                <a:ea typeface="ＭＳ Ｐゴシック" pitchFamily="-111" charset="-128"/>
              </a:defRPr>
            </a:lvl9pPr>
          </a:lstStyle>
          <a:p>
            <a:pPr algn="r" eaLnBrk="1" hangingPunct="1"/>
            <a:fld id="{97B0B12F-AC71-4541-B35E-650198311FA7}" type="slidenum">
              <a:rPr lang="en-GB" sz="1200">
                <a:latin typeface="Calibri" pitchFamily="34" charset="0"/>
                <a:cs typeface="Arial" charset="0"/>
              </a:rPr>
              <a:pPr algn="r" eaLnBrk="1" hangingPunct="1"/>
              <a:t>7</a:t>
            </a:fld>
            <a:endParaRPr lang="en-GB" sz="1200">
              <a:latin typeface="Calibri" pitchFamily="34" charset="0"/>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txBox="1">
            <a:spLocks noGrp="1" noChangeArrowheads="1"/>
          </p:cNvSpPr>
          <p:nvPr/>
        </p:nvSpPr>
        <p:spPr bwMode="auto">
          <a:xfrm>
            <a:off x="3851275" y="9428164"/>
            <a:ext cx="294481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pitchFamily="-111" charset="-128"/>
              </a:defRPr>
            </a:lvl1pPr>
            <a:lvl2pPr marL="742950" indent="-285750" eaLnBrk="0" hangingPunct="0">
              <a:defRPr>
                <a:solidFill>
                  <a:schemeClr val="tx1"/>
                </a:solidFill>
                <a:latin typeface="Arial" charset="0"/>
                <a:ea typeface="ＭＳ Ｐゴシック" pitchFamily="-111" charset="-128"/>
              </a:defRPr>
            </a:lvl2pPr>
            <a:lvl3pPr marL="1143000" indent="-228600" eaLnBrk="0" hangingPunct="0">
              <a:defRPr>
                <a:solidFill>
                  <a:schemeClr val="tx1"/>
                </a:solidFill>
                <a:latin typeface="Arial" charset="0"/>
                <a:ea typeface="ＭＳ Ｐゴシック" pitchFamily="-111" charset="-128"/>
              </a:defRPr>
            </a:lvl3pPr>
            <a:lvl4pPr marL="1600200" indent="-228600" eaLnBrk="0" hangingPunct="0">
              <a:defRPr>
                <a:solidFill>
                  <a:schemeClr val="tx1"/>
                </a:solidFill>
                <a:latin typeface="Arial" charset="0"/>
                <a:ea typeface="ＭＳ Ｐゴシック" pitchFamily="-111" charset="-128"/>
              </a:defRPr>
            </a:lvl4pPr>
            <a:lvl5pPr marL="2057400" indent="-228600" eaLnBrk="0" hangingPunct="0">
              <a:defRPr>
                <a:solidFill>
                  <a:schemeClr val="tx1"/>
                </a:solidFill>
                <a:latin typeface="Arial" charset="0"/>
                <a:ea typeface="ＭＳ Ｐゴシック" pitchFamily="-111" charset="-128"/>
              </a:defRPr>
            </a:lvl5pPr>
            <a:lvl6pPr marL="2514600" indent="-228600" algn="ctr" eaLnBrk="0" fontAlgn="base" hangingPunct="0">
              <a:spcBef>
                <a:spcPct val="0"/>
              </a:spcBef>
              <a:spcAft>
                <a:spcPct val="0"/>
              </a:spcAft>
              <a:defRPr>
                <a:solidFill>
                  <a:schemeClr val="tx1"/>
                </a:solidFill>
                <a:latin typeface="Arial" charset="0"/>
                <a:ea typeface="ＭＳ Ｐゴシック" pitchFamily="-111" charset="-128"/>
              </a:defRPr>
            </a:lvl6pPr>
            <a:lvl7pPr marL="2971800" indent="-228600" algn="ctr" eaLnBrk="0" fontAlgn="base" hangingPunct="0">
              <a:spcBef>
                <a:spcPct val="0"/>
              </a:spcBef>
              <a:spcAft>
                <a:spcPct val="0"/>
              </a:spcAft>
              <a:defRPr>
                <a:solidFill>
                  <a:schemeClr val="tx1"/>
                </a:solidFill>
                <a:latin typeface="Arial" charset="0"/>
                <a:ea typeface="ＭＳ Ｐゴシック" pitchFamily="-111" charset="-128"/>
              </a:defRPr>
            </a:lvl7pPr>
            <a:lvl8pPr marL="3429000" indent="-228600" algn="ctr" eaLnBrk="0" fontAlgn="base" hangingPunct="0">
              <a:spcBef>
                <a:spcPct val="0"/>
              </a:spcBef>
              <a:spcAft>
                <a:spcPct val="0"/>
              </a:spcAft>
              <a:defRPr>
                <a:solidFill>
                  <a:schemeClr val="tx1"/>
                </a:solidFill>
                <a:latin typeface="Arial" charset="0"/>
                <a:ea typeface="ＭＳ Ｐゴシック" pitchFamily="-111" charset="-128"/>
              </a:defRPr>
            </a:lvl8pPr>
            <a:lvl9pPr marL="3886200" indent="-228600" algn="ctr" eaLnBrk="0" fontAlgn="base" hangingPunct="0">
              <a:spcBef>
                <a:spcPct val="0"/>
              </a:spcBef>
              <a:spcAft>
                <a:spcPct val="0"/>
              </a:spcAft>
              <a:defRPr>
                <a:solidFill>
                  <a:schemeClr val="tx1"/>
                </a:solidFill>
                <a:latin typeface="Arial" charset="0"/>
                <a:ea typeface="ＭＳ Ｐゴシック" pitchFamily="-111" charset="-128"/>
              </a:defRPr>
            </a:lvl9pPr>
          </a:lstStyle>
          <a:p>
            <a:pPr algn="r" eaLnBrk="1" hangingPunct="1"/>
            <a:fld id="{600154CB-8233-465A-A52A-672712D92E28}" type="slidenum">
              <a:rPr lang="en-GB" sz="1200"/>
              <a:pPr algn="r" eaLnBrk="1" hangingPunct="1"/>
              <a:t>8</a:t>
            </a:fld>
            <a:endParaRPr lang="en-GB" sz="1200"/>
          </a:p>
        </p:txBody>
      </p:sp>
      <p:sp>
        <p:nvSpPr>
          <p:cNvPr id="14339" name="Slide Image Placeholder 1"/>
          <p:cNvSpPr>
            <a:spLocks noGrp="1" noRot="1" noChangeAspect="1" noTextEdit="1"/>
          </p:cNvSpPr>
          <p:nvPr>
            <p:ph type="sldImg"/>
          </p:nvPr>
        </p:nvSpPr>
        <p:spPr>
          <a:ln/>
        </p:spPr>
      </p:sp>
      <p:sp>
        <p:nvSpPr>
          <p:cNvPr id="1434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charset="0"/>
              </a:rPr>
              <a:t>what</a:t>
            </a:r>
            <a:r>
              <a:rPr lang="en-US" baseline="0" dirty="0" smtClean="0">
                <a:latin typeface="Arial" charset="0"/>
              </a:rPr>
              <a:t> does QLR add? 1. her biography can only make sense with reference to her family situation, context of chronic poverty, food shortages caused by drought, ill health of herself and her mother, and lack of support from her father. </a:t>
            </a:r>
          </a:p>
          <a:p>
            <a:pPr eaLnBrk="1" hangingPunct="1"/>
            <a:r>
              <a:rPr lang="en-US" baseline="0" dirty="0" smtClean="0">
                <a:latin typeface="Arial" charset="0"/>
              </a:rPr>
              <a:t>Knew in 2007 (2</a:t>
            </a:r>
            <a:r>
              <a:rPr lang="en-US" baseline="30000" dirty="0" smtClean="0">
                <a:latin typeface="Arial" charset="0"/>
              </a:rPr>
              <a:t>nd</a:t>
            </a:r>
            <a:r>
              <a:rPr lang="en-US" baseline="0" dirty="0" smtClean="0">
                <a:latin typeface="Arial" charset="0"/>
              </a:rPr>
              <a:t> </a:t>
            </a:r>
            <a:r>
              <a:rPr lang="en-US" baseline="0" dirty="0" err="1" smtClean="0">
                <a:latin typeface="Arial" charset="0"/>
              </a:rPr>
              <a:t>i</a:t>
            </a:r>
            <a:r>
              <a:rPr lang="en-US" baseline="0" dirty="0" smtClean="0">
                <a:latin typeface="Arial" charset="0"/>
              </a:rPr>
              <a:t>/v) that the ideal age to marry was 20 or 25, but her poverty meant that early marriage was a way to solve some of her family problems, enabled her to gain respite from hard work generating income, and to continue to support her mother. </a:t>
            </a:r>
          </a:p>
          <a:p>
            <a:pPr eaLnBrk="1" hangingPunct="1"/>
            <a:endParaRPr lang="en-US" baseline="0" dirty="0" smtClean="0">
              <a:latin typeface="Arial" charset="0"/>
            </a:endParaRPr>
          </a:p>
          <a:p>
            <a:pPr eaLnBrk="1" hangingPunct="1"/>
            <a:r>
              <a:rPr lang="en-US" baseline="0" dirty="0" smtClean="0">
                <a:latin typeface="Arial" charset="0"/>
              </a:rPr>
              <a:t>In international policy circles, </a:t>
            </a:r>
            <a:r>
              <a:rPr lang="en-US" baseline="0" dirty="0" err="1" smtClean="0">
                <a:latin typeface="Arial" charset="0"/>
              </a:rPr>
              <a:t>Haymanot’s</a:t>
            </a:r>
            <a:r>
              <a:rPr lang="en-US" baseline="0" dirty="0" smtClean="0">
                <a:latin typeface="Arial" charset="0"/>
              </a:rPr>
              <a:t> biography would be regarded as a ‘negative outcome she would be seen as needing to be empowered to continue in school, gain qualifications and get a job in an imagined </a:t>
            </a:r>
            <a:r>
              <a:rPr lang="en-US" baseline="0" dirty="0" err="1" smtClean="0">
                <a:latin typeface="Arial" charset="0"/>
              </a:rPr>
              <a:t>labour</a:t>
            </a:r>
            <a:r>
              <a:rPr lang="en-US" baseline="0" dirty="0" smtClean="0">
                <a:latin typeface="Arial" charset="0"/>
              </a:rPr>
              <a:t> market (unavailable in rural areas). A close reading of her </a:t>
            </a:r>
            <a:r>
              <a:rPr lang="en-US" baseline="0" dirty="0" err="1" smtClean="0">
                <a:latin typeface="Arial" charset="0"/>
              </a:rPr>
              <a:t>circulmtances</a:t>
            </a:r>
            <a:r>
              <a:rPr lang="en-US" baseline="0" dirty="0" smtClean="0">
                <a:latin typeface="Arial" charset="0"/>
              </a:rPr>
              <a:t> over time, highlights that early marriage is a strategy that she and her mother/family have taken to address poverty situation. </a:t>
            </a:r>
          </a:p>
          <a:p>
            <a:pPr eaLnBrk="1" hangingPunct="1"/>
            <a:endParaRPr lang="en-US" baseline="0" dirty="0" smtClean="0">
              <a:latin typeface="Arial" charset="0"/>
            </a:endParaRPr>
          </a:p>
          <a:p>
            <a:pPr eaLnBrk="1" hangingPunct="1"/>
            <a:endParaRPr lang="en-US" dirty="0" smtClean="0">
              <a:latin typeface="Arial" charset="0"/>
            </a:endParaRPr>
          </a:p>
        </p:txBody>
      </p:sp>
      <p:sp>
        <p:nvSpPr>
          <p:cNvPr id="14341" name="Slide Number Placeholder 3"/>
          <p:cNvSpPr txBox="1">
            <a:spLocks noGrp="1"/>
          </p:cNvSpPr>
          <p:nvPr/>
        </p:nvSpPr>
        <p:spPr bwMode="auto">
          <a:xfrm>
            <a:off x="3851275" y="9428164"/>
            <a:ext cx="294481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pitchFamily="-111" charset="-128"/>
              </a:defRPr>
            </a:lvl1pPr>
            <a:lvl2pPr marL="742950" indent="-285750" eaLnBrk="0" hangingPunct="0">
              <a:defRPr>
                <a:solidFill>
                  <a:schemeClr val="tx1"/>
                </a:solidFill>
                <a:latin typeface="Arial" charset="0"/>
                <a:ea typeface="ＭＳ Ｐゴシック" pitchFamily="-111" charset="-128"/>
              </a:defRPr>
            </a:lvl2pPr>
            <a:lvl3pPr marL="1143000" indent="-228600" eaLnBrk="0" hangingPunct="0">
              <a:defRPr>
                <a:solidFill>
                  <a:schemeClr val="tx1"/>
                </a:solidFill>
                <a:latin typeface="Arial" charset="0"/>
                <a:ea typeface="ＭＳ Ｐゴシック" pitchFamily="-111" charset="-128"/>
              </a:defRPr>
            </a:lvl3pPr>
            <a:lvl4pPr marL="1600200" indent="-228600" eaLnBrk="0" hangingPunct="0">
              <a:defRPr>
                <a:solidFill>
                  <a:schemeClr val="tx1"/>
                </a:solidFill>
                <a:latin typeface="Arial" charset="0"/>
                <a:ea typeface="ＭＳ Ｐゴシック" pitchFamily="-111" charset="-128"/>
              </a:defRPr>
            </a:lvl4pPr>
            <a:lvl5pPr marL="2057400" indent="-228600" eaLnBrk="0" hangingPunct="0">
              <a:defRPr>
                <a:solidFill>
                  <a:schemeClr val="tx1"/>
                </a:solidFill>
                <a:latin typeface="Arial" charset="0"/>
                <a:ea typeface="ＭＳ Ｐゴシック" pitchFamily="-111" charset="-128"/>
              </a:defRPr>
            </a:lvl5pPr>
            <a:lvl6pPr marL="2514600" indent="-228600" algn="ctr" eaLnBrk="0" fontAlgn="base" hangingPunct="0">
              <a:spcBef>
                <a:spcPct val="0"/>
              </a:spcBef>
              <a:spcAft>
                <a:spcPct val="0"/>
              </a:spcAft>
              <a:defRPr>
                <a:solidFill>
                  <a:schemeClr val="tx1"/>
                </a:solidFill>
                <a:latin typeface="Arial" charset="0"/>
                <a:ea typeface="ＭＳ Ｐゴシック" pitchFamily="-111" charset="-128"/>
              </a:defRPr>
            </a:lvl6pPr>
            <a:lvl7pPr marL="2971800" indent="-228600" algn="ctr" eaLnBrk="0" fontAlgn="base" hangingPunct="0">
              <a:spcBef>
                <a:spcPct val="0"/>
              </a:spcBef>
              <a:spcAft>
                <a:spcPct val="0"/>
              </a:spcAft>
              <a:defRPr>
                <a:solidFill>
                  <a:schemeClr val="tx1"/>
                </a:solidFill>
                <a:latin typeface="Arial" charset="0"/>
                <a:ea typeface="ＭＳ Ｐゴシック" pitchFamily="-111" charset="-128"/>
              </a:defRPr>
            </a:lvl7pPr>
            <a:lvl8pPr marL="3429000" indent="-228600" algn="ctr" eaLnBrk="0" fontAlgn="base" hangingPunct="0">
              <a:spcBef>
                <a:spcPct val="0"/>
              </a:spcBef>
              <a:spcAft>
                <a:spcPct val="0"/>
              </a:spcAft>
              <a:defRPr>
                <a:solidFill>
                  <a:schemeClr val="tx1"/>
                </a:solidFill>
                <a:latin typeface="Arial" charset="0"/>
                <a:ea typeface="ＭＳ Ｐゴシック" pitchFamily="-111" charset="-128"/>
              </a:defRPr>
            </a:lvl8pPr>
            <a:lvl9pPr marL="3886200" indent="-228600" algn="ctr" eaLnBrk="0" fontAlgn="base" hangingPunct="0">
              <a:spcBef>
                <a:spcPct val="0"/>
              </a:spcBef>
              <a:spcAft>
                <a:spcPct val="0"/>
              </a:spcAft>
              <a:defRPr>
                <a:solidFill>
                  <a:schemeClr val="tx1"/>
                </a:solidFill>
                <a:latin typeface="Arial" charset="0"/>
                <a:ea typeface="ＭＳ Ｐゴシック" pitchFamily="-111" charset="-128"/>
              </a:defRPr>
            </a:lvl9pPr>
          </a:lstStyle>
          <a:p>
            <a:pPr algn="r" eaLnBrk="1" hangingPunct="1"/>
            <a:fld id="{97B0B12F-AC71-4541-B35E-650198311FA7}" type="slidenum">
              <a:rPr lang="en-GB" sz="1200">
                <a:latin typeface="Calibri" pitchFamily="34" charset="0"/>
                <a:cs typeface="Arial" charset="0"/>
              </a:rPr>
              <a:pPr algn="r" eaLnBrk="1" hangingPunct="1"/>
              <a:t>8</a:t>
            </a:fld>
            <a:endParaRPr lang="en-GB" sz="1200">
              <a:latin typeface="Calibri" pitchFamily="34" charset="0"/>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txBox="1">
            <a:spLocks noGrp="1" noChangeArrowheads="1"/>
          </p:cNvSpPr>
          <p:nvPr/>
        </p:nvSpPr>
        <p:spPr bwMode="auto">
          <a:xfrm>
            <a:off x="3851275" y="9428164"/>
            <a:ext cx="294481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pitchFamily="-111" charset="-128"/>
              </a:defRPr>
            </a:lvl1pPr>
            <a:lvl2pPr marL="742950" indent="-285750" eaLnBrk="0" hangingPunct="0">
              <a:defRPr>
                <a:solidFill>
                  <a:schemeClr val="tx1"/>
                </a:solidFill>
                <a:latin typeface="Arial" charset="0"/>
                <a:ea typeface="ＭＳ Ｐゴシック" pitchFamily="-111" charset="-128"/>
              </a:defRPr>
            </a:lvl2pPr>
            <a:lvl3pPr marL="1143000" indent="-228600" eaLnBrk="0" hangingPunct="0">
              <a:defRPr>
                <a:solidFill>
                  <a:schemeClr val="tx1"/>
                </a:solidFill>
                <a:latin typeface="Arial" charset="0"/>
                <a:ea typeface="ＭＳ Ｐゴシック" pitchFamily="-111" charset="-128"/>
              </a:defRPr>
            </a:lvl3pPr>
            <a:lvl4pPr marL="1600200" indent="-228600" eaLnBrk="0" hangingPunct="0">
              <a:defRPr>
                <a:solidFill>
                  <a:schemeClr val="tx1"/>
                </a:solidFill>
                <a:latin typeface="Arial" charset="0"/>
                <a:ea typeface="ＭＳ Ｐゴシック" pitchFamily="-111" charset="-128"/>
              </a:defRPr>
            </a:lvl4pPr>
            <a:lvl5pPr marL="2057400" indent="-228600" eaLnBrk="0" hangingPunct="0">
              <a:defRPr>
                <a:solidFill>
                  <a:schemeClr val="tx1"/>
                </a:solidFill>
                <a:latin typeface="Arial" charset="0"/>
                <a:ea typeface="ＭＳ Ｐゴシック" pitchFamily="-111" charset="-128"/>
              </a:defRPr>
            </a:lvl5pPr>
            <a:lvl6pPr marL="2514600" indent="-228600" algn="ctr" eaLnBrk="0" fontAlgn="base" hangingPunct="0">
              <a:spcBef>
                <a:spcPct val="0"/>
              </a:spcBef>
              <a:spcAft>
                <a:spcPct val="0"/>
              </a:spcAft>
              <a:defRPr>
                <a:solidFill>
                  <a:schemeClr val="tx1"/>
                </a:solidFill>
                <a:latin typeface="Arial" charset="0"/>
                <a:ea typeface="ＭＳ Ｐゴシック" pitchFamily="-111" charset="-128"/>
              </a:defRPr>
            </a:lvl6pPr>
            <a:lvl7pPr marL="2971800" indent="-228600" algn="ctr" eaLnBrk="0" fontAlgn="base" hangingPunct="0">
              <a:spcBef>
                <a:spcPct val="0"/>
              </a:spcBef>
              <a:spcAft>
                <a:spcPct val="0"/>
              </a:spcAft>
              <a:defRPr>
                <a:solidFill>
                  <a:schemeClr val="tx1"/>
                </a:solidFill>
                <a:latin typeface="Arial" charset="0"/>
                <a:ea typeface="ＭＳ Ｐゴシック" pitchFamily="-111" charset="-128"/>
              </a:defRPr>
            </a:lvl7pPr>
            <a:lvl8pPr marL="3429000" indent="-228600" algn="ctr" eaLnBrk="0" fontAlgn="base" hangingPunct="0">
              <a:spcBef>
                <a:spcPct val="0"/>
              </a:spcBef>
              <a:spcAft>
                <a:spcPct val="0"/>
              </a:spcAft>
              <a:defRPr>
                <a:solidFill>
                  <a:schemeClr val="tx1"/>
                </a:solidFill>
                <a:latin typeface="Arial" charset="0"/>
                <a:ea typeface="ＭＳ Ｐゴシック" pitchFamily="-111" charset="-128"/>
              </a:defRPr>
            </a:lvl8pPr>
            <a:lvl9pPr marL="3886200" indent="-228600" algn="ctr" eaLnBrk="0" fontAlgn="base" hangingPunct="0">
              <a:spcBef>
                <a:spcPct val="0"/>
              </a:spcBef>
              <a:spcAft>
                <a:spcPct val="0"/>
              </a:spcAft>
              <a:defRPr>
                <a:solidFill>
                  <a:schemeClr val="tx1"/>
                </a:solidFill>
                <a:latin typeface="Arial" charset="0"/>
                <a:ea typeface="ＭＳ Ｐゴシック" pitchFamily="-111" charset="-128"/>
              </a:defRPr>
            </a:lvl9pPr>
          </a:lstStyle>
          <a:p>
            <a:pPr algn="r" eaLnBrk="1" hangingPunct="1"/>
            <a:fld id="{600154CB-8233-465A-A52A-672712D92E28}" type="slidenum">
              <a:rPr lang="en-GB" sz="1200"/>
              <a:pPr algn="r" eaLnBrk="1" hangingPunct="1"/>
              <a:t>9</a:t>
            </a:fld>
            <a:endParaRPr lang="en-GB" sz="1200"/>
          </a:p>
        </p:txBody>
      </p:sp>
      <p:sp>
        <p:nvSpPr>
          <p:cNvPr id="14339" name="Slide Image Placeholder 1"/>
          <p:cNvSpPr>
            <a:spLocks noGrp="1" noRot="1" noChangeAspect="1" noTextEdit="1"/>
          </p:cNvSpPr>
          <p:nvPr>
            <p:ph type="sldImg"/>
          </p:nvPr>
        </p:nvSpPr>
        <p:spPr>
          <a:ln/>
        </p:spPr>
      </p:sp>
      <p:sp>
        <p:nvSpPr>
          <p:cNvPr id="1434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latin typeface="Arial" charset="0"/>
            </a:endParaRPr>
          </a:p>
        </p:txBody>
      </p:sp>
      <p:sp>
        <p:nvSpPr>
          <p:cNvPr id="14341" name="Slide Number Placeholder 3"/>
          <p:cNvSpPr txBox="1">
            <a:spLocks noGrp="1"/>
          </p:cNvSpPr>
          <p:nvPr/>
        </p:nvSpPr>
        <p:spPr bwMode="auto">
          <a:xfrm>
            <a:off x="3851275" y="9428164"/>
            <a:ext cx="294481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pitchFamily="-111" charset="-128"/>
              </a:defRPr>
            </a:lvl1pPr>
            <a:lvl2pPr marL="742950" indent="-285750" eaLnBrk="0" hangingPunct="0">
              <a:defRPr>
                <a:solidFill>
                  <a:schemeClr val="tx1"/>
                </a:solidFill>
                <a:latin typeface="Arial" charset="0"/>
                <a:ea typeface="ＭＳ Ｐゴシック" pitchFamily="-111" charset="-128"/>
              </a:defRPr>
            </a:lvl2pPr>
            <a:lvl3pPr marL="1143000" indent="-228600" eaLnBrk="0" hangingPunct="0">
              <a:defRPr>
                <a:solidFill>
                  <a:schemeClr val="tx1"/>
                </a:solidFill>
                <a:latin typeface="Arial" charset="0"/>
                <a:ea typeface="ＭＳ Ｐゴシック" pitchFamily="-111" charset="-128"/>
              </a:defRPr>
            </a:lvl3pPr>
            <a:lvl4pPr marL="1600200" indent="-228600" eaLnBrk="0" hangingPunct="0">
              <a:defRPr>
                <a:solidFill>
                  <a:schemeClr val="tx1"/>
                </a:solidFill>
                <a:latin typeface="Arial" charset="0"/>
                <a:ea typeface="ＭＳ Ｐゴシック" pitchFamily="-111" charset="-128"/>
              </a:defRPr>
            </a:lvl4pPr>
            <a:lvl5pPr marL="2057400" indent="-228600" eaLnBrk="0" hangingPunct="0">
              <a:defRPr>
                <a:solidFill>
                  <a:schemeClr val="tx1"/>
                </a:solidFill>
                <a:latin typeface="Arial" charset="0"/>
                <a:ea typeface="ＭＳ Ｐゴシック" pitchFamily="-111" charset="-128"/>
              </a:defRPr>
            </a:lvl5pPr>
            <a:lvl6pPr marL="2514600" indent="-228600" algn="ctr" eaLnBrk="0" fontAlgn="base" hangingPunct="0">
              <a:spcBef>
                <a:spcPct val="0"/>
              </a:spcBef>
              <a:spcAft>
                <a:spcPct val="0"/>
              </a:spcAft>
              <a:defRPr>
                <a:solidFill>
                  <a:schemeClr val="tx1"/>
                </a:solidFill>
                <a:latin typeface="Arial" charset="0"/>
                <a:ea typeface="ＭＳ Ｐゴシック" pitchFamily="-111" charset="-128"/>
              </a:defRPr>
            </a:lvl6pPr>
            <a:lvl7pPr marL="2971800" indent="-228600" algn="ctr" eaLnBrk="0" fontAlgn="base" hangingPunct="0">
              <a:spcBef>
                <a:spcPct val="0"/>
              </a:spcBef>
              <a:spcAft>
                <a:spcPct val="0"/>
              </a:spcAft>
              <a:defRPr>
                <a:solidFill>
                  <a:schemeClr val="tx1"/>
                </a:solidFill>
                <a:latin typeface="Arial" charset="0"/>
                <a:ea typeface="ＭＳ Ｐゴシック" pitchFamily="-111" charset="-128"/>
              </a:defRPr>
            </a:lvl7pPr>
            <a:lvl8pPr marL="3429000" indent="-228600" algn="ctr" eaLnBrk="0" fontAlgn="base" hangingPunct="0">
              <a:spcBef>
                <a:spcPct val="0"/>
              </a:spcBef>
              <a:spcAft>
                <a:spcPct val="0"/>
              </a:spcAft>
              <a:defRPr>
                <a:solidFill>
                  <a:schemeClr val="tx1"/>
                </a:solidFill>
                <a:latin typeface="Arial" charset="0"/>
                <a:ea typeface="ＭＳ Ｐゴシック" pitchFamily="-111" charset="-128"/>
              </a:defRPr>
            </a:lvl8pPr>
            <a:lvl9pPr marL="3886200" indent="-228600" algn="ctr" eaLnBrk="0" fontAlgn="base" hangingPunct="0">
              <a:spcBef>
                <a:spcPct val="0"/>
              </a:spcBef>
              <a:spcAft>
                <a:spcPct val="0"/>
              </a:spcAft>
              <a:defRPr>
                <a:solidFill>
                  <a:schemeClr val="tx1"/>
                </a:solidFill>
                <a:latin typeface="Arial" charset="0"/>
                <a:ea typeface="ＭＳ Ｐゴシック" pitchFamily="-111" charset="-128"/>
              </a:defRPr>
            </a:lvl9pPr>
          </a:lstStyle>
          <a:p>
            <a:pPr algn="r" eaLnBrk="1" hangingPunct="1"/>
            <a:fld id="{97B0B12F-AC71-4541-B35E-650198311FA7}" type="slidenum">
              <a:rPr lang="en-GB" sz="1200">
                <a:latin typeface="Calibri" pitchFamily="34" charset="0"/>
                <a:cs typeface="Arial" charset="0"/>
              </a:rPr>
              <a:pPr algn="r" eaLnBrk="1" hangingPunct="1"/>
              <a:t>9</a:t>
            </a:fld>
            <a:endParaRPr lang="en-GB" sz="1200">
              <a:latin typeface="Calibri" pitchFamily="34" charset="0"/>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txBox="1">
            <a:spLocks noGrp="1" noChangeArrowheads="1"/>
          </p:cNvSpPr>
          <p:nvPr/>
        </p:nvSpPr>
        <p:spPr bwMode="auto">
          <a:xfrm>
            <a:off x="3851275" y="9428164"/>
            <a:ext cx="294481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pitchFamily="-111" charset="-128"/>
              </a:defRPr>
            </a:lvl1pPr>
            <a:lvl2pPr marL="742950" indent="-285750" eaLnBrk="0" hangingPunct="0">
              <a:defRPr>
                <a:solidFill>
                  <a:schemeClr val="tx1"/>
                </a:solidFill>
                <a:latin typeface="Arial" charset="0"/>
                <a:ea typeface="ＭＳ Ｐゴシック" pitchFamily="-111" charset="-128"/>
              </a:defRPr>
            </a:lvl2pPr>
            <a:lvl3pPr marL="1143000" indent="-228600" eaLnBrk="0" hangingPunct="0">
              <a:defRPr>
                <a:solidFill>
                  <a:schemeClr val="tx1"/>
                </a:solidFill>
                <a:latin typeface="Arial" charset="0"/>
                <a:ea typeface="ＭＳ Ｐゴシック" pitchFamily="-111" charset="-128"/>
              </a:defRPr>
            </a:lvl3pPr>
            <a:lvl4pPr marL="1600200" indent="-228600" eaLnBrk="0" hangingPunct="0">
              <a:defRPr>
                <a:solidFill>
                  <a:schemeClr val="tx1"/>
                </a:solidFill>
                <a:latin typeface="Arial" charset="0"/>
                <a:ea typeface="ＭＳ Ｐゴシック" pitchFamily="-111" charset="-128"/>
              </a:defRPr>
            </a:lvl4pPr>
            <a:lvl5pPr marL="2057400" indent="-228600" eaLnBrk="0" hangingPunct="0">
              <a:defRPr>
                <a:solidFill>
                  <a:schemeClr val="tx1"/>
                </a:solidFill>
                <a:latin typeface="Arial" charset="0"/>
                <a:ea typeface="ＭＳ Ｐゴシック" pitchFamily="-111" charset="-128"/>
              </a:defRPr>
            </a:lvl5pPr>
            <a:lvl6pPr marL="2514600" indent="-228600" algn="ctr" eaLnBrk="0" fontAlgn="base" hangingPunct="0">
              <a:spcBef>
                <a:spcPct val="0"/>
              </a:spcBef>
              <a:spcAft>
                <a:spcPct val="0"/>
              </a:spcAft>
              <a:defRPr>
                <a:solidFill>
                  <a:schemeClr val="tx1"/>
                </a:solidFill>
                <a:latin typeface="Arial" charset="0"/>
                <a:ea typeface="ＭＳ Ｐゴシック" pitchFamily="-111" charset="-128"/>
              </a:defRPr>
            </a:lvl6pPr>
            <a:lvl7pPr marL="2971800" indent="-228600" algn="ctr" eaLnBrk="0" fontAlgn="base" hangingPunct="0">
              <a:spcBef>
                <a:spcPct val="0"/>
              </a:spcBef>
              <a:spcAft>
                <a:spcPct val="0"/>
              </a:spcAft>
              <a:defRPr>
                <a:solidFill>
                  <a:schemeClr val="tx1"/>
                </a:solidFill>
                <a:latin typeface="Arial" charset="0"/>
                <a:ea typeface="ＭＳ Ｐゴシック" pitchFamily="-111" charset="-128"/>
              </a:defRPr>
            </a:lvl7pPr>
            <a:lvl8pPr marL="3429000" indent="-228600" algn="ctr" eaLnBrk="0" fontAlgn="base" hangingPunct="0">
              <a:spcBef>
                <a:spcPct val="0"/>
              </a:spcBef>
              <a:spcAft>
                <a:spcPct val="0"/>
              </a:spcAft>
              <a:defRPr>
                <a:solidFill>
                  <a:schemeClr val="tx1"/>
                </a:solidFill>
                <a:latin typeface="Arial" charset="0"/>
                <a:ea typeface="ＭＳ Ｐゴシック" pitchFamily="-111" charset="-128"/>
              </a:defRPr>
            </a:lvl8pPr>
            <a:lvl9pPr marL="3886200" indent="-228600" algn="ctr" eaLnBrk="0" fontAlgn="base" hangingPunct="0">
              <a:spcBef>
                <a:spcPct val="0"/>
              </a:spcBef>
              <a:spcAft>
                <a:spcPct val="0"/>
              </a:spcAft>
              <a:defRPr>
                <a:solidFill>
                  <a:schemeClr val="tx1"/>
                </a:solidFill>
                <a:latin typeface="Arial" charset="0"/>
                <a:ea typeface="ＭＳ Ｐゴシック" pitchFamily="-111" charset="-128"/>
              </a:defRPr>
            </a:lvl9pPr>
          </a:lstStyle>
          <a:p>
            <a:pPr algn="r" eaLnBrk="1" hangingPunct="1"/>
            <a:fld id="{600154CB-8233-465A-A52A-672712D92E28}" type="slidenum">
              <a:rPr lang="en-GB" sz="1200"/>
              <a:pPr algn="r" eaLnBrk="1" hangingPunct="1"/>
              <a:t>10</a:t>
            </a:fld>
            <a:endParaRPr lang="en-GB" sz="1200"/>
          </a:p>
        </p:txBody>
      </p:sp>
      <p:sp>
        <p:nvSpPr>
          <p:cNvPr id="14339" name="Slide Image Placeholder 1"/>
          <p:cNvSpPr>
            <a:spLocks noGrp="1" noRot="1" noChangeAspect="1" noTextEdit="1"/>
          </p:cNvSpPr>
          <p:nvPr>
            <p:ph type="sldImg"/>
          </p:nvPr>
        </p:nvSpPr>
        <p:spPr>
          <a:ln/>
        </p:spPr>
      </p:sp>
      <p:sp>
        <p:nvSpPr>
          <p:cNvPr id="1434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eaLnBrk="1" hangingPunct="1">
              <a:buFont typeface="Arial" pitchFamily="34" charset="0"/>
              <a:buNone/>
            </a:pPr>
            <a:endParaRPr lang="en-US" dirty="0" smtClean="0">
              <a:latin typeface="Arial" charset="0"/>
            </a:endParaRPr>
          </a:p>
        </p:txBody>
      </p:sp>
      <p:sp>
        <p:nvSpPr>
          <p:cNvPr id="14341" name="Slide Number Placeholder 3"/>
          <p:cNvSpPr txBox="1">
            <a:spLocks noGrp="1"/>
          </p:cNvSpPr>
          <p:nvPr/>
        </p:nvSpPr>
        <p:spPr bwMode="auto">
          <a:xfrm>
            <a:off x="3851275" y="9428164"/>
            <a:ext cx="294481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pitchFamily="-111" charset="-128"/>
              </a:defRPr>
            </a:lvl1pPr>
            <a:lvl2pPr marL="742950" indent="-285750" eaLnBrk="0" hangingPunct="0">
              <a:defRPr>
                <a:solidFill>
                  <a:schemeClr val="tx1"/>
                </a:solidFill>
                <a:latin typeface="Arial" charset="0"/>
                <a:ea typeface="ＭＳ Ｐゴシック" pitchFamily="-111" charset="-128"/>
              </a:defRPr>
            </a:lvl2pPr>
            <a:lvl3pPr marL="1143000" indent="-228600" eaLnBrk="0" hangingPunct="0">
              <a:defRPr>
                <a:solidFill>
                  <a:schemeClr val="tx1"/>
                </a:solidFill>
                <a:latin typeface="Arial" charset="0"/>
                <a:ea typeface="ＭＳ Ｐゴシック" pitchFamily="-111" charset="-128"/>
              </a:defRPr>
            </a:lvl3pPr>
            <a:lvl4pPr marL="1600200" indent="-228600" eaLnBrk="0" hangingPunct="0">
              <a:defRPr>
                <a:solidFill>
                  <a:schemeClr val="tx1"/>
                </a:solidFill>
                <a:latin typeface="Arial" charset="0"/>
                <a:ea typeface="ＭＳ Ｐゴシック" pitchFamily="-111" charset="-128"/>
              </a:defRPr>
            </a:lvl4pPr>
            <a:lvl5pPr marL="2057400" indent="-228600" eaLnBrk="0" hangingPunct="0">
              <a:defRPr>
                <a:solidFill>
                  <a:schemeClr val="tx1"/>
                </a:solidFill>
                <a:latin typeface="Arial" charset="0"/>
                <a:ea typeface="ＭＳ Ｐゴシック" pitchFamily="-111" charset="-128"/>
              </a:defRPr>
            </a:lvl5pPr>
            <a:lvl6pPr marL="2514600" indent="-228600" algn="ctr" eaLnBrk="0" fontAlgn="base" hangingPunct="0">
              <a:spcBef>
                <a:spcPct val="0"/>
              </a:spcBef>
              <a:spcAft>
                <a:spcPct val="0"/>
              </a:spcAft>
              <a:defRPr>
                <a:solidFill>
                  <a:schemeClr val="tx1"/>
                </a:solidFill>
                <a:latin typeface="Arial" charset="0"/>
                <a:ea typeface="ＭＳ Ｐゴシック" pitchFamily="-111" charset="-128"/>
              </a:defRPr>
            </a:lvl6pPr>
            <a:lvl7pPr marL="2971800" indent="-228600" algn="ctr" eaLnBrk="0" fontAlgn="base" hangingPunct="0">
              <a:spcBef>
                <a:spcPct val="0"/>
              </a:spcBef>
              <a:spcAft>
                <a:spcPct val="0"/>
              </a:spcAft>
              <a:defRPr>
                <a:solidFill>
                  <a:schemeClr val="tx1"/>
                </a:solidFill>
                <a:latin typeface="Arial" charset="0"/>
                <a:ea typeface="ＭＳ Ｐゴシック" pitchFamily="-111" charset="-128"/>
              </a:defRPr>
            </a:lvl7pPr>
            <a:lvl8pPr marL="3429000" indent="-228600" algn="ctr" eaLnBrk="0" fontAlgn="base" hangingPunct="0">
              <a:spcBef>
                <a:spcPct val="0"/>
              </a:spcBef>
              <a:spcAft>
                <a:spcPct val="0"/>
              </a:spcAft>
              <a:defRPr>
                <a:solidFill>
                  <a:schemeClr val="tx1"/>
                </a:solidFill>
                <a:latin typeface="Arial" charset="0"/>
                <a:ea typeface="ＭＳ Ｐゴシック" pitchFamily="-111" charset="-128"/>
              </a:defRPr>
            </a:lvl8pPr>
            <a:lvl9pPr marL="3886200" indent="-228600" algn="ctr" eaLnBrk="0" fontAlgn="base" hangingPunct="0">
              <a:spcBef>
                <a:spcPct val="0"/>
              </a:spcBef>
              <a:spcAft>
                <a:spcPct val="0"/>
              </a:spcAft>
              <a:defRPr>
                <a:solidFill>
                  <a:schemeClr val="tx1"/>
                </a:solidFill>
                <a:latin typeface="Arial" charset="0"/>
                <a:ea typeface="ＭＳ Ｐゴシック" pitchFamily="-111" charset="-128"/>
              </a:defRPr>
            </a:lvl9pPr>
          </a:lstStyle>
          <a:p>
            <a:pPr algn="r" eaLnBrk="1" hangingPunct="1"/>
            <a:fld id="{97B0B12F-AC71-4541-B35E-650198311FA7}" type="slidenum">
              <a:rPr lang="en-GB" sz="1200">
                <a:latin typeface="Calibri" pitchFamily="34" charset="0"/>
                <a:cs typeface="Arial" charset="0"/>
              </a:rPr>
              <a:pPr algn="r" eaLnBrk="1" hangingPunct="1"/>
              <a:t>10</a:t>
            </a:fld>
            <a:endParaRPr lang="en-GB" sz="1200">
              <a:latin typeface="Calibri" pitchFamily="34" charset="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29D0F38-4E98-4DED-9107-AD0D3A158928}" type="datetimeFigureOut">
              <a:rPr lang="en-GB" smtClean="0"/>
              <a:pPr/>
              <a:t>28/10/2013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494847-4C60-4082-9971-C133FC751DCE}" type="slidenum">
              <a:rPr lang="en-GB" smtClean="0"/>
              <a:pPr/>
              <a:t>‹#›</a:t>
            </a:fld>
            <a:endParaRPr lang="en-GB"/>
          </a:p>
        </p:txBody>
      </p:sp>
    </p:spTree>
    <p:extLst>
      <p:ext uri="{BB962C8B-B14F-4D97-AF65-F5344CB8AC3E}">
        <p14:creationId xmlns:p14="http://schemas.microsoft.com/office/powerpoint/2010/main" val="2320250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29D0F38-4E98-4DED-9107-AD0D3A158928}" type="datetimeFigureOut">
              <a:rPr lang="en-GB" smtClean="0"/>
              <a:pPr/>
              <a:t>28/10/2013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494847-4C60-4082-9971-C133FC751DCE}" type="slidenum">
              <a:rPr lang="en-GB" smtClean="0"/>
              <a:pPr/>
              <a:t>‹#›</a:t>
            </a:fld>
            <a:endParaRPr lang="en-GB"/>
          </a:p>
        </p:txBody>
      </p:sp>
    </p:spTree>
    <p:extLst>
      <p:ext uri="{BB962C8B-B14F-4D97-AF65-F5344CB8AC3E}">
        <p14:creationId xmlns:p14="http://schemas.microsoft.com/office/powerpoint/2010/main" val="583667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9D0F38-4E98-4DED-9107-AD0D3A158928}" type="datetimeFigureOut">
              <a:rPr lang="en-GB" smtClean="0"/>
              <a:pPr/>
              <a:t>28/10/2013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494847-4C60-4082-9971-C133FC751DCE}" type="slidenum">
              <a:rPr lang="en-GB" smtClean="0"/>
              <a:pPr/>
              <a:t>‹#›</a:t>
            </a:fld>
            <a:endParaRPr lang="en-GB"/>
          </a:p>
        </p:txBody>
      </p:sp>
    </p:spTree>
    <p:extLst>
      <p:ext uri="{BB962C8B-B14F-4D97-AF65-F5344CB8AC3E}">
        <p14:creationId xmlns:p14="http://schemas.microsoft.com/office/powerpoint/2010/main" val="2684205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29D0F38-4E98-4DED-9107-AD0D3A158928}" type="datetimeFigureOut">
              <a:rPr lang="en-GB" smtClean="0"/>
              <a:pPr/>
              <a:t>28/10/2013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494847-4C60-4082-9971-C133FC751DCE}" type="slidenum">
              <a:rPr lang="en-GB" smtClean="0"/>
              <a:pPr/>
              <a:t>‹#›</a:t>
            </a:fld>
            <a:endParaRPr lang="en-GB"/>
          </a:p>
        </p:txBody>
      </p:sp>
    </p:spTree>
    <p:extLst>
      <p:ext uri="{BB962C8B-B14F-4D97-AF65-F5344CB8AC3E}">
        <p14:creationId xmlns:p14="http://schemas.microsoft.com/office/powerpoint/2010/main" val="2935553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29D0F38-4E98-4DED-9107-AD0D3A158928}" type="datetimeFigureOut">
              <a:rPr lang="en-GB" smtClean="0"/>
              <a:pPr/>
              <a:t>28/10/2013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B494847-4C60-4082-9971-C133FC751DCE}" type="slidenum">
              <a:rPr lang="en-GB" smtClean="0"/>
              <a:pPr/>
              <a:t>‹#›</a:t>
            </a:fld>
            <a:endParaRPr lang="en-GB"/>
          </a:p>
        </p:txBody>
      </p:sp>
    </p:spTree>
    <p:extLst>
      <p:ext uri="{BB962C8B-B14F-4D97-AF65-F5344CB8AC3E}">
        <p14:creationId xmlns:p14="http://schemas.microsoft.com/office/powerpoint/2010/main" val="1446887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29D0F38-4E98-4DED-9107-AD0D3A158928}" type="datetimeFigureOut">
              <a:rPr lang="en-GB" smtClean="0"/>
              <a:pPr/>
              <a:t>28/10/2013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B494847-4C60-4082-9971-C133FC751DCE}" type="slidenum">
              <a:rPr lang="en-GB" smtClean="0"/>
              <a:pPr/>
              <a:t>‹#›</a:t>
            </a:fld>
            <a:endParaRPr lang="en-GB"/>
          </a:p>
        </p:txBody>
      </p:sp>
    </p:spTree>
    <p:extLst>
      <p:ext uri="{BB962C8B-B14F-4D97-AF65-F5344CB8AC3E}">
        <p14:creationId xmlns:p14="http://schemas.microsoft.com/office/powerpoint/2010/main" val="19587646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9D0F38-4E98-4DED-9107-AD0D3A158928}" type="datetimeFigureOut">
              <a:rPr lang="en-GB" smtClean="0"/>
              <a:pPr/>
              <a:t>28/10/2013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B494847-4C60-4082-9971-C133FC751DCE}" type="slidenum">
              <a:rPr lang="en-GB" smtClean="0"/>
              <a:pPr/>
              <a:t>‹#›</a:t>
            </a:fld>
            <a:endParaRPr lang="en-GB"/>
          </a:p>
        </p:txBody>
      </p:sp>
    </p:spTree>
    <p:extLst>
      <p:ext uri="{BB962C8B-B14F-4D97-AF65-F5344CB8AC3E}">
        <p14:creationId xmlns:p14="http://schemas.microsoft.com/office/powerpoint/2010/main" val="364288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9D0F38-4E98-4DED-9107-AD0D3A158928}" type="datetimeFigureOut">
              <a:rPr lang="en-GB" smtClean="0"/>
              <a:pPr/>
              <a:t>28/10/2013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494847-4C60-4082-9971-C133FC751DCE}" type="slidenum">
              <a:rPr lang="en-GB" smtClean="0"/>
              <a:pPr/>
              <a:t>‹#›</a:t>
            </a:fld>
            <a:endParaRPr lang="en-GB"/>
          </a:p>
        </p:txBody>
      </p:sp>
    </p:spTree>
    <p:extLst>
      <p:ext uri="{BB962C8B-B14F-4D97-AF65-F5344CB8AC3E}">
        <p14:creationId xmlns:p14="http://schemas.microsoft.com/office/powerpoint/2010/main" val="198831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9D0F38-4E98-4DED-9107-AD0D3A158928}" type="datetimeFigureOut">
              <a:rPr lang="en-GB" smtClean="0"/>
              <a:pPr/>
              <a:t>28/10/2013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494847-4C60-4082-9971-C133FC751DCE}" type="slidenum">
              <a:rPr lang="en-GB" smtClean="0"/>
              <a:pPr/>
              <a:t>‹#›</a:t>
            </a:fld>
            <a:endParaRPr lang="en-GB"/>
          </a:p>
        </p:txBody>
      </p:sp>
    </p:spTree>
    <p:extLst>
      <p:ext uri="{BB962C8B-B14F-4D97-AF65-F5344CB8AC3E}">
        <p14:creationId xmlns:p14="http://schemas.microsoft.com/office/powerpoint/2010/main" val="28111353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29D0F38-4E98-4DED-9107-AD0D3A158928}" type="datetimeFigureOut">
              <a:rPr lang="en-GB" smtClean="0"/>
              <a:pPr/>
              <a:t>28/10/2013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494847-4C60-4082-9971-C133FC751DCE}" type="slidenum">
              <a:rPr lang="en-GB" smtClean="0"/>
              <a:pPr/>
              <a:t>‹#›</a:t>
            </a:fld>
            <a:endParaRPr lang="en-GB"/>
          </a:p>
        </p:txBody>
      </p:sp>
    </p:spTree>
    <p:extLst>
      <p:ext uri="{BB962C8B-B14F-4D97-AF65-F5344CB8AC3E}">
        <p14:creationId xmlns:p14="http://schemas.microsoft.com/office/powerpoint/2010/main" val="3904871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29D0F38-4E98-4DED-9107-AD0D3A158928}" type="datetimeFigureOut">
              <a:rPr lang="en-GB" smtClean="0"/>
              <a:pPr/>
              <a:t>28/10/2013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494847-4C60-4082-9971-C133FC751DCE}" type="slidenum">
              <a:rPr lang="en-GB" smtClean="0"/>
              <a:pPr/>
              <a:t>‹#›</a:t>
            </a:fld>
            <a:endParaRPr lang="en-GB"/>
          </a:p>
        </p:txBody>
      </p:sp>
    </p:spTree>
    <p:extLst>
      <p:ext uri="{BB962C8B-B14F-4D97-AF65-F5344CB8AC3E}">
        <p14:creationId xmlns:p14="http://schemas.microsoft.com/office/powerpoint/2010/main" val="5478087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23904712-9698-4E58-8E41-7A36E9370DBD}"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DF02001B-4832-463A-8630-BED67E7AEE21}"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GB"/>
          </a:p>
        </p:txBody>
      </p:sp>
      <p:sp>
        <p:nvSpPr>
          <p:cNvPr id="7" name="Rectangle 5"/>
          <p:cNvSpPr>
            <a:spLocks noGrp="1" noChangeArrowheads="1"/>
          </p:cNvSpPr>
          <p:nvPr>
            <p:ph type="ftr" sz="quarter" idx="11"/>
          </p:nvPr>
        </p:nvSpPr>
        <p:spPr>
          <a:ln/>
        </p:spPr>
        <p:txBody>
          <a:bodyPr/>
          <a:lstStyle>
            <a:lvl1pPr>
              <a:defRPr/>
            </a:lvl1pPr>
          </a:lstStyle>
          <a:p>
            <a:pPr>
              <a:defRPr/>
            </a:pPr>
            <a:endParaRPr lang="en-GB"/>
          </a:p>
        </p:txBody>
      </p:sp>
      <p:sp>
        <p:nvSpPr>
          <p:cNvPr id="8" name="Rectangle 6"/>
          <p:cNvSpPr>
            <a:spLocks noGrp="1" noChangeArrowheads="1"/>
          </p:cNvSpPr>
          <p:nvPr>
            <p:ph type="sldNum" sz="quarter" idx="12"/>
          </p:nvPr>
        </p:nvSpPr>
        <p:spPr>
          <a:ln/>
        </p:spPr>
        <p:txBody>
          <a:bodyPr/>
          <a:lstStyle>
            <a:lvl1pPr>
              <a:defRPr/>
            </a:lvl1pPr>
          </a:lstStyle>
          <a:p>
            <a:pPr>
              <a:defRPr/>
            </a:pPr>
            <a:fld id="{F0B7B75C-75CF-4D33-87A4-0A5474D47669}" type="slidenum">
              <a:rPr lang="en-GB"/>
              <a:pPr>
                <a:defRPr/>
              </a:pPr>
              <a:t>‹#›</a:t>
            </a:fld>
            <a:endParaRPr lang="en-GB"/>
          </a:p>
        </p:txBody>
      </p:sp>
    </p:spTree>
    <p:extLst>
      <p:ext uri="{BB962C8B-B14F-4D97-AF65-F5344CB8AC3E}">
        <p14:creationId xmlns:p14="http://schemas.microsoft.com/office/powerpoint/2010/main" val="13972073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9D0F38-4E98-4DED-9107-AD0D3A158928}" type="datetimeFigureOut">
              <a:rPr lang="en-GB" smtClean="0"/>
              <a:pPr/>
              <a:t>28/10/2013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494847-4C60-4082-9971-C133FC751DCE}" type="slidenum">
              <a:rPr lang="en-GB" smtClean="0"/>
              <a:pPr/>
              <a:t>‹#›</a:t>
            </a:fld>
            <a:endParaRPr lang="en-GB"/>
          </a:p>
        </p:txBody>
      </p:sp>
    </p:spTree>
    <p:extLst>
      <p:ext uri="{BB962C8B-B14F-4D97-AF65-F5344CB8AC3E}">
        <p14:creationId xmlns:p14="http://schemas.microsoft.com/office/powerpoint/2010/main" val="7203813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Box 2"/>
          <p:cNvSpPr txBox="1">
            <a:spLocks noChangeArrowheads="1"/>
          </p:cNvSpPr>
          <p:nvPr/>
        </p:nvSpPr>
        <p:spPr bwMode="auto">
          <a:xfrm>
            <a:off x="428625" y="1928813"/>
            <a:ext cx="8031163"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pitchFamily="-111" charset="-128"/>
              </a:defRPr>
            </a:lvl1pPr>
            <a:lvl2pPr marL="742950" indent="-285750" eaLnBrk="0" hangingPunct="0">
              <a:defRPr>
                <a:solidFill>
                  <a:schemeClr val="tx1"/>
                </a:solidFill>
                <a:latin typeface="Arial" charset="0"/>
                <a:ea typeface="ＭＳ Ｐゴシック" pitchFamily="-111" charset="-128"/>
              </a:defRPr>
            </a:lvl2pPr>
            <a:lvl3pPr marL="1143000" indent="-228600" eaLnBrk="0" hangingPunct="0">
              <a:defRPr>
                <a:solidFill>
                  <a:schemeClr val="tx1"/>
                </a:solidFill>
                <a:latin typeface="Arial" charset="0"/>
                <a:ea typeface="ＭＳ Ｐゴシック" pitchFamily="-111" charset="-128"/>
              </a:defRPr>
            </a:lvl3pPr>
            <a:lvl4pPr marL="1600200" indent="-228600" eaLnBrk="0" hangingPunct="0">
              <a:defRPr>
                <a:solidFill>
                  <a:schemeClr val="tx1"/>
                </a:solidFill>
                <a:latin typeface="Arial" charset="0"/>
                <a:ea typeface="ＭＳ Ｐゴシック" pitchFamily="-111" charset="-128"/>
              </a:defRPr>
            </a:lvl4pPr>
            <a:lvl5pPr marL="2057400" indent="-228600" eaLnBrk="0" hangingPunct="0">
              <a:defRPr>
                <a:solidFill>
                  <a:schemeClr val="tx1"/>
                </a:solidFill>
                <a:latin typeface="Arial" charset="0"/>
                <a:ea typeface="ＭＳ Ｐゴシック" pitchFamily="-111" charset="-128"/>
              </a:defRPr>
            </a:lvl5pPr>
            <a:lvl6pPr marL="2514600" indent="-228600" algn="ctr" eaLnBrk="0" fontAlgn="base" hangingPunct="0">
              <a:spcBef>
                <a:spcPct val="0"/>
              </a:spcBef>
              <a:spcAft>
                <a:spcPct val="0"/>
              </a:spcAft>
              <a:defRPr>
                <a:solidFill>
                  <a:schemeClr val="tx1"/>
                </a:solidFill>
                <a:latin typeface="Arial" charset="0"/>
                <a:ea typeface="ＭＳ Ｐゴシック" pitchFamily="-111" charset="-128"/>
              </a:defRPr>
            </a:lvl6pPr>
            <a:lvl7pPr marL="2971800" indent="-228600" algn="ctr" eaLnBrk="0" fontAlgn="base" hangingPunct="0">
              <a:spcBef>
                <a:spcPct val="0"/>
              </a:spcBef>
              <a:spcAft>
                <a:spcPct val="0"/>
              </a:spcAft>
              <a:defRPr>
                <a:solidFill>
                  <a:schemeClr val="tx1"/>
                </a:solidFill>
                <a:latin typeface="Arial" charset="0"/>
                <a:ea typeface="ＭＳ Ｐゴシック" pitchFamily="-111" charset="-128"/>
              </a:defRPr>
            </a:lvl7pPr>
            <a:lvl8pPr marL="3429000" indent="-228600" algn="ctr" eaLnBrk="0" fontAlgn="base" hangingPunct="0">
              <a:spcBef>
                <a:spcPct val="0"/>
              </a:spcBef>
              <a:spcAft>
                <a:spcPct val="0"/>
              </a:spcAft>
              <a:defRPr>
                <a:solidFill>
                  <a:schemeClr val="tx1"/>
                </a:solidFill>
                <a:latin typeface="Arial" charset="0"/>
                <a:ea typeface="ＭＳ Ｐゴシック" pitchFamily="-111" charset="-128"/>
              </a:defRPr>
            </a:lvl8pPr>
            <a:lvl9pPr marL="3886200" indent="-228600" algn="ctr" eaLnBrk="0" fontAlgn="base" hangingPunct="0">
              <a:spcBef>
                <a:spcPct val="0"/>
              </a:spcBef>
              <a:spcAft>
                <a:spcPct val="0"/>
              </a:spcAft>
              <a:defRPr>
                <a:solidFill>
                  <a:schemeClr val="tx1"/>
                </a:solidFill>
                <a:latin typeface="Arial" charset="0"/>
                <a:ea typeface="ＭＳ Ｐゴシック" pitchFamily="-111" charset="-128"/>
              </a:defRPr>
            </a:lvl9pPr>
          </a:lstStyle>
          <a:p>
            <a:pPr eaLnBrk="1" hangingPunct="1"/>
            <a:r>
              <a:rPr lang="en-GB" sz="3600" b="1" dirty="0" smtClean="0">
                <a:solidFill>
                  <a:srgbClr val="2A006C"/>
                </a:solidFill>
                <a:latin typeface="Trebuchet MS" pitchFamily="34" charset="0"/>
              </a:rPr>
              <a:t>Child development and international development: </a:t>
            </a:r>
          </a:p>
          <a:p>
            <a:pPr eaLnBrk="1" hangingPunct="1"/>
            <a:r>
              <a:rPr lang="en-GB" sz="3600" b="1" dirty="0" smtClean="0">
                <a:solidFill>
                  <a:srgbClr val="2A006C"/>
                </a:solidFill>
                <a:latin typeface="Trebuchet MS" pitchFamily="34" charset="0"/>
              </a:rPr>
              <a:t>what can qualitative longitudinal research add?</a:t>
            </a:r>
          </a:p>
          <a:p>
            <a:pPr algn="ctr" eaLnBrk="1" hangingPunct="1"/>
            <a:endParaRPr lang="en-GB" sz="2800" dirty="0" smtClean="0">
              <a:solidFill>
                <a:srgbClr val="2A006C"/>
              </a:solidFill>
              <a:latin typeface="Trebuchet MS" pitchFamily="34" charset="0"/>
            </a:endParaRPr>
          </a:p>
          <a:p>
            <a:pPr algn="r" eaLnBrk="1" hangingPunct="1"/>
            <a:r>
              <a:rPr lang="en-GB" sz="2400" dirty="0" smtClean="0">
                <a:solidFill>
                  <a:srgbClr val="2A006C"/>
                </a:solidFill>
                <a:latin typeface="Trebuchet MS" pitchFamily="34" charset="0"/>
              </a:rPr>
              <a:t>Virginia Morrow</a:t>
            </a:r>
          </a:p>
          <a:p>
            <a:pPr algn="r" eaLnBrk="1" hangingPunct="1"/>
            <a:r>
              <a:rPr lang="en-GB" sz="2400" dirty="0" smtClean="0">
                <a:solidFill>
                  <a:srgbClr val="2A006C"/>
                </a:solidFill>
                <a:latin typeface="Trebuchet MS" pitchFamily="34" charset="0"/>
              </a:rPr>
              <a:t>Child in Time conference</a:t>
            </a:r>
          </a:p>
          <a:p>
            <a:pPr algn="r" eaLnBrk="1" hangingPunct="1"/>
            <a:r>
              <a:rPr lang="en-GB" sz="2400" dirty="0" smtClean="0">
                <a:solidFill>
                  <a:srgbClr val="2A006C"/>
                </a:solidFill>
                <a:latin typeface="Trebuchet MS" pitchFamily="34" charset="0"/>
              </a:rPr>
              <a:t>12</a:t>
            </a:r>
            <a:r>
              <a:rPr lang="en-GB" sz="2400" baseline="30000" dirty="0" smtClean="0">
                <a:solidFill>
                  <a:srgbClr val="2A006C"/>
                </a:solidFill>
                <a:latin typeface="Trebuchet MS" pitchFamily="34" charset="0"/>
              </a:rPr>
              <a:t>th</a:t>
            </a:r>
            <a:r>
              <a:rPr lang="en-GB" sz="2400" dirty="0" smtClean="0">
                <a:solidFill>
                  <a:srgbClr val="2A006C"/>
                </a:solidFill>
                <a:latin typeface="Trebuchet MS" pitchFamily="34" charset="0"/>
              </a:rPr>
              <a:t> September 2013</a:t>
            </a:r>
          </a:p>
          <a:p>
            <a:pPr algn="r" eaLnBrk="1" hangingPunct="1"/>
            <a:r>
              <a:rPr lang="en-GB" sz="2400" dirty="0" smtClean="0">
                <a:solidFill>
                  <a:srgbClr val="2A006C"/>
                </a:solidFill>
                <a:latin typeface="Trebuchet MS" pitchFamily="34" charset="0"/>
              </a:rPr>
              <a:t>University of Sus</a:t>
            </a:r>
            <a:r>
              <a:rPr lang="en-GB" sz="2800" dirty="0" smtClean="0">
                <a:solidFill>
                  <a:srgbClr val="2A006C"/>
                </a:solidFill>
                <a:latin typeface="Trebuchet MS" pitchFamily="34" charset="0"/>
              </a:rPr>
              <a:t>sex</a:t>
            </a:r>
          </a:p>
          <a:p>
            <a:pPr algn="ctr" eaLnBrk="1" hangingPunct="1"/>
            <a:endParaRPr lang="en-GB" sz="2800" dirty="0">
              <a:solidFill>
                <a:srgbClr val="2A006C"/>
              </a:solidFill>
              <a:latin typeface="Trebuchet MS" pitchFamily="34" charset="0"/>
            </a:endParaRPr>
          </a:p>
        </p:txBody>
      </p:sp>
      <p:sp>
        <p:nvSpPr>
          <p:cNvPr id="2051" name="TextBox 3"/>
          <p:cNvSpPr txBox="1">
            <a:spLocks noChangeArrowheads="1"/>
          </p:cNvSpPr>
          <p:nvPr/>
        </p:nvSpPr>
        <p:spPr bwMode="auto">
          <a:xfrm>
            <a:off x="4859338" y="5300663"/>
            <a:ext cx="3960812"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pitchFamily="-111" charset="-128"/>
              </a:defRPr>
            </a:lvl1pPr>
            <a:lvl2pPr marL="742950" indent="-285750" eaLnBrk="0" hangingPunct="0">
              <a:defRPr>
                <a:solidFill>
                  <a:schemeClr val="tx1"/>
                </a:solidFill>
                <a:latin typeface="Arial" charset="0"/>
                <a:ea typeface="ＭＳ Ｐゴシック" pitchFamily="-111" charset="-128"/>
              </a:defRPr>
            </a:lvl2pPr>
            <a:lvl3pPr marL="1143000" indent="-228600" eaLnBrk="0" hangingPunct="0">
              <a:defRPr>
                <a:solidFill>
                  <a:schemeClr val="tx1"/>
                </a:solidFill>
                <a:latin typeface="Arial" charset="0"/>
                <a:ea typeface="ＭＳ Ｐゴシック" pitchFamily="-111" charset="-128"/>
              </a:defRPr>
            </a:lvl3pPr>
            <a:lvl4pPr marL="1600200" indent="-228600" eaLnBrk="0" hangingPunct="0">
              <a:defRPr>
                <a:solidFill>
                  <a:schemeClr val="tx1"/>
                </a:solidFill>
                <a:latin typeface="Arial" charset="0"/>
                <a:ea typeface="ＭＳ Ｐゴシック" pitchFamily="-111" charset="-128"/>
              </a:defRPr>
            </a:lvl4pPr>
            <a:lvl5pPr marL="2057400" indent="-228600" eaLnBrk="0" hangingPunct="0">
              <a:defRPr>
                <a:solidFill>
                  <a:schemeClr val="tx1"/>
                </a:solidFill>
                <a:latin typeface="Arial" charset="0"/>
                <a:ea typeface="ＭＳ Ｐゴシック" pitchFamily="-111" charset="-128"/>
              </a:defRPr>
            </a:lvl5pPr>
            <a:lvl6pPr marL="2514600" indent="-228600" algn="ctr" eaLnBrk="0" fontAlgn="base" hangingPunct="0">
              <a:spcBef>
                <a:spcPct val="0"/>
              </a:spcBef>
              <a:spcAft>
                <a:spcPct val="0"/>
              </a:spcAft>
              <a:defRPr>
                <a:solidFill>
                  <a:schemeClr val="tx1"/>
                </a:solidFill>
                <a:latin typeface="Arial" charset="0"/>
                <a:ea typeface="ＭＳ Ｐゴシック" pitchFamily="-111" charset="-128"/>
              </a:defRPr>
            </a:lvl6pPr>
            <a:lvl7pPr marL="2971800" indent="-228600" algn="ctr" eaLnBrk="0" fontAlgn="base" hangingPunct="0">
              <a:spcBef>
                <a:spcPct val="0"/>
              </a:spcBef>
              <a:spcAft>
                <a:spcPct val="0"/>
              </a:spcAft>
              <a:defRPr>
                <a:solidFill>
                  <a:schemeClr val="tx1"/>
                </a:solidFill>
                <a:latin typeface="Arial" charset="0"/>
                <a:ea typeface="ＭＳ Ｐゴシック" pitchFamily="-111" charset="-128"/>
              </a:defRPr>
            </a:lvl7pPr>
            <a:lvl8pPr marL="3429000" indent="-228600" algn="ctr" eaLnBrk="0" fontAlgn="base" hangingPunct="0">
              <a:spcBef>
                <a:spcPct val="0"/>
              </a:spcBef>
              <a:spcAft>
                <a:spcPct val="0"/>
              </a:spcAft>
              <a:defRPr>
                <a:solidFill>
                  <a:schemeClr val="tx1"/>
                </a:solidFill>
                <a:latin typeface="Arial" charset="0"/>
                <a:ea typeface="ＭＳ Ｐゴシック" pitchFamily="-111" charset="-128"/>
              </a:defRPr>
            </a:lvl8pPr>
            <a:lvl9pPr marL="3886200" indent="-228600" algn="ctr" eaLnBrk="0" fontAlgn="base" hangingPunct="0">
              <a:spcBef>
                <a:spcPct val="0"/>
              </a:spcBef>
              <a:spcAft>
                <a:spcPct val="0"/>
              </a:spcAft>
              <a:defRPr>
                <a:solidFill>
                  <a:schemeClr val="tx1"/>
                </a:solidFill>
                <a:latin typeface="Arial" charset="0"/>
                <a:ea typeface="ＭＳ Ｐゴシック" pitchFamily="-111" charset="-128"/>
              </a:defRPr>
            </a:lvl9pPr>
          </a:lstStyle>
          <a:p>
            <a:pPr algn="l" eaLnBrk="1" hangingPunct="1"/>
            <a:endParaRPr lang="en-US" sz="2800">
              <a:solidFill>
                <a:srgbClr val="8872B3"/>
              </a:solidFill>
              <a:latin typeface="Arial Narrow" pitchFamily="34" charset="0"/>
              <a:cs typeface="Arial" charset="0"/>
            </a:endParaRPr>
          </a:p>
        </p:txBody>
      </p:sp>
      <p:pic>
        <p:nvPicPr>
          <p:cNvPr id="2052" name="Picture 4" descr="PPT End Pages_v3-3.jpg"/>
          <p:cNvPicPr>
            <a:picLocks noChangeAspect="1"/>
          </p:cNvPicPr>
          <p:nvPr/>
        </p:nvPicPr>
        <p:blipFill>
          <a:blip r:embed="rId3" cstate="print">
            <a:extLst>
              <a:ext uri="{28A0092B-C50C-407E-A947-70E740481C1C}">
                <a14:useLocalDpi xmlns:a14="http://schemas.microsoft.com/office/drawing/2010/main" val="0"/>
              </a:ext>
            </a:extLst>
          </a:blip>
          <a:srcRect b="79167"/>
          <a:stretch>
            <a:fillRect/>
          </a:stretch>
        </p:blipFill>
        <p:spPr bwMode="auto">
          <a:xfrm>
            <a:off x="0" y="0"/>
            <a:ext cx="914400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3" name="Rectangle 6"/>
          <p:cNvSpPr>
            <a:spLocks noChangeArrowheads="1"/>
          </p:cNvSpPr>
          <p:nvPr/>
        </p:nvSpPr>
        <p:spPr bwMode="auto">
          <a:xfrm>
            <a:off x="179388" y="0"/>
            <a:ext cx="4105275" cy="1341438"/>
          </a:xfrm>
          <a:prstGeom prst="rect">
            <a:avLst/>
          </a:prstGeom>
          <a:solidFill>
            <a:srgbClr val="532F9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pic>
        <p:nvPicPr>
          <p:cNvPr id="2054" name="Picture 7" descr="ox_small_black_pos_rec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0825" y="211138"/>
            <a:ext cx="3313113"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91584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0" y="0"/>
            <a:ext cx="9144000" cy="661988"/>
          </a:xfrm>
          <a:prstGeom prst="rect">
            <a:avLst/>
          </a:prstGeom>
          <a:solidFill>
            <a:srgbClr val="8872B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lgn="ctr"/>
            <a:r>
              <a:rPr lang="en-GB" sz="3600" dirty="0" smtClean="0">
                <a:solidFill>
                  <a:schemeClr val="bg1"/>
                </a:solidFill>
                <a:latin typeface="Trebuchet MS" pitchFamily="34" charset="0"/>
              </a:rPr>
              <a:t>Background: Young Lives</a:t>
            </a:r>
            <a:endParaRPr lang="en-GB" sz="3600" dirty="0">
              <a:solidFill>
                <a:schemeClr val="bg1"/>
              </a:solidFill>
              <a:latin typeface="Trebuchet MS" pitchFamily="34" charset="0"/>
            </a:endParaRPr>
          </a:p>
        </p:txBody>
      </p:sp>
      <p:sp>
        <p:nvSpPr>
          <p:cNvPr id="3075" name="Rectangle 3"/>
          <p:cNvSpPr>
            <a:spLocks noChangeArrowheads="1"/>
          </p:cNvSpPr>
          <p:nvPr/>
        </p:nvSpPr>
        <p:spPr bwMode="auto">
          <a:xfrm>
            <a:off x="0" y="981075"/>
            <a:ext cx="5219700" cy="597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66800" lvl="1" indent="-609600" algn="l">
              <a:spcBef>
                <a:spcPct val="20000"/>
              </a:spcBef>
            </a:pPr>
            <a:endParaRPr lang="en-GB" sz="2400" dirty="0">
              <a:solidFill>
                <a:srgbClr val="2A006C"/>
              </a:solidFill>
              <a:latin typeface="Trebuchet MS" pitchFamily="34" charset="0"/>
            </a:endParaRPr>
          </a:p>
        </p:txBody>
      </p:sp>
      <p:sp>
        <p:nvSpPr>
          <p:cNvPr id="8" name="Content Placeholder 7"/>
          <p:cNvSpPr>
            <a:spLocks noGrp="1"/>
          </p:cNvSpPr>
          <p:nvPr>
            <p:ph idx="1"/>
          </p:nvPr>
        </p:nvSpPr>
        <p:spPr/>
        <p:txBody>
          <a:bodyPr>
            <a:normAutofit fontScale="85000" lnSpcReduction="20000"/>
          </a:bodyPr>
          <a:lstStyle/>
          <a:p>
            <a:r>
              <a:rPr lang="en-US" dirty="0" smtClean="0"/>
              <a:t>Longitudinal study of childhood poverty -Ethiopia, Andhra Pradesh, India, Peru and Vietnam</a:t>
            </a:r>
          </a:p>
          <a:p>
            <a:r>
              <a:rPr lang="en-US" dirty="0" smtClean="0"/>
              <a:t>12,000 children 2001-2017 (MDG context)</a:t>
            </a:r>
          </a:p>
          <a:p>
            <a:r>
              <a:rPr lang="en-US" dirty="0" smtClean="0"/>
              <a:t>Survey every 3 years </a:t>
            </a:r>
          </a:p>
          <a:p>
            <a:r>
              <a:rPr lang="en-US" dirty="0" smtClean="0"/>
              <a:t>Qualitative research with ‘nested’ sample n=200</a:t>
            </a:r>
          </a:p>
          <a:p>
            <a:r>
              <a:rPr lang="en-US" dirty="0" smtClean="0"/>
              <a:t>Improve the understanding of causes and consequences of childhood poverty over lifetime of MDGs  -</a:t>
            </a:r>
          </a:p>
          <a:p>
            <a:r>
              <a:rPr lang="en-US" dirty="0" smtClean="0"/>
              <a:t>Funded by UK Department for International Development</a:t>
            </a:r>
          </a:p>
          <a:p>
            <a:r>
              <a:rPr lang="en-US" dirty="0" smtClean="0"/>
              <a:t>Examine how policies affect children</a:t>
            </a:r>
          </a:p>
          <a:p>
            <a:endParaRPr lang="en-GB" dirty="0"/>
          </a:p>
        </p:txBody>
      </p:sp>
    </p:spTree>
    <p:extLst>
      <p:ext uri="{BB962C8B-B14F-4D97-AF65-F5344CB8AC3E}">
        <p14:creationId xmlns:p14="http://schemas.microsoft.com/office/powerpoint/2010/main" val="18398822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AutoShape 2"/>
          <p:cNvSpPr>
            <a:spLocks noChangeArrowheads="1"/>
          </p:cNvSpPr>
          <p:nvPr/>
        </p:nvSpPr>
        <p:spPr bwMode="auto">
          <a:xfrm>
            <a:off x="-838200" y="404813"/>
            <a:ext cx="9001125" cy="1008062"/>
          </a:xfrm>
          <a:prstGeom prst="roundRect">
            <a:avLst>
              <a:gd name="adj" fmla="val 49921"/>
            </a:avLst>
          </a:prstGeom>
          <a:solidFill>
            <a:srgbClr val="66029A"/>
          </a:solidFill>
          <a:ln w="9525">
            <a:noFill/>
            <a:round/>
            <a:headEnd/>
            <a:tailEnd/>
          </a:ln>
        </p:spPr>
        <p:txBody>
          <a:bodyPr wrap="none" anchor="ctr"/>
          <a:lstStyle/>
          <a:p>
            <a:endParaRPr lang="en-US"/>
          </a:p>
        </p:txBody>
      </p:sp>
      <p:sp>
        <p:nvSpPr>
          <p:cNvPr id="50179" name="Rectangle 3"/>
          <p:cNvSpPr>
            <a:spLocks noGrp="1" noChangeArrowheads="1"/>
          </p:cNvSpPr>
          <p:nvPr>
            <p:ph type="title"/>
          </p:nvPr>
        </p:nvSpPr>
        <p:spPr/>
        <p:txBody>
          <a:bodyPr/>
          <a:lstStyle/>
          <a:p>
            <a:pPr algn="l" eaLnBrk="1" hangingPunct="1"/>
            <a:r>
              <a:rPr lang="en-US" sz="4000" b="1" dirty="0" smtClean="0">
                <a:solidFill>
                  <a:schemeClr val="bg1"/>
                </a:solidFill>
                <a:latin typeface="Trebuchet MS" pitchFamily="34" charset="0"/>
              </a:rPr>
              <a:t> Data Collection</a:t>
            </a:r>
          </a:p>
        </p:txBody>
      </p:sp>
      <p:graphicFrame>
        <p:nvGraphicFramePr>
          <p:cNvPr id="231429" name="Group 5"/>
          <p:cNvGraphicFramePr>
            <a:graphicFrameLocks noGrp="1"/>
          </p:cNvGraphicFramePr>
          <p:nvPr>
            <p:ph idx="1"/>
          </p:nvPr>
        </p:nvGraphicFramePr>
        <p:xfrm>
          <a:off x="684213" y="1773238"/>
          <a:ext cx="7705725" cy="4487865"/>
        </p:xfrm>
        <a:graphic>
          <a:graphicData uri="http://schemas.openxmlformats.org/drawingml/2006/table">
            <a:tbl>
              <a:tblPr/>
              <a:tblGrid>
                <a:gridCol w="1368425"/>
                <a:gridCol w="1962150"/>
                <a:gridCol w="2092325"/>
                <a:gridCol w="2282825"/>
              </a:tblGrid>
              <a:tr h="107950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800" b="1" i="0" u="none" strike="noStrike" cap="none" normalizeH="0" baseline="0" dirty="0" smtClean="0">
                          <a:ln>
                            <a:noFill/>
                          </a:ln>
                          <a:solidFill>
                            <a:schemeClr val="tx1"/>
                          </a:solidFill>
                          <a:effectLst/>
                          <a:latin typeface="Trebuchet MS" pitchFamily="34" charset="0"/>
                          <a:ea typeface="Times New Roman" pitchFamily="18" charset="0"/>
                          <a:cs typeface="Arial" charset="0"/>
                        </a:rPr>
                        <a:t>Round</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800" b="1" i="0" u="none" strike="noStrike" cap="none" normalizeH="0" baseline="0" smtClean="0">
                          <a:ln>
                            <a:noFill/>
                          </a:ln>
                          <a:solidFill>
                            <a:schemeClr val="tx1"/>
                          </a:solidFill>
                          <a:effectLst/>
                          <a:latin typeface="Trebuchet MS" pitchFamily="34" charset="0"/>
                          <a:ea typeface="Times New Roman" pitchFamily="18" charset="0"/>
                          <a:cs typeface="Arial" charset="0"/>
                        </a:rPr>
                        <a:t>Year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2800" b="1" i="0" u="none" strike="noStrike" cap="none" normalizeH="0" baseline="0" smtClean="0">
                          <a:ln>
                            <a:noFill/>
                          </a:ln>
                          <a:solidFill>
                            <a:schemeClr val="tx1"/>
                          </a:solidFill>
                          <a:effectLst/>
                          <a:latin typeface="Trebuchet MS" pitchFamily="34" charset="0"/>
                          <a:cs typeface="Times New Roman" pitchFamily="18" charset="0"/>
                        </a:rPr>
                        <a:t>YC Ages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2800" b="1" i="0" u="none" strike="noStrike" cap="none" normalizeH="0" baseline="0" smtClean="0">
                          <a:ln>
                            <a:noFill/>
                          </a:ln>
                          <a:solidFill>
                            <a:schemeClr val="tx1"/>
                          </a:solidFill>
                          <a:effectLst/>
                          <a:latin typeface="Trebuchet MS" pitchFamily="34" charset="0"/>
                          <a:cs typeface="Times New Roman" pitchFamily="18" charset="0"/>
                        </a:rPr>
                        <a:t>OC Ages </a:t>
                      </a:r>
                      <a:endParaRPr kumimoji="0" lang="en-GB" sz="2800" b="1" i="0" u="none" strike="noStrike" cap="none" normalizeH="0" baseline="0" smtClean="0">
                        <a:ln>
                          <a:noFill/>
                        </a:ln>
                        <a:solidFill>
                          <a:schemeClr val="tx1"/>
                        </a:solidFill>
                        <a:effectLst/>
                        <a:latin typeface="Trebuchet MS"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794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smtClean="0">
                          <a:ln>
                            <a:noFill/>
                          </a:ln>
                          <a:solidFill>
                            <a:schemeClr val="tx1"/>
                          </a:solidFill>
                          <a:effectLst/>
                          <a:latin typeface="Arial" charset="0"/>
                          <a:ea typeface="Times New Roman" pitchFamily="18" charset="0"/>
                          <a:cs typeface="Arial" charset="0"/>
                        </a:rPr>
                        <a:t>Round 1</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smtClean="0">
                          <a:ln>
                            <a:noFill/>
                          </a:ln>
                          <a:solidFill>
                            <a:schemeClr val="tx1"/>
                          </a:solidFill>
                          <a:effectLst/>
                          <a:latin typeface="Arial" charset="0"/>
                          <a:ea typeface="Times New Roman" pitchFamily="18" charset="0"/>
                          <a:cs typeface="Arial" charset="0"/>
                        </a:rPr>
                        <a:t>2002</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smtClean="0">
                          <a:ln>
                            <a:noFill/>
                          </a:ln>
                          <a:solidFill>
                            <a:schemeClr val="tx1"/>
                          </a:solidFill>
                          <a:effectLst/>
                          <a:latin typeface="Arial" charset="0"/>
                          <a:ea typeface="Times New Roman" pitchFamily="18" charset="0"/>
                          <a:cs typeface="Arial" charset="0"/>
                        </a:rPr>
                        <a:t>6-18 months</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smtClean="0">
                          <a:ln>
                            <a:noFill/>
                          </a:ln>
                          <a:solidFill>
                            <a:schemeClr val="tx1"/>
                          </a:solidFill>
                          <a:effectLst/>
                          <a:latin typeface="Arial" charset="0"/>
                          <a:ea typeface="Times New Roman" pitchFamily="18" charset="0"/>
                          <a:cs typeface="Arial" charset="0"/>
                        </a:rPr>
                        <a:t>7-8 years</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7782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smtClean="0">
                          <a:ln>
                            <a:noFill/>
                          </a:ln>
                          <a:solidFill>
                            <a:schemeClr val="tx1"/>
                          </a:solidFill>
                          <a:effectLst/>
                          <a:latin typeface="Arial" charset="0"/>
                          <a:ea typeface="Times New Roman" pitchFamily="18" charset="0"/>
                          <a:cs typeface="Arial" charset="0"/>
                        </a:rPr>
                        <a:t>Round 2</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smtClean="0">
                          <a:ln>
                            <a:noFill/>
                          </a:ln>
                          <a:solidFill>
                            <a:schemeClr val="tx1"/>
                          </a:solidFill>
                          <a:effectLst/>
                          <a:latin typeface="Arial" charset="0"/>
                          <a:ea typeface="Times New Roman" pitchFamily="18" charset="0"/>
                          <a:cs typeface="Arial" charset="0"/>
                        </a:rPr>
                        <a:t>2006-7</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smtClean="0">
                          <a:ln>
                            <a:noFill/>
                          </a:ln>
                          <a:solidFill>
                            <a:schemeClr val="tx1"/>
                          </a:solidFill>
                          <a:effectLst/>
                          <a:latin typeface="Arial" charset="0"/>
                          <a:ea typeface="Times New Roman" pitchFamily="18" charset="0"/>
                          <a:cs typeface="Arial" charset="0"/>
                        </a:rPr>
                        <a:t>5-6 years</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smtClean="0">
                          <a:ln>
                            <a:noFill/>
                          </a:ln>
                          <a:solidFill>
                            <a:schemeClr val="tx1"/>
                          </a:solidFill>
                          <a:effectLst/>
                          <a:latin typeface="Arial" charset="0"/>
                          <a:ea typeface="Times New Roman" pitchFamily="18" charset="0"/>
                          <a:cs typeface="Arial" charset="0"/>
                        </a:rPr>
                        <a:t>12-13 years </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794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smtClean="0">
                          <a:ln>
                            <a:noFill/>
                          </a:ln>
                          <a:solidFill>
                            <a:schemeClr val="tx1"/>
                          </a:solidFill>
                          <a:effectLst/>
                          <a:latin typeface="Arial" charset="0"/>
                          <a:ea typeface="Times New Roman" pitchFamily="18" charset="0"/>
                          <a:cs typeface="Arial" charset="0"/>
                        </a:rPr>
                        <a:t>Qual-1</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smtClean="0">
                          <a:ln>
                            <a:noFill/>
                          </a:ln>
                          <a:solidFill>
                            <a:schemeClr val="tx1"/>
                          </a:solidFill>
                          <a:effectLst/>
                          <a:latin typeface="Arial" charset="0"/>
                          <a:ea typeface="Times New Roman" pitchFamily="18" charset="0"/>
                          <a:cs typeface="Arial" charset="0"/>
                        </a:rPr>
                        <a:t>2007</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smtClean="0">
                          <a:ln>
                            <a:noFill/>
                          </a:ln>
                          <a:solidFill>
                            <a:schemeClr val="tx1"/>
                          </a:solidFill>
                          <a:effectLst/>
                          <a:latin typeface="Arial" charset="0"/>
                          <a:ea typeface="Times New Roman" pitchFamily="18" charset="0"/>
                          <a:cs typeface="Arial" charset="0"/>
                        </a:rPr>
                        <a:t>5-6</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smtClean="0">
                          <a:ln>
                            <a:noFill/>
                          </a:ln>
                          <a:solidFill>
                            <a:schemeClr val="tx1"/>
                          </a:solidFill>
                          <a:effectLst/>
                          <a:latin typeface="Arial" charset="0"/>
                          <a:ea typeface="Times New Roman" pitchFamily="18" charset="0"/>
                          <a:cs typeface="Arial" charset="0"/>
                        </a:rPr>
                        <a:t>12-13</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r>
              <a:tr h="37782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smtClean="0">
                          <a:ln>
                            <a:noFill/>
                          </a:ln>
                          <a:solidFill>
                            <a:schemeClr val="tx1"/>
                          </a:solidFill>
                          <a:effectLst/>
                          <a:latin typeface="Arial" charset="0"/>
                          <a:ea typeface="Times New Roman" pitchFamily="18" charset="0"/>
                          <a:cs typeface="Arial" charset="0"/>
                        </a:rPr>
                        <a:t>Qual-2</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smtClean="0">
                          <a:ln>
                            <a:noFill/>
                          </a:ln>
                          <a:solidFill>
                            <a:schemeClr val="tx1"/>
                          </a:solidFill>
                          <a:effectLst/>
                          <a:latin typeface="Arial" charset="0"/>
                          <a:ea typeface="Times New Roman" pitchFamily="18" charset="0"/>
                          <a:cs typeface="Arial" charset="0"/>
                        </a:rPr>
                        <a:t>2008</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smtClean="0">
                          <a:ln>
                            <a:noFill/>
                          </a:ln>
                          <a:solidFill>
                            <a:schemeClr val="tx1"/>
                          </a:solidFill>
                          <a:effectLst/>
                          <a:latin typeface="Arial" charset="0"/>
                          <a:ea typeface="Times New Roman" pitchFamily="18" charset="0"/>
                          <a:cs typeface="Arial" charset="0"/>
                        </a:rPr>
                        <a:t>6-7</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smtClean="0">
                          <a:ln>
                            <a:noFill/>
                          </a:ln>
                          <a:solidFill>
                            <a:schemeClr val="tx1"/>
                          </a:solidFill>
                          <a:effectLst/>
                          <a:latin typeface="Arial" charset="0"/>
                          <a:ea typeface="Times New Roman" pitchFamily="18" charset="0"/>
                          <a:cs typeface="Arial" charset="0"/>
                        </a:rPr>
                        <a:t>13-14</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r>
              <a:tr h="3794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smtClean="0">
                          <a:ln>
                            <a:noFill/>
                          </a:ln>
                          <a:solidFill>
                            <a:schemeClr val="tx1"/>
                          </a:solidFill>
                          <a:effectLst/>
                          <a:latin typeface="Arial" charset="0"/>
                          <a:ea typeface="Times New Roman" pitchFamily="18" charset="0"/>
                          <a:cs typeface="Arial" charset="0"/>
                        </a:rPr>
                        <a:t>Round 3</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smtClean="0">
                          <a:ln>
                            <a:noFill/>
                          </a:ln>
                          <a:solidFill>
                            <a:schemeClr val="tx1"/>
                          </a:solidFill>
                          <a:effectLst/>
                          <a:latin typeface="Arial" charset="0"/>
                          <a:ea typeface="Times New Roman" pitchFamily="18" charset="0"/>
                          <a:cs typeface="Arial" charset="0"/>
                        </a:rPr>
                        <a:t>2009</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smtClean="0">
                          <a:ln>
                            <a:noFill/>
                          </a:ln>
                          <a:solidFill>
                            <a:schemeClr val="tx1"/>
                          </a:solidFill>
                          <a:effectLst/>
                          <a:latin typeface="Arial" charset="0"/>
                          <a:ea typeface="Times New Roman" pitchFamily="18" charset="0"/>
                          <a:cs typeface="Arial" charset="0"/>
                        </a:rPr>
                        <a:t>7-8 years</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smtClean="0">
                          <a:ln>
                            <a:noFill/>
                          </a:ln>
                          <a:solidFill>
                            <a:schemeClr val="tx1"/>
                          </a:solidFill>
                          <a:effectLst/>
                          <a:latin typeface="Arial" charset="0"/>
                          <a:ea typeface="Times New Roman" pitchFamily="18" charset="0"/>
                          <a:cs typeface="Arial" charset="0"/>
                        </a:rPr>
                        <a:t>14-15 years</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7782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smtClean="0">
                          <a:ln>
                            <a:noFill/>
                          </a:ln>
                          <a:solidFill>
                            <a:schemeClr val="tx1"/>
                          </a:solidFill>
                          <a:effectLst/>
                          <a:latin typeface="Arial" charset="0"/>
                          <a:ea typeface="Times New Roman" pitchFamily="18" charset="0"/>
                          <a:cs typeface="Arial" charset="0"/>
                        </a:rPr>
                        <a:t>Qual-3</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smtClean="0">
                          <a:ln>
                            <a:noFill/>
                          </a:ln>
                          <a:solidFill>
                            <a:schemeClr val="tx1"/>
                          </a:solidFill>
                          <a:effectLst/>
                          <a:latin typeface="Arial" charset="0"/>
                          <a:ea typeface="Times New Roman" pitchFamily="18" charset="0"/>
                          <a:cs typeface="Arial" charset="0"/>
                        </a:rPr>
                        <a:t>2011</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smtClean="0">
                          <a:ln>
                            <a:noFill/>
                          </a:ln>
                          <a:solidFill>
                            <a:schemeClr val="tx1"/>
                          </a:solidFill>
                          <a:effectLst/>
                          <a:latin typeface="Arial" charset="0"/>
                          <a:ea typeface="Times New Roman" pitchFamily="18" charset="0"/>
                          <a:cs typeface="Arial" charset="0"/>
                        </a:rPr>
                        <a:t>9-10</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smtClean="0">
                          <a:ln>
                            <a:noFill/>
                          </a:ln>
                          <a:solidFill>
                            <a:schemeClr val="tx1"/>
                          </a:solidFill>
                          <a:effectLst/>
                          <a:latin typeface="Arial" charset="0"/>
                          <a:ea typeface="Times New Roman" pitchFamily="18" charset="0"/>
                          <a:cs typeface="Arial" charset="0"/>
                        </a:rPr>
                        <a:t>16-17</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r>
              <a:tr h="3794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smtClean="0">
                          <a:ln>
                            <a:noFill/>
                          </a:ln>
                          <a:solidFill>
                            <a:schemeClr val="tx1"/>
                          </a:solidFill>
                          <a:effectLst/>
                          <a:latin typeface="Arial" charset="0"/>
                          <a:ea typeface="Times New Roman" pitchFamily="18" charset="0"/>
                          <a:cs typeface="Arial" charset="0"/>
                        </a:rPr>
                        <a:t>Round 4</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dirty="0" smtClean="0">
                          <a:ln>
                            <a:noFill/>
                          </a:ln>
                          <a:solidFill>
                            <a:schemeClr val="tx1"/>
                          </a:solidFill>
                          <a:effectLst/>
                          <a:latin typeface="Arial" charset="0"/>
                          <a:ea typeface="Times New Roman" pitchFamily="18" charset="0"/>
                          <a:cs typeface="Arial" charset="0"/>
                        </a:rPr>
                        <a:t>2013</a:t>
                      </a:r>
                      <a:endParaRPr kumimoji="0" lang="en-GB"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smtClean="0">
                          <a:ln>
                            <a:noFill/>
                          </a:ln>
                          <a:solidFill>
                            <a:schemeClr val="tx1"/>
                          </a:solidFill>
                          <a:effectLst/>
                          <a:latin typeface="Arial" charset="0"/>
                          <a:ea typeface="Times New Roman" pitchFamily="18" charset="0"/>
                          <a:cs typeface="Arial" charset="0"/>
                        </a:rPr>
                        <a:t>11-12 years</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smtClean="0">
                          <a:ln>
                            <a:noFill/>
                          </a:ln>
                          <a:solidFill>
                            <a:schemeClr val="tx1"/>
                          </a:solidFill>
                          <a:effectLst/>
                          <a:latin typeface="Arial" charset="0"/>
                          <a:ea typeface="Times New Roman" pitchFamily="18" charset="0"/>
                          <a:cs typeface="Arial" charset="0"/>
                        </a:rPr>
                        <a:t>18-19 years</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7782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smtClean="0">
                          <a:ln>
                            <a:noFill/>
                          </a:ln>
                          <a:solidFill>
                            <a:schemeClr val="tx1"/>
                          </a:solidFill>
                          <a:effectLst/>
                          <a:latin typeface="Arial" charset="0"/>
                          <a:ea typeface="Times New Roman" pitchFamily="18" charset="0"/>
                          <a:cs typeface="Arial" charset="0"/>
                        </a:rPr>
                        <a:t>Qual-4</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dirty="0" smtClean="0">
                          <a:ln>
                            <a:noFill/>
                          </a:ln>
                          <a:solidFill>
                            <a:schemeClr val="tx1"/>
                          </a:solidFill>
                          <a:effectLst/>
                          <a:latin typeface="Arial" charset="0"/>
                          <a:ea typeface="Times New Roman" pitchFamily="18" charset="0"/>
                          <a:cs typeface="Arial" charset="0"/>
                        </a:rPr>
                        <a:t>2014</a:t>
                      </a:r>
                      <a:endParaRPr kumimoji="0" lang="en-GB"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smtClean="0">
                          <a:ln>
                            <a:noFill/>
                          </a:ln>
                          <a:solidFill>
                            <a:schemeClr val="tx1"/>
                          </a:solidFill>
                          <a:effectLst/>
                          <a:latin typeface="Arial" charset="0"/>
                          <a:ea typeface="Times New Roman" pitchFamily="18" charset="0"/>
                          <a:cs typeface="Arial" charset="0"/>
                        </a:rPr>
                        <a:t>12-13</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smtClean="0">
                          <a:ln>
                            <a:noFill/>
                          </a:ln>
                          <a:solidFill>
                            <a:schemeClr val="tx1"/>
                          </a:solidFill>
                          <a:effectLst/>
                          <a:latin typeface="Arial" charset="0"/>
                          <a:ea typeface="Times New Roman" pitchFamily="18" charset="0"/>
                          <a:cs typeface="Arial" charset="0"/>
                        </a:rPr>
                        <a:t>19-20</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r>
              <a:tr h="3794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smtClean="0">
                          <a:ln>
                            <a:noFill/>
                          </a:ln>
                          <a:solidFill>
                            <a:schemeClr val="tx1"/>
                          </a:solidFill>
                          <a:effectLst/>
                          <a:latin typeface="Arial" charset="0"/>
                          <a:ea typeface="Times New Roman" pitchFamily="18" charset="0"/>
                          <a:cs typeface="Arial" charset="0"/>
                        </a:rPr>
                        <a:t>Round 5</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dirty="0" smtClean="0">
                          <a:ln>
                            <a:noFill/>
                          </a:ln>
                          <a:solidFill>
                            <a:schemeClr val="tx1"/>
                          </a:solidFill>
                          <a:effectLst/>
                          <a:latin typeface="Arial" charset="0"/>
                          <a:ea typeface="Times New Roman" pitchFamily="18" charset="0"/>
                          <a:cs typeface="Arial" charset="0"/>
                        </a:rPr>
                        <a:t>2016</a:t>
                      </a:r>
                      <a:endParaRPr kumimoji="0" lang="en-GB"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dirty="0" smtClean="0">
                          <a:ln>
                            <a:noFill/>
                          </a:ln>
                          <a:solidFill>
                            <a:schemeClr val="tx1"/>
                          </a:solidFill>
                          <a:effectLst/>
                          <a:latin typeface="Arial" charset="0"/>
                          <a:ea typeface="Times New Roman" pitchFamily="18" charset="0"/>
                          <a:cs typeface="Arial" charset="0"/>
                        </a:rPr>
                        <a:t>14-15 years</a:t>
                      </a:r>
                      <a:endParaRPr kumimoji="0" lang="en-GB"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dirty="0" smtClean="0">
                          <a:ln>
                            <a:noFill/>
                          </a:ln>
                          <a:solidFill>
                            <a:schemeClr val="tx1"/>
                          </a:solidFill>
                          <a:effectLst/>
                          <a:latin typeface="Arial" charset="0"/>
                          <a:ea typeface="Times New Roman" pitchFamily="18" charset="0"/>
                          <a:cs typeface="Arial" charset="0"/>
                        </a:rPr>
                        <a:t>21-22 years</a:t>
                      </a:r>
                      <a:endParaRPr kumimoji="0" lang="en-GB"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bl>
          </a:graphicData>
        </a:graphic>
      </p:graphicFrame>
    </p:spTree>
    <p:extLst>
      <p:ext uri="{BB962C8B-B14F-4D97-AF65-F5344CB8AC3E}">
        <p14:creationId xmlns:p14="http://schemas.microsoft.com/office/powerpoint/2010/main" val="38007983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body" sz="half" idx="1"/>
          </p:nvPr>
        </p:nvSpPr>
        <p:spPr>
          <a:xfrm>
            <a:off x="457200" y="1600200"/>
            <a:ext cx="5194300" cy="4708525"/>
          </a:xfrm>
        </p:spPr>
        <p:txBody>
          <a:bodyPr>
            <a:normAutofit/>
          </a:bodyPr>
          <a:lstStyle/>
          <a:p>
            <a:r>
              <a:rPr lang="en-US" sz="2000" dirty="0" smtClean="0"/>
              <a:t>Daily lives and </a:t>
            </a:r>
            <a:r>
              <a:rPr lang="en-US" sz="2000" b="1" dirty="0" smtClean="0"/>
              <a:t>well-being</a:t>
            </a:r>
            <a:r>
              <a:rPr lang="en-US" sz="2000" dirty="0" smtClean="0"/>
              <a:t> of children and young people in a selection of communities </a:t>
            </a:r>
          </a:p>
          <a:p>
            <a:pPr>
              <a:buFontTx/>
              <a:buNone/>
            </a:pPr>
            <a:endParaRPr lang="en-US" sz="2000" dirty="0" smtClean="0"/>
          </a:p>
          <a:p>
            <a:r>
              <a:rPr lang="en-US" sz="2000" dirty="0" smtClean="0"/>
              <a:t>Capture changes during childhood and </a:t>
            </a:r>
            <a:r>
              <a:rPr lang="en-US" sz="2000" b="1" dirty="0" smtClean="0"/>
              <a:t>transitions</a:t>
            </a:r>
            <a:r>
              <a:rPr lang="en-US" sz="2000" dirty="0" smtClean="0"/>
              <a:t> to adulthood</a:t>
            </a:r>
          </a:p>
          <a:p>
            <a:endParaRPr lang="en-US" sz="2000" dirty="0" smtClean="0"/>
          </a:p>
          <a:p>
            <a:r>
              <a:rPr lang="en-US" sz="2000" dirty="0" smtClean="0"/>
              <a:t>How policies and </a:t>
            </a:r>
            <a:r>
              <a:rPr lang="en-US" sz="2000" b="1" dirty="0" smtClean="0"/>
              <a:t>services</a:t>
            </a:r>
            <a:r>
              <a:rPr lang="en-US" sz="2000" dirty="0" smtClean="0"/>
              <a:t> (school, health) are experienced by children (and caregivers)</a:t>
            </a:r>
          </a:p>
          <a:p>
            <a:pPr>
              <a:buFontTx/>
              <a:buNone/>
            </a:pPr>
            <a:endParaRPr lang="en-US" sz="2000" dirty="0" smtClean="0"/>
          </a:p>
          <a:p>
            <a:r>
              <a:rPr lang="en-US" sz="2000" dirty="0" smtClean="0"/>
              <a:t>Data collection: 2007, 2008, 2010/11, 2014</a:t>
            </a:r>
          </a:p>
        </p:txBody>
      </p:sp>
      <p:pic>
        <p:nvPicPr>
          <p:cNvPr id="8195" name="Picture 3" descr="IMGP0157"/>
          <p:cNvPicPr>
            <a:picLocks noGrp="1" noChangeAspect="1" noChangeArrowheads="1"/>
          </p:cNvPicPr>
          <p:nvPr>
            <p:ph sz="half" idx="2"/>
          </p:nvPr>
        </p:nvPicPr>
        <p:blipFill>
          <a:blip r:embed="rId3" cstate="print"/>
          <a:srcRect/>
          <a:stretch>
            <a:fillRect/>
          </a:stretch>
        </p:blipFill>
        <p:spPr>
          <a:xfrm>
            <a:off x="5940425" y="1557338"/>
            <a:ext cx="2895600" cy="4525962"/>
          </a:xfrm>
        </p:spPr>
      </p:pic>
      <p:sp>
        <p:nvSpPr>
          <p:cNvPr id="8196" name="Rectangle 2"/>
          <p:cNvSpPr>
            <a:spLocks noChangeArrowheads="1"/>
          </p:cNvSpPr>
          <p:nvPr/>
        </p:nvSpPr>
        <p:spPr bwMode="auto">
          <a:xfrm>
            <a:off x="0" y="0"/>
            <a:ext cx="9144000" cy="646113"/>
          </a:xfrm>
          <a:prstGeom prst="rect">
            <a:avLst/>
          </a:prstGeom>
          <a:solidFill>
            <a:srgbClr val="8872B3"/>
          </a:solidFill>
          <a:ln w="9525">
            <a:noFill/>
            <a:miter lim="800000"/>
            <a:headEnd/>
            <a:tailEnd/>
          </a:ln>
        </p:spPr>
        <p:txBody>
          <a:bodyPr>
            <a:spAutoFit/>
          </a:bodyPr>
          <a:lstStyle/>
          <a:p>
            <a:pPr marL="609600" indent="-609600">
              <a:spcBef>
                <a:spcPct val="20000"/>
              </a:spcBef>
            </a:pPr>
            <a:r>
              <a:rPr lang="en-GB" sz="3600" b="0" dirty="0">
                <a:solidFill>
                  <a:schemeClr val="bg1"/>
                </a:solidFill>
                <a:latin typeface="Arial Unicode MS" pitchFamily="34" charset="-128"/>
              </a:rPr>
              <a:t>Qualitative </a:t>
            </a:r>
            <a:r>
              <a:rPr lang="en-GB" sz="3600" b="0" dirty="0" smtClean="0">
                <a:solidFill>
                  <a:schemeClr val="bg1"/>
                </a:solidFill>
                <a:latin typeface="Arial Unicode MS" pitchFamily="34" charset="-128"/>
              </a:rPr>
              <a:t>longitudinal research: themes</a:t>
            </a:r>
            <a:endParaRPr lang="en-US" sz="3600" b="0" dirty="0">
              <a:solidFill>
                <a:schemeClr val="bg1"/>
              </a:solidFill>
              <a:latin typeface="Trebuchet MS"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0" y="0"/>
            <a:ext cx="9144000" cy="1200329"/>
          </a:xfrm>
          <a:prstGeom prst="rect">
            <a:avLst/>
          </a:prstGeom>
          <a:solidFill>
            <a:srgbClr val="8872B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lgn="ctr"/>
            <a:r>
              <a:rPr lang="en-GB" sz="3600" dirty="0" smtClean="0">
                <a:solidFill>
                  <a:schemeClr val="bg1"/>
                </a:solidFill>
              </a:rPr>
              <a:t>Thinking about time in international development and child development </a:t>
            </a:r>
          </a:p>
        </p:txBody>
      </p:sp>
      <p:sp>
        <p:nvSpPr>
          <p:cNvPr id="3075" name="Rectangle 3"/>
          <p:cNvSpPr>
            <a:spLocks noChangeArrowheads="1"/>
          </p:cNvSpPr>
          <p:nvPr/>
        </p:nvSpPr>
        <p:spPr bwMode="auto">
          <a:xfrm>
            <a:off x="0" y="981075"/>
            <a:ext cx="5219700" cy="597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66800" lvl="1" indent="-609600" algn="l">
              <a:spcBef>
                <a:spcPct val="20000"/>
              </a:spcBef>
            </a:pPr>
            <a:endParaRPr lang="en-GB" sz="2400" dirty="0">
              <a:solidFill>
                <a:srgbClr val="2A006C"/>
              </a:solidFill>
              <a:latin typeface="Trebuchet MS" pitchFamily="34" charset="0"/>
            </a:endParaRPr>
          </a:p>
        </p:txBody>
      </p:sp>
      <p:sp>
        <p:nvSpPr>
          <p:cNvPr id="5" name="Content Placeholder 4"/>
          <p:cNvSpPr>
            <a:spLocks noGrp="1"/>
          </p:cNvSpPr>
          <p:nvPr>
            <p:ph idx="1"/>
          </p:nvPr>
        </p:nvSpPr>
        <p:spPr/>
        <p:txBody>
          <a:bodyPr>
            <a:normAutofit fontScale="92500" lnSpcReduction="10000"/>
          </a:bodyPr>
          <a:lstStyle/>
          <a:p>
            <a:r>
              <a:rPr lang="en-GB" dirty="0" smtClean="0"/>
              <a:t>Temporality in development studies: goals of development are change and sustainability – but approaches to research in development are cross-sectional/snapshot = disjunction?</a:t>
            </a:r>
          </a:p>
          <a:p>
            <a:r>
              <a:rPr lang="en-GB" dirty="0"/>
              <a:t>What is the status of qualitative research in development knowledge?</a:t>
            </a:r>
          </a:p>
          <a:p>
            <a:r>
              <a:rPr lang="en-GB" dirty="0" smtClean="0"/>
              <a:t>Marginality of children and young people’s experiences</a:t>
            </a:r>
          </a:p>
          <a:p>
            <a:r>
              <a:rPr lang="en-GB" dirty="0" smtClean="0"/>
              <a:t>Acceptance of developmental psychology approaches (ages/stages)</a:t>
            </a:r>
            <a:endParaRPr lang="en-GB" dirty="0"/>
          </a:p>
        </p:txBody>
      </p:sp>
    </p:spTree>
    <p:extLst>
      <p:ext uri="{BB962C8B-B14F-4D97-AF65-F5344CB8AC3E}">
        <p14:creationId xmlns:p14="http://schemas.microsoft.com/office/powerpoint/2010/main" val="18398822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0" y="0"/>
            <a:ext cx="9144000" cy="661988"/>
          </a:xfrm>
          <a:prstGeom prst="rect">
            <a:avLst/>
          </a:prstGeom>
          <a:solidFill>
            <a:srgbClr val="8872B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lgn="ctr"/>
            <a:r>
              <a:rPr lang="en-GB" sz="3600" dirty="0" err="1" smtClean="0">
                <a:solidFill>
                  <a:schemeClr val="bg1"/>
                </a:solidFill>
                <a:latin typeface="Trebuchet MS" pitchFamily="34" charset="0"/>
              </a:rPr>
              <a:t>Haymanot</a:t>
            </a:r>
            <a:r>
              <a:rPr lang="en-GB" sz="3600" dirty="0" smtClean="0">
                <a:solidFill>
                  <a:schemeClr val="bg1"/>
                </a:solidFill>
                <a:latin typeface="Trebuchet MS" pitchFamily="34" charset="0"/>
              </a:rPr>
              <a:t>, rural Ethiopia</a:t>
            </a:r>
            <a:endParaRPr lang="en-GB" sz="3600" dirty="0">
              <a:solidFill>
                <a:schemeClr val="bg1"/>
              </a:solidFill>
              <a:latin typeface="Trebuchet MS" pitchFamily="34" charset="0"/>
            </a:endParaRPr>
          </a:p>
        </p:txBody>
      </p:sp>
      <p:sp>
        <p:nvSpPr>
          <p:cNvPr id="3075" name="Rectangle 3"/>
          <p:cNvSpPr>
            <a:spLocks noChangeArrowheads="1"/>
          </p:cNvSpPr>
          <p:nvPr/>
        </p:nvSpPr>
        <p:spPr bwMode="auto">
          <a:xfrm>
            <a:off x="0" y="981075"/>
            <a:ext cx="8244408" cy="511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66800" lvl="1" indent="-609600" algn="l">
              <a:spcBef>
                <a:spcPct val="20000"/>
              </a:spcBef>
            </a:pPr>
            <a:endParaRPr lang="en-GB" sz="2400" dirty="0">
              <a:solidFill>
                <a:srgbClr val="2A006C"/>
              </a:solidFill>
              <a:latin typeface="Trebuchet MS" pitchFamily="34" charset="0"/>
            </a:endParaRPr>
          </a:p>
        </p:txBody>
      </p:sp>
      <p:sp>
        <p:nvSpPr>
          <p:cNvPr id="4" name="Content Placeholder 3"/>
          <p:cNvSpPr>
            <a:spLocks noGrp="1"/>
          </p:cNvSpPr>
          <p:nvPr>
            <p:ph/>
          </p:nvPr>
        </p:nvSpPr>
        <p:spPr>
          <a:xfrm>
            <a:off x="457200" y="764704"/>
            <a:ext cx="8229600" cy="5361459"/>
          </a:xfrm>
        </p:spPr>
        <p:txBody>
          <a:bodyPr/>
          <a:lstStyle/>
          <a:p>
            <a:r>
              <a:rPr lang="en-GB" dirty="0" smtClean="0"/>
              <a:t>Illustrates connections between poverty, time, school/work, and marriage </a:t>
            </a:r>
          </a:p>
          <a:p>
            <a:r>
              <a:rPr lang="en-GB" dirty="0"/>
              <a:t>2006, age </a:t>
            </a:r>
            <a:r>
              <a:rPr lang="en-GB" dirty="0" smtClean="0"/>
              <a:t>11, father had ‘died’, she had been ill, missed school, but recovered after staying with an aunt. Moved back to look after her mother. </a:t>
            </a:r>
          </a:p>
          <a:p>
            <a:r>
              <a:rPr lang="en-GB" dirty="0" smtClean="0"/>
              <a:t>2007, aged 12, despondent and worried, caring for her sick mother, drought and food shortages but says she wants to work. </a:t>
            </a:r>
            <a:endParaRPr lang="en-GB" dirty="0"/>
          </a:p>
        </p:txBody>
      </p:sp>
    </p:spTree>
    <p:extLst>
      <p:ext uri="{BB962C8B-B14F-4D97-AF65-F5344CB8AC3E}">
        <p14:creationId xmlns:p14="http://schemas.microsoft.com/office/powerpoint/2010/main" val="18398822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0" y="0"/>
            <a:ext cx="9144000" cy="661988"/>
          </a:xfrm>
          <a:prstGeom prst="rect">
            <a:avLst/>
          </a:prstGeom>
          <a:solidFill>
            <a:srgbClr val="8872B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lgn="ctr"/>
            <a:endParaRPr lang="en-GB" sz="3600" dirty="0">
              <a:solidFill>
                <a:schemeClr val="bg1"/>
              </a:solidFill>
              <a:latin typeface="Trebuchet MS" pitchFamily="34" charset="0"/>
            </a:endParaRPr>
          </a:p>
        </p:txBody>
      </p:sp>
      <p:sp>
        <p:nvSpPr>
          <p:cNvPr id="3075" name="Rectangle 3"/>
          <p:cNvSpPr>
            <a:spLocks noChangeArrowheads="1"/>
          </p:cNvSpPr>
          <p:nvPr/>
        </p:nvSpPr>
        <p:spPr bwMode="auto">
          <a:xfrm>
            <a:off x="0" y="981075"/>
            <a:ext cx="5219700" cy="597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66800" lvl="1" indent="-609600" algn="l">
              <a:spcBef>
                <a:spcPct val="20000"/>
              </a:spcBef>
            </a:pPr>
            <a:endParaRPr lang="en-GB" sz="2400" dirty="0">
              <a:solidFill>
                <a:srgbClr val="2A006C"/>
              </a:solidFill>
              <a:latin typeface="Trebuchet MS" pitchFamily="34" charset="0"/>
            </a:endParaRPr>
          </a:p>
        </p:txBody>
      </p:sp>
      <p:sp>
        <p:nvSpPr>
          <p:cNvPr id="3" name="Content Placeholder 2"/>
          <p:cNvSpPr>
            <a:spLocks noGrp="1"/>
          </p:cNvSpPr>
          <p:nvPr>
            <p:ph idx="1"/>
          </p:nvPr>
        </p:nvSpPr>
        <p:spPr/>
        <p:txBody>
          <a:bodyPr/>
          <a:lstStyle/>
          <a:p>
            <a:r>
              <a:rPr lang="en-GB" dirty="0" smtClean="0"/>
              <a:t>‘We </a:t>
            </a:r>
            <a:r>
              <a:rPr lang="en-GB" dirty="0"/>
              <a:t>used to have new clothes, chicken, </a:t>
            </a:r>
            <a:r>
              <a:rPr lang="en-GB" dirty="0" smtClean="0"/>
              <a:t>meat </a:t>
            </a:r>
            <a:r>
              <a:rPr lang="en-GB" dirty="0"/>
              <a:t>and </a:t>
            </a:r>
            <a:r>
              <a:rPr lang="en-GB" i="1" dirty="0" err="1"/>
              <a:t>areke</a:t>
            </a:r>
            <a:r>
              <a:rPr lang="en-GB" dirty="0"/>
              <a:t>. My mother was not sick at that time and she used to </a:t>
            </a:r>
            <a:r>
              <a:rPr lang="en-GB" dirty="0" smtClean="0"/>
              <a:t>work…’</a:t>
            </a:r>
            <a:endParaRPr lang="en-GB" dirty="0"/>
          </a:p>
          <a:p>
            <a:r>
              <a:rPr lang="en-GB" dirty="0"/>
              <a:t>Now she </a:t>
            </a:r>
            <a:r>
              <a:rPr lang="en-GB" dirty="0" smtClean="0"/>
              <a:t>worries about providing for her family:</a:t>
            </a:r>
            <a:br>
              <a:rPr lang="en-GB" dirty="0" smtClean="0"/>
            </a:br>
            <a:r>
              <a:rPr lang="en-GB" dirty="0" smtClean="0"/>
              <a:t>‘I will buy clothes for them, I wash their clothes and prepares their food…. I don’t want to be worried about my life’</a:t>
            </a:r>
            <a:endParaRPr lang="en-GB" dirty="0"/>
          </a:p>
          <a:p>
            <a:endParaRPr lang="en-GB" dirty="0"/>
          </a:p>
        </p:txBody>
      </p:sp>
    </p:spTree>
    <p:extLst>
      <p:ext uri="{BB962C8B-B14F-4D97-AF65-F5344CB8AC3E}">
        <p14:creationId xmlns:p14="http://schemas.microsoft.com/office/powerpoint/2010/main" val="18398822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0" y="0"/>
            <a:ext cx="9144000" cy="661988"/>
          </a:xfrm>
          <a:prstGeom prst="rect">
            <a:avLst/>
          </a:prstGeom>
          <a:solidFill>
            <a:srgbClr val="8872B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lgn="ctr"/>
            <a:r>
              <a:rPr lang="en-GB" sz="3600" dirty="0" smtClean="0">
                <a:solidFill>
                  <a:schemeClr val="bg1"/>
                </a:solidFill>
                <a:latin typeface="Trebuchet MS" pitchFamily="34" charset="0"/>
              </a:rPr>
              <a:t>In 2011, </a:t>
            </a:r>
            <a:r>
              <a:rPr lang="en-GB" sz="3600" dirty="0" err="1" smtClean="0">
                <a:solidFill>
                  <a:schemeClr val="bg1"/>
                </a:solidFill>
                <a:latin typeface="Trebuchet MS" pitchFamily="34" charset="0"/>
              </a:rPr>
              <a:t>Haymanot</a:t>
            </a:r>
            <a:r>
              <a:rPr lang="en-GB" sz="3600" dirty="0" smtClean="0">
                <a:solidFill>
                  <a:schemeClr val="bg1"/>
                </a:solidFill>
                <a:latin typeface="Trebuchet MS" pitchFamily="34" charset="0"/>
              </a:rPr>
              <a:t> is married</a:t>
            </a:r>
            <a:endParaRPr lang="en-GB" sz="3600" dirty="0">
              <a:solidFill>
                <a:schemeClr val="bg1"/>
              </a:solidFill>
              <a:latin typeface="Trebuchet MS" pitchFamily="34" charset="0"/>
            </a:endParaRPr>
          </a:p>
        </p:txBody>
      </p:sp>
      <p:sp>
        <p:nvSpPr>
          <p:cNvPr id="3075" name="Rectangle 3"/>
          <p:cNvSpPr>
            <a:spLocks noChangeArrowheads="1"/>
          </p:cNvSpPr>
          <p:nvPr/>
        </p:nvSpPr>
        <p:spPr bwMode="auto">
          <a:xfrm>
            <a:off x="0" y="981075"/>
            <a:ext cx="5219700" cy="597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66800" lvl="1" indent="-609600" algn="l">
              <a:spcBef>
                <a:spcPct val="20000"/>
              </a:spcBef>
            </a:pPr>
            <a:endParaRPr lang="en-GB" sz="2400" dirty="0">
              <a:solidFill>
                <a:srgbClr val="2A006C"/>
              </a:solidFill>
              <a:latin typeface="Trebuchet MS" pitchFamily="34" charset="0"/>
            </a:endParaRPr>
          </a:p>
        </p:txBody>
      </p:sp>
      <p:sp>
        <p:nvSpPr>
          <p:cNvPr id="3" name="Content Placeholder 2"/>
          <p:cNvSpPr>
            <a:spLocks noGrp="1"/>
          </p:cNvSpPr>
          <p:nvPr>
            <p:ph idx="1"/>
          </p:nvPr>
        </p:nvSpPr>
        <p:spPr/>
        <p:txBody>
          <a:bodyPr>
            <a:normAutofit fontScale="92500" lnSpcReduction="10000"/>
          </a:bodyPr>
          <a:lstStyle/>
          <a:p>
            <a:r>
              <a:rPr lang="en-GB" dirty="0" smtClean="0"/>
              <a:t>Family-arranged wedding ‘I stopped doing paid work…’. </a:t>
            </a:r>
          </a:p>
          <a:p>
            <a:r>
              <a:rPr lang="en-GB" dirty="0" smtClean="0"/>
              <a:t>Living with her husband near her mother, in a better house, with a ‘better life … because we have enough farm products’. </a:t>
            </a:r>
          </a:p>
          <a:p>
            <a:r>
              <a:rPr lang="en-GB" dirty="0" smtClean="0"/>
              <a:t>Hopes to continue school – ‘my husband has to allow me’ </a:t>
            </a:r>
          </a:p>
          <a:p>
            <a:r>
              <a:rPr lang="en-GB" dirty="0" smtClean="0"/>
              <a:t>Anticipates she ‘will be at home doing household chores, perhaps having a child… because my husband wants a child’ in 3 years time. </a:t>
            </a:r>
            <a:endParaRPr lang="en-GB" dirty="0"/>
          </a:p>
        </p:txBody>
      </p:sp>
    </p:spTree>
    <p:extLst>
      <p:ext uri="{BB962C8B-B14F-4D97-AF65-F5344CB8AC3E}">
        <p14:creationId xmlns:p14="http://schemas.microsoft.com/office/powerpoint/2010/main" val="18398822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0" y="0"/>
            <a:ext cx="9144000" cy="661988"/>
          </a:xfrm>
          <a:prstGeom prst="rect">
            <a:avLst/>
          </a:prstGeom>
          <a:solidFill>
            <a:srgbClr val="8872B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lgn="ctr"/>
            <a:r>
              <a:rPr lang="en-GB" sz="3600" b="1" dirty="0">
                <a:solidFill>
                  <a:schemeClr val="bg1"/>
                </a:solidFill>
              </a:rPr>
              <a:t>Exploring migration aspirations over time</a:t>
            </a:r>
            <a:endParaRPr lang="en-GB" sz="3600" dirty="0">
              <a:solidFill>
                <a:schemeClr val="bg1"/>
              </a:solidFill>
              <a:latin typeface="Trebuchet MS" pitchFamily="34" charset="0"/>
            </a:endParaRPr>
          </a:p>
        </p:txBody>
      </p:sp>
      <p:sp>
        <p:nvSpPr>
          <p:cNvPr id="3075" name="Rectangle 3"/>
          <p:cNvSpPr>
            <a:spLocks noChangeArrowheads="1"/>
          </p:cNvSpPr>
          <p:nvPr/>
        </p:nvSpPr>
        <p:spPr bwMode="auto">
          <a:xfrm>
            <a:off x="0" y="981075"/>
            <a:ext cx="5219700" cy="597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66800" lvl="1" indent="-609600" algn="l">
              <a:spcBef>
                <a:spcPct val="20000"/>
              </a:spcBef>
            </a:pPr>
            <a:endParaRPr lang="en-GB" sz="2400" dirty="0">
              <a:solidFill>
                <a:srgbClr val="2A006C"/>
              </a:solidFill>
              <a:latin typeface="Trebuchet MS" pitchFamily="34" charset="0"/>
            </a:endParaRPr>
          </a:p>
        </p:txBody>
      </p:sp>
      <p:sp>
        <p:nvSpPr>
          <p:cNvPr id="4" name="Subtitle 2"/>
          <p:cNvSpPr txBox="1">
            <a:spLocks/>
          </p:cNvSpPr>
          <p:nvPr/>
        </p:nvSpPr>
        <p:spPr>
          <a:xfrm>
            <a:off x="323528" y="764704"/>
            <a:ext cx="8208912" cy="5832648"/>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1600" dirty="0" smtClean="0"/>
              <a:t>Example: Peru</a:t>
            </a:r>
          </a:p>
          <a:p>
            <a:r>
              <a:rPr lang="en-GB" sz="1600" dirty="0" smtClean="0"/>
              <a:t>2002-2009, 1 in 4 YL households moved.</a:t>
            </a:r>
          </a:p>
          <a:p>
            <a:r>
              <a:rPr lang="en-GB" sz="1600" dirty="0" smtClean="0"/>
              <a:t>Persistent social and economic inequality; decades long  rural </a:t>
            </a:r>
            <a:r>
              <a:rPr lang="en-GB" sz="1600" dirty="0" smtClean="0">
                <a:sym typeface="Wingdings" pitchFamily="2" charset="2"/>
              </a:rPr>
              <a:t> urban migration</a:t>
            </a:r>
          </a:p>
          <a:p>
            <a:endParaRPr lang="en-GB" sz="1600" dirty="0" smtClean="0">
              <a:sym typeface="Wingdings" pitchFamily="2" charset="2"/>
            </a:endParaRPr>
          </a:p>
          <a:p>
            <a:r>
              <a:rPr lang="en-GB" sz="1600" dirty="0" smtClean="0">
                <a:sym typeface="Wingdings" pitchFamily="2" charset="2"/>
              </a:rPr>
              <a:t>QLR: to explore how aspirations change across time-space</a:t>
            </a:r>
          </a:p>
          <a:p>
            <a:pPr marL="457200" indent="-457200">
              <a:buFont typeface="Wingdings" pitchFamily="2" charset="2"/>
              <a:buChar char="Ø"/>
            </a:pPr>
            <a:r>
              <a:rPr lang="en-GB" sz="1600" dirty="0" smtClean="0">
                <a:sym typeface="Wingdings" pitchFamily="2" charset="2"/>
              </a:rPr>
              <a:t>Biographical change (between ages 12-16)</a:t>
            </a:r>
          </a:p>
          <a:p>
            <a:pPr marL="914400" lvl="1" indent="-457200">
              <a:buFont typeface="Wingdings" pitchFamily="2" charset="2"/>
              <a:buChar char="Ø"/>
            </a:pPr>
            <a:r>
              <a:rPr lang="en-GB" sz="1600" dirty="0" smtClean="0">
                <a:sym typeface="Wingdings" pitchFamily="2" charset="2"/>
              </a:rPr>
              <a:t>How earlier aspirations relate to ‘migration outcomes’</a:t>
            </a:r>
          </a:p>
          <a:p>
            <a:pPr marL="914400" lvl="1" indent="-457200">
              <a:buFont typeface="Wingdings" pitchFamily="2" charset="2"/>
              <a:buChar char="Ø"/>
            </a:pPr>
            <a:r>
              <a:rPr lang="en-GB" sz="1600" dirty="0" smtClean="0">
                <a:sym typeface="Wingdings" pitchFamily="2" charset="2"/>
              </a:rPr>
              <a:t>How changing circumstances impact on aspirations (motherhood, sibling migration, parental death, etc.)</a:t>
            </a:r>
          </a:p>
          <a:p>
            <a:pPr marL="914400" lvl="1" indent="-457200">
              <a:buFont typeface="Wingdings" pitchFamily="2" charset="2"/>
              <a:buChar char="Ø"/>
            </a:pPr>
            <a:endParaRPr lang="en-GB" sz="1600" dirty="0" smtClean="0">
              <a:sym typeface="Wingdings" pitchFamily="2" charset="2"/>
            </a:endParaRPr>
          </a:p>
          <a:p>
            <a:pPr marL="457200" indent="-457200">
              <a:buFont typeface="Wingdings" pitchFamily="2" charset="2"/>
              <a:buChar char="Ø"/>
            </a:pPr>
            <a:r>
              <a:rPr lang="en-GB" sz="1600" dirty="0" smtClean="0">
                <a:sym typeface="Wingdings" pitchFamily="2" charset="2"/>
              </a:rPr>
              <a:t>Connections between different temporal elements in narratives of imagined futures</a:t>
            </a:r>
          </a:p>
          <a:p>
            <a:pPr marL="914400" lvl="1" indent="-457200">
              <a:buFont typeface="Wingdings" pitchFamily="2" charset="2"/>
              <a:buChar char="Ø"/>
            </a:pPr>
            <a:r>
              <a:rPr lang="en-GB" sz="1600" dirty="0" smtClean="0">
                <a:sym typeface="Wingdings" pitchFamily="2" charset="2"/>
              </a:rPr>
              <a:t>Past, present, future: (</a:t>
            </a:r>
            <a:r>
              <a:rPr lang="en-GB" sz="1600" dirty="0" err="1" smtClean="0">
                <a:sym typeface="Wingdings" pitchFamily="2" charset="2"/>
              </a:rPr>
              <a:t>eg</a:t>
            </a:r>
            <a:r>
              <a:rPr lang="en-GB" sz="1600" dirty="0" smtClean="0">
                <a:sym typeface="Wingdings" pitchFamily="2" charset="2"/>
              </a:rPr>
              <a:t>, the way future projections influence present actions and practices)</a:t>
            </a:r>
          </a:p>
          <a:p>
            <a:pPr marL="914400" lvl="1" indent="-457200">
              <a:buFont typeface="Wingdings" pitchFamily="2" charset="2"/>
              <a:buChar char="Ø"/>
            </a:pPr>
            <a:r>
              <a:rPr lang="en-GB" sz="1600" dirty="0" smtClean="0">
                <a:sym typeface="Wingdings" pitchFamily="2" charset="2"/>
              </a:rPr>
              <a:t>Generational time: ‘linked lives’ and histories, intergenerational poverty, generational shifts (</a:t>
            </a:r>
            <a:r>
              <a:rPr lang="en-GB" sz="1600" dirty="0" err="1" smtClean="0">
                <a:sym typeface="Wingdings" pitchFamily="2" charset="2"/>
              </a:rPr>
              <a:t>eg</a:t>
            </a:r>
            <a:r>
              <a:rPr lang="en-GB" sz="1600" dirty="0" smtClean="0">
                <a:sym typeface="Wingdings" pitchFamily="2" charset="2"/>
              </a:rPr>
              <a:t>, changing relations of child-adult dependency)</a:t>
            </a:r>
          </a:p>
          <a:p>
            <a:pPr marL="914400" lvl="1" indent="-457200">
              <a:buFont typeface="Wingdings" pitchFamily="2" charset="2"/>
              <a:buChar char="Ø"/>
            </a:pPr>
            <a:r>
              <a:rPr lang="en-GB" sz="1600" dirty="0" smtClean="0">
                <a:sym typeface="Wingdings" pitchFamily="2" charset="2"/>
              </a:rPr>
              <a:t>Social becoming: underpinning aspirations are notions of ‘progress’, ‘backwardness’, ‘the future’</a:t>
            </a:r>
          </a:p>
          <a:p>
            <a:pPr marL="457200" lvl="1" indent="0">
              <a:buNone/>
            </a:pPr>
            <a:endParaRPr lang="en-GB" sz="1600" dirty="0">
              <a:sym typeface="Wingdings" pitchFamily="2" charset="2"/>
            </a:endParaRPr>
          </a:p>
          <a:p>
            <a:pPr marL="457200" lvl="1" indent="0">
              <a:buNone/>
            </a:pPr>
            <a:r>
              <a:rPr lang="en-GB" sz="1600" dirty="0" smtClean="0">
                <a:sym typeface="Wingdings" pitchFamily="2" charset="2"/>
              </a:rPr>
              <a:t>(Forthcoming: ‘There’s no future here’: Childhood, migration aspirations and inequality in Peru’, Gina </a:t>
            </a:r>
            <a:r>
              <a:rPr lang="en-GB" sz="1600" dirty="0" err="1" smtClean="0">
                <a:sym typeface="Wingdings" pitchFamily="2" charset="2"/>
              </a:rPr>
              <a:t>Crivello</a:t>
            </a:r>
            <a:r>
              <a:rPr lang="en-GB" sz="1600" dirty="0" smtClean="0">
                <a:sym typeface="Wingdings" pitchFamily="2" charset="2"/>
              </a:rPr>
              <a:t>)</a:t>
            </a:r>
          </a:p>
          <a:p>
            <a:pPr lvl="1"/>
            <a:endParaRPr lang="en-GB" sz="1600" dirty="0" smtClean="0">
              <a:sym typeface="Wingdings" pitchFamily="2" charset="2"/>
            </a:endParaRPr>
          </a:p>
        </p:txBody>
      </p:sp>
    </p:spTree>
    <p:extLst>
      <p:ext uri="{BB962C8B-B14F-4D97-AF65-F5344CB8AC3E}">
        <p14:creationId xmlns:p14="http://schemas.microsoft.com/office/powerpoint/2010/main" val="18398822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0" y="0"/>
            <a:ext cx="9144000" cy="661988"/>
          </a:xfrm>
          <a:prstGeom prst="rect">
            <a:avLst/>
          </a:prstGeom>
          <a:solidFill>
            <a:srgbClr val="8872B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lgn="ctr"/>
            <a:r>
              <a:rPr lang="en-GB" sz="3600" dirty="0" smtClean="0">
                <a:solidFill>
                  <a:schemeClr val="bg1"/>
                </a:solidFill>
                <a:latin typeface="Trebuchet MS" pitchFamily="34" charset="0"/>
              </a:rPr>
              <a:t>Concluding thoughts</a:t>
            </a:r>
            <a:endParaRPr lang="en-GB" sz="3600" dirty="0">
              <a:solidFill>
                <a:schemeClr val="bg1"/>
              </a:solidFill>
              <a:latin typeface="Trebuchet MS" pitchFamily="34" charset="0"/>
            </a:endParaRPr>
          </a:p>
        </p:txBody>
      </p:sp>
      <p:sp>
        <p:nvSpPr>
          <p:cNvPr id="3075" name="Rectangle 3"/>
          <p:cNvSpPr>
            <a:spLocks noChangeArrowheads="1"/>
          </p:cNvSpPr>
          <p:nvPr/>
        </p:nvSpPr>
        <p:spPr bwMode="auto">
          <a:xfrm>
            <a:off x="0" y="981075"/>
            <a:ext cx="5219700" cy="597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66800" lvl="1" indent="-609600" algn="l">
              <a:spcBef>
                <a:spcPct val="20000"/>
              </a:spcBef>
            </a:pPr>
            <a:endParaRPr lang="en-GB" sz="2400" dirty="0">
              <a:solidFill>
                <a:srgbClr val="2A006C"/>
              </a:solidFill>
              <a:latin typeface="Trebuchet MS" pitchFamily="34" charset="0"/>
            </a:endParaRPr>
          </a:p>
        </p:txBody>
      </p:sp>
      <p:sp>
        <p:nvSpPr>
          <p:cNvPr id="3" name="Content Placeholder 2"/>
          <p:cNvSpPr>
            <a:spLocks noGrp="1"/>
          </p:cNvSpPr>
          <p:nvPr>
            <p:ph idx="1"/>
          </p:nvPr>
        </p:nvSpPr>
        <p:spPr/>
        <p:txBody>
          <a:bodyPr>
            <a:normAutofit fontScale="92500" lnSpcReduction="20000"/>
          </a:bodyPr>
          <a:lstStyle/>
          <a:p>
            <a:r>
              <a:rPr lang="en-GB" dirty="0" smtClean="0"/>
              <a:t>QLR illustrates the changing contexts of children’s lives</a:t>
            </a:r>
          </a:p>
          <a:p>
            <a:r>
              <a:rPr lang="en-GB" dirty="0" smtClean="0"/>
              <a:t>Interconnections with family members, interdependency, support for family of origin</a:t>
            </a:r>
          </a:p>
          <a:p>
            <a:r>
              <a:rPr lang="en-GB" dirty="0" smtClean="0"/>
              <a:t>And how these shape children’s decisions</a:t>
            </a:r>
          </a:p>
          <a:p>
            <a:r>
              <a:rPr lang="en-GB" dirty="0" smtClean="0"/>
              <a:t>QLR is a powerful way of linking individual biographies with structural factors</a:t>
            </a:r>
          </a:p>
          <a:p>
            <a:r>
              <a:rPr lang="en-GB" dirty="0" smtClean="0"/>
              <a:t>Understanding ‘dynamics of social and institutional change and their relationship with individual action and experience’ (Locke &amp; Lloyd Sherlock 2011 p1149).</a:t>
            </a:r>
          </a:p>
          <a:p>
            <a:pPr>
              <a:buNone/>
            </a:pPr>
            <a:endParaRPr lang="en-GB" dirty="0"/>
          </a:p>
        </p:txBody>
      </p:sp>
    </p:spTree>
    <p:extLst>
      <p:ext uri="{BB962C8B-B14F-4D97-AF65-F5344CB8AC3E}">
        <p14:creationId xmlns:p14="http://schemas.microsoft.com/office/powerpoint/2010/main" val="183988220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1355</Words>
  <Application>Microsoft Office PowerPoint</Application>
  <PresentationFormat>On-screen Show (4:3)</PresentationFormat>
  <Paragraphs>141</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 Data Collection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 Boyden</dc:creator>
  <cp:lastModifiedBy>Heather Stanley</cp:lastModifiedBy>
  <cp:revision>79</cp:revision>
  <cp:lastPrinted>2013-09-10T17:17:22Z</cp:lastPrinted>
  <dcterms:created xsi:type="dcterms:W3CDTF">2013-07-06T11:57:42Z</dcterms:created>
  <dcterms:modified xsi:type="dcterms:W3CDTF">2013-10-28T09:04:47Z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516696801</vt:i4>
  </property>
  <property fmtid="{D5CDD505-2E9C-101B-9397-08002B2CF9AE}" pid="3" name="_NewReviewCycle">
    <vt:lpwstr/>
  </property>
  <property fmtid="{D5CDD505-2E9C-101B-9397-08002B2CF9AE}" pid="4" name="_EmailSubject">
    <vt:lpwstr>NFQLR website</vt:lpwstr>
  </property>
  <property fmtid="{D5CDD505-2E9C-101B-9397-08002B2CF9AE}" pid="5" name="_AuthorEmail">
    <vt:lpwstr>E.Mcgeeney@sussex.ac.uk</vt:lpwstr>
  </property>
  <property fmtid="{D5CDD505-2E9C-101B-9397-08002B2CF9AE}" pid="6" name="_AuthorEmailDisplayName">
    <vt:lpwstr>Ester McGeeney</vt:lpwstr>
  </property>
</Properties>
</file>