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25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08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4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204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05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45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115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69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70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517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52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C6554-8E18-44BF-A232-2EB8D3EA4020}" type="datetimeFigureOut">
              <a:rPr lang="en-GB" smtClean="0"/>
              <a:t>28/10/2013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2CC9A-20C3-4E66-A8CD-AD8920487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79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359024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Child in Time</a:t>
            </a:r>
            <a:b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GB" sz="2700" i="1" dirty="0" smtClean="0">
                <a:solidFill>
                  <a:schemeClr val="accent4">
                    <a:lumMod val="50000"/>
                  </a:schemeClr>
                </a:solidFill>
              </a:rPr>
              <a:t>animating ideas of development and transition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91880" y="1600200"/>
            <a:ext cx="5194920" cy="4637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800" dirty="0" smtClean="0">
                <a:solidFill>
                  <a:srgbClr val="002060"/>
                </a:solidFill>
              </a:rPr>
              <a:t>NCRM funded methodological innovation network: </a:t>
            </a:r>
            <a:r>
              <a:rPr lang="en-GB" sz="1800" dirty="0" smtClean="0">
                <a:solidFill>
                  <a:schemeClr val="accent4">
                    <a:lumMod val="75000"/>
                  </a:schemeClr>
                </a:solidFill>
              </a:rPr>
              <a:t>New frontiers in qualitative </a:t>
            </a:r>
            <a:r>
              <a:rPr lang="en-GB" sz="1800" dirty="0">
                <a:solidFill>
                  <a:schemeClr val="accent4">
                    <a:lumMod val="75000"/>
                  </a:schemeClr>
                </a:solidFill>
              </a:rPr>
              <a:t>l</a:t>
            </a:r>
            <a:r>
              <a:rPr lang="en-GB" sz="1800" dirty="0" smtClean="0">
                <a:solidFill>
                  <a:schemeClr val="accent4">
                    <a:lumMod val="75000"/>
                  </a:schemeClr>
                </a:solidFill>
              </a:rPr>
              <a:t>ongitudinal </a:t>
            </a:r>
            <a:r>
              <a:rPr lang="en-GB" sz="1800" dirty="0">
                <a:solidFill>
                  <a:schemeClr val="accent4">
                    <a:lumMod val="75000"/>
                  </a:schemeClr>
                </a:solidFill>
              </a:rPr>
              <a:t>r</a:t>
            </a:r>
            <a:r>
              <a:rPr lang="en-GB" sz="1800" dirty="0" smtClean="0">
                <a:solidFill>
                  <a:schemeClr val="accent4">
                    <a:lumMod val="75000"/>
                  </a:schemeClr>
                </a:solidFill>
              </a:rPr>
              <a:t>esearch: design, definition and display</a:t>
            </a:r>
          </a:p>
          <a:p>
            <a:pPr marL="0" indent="0">
              <a:buNone/>
            </a:pPr>
            <a:endParaRPr lang="en-GB" sz="1800" i="1" dirty="0" smtClean="0"/>
          </a:p>
          <a:p>
            <a:pPr marL="0" indent="0">
              <a:buNone/>
            </a:pPr>
            <a:r>
              <a:rPr lang="en-GB" sz="1600" b="1" dirty="0" smtClean="0"/>
              <a:t>Event 1</a:t>
            </a:r>
            <a:r>
              <a:rPr lang="en-GB" sz="1600" dirty="0" smtClean="0"/>
              <a:t>: What counts as QLR?  (Oct 2012 University of Southampton)</a:t>
            </a:r>
          </a:p>
          <a:p>
            <a:pPr marL="0" indent="0">
              <a:buNone/>
            </a:pPr>
            <a:r>
              <a:rPr lang="en-GB" sz="1600" b="1" dirty="0" smtClean="0"/>
              <a:t>Event 2</a:t>
            </a:r>
            <a:r>
              <a:rPr lang="en-GB" sz="1600" dirty="0" smtClean="0"/>
              <a:t>: Research relationships in time. (Feb 2013, University of Cardiff)</a:t>
            </a:r>
          </a:p>
          <a:p>
            <a:pPr marL="0" indent="0">
              <a:buNone/>
            </a:pPr>
            <a:r>
              <a:rPr lang="en-GB" sz="1600" b="1" dirty="0" smtClean="0"/>
              <a:t>Event 3</a:t>
            </a:r>
            <a:r>
              <a:rPr lang="en-GB" sz="1600" dirty="0" smtClean="0"/>
              <a:t>: (Re)conceptualising the object of QLR: (March 2013, University of Manchester)</a:t>
            </a:r>
          </a:p>
          <a:p>
            <a:pPr marL="0" indent="0">
              <a:buNone/>
            </a:pPr>
            <a:r>
              <a:rPr lang="en-GB" sz="1600" b="1" dirty="0" smtClean="0"/>
              <a:t>Event 4: </a:t>
            </a:r>
            <a:r>
              <a:rPr lang="en-GB" sz="1600" dirty="0" smtClean="0"/>
              <a:t>QLR and practice traditions (June 2013, </a:t>
            </a:r>
            <a:r>
              <a:rPr lang="en-GB" sz="1600" dirty="0" err="1" smtClean="0"/>
              <a:t>Birkbeck</a:t>
            </a:r>
            <a:r>
              <a:rPr lang="en-GB" sz="1600" dirty="0" smtClean="0"/>
              <a:t> College University of London) </a:t>
            </a:r>
          </a:p>
          <a:p>
            <a:pPr marL="0" indent="0">
              <a:buNone/>
            </a:pPr>
            <a:r>
              <a:rPr lang="en-GB" sz="1600" dirty="0" smtClean="0"/>
              <a:t>ECR/ doctoral workshops</a:t>
            </a:r>
            <a:endParaRPr lang="en-GB" sz="1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56238"/>
            <a:ext cx="2664296" cy="441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301208"/>
            <a:ext cx="14287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5301208"/>
            <a:ext cx="1872209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16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359024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Child in Time</a:t>
            </a:r>
            <a:b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GB" sz="2700" i="1" dirty="0" smtClean="0">
                <a:solidFill>
                  <a:schemeClr val="accent4">
                    <a:lumMod val="50000"/>
                  </a:schemeClr>
                </a:solidFill>
              </a:rPr>
              <a:t>animating ideas of development and transition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800" dirty="0" smtClean="0"/>
              <a:t>11-12.45</a:t>
            </a:r>
            <a:r>
              <a:rPr lang="en-GB" sz="1800" smtClean="0"/>
              <a:t>: </a:t>
            </a:r>
          </a:p>
          <a:p>
            <a:pPr marL="0" indent="0">
              <a:buNone/>
            </a:pPr>
            <a:r>
              <a:rPr lang="en-GB" smtClean="0"/>
              <a:t>Perspectives </a:t>
            </a:r>
            <a:r>
              <a:rPr lang="en-GB" dirty="0" smtClean="0"/>
              <a:t>from childhood studies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Lunch</a:t>
            </a:r>
          </a:p>
          <a:p>
            <a:pPr marL="0" indent="0">
              <a:buNone/>
            </a:pPr>
            <a:r>
              <a:rPr lang="en-GB" sz="1800" dirty="0" smtClean="0"/>
              <a:t>1-3.30 pm: </a:t>
            </a:r>
          </a:p>
          <a:p>
            <a:pPr marL="0" indent="0">
              <a:buNone/>
            </a:pPr>
            <a:r>
              <a:rPr lang="en-GB" dirty="0" smtClean="0"/>
              <a:t>Child time in popular culture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Tea</a:t>
            </a:r>
          </a:p>
          <a:p>
            <a:pPr marL="0" indent="0">
              <a:buNone/>
            </a:pPr>
            <a:r>
              <a:rPr lang="en-GB" sz="2000" dirty="0" smtClean="0"/>
              <a:t>4-5.45pm: </a:t>
            </a:r>
          </a:p>
          <a:p>
            <a:pPr marL="0" indent="0">
              <a:buNone/>
            </a:pPr>
            <a:r>
              <a:rPr lang="en-GB" dirty="0" smtClean="0"/>
              <a:t>Revisiting developmental time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6pm Close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11800"/>
            <a:ext cx="2707166" cy="441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06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New Frontiers in QLR: next steps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NCRM working paper</a:t>
            </a:r>
          </a:p>
          <a:p>
            <a:r>
              <a:rPr lang="en-GB" dirty="0" smtClean="0"/>
              <a:t>5 credit training module for national DTC network</a:t>
            </a:r>
          </a:p>
          <a:p>
            <a:r>
              <a:rPr lang="en-GB" dirty="0" smtClean="0"/>
              <a:t>Special issue of IJSRM (pending)</a:t>
            </a:r>
          </a:p>
          <a:p>
            <a:r>
              <a:rPr lang="en-GB" dirty="0" smtClean="0"/>
              <a:t>Sage 4 volume series</a:t>
            </a:r>
          </a:p>
          <a:p>
            <a:r>
              <a:rPr lang="en-GB" dirty="0" smtClean="0"/>
              <a:t>NCRM methodological innovation project: Face 2 face: tracing the real and the mediated in children’s cultural worlds.</a:t>
            </a:r>
          </a:p>
          <a:p>
            <a:r>
              <a:rPr lang="en-GB" dirty="0" smtClean="0"/>
              <a:t>Maintaining blog and website for next 12 months</a:t>
            </a:r>
          </a:p>
          <a:p>
            <a:r>
              <a:rPr lang="en-GB" dirty="0" smtClean="0"/>
              <a:t>July 8</a:t>
            </a:r>
            <a:r>
              <a:rPr lang="en-GB" baseline="30000" dirty="0" smtClean="0"/>
              <a:t>th</a:t>
            </a:r>
            <a:r>
              <a:rPr lang="en-GB" dirty="0" smtClean="0"/>
              <a:t> 2014 session at ESRC festival of methods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01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Child in Time animating ideas of development and transition </vt:lpstr>
      <vt:lpstr>Child in Time animating ideas of development and transition </vt:lpstr>
      <vt:lpstr>New Frontiers in QLR: 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in Time animating ideas of development and transition</dc:title>
  <dc:creator>Rachel</dc:creator>
  <cp:lastModifiedBy>Heather Stanley</cp:lastModifiedBy>
  <cp:revision>8</cp:revision>
  <dcterms:created xsi:type="dcterms:W3CDTF">2013-09-07T13:38:51Z</dcterms:created>
  <dcterms:modified xsi:type="dcterms:W3CDTF">2013-10-28T09:02:48Z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1767379164</vt:i4>
  </property>
  <property fmtid="{D5CDD505-2E9C-101B-9397-08002B2CF9AE}" pid="3" name="_NewReviewCycle">
    <vt:lpwstr/>
  </property>
  <property fmtid="{D5CDD505-2E9C-101B-9397-08002B2CF9AE}" pid="4" name="_EmailSubject">
    <vt:lpwstr>NFQLR website</vt:lpwstr>
  </property>
  <property fmtid="{D5CDD505-2E9C-101B-9397-08002B2CF9AE}" pid="5" name="_AuthorEmail">
    <vt:lpwstr>E.Mcgeeney@sussex.ac.uk</vt:lpwstr>
  </property>
  <property fmtid="{D5CDD505-2E9C-101B-9397-08002B2CF9AE}" pid="6" name="_AuthorEmailDisplayName">
    <vt:lpwstr>Ester McGeeney</vt:lpwstr>
  </property>
</Properties>
</file>