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083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7638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4517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513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418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5896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5810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540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0460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1349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547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16F7A-4420-4179-B04D-A484C1CC5BE9}" type="datetimeFigureOut">
              <a:rPr lang="da-DK" smtClean="0"/>
              <a:t>28-10-2013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537FE-12A2-4875-B02F-D1F4102F34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958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Time to </a:t>
            </a:r>
            <a:r>
              <a:rPr lang="da-DK" dirty="0" err="1" smtClean="0"/>
              <a:t>think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Pace, </a:t>
            </a:r>
            <a:r>
              <a:rPr lang="da-DK" dirty="0" err="1" smtClean="0"/>
              <a:t>youth</a:t>
            </a:r>
            <a:r>
              <a:rPr lang="da-DK" dirty="0" smtClean="0"/>
              <a:t> and social media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Jette Kofoed</a:t>
            </a:r>
          </a:p>
          <a:p>
            <a:r>
              <a:rPr lang="da-DK" dirty="0" err="1" smtClean="0"/>
              <a:t>University</a:t>
            </a:r>
            <a:r>
              <a:rPr lang="da-DK" dirty="0" smtClean="0"/>
              <a:t> of Aarhus, Denmark</a:t>
            </a:r>
          </a:p>
          <a:p>
            <a:r>
              <a:rPr lang="da-DK" dirty="0" smtClean="0"/>
              <a:t>jeko@dpu.dk</a:t>
            </a:r>
            <a:endParaRPr lang="da-DK" dirty="0"/>
          </a:p>
        </p:txBody>
      </p:sp>
      <p:pic>
        <p:nvPicPr>
          <p:cNvPr id="2050" name="Picture 2" descr="C:\Users\jeko\AppData\Local\Microsoft\Windows\Temporary Internet Files\Content.Outlook\XEEMB1EG\f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73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 descr="C:\Users\jeko\AppData\Local\Microsoft\Windows\Temporary Internet Files\Content.Outlook\XEEMB1EG\f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16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Kontortema</vt:lpstr>
      <vt:lpstr>Time to think Pace, youth and social media</vt:lpstr>
      <vt:lpstr>PowerPoint Presentation</vt:lpstr>
    </vt:vector>
  </TitlesOfParts>
  <Company>DPU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think Pace, youth and social media</dc:title>
  <dc:creator>Jette Kofoed</dc:creator>
  <cp:lastModifiedBy>Heather Stanley</cp:lastModifiedBy>
  <cp:revision>1</cp:revision>
  <dcterms:created xsi:type="dcterms:W3CDTF">2013-09-10T10:57:22Z</dcterms:created>
  <dcterms:modified xsi:type="dcterms:W3CDTF">2013-10-28T09:01:29Z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-410741063</vt:i4>
  </property>
  <property fmtid="{D5CDD505-2E9C-101B-9397-08002B2CF9AE}" pid="3" name="_NewReviewCycle">
    <vt:lpwstr/>
  </property>
  <property fmtid="{D5CDD505-2E9C-101B-9397-08002B2CF9AE}" pid="4" name="_EmailSubject">
    <vt:lpwstr>NFQLR website</vt:lpwstr>
  </property>
  <property fmtid="{D5CDD505-2E9C-101B-9397-08002B2CF9AE}" pid="5" name="_AuthorEmail">
    <vt:lpwstr>E.Mcgeeney@sussex.ac.uk</vt:lpwstr>
  </property>
  <property fmtid="{D5CDD505-2E9C-101B-9397-08002B2CF9AE}" pid="6" name="_AuthorEmailDisplayName">
    <vt:lpwstr>Ester McGeeney</vt:lpwstr>
  </property>
</Properties>
</file>