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907" r:id="rId2"/>
  </p:sldMasterIdLst>
  <p:notesMasterIdLst>
    <p:notesMasterId r:id="rId18"/>
  </p:notesMasterIdLst>
  <p:handoutMasterIdLst>
    <p:handoutMasterId r:id="rId19"/>
  </p:handoutMasterIdLst>
  <p:sldIdLst>
    <p:sldId id="256" r:id="rId3"/>
    <p:sldId id="257" r:id="rId4"/>
    <p:sldId id="260" r:id="rId5"/>
    <p:sldId id="261" r:id="rId6"/>
    <p:sldId id="262" r:id="rId7"/>
    <p:sldId id="274" r:id="rId8"/>
    <p:sldId id="275" r:id="rId9"/>
    <p:sldId id="264" r:id="rId10"/>
    <p:sldId id="265" r:id="rId11"/>
    <p:sldId id="267" r:id="rId12"/>
    <p:sldId id="266" r:id="rId13"/>
    <p:sldId id="271" r:id="rId14"/>
    <p:sldId id="273" r:id="rId15"/>
    <p:sldId id="276" r:id="rId16"/>
    <p:sldId id="269" r:id="rId17"/>
  </p:sldIdLst>
  <p:sldSz cx="9144000" cy="6858000" type="screen4x3"/>
  <p:notesSz cx="6858000" cy="9144000"/>
  <p:defaultTextStyle>
    <a:defPPr>
      <a:defRPr lang="sv-S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417D"/>
    <a:srgbClr val="07356F"/>
    <a:srgbClr val="46464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4619" autoAdjust="0"/>
  </p:normalViewPr>
  <p:slideViewPr>
    <p:cSldViewPr snapToObjects="1">
      <p:cViewPr varScale="1">
        <p:scale>
          <a:sx n="110" d="100"/>
          <a:sy n="110" d="100"/>
        </p:scale>
        <p:origin x="168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58F1B7-9674-7B4B-B65F-D26117F5FD28}" type="datetimeFigureOut">
              <a:rPr lang="sv-SE" smtClean="0"/>
              <a:t>2016-02-10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A4B55-9A99-4440-BFDC-0CE552D77BA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96394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33FE497B-861D-AC4B-B4ED-8C94104B2AC0}" type="datetime1">
              <a:rPr lang="sv-SE"/>
              <a:pPr>
                <a:defRPr/>
              </a:pPr>
              <a:t>2016-02-10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sv-SE" noProof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B7A5680B-5CFF-5C46-8A8E-F880F761868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696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ＭＳ Ｐゴシック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4000" y="2275200"/>
            <a:ext cx="7920000" cy="1143000"/>
          </a:xfrm>
        </p:spPr>
        <p:txBody>
          <a:bodyPr anchorCtr="0"/>
          <a:lstStyle>
            <a:lvl1pPr algn="l">
              <a:defRPr sz="3600" b="1" i="0" cap="all" baseline="0">
                <a:latin typeface="Arial Narrow" panose="020B0606020202030204" pitchFamily="34" charset="0"/>
              </a:defRPr>
            </a:lvl1pPr>
          </a:lstStyle>
          <a:p>
            <a:r>
              <a:rPr lang="en-US" dirty="0" smtClean="0">
                <a:effectLst/>
              </a:rPr>
              <a:t>Add presentation title</a:t>
            </a:r>
            <a:endParaRPr lang="en-US" noProof="0" dirty="0"/>
          </a:p>
        </p:txBody>
      </p:sp>
      <p:sp>
        <p:nvSpPr>
          <p:cNvPr id="13" name="Platshållare för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4000" y="6237312"/>
            <a:ext cx="7920000" cy="216222"/>
          </a:xfrm>
        </p:spPr>
        <p:txBody>
          <a:bodyPr t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="0" i="0" cap="all" baseline="0">
                <a:latin typeface="Arial Narrow"/>
              </a:defRPr>
            </a:lvl1pPr>
          </a:lstStyle>
          <a:p>
            <a:pPr lvl="0"/>
            <a:r>
              <a:rPr lang="en-US" noProof="0" dirty="0" smtClean="0"/>
              <a:t>Click to add name and title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r" eaLnBrk="0" hangingPunct="0">
              <a:spcBef>
                <a:spcPts val="0"/>
              </a:spcBef>
              <a:buFont typeface="Arial" charset="0"/>
              <a:buNone/>
            </a:pPr>
            <a:r>
              <a:rPr lang="en-US" smtClean="0"/>
              <a:t>ORGANIZATION NAME (CHANGE HEADER USE THE INSERT TAB-HEADER/FOOTER)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089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smtClean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7488237" cy="381635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 smtClean="0"/>
              <a:t>Type your text or click on the icons below to insert object</a:t>
            </a:r>
          </a:p>
          <a:p>
            <a:pPr marL="432000" lvl="1" indent="-216000"/>
            <a:r>
              <a:rPr lang="en-US" noProof="0" dirty="0" smtClean="0"/>
              <a:t>Second level</a:t>
            </a:r>
          </a:p>
          <a:p>
            <a:pPr marL="648000" lvl="2" indent="-216000"/>
            <a:r>
              <a:rPr lang="en-US" noProof="0" dirty="0" smtClean="0"/>
              <a:t>Third level</a:t>
            </a:r>
          </a:p>
          <a:p>
            <a:pPr marL="864000" lvl="3" indent="-216000"/>
            <a:r>
              <a:rPr lang="en-US" noProof="0" dirty="0" smtClean="0"/>
              <a:t>Fourth level</a:t>
            </a:r>
          </a:p>
          <a:p>
            <a:pPr marL="1080000" lvl="4" indent="-216000"/>
            <a:r>
              <a:rPr lang="en-US" noProof="0" dirty="0" smtClean="0"/>
              <a:t>Fifth level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 smtClean="0"/>
              <a:t>ORGANIZATION NAME (CHANGE HEADER USE THE INSERT TAB-HEADER/FOOTER)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9053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add title</a:t>
            </a:r>
            <a:endParaRPr lang="en-US" noProof="0" dirty="0"/>
          </a:p>
        </p:txBody>
      </p:sp>
      <p:sp>
        <p:nvSpPr>
          <p:cNvPr id="5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684000" y="2350800"/>
            <a:ext cx="7488000" cy="3816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60363" indent="-360363">
              <a:buFont typeface="+mj-lt"/>
              <a:buAutoNum type="arabicPeriod"/>
              <a:defRPr lang="sv-SE" dirty="0" smtClean="0"/>
            </a:lvl1pPr>
            <a:lvl2pPr marL="648000" indent="-288000">
              <a:buFont typeface="+mj-lt"/>
              <a:buAutoNum type="alphaLcPeriod"/>
              <a:defRPr baseline="0"/>
            </a:lvl2pPr>
            <a:lvl3pPr marL="936000" indent="-288000">
              <a:buFont typeface="+mj-lt"/>
              <a:buAutoNum type="romanLcPeriod"/>
              <a:defRPr/>
            </a:lvl3pPr>
            <a:lvl4pPr marL="1224000" indent="-288000">
              <a:buSzPct val="90000"/>
              <a:buFont typeface="Helvetica" panose="020B0604020202020204" pitchFamily="34" charset="0"/>
              <a:buChar char="»"/>
              <a:defRPr/>
            </a:lvl4pPr>
            <a:lvl5pPr marL="1566900" indent="-342900">
              <a:buSzPct val="80000"/>
              <a:buFont typeface="+mj-lt"/>
              <a:buAutoNum type="arabicPeriod"/>
              <a:defRPr/>
            </a:lvl5pPr>
          </a:lstStyle>
          <a:p>
            <a:pPr marL="216000" lvl="0" indent="-216000"/>
            <a:r>
              <a:rPr lang="en-US" noProof="0" dirty="0" smtClean="0"/>
              <a:t>Type your text or click on the icons below to insert object</a:t>
            </a:r>
          </a:p>
          <a:p>
            <a:pPr lvl="1"/>
            <a:r>
              <a:rPr lang="en-US" noProof="0" dirty="0" smtClean="0"/>
              <a:t>Level 2</a:t>
            </a:r>
          </a:p>
          <a:p>
            <a:pPr lvl="2"/>
            <a:r>
              <a:rPr lang="en-US" noProof="0" dirty="0" smtClean="0"/>
              <a:t>Level 3</a:t>
            </a:r>
          </a:p>
          <a:p>
            <a:pPr lvl="3"/>
            <a:r>
              <a:rPr lang="en-US" noProof="0" dirty="0" smtClean="0"/>
              <a:t>Level 4</a:t>
            </a:r>
          </a:p>
          <a:p>
            <a:pPr lvl="4"/>
            <a:r>
              <a:rPr lang="en-US" noProof="0" dirty="0" smtClean="0"/>
              <a:t>Level 5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 smtClean="0"/>
              <a:t>ORGANIZATION NAME (CHANGE HEADER USE THE INSERT TAB-HEADER/FOOTER)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7308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smtClean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3816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 smtClean="0"/>
              <a:t>Type your text or click on the icons below to insert object</a:t>
            </a:r>
          </a:p>
          <a:p>
            <a:pPr marL="432000" lvl="1" indent="-216000"/>
            <a:r>
              <a:rPr lang="en-US" noProof="0" dirty="0" smtClean="0"/>
              <a:t>Second level</a:t>
            </a:r>
          </a:p>
          <a:p>
            <a:pPr marL="648000" lvl="2" indent="-216000"/>
            <a:r>
              <a:rPr lang="en-US" noProof="0" dirty="0" smtClean="0"/>
              <a:t>Third level</a:t>
            </a:r>
          </a:p>
          <a:p>
            <a:pPr marL="864000" lvl="3" indent="-216000"/>
            <a:r>
              <a:rPr lang="en-US" noProof="0" dirty="0" smtClean="0"/>
              <a:t>Fourth level</a:t>
            </a:r>
          </a:p>
          <a:p>
            <a:pPr marL="1080000" lvl="4" indent="-216000"/>
            <a:r>
              <a:rPr lang="en-US" noProof="0" dirty="0" smtClean="0"/>
              <a:t>Fifth level</a:t>
            </a:r>
          </a:p>
        </p:txBody>
      </p:sp>
      <p:sp>
        <p:nvSpPr>
          <p:cNvPr id="8" name="Platshållare för innehåll 3"/>
          <p:cNvSpPr>
            <a:spLocks noGrp="1"/>
          </p:cNvSpPr>
          <p:nvPr>
            <p:ph sz="quarter" idx="13" hasCustomPrompt="1"/>
          </p:nvPr>
        </p:nvSpPr>
        <p:spPr>
          <a:xfrm>
            <a:off x="4788448" y="2350800"/>
            <a:ext cx="3816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 smtClean="0"/>
              <a:t>Type your text or click on the icons below to insert object</a:t>
            </a:r>
          </a:p>
          <a:p>
            <a:pPr marL="432000" lvl="1" indent="-216000"/>
            <a:r>
              <a:rPr lang="en-US" noProof="0" dirty="0" smtClean="0"/>
              <a:t>Second level</a:t>
            </a:r>
          </a:p>
          <a:p>
            <a:pPr marL="648000" lvl="2" indent="-216000"/>
            <a:r>
              <a:rPr lang="en-US" noProof="0" dirty="0" smtClean="0"/>
              <a:t>Third level</a:t>
            </a:r>
          </a:p>
          <a:p>
            <a:pPr marL="864000" lvl="3" indent="-216000"/>
            <a:r>
              <a:rPr lang="en-US" noProof="0" dirty="0" smtClean="0"/>
              <a:t>Fourth level</a:t>
            </a:r>
          </a:p>
          <a:p>
            <a:pPr marL="1080000" lvl="4" indent="-216000"/>
            <a:r>
              <a:rPr lang="en-US" noProof="0" dirty="0" smtClean="0"/>
              <a:t>Fifth level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 smtClean="0"/>
              <a:t>ORGANIZATION NAME (CHANGE HEADER USE THE INSERT TAB-HEADER/FOOTER)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2062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(option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84000" y="1411200"/>
            <a:ext cx="5184000" cy="792163"/>
          </a:xfrm>
        </p:spPr>
        <p:txBody>
          <a:bodyPr/>
          <a:lstStyle/>
          <a:p>
            <a:r>
              <a:rPr lang="en-US" noProof="0" dirty="0" smtClean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5184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lvl="0"/>
            <a:r>
              <a:rPr lang="sv-SE" dirty="0" smtClean="0"/>
              <a:t>Skriv in din text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151919" y="-5736"/>
            <a:ext cx="2992081" cy="686373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9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100000"/>
              </a:lnSpc>
              <a:defRPr lang="sv-SE" sz="110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 smtClean="0"/>
              <a:t>ORGANIZATION NAME (CHANGE HEADER USE THE INSERT TAB-HEADER/FOOTER)</a:t>
            </a:r>
            <a:endParaRPr lang="sv-SE" dirty="0"/>
          </a:p>
        </p:txBody>
      </p:sp>
      <p:sp>
        <p:nvSpPr>
          <p:cNvPr id="9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 lang="sv-SE" smtClean="0"/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3675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(option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 hasCustomPrompt="1"/>
          </p:nvPr>
        </p:nvSpPr>
        <p:spPr>
          <a:xfrm>
            <a:off x="684000" y="1411200"/>
            <a:ext cx="3672000" cy="792163"/>
          </a:xfrm>
        </p:spPr>
        <p:txBody>
          <a:bodyPr/>
          <a:lstStyle/>
          <a:p>
            <a:r>
              <a:rPr lang="en-US" noProof="0" dirty="0" smtClean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3672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 smtClean="0"/>
              <a:t>Click to add text</a:t>
            </a:r>
          </a:p>
          <a:p>
            <a:pPr marL="432000" lvl="1" indent="-216000"/>
            <a:r>
              <a:rPr lang="en-US" noProof="0" dirty="0" smtClean="0"/>
              <a:t>Second level</a:t>
            </a:r>
          </a:p>
          <a:p>
            <a:pPr marL="648000" lvl="2" indent="-216000"/>
            <a:r>
              <a:rPr lang="en-US" noProof="0" dirty="0" smtClean="0"/>
              <a:t>Third level</a:t>
            </a:r>
          </a:p>
          <a:p>
            <a:pPr marL="864000" lvl="3" indent="-216000"/>
            <a:r>
              <a:rPr lang="en-US" noProof="0" dirty="0" smtClean="0"/>
              <a:t>Fourth level</a:t>
            </a:r>
          </a:p>
          <a:p>
            <a:pPr marL="1080000" lvl="4" indent="-216000"/>
            <a:r>
              <a:rPr lang="en-US" noProof="0" dirty="0" smtClean="0"/>
              <a:t>Fifth level</a:t>
            </a:r>
          </a:p>
        </p:txBody>
      </p:sp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4571999" y="-5736"/>
            <a:ext cx="4572001" cy="686373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19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 smtClean="0"/>
              <a:t>ORGANIZATION NAME (CHANGE HEADER USE THE INSERT TAB-HEADER/FOOTER)</a:t>
            </a:r>
            <a:endParaRPr lang="sv-SE" dirty="0"/>
          </a:p>
        </p:txBody>
      </p:sp>
      <p:sp>
        <p:nvSpPr>
          <p:cNvPr id="9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 lang="sv-SE" smtClean="0"/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5787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 hasCustomPrompt="1"/>
          </p:nvPr>
        </p:nvSpPr>
        <p:spPr>
          <a:xfrm>
            <a:off x="684000" y="1411200"/>
            <a:ext cx="5112000" cy="792163"/>
          </a:xfrm>
        </p:spPr>
        <p:txBody>
          <a:bodyPr/>
          <a:lstStyle/>
          <a:p>
            <a:r>
              <a:rPr lang="en-US" noProof="0" dirty="0" smtClean="0"/>
              <a:t>Click to add title</a:t>
            </a:r>
            <a:endParaRPr lang="sv-SE" dirty="0"/>
          </a:p>
        </p:txBody>
      </p:sp>
      <p:sp>
        <p:nvSpPr>
          <p:cNvPr id="8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5112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 smtClean="0"/>
              <a:t>Click to add text</a:t>
            </a:r>
          </a:p>
          <a:p>
            <a:pPr marL="432000" lvl="1" indent="-216000"/>
            <a:r>
              <a:rPr lang="en-US" noProof="0" dirty="0" smtClean="0"/>
              <a:t>Second level</a:t>
            </a:r>
          </a:p>
          <a:p>
            <a:pPr marL="648000" lvl="2" indent="-216000"/>
            <a:r>
              <a:rPr lang="en-US" noProof="0" dirty="0" smtClean="0"/>
              <a:t>Third level</a:t>
            </a:r>
          </a:p>
          <a:p>
            <a:pPr marL="864000" lvl="3" indent="-216000"/>
            <a:r>
              <a:rPr lang="en-US" noProof="0" dirty="0" smtClean="0"/>
              <a:t>Fourth level</a:t>
            </a:r>
          </a:p>
          <a:p>
            <a:pPr marL="1080000" lvl="4" indent="-216000"/>
            <a:r>
              <a:rPr lang="en-US" noProof="0" dirty="0" smtClean="0"/>
              <a:t>Fifth level</a:t>
            </a:r>
          </a:p>
        </p:txBody>
      </p:sp>
      <p:sp>
        <p:nvSpPr>
          <p:cNvPr id="14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149835" y="-5736"/>
            <a:ext cx="2992081" cy="339663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10" name="Platshållare för bild 7"/>
          <p:cNvSpPr>
            <a:spLocks noGrp="1"/>
          </p:cNvSpPr>
          <p:nvPr>
            <p:ph type="pic" sz="quarter" idx="20" hasCustomPrompt="1"/>
          </p:nvPr>
        </p:nvSpPr>
        <p:spPr>
          <a:xfrm>
            <a:off x="6149835" y="3477884"/>
            <a:ext cx="2992081" cy="339663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21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 smtClean="0"/>
              <a:t>ORGANIZATION NAME (CHANGE HEADER USE THE INSERT TAB-HEADER/FOOTER)</a:t>
            </a:r>
            <a:endParaRPr lang="sv-SE" dirty="0"/>
          </a:p>
        </p:txBody>
      </p:sp>
      <p:sp>
        <p:nvSpPr>
          <p:cNvPr id="12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 lang="sv-SE" smtClean="0"/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4257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 hasCustomPrompt="1"/>
          </p:nvPr>
        </p:nvSpPr>
        <p:spPr>
          <a:xfrm>
            <a:off x="684000" y="1411200"/>
            <a:ext cx="5112000" cy="792163"/>
          </a:xfrm>
        </p:spPr>
        <p:txBody>
          <a:bodyPr/>
          <a:lstStyle/>
          <a:p>
            <a:r>
              <a:rPr lang="en-US" noProof="0" dirty="0" smtClean="0"/>
              <a:t>Click to add title</a:t>
            </a:r>
            <a:endParaRPr lang="sv-SE" dirty="0"/>
          </a:p>
        </p:txBody>
      </p:sp>
      <p:sp>
        <p:nvSpPr>
          <p:cNvPr id="9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5112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 smtClean="0"/>
              <a:t>Click to add text</a:t>
            </a:r>
          </a:p>
          <a:p>
            <a:pPr marL="432000" lvl="1" indent="-216000"/>
            <a:r>
              <a:rPr lang="en-US" noProof="0" dirty="0" smtClean="0"/>
              <a:t>Second level</a:t>
            </a:r>
          </a:p>
          <a:p>
            <a:pPr marL="648000" lvl="2" indent="-216000"/>
            <a:r>
              <a:rPr lang="en-US" noProof="0" dirty="0" smtClean="0"/>
              <a:t>Third level</a:t>
            </a:r>
          </a:p>
          <a:p>
            <a:pPr marL="864000" lvl="3" indent="-216000"/>
            <a:r>
              <a:rPr lang="en-US" noProof="0" dirty="0" smtClean="0"/>
              <a:t>Fourth level</a:t>
            </a:r>
          </a:p>
          <a:p>
            <a:pPr marL="1080000" lvl="4" indent="-216000"/>
            <a:r>
              <a:rPr lang="en-US" noProof="0" dirty="0" smtClean="0"/>
              <a:t>Fifth level</a:t>
            </a:r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151919" y="0"/>
            <a:ext cx="2992081" cy="22371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6" name="Platshållare för bild 7"/>
          <p:cNvSpPr>
            <a:spLocks noGrp="1"/>
          </p:cNvSpPr>
          <p:nvPr>
            <p:ph type="pic" sz="quarter" idx="21" hasCustomPrompt="1"/>
          </p:nvPr>
        </p:nvSpPr>
        <p:spPr>
          <a:xfrm>
            <a:off x="6151919" y="4620825"/>
            <a:ext cx="2992081" cy="22371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7" name="Platshållare för bild 7"/>
          <p:cNvSpPr>
            <a:spLocks noGrp="1"/>
          </p:cNvSpPr>
          <p:nvPr>
            <p:ph type="pic" sz="quarter" idx="22" hasCustomPrompt="1"/>
          </p:nvPr>
        </p:nvSpPr>
        <p:spPr>
          <a:xfrm>
            <a:off x="6151919" y="2310412"/>
            <a:ext cx="2992081" cy="22371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23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 smtClean="0"/>
              <a:t>ORGANIZATION NAME (CHANGE HEADER USE THE INSERT TAB-HEADER/FOOTER)</a:t>
            </a:r>
            <a:endParaRPr lang="sv-SE" dirty="0"/>
          </a:p>
        </p:txBody>
      </p:sp>
      <p:sp>
        <p:nvSpPr>
          <p:cNvPr id="10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 lang="sv-SE" smtClean="0"/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319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10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-27384"/>
            <a:ext cx="9144000" cy="688538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9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76158" y="-4069"/>
            <a:ext cx="921600" cy="9504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 smtClean="0"/>
              <a:t> </a:t>
            </a:r>
            <a:endParaRPr lang="sv-SE" noProof="0" dirty="0"/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18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 smtClean="0"/>
              <a:t>ORGANIZATION NAME (CHANGE HEADER USE THE INSERT TAB-HEADER/FOOTER)</a:t>
            </a:r>
            <a:endParaRPr lang="sv-SE" dirty="0"/>
          </a:p>
        </p:txBody>
      </p:sp>
      <p:sp>
        <p:nvSpPr>
          <p:cNvPr id="7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 lang="sv-SE" smtClean="0"/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8313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597200" cy="685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8" name="Platshållare för bild 2"/>
          <p:cNvSpPr>
            <a:spLocks noGrp="1"/>
          </p:cNvSpPr>
          <p:nvPr>
            <p:ph type="pic" idx="13" hasCustomPrompt="1"/>
          </p:nvPr>
        </p:nvSpPr>
        <p:spPr>
          <a:xfrm>
            <a:off x="4682940" y="0"/>
            <a:ext cx="4461060" cy="33843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17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4682940" y="3473650"/>
            <a:ext cx="4461060" cy="33843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23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 smtClean="0"/>
              <a:t>ORGANIZATION NAME (CHANGE HEADER USE THE INSERT TAB-HEADER/FOOTER)</a:t>
            </a:r>
            <a:endParaRPr lang="sv-SE" dirty="0"/>
          </a:p>
        </p:txBody>
      </p:sp>
      <p:sp>
        <p:nvSpPr>
          <p:cNvPr id="10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 lang="sv-SE" smtClean="0"/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lang="sv-SE" dirty="0"/>
          </a:p>
        </p:txBody>
      </p:sp>
      <p:sp>
        <p:nvSpPr>
          <p:cNvPr id="11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76158" y="-4069"/>
            <a:ext cx="921600" cy="9504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 smtClean="0"/>
              <a:t> </a:t>
            </a:r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64549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 Picture (option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-2" y="-1"/>
            <a:ext cx="5194800" cy="2229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8" name="Platshållare för bild 2"/>
          <p:cNvSpPr>
            <a:spLocks noGrp="1"/>
          </p:cNvSpPr>
          <p:nvPr>
            <p:ph type="pic" idx="13" hasCustomPrompt="1"/>
          </p:nvPr>
        </p:nvSpPr>
        <p:spPr>
          <a:xfrm>
            <a:off x="5267407" y="0"/>
            <a:ext cx="3876594" cy="685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17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0" y="4628225"/>
            <a:ext cx="5194800" cy="2229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18" name="Platshållare för bild 2"/>
          <p:cNvSpPr>
            <a:spLocks noGrp="1"/>
          </p:cNvSpPr>
          <p:nvPr>
            <p:ph type="pic" idx="23" hasCustomPrompt="1"/>
          </p:nvPr>
        </p:nvSpPr>
        <p:spPr>
          <a:xfrm>
            <a:off x="0" y="2314112"/>
            <a:ext cx="5194800" cy="2229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24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 smtClean="0"/>
              <a:t>ORGANIZATION NAME (CHANGE HEADER USE THE INSERT TAB-HEADER/FOOTER)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25"/>
          </p:nvPr>
        </p:nvSpPr>
        <p:spPr/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 lang="sv-SE" smtClean="0"/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lang="sv-SE" dirty="0"/>
          </a:p>
        </p:txBody>
      </p:sp>
      <p:sp>
        <p:nvSpPr>
          <p:cNvPr id="9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76158" y="-4069"/>
            <a:ext cx="921600" cy="9504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 smtClean="0"/>
              <a:t> </a:t>
            </a:r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2318938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 Picture (option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2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9144000" cy="316088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12" name="Platshållare för bild 2"/>
          <p:cNvSpPr>
            <a:spLocks noGrp="1"/>
          </p:cNvSpPr>
          <p:nvPr>
            <p:ph type="pic" idx="14" hasCustomPrompt="1"/>
          </p:nvPr>
        </p:nvSpPr>
        <p:spPr>
          <a:xfrm>
            <a:off x="0" y="3240028"/>
            <a:ext cx="2988000" cy="361797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20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6156000" y="3240028"/>
            <a:ext cx="2988000" cy="361797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21" name="Platshållare för bild 2"/>
          <p:cNvSpPr>
            <a:spLocks noGrp="1"/>
          </p:cNvSpPr>
          <p:nvPr>
            <p:ph type="pic" idx="23" hasCustomPrompt="1"/>
          </p:nvPr>
        </p:nvSpPr>
        <p:spPr>
          <a:xfrm>
            <a:off x="3078000" y="3240028"/>
            <a:ext cx="2988000" cy="361797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24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 smtClean="0"/>
              <a:t>ORGANIZATION NAME (CHANGE HEADER USE THE INSERT TAB-HEADER/FOOTER)</a:t>
            </a:r>
            <a:endParaRPr lang="sv-SE" dirty="0"/>
          </a:p>
        </p:txBody>
      </p:sp>
      <p:sp>
        <p:nvSpPr>
          <p:cNvPr id="10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 lang="sv-SE" smtClean="0"/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lang="sv-SE" dirty="0"/>
          </a:p>
        </p:txBody>
      </p:sp>
      <p:sp>
        <p:nvSpPr>
          <p:cNvPr id="13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76158" y="-4069"/>
            <a:ext cx="921600" cy="9504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 smtClean="0"/>
              <a:t> </a:t>
            </a:r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29375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d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74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350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>
                <a:solidFill>
                  <a:schemeClr val="bg1"/>
                </a:solidFill>
              </a:defRPr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4" name="Rubrik 4"/>
          <p:cNvSpPr>
            <a:spLocks noGrp="1"/>
          </p:cNvSpPr>
          <p:nvPr>
            <p:ph type="title" hasCustomPrompt="1"/>
          </p:nvPr>
        </p:nvSpPr>
        <p:spPr>
          <a:xfrm>
            <a:off x="540000" y="2422800"/>
            <a:ext cx="8064000" cy="792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t" anchorCtr="0">
            <a:noAutofit/>
          </a:bodyPr>
          <a:lstStyle>
            <a:lvl1pPr marL="0" marR="0" indent="0" algn="ctr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sv-SE" sz="3600" i="0" cap="all" baseline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0" fontAlgn="base" latinLnBrk="0" hangingPunct="0">
              <a:lnSpc>
                <a:spcPct val="13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Add Section header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235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4000" y="1643233"/>
            <a:ext cx="7920000" cy="1143000"/>
          </a:xfrm>
        </p:spPr>
        <p:txBody>
          <a:bodyPr anchor="ctr" anchorCtr="0"/>
          <a:lstStyle>
            <a:lvl1pPr algn="l">
              <a:lnSpc>
                <a:spcPct val="100000"/>
              </a:lnSpc>
              <a:defRPr sz="3600" cap="all" baseline="0">
                <a:latin typeface="Arial Narrow" panose="020B0606020202030204" pitchFamily="34" charset="0"/>
              </a:defRPr>
            </a:lvl1pPr>
          </a:lstStyle>
          <a:p>
            <a:r>
              <a:rPr lang="en-US" dirty="0" smtClean="0">
                <a:effectLst/>
              </a:rPr>
              <a:t>Add presentation title</a:t>
            </a:r>
            <a:endParaRPr lang="sv-SE" dirty="0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29000"/>
            <a:ext cx="9144000" cy="3429000"/>
          </a:xfrm>
        </p:spPr>
        <p:txBody>
          <a:bodyPr rtlCol="0" anchor="ctr" anchorCtr="1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 baseline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13" name="Platshållare för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4000" y="2924746"/>
            <a:ext cx="7920000" cy="216222"/>
          </a:xfrm>
        </p:spPr>
        <p:txBody>
          <a:bodyPr tIns="0" bIns="0" anchor="ctr"/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 b="0" i="0" cap="all" baseline="0">
                <a:latin typeface="Arial Narrow"/>
              </a:defRPr>
            </a:lvl1pPr>
          </a:lstStyle>
          <a:p>
            <a:pPr lvl="0"/>
            <a:r>
              <a:rPr lang="en-US" noProof="0" dirty="0" smtClean="0"/>
              <a:t>Click to add name and title</a:t>
            </a: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 eaLnBrk="0" hangingPunct="0">
              <a:spcBef>
                <a:spcPts val="0"/>
              </a:spcBef>
              <a:buFont typeface="Arial" charset="0"/>
              <a:buNone/>
            </a:pPr>
            <a:r>
              <a:rPr lang="en-US" smtClean="0"/>
              <a:t>ORGANIZATION NAME (CHANGE HEADER USE THE INSERT TAB-HEADER/FOOTER)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8954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4000" y="4437112"/>
            <a:ext cx="7920000" cy="1336386"/>
          </a:xfr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sv-SE" sz="3600" cap="all" baseline="0" dirty="0">
                <a:latin typeface="Arial Narrow" panose="020B060602020203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dirty="0" smtClean="0">
                <a:effectLst/>
              </a:rPr>
              <a:t>Add presentation title</a:t>
            </a:r>
            <a:endParaRPr lang="sv-SE" dirty="0"/>
          </a:p>
        </p:txBody>
      </p:sp>
      <p:sp>
        <p:nvSpPr>
          <p:cNvPr id="20" name="Platshållare för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4000" y="6222682"/>
            <a:ext cx="7920000" cy="216222"/>
          </a:xfrm>
        </p:spPr>
        <p:txBody>
          <a:bodyPr tIns="0" bIns="0" anchor="ctr"/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 b="0" i="0" cap="all" baseline="0">
                <a:latin typeface="Arial Narrow"/>
              </a:defRPr>
            </a:lvl1pPr>
          </a:lstStyle>
          <a:p>
            <a:pPr lvl="0"/>
            <a:r>
              <a:rPr lang="en-US" noProof="0" dirty="0" smtClean="0"/>
              <a:t>Click to add name and title</a:t>
            </a:r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340768"/>
            <a:ext cx="9144000" cy="2736304"/>
          </a:xfrm>
        </p:spPr>
        <p:txBody>
          <a:bodyPr vert="horz" lIns="0" tIns="0" rIns="0" bIns="0" rtlCol="0" anchor="ctr" anchorCtr="1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baseline="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 eaLnBrk="0" hangingPunct="0">
              <a:spcBef>
                <a:spcPts val="0"/>
              </a:spcBef>
              <a:buFont typeface="Arial" charset="0"/>
              <a:buNone/>
            </a:pPr>
            <a:r>
              <a:rPr lang="en-US" smtClean="0"/>
              <a:t>ORGANIZATION NAME (CHANGE HEADER USE THE INSERT TAB-HEADER/FOOTER)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9714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07352"/>
            <a:ext cx="2987824" cy="3456384"/>
          </a:xfrm>
        </p:spPr>
        <p:txBody>
          <a:bodyPr tIns="0" bIns="0" rtlCol="0" anchor="ctr">
            <a:no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7" name="Platshållare för bild 7"/>
          <p:cNvSpPr>
            <a:spLocks noGrp="1"/>
          </p:cNvSpPr>
          <p:nvPr>
            <p:ph type="pic" sz="quarter" idx="14" hasCustomPrompt="1"/>
          </p:nvPr>
        </p:nvSpPr>
        <p:spPr>
          <a:xfrm>
            <a:off x="3081355" y="3407352"/>
            <a:ext cx="2981290" cy="3456384"/>
          </a:xfrm>
        </p:spPr>
        <p:txBody>
          <a:bodyPr vert="horz" lIns="0" tIns="0" rIns="0" bIns="0" rtlCol="0" anchor="ctr">
            <a:no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9" name="Platshållare för bild 7"/>
          <p:cNvSpPr>
            <a:spLocks noGrp="1"/>
          </p:cNvSpPr>
          <p:nvPr>
            <p:ph type="pic" sz="quarter" idx="15" hasCustomPrompt="1"/>
          </p:nvPr>
        </p:nvSpPr>
        <p:spPr>
          <a:xfrm>
            <a:off x="6156176" y="3407352"/>
            <a:ext cx="2987824" cy="3456384"/>
          </a:xfrm>
        </p:spPr>
        <p:txBody>
          <a:bodyPr vert="horz" lIns="0" tIns="0" rIns="0" bIns="0" rtlCol="0" anchor="ctr">
            <a:no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23" name="Rubrik 1"/>
          <p:cNvSpPr>
            <a:spLocks noGrp="1"/>
          </p:cNvSpPr>
          <p:nvPr>
            <p:ph type="ctrTitle" hasCustomPrompt="1"/>
          </p:nvPr>
        </p:nvSpPr>
        <p:spPr>
          <a:xfrm>
            <a:off x="684000" y="1643233"/>
            <a:ext cx="7920000" cy="1143000"/>
          </a:xfrm>
          <a:noFill/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sv-SE" sz="3600" cap="all" baseline="0" dirty="0">
                <a:latin typeface="Arial Narrow" panose="020B060602020203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dirty="0" smtClean="0">
                <a:effectLst/>
              </a:rPr>
              <a:t>Add presentation title</a:t>
            </a:r>
            <a:endParaRPr lang="sv-SE" dirty="0"/>
          </a:p>
        </p:txBody>
      </p:sp>
      <p:sp>
        <p:nvSpPr>
          <p:cNvPr id="24" name="Platshållare för text 12"/>
          <p:cNvSpPr>
            <a:spLocks noGrp="1"/>
          </p:cNvSpPr>
          <p:nvPr>
            <p:ph type="body" sz="quarter" idx="16" hasCustomPrompt="1"/>
          </p:nvPr>
        </p:nvSpPr>
        <p:spPr>
          <a:xfrm>
            <a:off x="684000" y="2924746"/>
            <a:ext cx="7920000" cy="216222"/>
          </a:xfrm>
        </p:spPr>
        <p:txBody>
          <a:bodyPr tIns="0" bIns="0" anchor="ctr"/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 b="0" i="0" cap="all" baseline="0">
                <a:latin typeface="Arial Narrow"/>
              </a:defRPr>
            </a:lvl1pPr>
          </a:lstStyle>
          <a:p>
            <a:pPr lvl="0"/>
            <a:r>
              <a:rPr lang="en-US" noProof="0" dirty="0" smtClean="0"/>
              <a:t>Click to add name and title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algn="r" eaLnBrk="0" hangingPunct="0">
              <a:spcBef>
                <a:spcPts val="0"/>
              </a:spcBef>
              <a:buFont typeface="Arial" charset="0"/>
              <a:buNone/>
            </a:pPr>
            <a:r>
              <a:rPr lang="en-US" smtClean="0"/>
              <a:t>ORGANIZATION NAME (CHANGE HEADER USE THE INSERT TAB-HEADER/FOOTER)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0455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Slide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tshållare för bild 2"/>
          <p:cNvSpPr>
            <a:spLocks noGrp="1"/>
          </p:cNvSpPr>
          <p:nvPr>
            <p:ph type="pic" idx="21" hasCustomPrompt="1"/>
          </p:nvPr>
        </p:nvSpPr>
        <p:spPr>
          <a:xfrm>
            <a:off x="6156176" y="3304028"/>
            <a:ext cx="2987824" cy="3567600"/>
          </a:xfr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11" name="Platshållare för bild 2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9144000" cy="2201333"/>
          </a:xfr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12" name="Platshållare för bild 2"/>
          <p:cNvSpPr>
            <a:spLocks noGrp="1"/>
          </p:cNvSpPr>
          <p:nvPr>
            <p:ph type="pic" idx="14" hasCustomPrompt="1"/>
          </p:nvPr>
        </p:nvSpPr>
        <p:spPr>
          <a:xfrm>
            <a:off x="0" y="3304028"/>
            <a:ext cx="2987824" cy="3567600"/>
          </a:xfr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239889" y="2201333"/>
            <a:ext cx="8664222" cy="1080000"/>
          </a:xfrm>
        </p:spPr>
        <p:txBody>
          <a:bodyPr anchor="ctr" anchorCtr="0"/>
          <a:lstStyle>
            <a:lvl1pPr algn="ctr">
              <a:defRPr sz="3600" b="1" i="0" cap="all" baseline="0">
                <a:latin typeface="Arial Narrow"/>
                <a:cs typeface="Arial Narrow"/>
              </a:defRPr>
            </a:lvl1pPr>
          </a:lstStyle>
          <a:p>
            <a:r>
              <a:rPr lang="en-US" dirty="0" smtClean="0">
                <a:effectLst/>
              </a:rPr>
              <a:t>Add presentation title</a:t>
            </a:r>
            <a:endParaRPr lang="en-GB" dirty="0"/>
          </a:p>
        </p:txBody>
      </p:sp>
      <p:sp>
        <p:nvSpPr>
          <p:cNvPr id="31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3078088" y="3304028"/>
            <a:ext cx="2987824" cy="3567600"/>
          </a:xfr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 smtClean="0"/>
              <a:t>Click on the icon</a:t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>to add picture</a:t>
            </a: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23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 smtClean="0"/>
              <a:t>ORGANIZATION NAME (CHANGE HEADER USE THE INSERT TAB-HEADER/FOOTER)</a:t>
            </a:r>
            <a:endParaRPr lang="sv-SE" dirty="0"/>
          </a:p>
        </p:txBody>
      </p:sp>
      <p:sp>
        <p:nvSpPr>
          <p:cNvPr id="9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76158" y="-4069"/>
            <a:ext cx="921600" cy="9504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 smtClean="0"/>
              <a:t> </a:t>
            </a:r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4613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4" descr="GUcloud_clean_1920x1200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5875"/>
            <a:ext cx="9153525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ubrik 4"/>
          <p:cNvSpPr>
            <a:spLocks noGrp="1"/>
          </p:cNvSpPr>
          <p:nvPr>
            <p:ph type="title" hasCustomPrompt="1"/>
          </p:nvPr>
        </p:nvSpPr>
        <p:spPr>
          <a:xfrm>
            <a:off x="1323465" y="4582800"/>
            <a:ext cx="6490800" cy="28800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3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sv-SE" sz="1400" i="0" cap="all" baseline="0">
                <a:solidFill>
                  <a:schemeClr val="bg1"/>
                </a:solidFill>
              </a:defRPr>
            </a:lvl1pPr>
          </a:lstStyle>
          <a:p>
            <a:pPr marL="0" marR="0" lvl="0" indent="0" algn="ctr" defTabSz="457200" rtl="0" eaLnBrk="0" fontAlgn="base" latinLnBrk="0" hangingPunct="0">
              <a:lnSpc>
                <a:spcPct val="13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effectLst/>
              </a:rPr>
              <a:t>Author / Name</a:t>
            </a:r>
            <a:endParaRPr lang="sv-SE" dirty="0"/>
          </a:p>
        </p:txBody>
      </p:sp>
      <p:sp>
        <p:nvSpPr>
          <p:cNvPr id="10" name="Platshållare för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322850" y="4869160"/>
            <a:ext cx="6492030" cy="1224334"/>
          </a:xfrm>
        </p:spPr>
        <p:txBody>
          <a:bodyPr tIns="0" bIns="0" anchor="t" anchorCtr="0"/>
          <a:lstStyle>
            <a:lvl1pPr marL="0" indent="0" algn="ctr">
              <a:lnSpc>
                <a:spcPct val="130000"/>
              </a:lnSpc>
              <a:spcBef>
                <a:spcPts val="0"/>
              </a:spcBef>
              <a:buFontTx/>
              <a:buNone/>
              <a:defRPr sz="1200" b="0" i="0" cap="none" baseline="0">
                <a:solidFill>
                  <a:schemeClr val="accent1">
                    <a:lumMod val="20000"/>
                    <a:lumOff val="80000"/>
                  </a:schemeClr>
                </a:solidFill>
                <a:latin typeface="Arial"/>
              </a:defRPr>
            </a:lvl1pPr>
          </a:lstStyle>
          <a:p>
            <a:pPr lvl="0"/>
            <a:r>
              <a:rPr lang="en-US" dirty="0" smtClean="0">
                <a:effectLst/>
              </a:rPr>
              <a:t>Enter contact information</a:t>
            </a:r>
            <a:endParaRPr lang="sv-SE" dirty="0" smtClean="0"/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758" y="2160260"/>
            <a:ext cx="4222484" cy="1584176"/>
          </a:xfrm>
          <a:prstGeom prst="rect">
            <a:avLst/>
          </a:prstGeom>
        </p:spPr>
      </p:pic>
      <p:sp>
        <p:nvSpPr>
          <p:cNvPr id="6" name="Platshållare för datum 5"/>
          <p:cNvSpPr>
            <a:spLocks noGrp="1"/>
          </p:cNvSpPr>
          <p:nvPr>
            <p:ph type="dt" sz="half" idx="19"/>
          </p:nvPr>
        </p:nvSpPr>
        <p:spPr>
          <a:xfrm>
            <a:off x="3540165" y="6237312"/>
            <a:ext cx="2057400" cy="241200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sv-SE" cap="all" smtClean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eaLnBrk="0" hangingPunct="0">
              <a:lnSpc>
                <a:spcPct val="110000"/>
              </a:lnSpc>
              <a:buFont typeface="Arial" charset="0"/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6354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smtClean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7488237" cy="381635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 smtClean="0"/>
              <a:t>Click to add text</a:t>
            </a:r>
          </a:p>
          <a:p>
            <a:pPr marL="432000" lvl="1" indent="-216000"/>
            <a:r>
              <a:rPr lang="en-US" noProof="0" dirty="0" smtClean="0"/>
              <a:t>Second level</a:t>
            </a:r>
          </a:p>
          <a:p>
            <a:pPr marL="648000" lvl="2" indent="-216000"/>
            <a:r>
              <a:rPr lang="en-US" noProof="0" dirty="0" smtClean="0"/>
              <a:t>Third level</a:t>
            </a:r>
          </a:p>
          <a:p>
            <a:pPr marL="864000" lvl="3" indent="-216000"/>
            <a:r>
              <a:rPr lang="en-US" noProof="0" dirty="0" smtClean="0"/>
              <a:t>Fourth level</a:t>
            </a:r>
          </a:p>
          <a:p>
            <a:pPr marL="1080000" lvl="4" indent="-216000"/>
            <a:r>
              <a:rPr lang="en-US" noProof="0" dirty="0" smtClean="0"/>
              <a:t>Fifth level</a:t>
            </a:r>
          </a:p>
        </p:txBody>
      </p:sp>
      <p:sp>
        <p:nvSpPr>
          <p:cNvPr id="4" name="Platshållare för bildnumm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B3893-5BF6-0A47-9F80-B4D4071FEEE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5" name="Platshållare för sidfot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ORGANIZATION NAME (CHANGE HEADER USE THE INSERT TAB-HEADER/FOOTER)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382013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684000" y="1411200"/>
            <a:ext cx="7920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4"/>
          </p:nvPr>
        </p:nvSpPr>
        <p:spPr>
          <a:xfrm>
            <a:off x="8027750" y="6407151"/>
            <a:ext cx="576698" cy="2413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idx="1"/>
          </p:nvPr>
        </p:nvSpPr>
        <p:spPr>
          <a:xfrm>
            <a:off x="684000" y="2350800"/>
            <a:ext cx="7488000" cy="3888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216000" lvl="0" indent="-216000"/>
            <a:r>
              <a:rPr lang="sv-SE" noProof="0" smtClean="0"/>
              <a:t>Klicka här för att ändra format på bakgrundstexten</a:t>
            </a:r>
          </a:p>
          <a:p>
            <a:pPr marL="216000" lvl="1" indent="-216000"/>
            <a:r>
              <a:rPr lang="sv-SE" noProof="0" smtClean="0"/>
              <a:t>Nivå två</a:t>
            </a:r>
          </a:p>
          <a:p>
            <a:pPr marL="216000" lvl="2" indent="-216000"/>
            <a:r>
              <a:rPr lang="sv-SE" noProof="0" smtClean="0"/>
              <a:t>Nivå tre</a:t>
            </a:r>
          </a:p>
          <a:p>
            <a:pPr marL="216000" lvl="3" indent="-216000"/>
            <a:r>
              <a:rPr lang="sv-SE" noProof="0" smtClean="0"/>
              <a:t>Nivå fyra</a:t>
            </a:r>
          </a:p>
          <a:p>
            <a:pPr marL="216000" lvl="4" indent="-216000"/>
            <a:r>
              <a:rPr lang="sv-SE" noProof="0" smtClean="0"/>
              <a:t>Nivå fem</a:t>
            </a:r>
            <a:endParaRPr lang="en-US" noProof="0" dirty="0" smtClean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3"/>
          </p:nvPr>
        </p:nvSpPr>
        <p:spPr>
          <a:xfrm>
            <a:off x="6372000" y="222935"/>
            <a:ext cx="2520000" cy="4608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lang="sv-SE" sz="1100" b="1" i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ＭＳ Ｐゴシック" pitchFamily="-65" charset="-128"/>
              </a:defRPr>
            </a:lvl1pPr>
          </a:lstStyle>
          <a:p>
            <a:pPr algn="r" eaLnBrk="0" hangingPunct="0">
              <a:spcBef>
                <a:spcPts val="0"/>
              </a:spcBef>
              <a:buFont typeface="Arial" charset="0"/>
              <a:buNone/>
            </a:pPr>
            <a:r>
              <a:rPr lang="en-US" smtClean="0"/>
              <a:t>ORGANIZATION NAME (CHANGE HEADER USE THE INSERT TAB-HEADER/FOOTER)</a:t>
            </a:r>
            <a:endParaRPr lang="sv-SE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58" y="-5159"/>
            <a:ext cx="922192" cy="950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933" r:id="rId2"/>
    <p:sldLayoutId id="2147483932" r:id="rId3"/>
    <p:sldLayoutId id="2147483905" r:id="rId4"/>
    <p:sldLayoutId id="2147483883" r:id="rId5"/>
    <p:sldLayoutId id="2147483887" r:id="rId6"/>
    <p:sldLayoutId id="2147483884" r:id="rId7"/>
    <p:sldLayoutId id="2147483886" r:id="rId8"/>
    <p:sldLayoutId id="2147483890" r:id="rId9"/>
    <p:sldLayoutId id="2147483891" r:id="rId10"/>
    <p:sldLayoutId id="2147483892" r:id="rId11"/>
    <p:sldLayoutId id="2147483893" r:id="rId12"/>
    <p:sldLayoutId id="2147483894" r:id="rId13"/>
    <p:sldLayoutId id="2147483931" r:id="rId14"/>
    <p:sldLayoutId id="2147483895" r:id="rId15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 i="0" kern="1200">
          <a:solidFill>
            <a:schemeClr val="tx1"/>
          </a:solidFill>
          <a:latin typeface="Arial Narrow"/>
          <a:ea typeface="ＭＳ Ｐゴシック" pitchFamily="-65" charset="-128"/>
          <a:cs typeface="ＭＳ Ｐゴシック" charset="0"/>
        </a:defRPr>
      </a:lvl1pPr>
      <a:lvl2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2pPr>
      <a:lvl3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3pPr>
      <a:lvl4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4pPr>
      <a:lvl5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9pPr>
    </p:titleStyle>
    <p:bodyStyle>
      <a:lvl1pPr marL="180000" indent="-180000" algn="l" defTabSz="457200" rtl="0" eaLnBrk="1" fontAlgn="base" hangingPunct="1">
        <a:lnSpc>
          <a:spcPct val="110000"/>
        </a:lnSpc>
        <a:spcBef>
          <a:spcPts val="800"/>
        </a:spcBef>
        <a:spcAft>
          <a:spcPct val="0"/>
        </a:spcAft>
        <a:buFont typeface="Arial" charset="0"/>
        <a:buChar char="•"/>
        <a:defRPr lang="en-US" sz="2000" kern="1200" noProof="0" dirty="0" smtClean="0">
          <a:solidFill>
            <a:srgbClr val="262626"/>
          </a:solidFill>
          <a:latin typeface="Arial"/>
          <a:ea typeface="ＭＳ Ｐゴシック" pitchFamily="-65" charset="-128"/>
          <a:cs typeface="ＭＳ Ｐゴシック" charset="0"/>
        </a:defRPr>
      </a:lvl1pPr>
      <a:lvl2pPr marL="501750" indent="-285750" algn="l" defTabSz="457200" rtl="0" eaLnBrk="1" fontAlgn="base" hangingPunct="1">
        <a:lnSpc>
          <a:spcPct val="110000"/>
        </a:lnSpc>
        <a:spcBef>
          <a:spcPts val="200"/>
        </a:spcBef>
        <a:spcAft>
          <a:spcPct val="0"/>
        </a:spcAft>
        <a:buFont typeface="Arial" panose="020B0604020202020204" pitchFamily="34" charset="0"/>
        <a:buChar char="–"/>
        <a:defRPr lang="en-US" sz="1700" kern="1200" baseline="0" noProof="0" dirty="0" smtClean="0">
          <a:solidFill>
            <a:srgbClr val="262626"/>
          </a:solidFill>
          <a:latin typeface="Arial"/>
          <a:ea typeface="ＭＳ Ｐゴシック" pitchFamily="-65" charset="-128"/>
          <a:cs typeface="Arial"/>
        </a:defRPr>
      </a:lvl2pPr>
      <a:lvl3pPr marL="717750" indent="-285750" algn="l" defTabSz="457200" rtl="0" eaLnBrk="1" fontAlgn="base" hangingPunct="1">
        <a:spcBef>
          <a:spcPts val="0"/>
        </a:spcBef>
        <a:spcAft>
          <a:spcPct val="0"/>
        </a:spcAft>
        <a:buFont typeface="Wingdings" panose="05000000000000000000" pitchFamily="2" charset="2"/>
        <a:buChar char="§"/>
        <a:defRPr lang="en-US" sz="1700" kern="1200" noProof="0" dirty="0" smtClean="0">
          <a:solidFill>
            <a:schemeClr val="tx1">
              <a:lumMod val="85000"/>
              <a:lumOff val="15000"/>
            </a:schemeClr>
          </a:solidFill>
          <a:latin typeface="Helvetica"/>
          <a:ea typeface="ＭＳ Ｐゴシック" charset="0"/>
          <a:cs typeface="Helvetica"/>
        </a:defRPr>
      </a:lvl3pPr>
      <a:lvl4pPr marL="933750" indent="-285750" algn="l" defTabSz="457200" rtl="0" eaLnBrk="1" fontAlgn="base" hangingPunct="1">
        <a:spcBef>
          <a:spcPts val="0"/>
        </a:spcBef>
        <a:spcAft>
          <a:spcPct val="0"/>
        </a:spcAft>
        <a:buFont typeface="Arial" panose="020B0604020202020204" pitchFamily="34" charset="0"/>
        <a:buChar char="•"/>
        <a:defRPr lang="en-US" sz="1700" kern="1200" baseline="0" noProof="0" dirty="0" smtClean="0">
          <a:solidFill>
            <a:schemeClr val="tx1">
              <a:lumMod val="85000"/>
              <a:lumOff val="15000"/>
            </a:schemeClr>
          </a:solidFill>
          <a:latin typeface="Helvetica"/>
          <a:ea typeface="Helvetica" charset="0"/>
          <a:cs typeface="Helvetica"/>
        </a:defRPr>
      </a:lvl4pPr>
      <a:lvl5pPr marL="1149750" indent="-285750" algn="l" defTabSz="457200" rtl="0" eaLnBrk="1" fontAlgn="base" hangingPunct="1">
        <a:spcBef>
          <a:spcPts val="0"/>
        </a:spcBef>
        <a:spcAft>
          <a:spcPct val="0"/>
        </a:spcAft>
        <a:buFont typeface="Arial" panose="020B0604020202020204" pitchFamily="34" charset="0"/>
        <a:buChar char="–"/>
        <a:defRPr lang="en-US" sz="1700" kern="1200" noProof="0" dirty="0" smtClean="0">
          <a:solidFill>
            <a:schemeClr val="tx1">
              <a:lumMod val="85000"/>
              <a:lumOff val="15000"/>
            </a:schemeClr>
          </a:solidFill>
          <a:latin typeface="Helvetica"/>
          <a:ea typeface="Helvetica" charset="0"/>
          <a:cs typeface="Helvetica"/>
        </a:defRPr>
      </a:lvl5pPr>
      <a:lvl6pPr marL="1616075" indent="-215900" algn="l" defTabSz="457200" rtl="0" eaLnBrk="1" latinLnBrk="0" hangingPunct="1">
        <a:spcBef>
          <a:spcPts val="0"/>
        </a:spcBef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" pos="2880">
          <p15:clr>
            <a:srgbClr val="F26B43"/>
          </p15:clr>
        </p15:guide>
        <p15:guide id="5" orient="horz" pos="2160">
          <p15:clr>
            <a:srgbClr val="F26B43"/>
          </p15:clr>
        </p15:guide>
        <p15:guide id="6" orient="horz" pos="415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539750" y="1411200"/>
            <a:ext cx="80645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sv-SE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4"/>
          </p:nvPr>
        </p:nvSpPr>
        <p:spPr>
          <a:xfrm>
            <a:off x="8027750" y="6407151"/>
            <a:ext cx="576698" cy="2413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idx="1"/>
          </p:nvPr>
        </p:nvSpPr>
        <p:spPr>
          <a:xfrm>
            <a:off x="539750" y="2350800"/>
            <a:ext cx="7488000" cy="3888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216000" lvl="0" indent="-216000"/>
            <a:r>
              <a:rPr lang="en-US" noProof="0" dirty="0" smtClean="0"/>
              <a:t>Click to add text</a:t>
            </a:r>
          </a:p>
          <a:p>
            <a:pPr marL="432000" lvl="1" indent="-216000"/>
            <a:r>
              <a:rPr lang="en-US" noProof="0" dirty="0" smtClean="0"/>
              <a:t>Second level</a:t>
            </a:r>
          </a:p>
          <a:p>
            <a:pPr marL="648000" lvl="2" indent="-216000"/>
            <a:r>
              <a:rPr lang="en-US" noProof="0" dirty="0" smtClean="0"/>
              <a:t>Third level</a:t>
            </a:r>
          </a:p>
          <a:p>
            <a:pPr marL="864000" lvl="3" indent="-216000"/>
            <a:r>
              <a:rPr lang="en-US" noProof="0" dirty="0" smtClean="0"/>
              <a:t>Fourth level</a:t>
            </a:r>
          </a:p>
          <a:p>
            <a:pPr marL="1080000" lvl="4" indent="-216000"/>
            <a:r>
              <a:rPr lang="en-US" noProof="0" dirty="0" smtClean="0"/>
              <a:t>Fifth level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3"/>
          </p:nvPr>
        </p:nvSpPr>
        <p:spPr>
          <a:xfrm>
            <a:off x="6372000" y="222935"/>
            <a:ext cx="2520000" cy="4608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lang="sv-SE" sz="1100" b="1" i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ＭＳ Ｐゴシック" pitchFamily="-65" charset="-128"/>
              </a:defRPr>
            </a:lvl1pPr>
          </a:lstStyle>
          <a:p>
            <a:pPr algn="r" eaLnBrk="0" hangingPunct="0">
              <a:spcBef>
                <a:spcPts val="0"/>
              </a:spcBef>
              <a:buFont typeface="Arial" charset="0"/>
              <a:buNone/>
            </a:pPr>
            <a:r>
              <a:rPr lang="en-US" smtClean="0"/>
              <a:t>ORGANIZATION NAME (CHANGE HEADER USE THE INSERT TAB-HEADER/FOOTER)</a:t>
            </a:r>
            <a:endParaRPr lang="sv-SE" dirty="0"/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2"/>
          </p:nvPr>
        </p:nvSpPr>
        <p:spPr>
          <a:xfrm>
            <a:off x="3543300" y="6407251"/>
            <a:ext cx="2057400" cy="241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58" y="-5159"/>
            <a:ext cx="922192" cy="95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2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4" r:id="rId6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l" defTabSz="457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 i="0" kern="1200">
          <a:solidFill>
            <a:schemeClr val="tx1"/>
          </a:solidFill>
          <a:latin typeface="Arial Narrow"/>
          <a:ea typeface="ＭＳ Ｐゴシック" pitchFamily="-65" charset="-128"/>
          <a:cs typeface="ＭＳ Ｐゴシック" charset="0"/>
        </a:defRPr>
      </a:lvl1pPr>
      <a:lvl2pPr algn="l" defTabSz="457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2pPr>
      <a:lvl3pPr algn="l" defTabSz="457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3pPr>
      <a:lvl4pPr algn="l" defTabSz="457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4pPr>
      <a:lvl5pPr algn="l" defTabSz="457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9pPr>
    </p:titleStyle>
    <p:bodyStyle>
      <a:lvl1pPr marL="180000" indent="-180000" algn="l" defTabSz="457200" rtl="0" eaLnBrk="0" fontAlgn="base" hangingPunct="0">
        <a:lnSpc>
          <a:spcPct val="110000"/>
        </a:lnSpc>
        <a:spcBef>
          <a:spcPts val="800"/>
        </a:spcBef>
        <a:spcAft>
          <a:spcPct val="0"/>
        </a:spcAft>
        <a:buFont typeface="Arial" charset="0"/>
        <a:buChar char="•"/>
        <a:defRPr lang="sv-SE" sz="2000" kern="1200" dirty="0" smtClean="0">
          <a:solidFill>
            <a:srgbClr val="262626"/>
          </a:solidFill>
          <a:latin typeface="Arial"/>
          <a:ea typeface="ＭＳ Ｐゴシック" pitchFamily="-65" charset="-128"/>
          <a:cs typeface="ＭＳ Ｐゴシック" charset="0"/>
        </a:defRPr>
      </a:lvl1pPr>
      <a:lvl2pPr marL="501750" indent="-285750" algn="l" defTabSz="457200" rtl="0" eaLnBrk="0" fontAlgn="base" hangingPunct="0">
        <a:lnSpc>
          <a:spcPct val="110000"/>
        </a:lnSpc>
        <a:spcBef>
          <a:spcPts val="200"/>
        </a:spcBef>
        <a:spcAft>
          <a:spcPct val="0"/>
        </a:spcAft>
        <a:buFont typeface="Arial" charset="0"/>
        <a:buChar char="•"/>
        <a:defRPr lang="sv-SE" sz="1700" kern="1200" baseline="0" dirty="0" smtClean="0">
          <a:solidFill>
            <a:srgbClr val="262626"/>
          </a:solidFill>
          <a:latin typeface="Arial"/>
          <a:ea typeface="ＭＳ Ｐゴシック" pitchFamily="-65" charset="-128"/>
          <a:cs typeface="Arial"/>
        </a:defRPr>
      </a:lvl2pPr>
      <a:lvl3pPr marL="717750" indent="-285750" algn="l" defTabSz="457200" rtl="0" eaLnBrk="0" fontAlgn="base" hangingPunct="0">
        <a:spcBef>
          <a:spcPts val="0"/>
        </a:spcBef>
        <a:spcAft>
          <a:spcPct val="0"/>
        </a:spcAft>
        <a:buFont typeface="Wingdings" panose="05000000000000000000" pitchFamily="2" charset="2"/>
        <a:buChar char="§"/>
        <a:defRPr lang="sv-SE" sz="1700" kern="1200" dirty="0" smtClean="0">
          <a:solidFill>
            <a:schemeClr val="tx1">
              <a:lumMod val="85000"/>
              <a:lumOff val="15000"/>
            </a:schemeClr>
          </a:solidFill>
          <a:latin typeface="Helvetica"/>
          <a:ea typeface="ＭＳ Ｐゴシック" charset="0"/>
          <a:cs typeface="Helvetica"/>
        </a:defRPr>
      </a:lvl3pPr>
      <a:lvl4pPr marL="9337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sv-SE" sz="1700" kern="1200" baseline="0" dirty="0" smtClean="0">
          <a:solidFill>
            <a:schemeClr val="tx1">
              <a:lumMod val="85000"/>
              <a:lumOff val="15000"/>
            </a:schemeClr>
          </a:solidFill>
          <a:latin typeface="Helvetica"/>
          <a:ea typeface="Helvetica" charset="0"/>
          <a:cs typeface="Helvetica"/>
        </a:defRPr>
      </a:lvl4pPr>
      <a:lvl5pPr marL="11497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lang="sv-SE" sz="1700" kern="1200" dirty="0">
          <a:solidFill>
            <a:schemeClr val="tx1">
              <a:lumMod val="85000"/>
              <a:lumOff val="15000"/>
            </a:schemeClr>
          </a:solidFill>
          <a:latin typeface="Helvetica"/>
          <a:ea typeface="Helvetica" charset="0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" pos="288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 smtClean="0"/>
              <a:t>Widening participation in Sweden from a Gender perspective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en-GB" dirty="0" smtClean="0"/>
              <a:t>Associate professor  • Caroline Berggren • dep of education and special education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76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Who Wants Widening Participation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Parents</a:t>
            </a:r>
          </a:p>
          <a:p>
            <a:r>
              <a:rPr lang="en-US" sz="2800" dirty="0" smtClean="0"/>
              <a:t>Government</a:t>
            </a:r>
          </a:p>
          <a:p>
            <a:r>
              <a:rPr lang="en-US" sz="2800" dirty="0" smtClean="0"/>
              <a:t>Higher Education</a:t>
            </a:r>
            <a:endParaRPr lang="sv-SE" sz="2800" dirty="0"/>
          </a:p>
          <a:p>
            <a:r>
              <a:rPr lang="en-US" sz="2800" dirty="0" smtClean="0"/>
              <a:t>Employers</a:t>
            </a:r>
            <a:endParaRPr lang="sv-SE" sz="280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sv-SE" dirty="0" smtClean="0"/>
              <a:t>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9266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797" y="332656"/>
            <a:ext cx="3096344" cy="6282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86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What level to target for successful WP?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/>
              <a:t>Individual</a:t>
            </a:r>
            <a:r>
              <a:rPr lang="en-GB" sz="2800" dirty="0" smtClean="0"/>
              <a:t> – men </a:t>
            </a:r>
          </a:p>
          <a:p>
            <a:r>
              <a:rPr lang="en-GB" sz="2800" b="1" dirty="0" smtClean="0"/>
              <a:t>Institutional</a:t>
            </a:r>
            <a:r>
              <a:rPr lang="en-GB" sz="2800" dirty="0" smtClean="0"/>
              <a:t> </a:t>
            </a:r>
            <a:r>
              <a:rPr lang="en-GB" sz="2800" dirty="0"/>
              <a:t>–</a:t>
            </a:r>
            <a:r>
              <a:rPr lang="en-GB" sz="2800" dirty="0" smtClean="0"/>
              <a:t> departments or institutions </a:t>
            </a:r>
            <a:r>
              <a:rPr lang="en-GB" sz="2400" dirty="0" smtClean="0"/>
              <a:t>(university – university college)</a:t>
            </a:r>
          </a:p>
          <a:p>
            <a:r>
              <a:rPr lang="en-GB" sz="2800" b="1" dirty="0" smtClean="0"/>
              <a:t>Societal</a:t>
            </a:r>
            <a:r>
              <a:rPr lang="en-GB" sz="2800" dirty="0" smtClean="0"/>
              <a:t> – the educational system, and location of higher education institutions</a:t>
            </a:r>
            <a:endParaRPr lang="en-GB" sz="280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sv-SE" dirty="0" smtClean="0"/>
              <a:t>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4414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3600" dirty="0"/>
              <a:t>Individual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A large group of working class men do not study at HE</a:t>
            </a:r>
          </a:p>
          <a:p>
            <a:pPr marL="0" indent="0">
              <a:buNone/>
            </a:pPr>
            <a:endParaRPr lang="en-GB" sz="1000" dirty="0" smtClean="0"/>
          </a:p>
          <a:p>
            <a:r>
              <a:rPr lang="en-GB" sz="2800" dirty="0" smtClean="0"/>
              <a:t>Many women study at HE, also those from less schooled family background</a:t>
            </a:r>
          </a:p>
          <a:p>
            <a:pPr marL="0" indent="0">
              <a:buNone/>
            </a:pPr>
            <a:endParaRPr lang="en-GB" sz="1000" dirty="0" smtClean="0"/>
          </a:p>
          <a:p>
            <a:r>
              <a:rPr lang="en-GB" sz="2800" dirty="0" smtClean="0"/>
              <a:t>But is this actually a free, individual choice?</a:t>
            </a:r>
            <a:endParaRPr lang="en-GB" sz="280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sv-SE" dirty="0" smtClean="0"/>
              <a:t>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6985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sidfot 3"/>
          <p:cNvSpPr>
            <a:spLocks noGrp="1"/>
          </p:cNvSpPr>
          <p:nvPr>
            <p:ph type="ftr" sz="quarter" idx="4294967295"/>
          </p:nvPr>
        </p:nvSpPr>
        <p:spPr>
          <a:xfrm>
            <a:off x="6624638" y="222250"/>
            <a:ext cx="2519362" cy="461963"/>
          </a:xfrm>
        </p:spPr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endParaRPr lang="sv-S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2" y="-123825"/>
            <a:ext cx="5667375" cy="802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3038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96752"/>
            <a:ext cx="5667375" cy="802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192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3600" dirty="0"/>
              <a:t>Institutional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2"/>
          </p:nvPr>
        </p:nvSpPr>
        <p:spPr>
          <a:xfrm>
            <a:off x="662322" y="2339035"/>
            <a:ext cx="7488237" cy="3816350"/>
          </a:xfrm>
        </p:spPr>
        <p:txBody>
          <a:bodyPr/>
          <a:lstStyle/>
          <a:p>
            <a:pPr marL="0" indent="0">
              <a:buNone/>
            </a:pPr>
            <a:r>
              <a:rPr lang="en-GB" i="1" dirty="0" smtClean="0"/>
              <a:t>Departments  </a:t>
            </a:r>
          </a:p>
          <a:p>
            <a:pPr marL="0" indent="0">
              <a:buNone/>
            </a:pPr>
            <a:r>
              <a:rPr lang="en-GB" dirty="0" smtClean="0"/>
              <a:t>Examples of unsuccessful positive discrimination</a:t>
            </a:r>
          </a:p>
          <a:p>
            <a:pPr marL="0" indent="0">
              <a:buNone/>
            </a:pPr>
            <a:r>
              <a:rPr lang="en-GB" dirty="0" smtClean="0"/>
              <a:t>Law – second generation immigrants</a:t>
            </a:r>
          </a:p>
          <a:p>
            <a:pPr marL="0" indent="0">
              <a:buNone/>
            </a:pPr>
            <a:r>
              <a:rPr lang="en-GB" dirty="0" smtClean="0"/>
              <a:t>Psychology – men, veterinary medicine – men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i="1" dirty="0" smtClean="0"/>
              <a:t>Institutions</a:t>
            </a:r>
            <a:endParaRPr lang="en-GB" i="1" dirty="0"/>
          </a:p>
          <a:p>
            <a:pPr marL="0" indent="0">
              <a:buNone/>
            </a:pPr>
            <a:r>
              <a:rPr lang="en-GB" dirty="0" smtClean="0"/>
              <a:t>Compare </a:t>
            </a:r>
            <a:r>
              <a:rPr lang="en-GB" dirty="0" err="1" smtClean="0"/>
              <a:t>Uni</a:t>
            </a:r>
            <a:r>
              <a:rPr lang="en-GB" dirty="0" smtClean="0"/>
              <a:t> of Gothenburg with Chalmers </a:t>
            </a:r>
            <a:r>
              <a:rPr lang="en-GB" dirty="0" err="1" smtClean="0"/>
              <a:t>Uni</a:t>
            </a:r>
            <a:r>
              <a:rPr lang="en-GB" dirty="0" smtClean="0"/>
              <a:t> of Technology</a:t>
            </a:r>
          </a:p>
          <a:p>
            <a:pPr marL="0" indent="0">
              <a:buNone/>
            </a:pPr>
            <a:r>
              <a:rPr lang="en-GB" dirty="0" smtClean="0"/>
              <a:t>Compare Malmö university college with Lund University</a:t>
            </a:r>
          </a:p>
          <a:p>
            <a:endParaRPr lang="sv-SE" dirty="0" smtClean="0"/>
          </a:p>
          <a:p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sv-SE" dirty="0" smtClean="0"/>
              <a:t>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6852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3600" dirty="0"/>
              <a:t>Societal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2800" dirty="0" smtClean="0"/>
              <a:t>Structure of the educational system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smtClean="0"/>
              <a:t>Admission quotas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smtClean="0"/>
              <a:t>Financial Aid and Student Fee</a:t>
            </a:r>
          </a:p>
          <a:p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sv-SE" dirty="0" smtClean="0"/>
              <a:t>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7871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Educational</a:t>
            </a:r>
            <a:r>
              <a:rPr lang="sv-SE" dirty="0" smtClean="0"/>
              <a:t> system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2"/>
          </p:nvPr>
        </p:nvSpPr>
        <p:spPr>
          <a:xfrm>
            <a:off x="684000" y="2203363"/>
            <a:ext cx="7488237" cy="3963787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2400" dirty="0" smtClean="0"/>
              <a:t>Comprehensive elementary school 1962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 smtClean="0"/>
              <a:t>Comprehensive upper secondary school 1970s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 smtClean="0"/>
              <a:t>Expansion of HE 1977 - inclusion of training schools into HE university -&gt; higher education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/>
              <a:t>Municipal adult education 1970s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Swedish </a:t>
            </a:r>
            <a:r>
              <a:rPr lang="en-US" sz="2400" dirty="0"/>
              <a:t>Scholastic Aptitude Test, </a:t>
            </a:r>
            <a:r>
              <a:rPr lang="en-US" sz="2400" dirty="0" err="1"/>
              <a:t>SweSAT</a:t>
            </a:r>
            <a:r>
              <a:rPr lang="en-US" sz="2400" dirty="0"/>
              <a:t> </a:t>
            </a:r>
            <a:r>
              <a:rPr lang="en-US" sz="2400" dirty="0" smtClean="0"/>
              <a:t>1977</a:t>
            </a:r>
            <a:endParaRPr lang="en-GB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/>
              <a:t>Free </a:t>
            </a:r>
            <a:r>
              <a:rPr lang="en-GB" sz="2400" dirty="0" smtClean="0"/>
              <a:t>pre-school </a:t>
            </a:r>
            <a:r>
              <a:rPr lang="en-GB" sz="2400" dirty="0"/>
              <a:t>for six year olds </a:t>
            </a:r>
            <a:r>
              <a:rPr lang="en-GB" sz="2400" dirty="0" smtClean="0"/>
              <a:t>1975 </a:t>
            </a:r>
          </a:p>
          <a:p>
            <a:pPr marL="0" indent="0">
              <a:buNone/>
            </a:pPr>
            <a:r>
              <a:rPr lang="en-GB" sz="2400" dirty="0"/>
              <a:t> </a:t>
            </a:r>
            <a:r>
              <a:rPr lang="en-GB" sz="2400" dirty="0" smtClean="0"/>
              <a:t>  (not included in educational system yet)</a:t>
            </a: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sv-SE" sz="2400" dirty="0"/>
              <a:t> </a:t>
            </a:r>
          </a:p>
          <a:p>
            <a:endParaRPr lang="sv-SE" sz="2400" dirty="0"/>
          </a:p>
          <a:p>
            <a:endParaRPr lang="sv-SE" sz="2400" dirty="0"/>
          </a:p>
          <a:p>
            <a:endParaRPr lang="sv-SE" sz="240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sv-SE" dirty="0" smtClean="0"/>
              <a:t>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8121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797" y="332656"/>
            <a:ext cx="3096344" cy="6282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136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Educational</a:t>
            </a:r>
            <a:r>
              <a:rPr lang="sv-SE" dirty="0" smtClean="0"/>
              <a:t> system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2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2800" dirty="0" smtClean="0"/>
              <a:t>Upper secondary school 1994 – all eligible to HE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Swedish </a:t>
            </a:r>
            <a:r>
              <a:rPr lang="en-US" sz="2800" dirty="0"/>
              <a:t>Scholastic Aptitude Test, </a:t>
            </a:r>
            <a:r>
              <a:rPr lang="en-US" sz="2800" dirty="0" err="1"/>
              <a:t>SweSAT</a:t>
            </a:r>
            <a:r>
              <a:rPr lang="en-US" sz="2800" dirty="0"/>
              <a:t> </a:t>
            </a:r>
            <a:r>
              <a:rPr lang="en-US" sz="2800" dirty="0" smtClean="0"/>
              <a:t>1991 – all could take the test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smtClean="0"/>
              <a:t>Affordable/free </a:t>
            </a:r>
            <a:r>
              <a:rPr lang="en-GB" sz="2800" dirty="0"/>
              <a:t>pre-school  for </a:t>
            </a:r>
            <a:r>
              <a:rPr lang="en-GB" sz="2800" dirty="0" smtClean="0"/>
              <a:t>all children 1991 (1½  - 7 years)</a:t>
            </a:r>
            <a:endParaRPr lang="en-GB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Curricula for pre-school 1998 - included in the educational system</a:t>
            </a: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sv-SE" dirty="0"/>
              <a:t> 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sv-SE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  </a:t>
            </a:r>
            <a:endParaRPr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37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59683" y="1436872"/>
            <a:ext cx="7920000" cy="792163"/>
          </a:xfrm>
        </p:spPr>
        <p:txBody>
          <a:bodyPr/>
          <a:lstStyle/>
          <a:p>
            <a:pPr algn="ctr"/>
            <a:r>
              <a:rPr lang="en-GB" dirty="0" smtClean="0"/>
              <a:t>Educational</a:t>
            </a:r>
            <a:r>
              <a:rPr lang="sv-SE" dirty="0" smtClean="0"/>
              <a:t> system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2"/>
          </p:nvPr>
        </p:nvSpPr>
        <p:spPr/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2800" dirty="0" smtClean="0"/>
              <a:t>Upper secondary school – vocational students not longer eligible for HE- 2011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smtClean="0"/>
              <a:t>Choice of subjects in grade 6 - 2011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Swedish </a:t>
            </a:r>
            <a:r>
              <a:rPr lang="en-US" sz="2800" dirty="0"/>
              <a:t>Scholastic Aptitude Test, </a:t>
            </a:r>
            <a:r>
              <a:rPr lang="en-US" sz="2800" dirty="0" err="1"/>
              <a:t>SweSAT</a:t>
            </a:r>
            <a:r>
              <a:rPr lang="en-US" sz="2800" dirty="0"/>
              <a:t>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  more study places allocated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Pre-school only 15 hours/week if parents unemployed or on parental leave</a:t>
            </a:r>
            <a:endParaRPr lang="en-GB" sz="2800" dirty="0" smtClean="0"/>
          </a:p>
          <a:p>
            <a:pPr marL="0" indent="0">
              <a:buNone/>
            </a:pPr>
            <a:r>
              <a:rPr lang="sv-SE" dirty="0"/>
              <a:t> 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sv-SE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endParaRPr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96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Solution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Merge men’s </a:t>
            </a:r>
            <a:r>
              <a:rPr lang="en-GB" sz="2400" smtClean="0"/>
              <a:t>traditional programmes </a:t>
            </a:r>
            <a:r>
              <a:rPr lang="en-GB" sz="2400" dirty="0" smtClean="0"/>
              <a:t>and education into higher education!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sv-SE" dirty="0" smtClean="0"/>
              <a:t> 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7206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My </a:t>
            </a:r>
            <a:r>
              <a:rPr lang="en-GB" dirty="0" smtClean="0"/>
              <a:t>Dreamworld</a:t>
            </a:r>
            <a:r>
              <a:rPr lang="sv-SE" dirty="0" smtClean="0"/>
              <a:t> for WP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 smtClean="0"/>
              <a:t>Expand pre-school, free for all children, all ages irrespectively of parents unemployment or maturity leave</a:t>
            </a:r>
          </a:p>
          <a:p>
            <a:pPr marL="0" indent="0">
              <a:buNone/>
            </a:pPr>
            <a:r>
              <a:rPr lang="en-GB" sz="2800" dirty="0" smtClean="0"/>
              <a:t>Increase prestige of pre-school teachers, by increasing their salary (a lot!) and by decreasing number of children in each group </a:t>
            </a:r>
            <a:endParaRPr lang="en-GB" sz="280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sv-SE" dirty="0" smtClean="0"/>
              <a:t> 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0722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501939_gu_pptmall_4-3_1.0_20141030_tom_eng">
  <a:themeElements>
    <a:clrScheme name="GU">
      <a:dk1>
        <a:sysClr val="windowText" lastClr="000000"/>
      </a:dk1>
      <a:lt1>
        <a:sysClr val="window" lastClr="FFFFFF"/>
      </a:lt1>
      <a:dk2>
        <a:srgbClr val="004B89"/>
      </a:dk2>
      <a:lt2>
        <a:srgbClr val="EEECE1"/>
      </a:lt2>
      <a:accent1>
        <a:srgbClr val="004B89"/>
      </a:accent1>
      <a:accent2>
        <a:srgbClr val="7A99AC"/>
      </a:accent2>
      <a:accent3>
        <a:srgbClr val="9B2743"/>
      </a:accent3>
      <a:accent4>
        <a:srgbClr val="FE5000"/>
      </a:accent4>
      <a:accent5>
        <a:srgbClr val="53682B"/>
      </a:accent5>
      <a:accent6>
        <a:srgbClr val="79CAB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U_PPTMall_0.99.3_20140519_tom.potx" id="{916121DA-02E4-4DA6-BB59-76E87B5DA0AF}" vid="{7D79DFB5-7355-4B5A-A669-FCFDF40C5B5D}"/>
    </a:ext>
  </a:extLst>
</a:theme>
</file>

<file path=ppt/theme/theme2.xml><?xml version="1.0" encoding="utf-8"?>
<a:theme xmlns:a="http://schemas.openxmlformats.org/drawingml/2006/main" name="Start- &amp; End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U_PPTMall_0.99.3_20140519_tom.potx" id="{916121DA-02E4-4DA6-BB59-76E87B5DA0AF}" vid="{572C90EF-AB23-4574-9EB5-1D610E623B0C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1501939_gu_pptmall_4-3_1.0_20141030_tom_eng</Template>
  <TotalTime>811</TotalTime>
  <Words>360</Words>
  <Application>Microsoft Office PowerPoint</Application>
  <PresentationFormat>On-screen Show (4:3)</PresentationFormat>
  <Paragraphs>73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ＭＳ Ｐゴシック</vt:lpstr>
      <vt:lpstr>Arial</vt:lpstr>
      <vt:lpstr>Arial Bold</vt:lpstr>
      <vt:lpstr>Arial Narrow</vt:lpstr>
      <vt:lpstr>Calibri</vt:lpstr>
      <vt:lpstr>Helvetica</vt:lpstr>
      <vt:lpstr>Wingdings</vt:lpstr>
      <vt:lpstr>1501939_gu_pptmall_4-3_1.0_20141030_tom_eng</vt:lpstr>
      <vt:lpstr>Start- &amp; End Slide</vt:lpstr>
      <vt:lpstr>Widening participation in Sweden from a Gender perspective</vt:lpstr>
      <vt:lpstr>Who Wants Widening Participation?</vt:lpstr>
      <vt:lpstr>PowerPoint Presentation</vt:lpstr>
      <vt:lpstr>What level to target for successful WP?</vt:lpstr>
      <vt:lpstr>Individual</vt:lpstr>
      <vt:lpstr>PowerPoint Presentation</vt:lpstr>
      <vt:lpstr>PowerPoint Presentation</vt:lpstr>
      <vt:lpstr>Institutional</vt:lpstr>
      <vt:lpstr>Societal</vt:lpstr>
      <vt:lpstr>Educational system</vt:lpstr>
      <vt:lpstr>PowerPoint Presentation</vt:lpstr>
      <vt:lpstr>Educational system</vt:lpstr>
      <vt:lpstr>Educational system</vt:lpstr>
      <vt:lpstr>Solution</vt:lpstr>
      <vt:lpstr>My Dreamworld for WP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Caroline</dc:creator>
  <cp:lastModifiedBy>Heather Stanley</cp:lastModifiedBy>
  <cp:revision>42</cp:revision>
  <cp:lastPrinted>2014-10-10T12:54:55Z</cp:lastPrinted>
  <dcterms:created xsi:type="dcterms:W3CDTF">2016-01-29T09:54:35Z</dcterms:created>
  <dcterms:modified xsi:type="dcterms:W3CDTF">2016-02-10T12:43:10Z</dcterms:modified>
</cp:coreProperties>
</file>