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665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32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419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499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519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2274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375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55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6583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82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E69F3-64F9-4D4F-A8C5-8D58C32A58BD}" type="datetimeFigureOut">
              <a:rPr lang="hu-HU" smtClean="0"/>
              <a:t>2018.01.24.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5F39E-01A2-4D32-8655-DCA25A849C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694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mate.dezso@tk.mta.hu" TargetMode="External"/><Relationship Id="rId2" Type="http://schemas.openxmlformats.org/officeDocument/2006/relationships/hyperlink" Target="mailto:mate.dezso1984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Sparks of Romani LGBTQ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>
            <a:normAutofit lnSpcReduction="10000"/>
          </a:bodyPr>
          <a:lstStyle/>
          <a:p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Dezso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Researcher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Roma,  and  </a:t>
            </a: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Gypsy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/Roma/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Travellers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LGBTQ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Sussex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(CH E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R)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392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Prague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- 2015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recognise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LGBTIQ Roma, Gypsy, Sinti and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Travellers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across Europe face multiple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marginalisation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discrimination at the intersection of ethnicity, gender, sexual orientation and/or gender identity, an issue that has not been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recognised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and/or addressed yet by the international human/Roma/LGBTIQ rights community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 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67467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                 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16911</a:t>
            </a:r>
            <a:r>
              <a:rPr lang="hu-HU" dirty="0" smtClean="0"/>
              <a:t>	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(Anikó Kenéz - </a:t>
            </a: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89205"/>
            <a:ext cx="7269869" cy="5217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9668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ercentages</a:t>
            </a:r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260848"/>
              </p:ext>
            </p:extLst>
          </p:nvPr>
        </p:nvGraphicFramePr>
        <p:xfrm>
          <a:off x="827584" y="1916831"/>
          <a:ext cx="7776864" cy="4248472"/>
        </p:xfrm>
        <a:graphic>
          <a:graphicData uri="http://schemas.openxmlformats.org/drawingml/2006/table">
            <a:tbl>
              <a:tblPr firstRow="1" firstCol="1" bandRow="1"/>
              <a:tblGrid>
                <a:gridCol w="482160"/>
                <a:gridCol w="7294704"/>
              </a:tblGrid>
              <a:tr h="1062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64.2% would not agree in Hungary the relationship with Transgender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51% would not agree in Europe the relationship with Transgender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2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hu-H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58 % would not agree in Hungary the relationship with Roma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44.1% would not agree in Europe the relationship with Roma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2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hu-H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58% would not agree in Hungary the relationship with LGBQI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39.9% would not agree in Europe the relationship with LGBQI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2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49.5% would not agree in Hungary the relationship with Muslim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39.6% would not agree in Europe the relationship Muslim person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829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trick is in the survey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91.6 % does not know a transgender person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83 % does not know a Roma person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48.7 % of Europeans – heterosexual based on their own statement – knows a gay/lesbian/bisexual person,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71 % knows people with a different religion than their own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endParaRPr lang="en-US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8116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 smtClean="0"/>
          </a:p>
          <a:p>
            <a:pPr marL="0" indent="0" algn="ctr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you have any questions please find my contacts</a:t>
            </a:r>
            <a:endParaRPr lang="hu-H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u-H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Dezso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ate.dezso1984@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gmail.com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mate.dezso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tk.mta.hu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46910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229</Words>
  <Application>Microsoft Office PowerPoint</Application>
  <PresentationFormat>Diavetítés a képernyőre (4:3 oldalarány)</PresentationFormat>
  <Paragraphs>36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Office-téma</vt:lpstr>
      <vt:lpstr>The First Sparks of Romani LGBTQ </vt:lpstr>
      <vt:lpstr>Prague Declaration- 2015  </vt:lpstr>
      <vt:lpstr>                  N= 16911 (Anikó Kenéz - data analysis)   </vt:lpstr>
      <vt:lpstr>Percentages</vt:lpstr>
      <vt:lpstr> The trick is in the survey </vt:lpstr>
      <vt:lpstr> Thank you very much!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Máté Dezső</dc:creator>
  <cp:lastModifiedBy>Máté Dezső</cp:lastModifiedBy>
  <cp:revision>3</cp:revision>
  <dcterms:created xsi:type="dcterms:W3CDTF">2018-01-24T10:18:08Z</dcterms:created>
  <dcterms:modified xsi:type="dcterms:W3CDTF">2018-01-24T10:43:46Z</dcterms:modified>
</cp:coreProperties>
</file>