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2" r:id="rId1"/>
  </p:sldMasterIdLst>
  <p:sldIdLst>
    <p:sldId id="256" r:id="rId2"/>
    <p:sldId id="271" r:id="rId3"/>
    <p:sldId id="263" r:id="rId4"/>
    <p:sldId id="264" r:id="rId5"/>
    <p:sldId id="261" r:id="rId6"/>
    <p:sldId id="272" r:id="rId7"/>
    <p:sldId id="273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722"/>
    <a:srgbClr val="F03F2B"/>
    <a:srgbClr val="344529"/>
    <a:srgbClr val="2B3922"/>
    <a:srgbClr val="FCF7F1"/>
    <a:srgbClr val="B8D233"/>
    <a:srgbClr val="5CC6D6"/>
    <a:srgbClr val="F8D22F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D24CE-3CFB-4C67-A24A-3F49D7F72592}" type="doc">
      <dgm:prSet loTypeId="urn:microsoft.com/office/officeart/2008/layout/AlternatingHexagons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4F47D62-3283-4955-8C78-7AC1D5F85D96}">
      <dgm:prSet phldrT="[Text]" custT="1"/>
      <dgm:spPr/>
      <dgm:t>
        <a:bodyPr/>
        <a:lstStyle/>
        <a:p>
          <a:r>
            <a:rPr lang="en-GB" sz="1000" dirty="0"/>
            <a:t>Risk</a:t>
          </a:r>
        </a:p>
      </dgm:t>
    </dgm:pt>
    <dgm:pt modelId="{B772FF43-C666-4DDE-80F1-3208C687F4C5}" type="parTrans" cxnId="{54459C85-770D-4540-A0D4-D7871153D018}">
      <dgm:prSet/>
      <dgm:spPr/>
      <dgm:t>
        <a:bodyPr/>
        <a:lstStyle/>
        <a:p>
          <a:endParaRPr lang="en-GB"/>
        </a:p>
      </dgm:t>
    </dgm:pt>
    <dgm:pt modelId="{7C9E51AD-3093-4268-9A10-4495A80B22E3}" type="sibTrans" cxnId="{54459C85-770D-4540-A0D4-D7871153D018}">
      <dgm:prSet custT="1"/>
      <dgm:spPr/>
      <dgm:t>
        <a:bodyPr/>
        <a:lstStyle/>
        <a:p>
          <a:r>
            <a:rPr lang="en-GB" sz="1000" dirty="0"/>
            <a:t>Agency</a:t>
          </a:r>
        </a:p>
      </dgm:t>
    </dgm:pt>
    <dgm:pt modelId="{BEC67F97-514A-4423-97E0-B19DFCEFDF89}">
      <dgm:prSet phldrT="[Text]" custT="1"/>
      <dgm:spPr/>
      <dgm:t>
        <a:bodyPr/>
        <a:lstStyle/>
        <a:p>
          <a:r>
            <a:rPr lang="en-GB" sz="1000" dirty="0"/>
            <a:t>Surveillance &amp; control</a:t>
          </a:r>
        </a:p>
      </dgm:t>
    </dgm:pt>
    <dgm:pt modelId="{3D4C78B4-9E35-46C1-9F35-C647CEDC2E1D}" type="parTrans" cxnId="{63324359-47DB-47F0-AF55-303B0C6E1516}">
      <dgm:prSet/>
      <dgm:spPr/>
      <dgm:t>
        <a:bodyPr/>
        <a:lstStyle/>
        <a:p>
          <a:endParaRPr lang="en-GB"/>
        </a:p>
      </dgm:t>
    </dgm:pt>
    <dgm:pt modelId="{30304F78-0DD0-4765-8128-3F94D1462912}" type="sibTrans" cxnId="{63324359-47DB-47F0-AF55-303B0C6E1516}">
      <dgm:prSet/>
      <dgm:spPr>
        <a:noFill/>
      </dgm:spPr>
      <dgm:t>
        <a:bodyPr/>
        <a:lstStyle/>
        <a:p>
          <a:endParaRPr lang="en-GB"/>
        </a:p>
      </dgm:t>
    </dgm:pt>
    <dgm:pt modelId="{93EDE6BD-D900-40FE-B0F3-1EE80F43BF61}">
      <dgm:prSet phldrT="[Text]" custT="1"/>
      <dgm:spPr/>
      <dgm:t>
        <a:bodyPr/>
        <a:lstStyle/>
        <a:p>
          <a:r>
            <a:rPr lang="en-GB" sz="1000" dirty="0"/>
            <a:t>Identity </a:t>
          </a:r>
        </a:p>
      </dgm:t>
    </dgm:pt>
    <dgm:pt modelId="{EB480E98-29E8-45EF-9782-E3EB5B9185D9}" type="parTrans" cxnId="{57569F2D-AB57-44D3-B5C4-13CB9F2166DA}">
      <dgm:prSet/>
      <dgm:spPr/>
      <dgm:t>
        <a:bodyPr/>
        <a:lstStyle/>
        <a:p>
          <a:endParaRPr lang="en-GB"/>
        </a:p>
      </dgm:t>
    </dgm:pt>
    <dgm:pt modelId="{AF403833-7774-408C-A5EE-475C5B5BFC87}" type="sibTrans" cxnId="{57569F2D-AB57-44D3-B5C4-13CB9F2166DA}">
      <dgm:prSet custT="1"/>
      <dgm:spPr/>
      <dgm:t>
        <a:bodyPr/>
        <a:lstStyle/>
        <a:p>
          <a:r>
            <a:rPr lang="en-GB" sz="1000" dirty="0"/>
            <a:t>Fear</a:t>
          </a:r>
        </a:p>
      </dgm:t>
    </dgm:pt>
    <dgm:pt modelId="{81666357-049E-49F8-8BE9-6BADC4CCC45E}" type="pres">
      <dgm:prSet presAssocID="{1ADD24CE-3CFB-4C67-A24A-3F49D7F7259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4AD42C5-EC7F-4CFE-BB6B-DADD4D7210AA}" type="pres">
      <dgm:prSet presAssocID="{BEC67F97-514A-4423-97E0-B19DFCEFDF89}" presName="composite" presStyleCnt="0"/>
      <dgm:spPr/>
    </dgm:pt>
    <dgm:pt modelId="{6B0CD097-DE57-44CF-BE71-CA86486E3B1F}" type="pres">
      <dgm:prSet presAssocID="{BEC67F97-514A-4423-97E0-B19DFCEFDF89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F38C3F-FFBF-48A4-98FA-7970BC0437B3}" type="pres">
      <dgm:prSet presAssocID="{BEC67F97-514A-4423-97E0-B19DFCEFDF8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94BE5D8-DA50-4C4F-B49E-41B3BAB54332}" type="pres">
      <dgm:prSet presAssocID="{BEC67F97-514A-4423-97E0-B19DFCEFDF89}" presName="BalanceSpacing" presStyleCnt="0"/>
      <dgm:spPr/>
    </dgm:pt>
    <dgm:pt modelId="{5AA04527-3C78-477A-830E-347AC8BBC9DE}" type="pres">
      <dgm:prSet presAssocID="{BEC67F97-514A-4423-97E0-B19DFCEFDF89}" presName="BalanceSpacing1" presStyleCnt="0"/>
      <dgm:spPr/>
    </dgm:pt>
    <dgm:pt modelId="{DFDF60E8-6EEB-4710-966F-0A89B02F0008}" type="pres">
      <dgm:prSet presAssocID="{30304F78-0DD0-4765-8128-3F94D1462912}" presName="Accent1Text" presStyleLbl="node1" presStyleIdx="1" presStyleCnt="6"/>
      <dgm:spPr/>
      <dgm:t>
        <a:bodyPr/>
        <a:lstStyle/>
        <a:p>
          <a:endParaRPr lang="en-US"/>
        </a:p>
      </dgm:t>
    </dgm:pt>
    <dgm:pt modelId="{A99C4E40-4ABA-4BA8-8262-3CAD9EFBAAAD}" type="pres">
      <dgm:prSet presAssocID="{30304F78-0DD0-4765-8128-3F94D1462912}" presName="spaceBetweenRectangles" presStyleCnt="0"/>
      <dgm:spPr/>
    </dgm:pt>
    <dgm:pt modelId="{4E80240A-93B5-4462-8FF4-386AD698C827}" type="pres">
      <dgm:prSet presAssocID="{74F47D62-3283-4955-8C78-7AC1D5F85D96}" presName="composite" presStyleCnt="0"/>
      <dgm:spPr/>
    </dgm:pt>
    <dgm:pt modelId="{21C1850F-F081-4BB3-938F-65DD3552D9CE}" type="pres">
      <dgm:prSet presAssocID="{74F47D62-3283-4955-8C78-7AC1D5F85D9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CFD556-C6BB-4ECA-88DF-9CB875AFBEA0}" type="pres">
      <dgm:prSet presAssocID="{74F47D62-3283-4955-8C78-7AC1D5F85D9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B2CEF060-0EC1-46D6-9D6A-C96894F196AC}" type="pres">
      <dgm:prSet presAssocID="{74F47D62-3283-4955-8C78-7AC1D5F85D96}" presName="BalanceSpacing" presStyleCnt="0"/>
      <dgm:spPr/>
    </dgm:pt>
    <dgm:pt modelId="{04B5C7A5-E874-4BCD-94F6-124C33CBC4A7}" type="pres">
      <dgm:prSet presAssocID="{74F47D62-3283-4955-8C78-7AC1D5F85D96}" presName="BalanceSpacing1" presStyleCnt="0"/>
      <dgm:spPr/>
    </dgm:pt>
    <dgm:pt modelId="{1BD5D0EA-7E5B-4A3C-B3A1-F652490F1AD0}" type="pres">
      <dgm:prSet presAssocID="{7C9E51AD-3093-4268-9A10-4495A80B22E3}" presName="Accent1Text" presStyleLbl="node1" presStyleIdx="3" presStyleCnt="6"/>
      <dgm:spPr/>
      <dgm:t>
        <a:bodyPr/>
        <a:lstStyle/>
        <a:p>
          <a:endParaRPr lang="en-US"/>
        </a:p>
      </dgm:t>
    </dgm:pt>
    <dgm:pt modelId="{3B934E5B-0E71-43A2-8E01-170D563C8D06}" type="pres">
      <dgm:prSet presAssocID="{7C9E51AD-3093-4268-9A10-4495A80B22E3}" presName="spaceBetweenRectangles" presStyleCnt="0"/>
      <dgm:spPr/>
    </dgm:pt>
    <dgm:pt modelId="{8AD26295-6A9F-482C-87BA-AECA6BB1B986}" type="pres">
      <dgm:prSet presAssocID="{93EDE6BD-D900-40FE-B0F3-1EE80F43BF61}" presName="composite" presStyleCnt="0"/>
      <dgm:spPr/>
    </dgm:pt>
    <dgm:pt modelId="{4C531A18-25FE-49D6-A60B-023A4EFFF431}" type="pres">
      <dgm:prSet presAssocID="{93EDE6BD-D900-40FE-B0F3-1EE80F43BF6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5AE79-595F-4C2C-A813-36B5DBC0F86F}" type="pres">
      <dgm:prSet presAssocID="{93EDE6BD-D900-40FE-B0F3-1EE80F43BF6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E71B6CE-348B-4111-84A9-AF9AC0B456A0}" type="pres">
      <dgm:prSet presAssocID="{93EDE6BD-D900-40FE-B0F3-1EE80F43BF61}" presName="BalanceSpacing" presStyleCnt="0"/>
      <dgm:spPr/>
    </dgm:pt>
    <dgm:pt modelId="{1E996532-A2A1-4C04-940D-071D5C662940}" type="pres">
      <dgm:prSet presAssocID="{93EDE6BD-D900-40FE-B0F3-1EE80F43BF61}" presName="BalanceSpacing1" presStyleCnt="0"/>
      <dgm:spPr/>
    </dgm:pt>
    <dgm:pt modelId="{102AEA8C-3814-4DD0-BAF5-8B33810163CB}" type="pres">
      <dgm:prSet presAssocID="{AF403833-7774-408C-A5EE-475C5B5BFC87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BDADB71A-2761-4DCE-80B0-D34383086452}" type="presOf" srcId="{AF403833-7774-408C-A5EE-475C5B5BFC87}" destId="{102AEA8C-3814-4DD0-BAF5-8B33810163CB}" srcOrd="0" destOrd="0" presId="urn:microsoft.com/office/officeart/2008/layout/AlternatingHexagons"/>
    <dgm:cxn modelId="{F3C7FC44-5AB3-4E8C-A066-4ECADA18806B}" type="presOf" srcId="{93EDE6BD-D900-40FE-B0F3-1EE80F43BF61}" destId="{4C531A18-25FE-49D6-A60B-023A4EFFF431}" srcOrd="0" destOrd="0" presId="urn:microsoft.com/office/officeart/2008/layout/AlternatingHexagons"/>
    <dgm:cxn modelId="{63324359-47DB-47F0-AF55-303B0C6E1516}" srcId="{1ADD24CE-3CFB-4C67-A24A-3F49D7F72592}" destId="{BEC67F97-514A-4423-97E0-B19DFCEFDF89}" srcOrd="0" destOrd="0" parTransId="{3D4C78B4-9E35-46C1-9F35-C647CEDC2E1D}" sibTransId="{30304F78-0DD0-4765-8128-3F94D1462912}"/>
    <dgm:cxn modelId="{AB7FD206-4779-4B09-BD1E-822B1B15BAF6}" type="presOf" srcId="{BEC67F97-514A-4423-97E0-B19DFCEFDF89}" destId="{6B0CD097-DE57-44CF-BE71-CA86486E3B1F}" srcOrd="0" destOrd="0" presId="urn:microsoft.com/office/officeart/2008/layout/AlternatingHexagons"/>
    <dgm:cxn modelId="{4404299A-D7B9-4BC7-B472-22CFF7F565E2}" type="presOf" srcId="{7C9E51AD-3093-4268-9A10-4495A80B22E3}" destId="{1BD5D0EA-7E5B-4A3C-B3A1-F652490F1AD0}" srcOrd="0" destOrd="0" presId="urn:microsoft.com/office/officeart/2008/layout/AlternatingHexagons"/>
    <dgm:cxn modelId="{57569F2D-AB57-44D3-B5C4-13CB9F2166DA}" srcId="{1ADD24CE-3CFB-4C67-A24A-3F49D7F72592}" destId="{93EDE6BD-D900-40FE-B0F3-1EE80F43BF61}" srcOrd="2" destOrd="0" parTransId="{EB480E98-29E8-45EF-9782-E3EB5B9185D9}" sibTransId="{AF403833-7774-408C-A5EE-475C5B5BFC87}"/>
    <dgm:cxn modelId="{FEA72A36-271B-4CC8-84C7-29F52E6C604E}" type="presOf" srcId="{1ADD24CE-3CFB-4C67-A24A-3F49D7F72592}" destId="{81666357-049E-49F8-8BE9-6BADC4CCC45E}" srcOrd="0" destOrd="0" presId="urn:microsoft.com/office/officeart/2008/layout/AlternatingHexagons"/>
    <dgm:cxn modelId="{AF5DE6B5-DBA1-466E-B23D-E1EADC3182CE}" type="presOf" srcId="{30304F78-0DD0-4765-8128-3F94D1462912}" destId="{DFDF60E8-6EEB-4710-966F-0A89B02F0008}" srcOrd="0" destOrd="0" presId="urn:microsoft.com/office/officeart/2008/layout/AlternatingHexagons"/>
    <dgm:cxn modelId="{54459C85-770D-4540-A0D4-D7871153D018}" srcId="{1ADD24CE-3CFB-4C67-A24A-3F49D7F72592}" destId="{74F47D62-3283-4955-8C78-7AC1D5F85D96}" srcOrd="1" destOrd="0" parTransId="{B772FF43-C666-4DDE-80F1-3208C687F4C5}" sibTransId="{7C9E51AD-3093-4268-9A10-4495A80B22E3}"/>
    <dgm:cxn modelId="{92C76AE5-340F-4A0E-827C-56FDD3E92492}" type="presOf" srcId="{74F47D62-3283-4955-8C78-7AC1D5F85D96}" destId="{21C1850F-F081-4BB3-938F-65DD3552D9CE}" srcOrd="0" destOrd="0" presId="urn:microsoft.com/office/officeart/2008/layout/AlternatingHexagons"/>
    <dgm:cxn modelId="{26A4183B-9BA5-40E4-B11F-141B5C6E214E}" type="presParOf" srcId="{81666357-049E-49F8-8BE9-6BADC4CCC45E}" destId="{A4AD42C5-EC7F-4CFE-BB6B-DADD4D7210AA}" srcOrd="0" destOrd="0" presId="urn:microsoft.com/office/officeart/2008/layout/AlternatingHexagons"/>
    <dgm:cxn modelId="{8CAB4619-7847-43F4-9807-4934F352AAE5}" type="presParOf" srcId="{A4AD42C5-EC7F-4CFE-BB6B-DADD4D7210AA}" destId="{6B0CD097-DE57-44CF-BE71-CA86486E3B1F}" srcOrd="0" destOrd="0" presId="urn:microsoft.com/office/officeart/2008/layout/AlternatingHexagons"/>
    <dgm:cxn modelId="{72EC58DB-8E97-4511-B6BF-DE7AFA364161}" type="presParOf" srcId="{A4AD42C5-EC7F-4CFE-BB6B-DADD4D7210AA}" destId="{E7F38C3F-FFBF-48A4-98FA-7970BC0437B3}" srcOrd="1" destOrd="0" presId="urn:microsoft.com/office/officeart/2008/layout/AlternatingHexagons"/>
    <dgm:cxn modelId="{B3DBD1EF-E256-479F-ABC2-E7117B51224E}" type="presParOf" srcId="{A4AD42C5-EC7F-4CFE-BB6B-DADD4D7210AA}" destId="{594BE5D8-DA50-4C4F-B49E-41B3BAB54332}" srcOrd="2" destOrd="0" presId="urn:microsoft.com/office/officeart/2008/layout/AlternatingHexagons"/>
    <dgm:cxn modelId="{34173D30-2C3F-4BA4-B4E7-32BE4FCB49B5}" type="presParOf" srcId="{A4AD42C5-EC7F-4CFE-BB6B-DADD4D7210AA}" destId="{5AA04527-3C78-477A-830E-347AC8BBC9DE}" srcOrd="3" destOrd="0" presId="urn:microsoft.com/office/officeart/2008/layout/AlternatingHexagons"/>
    <dgm:cxn modelId="{900B975F-04AD-469A-9D9A-63F609120496}" type="presParOf" srcId="{A4AD42C5-EC7F-4CFE-BB6B-DADD4D7210AA}" destId="{DFDF60E8-6EEB-4710-966F-0A89B02F0008}" srcOrd="4" destOrd="0" presId="urn:microsoft.com/office/officeart/2008/layout/AlternatingHexagons"/>
    <dgm:cxn modelId="{65585ED8-F0EF-4DA7-B1FA-8E7D0E0310AD}" type="presParOf" srcId="{81666357-049E-49F8-8BE9-6BADC4CCC45E}" destId="{A99C4E40-4ABA-4BA8-8262-3CAD9EFBAAAD}" srcOrd="1" destOrd="0" presId="urn:microsoft.com/office/officeart/2008/layout/AlternatingHexagons"/>
    <dgm:cxn modelId="{55BF7AB2-D19A-4103-9DB9-6AB8BFE224CF}" type="presParOf" srcId="{81666357-049E-49F8-8BE9-6BADC4CCC45E}" destId="{4E80240A-93B5-4462-8FF4-386AD698C827}" srcOrd="2" destOrd="0" presId="urn:microsoft.com/office/officeart/2008/layout/AlternatingHexagons"/>
    <dgm:cxn modelId="{D4979398-25D9-4207-B5C5-1AB225E0BB7C}" type="presParOf" srcId="{4E80240A-93B5-4462-8FF4-386AD698C827}" destId="{21C1850F-F081-4BB3-938F-65DD3552D9CE}" srcOrd="0" destOrd="0" presId="urn:microsoft.com/office/officeart/2008/layout/AlternatingHexagons"/>
    <dgm:cxn modelId="{7A00DA19-FC1D-4F35-901D-5DAB4BAD2323}" type="presParOf" srcId="{4E80240A-93B5-4462-8FF4-386AD698C827}" destId="{3ACFD556-C6BB-4ECA-88DF-9CB875AFBEA0}" srcOrd="1" destOrd="0" presId="urn:microsoft.com/office/officeart/2008/layout/AlternatingHexagons"/>
    <dgm:cxn modelId="{4AA77269-AE47-45D7-8B68-87C3AD032B83}" type="presParOf" srcId="{4E80240A-93B5-4462-8FF4-386AD698C827}" destId="{B2CEF060-0EC1-46D6-9D6A-C96894F196AC}" srcOrd="2" destOrd="0" presId="urn:microsoft.com/office/officeart/2008/layout/AlternatingHexagons"/>
    <dgm:cxn modelId="{D99FF99F-513E-48C2-8DE0-6724284E5BCD}" type="presParOf" srcId="{4E80240A-93B5-4462-8FF4-386AD698C827}" destId="{04B5C7A5-E874-4BCD-94F6-124C33CBC4A7}" srcOrd="3" destOrd="0" presId="urn:microsoft.com/office/officeart/2008/layout/AlternatingHexagons"/>
    <dgm:cxn modelId="{62909EE8-D1EF-43EE-B8A3-5FE970594079}" type="presParOf" srcId="{4E80240A-93B5-4462-8FF4-386AD698C827}" destId="{1BD5D0EA-7E5B-4A3C-B3A1-F652490F1AD0}" srcOrd="4" destOrd="0" presId="urn:microsoft.com/office/officeart/2008/layout/AlternatingHexagons"/>
    <dgm:cxn modelId="{3A1EA32C-C56B-423A-A4C8-80E99FB49D47}" type="presParOf" srcId="{81666357-049E-49F8-8BE9-6BADC4CCC45E}" destId="{3B934E5B-0E71-43A2-8E01-170D563C8D06}" srcOrd="3" destOrd="0" presId="urn:microsoft.com/office/officeart/2008/layout/AlternatingHexagons"/>
    <dgm:cxn modelId="{896CEC60-4A79-4E61-BECC-C033B85CAC16}" type="presParOf" srcId="{81666357-049E-49F8-8BE9-6BADC4CCC45E}" destId="{8AD26295-6A9F-482C-87BA-AECA6BB1B986}" srcOrd="4" destOrd="0" presId="urn:microsoft.com/office/officeart/2008/layout/AlternatingHexagons"/>
    <dgm:cxn modelId="{B2DBE293-7CB1-44E4-BF33-99FD60933F17}" type="presParOf" srcId="{8AD26295-6A9F-482C-87BA-AECA6BB1B986}" destId="{4C531A18-25FE-49D6-A60B-023A4EFFF431}" srcOrd="0" destOrd="0" presId="urn:microsoft.com/office/officeart/2008/layout/AlternatingHexagons"/>
    <dgm:cxn modelId="{470E725E-A180-482A-87AC-FF5371DE748C}" type="presParOf" srcId="{8AD26295-6A9F-482C-87BA-AECA6BB1B986}" destId="{D805AE79-595F-4C2C-A813-36B5DBC0F86F}" srcOrd="1" destOrd="0" presId="urn:microsoft.com/office/officeart/2008/layout/AlternatingHexagons"/>
    <dgm:cxn modelId="{6F63424C-85EF-4F61-82EF-9326AA94C46D}" type="presParOf" srcId="{8AD26295-6A9F-482C-87BA-AECA6BB1B986}" destId="{DE71B6CE-348B-4111-84A9-AF9AC0B456A0}" srcOrd="2" destOrd="0" presId="urn:microsoft.com/office/officeart/2008/layout/AlternatingHexagons"/>
    <dgm:cxn modelId="{AA02FAA2-8498-47E0-9561-5C507CA05240}" type="presParOf" srcId="{8AD26295-6A9F-482C-87BA-AECA6BB1B986}" destId="{1E996532-A2A1-4C04-940D-071D5C662940}" srcOrd="3" destOrd="0" presId="urn:microsoft.com/office/officeart/2008/layout/AlternatingHexagons"/>
    <dgm:cxn modelId="{342DD5C1-CC1B-4808-A8D7-FA5CF8763A2C}" type="presParOf" srcId="{8AD26295-6A9F-482C-87BA-AECA6BB1B986}" destId="{102AEA8C-3814-4DD0-BAF5-8B33810163C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DCF38-4B41-46AF-AFDC-68CE0B407CB0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563FBCA6-4349-43EA-9953-DFF010E6185D}">
      <dgm:prSet phldrT="[Text]" custT="1"/>
      <dgm:spPr/>
      <dgm:t>
        <a:bodyPr/>
        <a:lstStyle/>
        <a:p>
          <a:pPr algn="ctr"/>
          <a:r>
            <a:rPr lang="en-IE" sz="1600" u="sng" dirty="0"/>
            <a:t>Pre-arrival</a:t>
          </a:r>
        </a:p>
        <a:p>
          <a:pPr algn="l"/>
          <a:r>
            <a:rPr lang="en-IE" sz="1400" dirty="0"/>
            <a:t>- Comprehensive application form</a:t>
          </a:r>
        </a:p>
        <a:p>
          <a:pPr algn="l"/>
          <a:r>
            <a:rPr lang="en-IE" sz="1400" dirty="0"/>
            <a:t>- 10 years of previous travel</a:t>
          </a:r>
        </a:p>
        <a:p>
          <a:pPr algn="l"/>
          <a:r>
            <a:rPr lang="en-IE" sz="1400" dirty="0"/>
            <a:t>- IELTS text</a:t>
          </a:r>
        </a:p>
        <a:p>
          <a:pPr algn="l"/>
          <a:r>
            <a:rPr lang="en-IE" sz="1400" dirty="0"/>
            <a:t>- Health screening</a:t>
          </a:r>
        </a:p>
        <a:p>
          <a:pPr algn="l"/>
          <a:r>
            <a:rPr lang="en-IE" sz="1400" dirty="0"/>
            <a:t>- Credibility  interviews</a:t>
          </a:r>
        </a:p>
        <a:p>
          <a:pPr algn="l"/>
          <a:endParaRPr lang="en-IE" sz="1000" dirty="0"/>
        </a:p>
        <a:p>
          <a:pPr algn="ctr"/>
          <a:endParaRPr lang="en-IE" sz="1000" dirty="0"/>
        </a:p>
        <a:p>
          <a:pPr algn="ctr"/>
          <a:endParaRPr lang="en-IE" sz="1000" dirty="0"/>
        </a:p>
      </dgm:t>
    </dgm:pt>
    <dgm:pt modelId="{82E6FD25-E5D1-479A-8E25-B8425B3B04C0}" type="parTrans" cxnId="{92DFF8F5-004A-4211-816A-A6BCD946AE1F}">
      <dgm:prSet/>
      <dgm:spPr/>
      <dgm:t>
        <a:bodyPr/>
        <a:lstStyle/>
        <a:p>
          <a:endParaRPr lang="en-IE"/>
        </a:p>
      </dgm:t>
    </dgm:pt>
    <dgm:pt modelId="{92FF92F6-2DA4-4737-A454-F0D6AFE8D659}" type="sibTrans" cxnId="{92DFF8F5-004A-4211-816A-A6BCD946AE1F}">
      <dgm:prSet/>
      <dgm:spPr/>
      <dgm:t>
        <a:bodyPr/>
        <a:lstStyle/>
        <a:p>
          <a:endParaRPr lang="en-IE"/>
        </a:p>
      </dgm:t>
    </dgm:pt>
    <dgm:pt modelId="{BD946706-FB4D-45E9-A793-1167EACC5C63}">
      <dgm:prSet phldrT="[Text]" custT="1"/>
      <dgm:spPr/>
      <dgm:t>
        <a:bodyPr/>
        <a:lstStyle/>
        <a:p>
          <a:pPr algn="ctr"/>
          <a:r>
            <a:rPr lang="en-IE" sz="1800" u="sng" dirty="0"/>
            <a:t>On Arriva</a:t>
          </a:r>
          <a:r>
            <a:rPr lang="en-IE" sz="1600" u="sng" dirty="0"/>
            <a:t>l</a:t>
          </a:r>
        </a:p>
        <a:p>
          <a:pPr algn="l"/>
          <a:r>
            <a:rPr lang="en-IE" sz="1300" dirty="0"/>
            <a:t>- Documents checked by border agent</a:t>
          </a:r>
        </a:p>
        <a:p>
          <a:pPr algn="l"/>
          <a:r>
            <a:rPr lang="en-IE" sz="1300" dirty="0"/>
            <a:t>- Possible interview</a:t>
          </a:r>
        </a:p>
        <a:p>
          <a:pPr algn="l"/>
          <a:r>
            <a:rPr lang="en-IE" sz="1300" dirty="0"/>
            <a:t>- Risk of detention or deportation</a:t>
          </a:r>
        </a:p>
        <a:p>
          <a:pPr algn="ctr"/>
          <a:endParaRPr lang="en-IE" sz="1300" dirty="0"/>
        </a:p>
        <a:p>
          <a:pPr algn="ctr"/>
          <a:endParaRPr lang="en-IE" sz="1300" dirty="0"/>
        </a:p>
        <a:p>
          <a:pPr algn="ctr"/>
          <a:endParaRPr lang="en-IE" sz="1300" dirty="0"/>
        </a:p>
        <a:p>
          <a:pPr algn="ctr"/>
          <a:endParaRPr lang="en-IE" sz="1300" dirty="0"/>
        </a:p>
      </dgm:t>
    </dgm:pt>
    <dgm:pt modelId="{8A0A9ED0-A3F4-47D1-A485-F72AA3F218CF}" type="sibTrans" cxnId="{C71CBD98-7A92-4A41-9B3F-CBF512AA8272}">
      <dgm:prSet/>
      <dgm:spPr/>
      <dgm:t>
        <a:bodyPr/>
        <a:lstStyle/>
        <a:p>
          <a:endParaRPr lang="en-IE"/>
        </a:p>
      </dgm:t>
    </dgm:pt>
    <dgm:pt modelId="{1667E071-5071-4FC0-A485-E9A177F9E9F8}" type="parTrans" cxnId="{C71CBD98-7A92-4A41-9B3F-CBF512AA8272}">
      <dgm:prSet/>
      <dgm:spPr/>
      <dgm:t>
        <a:bodyPr/>
        <a:lstStyle/>
        <a:p>
          <a:endParaRPr lang="en-IE"/>
        </a:p>
      </dgm:t>
    </dgm:pt>
    <dgm:pt modelId="{F020FFA5-A645-408C-8CC1-845C34C99D61}">
      <dgm:prSet phldrT="[Text]" custT="1"/>
      <dgm:spPr/>
      <dgm:t>
        <a:bodyPr/>
        <a:lstStyle/>
        <a:p>
          <a:pPr algn="ctr"/>
          <a:endParaRPr lang="en-IE" sz="1600" dirty="0"/>
        </a:p>
        <a:p>
          <a:pPr algn="ctr"/>
          <a:r>
            <a:rPr lang="en-IE" sz="1600" u="sng" dirty="0"/>
            <a:t>After arrival</a:t>
          </a:r>
        </a:p>
        <a:p>
          <a:pPr algn="ctr"/>
          <a:endParaRPr lang="en-IE" sz="500" dirty="0"/>
        </a:p>
        <a:p>
          <a:pPr algn="l"/>
          <a:r>
            <a:rPr lang="en-IE" sz="1200" dirty="0"/>
            <a:t>- Registering with the police (for some)</a:t>
          </a:r>
        </a:p>
        <a:p>
          <a:pPr algn="l"/>
          <a:r>
            <a:rPr lang="en-IE" sz="1200" dirty="0"/>
            <a:t>- Registering address with university</a:t>
          </a:r>
        </a:p>
        <a:p>
          <a:pPr algn="l"/>
          <a:r>
            <a:rPr lang="en-IE" sz="1200" dirty="0"/>
            <a:t>- Maintain correct CAS details</a:t>
          </a:r>
        </a:p>
        <a:p>
          <a:pPr algn="l"/>
          <a:r>
            <a:rPr lang="en-IE" sz="1200" dirty="0"/>
            <a:t>- Register attendance with university</a:t>
          </a:r>
        </a:p>
        <a:p>
          <a:pPr algn="l"/>
          <a:endParaRPr lang="en-IE" sz="1200" dirty="0"/>
        </a:p>
        <a:p>
          <a:pPr algn="l"/>
          <a:r>
            <a:rPr lang="en-IE" sz="1200" dirty="0"/>
            <a:t>- Ensure university maintains and reports correctly?</a:t>
          </a:r>
        </a:p>
        <a:p>
          <a:pPr algn="ctr"/>
          <a:endParaRPr lang="en-IE" sz="900" dirty="0"/>
        </a:p>
        <a:p>
          <a:pPr algn="ctr"/>
          <a:endParaRPr lang="en-IE" sz="900" dirty="0"/>
        </a:p>
        <a:p>
          <a:pPr algn="ctr"/>
          <a:endParaRPr lang="en-IE" sz="900" dirty="0"/>
        </a:p>
        <a:p>
          <a:pPr algn="ctr"/>
          <a:endParaRPr lang="en-IE" sz="900" dirty="0"/>
        </a:p>
      </dgm:t>
    </dgm:pt>
    <dgm:pt modelId="{B5B70DE2-F1AD-4B4B-95DB-D8290D11ED5A}" type="sibTrans" cxnId="{3A24E2FC-CAF6-4B32-8EC9-5442B4412342}">
      <dgm:prSet/>
      <dgm:spPr/>
      <dgm:t>
        <a:bodyPr/>
        <a:lstStyle/>
        <a:p>
          <a:endParaRPr lang="en-IE"/>
        </a:p>
      </dgm:t>
    </dgm:pt>
    <dgm:pt modelId="{7E655492-F7FC-4315-9444-26A3F222282C}" type="parTrans" cxnId="{3A24E2FC-CAF6-4B32-8EC9-5442B4412342}">
      <dgm:prSet/>
      <dgm:spPr/>
      <dgm:t>
        <a:bodyPr/>
        <a:lstStyle/>
        <a:p>
          <a:endParaRPr lang="en-IE"/>
        </a:p>
      </dgm:t>
    </dgm:pt>
    <dgm:pt modelId="{70DD26E6-2509-4140-A892-77D52F5077E4}" type="pres">
      <dgm:prSet presAssocID="{372DCF38-4B41-46AF-AFDC-68CE0B407CB0}" presName="CompostProcess" presStyleCnt="0">
        <dgm:presLayoutVars>
          <dgm:dir/>
          <dgm:resizeHandles val="exact"/>
        </dgm:presLayoutVars>
      </dgm:prSet>
      <dgm:spPr/>
    </dgm:pt>
    <dgm:pt modelId="{C047D921-95DC-448B-99F2-85A09700257D}" type="pres">
      <dgm:prSet presAssocID="{372DCF38-4B41-46AF-AFDC-68CE0B407CB0}" presName="arrow" presStyleLbl="bgShp" presStyleIdx="0" presStyleCnt="1" custLinFactNeighborX="3579" custLinFactNeighborY="2011"/>
      <dgm:spPr/>
    </dgm:pt>
    <dgm:pt modelId="{7A16F0D3-A99A-4DA2-9AD9-D29C8B6F93D6}" type="pres">
      <dgm:prSet presAssocID="{372DCF38-4B41-46AF-AFDC-68CE0B407CB0}" presName="linearProcess" presStyleCnt="0"/>
      <dgm:spPr/>
    </dgm:pt>
    <dgm:pt modelId="{5117A021-8974-472F-9E35-DA312CA391F2}" type="pres">
      <dgm:prSet presAssocID="{563FBCA6-4349-43EA-9953-DFF010E6185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5B538-6600-401F-8E88-2E5CAD045A88}" type="pres">
      <dgm:prSet presAssocID="{92FF92F6-2DA4-4737-A454-F0D6AFE8D659}" presName="sibTrans" presStyleCnt="0"/>
      <dgm:spPr/>
    </dgm:pt>
    <dgm:pt modelId="{C648A6FC-931A-4676-8A72-578CE54B3DC1}" type="pres">
      <dgm:prSet presAssocID="{BD946706-FB4D-45E9-A793-1167EACC5C6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F4BCC-F6C9-453B-A3BD-957AE70A8D71}" type="pres">
      <dgm:prSet presAssocID="{8A0A9ED0-A3F4-47D1-A485-F72AA3F218CF}" presName="sibTrans" presStyleCnt="0"/>
      <dgm:spPr/>
    </dgm:pt>
    <dgm:pt modelId="{ED535C56-C63C-43C3-8D76-636267E8ADB3}" type="pres">
      <dgm:prSet presAssocID="{F020FFA5-A645-408C-8CC1-845C34C99D6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1CBD98-7A92-4A41-9B3F-CBF512AA8272}" srcId="{372DCF38-4B41-46AF-AFDC-68CE0B407CB0}" destId="{BD946706-FB4D-45E9-A793-1167EACC5C63}" srcOrd="1" destOrd="0" parTransId="{1667E071-5071-4FC0-A485-E9A177F9E9F8}" sibTransId="{8A0A9ED0-A3F4-47D1-A485-F72AA3F218CF}"/>
    <dgm:cxn modelId="{4FDC4889-C567-43A5-80F7-120C9690A40F}" type="presOf" srcId="{372DCF38-4B41-46AF-AFDC-68CE0B407CB0}" destId="{70DD26E6-2509-4140-A892-77D52F5077E4}" srcOrd="0" destOrd="0" presId="urn:microsoft.com/office/officeart/2005/8/layout/hProcess9"/>
    <dgm:cxn modelId="{21E7E3A7-3F70-46DB-B2DB-F4054C6D3682}" type="presOf" srcId="{BD946706-FB4D-45E9-A793-1167EACC5C63}" destId="{C648A6FC-931A-4676-8A72-578CE54B3DC1}" srcOrd="0" destOrd="0" presId="urn:microsoft.com/office/officeart/2005/8/layout/hProcess9"/>
    <dgm:cxn modelId="{92DFF8F5-004A-4211-816A-A6BCD946AE1F}" srcId="{372DCF38-4B41-46AF-AFDC-68CE0B407CB0}" destId="{563FBCA6-4349-43EA-9953-DFF010E6185D}" srcOrd="0" destOrd="0" parTransId="{82E6FD25-E5D1-479A-8E25-B8425B3B04C0}" sibTransId="{92FF92F6-2DA4-4737-A454-F0D6AFE8D659}"/>
    <dgm:cxn modelId="{466CFF99-956B-472D-A518-3FF44B0C9D72}" type="presOf" srcId="{F020FFA5-A645-408C-8CC1-845C34C99D61}" destId="{ED535C56-C63C-43C3-8D76-636267E8ADB3}" srcOrd="0" destOrd="0" presId="urn:microsoft.com/office/officeart/2005/8/layout/hProcess9"/>
    <dgm:cxn modelId="{3A24E2FC-CAF6-4B32-8EC9-5442B4412342}" srcId="{372DCF38-4B41-46AF-AFDC-68CE0B407CB0}" destId="{F020FFA5-A645-408C-8CC1-845C34C99D61}" srcOrd="2" destOrd="0" parTransId="{7E655492-F7FC-4315-9444-26A3F222282C}" sibTransId="{B5B70DE2-F1AD-4B4B-95DB-D8290D11ED5A}"/>
    <dgm:cxn modelId="{9A0ACB3C-4F3C-41DC-A501-7C17CA97BFC2}" type="presOf" srcId="{563FBCA6-4349-43EA-9953-DFF010E6185D}" destId="{5117A021-8974-472F-9E35-DA312CA391F2}" srcOrd="0" destOrd="0" presId="urn:microsoft.com/office/officeart/2005/8/layout/hProcess9"/>
    <dgm:cxn modelId="{BD46C180-C6C5-40BC-B378-F84BCFB0E28B}" type="presParOf" srcId="{70DD26E6-2509-4140-A892-77D52F5077E4}" destId="{C047D921-95DC-448B-99F2-85A09700257D}" srcOrd="0" destOrd="0" presId="urn:microsoft.com/office/officeart/2005/8/layout/hProcess9"/>
    <dgm:cxn modelId="{BB5B83E1-ABF1-48B3-BA95-D39BD650E4AD}" type="presParOf" srcId="{70DD26E6-2509-4140-A892-77D52F5077E4}" destId="{7A16F0D3-A99A-4DA2-9AD9-D29C8B6F93D6}" srcOrd="1" destOrd="0" presId="urn:microsoft.com/office/officeart/2005/8/layout/hProcess9"/>
    <dgm:cxn modelId="{59BFAAFB-1F9F-49E2-97BB-B4282C2F32FB}" type="presParOf" srcId="{7A16F0D3-A99A-4DA2-9AD9-D29C8B6F93D6}" destId="{5117A021-8974-472F-9E35-DA312CA391F2}" srcOrd="0" destOrd="0" presId="urn:microsoft.com/office/officeart/2005/8/layout/hProcess9"/>
    <dgm:cxn modelId="{D4303201-5F5E-4DF8-8CAF-0113032A34D0}" type="presParOf" srcId="{7A16F0D3-A99A-4DA2-9AD9-D29C8B6F93D6}" destId="{1C05B538-6600-401F-8E88-2E5CAD045A88}" srcOrd="1" destOrd="0" presId="urn:microsoft.com/office/officeart/2005/8/layout/hProcess9"/>
    <dgm:cxn modelId="{C43BE69D-E280-40E1-AF7B-364DC09BDD06}" type="presParOf" srcId="{7A16F0D3-A99A-4DA2-9AD9-D29C8B6F93D6}" destId="{C648A6FC-931A-4676-8A72-578CE54B3DC1}" srcOrd="2" destOrd="0" presId="urn:microsoft.com/office/officeart/2005/8/layout/hProcess9"/>
    <dgm:cxn modelId="{74280D6B-C676-4759-A845-C90D8B88ADE2}" type="presParOf" srcId="{7A16F0D3-A99A-4DA2-9AD9-D29C8B6F93D6}" destId="{FEAF4BCC-F6C9-453B-A3BD-957AE70A8D71}" srcOrd="3" destOrd="0" presId="urn:microsoft.com/office/officeart/2005/8/layout/hProcess9"/>
    <dgm:cxn modelId="{4C6CCD85-28DD-4BAC-AF05-0582A3F51C11}" type="presParOf" srcId="{7A16F0D3-A99A-4DA2-9AD9-D29C8B6F93D6}" destId="{ED535C56-C63C-43C3-8D76-636267E8ADB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4611BD-1C2E-4EB1-9152-53B67DE28A6E}" type="doc">
      <dgm:prSet loTypeId="urn:microsoft.com/office/officeart/2005/8/layout/hierarchy6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E"/>
        </a:p>
      </dgm:t>
    </dgm:pt>
    <dgm:pt modelId="{594DC599-11F5-4C48-9D0D-FDC541FBFFF3}">
      <dgm:prSet phldrT="[Text]" custT="1"/>
      <dgm:spPr/>
      <dgm:t>
        <a:bodyPr/>
        <a:lstStyle/>
        <a:p>
          <a:r>
            <a:rPr lang="en-GB" sz="1800" dirty="0"/>
            <a:t>UKVI </a:t>
          </a:r>
          <a:r>
            <a:rPr lang="en-GB" sz="1600" dirty="0"/>
            <a:t>responsibilities</a:t>
          </a:r>
          <a:endParaRPr lang="en-GB" sz="1800" dirty="0"/>
        </a:p>
      </dgm:t>
    </dgm:pt>
    <dgm:pt modelId="{D0923A87-AAF5-4F45-B087-52D7F2C66F4E}" type="parTrans" cxnId="{204354D5-0096-4797-B8CB-D5C6B54947A6}">
      <dgm:prSet/>
      <dgm:spPr/>
      <dgm:t>
        <a:bodyPr/>
        <a:lstStyle/>
        <a:p>
          <a:endParaRPr lang="en-GB"/>
        </a:p>
      </dgm:t>
    </dgm:pt>
    <dgm:pt modelId="{8C13AD51-FF79-43E2-8E57-39F80C8BB366}" type="sibTrans" cxnId="{204354D5-0096-4797-B8CB-D5C6B54947A6}">
      <dgm:prSet/>
      <dgm:spPr/>
      <dgm:t>
        <a:bodyPr/>
        <a:lstStyle/>
        <a:p>
          <a:endParaRPr lang="en-GB"/>
        </a:p>
      </dgm:t>
    </dgm:pt>
    <dgm:pt modelId="{926A165F-7098-40A1-9EFF-28A1CA2076F8}">
      <dgm:prSet phldrT="[Text]" custT="1"/>
      <dgm:spPr/>
      <dgm:t>
        <a:bodyPr/>
        <a:lstStyle/>
        <a:p>
          <a:r>
            <a:rPr lang="en-GB" sz="1800" dirty="0"/>
            <a:t>UK </a:t>
          </a:r>
          <a:r>
            <a:rPr lang="en-GB" sz="1600" dirty="0"/>
            <a:t>Universities</a:t>
          </a:r>
          <a:r>
            <a:rPr lang="en-GB" sz="1800" dirty="0"/>
            <a:t> </a:t>
          </a:r>
          <a:r>
            <a:rPr lang="en-GB" sz="1600" dirty="0"/>
            <a:t>responsibilities</a:t>
          </a:r>
          <a:endParaRPr lang="en-GB" sz="1800" dirty="0"/>
        </a:p>
      </dgm:t>
    </dgm:pt>
    <dgm:pt modelId="{06D7EAD0-D242-4F37-A28E-2BA15A6DE93A}" type="parTrans" cxnId="{972F8604-1216-4D64-85CE-7E774AE5FFCC}">
      <dgm:prSet/>
      <dgm:spPr/>
      <dgm:t>
        <a:bodyPr/>
        <a:lstStyle/>
        <a:p>
          <a:endParaRPr lang="en-GB"/>
        </a:p>
      </dgm:t>
    </dgm:pt>
    <dgm:pt modelId="{259A6D47-B3DF-47E4-ABCC-F74FBBE5074C}" type="sibTrans" cxnId="{972F8604-1216-4D64-85CE-7E774AE5FFCC}">
      <dgm:prSet/>
      <dgm:spPr/>
      <dgm:t>
        <a:bodyPr/>
        <a:lstStyle/>
        <a:p>
          <a:endParaRPr lang="en-GB"/>
        </a:p>
      </dgm:t>
    </dgm:pt>
    <dgm:pt modelId="{CABA98C2-986E-4593-8600-7F7560D1D5A9}">
      <dgm:prSet phldrT="[Text]" custT="1"/>
      <dgm:spPr/>
      <dgm:t>
        <a:bodyPr/>
        <a:lstStyle/>
        <a:p>
          <a:r>
            <a:rPr lang="en-GB" sz="1600" dirty="0"/>
            <a:t>UK government policy on immigration </a:t>
          </a:r>
        </a:p>
      </dgm:t>
    </dgm:pt>
    <dgm:pt modelId="{EBACE4BB-9EE8-4721-8B85-4B53AA4DE3A9}" type="parTrans" cxnId="{AF48D6CA-BA12-4047-B35C-FBF40EF86770}">
      <dgm:prSet/>
      <dgm:spPr/>
      <dgm:t>
        <a:bodyPr/>
        <a:lstStyle/>
        <a:p>
          <a:endParaRPr lang="en-IE"/>
        </a:p>
      </dgm:t>
    </dgm:pt>
    <dgm:pt modelId="{E05ED453-EE65-4BAD-A5F8-733E31754E2D}" type="sibTrans" cxnId="{AF48D6CA-BA12-4047-B35C-FBF40EF86770}">
      <dgm:prSet/>
      <dgm:spPr/>
      <dgm:t>
        <a:bodyPr/>
        <a:lstStyle/>
        <a:p>
          <a:endParaRPr lang="en-IE"/>
        </a:p>
      </dgm:t>
    </dgm:pt>
    <dgm:pt modelId="{312F61DA-CFAF-4C79-BF24-1B9CFB26A1FD}">
      <dgm:prSet phldrT="[Text]" custT="1"/>
      <dgm:spPr/>
      <dgm:t>
        <a:bodyPr/>
        <a:lstStyle/>
        <a:p>
          <a:r>
            <a:rPr lang="en-GB" sz="1600" dirty="0"/>
            <a:t>International students</a:t>
          </a:r>
        </a:p>
      </dgm:t>
    </dgm:pt>
    <dgm:pt modelId="{335B2B7B-D1F0-4909-82E6-767AA01E877E}" type="parTrans" cxnId="{5B3D6C78-4896-4EC0-BE6C-A643B4511E8B}">
      <dgm:prSet/>
      <dgm:spPr/>
      <dgm:t>
        <a:bodyPr/>
        <a:lstStyle/>
        <a:p>
          <a:endParaRPr lang="en-IE"/>
        </a:p>
      </dgm:t>
    </dgm:pt>
    <dgm:pt modelId="{E13F0458-45C6-40C4-B26E-6A0F23AD1CD5}" type="sibTrans" cxnId="{5B3D6C78-4896-4EC0-BE6C-A643B4511E8B}">
      <dgm:prSet/>
      <dgm:spPr/>
      <dgm:t>
        <a:bodyPr/>
        <a:lstStyle/>
        <a:p>
          <a:endParaRPr lang="en-IE"/>
        </a:p>
      </dgm:t>
    </dgm:pt>
    <dgm:pt modelId="{447731A9-753F-449A-9DC0-11DCDA076BCA}" type="pres">
      <dgm:prSet presAssocID="{B94611BD-1C2E-4EB1-9152-53B67DE28A6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471F49-6A17-4984-8EF4-923CB21C41D5}" type="pres">
      <dgm:prSet presAssocID="{B94611BD-1C2E-4EB1-9152-53B67DE28A6E}" presName="hierFlow" presStyleCnt="0"/>
      <dgm:spPr/>
    </dgm:pt>
    <dgm:pt modelId="{933FA229-94CA-47E9-9C48-3DA4C8770115}" type="pres">
      <dgm:prSet presAssocID="{B94611BD-1C2E-4EB1-9152-53B67DE28A6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EE16933-9229-4175-93F8-ADA65CC10366}" type="pres">
      <dgm:prSet presAssocID="{CABA98C2-986E-4593-8600-7F7560D1D5A9}" presName="Name14" presStyleCnt="0"/>
      <dgm:spPr/>
    </dgm:pt>
    <dgm:pt modelId="{49497EE8-2389-4082-8C2D-4AF590C54D0F}" type="pres">
      <dgm:prSet presAssocID="{CABA98C2-986E-4593-8600-7F7560D1D5A9}" presName="level1Shape" presStyleLbl="node0" presStyleIdx="0" presStyleCnt="1" custScaleX="1613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9C03AE-4ACB-4BFB-AAB9-E5C90243C9E0}" type="pres">
      <dgm:prSet presAssocID="{CABA98C2-986E-4593-8600-7F7560D1D5A9}" presName="hierChild2" presStyleCnt="0"/>
      <dgm:spPr/>
    </dgm:pt>
    <dgm:pt modelId="{0A031CF3-928D-48C4-8F69-6F3C7BAC8843}" type="pres">
      <dgm:prSet presAssocID="{D0923A87-AAF5-4F45-B087-52D7F2C66F4E}" presName="Name19" presStyleLbl="parChTrans1D2" presStyleIdx="0" presStyleCnt="2"/>
      <dgm:spPr/>
      <dgm:t>
        <a:bodyPr/>
        <a:lstStyle/>
        <a:p>
          <a:endParaRPr lang="en-US"/>
        </a:p>
      </dgm:t>
    </dgm:pt>
    <dgm:pt modelId="{6CCC3F9B-D100-4A39-8738-EA1CF90ABB7D}" type="pres">
      <dgm:prSet presAssocID="{594DC599-11F5-4C48-9D0D-FDC541FBFFF3}" presName="Name21" presStyleCnt="0"/>
      <dgm:spPr/>
    </dgm:pt>
    <dgm:pt modelId="{0073A1E0-7794-4178-8C47-42343BD2EBD3}" type="pres">
      <dgm:prSet presAssocID="{594DC599-11F5-4C48-9D0D-FDC541FBFFF3}" presName="level2Shape" presStyleLbl="node2" presStyleIdx="0" presStyleCnt="2" custLinFactNeighborX="-6423" custLinFactNeighborY="-25360"/>
      <dgm:spPr/>
      <dgm:t>
        <a:bodyPr/>
        <a:lstStyle/>
        <a:p>
          <a:endParaRPr lang="en-US"/>
        </a:p>
      </dgm:t>
    </dgm:pt>
    <dgm:pt modelId="{3698762C-A5AF-4F4E-AD72-28B3BD94F697}" type="pres">
      <dgm:prSet presAssocID="{594DC599-11F5-4C48-9D0D-FDC541FBFFF3}" presName="hierChild3" presStyleCnt="0"/>
      <dgm:spPr/>
    </dgm:pt>
    <dgm:pt modelId="{D30249A8-9724-4F16-8C35-38EEA0639CD2}" type="pres">
      <dgm:prSet presAssocID="{06D7EAD0-D242-4F37-A28E-2BA15A6DE93A}" presName="Name19" presStyleLbl="parChTrans1D2" presStyleIdx="1" presStyleCnt="2"/>
      <dgm:spPr/>
      <dgm:t>
        <a:bodyPr/>
        <a:lstStyle/>
        <a:p>
          <a:endParaRPr lang="en-US"/>
        </a:p>
      </dgm:t>
    </dgm:pt>
    <dgm:pt modelId="{BAF2F6C4-B402-4CD2-9BB5-E8A7F745508C}" type="pres">
      <dgm:prSet presAssocID="{926A165F-7098-40A1-9EFF-28A1CA2076F8}" presName="Name21" presStyleCnt="0"/>
      <dgm:spPr/>
    </dgm:pt>
    <dgm:pt modelId="{94D26902-885B-4108-AB94-37D4A3D42EE8}" type="pres">
      <dgm:prSet presAssocID="{926A165F-7098-40A1-9EFF-28A1CA2076F8}" presName="level2Shape" presStyleLbl="node2" presStyleIdx="1" presStyleCnt="2" custLinFactNeighborX="56" custLinFactNeighborY="30832"/>
      <dgm:spPr/>
      <dgm:t>
        <a:bodyPr/>
        <a:lstStyle/>
        <a:p>
          <a:endParaRPr lang="en-US"/>
        </a:p>
      </dgm:t>
    </dgm:pt>
    <dgm:pt modelId="{48411E74-1633-4046-A4E6-A3CAB0D45E4E}" type="pres">
      <dgm:prSet presAssocID="{926A165F-7098-40A1-9EFF-28A1CA2076F8}" presName="hierChild3" presStyleCnt="0"/>
      <dgm:spPr/>
    </dgm:pt>
    <dgm:pt modelId="{7A0656B8-1CF6-41A8-B0A9-C4EA4B90B93D}" type="pres">
      <dgm:prSet presAssocID="{335B2B7B-D1F0-4909-82E6-767AA01E877E}" presName="Name19" presStyleLbl="parChTrans1D3" presStyleIdx="0" presStyleCnt="1"/>
      <dgm:spPr/>
      <dgm:t>
        <a:bodyPr/>
        <a:lstStyle/>
        <a:p>
          <a:endParaRPr lang="en-US"/>
        </a:p>
      </dgm:t>
    </dgm:pt>
    <dgm:pt modelId="{92109A95-6593-4685-B64F-EF2377A139BD}" type="pres">
      <dgm:prSet presAssocID="{312F61DA-CFAF-4C79-BF24-1B9CFB26A1FD}" presName="Name21" presStyleCnt="0"/>
      <dgm:spPr/>
    </dgm:pt>
    <dgm:pt modelId="{B4A13732-27C0-4A9D-9DCF-C0AE7A77577D}" type="pres">
      <dgm:prSet presAssocID="{312F61DA-CFAF-4C79-BF24-1B9CFB26A1FD}" presName="level2Shape" presStyleLbl="node3" presStyleIdx="0" presStyleCnt="1" custScaleX="93795" custScaleY="64066" custLinFactNeighborX="-68608" custLinFactNeighborY="26164"/>
      <dgm:spPr/>
      <dgm:t>
        <a:bodyPr/>
        <a:lstStyle/>
        <a:p>
          <a:endParaRPr lang="en-US"/>
        </a:p>
      </dgm:t>
    </dgm:pt>
    <dgm:pt modelId="{643E619C-E9C3-4F03-8A42-D5017C821C59}" type="pres">
      <dgm:prSet presAssocID="{312F61DA-CFAF-4C79-BF24-1B9CFB26A1FD}" presName="hierChild3" presStyleCnt="0"/>
      <dgm:spPr/>
    </dgm:pt>
    <dgm:pt modelId="{53DF1504-8CEF-4298-9D0E-5CA672892786}" type="pres">
      <dgm:prSet presAssocID="{B94611BD-1C2E-4EB1-9152-53B67DE28A6E}" presName="bgShapesFlow" presStyleCnt="0"/>
      <dgm:spPr/>
    </dgm:pt>
  </dgm:ptLst>
  <dgm:cxnLst>
    <dgm:cxn modelId="{972F8604-1216-4D64-85CE-7E774AE5FFCC}" srcId="{CABA98C2-986E-4593-8600-7F7560D1D5A9}" destId="{926A165F-7098-40A1-9EFF-28A1CA2076F8}" srcOrd="1" destOrd="0" parTransId="{06D7EAD0-D242-4F37-A28E-2BA15A6DE93A}" sibTransId="{259A6D47-B3DF-47E4-ABCC-F74FBBE5074C}"/>
    <dgm:cxn modelId="{D1A151A8-D688-4E73-BDD3-E4409BB68A70}" type="presOf" srcId="{312F61DA-CFAF-4C79-BF24-1B9CFB26A1FD}" destId="{B4A13732-27C0-4A9D-9DCF-C0AE7A77577D}" srcOrd="0" destOrd="0" presId="urn:microsoft.com/office/officeart/2005/8/layout/hierarchy6"/>
    <dgm:cxn modelId="{204354D5-0096-4797-B8CB-D5C6B54947A6}" srcId="{CABA98C2-986E-4593-8600-7F7560D1D5A9}" destId="{594DC599-11F5-4C48-9D0D-FDC541FBFFF3}" srcOrd="0" destOrd="0" parTransId="{D0923A87-AAF5-4F45-B087-52D7F2C66F4E}" sibTransId="{8C13AD51-FF79-43E2-8E57-39F80C8BB366}"/>
    <dgm:cxn modelId="{44F7B5C5-2E66-47E9-8277-921E4C0E9A6D}" type="presOf" srcId="{926A165F-7098-40A1-9EFF-28A1CA2076F8}" destId="{94D26902-885B-4108-AB94-37D4A3D42EE8}" srcOrd="0" destOrd="0" presId="urn:microsoft.com/office/officeart/2005/8/layout/hierarchy6"/>
    <dgm:cxn modelId="{5B3D6C78-4896-4EC0-BE6C-A643B4511E8B}" srcId="{926A165F-7098-40A1-9EFF-28A1CA2076F8}" destId="{312F61DA-CFAF-4C79-BF24-1B9CFB26A1FD}" srcOrd="0" destOrd="0" parTransId="{335B2B7B-D1F0-4909-82E6-767AA01E877E}" sibTransId="{E13F0458-45C6-40C4-B26E-6A0F23AD1CD5}"/>
    <dgm:cxn modelId="{CE593E1B-D4EE-4268-9C40-00E2217D36D0}" type="presOf" srcId="{06D7EAD0-D242-4F37-A28E-2BA15A6DE93A}" destId="{D30249A8-9724-4F16-8C35-38EEA0639CD2}" srcOrd="0" destOrd="0" presId="urn:microsoft.com/office/officeart/2005/8/layout/hierarchy6"/>
    <dgm:cxn modelId="{FCB57E70-662C-461A-AD88-19943E533183}" type="presOf" srcId="{B94611BD-1C2E-4EB1-9152-53B67DE28A6E}" destId="{447731A9-753F-449A-9DC0-11DCDA076BCA}" srcOrd="0" destOrd="0" presId="urn:microsoft.com/office/officeart/2005/8/layout/hierarchy6"/>
    <dgm:cxn modelId="{D19D4EF3-0934-4CD0-B8B8-1942B4121EFF}" type="presOf" srcId="{D0923A87-AAF5-4F45-B087-52D7F2C66F4E}" destId="{0A031CF3-928D-48C4-8F69-6F3C7BAC8843}" srcOrd="0" destOrd="0" presId="urn:microsoft.com/office/officeart/2005/8/layout/hierarchy6"/>
    <dgm:cxn modelId="{FB4D0D55-F254-4230-9612-7193CA16A871}" type="presOf" srcId="{CABA98C2-986E-4593-8600-7F7560D1D5A9}" destId="{49497EE8-2389-4082-8C2D-4AF590C54D0F}" srcOrd="0" destOrd="0" presId="urn:microsoft.com/office/officeart/2005/8/layout/hierarchy6"/>
    <dgm:cxn modelId="{AF48D6CA-BA12-4047-B35C-FBF40EF86770}" srcId="{B94611BD-1C2E-4EB1-9152-53B67DE28A6E}" destId="{CABA98C2-986E-4593-8600-7F7560D1D5A9}" srcOrd="0" destOrd="0" parTransId="{EBACE4BB-9EE8-4721-8B85-4B53AA4DE3A9}" sibTransId="{E05ED453-EE65-4BAD-A5F8-733E31754E2D}"/>
    <dgm:cxn modelId="{D0EEAEC4-5276-49BA-9F34-52592E3BD287}" type="presOf" srcId="{335B2B7B-D1F0-4909-82E6-767AA01E877E}" destId="{7A0656B8-1CF6-41A8-B0A9-C4EA4B90B93D}" srcOrd="0" destOrd="0" presId="urn:microsoft.com/office/officeart/2005/8/layout/hierarchy6"/>
    <dgm:cxn modelId="{A3345796-2C07-4672-8695-37492F583C88}" type="presOf" srcId="{594DC599-11F5-4C48-9D0D-FDC541FBFFF3}" destId="{0073A1E0-7794-4178-8C47-42343BD2EBD3}" srcOrd="0" destOrd="0" presId="urn:microsoft.com/office/officeart/2005/8/layout/hierarchy6"/>
    <dgm:cxn modelId="{758A9072-0E76-44B5-9CAE-22E3A8E28AF7}" type="presParOf" srcId="{447731A9-753F-449A-9DC0-11DCDA076BCA}" destId="{3E471F49-6A17-4984-8EF4-923CB21C41D5}" srcOrd="0" destOrd="0" presId="urn:microsoft.com/office/officeart/2005/8/layout/hierarchy6"/>
    <dgm:cxn modelId="{DD6B50AE-54A2-41B0-BB53-DC8D4A6B5934}" type="presParOf" srcId="{3E471F49-6A17-4984-8EF4-923CB21C41D5}" destId="{933FA229-94CA-47E9-9C48-3DA4C8770115}" srcOrd="0" destOrd="0" presId="urn:microsoft.com/office/officeart/2005/8/layout/hierarchy6"/>
    <dgm:cxn modelId="{72E81187-ACDE-49F9-B726-A0CB05F13C7C}" type="presParOf" srcId="{933FA229-94CA-47E9-9C48-3DA4C8770115}" destId="{1EE16933-9229-4175-93F8-ADA65CC10366}" srcOrd="0" destOrd="0" presId="urn:microsoft.com/office/officeart/2005/8/layout/hierarchy6"/>
    <dgm:cxn modelId="{0F2A7988-5FED-4A08-8449-3C344BEBAE40}" type="presParOf" srcId="{1EE16933-9229-4175-93F8-ADA65CC10366}" destId="{49497EE8-2389-4082-8C2D-4AF590C54D0F}" srcOrd="0" destOrd="0" presId="urn:microsoft.com/office/officeart/2005/8/layout/hierarchy6"/>
    <dgm:cxn modelId="{D8A06B57-C82C-4663-A456-F8055240EE33}" type="presParOf" srcId="{1EE16933-9229-4175-93F8-ADA65CC10366}" destId="{859C03AE-4ACB-4BFB-AAB9-E5C90243C9E0}" srcOrd="1" destOrd="0" presId="urn:microsoft.com/office/officeart/2005/8/layout/hierarchy6"/>
    <dgm:cxn modelId="{8C15A48C-6463-4CA8-9D79-B844BAFCCF9F}" type="presParOf" srcId="{859C03AE-4ACB-4BFB-AAB9-E5C90243C9E0}" destId="{0A031CF3-928D-48C4-8F69-6F3C7BAC8843}" srcOrd="0" destOrd="0" presId="urn:microsoft.com/office/officeart/2005/8/layout/hierarchy6"/>
    <dgm:cxn modelId="{2A498A20-134D-47C8-BBC3-936C2CC15175}" type="presParOf" srcId="{859C03AE-4ACB-4BFB-AAB9-E5C90243C9E0}" destId="{6CCC3F9B-D100-4A39-8738-EA1CF90ABB7D}" srcOrd="1" destOrd="0" presId="urn:microsoft.com/office/officeart/2005/8/layout/hierarchy6"/>
    <dgm:cxn modelId="{79533451-78EC-4719-A9BD-14B0DFBFABE1}" type="presParOf" srcId="{6CCC3F9B-D100-4A39-8738-EA1CF90ABB7D}" destId="{0073A1E0-7794-4178-8C47-42343BD2EBD3}" srcOrd="0" destOrd="0" presId="urn:microsoft.com/office/officeart/2005/8/layout/hierarchy6"/>
    <dgm:cxn modelId="{E239B57D-047F-4666-94AB-95CCE99ADDF4}" type="presParOf" srcId="{6CCC3F9B-D100-4A39-8738-EA1CF90ABB7D}" destId="{3698762C-A5AF-4F4E-AD72-28B3BD94F697}" srcOrd="1" destOrd="0" presId="urn:microsoft.com/office/officeart/2005/8/layout/hierarchy6"/>
    <dgm:cxn modelId="{6D06DA87-A6FF-4815-9B5E-12AF5CF2AFDA}" type="presParOf" srcId="{859C03AE-4ACB-4BFB-AAB9-E5C90243C9E0}" destId="{D30249A8-9724-4F16-8C35-38EEA0639CD2}" srcOrd="2" destOrd="0" presId="urn:microsoft.com/office/officeart/2005/8/layout/hierarchy6"/>
    <dgm:cxn modelId="{B1B273CD-DEDC-4C4E-B9E4-B74D463D218B}" type="presParOf" srcId="{859C03AE-4ACB-4BFB-AAB9-E5C90243C9E0}" destId="{BAF2F6C4-B402-4CD2-9BB5-E8A7F745508C}" srcOrd="3" destOrd="0" presId="urn:microsoft.com/office/officeart/2005/8/layout/hierarchy6"/>
    <dgm:cxn modelId="{56A86351-7CC4-434D-B647-9A80DB122129}" type="presParOf" srcId="{BAF2F6C4-B402-4CD2-9BB5-E8A7F745508C}" destId="{94D26902-885B-4108-AB94-37D4A3D42EE8}" srcOrd="0" destOrd="0" presId="urn:microsoft.com/office/officeart/2005/8/layout/hierarchy6"/>
    <dgm:cxn modelId="{2102CA55-CDB9-474C-B6F6-D22EF8F369A9}" type="presParOf" srcId="{BAF2F6C4-B402-4CD2-9BB5-E8A7F745508C}" destId="{48411E74-1633-4046-A4E6-A3CAB0D45E4E}" srcOrd="1" destOrd="0" presId="urn:microsoft.com/office/officeart/2005/8/layout/hierarchy6"/>
    <dgm:cxn modelId="{8D3444A1-F6CC-4FE4-8DBA-9E37693E4980}" type="presParOf" srcId="{48411E74-1633-4046-A4E6-A3CAB0D45E4E}" destId="{7A0656B8-1CF6-41A8-B0A9-C4EA4B90B93D}" srcOrd="0" destOrd="0" presId="urn:microsoft.com/office/officeart/2005/8/layout/hierarchy6"/>
    <dgm:cxn modelId="{EF2368F9-700E-4795-A847-FEDAC2229B0D}" type="presParOf" srcId="{48411E74-1633-4046-A4E6-A3CAB0D45E4E}" destId="{92109A95-6593-4685-B64F-EF2377A139BD}" srcOrd="1" destOrd="0" presId="urn:microsoft.com/office/officeart/2005/8/layout/hierarchy6"/>
    <dgm:cxn modelId="{33B071A7-076C-40A6-A11B-66073DEECC03}" type="presParOf" srcId="{92109A95-6593-4685-B64F-EF2377A139BD}" destId="{B4A13732-27C0-4A9D-9DCF-C0AE7A77577D}" srcOrd="0" destOrd="0" presId="urn:microsoft.com/office/officeart/2005/8/layout/hierarchy6"/>
    <dgm:cxn modelId="{44C916EB-DE5F-48FA-9BCD-DCF865E73E6C}" type="presParOf" srcId="{92109A95-6593-4685-B64F-EF2377A139BD}" destId="{643E619C-E9C3-4F03-8A42-D5017C821C59}" srcOrd="1" destOrd="0" presId="urn:microsoft.com/office/officeart/2005/8/layout/hierarchy6"/>
    <dgm:cxn modelId="{41962B87-8123-4883-9EEC-EBCDAD0DF1AE}" type="presParOf" srcId="{447731A9-753F-449A-9DC0-11DCDA076BCA}" destId="{53DF1504-8CEF-4298-9D0E-5CA672892786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CD097-DE57-44CF-BE71-CA86486E3B1F}">
      <dsp:nvSpPr>
        <dsp:cNvPr id="0" name=""/>
        <dsp:cNvSpPr/>
      </dsp:nvSpPr>
      <dsp:spPr>
        <a:xfrm rot="5400000">
          <a:off x="2621330" y="1327075"/>
          <a:ext cx="1721614" cy="149780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Surveillance &amp; control</a:t>
          </a:r>
        </a:p>
      </dsp:txBody>
      <dsp:txXfrm rot="-5400000">
        <a:off x="2966643" y="1483455"/>
        <a:ext cx="1030988" cy="1185044"/>
      </dsp:txXfrm>
    </dsp:sp>
    <dsp:sp modelId="{E7F38C3F-FFBF-48A4-98FA-7970BC0437B3}">
      <dsp:nvSpPr>
        <dsp:cNvPr id="0" name=""/>
        <dsp:cNvSpPr/>
      </dsp:nvSpPr>
      <dsp:spPr>
        <a:xfrm>
          <a:off x="4276490" y="1559493"/>
          <a:ext cx="1921321" cy="103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F60E8-6EEB-4710-966F-0A89B02F0008}">
      <dsp:nvSpPr>
        <dsp:cNvPr id="0" name=""/>
        <dsp:cNvSpPr/>
      </dsp:nvSpPr>
      <dsp:spPr>
        <a:xfrm rot="5400000">
          <a:off x="1003701" y="1327075"/>
          <a:ext cx="1721614" cy="1497804"/>
        </a:xfrm>
        <a:prstGeom prst="hexagon">
          <a:avLst>
            <a:gd name="adj" fmla="val 25000"/>
            <a:gd name="vf" fmla="val 1154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1349014" y="1483455"/>
        <a:ext cx="1030988" cy="1185044"/>
      </dsp:txXfrm>
    </dsp:sp>
    <dsp:sp modelId="{21C1850F-F081-4BB3-938F-65DD3552D9CE}">
      <dsp:nvSpPr>
        <dsp:cNvPr id="0" name=""/>
        <dsp:cNvSpPr/>
      </dsp:nvSpPr>
      <dsp:spPr>
        <a:xfrm rot="5400000">
          <a:off x="1809416" y="2788381"/>
          <a:ext cx="1721614" cy="149780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Risk</a:t>
          </a:r>
        </a:p>
      </dsp:txBody>
      <dsp:txXfrm rot="-5400000">
        <a:off x="2154729" y="2944761"/>
        <a:ext cx="1030988" cy="1185044"/>
      </dsp:txXfrm>
    </dsp:sp>
    <dsp:sp modelId="{3ACFD556-C6BB-4ECA-88DF-9CB875AFBEA0}">
      <dsp:nvSpPr>
        <dsp:cNvPr id="0" name=""/>
        <dsp:cNvSpPr/>
      </dsp:nvSpPr>
      <dsp:spPr>
        <a:xfrm>
          <a:off x="0" y="3020799"/>
          <a:ext cx="1859343" cy="103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5D0EA-7E5B-4A3C-B3A1-F652490F1AD0}">
      <dsp:nvSpPr>
        <dsp:cNvPr id="0" name=""/>
        <dsp:cNvSpPr/>
      </dsp:nvSpPr>
      <dsp:spPr>
        <a:xfrm rot="5400000">
          <a:off x="3427045" y="2788381"/>
          <a:ext cx="1721614" cy="1497804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Agency</a:t>
          </a:r>
        </a:p>
      </dsp:txBody>
      <dsp:txXfrm rot="-5400000">
        <a:off x="3772358" y="2944761"/>
        <a:ext cx="1030988" cy="1185044"/>
      </dsp:txXfrm>
    </dsp:sp>
    <dsp:sp modelId="{4C531A18-25FE-49D6-A60B-023A4EFFF431}">
      <dsp:nvSpPr>
        <dsp:cNvPr id="0" name=""/>
        <dsp:cNvSpPr/>
      </dsp:nvSpPr>
      <dsp:spPr>
        <a:xfrm rot="5400000">
          <a:off x="2621330" y="4249688"/>
          <a:ext cx="1721614" cy="1497804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Identity </a:t>
          </a:r>
        </a:p>
      </dsp:txBody>
      <dsp:txXfrm rot="-5400000">
        <a:off x="2966643" y="4406068"/>
        <a:ext cx="1030988" cy="1185044"/>
      </dsp:txXfrm>
    </dsp:sp>
    <dsp:sp modelId="{D805AE79-595F-4C2C-A813-36B5DBC0F86F}">
      <dsp:nvSpPr>
        <dsp:cNvPr id="0" name=""/>
        <dsp:cNvSpPr/>
      </dsp:nvSpPr>
      <dsp:spPr>
        <a:xfrm>
          <a:off x="4276490" y="4482106"/>
          <a:ext cx="1921321" cy="103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AEA8C-3814-4DD0-BAF5-8B33810163CB}">
      <dsp:nvSpPr>
        <dsp:cNvPr id="0" name=""/>
        <dsp:cNvSpPr/>
      </dsp:nvSpPr>
      <dsp:spPr>
        <a:xfrm rot="5400000">
          <a:off x="1003701" y="4249688"/>
          <a:ext cx="1721614" cy="149780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Fear</a:t>
          </a:r>
        </a:p>
      </dsp:txBody>
      <dsp:txXfrm rot="-5400000">
        <a:off x="1349014" y="4406068"/>
        <a:ext cx="1030988" cy="11850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7D921-95DC-448B-99F2-85A09700257D}">
      <dsp:nvSpPr>
        <dsp:cNvPr id="0" name=""/>
        <dsp:cNvSpPr/>
      </dsp:nvSpPr>
      <dsp:spPr>
        <a:xfrm>
          <a:off x="1295481" y="0"/>
          <a:ext cx="10445298" cy="594861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17A021-8974-472F-9E35-DA312CA391F2}">
      <dsp:nvSpPr>
        <dsp:cNvPr id="0" name=""/>
        <dsp:cNvSpPr/>
      </dsp:nvSpPr>
      <dsp:spPr>
        <a:xfrm>
          <a:off x="0" y="1784585"/>
          <a:ext cx="3686575" cy="237944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u="sng" kern="1200" dirty="0"/>
            <a:t>Pre-arrival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- Comprehensive application form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- 10 years of previous travel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- IELTS text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- Health screening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- Credibility  interviews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0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0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000" kern="1200" dirty="0"/>
        </a:p>
      </dsp:txBody>
      <dsp:txXfrm>
        <a:off x="116155" y="1900740"/>
        <a:ext cx="3454265" cy="2147137"/>
      </dsp:txXfrm>
    </dsp:sp>
    <dsp:sp modelId="{C648A6FC-931A-4676-8A72-578CE54B3DC1}">
      <dsp:nvSpPr>
        <dsp:cNvPr id="0" name=""/>
        <dsp:cNvSpPr/>
      </dsp:nvSpPr>
      <dsp:spPr>
        <a:xfrm>
          <a:off x="4301005" y="1784585"/>
          <a:ext cx="3686575" cy="237944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u="sng" kern="1200" dirty="0"/>
            <a:t>On Arriva</a:t>
          </a:r>
          <a:r>
            <a:rPr lang="en-IE" sz="1600" u="sng" kern="1200" dirty="0"/>
            <a:t>l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/>
            <a:t>- Documents checked by border agent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/>
            <a:t>- Possible interview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/>
            <a:t>- Risk of detention or deportation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3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3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3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300" kern="1200" dirty="0"/>
        </a:p>
      </dsp:txBody>
      <dsp:txXfrm>
        <a:off x="4417160" y="1900740"/>
        <a:ext cx="3454265" cy="2147137"/>
      </dsp:txXfrm>
    </dsp:sp>
    <dsp:sp modelId="{ED535C56-C63C-43C3-8D76-636267E8ADB3}">
      <dsp:nvSpPr>
        <dsp:cNvPr id="0" name=""/>
        <dsp:cNvSpPr/>
      </dsp:nvSpPr>
      <dsp:spPr>
        <a:xfrm>
          <a:off x="8602010" y="1784585"/>
          <a:ext cx="3686575" cy="23794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u="sng" kern="1200" dirty="0"/>
            <a:t>After arrival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5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/>
            <a:t>- Registering with the police (for some)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/>
            <a:t>- Registering address with university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/>
            <a:t>- Maintain correct CAS details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/>
            <a:t>- Register attendance with university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/>
            <a:t>- Ensure university maintains and reports correctly?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9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9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9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900" kern="1200" dirty="0"/>
        </a:p>
      </dsp:txBody>
      <dsp:txXfrm>
        <a:off x="8718165" y="1900740"/>
        <a:ext cx="3454265" cy="2147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97EE8-2389-4082-8C2D-4AF590C54D0F}">
      <dsp:nvSpPr>
        <dsp:cNvPr id="0" name=""/>
        <dsp:cNvSpPr/>
      </dsp:nvSpPr>
      <dsp:spPr>
        <a:xfrm>
          <a:off x="634977" y="1186865"/>
          <a:ext cx="2977834" cy="12306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UK government policy on immigration </a:t>
          </a:r>
        </a:p>
      </dsp:txBody>
      <dsp:txXfrm>
        <a:off x="671021" y="1222909"/>
        <a:ext cx="2905746" cy="1158554"/>
      </dsp:txXfrm>
    </dsp:sp>
    <dsp:sp modelId="{0A031CF3-928D-48C4-8F69-6F3C7BAC8843}">
      <dsp:nvSpPr>
        <dsp:cNvPr id="0" name=""/>
        <dsp:cNvSpPr/>
      </dsp:nvSpPr>
      <dsp:spPr>
        <a:xfrm>
          <a:off x="922981" y="2417507"/>
          <a:ext cx="1200913" cy="180166"/>
        </a:xfrm>
        <a:custGeom>
          <a:avLst/>
          <a:gdLst/>
          <a:ahLst/>
          <a:cxnLst/>
          <a:rect l="0" t="0" r="0" b="0"/>
          <a:pathLst>
            <a:path>
              <a:moveTo>
                <a:pt x="1200913" y="0"/>
              </a:moveTo>
              <a:lnTo>
                <a:pt x="1200913" y="90083"/>
              </a:lnTo>
              <a:lnTo>
                <a:pt x="0" y="90083"/>
              </a:lnTo>
              <a:lnTo>
                <a:pt x="0" y="180166"/>
              </a:lnTo>
            </a:path>
          </a:pathLst>
        </a:custGeom>
        <a:noFill/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73A1E0-7794-4178-8C47-42343BD2EBD3}">
      <dsp:nvSpPr>
        <dsp:cNvPr id="0" name=""/>
        <dsp:cNvSpPr/>
      </dsp:nvSpPr>
      <dsp:spPr>
        <a:xfrm>
          <a:off x="0" y="2597673"/>
          <a:ext cx="1845963" cy="123064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UKVI </a:t>
          </a:r>
          <a:r>
            <a:rPr lang="en-GB" sz="1600" kern="1200" dirty="0"/>
            <a:t>responsibilities</a:t>
          </a:r>
          <a:endParaRPr lang="en-GB" sz="1800" kern="1200" dirty="0"/>
        </a:p>
      </dsp:txBody>
      <dsp:txXfrm>
        <a:off x="36044" y="2633717"/>
        <a:ext cx="1773875" cy="1158554"/>
      </dsp:txXfrm>
    </dsp:sp>
    <dsp:sp modelId="{D30249A8-9724-4F16-8C35-38EEA0639CD2}">
      <dsp:nvSpPr>
        <dsp:cNvPr id="0" name=""/>
        <dsp:cNvSpPr/>
      </dsp:nvSpPr>
      <dsp:spPr>
        <a:xfrm>
          <a:off x="2123895" y="2417507"/>
          <a:ext cx="1200909" cy="871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844"/>
              </a:lnTo>
              <a:lnTo>
                <a:pt x="1200909" y="435844"/>
              </a:lnTo>
              <a:lnTo>
                <a:pt x="1200909" y="871688"/>
              </a:lnTo>
            </a:path>
          </a:pathLst>
        </a:custGeom>
        <a:noFill/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26902-885B-4108-AB94-37D4A3D42EE8}">
      <dsp:nvSpPr>
        <dsp:cNvPr id="0" name=""/>
        <dsp:cNvSpPr/>
      </dsp:nvSpPr>
      <dsp:spPr>
        <a:xfrm>
          <a:off x="2401823" y="3289196"/>
          <a:ext cx="1845963" cy="123064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UK </a:t>
          </a:r>
          <a:r>
            <a:rPr lang="en-GB" sz="1600" kern="1200" dirty="0"/>
            <a:t>Universities</a:t>
          </a:r>
          <a:r>
            <a:rPr lang="en-GB" sz="1800" kern="1200" dirty="0"/>
            <a:t> </a:t>
          </a:r>
          <a:r>
            <a:rPr lang="en-GB" sz="1600" kern="1200" dirty="0"/>
            <a:t>responsibilities</a:t>
          </a:r>
          <a:endParaRPr lang="en-GB" sz="1800" kern="1200" dirty="0"/>
        </a:p>
      </dsp:txBody>
      <dsp:txXfrm>
        <a:off x="2437867" y="3325240"/>
        <a:ext cx="1773875" cy="1158554"/>
      </dsp:txXfrm>
    </dsp:sp>
    <dsp:sp modelId="{7A0656B8-1CF6-41A8-B0A9-C4EA4B90B93D}">
      <dsp:nvSpPr>
        <dsp:cNvPr id="0" name=""/>
        <dsp:cNvSpPr/>
      </dsp:nvSpPr>
      <dsp:spPr>
        <a:xfrm>
          <a:off x="2057292" y="4519838"/>
          <a:ext cx="1267512" cy="434810"/>
        </a:xfrm>
        <a:custGeom>
          <a:avLst/>
          <a:gdLst/>
          <a:ahLst/>
          <a:cxnLst/>
          <a:rect l="0" t="0" r="0" b="0"/>
          <a:pathLst>
            <a:path>
              <a:moveTo>
                <a:pt x="1267512" y="0"/>
              </a:moveTo>
              <a:lnTo>
                <a:pt x="1267512" y="217405"/>
              </a:lnTo>
              <a:lnTo>
                <a:pt x="0" y="217405"/>
              </a:lnTo>
              <a:lnTo>
                <a:pt x="0" y="434810"/>
              </a:lnTo>
            </a:path>
          </a:pathLst>
        </a:custGeom>
        <a:noFill/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A13732-27C0-4A9D-9DCF-C0AE7A77577D}">
      <dsp:nvSpPr>
        <dsp:cNvPr id="0" name=""/>
        <dsp:cNvSpPr/>
      </dsp:nvSpPr>
      <dsp:spPr>
        <a:xfrm>
          <a:off x="1191581" y="4954649"/>
          <a:ext cx="1731421" cy="788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International students</a:t>
          </a:r>
        </a:p>
      </dsp:txBody>
      <dsp:txXfrm>
        <a:off x="1214673" y="4977741"/>
        <a:ext cx="1685237" cy="742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13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8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8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12/17/2019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3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12/17/2019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7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12/17/2019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12/17/2019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6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12/17/2019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4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66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11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12700" y="20094"/>
            <a:ext cx="1211580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9526" y="-84667"/>
            <a:ext cx="12315825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703" y="5366609"/>
            <a:ext cx="1430431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573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118531" y="88900"/>
            <a:ext cx="11954939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412" y="5800677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4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5" y="88900"/>
            <a:ext cx="11954932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703" y="5366609"/>
            <a:ext cx="1430431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72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3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674" r:id="rId13"/>
    <p:sldLayoutId id="214748372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education/" TargetMode="External"/><Relationship Id="rId2" Type="http://schemas.openxmlformats.org/officeDocument/2006/relationships/hyperlink" Target="mailto:a.tiernan@sussex.ac.uk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66999" y="1594745"/>
            <a:ext cx="7230036" cy="1507043"/>
          </a:xfrm>
        </p:spPr>
        <p:txBody>
          <a:bodyPr>
            <a:normAutofit fontScale="62500" lnSpcReduction="20000"/>
          </a:bodyPr>
          <a:lstStyle/>
          <a:p>
            <a:r>
              <a:rPr lang="en-IE" sz="4400" b="1" dirty="0"/>
              <a:t>Student Visas – Technologies of Control?</a:t>
            </a:r>
          </a:p>
          <a:p>
            <a:endParaRPr lang="en-IE" sz="4400" b="1" dirty="0"/>
          </a:p>
          <a:p>
            <a:r>
              <a:rPr lang="en-IE" sz="3900" b="1" dirty="0"/>
              <a:t>Aisling Tiernan</a:t>
            </a:r>
          </a:p>
          <a:p>
            <a:endParaRPr lang="en-GB" sz="20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2666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FF68-7AE4-4B1A-A86E-2E6E06303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Methodology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CFD2CD-5ED3-4D3A-80A1-64636BFDB4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29 international students – visa required</a:t>
            </a:r>
          </a:p>
          <a:p>
            <a:r>
              <a:rPr lang="en-GB" dirty="0"/>
              <a:t>Call for Participants webpage and promotion on Twitter and UKCISA website</a:t>
            </a:r>
          </a:p>
          <a:p>
            <a:r>
              <a:rPr lang="en-GB" dirty="0"/>
              <a:t>Coding </a:t>
            </a:r>
            <a:r>
              <a:rPr lang="en-GB" dirty="0" err="1"/>
              <a:t>Nvivo</a:t>
            </a:r>
            <a:r>
              <a:rPr lang="en-GB" dirty="0"/>
              <a:t> – inductive and deductive approaches</a:t>
            </a:r>
          </a:p>
          <a:p>
            <a:r>
              <a:rPr lang="en-GB" dirty="0"/>
              <a:t>21 countries; 12 countries of citizenship, 18 countries of domicile</a:t>
            </a:r>
          </a:p>
          <a:p>
            <a:r>
              <a:rPr lang="en-GB" dirty="0"/>
              <a:t>6 participants where citizenship was different to that of domicile</a:t>
            </a:r>
          </a:p>
          <a:p>
            <a:r>
              <a:rPr lang="en-GB" dirty="0"/>
              <a:t>Semi-structured interviews</a:t>
            </a:r>
          </a:p>
          <a:p>
            <a:r>
              <a:rPr lang="en-GB" dirty="0"/>
              <a:t>Qualitative design with thematic analysis </a:t>
            </a:r>
          </a:p>
          <a:p>
            <a:endParaRPr lang="en-GB" dirty="0"/>
          </a:p>
        </p:txBody>
      </p:sp>
      <p:graphicFrame>
        <p:nvGraphicFramePr>
          <p:cNvPr id="6" name="Content Placeholder 8">
            <a:extLst>
              <a:ext uri="{FF2B5EF4-FFF2-40B4-BE49-F238E27FC236}">
                <a16:creationId xmlns:a16="http://schemas.microsoft.com/office/drawing/2014/main" id="{430D23DF-004F-4282-9AA0-644FECAFC4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912650"/>
              </p:ext>
            </p:extLst>
          </p:nvPr>
        </p:nvGraphicFramePr>
        <p:xfrm>
          <a:off x="6096000" y="-112856"/>
          <a:ext cx="6197812" cy="7074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3614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273050" y="-220830"/>
            <a:ext cx="12465050" cy="1825041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Student visas as an example of control in higher education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3952B6C-F866-4246-B012-E0ABC59F44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970305"/>
              </p:ext>
            </p:extLst>
          </p:nvPr>
        </p:nvGraphicFramePr>
        <p:xfrm>
          <a:off x="0" y="909382"/>
          <a:ext cx="12288586" cy="594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13B0AC3-418D-43CB-8D2B-B05A19B53F57}"/>
              </a:ext>
            </a:extLst>
          </p:cNvPr>
          <p:cNvSpPr txBox="1"/>
          <p:nvPr/>
        </p:nvSpPr>
        <p:spPr>
          <a:xfrm>
            <a:off x="0" y="5502442"/>
            <a:ext cx="11935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Navigating the visa process can be seen as a process of ‘sorting of individuals’ (</a:t>
            </a:r>
            <a:r>
              <a:rPr lang="en-IE" dirty="0" err="1"/>
              <a:t>Broeders</a:t>
            </a:r>
            <a:r>
              <a:rPr lang="en-IE" dirty="0"/>
              <a:t> &amp; Hampshire, 2013, p. 1213).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Relations of force (overt coercion) and relations of power: Foucault (1982) Individuals choose to apply for a visa however have no agency or voice in how rules are applied to them. </a:t>
            </a:r>
          </a:p>
        </p:txBody>
      </p:sp>
    </p:spTree>
    <p:extLst>
      <p:ext uri="{BB962C8B-B14F-4D97-AF65-F5344CB8AC3E}">
        <p14:creationId xmlns:p14="http://schemas.microsoft.com/office/powerpoint/2010/main" val="243918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Layers of control exerted through student visas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4F0E312-9423-458A-806C-FCA16000D9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02F304A-6EA9-4DD6-9E1C-BE526E481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18120" y="641683"/>
            <a:ext cx="4120962" cy="596626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IE" sz="3800" b="1" dirty="0"/>
              <a:t>Layer One UK Visas &amp; Immigration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3600" dirty="0"/>
              <a:t>Receive application form and supporting documentation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3600" dirty="0"/>
              <a:t>Take biometrics and possible credibility interview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3600" dirty="0"/>
              <a:t>Make decision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3600" dirty="0"/>
              <a:t>Check decision on entry (questioning, supporting documents)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sz="3600" dirty="0"/>
              <a:t>Enforce rules throughout students stay</a:t>
            </a:r>
          </a:p>
          <a:p>
            <a:pPr marL="0" indent="0">
              <a:buNone/>
            </a:pPr>
            <a:endParaRPr lang="en-IE" sz="3800" b="1" dirty="0"/>
          </a:p>
          <a:p>
            <a:pPr marL="0" indent="0">
              <a:buNone/>
            </a:pPr>
            <a:r>
              <a:rPr lang="en-IE" sz="3800" b="1" dirty="0"/>
              <a:t>Layer Two (hidden?: Universities with 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Ensure students who apply for a visa are eligible for a visa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Issue Confirmation of Acceptance of Study (CAS)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Check visa on registration – hold passport and BRP copies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Keep address details and record any address 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Monitor students enrolment and report any failure to report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Monitor attendance and progression – report any students not attending or meeting progression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Report deferrals, suspensions, withdrawals and course terminations to Home Office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600" dirty="0"/>
              <a:t>Notify the Home Office of any significant changes in circumstances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3600" dirty="0"/>
              <a:t>Sponsorship transfers a significant amount of responsibility for selecting students to sponsors</a:t>
            </a:r>
          </a:p>
          <a:p>
            <a:endParaRPr lang="en-IE" dirty="0"/>
          </a:p>
        </p:txBody>
      </p:sp>
      <p:graphicFrame>
        <p:nvGraphicFramePr>
          <p:cNvPr id="33" name="Content Placeholder 3">
            <a:extLst>
              <a:ext uri="{FF2B5EF4-FFF2-40B4-BE49-F238E27FC236}">
                <a16:creationId xmlns:a16="http://schemas.microsoft.com/office/drawing/2014/main" id="{8CE7415C-40A4-477D-82A6-ED885047E1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1343136"/>
              </p:ext>
            </p:extLst>
          </p:nvPr>
        </p:nvGraphicFramePr>
        <p:xfrm>
          <a:off x="3481377" y="0"/>
          <a:ext cx="4247790" cy="6607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0E87C72B-BCE9-4E07-8B29-A1A3040E6517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92446" y="4058653"/>
            <a:ext cx="1026694" cy="609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965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Student visas through a neoliberal lens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1EDB01-A7AA-4677-9FA4-6238D6DAF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7"/>
            <a:ext cx="7905637" cy="5424398"/>
          </a:xfrm>
        </p:spPr>
        <p:txBody>
          <a:bodyPr>
            <a:normAutofit/>
          </a:bodyPr>
          <a:lstStyle/>
          <a:p>
            <a:endParaRPr lang="en-IE" dirty="0"/>
          </a:p>
          <a:p>
            <a:r>
              <a:rPr lang="en-IE" dirty="0"/>
              <a:t>International HE a </a:t>
            </a:r>
            <a:r>
              <a:rPr lang="en-IE" dirty="0" err="1"/>
              <a:t>marketised</a:t>
            </a:r>
            <a:r>
              <a:rPr lang="en-IE" dirty="0"/>
              <a:t> system: Commercialisation of students through international student fees  AND privatisation and commercialisation of visa process</a:t>
            </a:r>
          </a:p>
          <a:p>
            <a:r>
              <a:rPr lang="en-IE" dirty="0"/>
              <a:t>Student visas privilege some students, the process is easier for wealthier students</a:t>
            </a:r>
          </a:p>
          <a:p>
            <a:r>
              <a:rPr lang="en-IE" dirty="0"/>
              <a:t>Confusion over who is responsible for visas is </a:t>
            </a:r>
            <a:r>
              <a:rPr lang="en-IE" b="1" dirty="0"/>
              <a:t>neoliberal bureaucratic strategy</a:t>
            </a:r>
            <a:r>
              <a:rPr lang="en-IE" dirty="0"/>
              <a:t> that removes accountability by scattering it across institutions (</a:t>
            </a:r>
            <a:r>
              <a:rPr lang="en-IE" dirty="0" err="1"/>
              <a:t>Dahlstedt</a:t>
            </a:r>
            <a:r>
              <a:rPr lang="en-IE" dirty="0"/>
              <a:t> 2009)</a:t>
            </a:r>
          </a:p>
          <a:p>
            <a:r>
              <a:rPr lang="en-IE" dirty="0"/>
              <a:t>Attaining a visa can feel like a competitive process</a:t>
            </a:r>
          </a:p>
          <a:p>
            <a:r>
              <a:rPr lang="en-IE" dirty="0"/>
              <a:t>Rules are differentiated depending on an applicant’s citizenship and country of domicile. Processes of inclusion and exclusion – who is the idealised student?</a:t>
            </a:r>
          </a:p>
          <a:p>
            <a:r>
              <a:rPr lang="en-IE" dirty="0"/>
              <a:t>Classifying students through visa processes evokes emotions including </a:t>
            </a:r>
            <a:r>
              <a:rPr lang="en-IE" b="1" dirty="0"/>
              <a:t>fear, shame, competitiveness and pride</a:t>
            </a:r>
            <a:r>
              <a:rPr lang="en-IE" dirty="0"/>
              <a:t>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23951"/>
            <a:ext cx="2377699" cy="3239616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/>
              <a:t>An idealized international student?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FB885677-DEFB-452C-B701-6A0BB35E8526}"/>
              </a:ext>
            </a:extLst>
          </p:cNvPr>
          <p:cNvSpPr/>
          <p:nvPr/>
        </p:nvSpPr>
        <p:spPr>
          <a:xfrm flipH="1">
            <a:off x="7996294" y="212882"/>
            <a:ext cx="3930316" cy="2911479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sz="2000" b="1" dirty="0">
                <a:solidFill>
                  <a:schemeClr val="accent6"/>
                </a:solidFill>
              </a:rPr>
              <a:t>SHAME</a:t>
            </a:r>
          </a:p>
          <a:p>
            <a:pPr algn="ctr"/>
            <a:endParaRPr lang="en-IE" sz="500" b="1" dirty="0">
              <a:solidFill>
                <a:schemeClr val="accent6"/>
              </a:solidFill>
            </a:endParaRPr>
          </a:p>
          <a:p>
            <a:pPr algn="ctr"/>
            <a:r>
              <a:rPr lang="en-IE" dirty="0"/>
              <a:t>“International students are categorised as migrants as well now and that makes us sound </a:t>
            </a:r>
            <a:r>
              <a:rPr lang="en-IE" dirty="0">
                <a:solidFill>
                  <a:schemeClr val="tx1"/>
                </a:solidFill>
              </a:rPr>
              <a:t>like </a:t>
            </a:r>
            <a:r>
              <a:rPr lang="en-IE" b="1" dirty="0">
                <a:solidFill>
                  <a:schemeClr val="tx1"/>
                </a:solidFill>
              </a:rPr>
              <a:t>dirty little things</a:t>
            </a:r>
            <a:r>
              <a:rPr lang="en-IE" dirty="0">
                <a:solidFill>
                  <a:schemeClr val="tx1"/>
                </a:solidFill>
              </a:rPr>
              <a:t>” </a:t>
            </a:r>
          </a:p>
          <a:p>
            <a:pPr algn="ctr"/>
            <a:endParaRPr lang="en-IE" sz="1600" b="1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FC7ECD07-5DBA-4189-B3EF-A05715480DBE}"/>
              </a:ext>
            </a:extLst>
          </p:cNvPr>
          <p:cNvSpPr/>
          <p:nvPr/>
        </p:nvSpPr>
        <p:spPr>
          <a:xfrm>
            <a:off x="3927342" y="517520"/>
            <a:ext cx="3731475" cy="2911480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6"/>
                </a:solidFill>
              </a:rPr>
              <a:t>FEAR</a:t>
            </a:r>
          </a:p>
          <a:p>
            <a:pPr algn="ctr"/>
            <a:endParaRPr lang="en-GB" sz="500" b="1" dirty="0">
              <a:solidFill>
                <a:schemeClr val="accent6"/>
              </a:solidFill>
            </a:endParaRPr>
          </a:p>
          <a:p>
            <a:pPr algn="ctr"/>
            <a:r>
              <a:rPr lang="en-GB" dirty="0"/>
              <a:t>“That's what's always in the back of your mind…but you know, </a:t>
            </a:r>
            <a:r>
              <a:rPr lang="en-GB" b="1" dirty="0"/>
              <a:t>you might get deported</a:t>
            </a:r>
            <a:r>
              <a:rPr lang="en-GB" dirty="0"/>
              <a:t> if you don't come to </a:t>
            </a:r>
            <a:r>
              <a:rPr lang="en-GB" dirty="0" err="1"/>
              <a:t>uni</a:t>
            </a:r>
            <a:r>
              <a:rPr lang="en-GB" dirty="0"/>
              <a:t> regularly, I think 80% attendance someone told me. I don't know if that's fact or not. Like I said, it's always there.”</a:t>
            </a:r>
            <a:endParaRPr lang="en-IE" dirty="0"/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CF13F470-32FD-434D-B222-3C6712362A10}"/>
              </a:ext>
            </a:extLst>
          </p:cNvPr>
          <p:cNvSpPr/>
          <p:nvPr/>
        </p:nvSpPr>
        <p:spPr>
          <a:xfrm flipH="1">
            <a:off x="6532895" y="3701717"/>
            <a:ext cx="5117432" cy="2638763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CONFUSION</a:t>
            </a:r>
          </a:p>
          <a:p>
            <a:pPr algn="ctr"/>
            <a:endParaRPr lang="en-GB" sz="5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“The only thing that I do know about visa is that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extremely confused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it’s just like I don’t know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 exactly is control what process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what is it exactly that UKBA does when it comes to visa and what is it the university does. “</a:t>
            </a:r>
            <a:endParaRPr lang="en-IE" dirty="0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C9B78078-64B8-46AE-8FE9-288CE10CE292}"/>
              </a:ext>
            </a:extLst>
          </p:cNvPr>
          <p:cNvSpPr/>
          <p:nvPr/>
        </p:nvSpPr>
        <p:spPr>
          <a:xfrm>
            <a:off x="265390" y="298947"/>
            <a:ext cx="3324475" cy="5786864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6"/>
                </a:solidFill>
              </a:rPr>
              <a:t>COMPETITIVENESS / PRIDE</a:t>
            </a:r>
          </a:p>
          <a:p>
            <a:pPr algn="ctr"/>
            <a:endParaRPr lang="en-GB" sz="500" b="1" dirty="0">
              <a:solidFill>
                <a:schemeClr val="accent6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So, like, we had a running joke, why doesn't Saqib have to register (with the police). He's from Pakistan he's probably more likely to commit a crime than any of us. So, all the Saudis and Koreans had to register. And even my friend, he's Algerian so, he had to register. And it was a little bit remarkable really. I was a bit surprised I didn't have to register so I was like, </a:t>
            </a:r>
            <a:r>
              <a:rPr lang="en-GB" b="1" dirty="0">
                <a:solidFill>
                  <a:schemeClr val="tx1"/>
                </a:solidFill>
              </a:rPr>
              <a:t>I was a bit smug about it. </a:t>
            </a:r>
          </a:p>
          <a:p>
            <a:pPr algn="ctr"/>
            <a:endParaRPr lang="en-GB" sz="1600" b="1" dirty="0">
              <a:solidFill>
                <a:schemeClr val="tx1"/>
              </a:solidFill>
            </a:endParaRPr>
          </a:p>
          <a:p>
            <a:pPr algn="ctr"/>
            <a:endParaRPr lang="en-GB" sz="16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001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4A33-74D7-446E-BAF3-362A3BC8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Issues for 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5131C-BCF6-4C3F-BE57-7A6B40685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015" y="1123837"/>
            <a:ext cx="7315200" cy="5120640"/>
          </a:xfrm>
        </p:spPr>
        <p:txBody>
          <a:bodyPr>
            <a:normAutofit fontScale="92500"/>
          </a:bodyPr>
          <a:lstStyle/>
          <a:p>
            <a:r>
              <a:rPr lang="en-IE" sz="2800" dirty="0"/>
              <a:t>Student visas are NOT a function of HE but have become part of HE spaces</a:t>
            </a:r>
          </a:p>
          <a:p>
            <a:pPr marL="0" indent="0">
              <a:buNone/>
            </a:pPr>
            <a:endParaRPr lang="en-IE" sz="2800" dirty="0"/>
          </a:p>
          <a:p>
            <a:r>
              <a:rPr lang="en-IE" sz="2800" dirty="0"/>
              <a:t>The issue of reporting attendance illustrates that universities have become “border zones”, places where inclusion and exclusion are defined as distinct from belonging (Villegas, 2018, p. 2). </a:t>
            </a:r>
          </a:p>
          <a:p>
            <a:endParaRPr lang="en-IE" sz="2800" dirty="0"/>
          </a:p>
          <a:p>
            <a:r>
              <a:rPr lang="en-IE" sz="2800" dirty="0"/>
              <a:t>Current hostile policy environments constructs international students as “undesirable, risky immigrants” (</a:t>
            </a:r>
            <a:r>
              <a:rPr lang="en-IE" sz="2800" dirty="0" err="1"/>
              <a:t>Lomer</a:t>
            </a:r>
            <a:r>
              <a:rPr lang="en-IE" sz="2800" dirty="0"/>
              <a:t>, 2018 p</a:t>
            </a:r>
            <a:r>
              <a:rPr lang="en-IE" sz="2800"/>
              <a:t>.321)</a:t>
            </a:r>
            <a:r>
              <a:rPr lang="en-IE" sz="3200" dirty="0"/>
              <a:t/>
            </a:r>
            <a:br>
              <a:rPr lang="en-IE" sz="3200" dirty="0"/>
            </a:br>
            <a:endParaRPr lang="en-IE" sz="2800" dirty="0"/>
          </a:p>
          <a:p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294270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018E109B-2C5D-4837-AFAB-3860ABE00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4675" y="1952539"/>
            <a:ext cx="6240378" cy="1336096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1800" b="1" dirty="0"/>
              <a:t>EMAIL: 	Aisling Tiernan </a:t>
            </a:r>
            <a:r>
              <a:rPr lang="en-GB" sz="1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a.tiernan@sussex.ac.uk</a:t>
            </a:r>
            <a:endParaRPr lang="en-GB" sz="1800" b="1" dirty="0"/>
          </a:p>
          <a:p>
            <a:pPr algn="l"/>
            <a:r>
              <a:rPr lang="en-GB" sz="1800" b="1" dirty="0"/>
              <a:t>TWEET: 	</a:t>
            </a:r>
            <a:r>
              <a:rPr lang="en-IE" sz="1800" b="1" dirty="0"/>
              <a:t>@Aisling_Tiernan</a:t>
            </a:r>
          </a:p>
          <a:p>
            <a:pPr algn="l"/>
            <a:r>
              <a:rPr lang="en-IE" sz="1800" b="1" dirty="0"/>
              <a:t>FOLLOW:  </a:t>
            </a:r>
            <a:r>
              <a:rPr lang="en-GB" sz="18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www.sussex.ac.uk/education/</a:t>
            </a:r>
            <a:r>
              <a:rPr lang="en-GB" sz="1800" b="1" u="sng" dirty="0"/>
              <a:t>cheer</a:t>
            </a:r>
            <a:endParaRPr lang="en-GB" sz="18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4D02B8-65F7-440E-9D6D-9D57B51ED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4211" y="202769"/>
            <a:ext cx="9272337" cy="1480473"/>
          </a:xfrm>
        </p:spPr>
        <p:txBody>
          <a:bodyPr/>
          <a:lstStyle/>
          <a:p>
            <a:r>
              <a:rPr lang="en-GB" dirty="0"/>
              <a:t>Thank you. Any Questions?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6524297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0</TotalTime>
  <Words>799</Words>
  <Application>Microsoft Office PowerPoint</Application>
  <PresentationFormat>Widescreen</PresentationFormat>
  <Paragraphs>98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Wingdings</vt:lpstr>
      <vt:lpstr>Wingdings 2</vt:lpstr>
      <vt:lpstr>Frame</vt:lpstr>
      <vt:lpstr>PowerPoint Presentation</vt:lpstr>
      <vt:lpstr>Methodology</vt:lpstr>
      <vt:lpstr>Student visas as an example of control in higher education</vt:lpstr>
      <vt:lpstr>Layers of control exerted through student visas</vt:lpstr>
      <vt:lpstr>Student visas through a neoliberal lens</vt:lpstr>
      <vt:lpstr>An idealized international student?</vt:lpstr>
      <vt:lpstr>Issues for HE</vt:lpstr>
      <vt:lpstr>Thank you.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2019-11-23T11:07:30Z</dcterms:created>
  <dcterms:modified xsi:type="dcterms:W3CDTF">2019-12-17T11:21:14Z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dduffy@microsoft.com</vt:lpwstr>
  </property>
  <property fmtid="{D5CDD505-2E9C-101B-9397-08002B2CF9AE}" pid="5" name="MSIP_Label_f42aa342-8706-4288-bd11-ebb85995028c_SetDate">
    <vt:lpwstr>2019-11-08T21:54:46.7713896Z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5d39b300-08da-4902-9840-60c80887c8d1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