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71" r:id="rId2"/>
    <p:sldId id="311" r:id="rId3"/>
    <p:sldId id="300" r:id="rId4"/>
    <p:sldId id="310" r:id="rId5"/>
    <p:sldId id="304" r:id="rId6"/>
    <p:sldId id="284" r:id="rId7"/>
    <p:sldId id="298" r:id="rId8"/>
    <p:sldId id="302" r:id="rId9"/>
    <p:sldId id="306" r:id="rId10"/>
    <p:sldId id="313" r:id="rId11"/>
    <p:sldId id="307" r:id="rId12"/>
    <p:sldId id="308" r:id="rId13"/>
    <p:sldId id="314" r:id="rId14"/>
    <p:sldId id="290" r:id="rId15"/>
    <p:sldId id="312" r:id="rId1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56A58F-6362-43AC-B8FB-AFEC8C1C9F1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ES"/>
        </a:p>
      </dgm:t>
    </dgm:pt>
    <dgm:pt modelId="{B59B27C5-41D3-4AAC-BC00-7FD3CDF3F313}">
      <dgm:prSet phldrT="[Texto]" custT="1">
        <dgm:style>
          <a:lnRef idx="1">
            <a:schemeClr val="accent6"/>
          </a:lnRef>
          <a:fillRef idx="2">
            <a:schemeClr val="accent6"/>
          </a:fillRef>
          <a:effectRef idx="1">
            <a:schemeClr val="accent6"/>
          </a:effectRef>
          <a:fontRef idx="minor">
            <a:schemeClr val="dk1"/>
          </a:fontRef>
        </dgm:style>
      </dgm:prSet>
      <dgm:spPr/>
      <dgm:t>
        <a:bodyPr/>
        <a:lstStyle/>
        <a:p>
          <a:r>
            <a:rPr lang="es-ES" sz="2000" b="1" dirty="0">
              <a:solidFill>
                <a:schemeClr val="bg1"/>
              </a:solidFill>
            </a:rPr>
            <a:t>FACTORS INFLUENCING THE EMPLOYABILITY</a:t>
          </a:r>
          <a:endParaRPr lang="es-ES" sz="2000" b="1" dirty="0">
            <a:latin typeface="Times New Roman" panose="02020603050405020304" pitchFamily="18" charset="0"/>
            <a:cs typeface="Times New Roman" panose="02020603050405020304" pitchFamily="18" charset="0"/>
          </a:endParaRPr>
        </a:p>
      </dgm:t>
    </dgm:pt>
    <dgm:pt modelId="{14E2B94F-83E9-4DB4-A0CD-C73B01117264}" type="parTrans" cxnId="{49A5074D-4B00-47DF-B6F9-C62DCC3CD783}">
      <dgm:prSet/>
      <dgm:spPr/>
      <dgm:t>
        <a:bodyPr/>
        <a:lstStyle/>
        <a:p>
          <a:endParaRPr lang="es-ES"/>
        </a:p>
      </dgm:t>
    </dgm:pt>
    <dgm:pt modelId="{CB7A32D9-3E4F-41A6-BB93-0DD398F9F30A}" type="sibTrans" cxnId="{49A5074D-4B00-47DF-B6F9-C62DCC3CD783}">
      <dgm:prSet/>
      <dgm:spPr/>
      <dgm:t>
        <a:bodyPr/>
        <a:lstStyle/>
        <a:p>
          <a:endParaRPr lang="es-ES"/>
        </a:p>
      </dgm:t>
    </dgm:pt>
    <dgm:pt modelId="{59E069AA-58F6-4F20-8A9A-41ABC273CF03}">
      <dgm:prSet phldrT="[Texto]" custT="1">
        <dgm:style>
          <a:lnRef idx="1">
            <a:schemeClr val="accent6"/>
          </a:lnRef>
          <a:fillRef idx="2">
            <a:schemeClr val="accent6"/>
          </a:fillRef>
          <a:effectRef idx="1">
            <a:schemeClr val="accent6"/>
          </a:effectRef>
          <a:fontRef idx="minor">
            <a:schemeClr val="dk1"/>
          </a:fontRef>
        </dgm:style>
      </dgm:prSet>
      <dgm:spPr/>
      <dgm:t>
        <a:bodyPr/>
        <a:lstStyle/>
        <a:p>
          <a:r>
            <a:rPr lang="es-ES" sz="1800" b="1" dirty="0" err="1">
              <a:latin typeface="Times New Roman" panose="02020603050405020304" pitchFamily="18" charset="0"/>
              <a:cs typeface="Times New Roman" panose="02020603050405020304" pitchFamily="18" charset="0"/>
            </a:rPr>
            <a:t>External</a:t>
          </a:r>
          <a:r>
            <a:rPr lang="es-ES" sz="1800" b="1" dirty="0">
              <a:latin typeface="Times New Roman" panose="02020603050405020304" pitchFamily="18" charset="0"/>
              <a:cs typeface="Times New Roman" panose="02020603050405020304" pitchFamily="18" charset="0"/>
            </a:rPr>
            <a:t> </a:t>
          </a:r>
          <a:r>
            <a:rPr lang="es-ES" sz="1800" b="1" dirty="0" err="1">
              <a:latin typeface="Times New Roman" panose="02020603050405020304" pitchFamily="18" charset="0"/>
              <a:cs typeface="Times New Roman" panose="02020603050405020304" pitchFamily="18" charset="0"/>
            </a:rPr>
            <a:t>Factors</a:t>
          </a:r>
          <a:endParaRPr lang="es-ES" sz="1800" b="1" dirty="0">
            <a:latin typeface="Times New Roman" panose="02020603050405020304" pitchFamily="18" charset="0"/>
            <a:cs typeface="Times New Roman" panose="02020603050405020304" pitchFamily="18" charset="0"/>
          </a:endParaRPr>
        </a:p>
      </dgm:t>
    </dgm:pt>
    <dgm:pt modelId="{00E61BA1-53F6-4CB1-BD28-19EC3C45EC06}" type="parTrans" cxnId="{8C126CA2-DB43-4969-9A99-1B1A1147F466}">
      <dgm:prSet/>
      <dgm:spPr/>
      <dgm:t>
        <a:bodyPr/>
        <a:lstStyle/>
        <a:p>
          <a:endParaRPr lang="es-ES"/>
        </a:p>
      </dgm:t>
    </dgm:pt>
    <dgm:pt modelId="{0CAA378A-997D-43FB-867B-3E614BCB3258}" type="sibTrans" cxnId="{8C126CA2-DB43-4969-9A99-1B1A1147F466}">
      <dgm:prSet/>
      <dgm:spPr/>
      <dgm:t>
        <a:bodyPr/>
        <a:lstStyle/>
        <a:p>
          <a:endParaRPr lang="es-ES"/>
        </a:p>
      </dgm:t>
    </dgm:pt>
    <dgm:pt modelId="{78EC104D-3EF1-479F-82B8-2394CC6A44FB}">
      <dgm:prSet phldrT="[Texto]" custT="1">
        <dgm:style>
          <a:lnRef idx="1">
            <a:schemeClr val="accent6"/>
          </a:lnRef>
          <a:fillRef idx="2">
            <a:schemeClr val="accent6"/>
          </a:fillRef>
          <a:effectRef idx="1">
            <a:schemeClr val="accent6"/>
          </a:effectRef>
          <a:fontRef idx="minor">
            <a:schemeClr val="dk1"/>
          </a:fontRef>
        </dgm:style>
      </dgm:prSet>
      <dgm:spPr/>
      <dgm:t>
        <a:bodyPr/>
        <a:lstStyle/>
        <a:p>
          <a:r>
            <a:rPr lang="es-ES" sz="1800" b="1" dirty="0" err="1">
              <a:latin typeface="Times New Roman" panose="02020603050405020304" pitchFamily="18" charset="0"/>
              <a:cs typeface="Times New Roman" panose="02020603050405020304" pitchFamily="18" charset="0"/>
            </a:rPr>
            <a:t>Internal</a:t>
          </a:r>
          <a:r>
            <a:rPr lang="es-ES" sz="1800" b="1" dirty="0">
              <a:latin typeface="Times New Roman" panose="02020603050405020304" pitchFamily="18" charset="0"/>
              <a:cs typeface="Times New Roman" panose="02020603050405020304" pitchFamily="18" charset="0"/>
            </a:rPr>
            <a:t> </a:t>
          </a:r>
          <a:r>
            <a:rPr lang="es-ES" sz="1800" b="1" dirty="0" err="1">
              <a:latin typeface="Times New Roman" panose="02020603050405020304" pitchFamily="18" charset="0"/>
              <a:cs typeface="Times New Roman" panose="02020603050405020304" pitchFamily="18" charset="0"/>
            </a:rPr>
            <a:t>Factors</a:t>
          </a:r>
          <a:endParaRPr lang="es-ES" sz="1800" b="1" dirty="0">
            <a:latin typeface="Times New Roman" panose="02020603050405020304" pitchFamily="18" charset="0"/>
            <a:cs typeface="Times New Roman" panose="02020603050405020304" pitchFamily="18" charset="0"/>
          </a:endParaRPr>
        </a:p>
      </dgm:t>
    </dgm:pt>
    <dgm:pt modelId="{9265E40C-61E5-4EBA-B96D-67F2B0DAF6D6}" type="parTrans" cxnId="{814C86F0-4EEE-4281-BB7C-78C20611A00C}">
      <dgm:prSet/>
      <dgm:spPr/>
      <dgm:t>
        <a:bodyPr/>
        <a:lstStyle/>
        <a:p>
          <a:endParaRPr lang="es-ES"/>
        </a:p>
      </dgm:t>
    </dgm:pt>
    <dgm:pt modelId="{6E6C9FCC-5B18-4850-8406-F09628D9D7A4}" type="sibTrans" cxnId="{814C86F0-4EEE-4281-BB7C-78C20611A00C}">
      <dgm:prSet/>
      <dgm:spPr/>
      <dgm:t>
        <a:bodyPr/>
        <a:lstStyle/>
        <a:p>
          <a:endParaRPr lang="es-ES"/>
        </a:p>
      </dgm:t>
    </dgm:pt>
    <dgm:pt modelId="{43831BE5-E7EB-4DFC-92EE-BF785EC7DFCC}">
      <dgm:prSet phldrT="[Texto]" custT="1">
        <dgm:style>
          <a:lnRef idx="2">
            <a:schemeClr val="accent6"/>
          </a:lnRef>
          <a:fillRef idx="1">
            <a:schemeClr val="lt1"/>
          </a:fillRef>
          <a:effectRef idx="0">
            <a:schemeClr val="accent6"/>
          </a:effectRef>
          <a:fontRef idx="minor">
            <a:schemeClr val="dk1"/>
          </a:fontRef>
        </dgm:style>
      </dgm:prSet>
      <dgm:spPr/>
      <dgm:t>
        <a:bodyPr/>
        <a:lstStyle/>
        <a:p>
          <a:r>
            <a:rPr lang="en-US" sz="1800" dirty="0">
              <a:latin typeface="Times New Roman" panose="02020603050405020304" pitchFamily="18" charset="0"/>
              <a:cs typeface="Times New Roman" panose="02020603050405020304" pitchFamily="18" charset="0"/>
            </a:rPr>
            <a:t>Changes in the </a:t>
          </a:r>
          <a:r>
            <a:rPr lang="en-US" sz="1800" dirty="0" err="1">
              <a:latin typeface="Times New Roman" panose="02020603050405020304" pitchFamily="18" charset="0"/>
              <a:cs typeface="Times New Roman" panose="02020603050405020304" pitchFamily="18" charset="0"/>
            </a:rPr>
            <a:t>labour</a:t>
          </a:r>
          <a:r>
            <a:rPr lang="en-US" sz="1800" dirty="0">
              <a:latin typeface="Times New Roman" panose="02020603050405020304" pitchFamily="18" charset="0"/>
              <a:cs typeface="Times New Roman" panose="02020603050405020304" pitchFamily="18" charset="0"/>
            </a:rPr>
            <a:t> market</a:t>
          </a:r>
          <a:endParaRPr lang="es-ES" sz="1800" dirty="0">
            <a:latin typeface="Times New Roman" panose="02020603050405020304" pitchFamily="18" charset="0"/>
            <a:cs typeface="Times New Roman" panose="02020603050405020304" pitchFamily="18" charset="0"/>
          </a:endParaRPr>
        </a:p>
      </dgm:t>
    </dgm:pt>
    <dgm:pt modelId="{F7900BB1-C0E8-431C-B7AB-792BD476A6CB}" type="parTrans" cxnId="{A51682BE-F9DE-4670-8AD1-AC84658E57D7}">
      <dgm:prSet/>
      <dgm:spPr/>
      <dgm:t>
        <a:bodyPr/>
        <a:lstStyle/>
        <a:p>
          <a:endParaRPr lang="es-ES"/>
        </a:p>
      </dgm:t>
    </dgm:pt>
    <dgm:pt modelId="{B2FF3767-3DE5-469B-8D88-3E1F7D589AD1}" type="sibTrans" cxnId="{A51682BE-F9DE-4670-8AD1-AC84658E57D7}">
      <dgm:prSet/>
      <dgm:spPr/>
      <dgm:t>
        <a:bodyPr/>
        <a:lstStyle/>
        <a:p>
          <a:endParaRPr lang="es-ES"/>
        </a:p>
      </dgm:t>
    </dgm:pt>
    <dgm:pt modelId="{B084FB6C-CED9-43D7-8E3A-537CEF96A134}">
      <dgm:prSet phldrT="[Texto]" custT="1">
        <dgm:style>
          <a:lnRef idx="2">
            <a:schemeClr val="accent6"/>
          </a:lnRef>
          <a:fillRef idx="1">
            <a:schemeClr val="lt1"/>
          </a:fillRef>
          <a:effectRef idx="0">
            <a:schemeClr val="accent6"/>
          </a:effectRef>
          <a:fontRef idx="minor">
            <a:schemeClr val="dk1"/>
          </a:fontRef>
        </dgm:style>
      </dgm:prSet>
      <dgm:spPr/>
      <dgm:t>
        <a:bodyPr/>
        <a:lstStyle/>
        <a:p>
          <a:r>
            <a:rPr lang="en-US" sz="1800" dirty="0">
              <a:latin typeface="Times New Roman" panose="02020603050405020304" pitchFamily="18" charset="0"/>
              <a:cs typeface="Times New Roman" panose="02020603050405020304" pitchFamily="18" charset="0"/>
            </a:rPr>
            <a:t>Low investment in some sectors</a:t>
          </a:r>
          <a:endParaRPr lang="es-ES" sz="1800" dirty="0">
            <a:latin typeface="Times New Roman" panose="02020603050405020304" pitchFamily="18" charset="0"/>
            <a:cs typeface="Times New Roman" panose="02020603050405020304" pitchFamily="18" charset="0"/>
          </a:endParaRPr>
        </a:p>
      </dgm:t>
    </dgm:pt>
    <dgm:pt modelId="{58A25EE9-5452-4AB4-A22D-97EEE2A057D4}" type="parTrans" cxnId="{4695BE91-59D8-4D46-BFB4-2BABDDA4E03E}">
      <dgm:prSet/>
      <dgm:spPr/>
      <dgm:t>
        <a:bodyPr/>
        <a:lstStyle/>
        <a:p>
          <a:endParaRPr lang="es-ES"/>
        </a:p>
      </dgm:t>
    </dgm:pt>
    <dgm:pt modelId="{B4CD6918-40E7-4799-BE40-1DC67F5ACEBA}" type="sibTrans" cxnId="{4695BE91-59D8-4D46-BFB4-2BABDDA4E03E}">
      <dgm:prSet/>
      <dgm:spPr/>
      <dgm:t>
        <a:bodyPr/>
        <a:lstStyle/>
        <a:p>
          <a:endParaRPr lang="es-ES"/>
        </a:p>
      </dgm:t>
    </dgm:pt>
    <dgm:pt modelId="{5C87AFCB-F826-44A5-9B7B-C9022EE94EE5}">
      <dgm:prSet phldrT="[Texto]" custT="1">
        <dgm:style>
          <a:lnRef idx="2">
            <a:schemeClr val="accent6"/>
          </a:lnRef>
          <a:fillRef idx="1">
            <a:schemeClr val="lt1"/>
          </a:fillRef>
          <a:effectRef idx="0">
            <a:schemeClr val="accent6"/>
          </a:effectRef>
          <a:fontRef idx="minor">
            <a:schemeClr val="dk1"/>
          </a:fontRef>
        </dgm:style>
      </dgm:prSet>
      <dgm:spPr>
        <a:ln/>
      </dgm:spPr>
      <dgm:t>
        <a:bodyPr/>
        <a:lstStyle/>
        <a:p>
          <a:r>
            <a:rPr lang="es-ES" sz="1800" dirty="0" err="1">
              <a:latin typeface="Times New Roman" panose="02020603050405020304" pitchFamily="18" charset="0"/>
              <a:cs typeface="Times New Roman" panose="02020603050405020304" pitchFamily="18" charset="0"/>
            </a:rPr>
            <a:t>Precarious</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jobs</a:t>
          </a:r>
          <a:endParaRPr lang="es-ES" sz="1800" dirty="0">
            <a:latin typeface="Times New Roman" panose="02020603050405020304" pitchFamily="18" charset="0"/>
            <a:cs typeface="Times New Roman" panose="02020603050405020304" pitchFamily="18" charset="0"/>
          </a:endParaRPr>
        </a:p>
      </dgm:t>
    </dgm:pt>
    <dgm:pt modelId="{ED59E1FC-2CCF-4FB2-A4A7-68E897DBF10B}" type="parTrans" cxnId="{83EC4FFD-C424-4A7D-B99A-4D27D5FB76C8}">
      <dgm:prSet/>
      <dgm:spPr/>
      <dgm:t>
        <a:bodyPr/>
        <a:lstStyle/>
        <a:p>
          <a:endParaRPr lang="es-ES"/>
        </a:p>
      </dgm:t>
    </dgm:pt>
    <dgm:pt modelId="{E43170F0-C13E-4868-8E60-D24017B43043}" type="sibTrans" cxnId="{83EC4FFD-C424-4A7D-B99A-4D27D5FB76C8}">
      <dgm:prSet/>
      <dgm:spPr/>
      <dgm:t>
        <a:bodyPr/>
        <a:lstStyle/>
        <a:p>
          <a:endParaRPr lang="es-ES"/>
        </a:p>
      </dgm:t>
    </dgm:pt>
    <dgm:pt modelId="{715CF3E1-E05E-4B0C-8C60-3683DEE6E1E6}">
      <dgm:prSet phldrT="[Texto]" custT="1">
        <dgm:style>
          <a:lnRef idx="2">
            <a:schemeClr val="accent6"/>
          </a:lnRef>
          <a:fillRef idx="1">
            <a:schemeClr val="lt1"/>
          </a:fillRef>
          <a:effectRef idx="0">
            <a:schemeClr val="accent6"/>
          </a:effectRef>
          <a:fontRef idx="minor">
            <a:schemeClr val="dk1"/>
          </a:fontRef>
        </dgm:style>
      </dgm:prSet>
      <dgm:spPr/>
      <dgm:t>
        <a:bodyPr/>
        <a:lstStyle/>
        <a:p>
          <a:r>
            <a:rPr lang="es-ES" sz="1800" dirty="0" err="1">
              <a:latin typeface="Times New Roman" panose="02020603050405020304" pitchFamily="18" charset="0"/>
              <a:cs typeface="Times New Roman" panose="02020603050405020304" pitchFamily="18" charset="0"/>
            </a:rPr>
            <a:t>Excessive</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work</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requirements</a:t>
          </a:r>
          <a:endParaRPr lang="es-ES" sz="1800" dirty="0">
            <a:latin typeface="Times New Roman" panose="02020603050405020304" pitchFamily="18" charset="0"/>
            <a:cs typeface="Times New Roman" panose="02020603050405020304" pitchFamily="18" charset="0"/>
          </a:endParaRPr>
        </a:p>
      </dgm:t>
    </dgm:pt>
    <dgm:pt modelId="{2369FF06-0CDD-486A-96F8-43B3685C1BC3}" type="parTrans" cxnId="{ABC9EB5C-44A9-4CD1-931A-DA33B27EC025}">
      <dgm:prSet/>
      <dgm:spPr/>
      <dgm:t>
        <a:bodyPr/>
        <a:lstStyle/>
        <a:p>
          <a:endParaRPr lang="es-ES"/>
        </a:p>
      </dgm:t>
    </dgm:pt>
    <dgm:pt modelId="{02B8A67A-35EF-4D0F-A786-04B50E4D1AC8}" type="sibTrans" cxnId="{ABC9EB5C-44A9-4CD1-931A-DA33B27EC025}">
      <dgm:prSet/>
      <dgm:spPr/>
      <dgm:t>
        <a:bodyPr/>
        <a:lstStyle/>
        <a:p>
          <a:endParaRPr lang="es-ES"/>
        </a:p>
      </dgm:t>
    </dgm:pt>
    <dgm:pt modelId="{ADC5DB5D-87D7-43DA-B0E8-76AC3205BAC4}">
      <dgm:prSet phldrT="[Texto]" custT="1">
        <dgm:style>
          <a:lnRef idx="2">
            <a:schemeClr val="accent6"/>
          </a:lnRef>
          <a:fillRef idx="1">
            <a:schemeClr val="lt1"/>
          </a:fillRef>
          <a:effectRef idx="0">
            <a:schemeClr val="accent6"/>
          </a:effectRef>
          <a:fontRef idx="minor">
            <a:schemeClr val="dk1"/>
          </a:fontRef>
        </dgm:style>
      </dgm:prSet>
      <dgm:spPr/>
      <dgm:t>
        <a:bodyPr/>
        <a:lstStyle/>
        <a:p>
          <a:r>
            <a:rPr lang="es-ES" sz="1800" dirty="0" err="1">
              <a:latin typeface="Times New Roman" panose="02020603050405020304" pitchFamily="18" charset="0"/>
              <a:cs typeface="Times New Roman" panose="02020603050405020304" pitchFamily="18" charset="0"/>
            </a:rPr>
            <a:t>Lack</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of</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contacts</a:t>
          </a:r>
          <a:endParaRPr lang="es-ES" sz="1800" dirty="0">
            <a:latin typeface="Times New Roman" panose="02020603050405020304" pitchFamily="18" charset="0"/>
            <a:cs typeface="Times New Roman" panose="02020603050405020304" pitchFamily="18" charset="0"/>
          </a:endParaRPr>
        </a:p>
      </dgm:t>
    </dgm:pt>
    <dgm:pt modelId="{09622623-F6B6-4F2F-A381-505264BCC05F}" type="parTrans" cxnId="{DC5519F7-A5AB-4388-945A-45703A581E98}">
      <dgm:prSet/>
      <dgm:spPr/>
      <dgm:t>
        <a:bodyPr/>
        <a:lstStyle/>
        <a:p>
          <a:endParaRPr lang="es-ES"/>
        </a:p>
      </dgm:t>
    </dgm:pt>
    <dgm:pt modelId="{B028FA1D-BDC7-4BEC-9AA5-877EC747D881}" type="sibTrans" cxnId="{DC5519F7-A5AB-4388-945A-45703A581E98}">
      <dgm:prSet/>
      <dgm:spPr/>
      <dgm:t>
        <a:bodyPr/>
        <a:lstStyle/>
        <a:p>
          <a:endParaRPr lang="es-ES"/>
        </a:p>
      </dgm:t>
    </dgm:pt>
    <dgm:pt modelId="{066C70C4-75C3-4A4C-A089-62AF552C8880}">
      <dgm:prSet phldrT="[Texto]" custT="1">
        <dgm:style>
          <a:lnRef idx="2">
            <a:schemeClr val="accent6"/>
          </a:lnRef>
          <a:fillRef idx="1">
            <a:schemeClr val="lt1"/>
          </a:fillRef>
          <a:effectRef idx="0">
            <a:schemeClr val="accent6"/>
          </a:effectRef>
          <a:fontRef idx="minor">
            <a:schemeClr val="dk1"/>
          </a:fontRef>
        </dgm:style>
      </dgm:prSet>
      <dgm:spPr/>
      <dgm:t>
        <a:bodyPr/>
        <a:lstStyle/>
        <a:p>
          <a:r>
            <a:rPr lang="es-ES" sz="1800" dirty="0">
              <a:latin typeface="Times New Roman" panose="02020603050405020304" pitchFamily="18" charset="0"/>
              <a:cs typeface="Times New Roman" panose="02020603050405020304" pitchFamily="18" charset="0"/>
            </a:rPr>
            <a:t>Training </a:t>
          </a:r>
          <a:r>
            <a:rPr lang="es-ES" sz="1800" dirty="0" err="1">
              <a:latin typeface="Times New Roman" panose="02020603050405020304" pitchFamily="18" charset="0"/>
              <a:cs typeface="Times New Roman" panose="02020603050405020304" pitchFamily="18" charset="0"/>
            </a:rPr>
            <a:t>difficulties</a:t>
          </a:r>
          <a:endParaRPr lang="es-ES" sz="1800" dirty="0">
            <a:latin typeface="Times New Roman" panose="02020603050405020304" pitchFamily="18" charset="0"/>
            <a:cs typeface="Times New Roman" panose="02020603050405020304" pitchFamily="18" charset="0"/>
          </a:endParaRPr>
        </a:p>
      </dgm:t>
    </dgm:pt>
    <dgm:pt modelId="{965805B5-30A3-404D-B17A-6EFBCE97B0EF}" type="parTrans" cxnId="{24FB976F-76A3-4F1C-8131-892CEE687AD3}">
      <dgm:prSet/>
      <dgm:spPr/>
      <dgm:t>
        <a:bodyPr/>
        <a:lstStyle/>
        <a:p>
          <a:endParaRPr lang="es-ES"/>
        </a:p>
      </dgm:t>
    </dgm:pt>
    <dgm:pt modelId="{D3628551-0710-41D6-AAA8-23A8AE0D7DBB}" type="sibTrans" cxnId="{24FB976F-76A3-4F1C-8131-892CEE687AD3}">
      <dgm:prSet/>
      <dgm:spPr/>
      <dgm:t>
        <a:bodyPr/>
        <a:lstStyle/>
        <a:p>
          <a:endParaRPr lang="es-ES"/>
        </a:p>
      </dgm:t>
    </dgm:pt>
    <dgm:pt modelId="{CE419438-E0F3-45E2-A227-4B12EE465422}">
      <dgm:prSet phldrT="[Texto]" custT="1">
        <dgm:style>
          <a:lnRef idx="2">
            <a:schemeClr val="accent6"/>
          </a:lnRef>
          <a:fillRef idx="1">
            <a:schemeClr val="lt1"/>
          </a:fillRef>
          <a:effectRef idx="0">
            <a:schemeClr val="accent6"/>
          </a:effectRef>
          <a:fontRef idx="minor">
            <a:schemeClr val="dk1"/>
          </a:fontRef>
        </dgm:style>
      </dgm:prSet>
      <dgm:spPr/>
      <dgm:t>
        <a:bodyPr/>
        <a:lstStyle/>
        <a:p>
          <a:r>
            <a:rPr lang="es-ES" sz="1800" dirty="0">
              <a:latin typeface="Times New Roman" panose="02020603050405020304" pitchFamily="18" charset="0"/>
              <a:cs typeface="Times New Roman" panose="02020603050405020304" pitchFamily="18" charset="0"/>
            </a:rPr>
            <a:t>Labor </a:t>
          </a:r>
          <a:r>
            <a:rPr lang="es-ES" sz="1800" dirty="0" err="1">
              <a:latin typeface="Times New Roman" panose="02020603050405020304" pitchFamily="18" charset="0"/>
              <a:cs typeface="Times New Roman" panose="02020603050405020304" pitchFamily="18" charset="0"/>
            </a:rPr>
            <a:t>Responsibilities</a:t>
          </a:r>
          <a:endParaRPr lang="es-ES" sz="1800" dirty="0">
            <a:latin typeface="Times New Roman" panose="02020603050405020304" pitchFamily="18" charset="0"/>
            <a:cs typeface="Times New Roman" panose="02020603050405020304" pitchFamily="18" charset="0"/>
          </a:endParaRPr>
        </a:p>
      </dgm:t>
    </dgm:pt>
    <dgm:pt modelId="{238B104E-FD66-4A56-8ECE-DD73984F4F6A}" type="parTrans" cxnId="{CA7F3856-B1AA-4884-971B-13DA7993441C}">
      <dgm:prSet/>
      <dgm:spPr/>
      <dgm:t>
        <a:bodyPr/>
        <a:lstStyle/>
        <a:p>
          <a:endParaRPr lang="es-ES"/>
        </a:p>
      </dgm:t>
    </dgm:pt>
    <dgm:pt modelId="{A17A9156-EA23-4FC8-9DF1-348A0B505CA4}" type="sibTrans" cxnId="{CA7F3856-B1AA-4884-971B-13DA7993441C}">
      <dgm:prSet/>
      <dgm:spPr/>
      <dgm:t>
        <a:bodyPr/>
        <a:lstStyle/>
        <a:p>
          <a:endParaRPr lang="es-ES"/>
        </a:p>
      </dgm:t>
    </dgm:pt>
    <dgm:pt modelId="{C7E9A3AF-A4CC-43BF-9B42-5F18CA5EF25D}">
      <dgm:prSet phldrT="[Texto]" custT="1">
        <dgm:style>
          <a:lnRef idx="2">
            <a:schemeClr val="accent6"/>
          </a:lnRef>
          <a:fillRef idx="1">
            <a:schemeClr val="lt1"/>
          </a:fillRef>
          <a:effectRef idx="0">
            <a:schemeClr val="accent6"/>
          </a:effectRef>
          <a:fontRef idx="minor">
            <a:schemeClr val="dk1"/>
          </a:fontRef>
        </dgm:style>
      </dgm:prSet>
      <dgm:spPr/>
      <dgm:t>
        <a:bodyPr/>
        <a:lstStyle/>
        <a:p>
          <a:r>
            <a:rPr lang="es-ES" sz="1800" dirty="0" err="1">
              <a:latin typeface="Times New Roman" panose="02020603050405020304" pitchFamily="18" charset="0"/>
              <a:cs typeface="Times New Roman" panose="02020603050405020304" pitchFamily="18" charset="0"/>
            </a:rPr>
            <a:t>Prejudice</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to</a:t>
          </a:r>
          <a:r>
            <a:rPr lang="es-ES" sz="1800" dirty="0">
              <a:latin typeface="Times New Roman" panose="02020603050405020304" pitchFamily="18" charset="0"/>
              <a:cs typeface="Times New Roman" panose="02020603050405020304" pitchFamily="18" charset="0"/>
            </a:rPr>
            <a:t> Non-</a:t>
          </a:r>
          <a:r>
            <a:rPr lang="es-ES" sz="1800" dirty="0" err="1">
              <a:latin typeface="Times New Roman" panose="02020603050405020304" pitchFamily="18" charset="0"/>
              <a:cs typeface="Times New Roman" panose="02020603050405020304" pitchFamily="18" charset="0"/>
            </a:rPr>
            <a:t>Traditionals</a:t>
          </a:r>
          <a:endParaRPr lang="es-ES" sz="1800" dirty="0">
            <a:latin typeface="Times New Roman" panose="02020603050405020304" pitchFamily="18" charset="0"/>
            <a:cs typeface="Times New Roman" panose="02020603050405020304" pitchFamily="18" charset="0"/>
          </a:endParaRPr>
        </a:p>
      </dgm:t>
    </dgm:pt>
    <dgm:pt modelId="{7E799F3E-5041-41FB-8CEF-EEA36D2B1C6F}" type="parTrans" cxnId="{3DDF3D0A-F759-4ECE-9D81-E5B9D91B4FFB}">
      <dgm:prSet/>
      <dgm:spPr/>
      <dgm:t>
        <a:bodyPr/>
        <a:lstStyle/>
        <a:p>
          <a:endParaRPr lang="es-ES"/>
        </a:p>
      </dgm:t>
    </dgm:pt>
    <dgm:pt modelId="{0AA3963E-CD1B-49C5-9D91-FE1719AF3711}" type="sibTrans" cxnId="{3DDF3D0A-F759-4ECE-9D81-E5B9D91B4FFB}">
      <dgm:prSet/>
      <dgm:spPr/>
      <dgm:t>
        <a:bodyPr/>
        <a:lstStyle/>
        <a:p>
          <a:endParaRPr lang="es-ES"/>
        </a:p>
      </dgm:t>
    </dgm:pt>
    <dgm:pt modelId="{99E44D0E-6A81-4DAC-8311-5B531C0193C6}">
      <dgm:prSet phldrT="[Texto]" custT="1">
        <dgm:style>
          <a:lnRef idx="2">
            <a:schemeClr val="accent6"/>
          </a:lnRef>
          <a:fillRef idx="1">
            <a:schemeClr val="lt1"/>
          </a:fillRef>
          <a:effectRef idx="0">
            <a:schemeClr val="accent6"/>
          </a:effectRef>
          <a:fontRef idx="minor">
            <a:schemeClr val="dk1"/>
          </a:fontRef>
        </dgm:style>
      </dgm:prSet>
      <dgm:spPr/>
      <dgm:t>
        <a:bodyPr/>
        <a:lstStyle/>
        <a:p>
          <a:r>
            <a:rPr lang="es-ES" sz="1800" dirty="0" err="1">
              <a:latin typeface="Times New Roman" panose="02020603050405020304" pitchFamily="18" charset="0"/>
              <a:cs typeface="Times New Roman" panose="02020603050405020304" pitchFamily="18" charset="0"/>
            </a:rPr>
            <a:t>Family</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Responsibilities</a:t>
          </a:r>
          <a:endParaRPr lang="es-ES" sz="1800" dirty="0">
            <a:latin typeface="Times New Roman" panose="02020603050405020304" pitchFamily="18" charset="0"/>
            <a:cs typeface="Times New Roman" panose="02020603050405020304" pitchFamily="18" charset="0"/>
          </a:endParaRPr>
        </a:p>
      </dgm:t>
    </dgm:pt>
    <dgm:pt modelId="{89A0C00A-FF21-4831-B16B-98E2F399E974}" type="parTrans" cxnId="{7C8A9452-8779-41D3-B430-EA066911AA52}">
      <dgm:prSet/>
      <dgm:spPr/>
      <dgm:t>
        <a:bodyPr/>
        <a:lstStyle/>
        <a:p>
          <a:endParaRPr lang="es-ES"/>
        </a:p>
      </dgm:t>
    </dgm:pt>
    <dgm:pt modelId="{411F98A8-4968-4AE6-8E74-49BC1BD5EFEB}" type="sibTrans" cxnId="{7C8A9452-8779-41D3-B430-EA066911AA52}">
      <dgm:prSet/>
      <dgm:spPr/>
      <dgm:t>
        <a:bodyPr/>
        <a:lstStyle/>
        <a:p>
          <a:endParaRPr lang="es-ES"/>
        </a:p>
      </dgm:t>
    </dgm:pt>
    <dgm:pt modelId="{E78DE8E6-D9CF-4F6A-BF86-763A1F58904C}">
      <dgm:prSet phldrT="[Texto]" custT="1">
        <dgm:style>
          <a:lnRef idx="2">
            <a:schemeClr val="accent6"/>
          </a:lnRef>
          <a:fillRef idx="1">
            <a:schemeClr val="lt1"/>
          </a:fillRef>
          <a:effectRef idx="0">
            <a:schemeClr val="accent6"/>
          </a:effectRef>
          <a:fontRef idx="minor">
            <a:schemeClr val="dk1"/>
          </a:fontRef>
        </dgm:style>
      </dgm:prSet>
      <dgm:spPr/>
      <dgm:t>
        <a:bodyPr/>
        <a:lstStyle/>
        <a:p>
          <a:r>
            <a:rPr lang="es-ES" sz="1800" dirty="0" err="1">
              <a:latin typeface="Times New Roman" panose="02020603050405020304" pitchFamily="18" charset="0"/>
              <a:cs typeface="Times New Roman" panose="02020603050405020304" pitchFamily="18" charset="0"/>
            </a:rPr>
            <a:t>Economic</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difficulties</a:t>
          </a:r>
          <a:endParaRPr lang="es-ES" sz="1800" dirty="0">
            <a:latin typeface="Times New Roman" panose="02020603050405020304" pitchFamily="18" charset="0"/>
            <a:cs typeface="Times New Roman" panose="02020603050405020304" pitchFamily="18" charset="0"/>
          </a:endParaRPr>
        </a:p>
      </dgm:t>
    </dgm:pt>
    <dgm:pt modelId="{0FF43EA4-455B-4396-91B6-D854FB3B5309}" type="parTrans" cxnId="{1A8CDDF6-9F94-43D9-8779-0A3CDE634286}">
      <dgm:prSet/>
      <dgm:spPr/>
      <dgm:t>
        <a:bodyPr/>
        <a:lstStyle/>
        <a:p>
          <a:endParaRPr lang="es-ES"/>
        </a:p>
      </dgm:t>
    </dgm:pt>
    <dgm:pt modelId="{63DD575C-9D52-4F7B-B750-DD0EB7F05C6C}" type="sibTrans" cxnId="{1A8CDDF6-9F94-43D9-8779-0A3CDE634286}">
      <dgm:prSet/>
      <dgm:spPr/>
      <dgm:t>
        <a:bodyPr/>
        <a:lstStyle/>
        <a:p>
          <a:endParaRPr lang="es-ES"/>
        </a:p>
      </dgm:t>
    </dgm:pt>
    <dgm:pt modelId="{9BDD3D25-60FE-4C15-8922-A9A59867542F}">
      <dgm:prSet phldrT="[Texto]" custT="1">
        <dgm:style>
          <a:lnRef idx="2">
            <a:schemeClr val="accent6"/>
          </a:lnRef>
          <a:fillRef idx="1">
            <a:schemeClr val="lt1"/>
          </a:fillRef>
          <a:effectRef idx="0">
            <a:schemeClr val="accent6"/>
          </a:effectRef>
          <a:fontRef idx="minor">
            <a:schemeClr val="dk1"/>
          </a:fontRef>
        </dgm:style>
      </dgm:prSet>
      <dgm:spPr/>
      <dgm:t>
        <a:bodyPr/>
        <a:lstStyle/>
        <a:p>
          <a:r>
            <a:rPr lang="es-ES" sz="1800" dirty="0" err="1">
              <a:latin typeface="Times New Roman" panose="02020603050405020304" pitchFamily="18" charset="0"/>
              <a:cs typeface="Times New Roman" panose="02020603050405020304" pitchFamily="18" charset="0"/>
            </a:rPr>
            <a:t>Mobility</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difficulties</a:t>
          </a:r>
          <a:endParaRPr lang="es-ES" sz="1800" dirty="0">
            <a:latin typeface="Times New Roman" panose="02020603050405020304" pitchFamily="18" charset="0"/>
            <a:cs typeface="Times New Roman" panose="02020603050405020304" pitchFamily="18" charset="0"/>
          </a:endParaRPr>
        </a:p>
      </dgm:t>
    </dgm:pt>
    <dgm:pt modelId="{6D376AD5-AAA2-42EE-9031-3DC9971308DF}" type="parTrans" cxnId="{AA3CA08C-73C3-49C8-B5E4-6C4E653DC91C}">
      <dgm:prSet/>
      <dgm:spPr/>
      <dgm:t>
        <a:bodyPr/>
        <a:lstStyle/>
        <a:p>
          <a:endParaRPr lang="es-ES"/>
        </a:p>
      </dgm:t>
    </dgm:pt>
    <dgm:pt modelId="{186977AE-4353-48DC-BEC7-187FB3A20C3D}" type="sibTrans" cxnId="{AA3CA08C-73C3-49C8-B5E4-6C4E653DC91C}">
      <dgm:prSet/>
      <dgm:spPr/>
      <dgm:t>
        <a:bodyPr/>
        <a:lstStyle/>
        <a:p>
          <a:endParaRPr lang="es-ES"/>
        </a:p>
      </dgm:t>
    </dgm:pt>
    <dgm:pt modelId="{C521F21A-F83F-42C1-ACB8-1F71C3E73A81}">
      <dgm:prSet phldrT="[Texto]">
        <dgm:style>
          <a:lnRef idx="2">
            <a:schemeClr val="accent6"/>
          </a:lnRef>
          <a:fillRef idx="1">
            <a:schemeClr val="lt1"/>
          </a:fillRef>
          <a:effectRef idx="0">
            <a:schemeClr val="accent6"/>
          </a:effectRef>
          <a:fontRef idx="minor">
            <a:schemeClr val="dk1"/>
          </a:fontRef>
        </dgm:style>
      </dgm:prSet>
      <dgm:spPr/>
      <dgm:t>
        <a:bodyPr/>
        <a:lstStyle/>
        <a:p>
          <a:r>
            <a:rPr lang="es-ES" dirty="0" err="1">
              <a:latin typeface="Times New Roman" panose="02020603050405020304" pitchFamily="18" charset="0"/>
              <a:cs typeface="Times New Roman" panose="02020603050405020304" pitchFamily="18" charset="0"/>
            </a:rPr>
            <a:t>Supply-Demand</a:t>
          </a:r>
          <a:r>
            <a:rPr lang="es-ES" dirty="0">
              <a:latin typeface="Times New Roman" panose="02020603050405020304" pitchFamily="18" charset="0"/>
              <a:cs typeface="Times New Roman" panose="02020603050405020304" pitchFamily="18" charset="0"/>
            </a:rPr>
            <a:t> </a:t>
          </a:r>
          <a:r>
            <a:rPr lang="es-ES" dirty="0" err="1">
              <a:latin typeface="Times New Roman" panose="02020603050405020304" pitchFamily="18" charset="0"/>
              <a:cs typeface="Times New Roman" panose="02020603050405020304" pitchFamily="18" charset="0"/>
            </a:rPr>
            <a:t>mismatch</a:t>
          </a:r>
          <a:endParaRPr lang="es-ES" dirty="0">
            <a:latin typeface="Times New Roman" panose="02020603050405020304" pitchFamily="18" charset="0"/>
            <a:cs typeface="Times New Roman" panose="02020603050405020304" pitchFamily="18" charset="0"/>
          </a:endParaRPr>
        </a:p>
      </dgm:t>
    </dgm:pt>
    <dgm:pt modelId="{66B73CD5-E8E7-400D-9423-6935D6E071E5}" type="parTrans" cxnId="{61B8D07D-68AA-4042-8088-86886510D863}">
      <dgm:prSet/>
      <dgm:spPr/>
      <dgm:t>
        <a:bodyPr/>
        <a:lstStyle/>
        <a:p>
          <a:endParaRPr lang="es-ES"/>
        </a:p>
      </dgm:t>
    </dgm:pt>
    <dgm:pt modelId="{4EBCCF59-A10D-4242-8EAD-B789B9B0808C}" type="sibTrans" cxnId="{61B8D07D-68AA-4042-8088-86886510D863}">
      <dgm:prSet/>
      <dgm:spPr/>
      <dgm:t>
        <a:bodyPr/>
        <a:lstStyle/>
        <a:p>
          <a:endParaRPr lang="es-ES"/>
        </a:p>
      </dgm:t>
    </dgm:pt>
    <dgm:pt modelId="{5F6552BB-4D0D-4FA5-A10F-16BD67D863ED}" type="pres">
      <dgm:prSet presAssocID="{0E56A58F-6362-43AC-B8FB-AFEC8C1C9F14}" presName="diagram" presStyleCnt="0">
        <dgm:presLayoutVars>
          <dgm:dir/>
          <dgm:resizeHandles val="exact"/>
        </dgm:presLayoutVars>
      </dgm:prSet>
      <dgm:spPr/>
    </dgm:pt>
    <dgm:pt modelId="{F56EEF9A-8156-4150-8F71-E4E281B4C528}" type="pres">
      <dgm:prSet presAssocID="{B59B27C5-41D3-4AAC-BC00-7FD3CDF3F313}" presName="node" presStyleLbl="node1" presStyleIdx="0" presStyleCnt="15" custScaleX="199329" custScaleY="43739" custLinFactX="13320" custLinFactNeighborX="100000" custLinFactNeighborY="-80906">
        <dgm:presLayoutVars>
          <dgm:bulletEnabled val="1"/>
        </dgm:presLayoutVars>
      </dgm:prSet>
      <dgm:spPr/>
    </dgm:pt>
    <dgm:pt modelId="{6CD2935B-618C-43C3-B91A-A67810411DF2}" type="pres">
      <dgm:prSet presAssocID="{CB7A32D9-3E4F-41A6-BB93-0DD398F9F30A}" presName="sibTrans" presStyleCnt="0"/>
      <dgm:spPr/>
    </dgm:pt>
    <dgm:pt modelId="{D2ACF54A-508E-48E7-8AA9-CA9B35F31D86}" type="pres">
      <dgm:prSet presAssocID="{59E069AA-58F6-4F20-8A9A-41ABC273CF03}" presName="node" presStyleLbl="node1" presStyleIdx="1" presStyleCnt="15" custScaleY="35582" custLinFactY="9941" custLinFactNeighborX="-99664" custLinFactNeighborY="100000">
        <dgm:presLayoutVars>
          <dgm:bulletEnabled val="1"/>
        </dgm:presLayoutVars>
      </dgm:prSet>
      <dgm:spPr/>
    </dgm:pt>
    <dgm:pt modelId="{72D032F8-9978-432C-910F-0D89196DCB6B}" type="pres">
      <dgm:prSet presAssocID="{0CAA378A-997D-43FB-867B-3E614BCB3258}" presName="sibTrans" presStyleCnt="0"/>
      <dgm:spPr/>
    </dgm:pt>
    <dgm:pt modelId="{982EC721-71D7-4CCB-B3E5-19D34CD28A78}" type="pres">
      <dgm:prSet presAssocID="{78EC104D-3EF1-479F-82B8-2394CC6A44FB}" presName="node" presStyleLbl="node1" presStyleIdx="2" presStyleCnt="15" custScaleY="30832" custLinFactY="10266" custLinFactNeighborX="-89791" custLinFactNeighborY="100000">
        <dgm:presLayoutVars>
          <dgm:bulletEnabled val="1"/>
        </dgm:presLayoutVars>
      </dgm:prSet>
      <dgm:spPr/>
    </dgm:pt>
    <dgm:pt modelId="{B0ED9223-C5C7-4865-8EF3-5185E913C410}" type="pres">
      <dgm:prSet presAssocID="{6E6C9FCC-5B18-4850-8406-F09628D9D7A4}" presName="sibTrans" presStyleCnt="0"/>
      <dgm:spPr/>
    </dgm:pt>
    <dgm:pt modelId="{6CBA3605-75C6-4741-9E78-8EC0034C5EEB}" type="pres">
      <dgm:prSet presAssocID="{43831BE5-E7EB-4DFC-92EE-BF785EC7DFCC}" presName="node" presStyleLbl="node1" presStyleIdx="3" presStyleCnt="15" custScaleY="37865" custLinFactNeighborX="-9907" custLinFactNeighborY="5890">
        <dgm:presLayoutVars>
          <dgm:bulletEnabled val="1"/>
        </dgm:presLayoutVars>
      </dgm:prSet>
      <dgm:spPr/>
    </dgm:pt>
    <dgm:pt modelId="{ACBA562F-2D4D-4A8A-AF6D-2C68823859A1}" type="pres">
      <dgm:prSet presAssocID="{B2FF3767-3DE5-469B-8D88-3E1F7D589AD1}" presName="sibTrans" presStyleCnt="0"/>
      <dgm:spPr/>
    </dgm:pt>
    <dgm:pt modelId="{9D96AC96-FBAF-4002-ABF2-24394199FB5C}" type="pres">
      <dgm:prSet presAssocID="{B084FB6C-CED9-43D7-8E3A-537CEF96A134}" presName="node" presStyleLbl="node1" presStyleIdx="4" presStyleCnt="15" custScaleY="41500" custLinFactX="-16931" custLinFactY="17058" custLinFactNeighborX="-100000" custLinFactNeighborY="100000">
        <dgm:presLayoutVars>
          <dgm:bulletEnabled val="1"/>
        </dgm:presLayoutVars>
      </dgm:prSet>
      <dgm:spPr/>
    </dgm:pt>
    <dgm:pt modelId="{7F8F0122-AA1F-40F2-B50F-7517B5043839}" type="pres">
      <dgm:prSet presAssocID="{B4CD6918-40E7-4799-BE40-1DC67F5ACEBA}" presName="sibTrans" presStyleCnt="0"/>
      <dgm:spPr/>
    </dgm:pt>
    <dgm:pt modelId="{79E9ADA4-8B5C-4097-A4D9-ECFF7313FCB5}" type="pres">
      <dgm:prSet presAssocID="{5C87AFCB-F826-44A5-9B7B-C9022EE94EE5}" presName="node" presStyleLbl="node1" presStyleIdx="5" presStyleCnt="15" custScaleX="76854" custScaleY="38358" custLinFactX="-57183" custLinFactNeighborX="-100000" custLinFactNeighborY="-46385">
        <dgm:presLayoutVars>
          <dgm:bulletEnabled val="1"/>
        </dgm:presLayoutVars>
      </dgm:prSet>
      <dgm:spPr/>
    </dgm:pt>
    <dgm:pt modelId="{7D320E40-D19E-4ED7-A29D-257FA71775A7}" type="pres">
      <dgm:prSet presAssocID="{E43170F0-C13E-4868-8E60-D24017B43043}" presName="sibTrans" presStyleCnt="0"/>
      <dgm:spPr/>
    </dgm:pt>
    <dgm:pt modelId="{19890176-4F4F-424B-8527-95693C883C24}" type="pres">
      <dgm:prSet presAssocID="{715CF3E1-E05E-4B0C-8C60-3683DEE6E1E6}" presName="node" presStyleLbl="node1" presStyleIdx="6" presStyleCnt="15" custScaleX="93005" custScaleY="39110" custLinFactX="-100000" custLinFactY="74655" custLinFactNeighborX="-195640" custLinFactNeighborY="100000">
        <dgm:presLayoutVars>
          <dgm:bulletEnabled val="1"/>
        </dgm:presLayoutVars>
      </dgm:prSet>
      <dgm:spPr/>
    </dgm:pt>
    <dgm:pt modelId="{5CCE1031-D082-4CE3-858A-7331BF2AAA5F}" type="pres">
      <dgm:prSet presAssocID="{02B8A67A-35EF-4D0F-A786-04B50E4D1AC8}" presName="sibTrans" presStyleCnt="0"/>
      <dgm:spPr/>
    </dgm:pt>
    <dgm:pt modelId="{929E835A-3FB7-427E-801A-65A5E317CF2B}" type="pres">
      <dgm:prSet presAssocID="{ADC5DB5D-87D7-43DA-B0E8-76AC3205BAC4}" presName="node" presStyleLbl="node1" presStyleIdx="7" presStyleCnt="15" custScaleY="29629" custLinFactX="117060" custLinFactNeighborX="200000" custLinFactNeighborY="88894">
        <dgm:presLayoutVars>
          <dgm:bulletEnabled val="1"/>
        </dgm:presLayoutVars>
      </dgm:prSet>
      <dgm:spPr/>
    </dgm:pt>
    <dgm:pt modelId="{64621494-8496-492D-A4B6-7C7563A9E7C3}" type="pres">
      <dgm:prSet presAssocID="{B028FA1D-BDC7-4BEC-9AA5-877EC747D881}" presName="sibTrans" presStyleCnt="0"/>
      <dgm:spPr/>
    </dgm:pt>
    <dgm:pt modelId="{664C3F21-84BF-4925-9367-A6ED00F606C0}" type="pres">
      <dgm:prSet presAssocID="{066C70C4-75C3-4A4C-A089-62AF552C8880}" presName="node" presStyleLbl="node1" presStyleIdx="8" presStyleCnt="15" custScaleX="89473" custScaleY="23153" custLinFactX="1607" custLinFactY="65989" custLinFactNeighborX="100000" custLinFactNeighborY="100000">
        <dgm:presLayoutVars>
          <dgm:bulletEnabled val="1"/>
        </dgm:presLayoutVars>
      </dgm:prSet>
      <dgm:spPr/>
    </dgm:pt>
    <dgm:pt modelId="{53E4589F-1642-46E3-957B-DBCCBC583144}" type="pres">
      <dgm:prSet presAssocID="{D3628551-0710-41D6-AAA8-23A8AE0D7DBB}" presName="sibTrans" presStyleCnt="0"/>
      <dgm:spPr/>
    </dgm:pt>
    <dgm:pt modelId="{AAED072A-BC5A-469B-9CE8-2935F6971ECD}" type="pres">
      <dgm:prSet presAssocID="{CE419438-E0F3-45E2-A227-4B12EE465422}" presName="node" presStyleLbl="node1" presStyleIdx="9" presStyleCnt="15" custScaleY="38335" custLinFactX="2915" custLinFactNeighborX="100000" custLinFactNeighborY="-47915">
        <dgm:presLayoutVars>
          <dgm:bulletEnabled val="1"/>
        </dgm:presLayoutVars>
      </dgm:prSet>
      <dgm:spPr/>
    </dgm:pt>
    <dgm:pt modelId="{86E81FC6-CF80-4D8C-8C90-54C825459DB4}" type="pres">
      <dgm:prSet presAssocID="{A17A9156-EA23-4FC8-9DF1-348A0B505CA4}" presName="sibTrans" presStyleCnt="0"/>
      <dgm:spPr/>
    </dgm:pt>
    <dgm:pt modelId="{312D7EF1-1900-4022-881D-56F58C4A15AF}" type="pres">
      <dgm:prSet presAssocID="{C7E9A3AF-A4CC-43BF-9B42-5F18CA5EF25D}" presName="node" presStyleLbl="node1" presStyleIdx="10" presStyleCnt="15" custScaleY="34221" custLinFactX="-100000" custLinFactY="61107" custLinFactNeighborX="-141559" custLinFactNeighborY="100000">
        <dgm:presLayoutVars>
          <dgm:bulletEnabled val="1"/>
        </dgm:presLayoutVars>
      </dgm:prSet>
      <dgm:spPr/>
    </dgm:pt>
    <dgm:pt modelId="{23A77A08-664A-4589-BD0E-EF16719803A6}" type="pres">
      <dgm:prSet presAssocID="{0AA3963E-CD1B-49C5-9D91-FE1719AF3711}" presName="sibTrans" presStyleCnt="0"/>
      <dgm:spPr/>
    </dgm:pt>
    <dgm:pt modelId="{2816C867-5F9B-496E-B556-A884A2F97F7E}" type="pres">
      <dgm:prSet presAssocID="{99E44D0E-6A81-4DAC-8311-5B531C0193C6}" presName="node" presStyleLbl="node1" presStyleIdx="11" presStyleCnt="15" custScaleX="89315" custScaleY="40089" custLinFactX="100000" custLinFactNeighborX="194383" custLinFactNeighborY="-20727">
        <dgm:presLayoutVars>
          <dgm:bulletEnabled val="1"/>
        </dgm:presLayoutVars>
      </dgm:prSet>
      <dgm:spPr/>
    </dgm:pt>
    <dgm:pt modelId="{BA87F86C-5C23-476C-AD36-64E957A2F891}" type="pres">
      <dgm:prSet presAssocID="{411F98A8-4968-4AE6-8E74-49BC1BD5EFEB}" presName="sibTrans" presStyleCnt="0"/>
      <dgm:spPr/>
    </dgm:pt>
    <dgm:pt modelId="{D3599724-5AE7-49E1-B49E-D336EA069CB5}" type="pres">
      <dgm:prSet presAssocID="{E78DE8E6-D9CF-4F6A-BF86-763A1F58904C}" presName="node" presStyleLbl="node1" presStyleIdx="12" presStyleCnt="15" custScaleX="111291" custScaleY="26851" custLinFactX="31640" custLinFactY="-47744" custLinFactNeighborX="100000" custLinFactNeighborY="-100000">
        <dgm:presLayoutVars>
          <dgm:bulletEnabled val="1"/>
        </dgm:presLayoutVars>
      </dgm:prSet>
      <dgm:spPr/>
    </dgm:pt>
    <dgm:pt modelId="{FDBFF2E3-A10C-48E6-A6B5-A8289D2D5499}" type="pres">
      <dgm:prSet presAssocID="{63DD575C-9D52-4F7B-B750-DD0EB7F05C6C}" presName="sibTrans" presStyleCnt="0"/>
      <dgm:spPr/>
    </dgm:pt>
    <dgm:pt modelId="{AB76534C-EAC8-4B87-9D59-BFA4F3C65275}" type="pres">
      <dgm:prSet presAssocID="{9BDD3D25-60FE-4C15-8922-A9A59867542F}" presName="node" presStyleLbl="node1" presStyleIdx="13" presStyleCnt="15" custScaleX="125877" custScaleY="29514" custLinFactNeighborX="36445" custLinFactNeighborY="69312">
        <dgm:presLayoutVars>
          <dgm:bulletEnabled val="1"/>
        </dgm:presLayoutVars>
      </dgm:prSet>
      <dgm:spPr/>
    </dgm:pt>
    <dgm:pt modelId="{ABEE40FA-8BCE-454D-822A-6BC3665F6ABB}" type="pres">
      <dgm:prSet presAssocID="{186977AE-4353-48DC-BEC7-187FB3A20C3D}" presName="sibTrans" presStyleCnt="0"/>
      <dgm:spPr/>
    </dgm:pt>
    <dgm:pt modelId="{C9412FF8-4CDF-4B86-A761-3377760623B0}" type="pres">
      <dgm:prSet presAssocID="{C521F21A-F83F-42C1-ACB8-1F71C3E73A81}" presName="node" presStyleLbl="node1" presStyleIdx="14" presStyleCnt="15" custScaleY="34221" custLinFactX="-64165" custLinFactY="-14572" custLinFactNeighborX="-100000" custLinFactNeighborY="-100000">
        <dgm:presLayoutVars>
          <dgm:bulletEnabled val="1"/>
        </dgm:presLayoutVars>
      </dgm:prSet>
      <dgm:spPr/>
    </dgm:pt>
  </dgm:ptLst>
  <dgm:cxnLst>
    <dgm:cxn modelId="{3DDF3D0A-F759-4ECE-9D81-E5B9D91B4FFB}" srcId="{0E56A58F-6362-43AC-B8FB-AFEC8C1C9F14}" destId="{C7E9A3AF-A4CC-43BF-9B42-5F18CA5EF25D}" srcOrd="10" destOrd="0" parTransId="{7E799F3E-5041-41FB-8CEF-EEA36D2B1C6F}" sibTransId="{0AA3963E-CD1B-49C5-9D91-FE1719AF3711}"/>
    <dgm:cxn modelId="{17F5D520-7435-4A55-9F09-E29AA72C2431}" type="presOf" srcId="{066C70C4-75C3-4A4C-A089-62AF552C8880}" destId="{664C3F21-84BF-4925-9367-A6ED00F606C0}" srcOrd="0" destOrd="0" presId="urn:microsoft.com/office/officeart/2005/8/layout/default"/>
    <dgm:cxn modelId="{ABC9EB5C-44A9-4CD1-931A-DA33B27EC025}" srcId="{0E56A58F-6362-43AC-B8FB-AFEC8C1C9F14}" destId="{715CF3E1-E05E-4B0C-8C60-3683DEE6E1E6}" srcOrd="6" destOrd="0" parTransId="{2369FF06-0CDD-486A-96F8-43B3685C1BC3}" sibTransId="{02B8A67A-35EF-4D0F-A786-04B50E4D1AC8}"/>
    <dgm:cxn modelId="{F2881C41-10EB-4CC2-872E-EB7BD848DB07}" type="presOf" srcId="{B084FB6C-CED9-43D7-8E3A-537CEF96A134}" destId="{9D96AC96-FBAF-4002-ABF2-24394199FB5C}" srcOrd="0" destOrd="0" presId="urn:microsoft.com/office/officeart/2005/8/layout/default"/>
    <dgm:cxn modelId="{49A5074D-4B00-47DF-B6F9-C62DCC3CD783}" srcId="{0E56A58F-6362-43AC-B8FB-AFEC8C1C9F14}" destId="{B59B27C5-41D3-4AAC-BC00-7FD3CDF3F313}" srcOrd="0" destOrd="0" parTransId="{14E2B94F-83E9-4DB4-A0CD-C73B01117264}" sibTransId="{CB7A32D9-3E4F-41A6-BB93-0DD398F9F30A}"/>
    <dgm:cxn modelId="{5DC05C4E-9EEB-4E4D-BC6B-5899261EA32A}" type="presOf" srcId="{43831BE5-E7EB-4DFC-92EE-BF785EC7DFCC}" destId="{6CBA3605-75C6-4741-9E78-8EC0034C5EEB}" srcOrd="0" destOrd="0" presId="urn:microsoft.com/office/officeart/2005/8/layout/default"/>
    <dgm:cxn modelId="{3F720F4F-F327-43BA-A431-A1C39B994B64}" type="presOf" srcId="{59E069AA-58F6-4F20-8A9A-41ABC273CF03}" destId="{D2ACF54A-508E-48E7-8AA9-CA9B35F31D86}" srcOrd="0" destOrd="0" presId="urn:microsoft.com/office/officeart/2005/8/layout/default"/>
    <dgm:cxn modelId="{24FB976F-76A3-4F1C-8131-892CEE687AD3}" srcId="{0E56A58F-6362-43AC-B8FB-AFEC8C1C9F14}" destId="{066C70C4-75C3-4A4C-A089-62AF552C8880}" srcOrd="8" destOrd="0" parTransId="{965805B5-30A3-404D-B17A-6EFBCE97B0EF}" sibTransId="{D3628551-0710-41D6-AAA8-23A8AE0D7DBB}"/>
    <dgm:cxn modelId="{7C8A9452-8779-41D3-B430-EA066911AA52}" srcId="{0E56A58F-6362-43AC-B8FB-AFEC8C1C9F14}" destId="{99E44D0E-6A81-4DAC-8311-5B531C0193C6}" srcOrd="11" destOrd="0" parTransId="{89A0C00A-FF21-4831-B16B-98E2F399E974}" sibTransId="{411F98A8-4968-4AE6-8E74-49BC1BD5EFEB}"/>
    <dgm:cxn modelId="{72F2A452-05CA-4400-9736-DD0753B5E30A}" type="presOf" srcId="{5C87AFCB-F826-44A5-9B7B-C9022EE94EE5}" destId="{79E9ADA4-8B5C-4097-A4D9-ECFF7313FCB5}" srcOrd="0" destOrd="0" presId="urn:microsoft.com/office/officeart/2005/8/layout/default"/>
    <dgm:cxn modelId="{CA7F3856-B1AA-4884-971B-13DA7993441C}" srcId="{0E56A58F-6362-43AC-B8FB-AFEC8C1C9F14}" destId="{CE419438-E0F3-45E2-A227-4B12EE465422}" srcOrd="9" destOrd="0" parTransId="{238B104E-FD66-4A56-8ECE-DD73984F4F6A}" sibTransId="{A17A9156-EA23-4FC8-9DF1-348A0B505CA4}"/>
    <dgm:cxn modelId="{60CC1E59-1636-4BC8-94AF-9EC585DB6777}" type="presOf" srcId="{715CF3E1-E05E-4B0C-8C60-3683DEE6E1E6}" destId="{19890176-4F4F-424B-8527-95693C883C24}" srcOrd="0" destOrd="0" presId="urn:microsoft.com/office/officeart/2005/8/layout/default"/>
    <dgm:cxn modelId="{1CACAE7C-A07D-4CFD-9DA1-F2CD7DB14B9A}" type="presOf" srcId="{E78DE8E6-D9CF-4F6A-BF86-763A1F58904C}" destId="{D3599724-5AE7-49E1-B49E-D336EA069CB5}" srcOrd="0" destOrd="0" presId="urn:microsoft.com/office/officeart/2005/8/layout/default"/>
    <dgm:cxn modelId="{61B8D07D-68AA-4042-8088-86886510D863}" srcId="{0E56A58F-6362-43AC-B8FB-AFEC8C1C9F14}" destId="{C521F21A-F83F-42C1-ACB8-1F71C3E73A81}" srcOrd="14" destOrd="0" parTransId="{66B73CD5-E8E7-400D-9423-6935D6E071E5}" sibTransId="{4EBCCF59-A10D-4242-8EAD-B789B9B0808C}"/>
    <dgm:cxn modelId="{ACE0A982-C562-487A-8F38-88C29761DE78}" type="presOf" srcId="{9BDD3D25-60FE-4C15-8922-A9A59867542F}" destId="{AB76534C-EAC8-4B87-9D59-BFA4F3C65275}" srcOrd="0" destOrd="0" presId="urn:microsoft.com/office/officeart/2005/8/layout/default"/>
    <dgm:cxn modelId="{E9EE278C-C6D4-4D5E-9247-CFEC063BDB24}" type="presOf" srcId="{ADC5DB5D-87D7-43DA-B0E8-76AC3205BAC4}" destId="{929E835A-3FB7-427E-801A-65A5E317CF2B}" srcOrd="0" destOrd="0" presId="urn:microsoft.com/office/officeart/2005/8/layout/default"/>
    <dgm:cxn modelId="{AA3CA08C-73C3-49C8-B5E4-6C4E653DC91C}" srcId="{0E56A58F-6362-43AC-B8FB-AFEC8C1C9F14}" destId="{9BDD3D25-60FE-4C15-8922-A9A59867542F}" srcOrd="13" destOrd="0" parTransId="{6D376AD5-AAA2-42EE-9031-3DC9971308DF}" sibTransId="{186977AE-4353-48DC-BEC7-187FB3A20C3D}"/>
    <dgm:cxn modelId="{4695BE91-59D8-4D46-BFB4-2BABDDA4E03E}" srcId="{0E56A58F-6362-43AC-B8FB-AFEC8C1C9F14}" destId="{B084FB6C-CED9-43D7-8E3A-537CEF96A134}" srcOrd="4" destOrd="0" parTransId="{58A25EE9-5452-4AB4-A22D-97EEE2A057D4}" sibTransId="{B4CD6918-40E7-4799-BE40-1DC67F5ACEBA}"/>
    <dgm:cxn modelId="{88E6779D-0B69-4D07-8BAF-9C83314436E7}" type="presOf" srcId="{99E44D0E-6A81-4DAC-8311-5B531C0193C6}" destId="{2816C867-5F9B-496E-B556-A884A2F97F7E}" srcOrd="0" destOrd="0" presId="urn:microsoft.com/office/officeart/2005/8/layout/default"/>
    <dgm:cxn modelId="{CBB943A1-F7CD-45E1-9B84-24D9F52CAA2F}" type="presOf" srcId="{C7E9A3AF-A4CC-43BF-9B42-5F18CA5EF25D}" destId="{312D7EF1-1900-4022-881D-56F58C4A15AF}" srcOrd="0" destOrd="0" presId="urn:microsoft.com/office/officeart/2005/8/layout/default"/>
    <dgm:cxn modelId="{8C126CA2-DB43-4969-9A99-1B1A1147F466}" srcId="{0E56A58F-6362-43AC-B8FB-AFEC8C1C9F14}" destId="{59E069AA-58F6-4F20-8A9A-41ABC273CF03}" srcOrd="1" destOrd="0" parTransId="{00E61BA1-53F6-4CB1-BD28-19EC3C45EC06}" sibTransId="{0CAA378A-997D-43FB-867B-3E614BCB3258}"/>
    <dgm:cxn modelId="{4FDAE4A3-585F-4181-AC24-9016363A3E49}" type="presOf" srcId="{CE419438-E0F3-45E2-A227-4B12EE465422}" destId="{AAED072A-BC5A-469B-9CE8-2935F6971ECD}" srcOrd="0" destOrd="0" presId="urn:microsoft.com/office/officeart/2005/8/layout/default"/>
    <dgm:cxn modelId="{CFC2B6AF-FAC9-449A-BE8C-EBE2CE4DEE00}" type="presOf" srcId="{78EC104D-3EF1-479F-82B8-2394CC6A44FB}" destId="{982EC721-71D7-4CCB-B3E5-19D34CD28A78}" srcOrd="0" destOrd="0" presId="urn:microsoft.com/office/officeart/2005/8/layout/default"/>
    <dgm:cxn modelId="{A51682BE-F9DE-4670-8AD1-AC84658E57D7}" srcId="{0E56A58F-6362-43AC-B8FB-AFEC8C1C9F14}" destId="{43831BE5-E7EB-4DFC-92EE-BF785EC7DFCC}" srcOrd="3" destOrd="0" parTransId="{F7900BB1-C0E8-431C-B7AB-792BD476A6CB}" sibTransId="{B2FF3767-3DE5-469B-8D88-3E1F7D589AD1}"/>
    <dgm:cxn modelId="{967B42C6-7ECF-4454-8F62-0BCEA185F330}" type="presOf" srcId="{C521F21A-F83F-42C1-ACB8-1F71C3E73A81}" destId="{C9412FF8-4CDF-4B86-A761-3377760623B0}" srcOrd="0" destOrd="0" presId="urn:microsoft.com/office/officeart/2005/8/layout/default"/>
    <dgm:cxn modelId="{9ABFB1E1-EF8C-49D2-B82E-51326064F286}" type="presOf" srcId="{B59B27C5-41D3-4AAC-BC00-7FD3CDF3F313}" destId="{F56EEF9A-8156-4150-8F71-E4E281B4C528}" srcOrd="0" destOrd="0" presId="urn:microsoft.com/office/officeart/2005/8/layout/default"/>
    <dgm:cxn modelId="{702E24ED-B2BD-4051-8091-B289B073E8CA}" type="presOf" srcId="{0E56A58F-6362-43AC-B8FB-AFEC8C1C9F14}" destId="{5F6552BB-4D0D-4FA5-A10F-16BD67D863ED}" srcOrd="0" destOrd="0" presId="urn:microsoft.com/office/officeart/2005/8/layout/default"/>
    <dgm:cxn modelId="{814C86F0-4EEE-4281-BB7C-78C20611A00C}" srcId="{0E56A58F-6362-43AC-B8FB-AFEC8C1C9F14}" destId="{78EC104D-3EF1-479F-82B8-2394CC6A44FB}" srcOrd="2" destOrd="0" parTransId="{9265E40C-61E5-4EBA-B96D-67F2B0DAF6D6}" sibTransId="{6E6C9FCC-5B18-4850-8406-F09628D9D7A4}"/>
    <dgm:cxn modelId="{1A8CDDF6-9F94-43D9-8779-0A3CDE634286}" srcId="{0E56A58F-6362-43AC-B8FB-AFEC8C1C9F14}" destId="{E78DE8E6-D9CF-4F6A-BF86-763A1F58904C}" srcOrd="12" destOrd="0" parTransId="{0FF43EA4-455B-4396-91B6-D854FB3B5309}" sibTransId="{63DD575C-9D52-4F7B-B750-DD0EB7F05C6C}"/>
    <dgm:cxn modelId="{DC5519F7-A5AB-4388-945A-45703A581E98}" srcId="{0E56A58F-6362-43AC-B8FB-AFEC8C1C9F14}" destId="{ADC5DB5D-87D7-43DA-B0E8-76AC3205BAC4}" srcOrd="7" destOrd="0" parTransId="{09622623-F6B6-4F2F-A381-505264BCC05F}" sibTransId="{B028FA1D-BDC7-4BEC-9AA5-877EC747D881}"/>
    <dgm:cxn modelId="{83EC4FFD-C424-4A7D-B99A-4D27D5FB76C8}" srcId="{0E56A58F-6362-43AC-B8FB-AFEC8C1C9F14}" destId="{5C87AFCB-F826-44A5-9B7B-C9022EE94EE5}" srcOrd="5" destOrd="0" parTransId="{ED59E1FC-2CCF-4FB2-A4A7-68E897DBF10B}" sibTransId="{E43170F0-C13E-4868-8E60-D24017B43043}"/>
    <dgm:cxn modelId="{6CA835B0-404B-4BA7-87F0-0838711D6E94}" type="presParOf" srcId="{5F6552BB-4D0D-4FA5-A10F-16BD67D863ED}" destId="{F56EEF9A-8156-4150-8F71-E4E281B4C528}" srcOrd="0" destOrd="0" presId="urn:microsoft.com/office/officeart/2005/8/layout/default"/>
    <dgm:cxn modelId="{98E765AD-866D-4284-A9D3-CAD31F9E9F3B}" type="presParOf" srcId="{5F6552BB-4D0D-4FA5-A10F-16BD67D863ED}" destId="{6CD2935B-618C-43C3-B91A-A67810411DF2}" srcOrd="1" destOrd="0" presId="urn:microsoft.com/office/officeart/2005/8/layout/default"/>
    <dgm:cxn modelId="{ADA10104-F9B2-4049-8FB2-B797E1969ECF}" type="presParOf" srcId="{5F6552BB-4D0D-4FA5-A10F-16BD67D863ED}" destId="{D2ACF54A-508E-48E7-8AA9-CA9B35F31D86}" srcOrd="2" destOrd="0" presId="urn:microsoft.com/office/officeart/2005/8/layout/default"/>
    <dgm:cxn modelId="{D4F11321-092E-4C42-AEE7-2F405C2B7FD8}" type="presParOf" srcId="{5F6552BB-4D0D-4FA5-A10F-16BD67D863ED}" destId="{72D032F8-9978-432C-910F-0D89196DCB6B}" srcOrd="3" destOrd="0" presId="urn:microsoft.com/office/officeart/2005/8/layout/default"/>
    <dgm:cxn modelId="{193D275D-83A3-4BF8-9D70-917BD5C1845C}" type="presParOf" srcId="{5F6552BB-4D0D-4FA5-A10F-16BD67D863ED}" destId="{982EC721-71D7-4CCB-B3E5-19D34CD28A78}" srcOrd="4" destOrd="0" presId="urn:microsoft.com/office/officeart/2005/8/layout/default"/>
    <dgm:cxn modelId="{59DE2676-090E-4829-ACB1-A8840BB50186}" type="presParOf" srcId="{5F6552BB-4D0D-4FA5-A10F-16BD67D863ED}" destId="{B0ED9223-C5C7-4865-8EF3-5185E913C410}" srcOrd="5" destOrd="0" presId="urn:microsoft.com/office/officeart/2005/8/layout/default"/>
    <dgm:cxn modelId="{7B726327-4F8D-40FC-91D5-08D8326499CF}" type="presParOf" srcId="{5F6552BB-4D0D-4FA5-A10F-16BD67D863ED}" destId="{6CBA3605-75C6-4741-9E78-8EC0034C5EEB}" srcOrd="6" destOrd="0" presId="urn:microsoft.com/office/officeart/2005/8/layout/default"/>
    <dgm:cxn modelId="{5DF25505-5842-4AC8-BB0D-BB19879DA7A5}" type="presParOf" srcId="{5F6552BB-4D0D-4FA5-A10F-16BD67D863ED}" destId="{ACBA562F-2D4D-4A8A-AF6D-2C68823859A1}" srcOrd="7" destOrd="0" presId="urn:microsoft.com/office/officeart/2005/8/layout/default"/>
    <dgm:cxn modelId="{BEC98A42-B229-455F-8EB5-94E0899428F3}" type="presParOf" srcId="{5F6552BB-4D0D-4FA5-A10F-16BD67D863ED}" destId="{9D96AC96-FBAF-4002-ABF2-24394199FB5C}" srcOrd="8" destOrd="0" presId="urn:microsoft.com/office/officeart/2005/8/layout/default"/>
    <dgm:cxn modelId="{AF347B67-52BD-4A57-A054-2683C6A0B224}" type="presParOf" srcId="{5F6552BB-4D0D-4FA5-A10F-16BD67D863ED}" destId="{7F8F0122-AA1F-40F2-B50F-7517B5043839}" srcOrd="9" destOrd="0" presId="urn:microsoft.com/office/officeart/2005/8/layout/default"/>
    <dgm:cxn modelId="{E9E224A2-6D4D-4D92-9531-8262BE78F952}" type="presParOf" srcId="{5F6552BB-4D0D-4FA5-A10F-16BD67D863ED}" destId="{79E9ADA4-8B5C-4097-A4D9-ECFF7313FCB5}" srcOrd="10" destOrd="0" presId="urn:microsoft.com/office/officeart/2005/8/layout/default"/>
    <dgm:cxn modelId="{B471C128-8465-4400-9B9C-C888C028AC92}" type="presParOf" srcId="{5F6552BB-4D0D-4FA5-A10F-16BD67D863ED}" destId="{7D320E40-D19E-4ED7-A29D-257FA71775A7}" srcOrd="11" destOrd="0" presId="urn:microsoft.com/office/officeart/2005/8/layout/default"/>
    <dgm:cxn modelId="{20CBA234-2890-4A05-9CD8-60095C3789F1}" type="presParOf" srcId="{5F6552BB-4D0D-4FA5-A10F-16BD67D863ED}" destId="{19890176-4F4F-424B-8527-95693C883C24}" srcOrd="12" destOrd="0" presId="urn:microsoft.com/office/officeart/2005/8/layout/default"/>
    <dgm:cxn modelId="{E7C488C0-5301-47F1-8677-354CFBD65E0D}" type="presParOf" srcId="{5F6552BB-4D0D-4FA5-A10F-16BD67D863ED}" destId="{5CCE1031-D082-4CE3-858A-7331BF2AAA5F}" srcOrd="13" destOrd="0" presId="urn:microsoft.com/office/officeart/2005/8/layout/default"/>
    <dgm:cxn modelId="{789387D7-1BBE-4BF4-8E62-D040DE5EFBE3}" type="presParOf" srcId="{5F6552BB-4D0D-4FA5-A10F-16BD67D863ED}" destId="{929E835A-3FB7-427E-801A-65A5E317CF2B}" srcOrd="14" destOrd="0" presId="urn:microsoft.com/office/officeart/2005/8/layout/default"/>
    <dgm:cxn modelId="{03691384-BE87-425E-89BA-3138F4831C46}" type="presParOf" srcId="{5F6552BB-4D0D-4FA5-A10F-16BD67D863ED}" destId="{64621494-8496-492D-A4B6-7C7563A9E7C3}" srcOrd="15" destOrd="0" presId="urn:microsoft.com/office/officeart/2005/8/layout/default"/>
    <dgm:cxn modelId="{50E5DE62-055E-417A-ADB9-D01EF238F0FC}" type="presParOf" srcId="{5F6552BB-4D0D-4FA5-A10F-16BD67D863ED}" destId="{664C3F21-84BF-4925-9367-A6ED00F606C0}" srcOrd="16" destOrd="0" presId="urn:microsoft.com/office/officeart/2005/8/layout/default"/>
    <dgm:cxn modelId="{9097B085-F355-4D90-BDA4-7A3FAC4B8EE8}" type="presParOf" srcId="{5F6552BB-4D0D-4FA5-A10F-16BD67D863ED}" destId="{53E4589F-1642-46E3-957B-DBCCBC583144}" srcOrd="17" destOrd="0" presId="urn:microsoft.com/office/officeart/2005/8/layout/default"/>
    <dgm:cxn modelId="{0212D92F-EA8C-48B8-931B-3EBD2CB4BFE9}" type="presParOf" srcId="{5F6552BB-4D0D-4FA5-A10F-16BD67D863ED}" destId="{AAED072A-BC5A-469B-9CE8-2935F6971ECD}" srcOrd="18" destOrd="0" presId="urn:microsoft.com/office/officeart/2005/8/layout/default"/>
    <dgm:cxn modelId="{C29220CB-DAA8-4BDD-BD1E-3BAE747CD38B}" type="presParOf" srcId="{5F6552BB-4D0D-4FA5-A10F-16BD67D863ED}" destId="{86E81FC6-CF80-4D8C-8C90-54C825459DB4}" srcOrd="19" destOrd="0" presId="urn:microsoft.com/office/officeart/2005/8/layout/default"/>
    <dgm:cxn modelId="{215FA171-A470-4202-B013-5448F7970C4A}" type="presParOf" srcId="{5F6552BB-4D0D-4FA5-A10F-16BD67D863ED}" destId="{312D7EF1-1900-4022-881D-56F58C4A15AF}" srcOrd="20" destOrd="0" presId="urn:microsoft.com/office/officeart/2005/8/layout/default"/>
    <dgm:cxn modelId="{6604A0F2-9E53-4F72-98B0-4ADFC02AE27B}" type="presParOf" srcId="{5F6552BB-4D0D-4FA5-A10F-16BD67D863ED}" destId="{23A77A08-664A-4589-BD0E-EF16719803A6}" srcOrd="21" destOrd="0" presId="urn:microsoft.com/office/officeart/2005/8/layout/default"/>
    <dgm:cxn modelId="{E458196E-A264-4B95-8BD7-393625145364}" type="presParOf" srcId="{5F6552BB-4D0D-4FA5-A10F-16BD67D863ED}" destId="{2816C867-5F9B-496E-B556-A884A2F97F7E}" srcOrd="22" destOrd="0" presId="urn:microsoft.com/office/officeart/2005/8/layout/default"/>
    <dgm:cxn modelId="{D2E1F468-CE66-462C-8526-DB20B0292675}" type="presParOf" srcId="{5F6552BB-4D0D-4FA5-A10F-16BD67D863ED}" destId="{BA87F86C-5C23-476C-AD36-64E957A2F891}" srcOrd="23" destOrd="0" presId="urn:microsoft.com/office/officeart/2005/8/layout/default"/>
    <dgm:cxn modelId="{0801C2AB-CFAF-48C6-8855-5A400B61A1F9}" type="presParOf" srcId="{5F6552BB-4D0D-4FA5-A10F-16BD67D863ED}" destId="{D3599724-5AE7-49E1-B49E-D336EA069CB5}" srcOrd="24" destOrd="0" presId="urn:microsoft.com/office/officeart/2005/8/layout/default"/>
    <dgm:cxn modelId="{5BEFBA90-3E45-4B8B-A957-C803F56C7BCA}" type="presParOf" srcId="{5F6552BB-4D0D-4FA5-A10F-16BD67D863ED}" destId="{FDBFF2E3-A10C-48E6-A6B5-A8289D2D5499}" srcOrd="25" destOrd="0" presId="urn:microsoft.com/office/officeart/2005/8/layout/default"/>
    <dgm:cxn modelId="{6EA76513-E408-4C7B-9156-826EC50CD277}" type="presParOf" srcId="{5F6552BB-4D0D-4FA5-A10F-16BD67D863ED}" destId="{AB76534C-EAC8-4B87-9D59-BFA4F3C65275}" srcOrd="26" destOrd="0" presId="urn:microsoft.com/office/officeart/2005/8/layout/default"/>
    <dgm:cxn modelId="{929E5D65-FBCA-47C6-AF7B-778E5AB184DD}" type="presParOf" srcId="{5F6552BB-4D0D-4FA5-A10F-16BD67D863ED}" destId="{ABEE40FA-8BCE-454D-822A-6BC3665F6ABB}" srcOrd="27" destOrd="0" presId="urn:microsoft.com/office/officeart/2005/8/layout/default"/>
    <dgm:cxn modelId="{0B67AFAE-C44D-4FEE-A42C-1ACF3C87D2E3}" type="presParOf" srcId="{5F6552BB-4D0D-4FA5-A10F-16BD67D863ED}" destId="{C9412FF8-4CDF-4B86-A761-3377760623B0}" srcOrd="2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56A58F-6362-43AC-B8FB-AFEC8C1C9F1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ES"/>
        </a:p>
      </dgm:t>
    </dgm:pt>
    <dgm:pt modelId="{B59B27C5-41D3-4AAC-BC00-7FD3CDF3F313}">
      <dgm:prSet phldrT="[Texto]" custT="1">
        <dgm:style>
          <a:lnRef idx="1">
            <a:schemeClr val="accent6"/>
          </a:lnRef>
          <a:fillRef idx="2">
            <a:schemeClr val="accent6"/>
          </a:fillRef>
          <a:effectRef idx="1">
            <a:schemeClr val="accent6"/>
          </a:effectRef>
          <a:fontRef idx="minor">
            <a:schemeClr val="dk1"/>
          </a:fontRef>
        </dgm:style>
      </dgm:prSet>
      <dgm:spPr/>
      <dgm:t>
        <a:bodyPr/>
        <a:lstStyle/>
        <a:p>
          <a:r>
            <a:rPr lang="es-ES" sz="2000" b="1" dirty="0">
              <a:solidFill>
                <a:schemeClr val="bg1"/>
              </a:solidFill>
            </a:rPr>
            <a:t>FACTORS INFLUENCING THE EMPLOYABILITY</a:t>
          </a:r>
          <a:endParaRPr lang="es-ES" sz="2000" b="1" dirty="0">
            <a:latin typeface="Times New Roman" panose="02020603050405020304" pitchFamily="18" charset="0"/>
            <a:cs typeface="Times New Roman" panose="02020603050405020304" pitchFamily="18" charset="0"/>
          </a:endParaRPr>
        </a:p>
      </dgm:t>
    </dgm:pt>
    <dgm:pt modelId="{14E2B94F-83E9-4DB4-A0CD-C73B01117264}" type="parTrans" cxnId="{49A5074D-4B00-47DF-B6F9-C62DCC3CD783}">
      <dgm:prSet/>
      <dgm:spPr/>
      <dgm:t>
        <a:bodyPr/>
        <a:lstStyle/>
        <a:p>
          <a:endParaRPr lang="es-ES"/>
        </a:p>
      </dgm:t>
    </dgm:pt>
    <dgm:pt modelId="{CB7A32D9-3E4F-41A6-BB93-0DD398F9F30A}" type="sibTrans" cxnId="{49A5074D-4B00-47DF-B6F9-C62DCC3CD783}">
      <dgm:prSet/>
      <dgm:spPr/>
      <dgm:t>
        <a:bodyPr/>
        <a:lstStyle/>
        <a:p>
          <a:endParaRPr lang="es-ES"/>
        </a:p>
      </dgm:t>
    </dgm:pt>
    <dgm:pt modelId="{59E069AA-58F6-4F20-8A9A-41ABC273CF03}">
      <dgm:prSet phldrT="[Texto]" custT="1">
        <dgm:style>
          <a:lnRef idx="1">
            <a:schemeClr val="accent6"/>
          </a:lnRef>
          <a:fillRef idx="2">
            <a:schemeClr val="accent6"/>
          </a:fillRef>
          <a:effectRef idx="1">
            <a:schemeClr val="accent6"/>
          </a:effectRef>
          <a:fontRef idx="minor">
            <a:schemeClr val="dk1"/>
          </a:fontRef>
        </dgm:style>
      </dgm:prSet>
      <dgm:spPr/>
      <dgm:t>
        <a:bodyPr/>
        <a:lstStyle/>
        <a:p>
          <a:r>
            <a:rPr lang="es-ES" sz="1800" b="1" dirty="0" err="1">
              <a:latin typeface="Times New Roman" panose="02020603050405020304" pitchFamily="18" charset="0"/>
              <a:cs typeface="Times New Roman" panose="02020603050405020304" pitchFamily="18" charset="0"/>
            </a:rPr>
            <a:t>External</a:t>
          </a:r>
          <a:r>
            <a:rPr lang="es-ES" sz="1800" b="1" dirty="0">
              <a:latin typeface="Times New Roman" panose="02020603050405020304" pitchFamily="18" charset="0"/>
              <a:cs typeface="Times New Roman" panose="02020603050405020304" pitchFamily="18" charset="0"/>
            </a:rPr>
            <a:t> </a:t>
          </a:r>
          <a:r>
            <a:rPr lang="es-ES" sz="1800" b="1" dirty="0" err="1">
              <a:latin typeface="Times New Roman" panose="02020603050405020304" pitchFamily="18" charset="0"/>
              <a:cs typeface="Times New Roman" panose="02020603050405020304" pitchFamily="18" charset="0"/>
            </a:rPr>
            <a:t>Factors</a:t>
          </a:r>
          <a:endParaRPr lang="es-ES" sz="1800" b="1" dirty="0">
            <a:latin typeface="Times New Roman" panose="02020603050405020304" pitchFamily="18" charset="0"/>
            <a:cs typeface="Times New Roman" panose="02020603050405020304" pitchFamily="18" charset="0"/>
          </a:endParaRPr>
        </a:p>
      </dgm:t>
    </dgm:pt>
    <dgm:pt modelId="{00E61BA1-53F6-4CB1-BD28-19EC3C45EC06}" type="parTrans" cxnId="{8C126CA2-DB43-4969-9A99-1B1A1147F466}">
      <dgm:prSet/>
      <dgm:spPr/>
      <dgm:t>
        <a:bodyPr/>
        <a:lstStyle/>
        <a:p>
          <a:endParaRPr lang="es-ES"/>
        </a:p>
      </dgm:t>
    </dgm:pt>
    <dgm:pt modelId="{0CAA378A-997D-43FB-867B-3E614BCB3258}" type="sibTrans" cxnId="{8C126CA2-DB43-4969-9A99-1B1A1147F466}">
      <dgm:prSet/>
      <dgm:spPr/>
      <dgm:t>
        <a:bodyPr/>
        <a:lstStyle/>
        <a:p>
          <a:endParaRPr lang="es-ES"/>
        </a:p>
      </dgm:t>
    </dgm:pt>
    <dgm:pt modelId="{78EC104D-3EF1-479F-82B8-2394CC6A44FB}">
      <dgm:prSet phldrT="[Texto]" custT="1">
        <dgm:style>
          <a:lnRef idx="1">
            <a:schemeClr val="accent6"/>
          </a:lnRef>
          <a:fillRef idx="2">
            <a:schemeClr val="accent6"/>
          </a:fillRef>
          <a:effectRef idx="1">
            <a:schemeClr val="accent6"/>
          </a:effectRef>
          <a:fontRef idx="minor">
            <a:schemeClr val="dk1"/>
          </a:fontRef>
        </dgm:style>
      </dgm:prSet>
      <dgm:spPr/>
      <dgm:t>
        <a:bodyPr/>
        <a:lstStyle/>
        <a:p>
          <a:r>
            <a:rPr lang="es-ES" sz="1800" b="1" dirty="0" err="1">
              <a:latin typeface="Times New Roman" panose="02020603050405020304" pitchFamily="18" charset="0"/>
              <a:cs typeface="Times New Roman" panose="02020603050405020304" pitchFamily="18" charset="0"/>
            </a:rPr>
            <a:t>Internal</a:t>
          </a:r>
          <a:r>
            <a:rPr lang="es-ES" sz="1800" b="1" dirty="0">
              <a:latin typeface="Times New Roman" panose="02020603050405020304" pitchFamily="18" charset="0"/>
              <a:cs typeface="Times New Roman" panose="02020603050405020304" pitchFamily="18" charset="0"/>
            </a:rPr>
            <a:t> </a:t>
          </a:r>
          <a:r>
            <a:rPr lang="es-ES" sz="1800" b="1" dirty="0" err="1">
              <a:latin typeface="Times New Roman" panose="02020603050405020304" pitchFamily="18" charset="0"/>
              <a:cs typeface="Times New Roman" panose="02020603050405020304" pitchFamily="18" charset="0"/>
            </a:rPr>
            <a:t>Factors</a:t>
          </a:r>
          <a:endParaRPr lang="es-ES" sz="1800" b="1" dirty="0">
            <a:latin typeface="Times New Roman" panose="02020603050405020304" pitchFamily="18" charset="0"/>
            <a:cs typeface="Times New Roman" panose="02020603050405020304" pitchFamily="18" charset="0"/>
          </a:endParaRPr>
        </a:p>
      </dgm:t>
    </dgm:pt>
    <dgm:pt modelId="{9265E40C-61E5-4EBA-B96D-67F2B0DAF6D6}" type="parTrans" cxnId="{814C86F0-4EEE-4281-BB7C-78C20611A00C}">
      <dgm:prSet/>
      <dgm:spPr/>
      <dgm:t>
        <a:bodyPr/>
        <a:lstStyle/>
        <a:p>
          <a:endParaRPr lang="es-ES"/>
        </a:p>
      </dgm:t>
    </dgm:pt>
    <dgm:pt modelId="{6E6C9FCC-5B18-4850-8406-F09628D9D7A4}" type="sibTrans" cxnId="{814C86F0-4EEE-4281-BB7C-78C20611A00C}">
      <dgm:prSet/>
      <dgm:spPr/>
      <dgm:t>
        <a:bodyPr/>
        <a:lstStyle/>
        <a:p>
          <a:endParaRPr lang="es-ES"/>
        </a:p>
      </dgm:t>
    </dgm:pt>
    <dgm:pt modelId="{43831BE5-E7EB-4DFC-92EE-BF785EC7DFCC}">
      <dgm:prSet phldrT="[Texto]" custT="1">
        <dgm:style>
          <a:lnRef idx="2">
            <a:schemeClr val="accent6"/>
          </a:lnRef>
          <a:fillRef idx="1">
            <a:schemeClr val="lt1"/>
          </a:fillRef>
          <a:effectRef idx="0">
            <a:schemeClr val="accent6"/>
          </a:effectRef>
          <a:fontRef idx="minor">
            <a:schemeClr val="dk1"/>
          </a:fontRef>
        </dgm:style>
      </dgm:prSet>
      <dgm:spPr/>
      <dgm:t>
        <a:bodyPr/>
        <a:lstStyle/>
        <a:p>
          <a:r>
            <a:rPr lang="en-US" sz="1800" dirty="0">
              <a:latin typeface="Times New Roman" panose="02020603050405020304" pitchFamily="18" charset="0"/>
              <a:cs typeface="Times New Roman" panose="02020603050405020304" pitchFamily="18" charset="0"/>
            </a:rPr>
            <a:t>Changes in the </a:t>
          </a:r>
          <a:r>
            <a:rPr lang="en-US" sz="1800" dirty="0" err="1">
              <a:latin typeface="Times New Roman" panose="02020603050405020304" pitchFamily="18" charset="0"/>
              <a:cs typeface="Times New Roman" panose="02020603050405020304" pitchFamily="18" charset="0"/>
            </a:rPr>
            <a:t>labour</a:t>
          </a:r>
          <a:r>
            <a:rPr lang="en-US" sz="1800" dirty="0">
              <a:latin typeface="Times New Roman" panose="02020603050405020304" pitchFamily="18" charset="0"/>
              <a:cs typeface="Times New Roman" panose="02020603050405020304" pitchFamily="18" charset="0"/>
            </a:rPr>
            <a:t> market</a:t>
          </a:r>
          <a:endParaRPr lang="es-ES" sz="1800" dirty="0">
            <a:latin typeface="Times New Roman" panose="02020603050405020304" pitchFamily="18" charset="0"/>
            <a:cs typeface="Times New Roman" panose="02020603050405020304" pitchFamily="18" charset="0"/>
          </a:endParaRPr>
        </a:p>
      </dgm:t>
    </dgm:pt>
    <dgm:pt modelId="{F7900BB1-C0E8-431C-B7AB-792BD476A6CB}" type="parTrans" cxnId="{A51682BE-F9DE-4670-8AD1-AC84658E57D7}">
      <dgm:prSet/>
      <dgm:spPr/>
      <dgm:t>
        <a:bodyPr/>
        <a:lstStyle/>
        <a:p>
          <a:endParaRPr lang="es-ES"/>
        </a:p>
      </dgm:t>
    </dgm:pt>
    <dgm:pt modelId="{B2FF3767-3DE5-469B-8D88-3E1F7D589AD1}" type="sibTrans" cxnId="{A51682BE-F9DE-4670-8AD1-AC84658E57D7}">
      <dgm:prSet/>
      <dgm:spPr/>
      <dgm:t>
        <a:bodyPr/>
        <a:lstStyle/>
        <a:p>
          <a:endParaRPr lang="es-ES"/>
        </a:p>
      </dgm:t>
    </dgm:pt>
    <dgm:pt modelId="{B084FB6C-CED9-43D7-8E3A-537CEF96A134}">
      <dgm:prSet phldrT="[Texto]" custT="1">
        <dgm:style>
          <a:lnRef idx="2">
            <a:schemeClr val="accent6"/>
          </a:lnRef>
          <a:fillRef idx="1">
            <a:schemeClr val="lt1"/>
          </a:fillRef>
          <a:effectRef idx="0">
            <a:schemeClr val="accent6"/>
          </a:effectRef>
          <a:fontRef idx="minor">
            <a:schemeClr val="dk1"/>
          </a:fontRef>
        </dgm:style>
      </dgm:prSet>
      <dgm:spPr/>
      <dgm:t>
        <a:bodyPr/>
        <a:lstStyle/>
        <a:p>
          <a:r>
            <a:rPr lang="en-US" sz="1800" dirty="0">
              <a:latin typeface="Times New Roman" panose="02020603050405020304" pitchFamily="18" charset="0"/>
              <a:cs typeface="Times New Roman" panose="02020603050405020304" pitchFamily="18" charset="0"/>
            </a:rPr>
            <a:t>Low investment in some sectors</a:t>
          </a:r>
          <a:endParaRPr lang="es-ES" sz="1800" dirty="0">
            <a:latin typeface="Times New Roman" panose="02020603050405020304" pitchFamily="18" charset="0"/>
            <a:cs typeface="Times New Roman" panose="02020603050405020304" pitchFamily="18" charset="0"/>
          </a:endParaRPr>
        </a:p>
      </dgm:t>
    </dgm:pt>
    <dgm:pt modelId="{58A25EE9-5452-4AB4-A22D-97EEE2A057D4}" type="parTrans" cxnId="{4695BE91-59D8-4D46-BFB4-2BABDDA4E03E}">
      <dgm:prSet/>
      <dgm:spPr/>
      <dgm:t>
        <a:bodyPr/>
        <a:lstStyle/>
        <a:p>
          <a:endParaRPr lang="es-ES"/>
        </a:p>
      </dgm:t>
    </dgm:pt>
    <dgm:pt modelId="{B4CD6918-40E7-4799-BE40-1DC67F5ACEBA}" type="sibTrans" cxnId="{4695BE91-59D8-4D46-BFB4-2BABDDA4E03E}">
      <dgm:prSet/>
      <dgm:spPr/>
      <dgm:t>
        <a:bodyPr/>
        <a:lstStyle/>
        <a:p>
          <a:endParaRPr lang="es-ES"/>
        </a:p>
      </dgm:t>
    </dgm:pt>
    <dgm:pt modelId="{5C87AFCB-F826-44A5-9B7B-C9022EE94EE5}">
      <dgm:prSet phldrT="[Texto]" custT="1">
        <dgm:style>
          <a:lnRef idx="2">
            <a:schemeClr val="accent6"/>
          </a:lnRef>
          <a:fillRef idx="1">
            <a:schemeClr val="lt1"/>
          </a:fillRef>
          <a:effectRef idx="0">
            <a:schemeClr val="accent6"/>
          </a:effectRef>
          <a:fontRef idx="minor">
            <a:schemeClr val="dk1"/>
          </a:fontRef>
        </dgm:style>
      </dgm:prSet>
      <dgm:spPr>
        <a:ln/>
      </dgm:spPr>
      <dgm:t>
        <a:bodyPr/>
        <a:lstStyle/>
        <a:p>
          <a:r>
            <a:rPr lang="es-ES" sz="1800" dirty="0" err="1">
              <a:latin typeface="Times New Roman" panose="02020603050405020304" pitchFamily="18" charset="0"/>
              <a:cs typeface="Times New Roman" panose="02020603050405020304" pitchFamily="18" charset="0"/>
            </a:rPr>
            <a:t>Precarious</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jobs</a:t>
          </a:r>
          <a:endParaRPr lang="es-ES" sz="1800" dirty="0">
            <a:latin typeface="Times New Roman" panose="02020603050405020304" pitchFamily="18" charset="0"/>
            <a:cs typeface="Times New Roman" panose="02020603050405020304" pitchFamily="18" charset="0"/>
          </a:endParaRPr>
        </a:p>
      </dgm:t>
    </dgm:pt>
    <dgm:pt modelId="{ED59E1FC-2CCF-4FB2-A4A7-68E897DBF10B}" type="parTrans" cxnId="{83EC4FFD-C424-4A7D-B99A-4D27D5FB76C8}">
      <dgm:prSet/>
      <dgm:spPr/>
      <dgm:t>
        <a:bodyPr/>
        <a:lstStyle/>
        <a:p>
          <a:endParaRPr lang="es-ES"/>
        </a:p>
      </dgm:t>
    </dgm:pt>
    <dgm:pt modelId="{E43170F0-C13E-4868-8E60-D24017B43043}" type="sibTrans" cxnId="{83EC4FFD-C424-4A7D-B99A-4D27D5FB76C8}">
      <dgm:prSet/>
      <dgm:spPr/>
      <dgm:t>
        <a:bodyPr/>
        <a:lstStyle/>
        <a:p>
          <a:endParaRPr lang="es-ES"/>
        </a:p>
      </dgm:t>
    </dgm:pt>
    <dgm:pt modelId="{715CF3E1-E05E-4B0C-8C60-3683DEE6E1E6}">
      <dgm:prSet phldrT="[Texto]" custT="1">
        <dgm:style>
          <a:lnRef idx="2">
            <a:schemeClr val="accent6"/>
          </a:lnRef>
          <a:fillRef idx="1">
            <a:schemeClr val="lt1"/>
          </a:fillRef>
          <a:effectRef idx="0">
            <a:schemeClr val="accent6"/>
          </a:effectRef>
          <a:fontRef idx="minor">
            <a:schemeClr val="dk1"/>
          </a:fontRef>
        </dgm:style>
      </dgm:prSet>
      <dgm:spPr/>
      <dgm:t>
        <a:bodyPr/>
        <a:lstStyle/>
        <a:p>
          <a:r>
            <a:rPr lang="es-ES" sz="1800" dirty="0" err="1">
              <a:latin typeface="Times New Roman" panose="02020603050405020304" pitchFamily="18" charset="0"/>
              <a:cs typeface="Times New Roman" panose="02020603050405020304" pitchFamily="18" charset="0"/>
            </a:rPr>
            <a:t>Excessive</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work</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requirements</a:t>
          </a:r>
          <a:endParaRPr lang="es-ES" sz="1800" dirty="0">
            <a:latin typeface="Times New Roman" panose="02020603050405020304" pitchFamily="18" charset="0"/>
            <a:cs typeface="Times New Roman" panose="02020603050405020304" pitchFamily="18" charset="0"/>
          </a:endParaRPr>
        </a:p>
      </dgm:t>
    </dgm:pt>
    <dgm:pt modelId="{2369FF06-0CDD-486A-96F8-43B3685C1BC3}" type="parTrans" cxnId="{ABC9EB5C-44A9-4CD1-931A-DA33B27EC025}">
      <dgm:prSet/>
      <dgm:spPr/>
      <dgm:t>
        <a:bodyPr/>
        <a:lstStyle/>
        <a:p>
          <a:endParaRPr lang="es-ES"/>
        </a:p>
      </dgm:t>
    </dgm:pt>
    <dgm:pt modelId="{02B8A67A-35EF-4D0F-A786-04B50E4D1AC8}" type="sibTrans" cxnId="{ABC9EB5C-44A9-4CD1-931A-DA33B27EC025}">
      <dgm:prSet/>
      <dgm:spPr/>
      <dgm:t>
        <a:bodyPr/>
        <a:lstStyle/>
        <a:p>
          <a:endParaRPr lang="es-ES"/>
        </a:p>
      </dgm:t>
    </dgm:pt>
    <dgm:pt modelId="{ADC5DB5D-87D7-43DA-B0E8-76AC3205BAC4}">
      <dgm:prSet phldrT="[Texto]" custT="1">
        <dgm:style>
          <a:lnRef idx="2">
            <a:schemeClr val="accent6"/>
          </a:lnRef>
          <a:fillRef idx="1">
            <a:schemeClr val="lt1"/>
          </a:fillRef>
          <a:effectRef idx="0">
            <a:schemeClr val="accent6"/>
          </a:effectRef>
          <a:fontRef idx="minor">
            <a:schemeClr val="dk1"/>
          </a:fontRef>
        </dgm:style>
      </dgm:prSet>
      <dgm:spPr/>
      <dgm:t>
        <a:bodyPr/>
        <a:lstStyle/>
        <a:p>
          <a:r>
            <a:rPr lang="es-ES" sz="1800" dirty="0" err="1">
              <a:latin typeface="Times New Roman" panose="02020603050405020304" pitchFamily="18" charset="0"/>
              <a:cs typeface="Times New Roman" panose="02020603050405020304" pitchFamily="18" charset="0"/>
            </a:rPr>
            <a:t>Lack</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of</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contacts</a:t>
          </a:r>
          <a:endParaRPr lang="es-ES" sz="1800" dirty="0">
            <a:latin typeface="Times New Roman" panose="02020603050405020304" pitchFamily="18" charset="0"/>
            <a:cs typeface="Times New Roman" panose="02020603050405020304" pitchFamily="18" charset="0"/>
          </a:endParaRPr>
        </a:p>
      </dgm:t>
    </dgm:pt>
    <dgm:pt modelId="{09622623-F6B6-4F2F-A381-505264BCC05F}" type="parTrans" cxnId="{DC5519F7-A5AB-4388-945A-45703A581E98}">
      <dgm:prSet/>
      <dgm:spPr/>
      <dgm:t>
        <a:bodyPr/>
        <a:lstStyle/>
        <a:p>
          <a:endParaRPr lang="es-ES"/>
        </a:p>
      </dgm:t>
    </dgm:pt>
    <dgm:pt modelId="{B028FA1D-BDC7-4BEC-9AA5-877EC747D881}" type="sibTrans" cxnId="{DC5519F7-A5AB-4388-945A-45703A581E98}">
      <dgm:prSet/>
      <dgm:spPr/>
      <dgm:t>
        <a:bodyPr/>
        <a:lstStyle/>
        <a:p>
          <a:endParaRPr lang="es-ES"/>
        </a:p>
      </dgm:t>
    </dgm:pt>
    <dgm:pt modelId="{066C70C4-75C3-4A4C-A089-62AF552C8880}">
      <dgm:prSet phldrT="[Texto]" custT="1">
        <dgm:style>
          <a:lnRef idx="2">
            <a:schemeClr val="accent6"/>
          </a:lnRef>
          <a:fillRef idx="1">
            <a:schemeClr val="lt1"/>
          </a:fillRef>
          <a:effectRef idx="0">
            <a:schemeClr val="accent6"/>
          </a:effectRef>
          <a:fontRef idx="minor">
            <a:schemeClr val="dk1"/>
          </a:fontRef>
        </dgm:style>
      </dgm:prSet>
      <dgm:spPr/>
      <dgm:t>
        <a:bodyPr/>
        <a:lstStyle/>
        <a:p>
          <a:r>
            <a:rPr lang="es-ES" sz="1800" dirty="0">
              <a:latin typeface="Times New Roman" panose="02020603050405020304" pitchFamily="18" charset="0"/>
              <a:cs typeface="Times New Roman" panose="02020603050405020304" pitchFamily="18" charset="0"/>
            </a:rPr>
            <a:t>Training </a:t>
          </a:r>
          <a:r>
            <a:rPr lang="es-ES" sz="1800" dirty="0" err="1">
              <a:latin typeface="Times New Roman" panose="02020603050405020304" pitchFamily="18" charset="0"/>
              <a:cs typeface="Times New Roman" panose="02020603050405020304" pitchFamily="18" charset="0"/>
            </a:rPr>
            <a:t>difficulties</a:t>
          </a:r>
          <a:endParaRPr lang="es-ES" sz="1800" dirty="0">
            <a:latin typeface="Times New Roman" panose="02020603050405020304" pitchFamily="18" charset="0"/>
            <a:cs typeface="Times New Roman" panose="02020603050405020304" pitchFamily="18" charset="0"/>
          </a:endParaRPr>
        </a:p>
      </dgm:t>
    </dgm:pt>
    <dgm:pt modelId="{965805B5-30A3-404D-B17A-6EFBCE97B0EF}" type="parTrans" cxnId="{24FB976F-76A3-4F1C-8131-892CEE687AD3}">
      <dgm:prSet/>
      <dgm:spPr/>
      <dgm:t>
        <a:bodyPr/>
        <a:lstStyle/>
        <a:p>
          <a:endParaRPr lang="es-ES"/>
        </a:p>
      </dgm:t>
    </dgm:pt>
    <dgm:pt modelId="{D3628551-0710-41D6-AAA8-23A8AE0D7DBB}" type="sibTrans" cxnId="{24FB976F-76A3-4F1C-8131-892CEE687AD3}">
      <dgm:prSet/>
      <dgm:spPr/>
      <dgm:t>
        <a:bodyPr/>
        <a:lstStyle/>
        <a:p>
          <a:endParaRPr lang="es-ES"/>
        </a:p>
      </dgm:t>
    </dgm:pt>
    <dgm:pt modelId="{CE419438-E0F3-45E2-A227-4B12EE465422}">
      <dgm:prSet phldrT="[Texto]" custT="1">
        <dgm:style>
          <a:lnRef idx="2">
            <a:schemeClr val="accent6"/>
          </a:lnRef>
          <a:fillRef idx="1">
            <a:schemeClr val="lt1"/>
          </a:fillRef>
          <a:effectRef idx="0">
            <a:schemeClr val="accent6"/>
          </a:effectRef>
          <a:fontRef idx="minor">
            <a:schemeClr val="dk1"/>
          </a:fontRef>
        </dgm:style>
      </dgm:prSet>
      <dgm:spPr/>
      <dgm:t>
        <a:bodyPr/>
        <a:lstStyle/>
        <a:p>
          <a:r>
            <a:rPr lang="es-ES" sz="1800" dirty="0">
              <a:latin typeface="Times New Roman" panose="02020603050405020304" pitchFamily="18" charset="0"/>
              <a:cs typeface="Times New Roman" panose="02020603050405020304" pitchFamily="18" charset="0"/>
            </a:rPr>
            <a:t>Labor </a:t>
          </a:r>
          <a:r>
            <a:rPr lang="es-ES" sz="1800" dirty="0" err="1">
              <a:latin typeface="Times New Roman" panose="02020603050405020304" pitchFamily="18" charset="0"/>
              <a:cs typeface="Times New Roman" panose="02020603050405020304" pitchFamily="18" charset="0"/>
            </a:rPr>
            <a:t>Responsibilities</a:t>
          </a:r>
          <a:endParaRPr lang="es-ES" sz="1800" dirty="0">
            <a:latin typeface="Times New Roman" panose="02020603050405020304" pitchFamily="18" charset="0"/>
            <a:cs typeface="Times New Roman" panose="02020603050405020304" pitchFamily="18" charset="0"/>
          </a:endParaRPr>
        </a:p>
      </dgm:t>
    </dgm:pt>
    <dgm:pt modelId="{238B104E-FD66-4A56-8ECE-DD73984F4F6A}" type="parTrans" cxnId="{CA7F3856-B1AA-4884-971B-13DA7993441C}">
      <dgm:prSet/>
      <dgm:spPr/>
      <dgm:t>
        <a:bodyPr/>
        <a:lstStyle/>
        <a:p>
          <a:endParaRPr lang="es-ES"/>
        </a:p>
      </dgm:t>
    </dgm:pt>
    <dgm:pt modelId="{A17A9156-EA23-4FC8-9DF1-348A0B505CA4}" type="sibTrans" cxnId="{CA7F3856-B1AA-4884-971B-13DA7993441C}">
      <dgm:prSet/>
      <dgm:spPr/>
      <dgm:t>
        <a:bodyPr/>
        <a:lstStyle/>
        <a:p>
          <a:endParaRPr lang="es-ES"/>
        </a:p>
      </dgm:t>
    </dgm:pt>
    <dgm:pt modelId="{C7E9A3AF-A4CC-43BF-9B42-5F18CA5EF25D}">
      <dgm:prSet phldrT="[Texto]" custT="1">
        <dgm:style>
          <a:lnRef idx="2">
            <a:schemeClr val="accent6"/>
          </a:lnRef>
          <a:fillRef idx="1">
            <a:schemeClr val="lt1"/>
          </a:fillRef>
          <a:effectRef idx="0">
            <a:schemeClr val="accent6"/>
          </a:effectRef>
          <a:fontRef idx="minor">
            <a:schemeClr val="dk1"/>
          </a:fontRef>
        </dgm:style>
      </dgm:prSet>
      <dgm:spPr/>
      <dgm:t>
        <a:bodyPr/>
        <a:lstStyle/>
        <a:p>
          <a:r>
            <a:rPr lang="es-ES" sz="1800" dirty="0" err="1">
              <a:latin typeface="Times New Roman" panose="02020603050405020304" pitchFamily="18" charset="0"/>
              <a:cs typeface="Times New Roman" panose="02020603050405020304" pitchFamily="18" charset="0"/>
            </a:rPr>
            <a:t>Prejudice</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to</a:t>
          </a:r>
          <a:r>
            <a:rPr lang="es-ES" sz="1800" dirty="0">
              <a:latin typeface="Times New Roman" panose="02020603050405020304" pitchFamily="18" charset="0"/>
              <a:cs typeface="Times New Roman" panose="02020603050405020304" pitchFamily="18" charset="0"/>
            </a:rPr>
            <a:t> Non-</a:t>
          </a:r>
          <a:r>
            <a:rPr lang="es-ES" sz="1800" dirty="0" err="1">
              <a:latin typeface="Times New Roman" panose="02020603050405020304" pitchFamily="18" charset="0"/>
              <a:cs typeface="Times New Roman" panose="02020603050405020304" pitchFamily="18" charset="0"/>
            </a:rPr>
            <a:t>Traditionals</a:t>
          </a:r>
          <a:endParaRPr lang="es-ES" sz="1800" dirty="0">
            <a:latin typeface="Times New Roman" panose="02020603050405020304" pitchFamily="18" charset="0"/>
            <a:cs typeface="Times New Roman" panose="02020603050405020304" pitchFamily="18" charset="0"/>
          </a:endParaRPr>
        </a:p>
      </dgm:t>
    </dgm:pt>
    <dgm:pt modelId="{7E799F3E-5041-41FB-8CEF-EEA36D2B1C6F}" type="parTrans" cxnId="{3DDF3D0A-F759-4ECE-9D81-E5B9D91B4FFB}">
      <dgm:prSet/>
      <dgm:spPr/>
      <dgm:t>
        <a:bodyPr/>
        <a:lstStyle/>
        <a:p>
          <a:endParaRPr lang="es-ES"/>
        </a:p>
      </dgm:t>
    </dgm:pt>
    <dgm:pt modelId="{0AA3963E-CD1B-49C5-9D91-FE1719AF3711}" type="sibTrans" cxnId="{3DDF3D0A-F759-4ECE-9D81-E5B9D91B4FFB}">
      <dgm:prSet/>
      <dgm:spPr/>
      <dgm:t>
        <a:bodyPr/>
        <a:lstStyle/>
        <a:p>
          <a:endParaRPr lang="es-ES"/>
        </a:p>
      </dgm:t>
    </dgm:pt>
    <dgm:pt modelId="{99E44D0E-6A81-4DAC-8311-5B531C0193C6}">
      <dgm:prSet phldrT="[Texto]" custT="1">
        <dgm:style>
          <a:lnRef idx="2">
            <a:schemeClr val="accent6"/>
          </a:lnRef>
          <a:fillRef idx="1">
            <a:schemeClr val="lt1"/>
          </a:fillRef>
          <a:effectRef idx="0">
            <a:schemeClr val="accent6"/>
          </a:effectRef>
          <a:fontRef idx="minor">
            <a:schemeClr val="dk1"/>
          </a:fontRef>
        </dgm:style>
      </dgm:prSet>
      <dgm:spPr/>
      <dgm:t>
        <a:bodyPr/>
        <a:lstStyle/>
        <a:p>
          <a:r>
            <a:rPr lang="es-ES" sz="1800" dirty="0" err="1">
              <a:latin typeface="Times New Roman" panose="02020603050405020304" pitchFamily="18" charset="0"/>
              <a:cs typeface="Times New Roman" panose="02020603050405020304" pitchFamily="18" charset="0"/>
            </a:rPr>
            <a:t>Family</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Responsibilities</a:t>
          </a:r>
          <a:endParaRPr lang="es-ES" sz="1800" dirty="0">
            <a:latin typeface="Times New Roman" panose="02020603050405020304" pitchFamily="18" charset="0"/>
            <a:cs typeface="Times New Roman" panose="02020603050405020304" pitchFamily="18" charset="0"/>
          </a:endParaRPr>
        </a:p>
      </dgm:t>
    </dgm:pt>
    <dgm:pt modelId="{89A0C00A-FF21-4831-B16B-98E2F399E974}" type="parTrans" cxnId="{7C8A9452-8779-41D3-B430-EA066911AA52}">
      <dgm:prSet/>
      <dgm:spPr/>
      <dgm:t>
        <a:bodyPr/>
        <a:lstStyle/>
        <a:p>
          <a:endParaRPr lang="es-ES"/>
        </a:p>
      </dgm:t>
    </dgm:pt>
    <dgm:pt modelId="{411F98A8-4968-4AE6-8E74-49BC1BD5EFEB}" type="sibTrans" cxnId="{7C8A9452-8779-41D3-B430-EA066911AA52}">
      <dgm:prSet/>
      <dgm:spPr/>
      <dgm:t>
        <a:bodyPr/>
        <a:lstStyle/>
        <a:p>
          <a:endParaRPr lang="es-ES"/>
        </a:p>
      </dgm:t>
    </dgm:pt>
    <dgm:pt modelId="{E78DE8E6-D9CF-4F6A-BF86-763A1F58904C}">
      <dgm:prSet phldrT="[Texto]" custT="1">
        <dgm:style>
          <a:lnRef idx="2">
            <a:schemeClr val="accent6"/>
          </a:lnRef>
          <a:fillRef idx="1">
            <a:schemeClr val="lt1"/>
          </a:fillRef>
          <a:effectRef idx="0">
            <a:schemeClr val="accent6"/>
          </a:effectRef>
          <a:fontRef idx="minor">
            <a:schemeClr val="dk1"/>
          </a:fontRef>
        </dgm:style>
      </dgm:prSet>
      <dgm:spPr/>
      <dgm:t>
        <a:bodyPr/>
        <a:lstStyle/>
        <a:p>
          <a:r>
            <a:rPr lang="es-ES" sz="1800" dirty="0" err="1">
              <a:latin typeface="Times New Roman" panose="02020603050405020304" pitchFamily="18" charset="0"/>
              <a:cs typeface="Times New Roman" panose="02020603050405020304" pitchFamily="18" charset="0"/>
            </a:rPr>
            <a:t>Economic</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difficulties</a:t>
          </a:r>
          <a:endParaRPr lang="es-ES" sz="1800" dirty="0">
            <a:latin typeface="Times New Roman" panose="02020603050405020304" pitchFamily="18" charset="0"/>
            <a:cs typeface="Times New Roman" panose="02020603050405020304" pitchFamily="18" charset="0"/>
          </a:endParaRPr>
        </a:p>
      </dgm:t>
    </dgm:pt>
    <dgm:pt modelId="{0FF43EA4-455B-4396-91B6-D854FB3B5309}" type="parTrans" cxnId="{1A8CDDF6-9F94-43D9-8779-0A3CDE634286}">
      <dgm:prSet/>
      <dgm:spPr/>
      <dgm:t>
        <a:bodyPr/>
        <a:lstStyle/>
        <a:p>
          <a:endParaRPr lang="es-ES"/>
        </a:p>
      </dgm:t>
    </dgm:pt>
    <dgm:pt modelId="{63DD575C-9D52-4F7B-B750-DD0EB7F05C6C}" type="sibTrans" cxnId="{1A8CDDF6-9F94-43D9-8779-0A3CDE634286}">
      <dgm:prSet/>
      <dgm:spPr/>
      <dgm:t>
        <a:bodyPr/>
        <a:lstStyle/>
        <a:p>
          <a:endParaRPr lang="es-ES"/>
        </a:p>
      </dgm:t>
    </dgm:pt>
    <dgm:pt modelId="{9BDD3D25-60FE-4C15-8922-A9A59867542F}">
      <dgm:prSet phldrT="[Texto]" custT="1">
        <dgm:style>
          <a:lnRef idx="2">
            <a:schemeClr val="accent6"/>
          </a:lnRef>
          <a:fillRef idx="1">
            <a:schemeClr val="lt1"/>
          </a:fillRef>
          <a:effectRef idx="0">
            <a:schemeClr val="accent6"/>
          </a:effectRef>
          <a:fontRef idx="minor">
            <a:schemeClr val="dk1"/>
          </a:fontRef>
        </dgm:style>
      </dgm:prSet>
      <dgm:spPr/>
      <dgm:t>
        <a:bodyPr/>
        <a:lstStyle/>
        <a:p>
          <a:r>
            <a:rPr lang="es-ES" sz="1800" dirty="0" err="1">
              <a:latin typeface="Times New Roman" panose="02020603050405020304" pitchFamily="18" charset="0"/>
              <a:cs typeface="Times New Roman" panose="02020603050405020304" pitchFamily="18" charset="0"/>
            </a:rPr>
            <a:t>Mobility</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difficulties</a:t>
          </a:r>
          <a:endParaRPr lang="es-ES" sz="1800" dirty="0">
            <a:latin typeface="Times New Roman" panose="02020603050405020304" pitchFamily="18" charset="0"/>
            <a:cs typeface="Times New Roman" panose="02020603050405020304" pitchFamily="18" charset="0"/>
          </a:endParaRPr>
        </a:p>
      </dgm:t>
    </dgm:pt>
    <dgm:pt modelId="{6D376AD5-AAA2-42EE-9031-3DC9971308DF}" type="parTrans" cxnId="{AA3CA08C-73C3-49C8-B5E4-6C4E653DC91C}">
      <dgm:prSet/>
      <dgm:spPr/>
      <dgm:t>
        <a:bodyPr/>
        <a:lstStyle/>
        <a:p>
          <a:endParaRPr lang="es-ES"/>
        </a:p>
      </dgm:t>
    </dgm:pt>
    <dgm:pt modelId="{186977AE-4353-48DC-BEC7-187FB3A20C3D}" type="sibTrans" cxnId="{AA3CA08C-73C3-49C8-B5E4-6C4E653DC91C}">
      <dgm:prSet/>
      <dgm:spPr/>
      <dgm:t>
        <a:bodyPr/>
        <a:lstStyle/>
        <a:p>
          <a:endParaRPr lang="es-ES"/>
        </a:p>
      </dgm:t>
    </dgm:pt>
    <dgm:pt modelId="{C521F21A-F83F-42C1-ACB8-1F71C3E73A81}">
      <dgm:prSet phldrT="[Texto]">
        <dgm:style>
          <a:lnRef idx="2">
            <a:schemeClr val="accent6"/>
          </a:lnRef>
          <a:fillRef idx="1">
            <a:schemeClr val="lt1"/>
          </a:fillRef>
          <a:effectRef idx="0">
            <a:schemeClr val="accent6"/>
          </a:effectRef>
          <a:fontRef idx="minor">
            <a:schemeClr val="dk1"/>
          </a:fontRef>
        </dgm:style>
      </dgm:prSet>
      <dgm:spPr/>
      <dgm:t>
        <a:bodyPr/>
        <a:lstStyle/>
        <a:p>
          <a:r>
            <a:rPr lang="es-ES" dirty="0" err="1">
              <a:latin typeface="Times New Roman" panose="02020603050405020304" pitchFamily="18" charset="0"/>
              <a:cs typeface="Times New Roman" panose="02020603050405020304" pitchFamily="18" charset="0"/>
            </a:rPr>
            <a:t>Supply-Demand</a:t>
          </a:r>
          <a:r>
            <a:rPr lang="es-ES" dirty="0">
              <a:latin typeface="Times New Roman" panose="02020603050405020304" pitchFamily="18" charset="0"/>
              <a:cs typeface="Times New Roman" panose="02020603050405020304" pitchFamily="18" charset="0"/>
            </a:rPr>
            <a:t> </a:t>
          </a:r>
          <a:r>
            <a:rPr lang="es-ES" dirty="0" err="1">
              <a:latin typeface="Times New Roman" panose="02020603050405020304" pitchFamily="18" charset="0"/>
              <a:cs typeface="Times New Roman" panose="02020603050405020304" pitchFamily="18" charset="0"/>
            </a:rPr>
            <a:t>mismatch</a:t>
          </a:r>
          <a:endParaRPr lang="es-ES" dirty="0">
            <a:latin typeface="Times New Roman" panose="02020603050405020304" pitchFamily="18" charset="0"/>
            <a:cs typeface="Times New Roman" panose="02020603050405020304" pitchFamily="18" charset="0"/>
          </a:endParaRPr>
        </a:p>
      </dgm:t>
    </dgm:pt>
    <dgm:pt modelId="{66B73CD5-E8E7-400D-9423-6935D6E071E5}" type="parTrans" cxnId="{61B8D07D-68AA-4042-8088-86886510D863}">
      <dgm:prSet/>
      <dgm:spPr/>
      <dgm:t>
        <a:bodyPr/>
        <a:lstStyle/>
        <a:p>
          <a:endParaRPr lang="es-ES"/>
        </a:p>
      </dgm:t>
    </dgm:pt>
    <dgm:pt modelId="{4EBCCF59-A10D-4242-8EAD-B789B9B0808C}" type="sibTrans" cxnId="{61B8D07D-68AA-4042-8088-86886510D863}">
      <dgm:prSet/>
      <dgm:spPr/>
      <dgm:t>
        <a:bodyPr/>
        <a:lstStyle/>
        <a:p>
          <a:endParaRPr lang="es-ES"/>
        </a:p>
      </dgm:t>
    </dgm:pt>
    <dgm:pt modelId="{5F6552BB-4D0D-4FA5-A10F-16BD67D863ED}" type="pres">
      <dgm:prSet presAssocID="{0E56A58F-6362-43AC-B8FB-AFEC8C1C9F14}" presName="diagram" presStyleCnt="0">
        <dgm:presLayoutVars>
          <dgm:dir/>
          <dgm:resizeHandles val="exact"/>
        </dgm:presLayoutVars>
      </dgm:prSet>
      <dgm:spPr/>
    </dgm:pt>
    <dgm:pt modelId="{F56EEF9A-8156-4150-8F71-E4E281B4C528}" type="pres">
      <dgm:prSet presAssocID="{B59B27C5-41D3-4AAC-BC00-7FD3CDF3F313}" presName="node" presStyleLbl="node1" presStyleIdx="0" presStyleCnt="15" custScaleX="199329" custScaleY="43739" custLinFactX="13320" custLinFactNeighborX="100000" custLinFactNeighborY="-80906">
        <dgm:presLayoutVars>
          <dgm:bulletEnabled val="1"/>
        </dgm:presLayoutVars>
      </dgm:prSet>
      <dgm:spPr/>
    </dgm:pt>
    <dgm:pt modelId="{6CD2935B-618C-43C3-B91A-A67810411DF2}" type="pres">
      <dgm:prSet presAssocID="{CB7A32D9-3E4F-41A6-BB93-0DD398F9F30A}" presName="sibTrans" presStyleCnt="0"/>
      <dgm:spPr/>
    </dgm:pt>
    <dgm:pt modelId="{D2ACF54A-508E-48E7-8AA9-CA9B35F31D86}" type="pres">
      <dgm:prSet presAssocID="{59E069AA-58F6-4F20-8A9A-41ABC273CF03}" presName="node" presStyleLbl="node1" presStyleIdx="1" presStyleCnt="15" custScaleY="35582" custLinFactY="9941" custLinFactNeighborX="-99664" custLinFactNeighborY="100000">
        <dgm:presLayoutVars>
          <dgm:bulletEnabled val="1"/>
        </dgm:presLayoutVars>
      </dgm:prSet>
      <dgm:spPr/>
    </dgm:pt>
    <dgm:pt modelId="{72D032F8-9978-432C-910F-0D89196DCB6B}" type="pres">
      <dgm:prSet presAssocID="{0CAA378A-997D-43FB-867B-3E614BCB3258}" presName="sibTrans" presStyleCnt="0"/>
      <dgm:spPr/>
    </dgm:pt>
    <dgm:pt modelId="{982EC721-71D7-4CCB-B3E5-19D34CD28A78}" type="pres">
      <dgm:prSet presAssocID="{78EC104D-3EF1-479F-82B8-2394CC6A44FB}" presName="node" presStyleLbl="node1" presStyleIdx="2" presStyleCnt="15" custScaleY="30832" custLinFactY="10266" custLinFactNeighborX="-89791" custLinFactNeighborY="100000">
        <dgm:presLayoutVars>
          <dgm:bulletEnabled val="1"/>
        </dgm:presLayoutVars>
      </dgm:prSet>
      <dgm:spPr/>
    </dgm:pt>
    <dgm:pt modelId="{B0ED9223-C5C7-4865-8EF3-5185E913C410}" type="pres">
      <dgm:prSet presAssocID="{6E6C9FCC-5B18-4850-8406-F09628D9D7A4}" presName="sibTrans" presStyleCnt="0"/>
      <dgm:spPr/>
    </dgm:pt>
    <dgm:pt modelId="{6CBA3605-75C6-4741-9E78-8EC0034C5EEB}" type="pres">
      <dgm:prSet presAssocID="{43831BE5-E7EB-4DFC-92EE-BF785EC7DFCC}" presName="node" presStyleLbl="node1" presStyleIdx="3" presStyleCnt="15" custScaleY="37865" custLinFactNeighborX="-9907" custLinFactNeighborY="5890">
        <dgm:presLayoutVars>
          <dgm:bulletEnabled val="1"/>
        </dgm:presLayoutVars>
      </dgm:prSet>
      <dgm:spPr/>
    </dgm:pt>
    <dgm:pt modelId="{ACBA562F-2D4D-4A8A-AF6D-2C68823859A1}" type="pres">
      <dgm:prSet presAssocID="{B2FF3767-3DE5-469B-8D88-3E1F7D589AD1}" presName="sibTrans" presStyleCnt="0"/>
      <dgm:spPr/>
    </dgm:pt>
    <dgm:pt modelId="{9D96AC96-FBAF-4002-ABF2-24394199FB5C}" type="pres">
      <dgm:prSet presAssocID="{B084FB6C-CED9-43D7-8E3A-537CEF96A134}" presName="node" presStyleLbl="node1" presStyleIdx="4" presStyleCnt="15" custScaleY="41500" custLinFactX="-16931" custLinFactY="17058" custLinFactNeighborX="-100000" custLinFactNeighborY="100000">
        <dgm:presLayoutVars>
          <dgm:bulletEnabled val="1"/>
        </dgm:presLayoutVars>
      </dgm:prSet>
      <dgm:spPr/>
    </dgm:pt>
    <dgm:pt modelId="{7F8F0122-AA1F-40F2-B50F-7517B5043839}" type="pres">
      <dgm:prSet presAssocID="{B4CD6918-40E7-4799-BE40-1DC67F5ACEBA}" presName="sibTrans" presStyleCnt="0"/>
      <dgm:spPr/>
    </dgm:pt>
    <dgm:pt modelId="{79E9ADA4-8B5C-4097-A4D9-ECFF7313FCB5}" type="pres">
      <dgm:prSet presAssocID="{5C87AFCB-F826-44A5-9B7B-C9022EE94EE5}" presName="node" presStyleLbl="node1" presStyleIdx="5" presStyleCnt="15" custScaleX="76854" custScaleY="38358" custLinFactX="-57183" custLinFactNeighborX="-100000" custLinFactNeighborY="-46385">
        <dgm:presLayoutVars>
          <dgm:bulletEnabled val="1"/>
        </dgm:presLayoutVars>
      </dgm:prSet>
      <dgm:spPr/>
    </dgm:pt>
    <dgm:pt modelId="{7D320E40-D19E-4ED7-A29D-257FA71775A7}" type="pres">
      <dgm:prSet presAssocID="{E43170F0-C13E-4868-8E60-D24017B43043}" presName="sibTrans" presStyleCnt="0"/>
      <dgm:spPr/>
    </dgm:pt>
    <dgm:pt modelId="{19890176-4F4F-424B-8527-95693C883C24}" type="pres">
      <dgm:prSet presAssocID="{715CF3E1-E05E-4B0C-8C60-3683DEE6E1E6}" presName="node" presStyleLbl="node1" presStyleIdx="6" presStyleCnt="15" custScaleX="93005" custScaleY="39110" custLinFactX="-100000" custLinFactY="74655" custLinFactNeighborX="-195640" custLinFactNeighborY="100000">
        <dgm:presLayoutVars>
          <dgm:bulletEnabled val="1"/>
        </dgm:presLayoutVars>
      </dgm:prSet>
      <dgm:spPr/>
    </dgm:pt>
    <dgm:pt modelId="{5CCE1031-D082-4CE3-858A-7331BF2AAA5F}" type="pres">
      <dgm:prSet presAssocID="{02B8A67A-35EF-4D0F-A786-04B50E4D1AC8}" presName="sibTrans" presStyleCnt="0"/>
      <dgm:spPr/>
    </dgm:pt>
    <dgm:pt modelId="{929E835A-3FB7-427E-801A-65A5E317CF2B}" type="pres">
      <dgm:prSet presAssocID="{ADC5DB5D-87D7-43DA-B0E8-76AC3205BAC4}" presName="node" presStyleLbl="node1" presStyleIdx="7" presStyleCnt="15" custScaleY="29629" custLinFactX="117060" custLinFactNeighborX="200000" custLinFactNeighborY="88894">
        <dgm:presLayoutVars>
          <dgm:bulletEnabled val="1"/>
        </dgm:presLayoutVars>
      </dgm:prSet>
      <dgm:spPr/>
    </dgm:pt>
    <dgm:pt modelId="{64621494-8496-492D-A4B6-7C7563A9E7C3}" type="pres">
      <dgm:prSet presAssocID="{B028FA1D-BDC7-4BEC-9AA5-877EC747D881}" presName="sibTrans" presStyleCnt="0"/>
      <dgm:spPr/>
    </dgm:pt>
    <dgm:pt modelId="{664C3F21-84BF-4925-9367-A6ED00F606C0}" type="pres">
      <dgm:prSet presAssocID="{066C70C4-75C3-4A4C-A089-62AF552C8880}" presName="node" presStyleLbl="node1" presStyleIdx="8" presStyleCnt="15" custScaleX="89473" custScaleY="23153" custLinFactX="1607" custLinFactY="65989" custLinFactNeighborX="100000" custLinFactNeighborY="100000">
        <dgm:presLayoutVars>
          <dgm:bulletEnabled val="1"/>
        </dgm:presLayoutVars>
      </dgm:prSet>
      <dgm:spPr/>
    </dgm:pt>
    <dgm:pt modelId="{53E4589F-1642-46E3-957B-DBCCBC583144}" type="pres">
      <dgm:prSet presAssocID="{D3628551-0710-41D6-AAA8-23A8AE0D7DBB}" presName="sibTrans" presStyleCnt="0"/>
      <dgm:spPr/>
    </dgm:pt>
    <dgm:pt modelId="{AAED072A-BC5A-469B-9CE8-2935F6971ECD}" type="pres">
      <dgm:prSet presAssocID="{CE419438-E0F3-45E2-A227-4B12EE465422}" presName="node" presStyleLbl="node1" presStyleIdx="9" presStyleCnt="15" custScaleY="38335" custLinFactX="2915" custLinFactNeighborX="100000" custLinFactNeighborY="-47915">
        <dgm:presLayoutVars>
          <dgm:bulletEnabled val="1"/>
        </dgm:presLayoutVars>
      </dgm:prSet>
      <dgm:spPr/>
    </dgm:pt>
    <dgm:pt modelId="{86E81FC6-CF80-4D8C-8C90-54C825459DB4}" type="pres">
      <dgm:prSet presAssocID="{A17A9156-EA23-4FC8-9DF1-348A0B505CA4}" presName="sibTrans" presStyleCnt="0"/>
      <dgm:spPr/>
    </dgm:pt>
    <dgm:pt modelId="{312D7EF1-1900-4022-881D-56F58C4A15AF}" type="pres">
      <dgm:prSet presAssocID="{C7E9A3AF-A4CC-43BF-9B42-5F18CA5EF25D}" presName="node" presStyleLbl="node1" presStyleIdx="10" presStyleCnt="15" custScaleY="34221" custLinFactX="-100000" custLinFactY="61107" custLinFactNeighborX="-141559" custLinFactNeighborY="100000">
        <dgm:presLayoutVars>
          <dgm:bulletEnabled val="1"/>
        </dgm:presLayoutVars>
      </dgm:prSet>
      <dgm:spPr/>
    </dgm:pt>
    <dgm:pt modelId="{23A77A08-664A-4589-BD0E-EF16719803A6}" type="pres">
      <dgm:prSet presAssocID="{0AA3963E-CD1B-49C5-9D91-FE1719AF3711}" presName="sibTrans" presStyleCnt="0"/>
      <dgm:spPr/>
    </dgm:pt>
    <dgm:pt modelId="{2816C867-5F9B-496E-B556-A884A2F97F7E}" type="pres">
      <dgm:prSet presAssocID="{99E44D0E-6A81-4DAC-8311-5B531C0193C6}" presName="node" presStyleLbl="node1" presStyleIdx="11" presStyleCnt="15" custScaleX="89315" custScaleY="40089" custLinFactX="100000" custLinFactNeighborX="194383" custLinFactNeighborY="-20727">
        <dgm:presLayoutVars>
          <dgm:bulletEnabled val="1"/>
        </dgm:presLayoutVars>
      </dgm:prSet>
      <dgm:spPr/>
    </dgm:pt>
    <dgm:pt modelId="{BA87F86C-5C23-476C-AD36-64E957A2F891}" type="pres">
      <dgm:prSet presAssocID="{411F98A8-4968-4AE6-8E74-49BC1BD5EFEB}" presName="sibTrans" presStyleCnt="0"/>
      <dgm:spPr/>
    </dgm:pt>
    <dgm:pt modelId="{D3599724-5AE7-49E1-B49E-D336EA069CB5}" type="pres">
      <dgm:prSet presAssocID="{E78DE8E6-D9CF-4F6A-BF86-763A1F58904C}" presName="node" presStyleLbl="node1" presStyleIdx="12" presStyleCnt="15" custScaleX="111291" custScaleY="26851" custLinFactX="31640" custLinFactY="-47744" custLinFactNeighborX="100000" custLinFactNeighborY="-100000">
        <dgm:presLayoutVars>
          <dgm:bulletEnabled val="1"/>
        </dgm:presLayoutVars>
      </dgm:prSet>
      <dgm:spPr/>
    </dgm:pt>
    <dgm:pt modelId="{FDBFF2E3-A10C-48E6-A6B5-A8289D2D5499}" type="pres">
      <dgm:prSet presAssocID="{63DD575C-9D52-4F7B-B750-DD0EB7F05C6C}" presName="sibTrans" presStyleCnt="0"/>
      <dgm:spPr/>
    </dgm:pt>
    <dgm:pt modelId="{AB76534C-EAC8-4B87-9D59-BFA4F3C65275}" type="pres">
      <dgm:prSet presAssocID="{9BDD3D25-60FE-4C15-8922-A9A59867542F}" presName="node" presStyleLbl="node1" presStyleIdx="13" presStyleCnt="15" custScaleX="125877" custScaleY="29514" custLinFactNeighborX="36445" custLinFactNeighborY="69312">
        <dgm:presLayoutVars>
          <dgm:bulletEnabled val="1"/>
        </dgm:presLayoutVars>
      </dgm:prSet>
      <dgm:spPr/>
    </dgm:pt>
    <dgm:pt modelId="{ABEE40FA-8BCE-454D-822A-6BC3665F6ABB}" type="pres">
      <dgm:prSet presAssocID="{186977AE-4353-48DC-BEC7-187FB3A20C3D}" presName="sibTrans" presStyleCnt="0"/>
      <dgm:spPr/>
    </dgm:pt>
    <dgm:pt modelId="{C9412FF8-4CDF-4B86-A761-3377760623B0}" type="pres">
      <dgm:prSet presAssocID="{C521F21A-F83F-42C1-ACB8-1F71C3E73A81}" presName="node" presStyleLbl="node1" presStyleIdx="14" presStyleCnt="15" custScaleY="34221" custLinFactX="-64165" custLinFactY="-14572" custLinFactNeighborX="-100000" custLinFactNeighborY="-100000">
        <dgm:presLayoutVars>
          <dgm:bulletEnabled val="1"/>
        </dgm:presLayoutVars>
      </dgm:prSet>
      <dgm:spPr/>
    </dgm:pt>
  </dgm:ptLst>
  <dgm:cxnLst>
    <dgm:cxn modelId="{3DDF3D0A-F759-4ECE-9D81-E5B9D91B4FFB}" srcId="{0E56A58F-6362-43AC-B8FB-AFEC8C1C9F14}" destId="{C7E9A3AF-A4CC-43BF-9B42-5F18CA5EF25D}" srcOrd="10" destOrd="0" parTransId="{7E799F3E-5041-41FB-8CEF-EEA36D2B1C6F}" sibTransId="{0AA3963E-CD1B-49C5-9D91-FE1719AF3711}"/>
    <dgm:cxn modelId="{17F5D520-7435-4A55-9F09-E29AA72C2431}" type="presOf" srcId="{066C70C4-75C3-4A4C-A089-62AF552C8880}" destId="{664C3F21-84BF-4925-9367-A6ED00F606C0}" srcOrd="0" destOrd="0" presId="urn:microsoft.com/office/officeart/2005/8/layout/default"/>
    <dgm:cxn modelId="{ABC9EB5C-44A9-4CD1-931A-DA33B27EC025}" srcId="{0E56A58F-6362-43AC-B8FB-AFEC8C1C9F14}" destId="{715CF3E1-E05E-4B0C-8C60-3683DEE6E1E6}" srcOrd="6" destOrd="0" parTransId="{2369FF06-0CDD-486A-96F8-43B3685C1BC3}" sibTransId="{02B8A67A-35EF-4D0F-A786-04B50E4D1AC8}"/>
    <dgm:cxn modelId="{F2881C41-10EB-4CC2-872E-EB7BD848DB07}" type="presOf" srcId="{B084FB6C-CED9-43D7-8E3A-537CEF96A134}" destId="{9D96AC96-FBAF-4002-ABF2-24394199FB5C}" srcOrd="0" destOrd="0" presId="urn:microsoft.com/office/officeart/2005/8/layout/default"/>
    <dgm:cxn modelId="{49A5074D-4B00-47DF-B6F9-C62DCC3CD783}" srcId="{0E56A58F-6362-43AC-B8FB-AFEC8C1C9F14}" destId="{B59B27C5-41D3-4AAC-BC00-7FD3CDF3F313}" srcOrd="0" destOrd="0" parTransId="{14E2B94F-83E9-4DB4-A0CD-C73B01117264}" sibTransId="{CB7A32D9-3E4F-41A6-BB93-0DD398F9F30A}"/>
    <dgm:cxn modelId="{5DC05C4E-9EEB-4E4D-BC6B-5899261EA32A}" type="presOf" srcId="{43831BE5-E7EB-4DFC-92EE-BF785EC7DFCC}" destId="{6CBA3605-75C6-4741-9E78-8EC0034C5EEB}" srcOrd="0" destOrd="0" presId="urn:microsoft.com/office/officeart/2005/8/layout/default"/>
    <dgm:cxn modelId="{3F720F4F-F327-43BA-A431-A1C39B994B64}" type="presOf" srcId="{59E069AA-58F6-4F20-8A9A-41ABC273CF03}" destId="{D2ACF54A-508E-48E7-8AA9-CA9B35F31D86}" srcOrd="0" destOrd="0" presId="urn:microsoft.com/office/officeart/2005/8/layout/default"/>
    <dgm:cxn modelId="{24FB976F-76A3-4F1C-8131-892CEE687AD3}" srcId="{0E56A58F-6362-43AC-B8FB-AFEC8C1C9F14}" destId="{066C70C4-75C3-4A4C-A089-62AF552C8880}" srcOrd="8" destOrd="0" parTransId="{965805B5-30A3-404D-B17A-6EFBCE97B0EF}" sibTransId="{D3628551-0710-41D6-AAA8-23A8AE0D7DBB}"/>
    <dgm:cxn modelId="{7C8A9452-8779-41D3-B430-EA066911AA52}" srcId="{0E56A58F-6362-43AC-B8FB-AFEC8C1C9F14}" destId="{99E44D0E-6A81-4DAC-8311-5B531C0193C6}" srcOrd="11" destOrd="0" parTransId="{89A0C00A-FF21-4831-B16B-98E2F399E974}" sibTransId="{411F98A8-4968-4AE6-8E74-49BC1BD5EFEB}"/>
    <dgm:cxn modelId="{72F2A452-05CA-4400-9736-DD0753B5E30A}" type="presOf" srcId="{5C87AFCB-F826-44A5-9B7B-C9022EE94EE5}" destId="{79E9ADA4-8B5C-4097-A4D9-ECFF7313FCB5}" srcOrd="0" destOrd="0" presId="urn:microsoft.com/office/officeart/2005/8/layout/default"/>
    <dgm:cxn modelId="{CA7F3856-B1AA-4884-971B-13DA7993441C}" srcId="{0E56A58F-6362-43AC-B8FB-AFEC8C1C9F14}" destId="{CE419438-E0F3-45E2-A227-4B12EE465422}" srcOrd="9" destOrd="0" parTransId="{238B104E-FD66-4A56-8ECE-DD73984F4F6A}" sibTransId="{A17A9156-EA23-4FC8-9DF1-348A0B505CA4}"/>
    <dgm:cxn modelId="{60CC1E59-1636-4BC8-94AF-9EC585DB6777}" type="presOf" srcId="{715CF3E1-E05E-4B0C-8C60-3683DEE6E1E6}" destId="{19890176-4F4F-424B-8527-95693C883C24}" srcOrd="0" destOrd="0" presId="urn:microsoft.com/office/officeart/2005/8/layout/default"/>
    <dgm:cxn modelId="{1CACAE7C-A07D-4CFD-9DA1-F2CD7DB14B9A}" type="presOf" srcId="{E78DE8E6-D9CF-4F6A-BF86-763A1F58904C}" destId="{D3599724-5AE7-49E1-B49E-D336EA069CB5}" srcOrd="0" destOrd="0" presId="urn:microsoft.com/office/officeart/2005/8/layout/default"/>
    <dgm:cxn modelId="{61B8D07D-68AA-4042-8088-86886510D863}" srcId="{0E56A58F-6362-43AC-B8FB-AFEC8C1C9F14}" destId="{C521F21A-F83F-42C1-ACB8-1F71C3E73A81}" srcOrd="14" destOrd="0" parTransId="{66B73CD5-E8E7-400D-9423-6935D6E071E5}" sibTransId="{4EBCCF59-A10D-4242-8EAD-B789B9B0808C}"/>
    <dgm:cxn modelId="{ACE0A982-C562-487A-8F38-88C29761DE78}" type="presOf" srcId="{9BDD3D25-60FE-4C15-8922-A9A59867542F}" destId="{AB76534C-EAC8-4B87-9D59-BFA4F3C65275}" srcOrd="0" destOrd="0" presId="urn:microsoft.com/office/officeart/2005/8/layout/default"/>
    <dgm:cxn modelId="{E9EE278C-C6D4-4D5E-9247-CFEC063BDB24}" type="presOf" srcId="{ADC5DB5D-87D7-43DA-B0E8-76AC3205BAC4}" destId="{929E835A-3FB7-427E-801A-65A5E317CF2B}" srcOrd="0" destOrd="0" presId="urn:microsoft.com/office/officeart/2005/8/layout/default"/>
    <dgm:cxn modelId="{AA3CA08C-73C3-49C8-B5E4-6C4E653DC91C}" srcId="{0E56A58F-6362-43AC-B8FB-AFEC8C1C9F14}" destId="{9BDD3D25-60FE-4C15-8922-A9A59867542F}" srcOrd="13" destOrd="0" parTransId="{6D376AD5-AAA2-42EE-9031-3DC9971308DF}" sibTransId="{186977AE-4353-48DC-BEC7-187FB3A20C3D}"/>
    <dgm:cxn modelId="{4695BE91-59D8-4D46-BFB4-2BABDDA4E03E}" srcId="{0E56A58F-6362-43AC-B8FB-AFEC8C1C9F14}" destId="{B084FB6C-CED9-43D7-8E3A-537CEF96A134}" srcOrd="4" destOrd="0" parTransId="{58A25EE9-5452-4AB4-A22D-97EEE2A057D4}" sibTransId="{B4CD6918-40E7-4799-BE40-1DC67F5ACEBA}"/>
    <dgm:cxn modelId="{88E6779D-0B69-4D07-8BAF-9C83314436E7}" type="presOf" srcId="{99E44D0E-6A81-4DAC-8311-5B531C0193C6}" destId="{2816C867-5F9B-496E-B556-A884A2F97F7E}" srcOrd="0" destOrd="0" presId="urn:microsoft.com/office/officeart/2005/8/layout/default"/>
    <dgm:cxn modelId="{CBB943A1-F7CD-45E1-9B84-24D9F52CAA2F}" type="presOf" srcId="{C7E9A3AF-A4CC-43BF-9B42-5F18CA5EF25D}" destId="{312D7EF1-1900-4022-881D-56F58C4A15AF}" srcOrd="0" destOrd="0" presId="urn:microsoft.com/office/officeart/2005/8/layout/default"/>
    <dgm:cxn modelId="{8C126CA2-DB43-4969-9A99-1B1A1147F466}" srcId="{0E56A58F-6362-43AC-B8FB-AFEC8C1C9F14}" destId="{59E069AA-58F6-4F20-8A9A-41ABC273CF03}" srcOrd="1" destOrd="0" parTransId="{00E61BA1-53F6-4CB1-BD28-19EC3C45EC06}" sibTransId="{0CAA378A-997D-43FB-867B-3E614BCB3258}"/>
    <dgm:cxn modelId="{4FDAE4A3-585F-4181-AC24-9016363A3E49}" type="presOf" srcId="{CE419438-E0F3-45E2-A227-4B12EE465422}" destId="{AAED072A-BC5A-469B-9CE8-2935F6971ECD}" srcOrd="0" destOrd="0" presId="urn:microsoft.com/office/officeart/2005/8/layout/default"/>
    <dgm:cxn modelId="{CFC2B6AF-FAC9-449A-BE8C-EBE2CE4DEE00}" type="presOf" srcId="{78EC104D-3EF1-479F-82B8-2394CC6A44FB}" destId="{982EC721-71D7-4CCB-B3E5-19D34CD28A78}" srcOrd="0" destOrd="0" presId="urn:microsoft.com/office/officeart/2005/8/layout/default"/>
    <dgm:cxn modelId="{A51682BE-F9DE-4670-8AD1-AC84658E57D7}" srcId="{0E56A58F-6362-43AC-B8FB-AFEC8C1C9F14}" destId="{43831BE5-E7EB-4DFC-92EE-BF785EC7DFCC}" srcOrd="3" destOrd="0" parTransId="{F7900BB1-C0E8-431C-B7AB-792BD476A6CB}" sibTransId="{B2FF3767-3DE5-469B-8D88-3E1F7D589AD1}"/>
    <dgm:cxn modelId="{967B42C6-7ECF-4454-8F62-0BCEA185F330}" type="presOf" srcId="{C521F21A-F83F-42C1-ACB8-1F71C3E73A81}" destId="{C9412FF8-4CDF-4B86-A761-3377760623B0}" srcOrd="0" destOrd="0" presId="urn:microsoft.com/office/officeart/2005/8/layout/default"/>
    <dgm:cxn modelId="{9ABFB1E1-EF8C-49D2-B82E-51326064F286}" type="presOf" srcId="{B59B27C5-41D3-4AAC-BC00-7FD3CDF3F313}" destId="{F56EEF9A-8156-4150-8F71-E4E281B4C528}" srcOrd="0" destOrd="0" presId="urn:microsoft.com/office/officeart/2005/8/layout/default"/>
    <dgm:cxn modelId="{702E24ED-B2BD-4051-8091-B289B073E8CA}" type="presOf" srcId="{0E56A58F-6362-43AC-B8FB-AFEC8C1C9F14}" destId="{5F6552BB-4D0D-4FA5-A10F-16BD67D863ED}" srcOrd="0" destOrd="0" presId="urn:microsoft.com/office/officeart/2005/8/layout/default"/>
    <dgm:cxn modelId="{814C86F0-4EEE-4281-BB7C-78C20611A00C}" srcId="{0E56A58F-6362-43AC-B8FB-AFEC8C1C9F14}" destId="{78EC104D-3EF1-479F-82B8-2394CC6A44FB}" srcOrd="2" destOrd="0" parTransId="{9265E40C-61E5-4EBA-B96D-67F2B0DAF6D6}" sibTransId="{6E6C9FCC-5B18-4850-8406-F09628D9D7A4}"/>
    <dgm:cxn modelId="{1A8CDDF6-9F94-43D9-8779-0A3CDE634286}" srcId="{0E56A58F-6362-43AC-B8FB-AFEC8C1C9F14}" destId="{E78DE8E6-D9CF-4F6A-BF86-763A1F58904C}" srcOrd="12" destOrd="0" parTransId="{0FF43EA4-455B-4396-91B6-D854FB3B5309}" sibTransId="{63DD575C-9D52-4F7B-B750-DD0EB7F05C6C}"/>
    <dgm:cxn modelId="{DC5519F7-A5AB-4388-945A-45703A581E98}" srcId="{0E56A58F-6362-43AC-B8FB-AFEC8C1C9F14}" destId="{ADC5DB5D-87D7-43DA-B0E8-76AC3205BAC4}" srcOrd="7" destOrd="0" parTransId="{09622623-F6B6-4F2F-A381-505264BCC05F}" sibTransId="{B028FA1D-BDC7-4BEC-9AA5-877EC747D881}"/>
    <dgm:cxn modelId="{83EC4FFD-C424-4A7D-B99A-4D27D5FB76C8}" srcId="{0E56A58F-6362-43AC-B8FB-AFEC8C1C9F14}" destId="{5C87AFCB-F826-44A5-9B7B-C9022EE94EE5}" srcOrd="5" destOrd="0" parTransId="{ED59E1FC-2CCF-4FB2-A4A7-68E897DBF10B}" sibTransId="{E43170F0-C13E-4868-8E60-D24017B43043}"/>
    <dgm:cxn modelId="{6CA835B0-404B-4BA7-87F0-0838711D6E94}" type="presParOf" srcId="{5F6552BB-4D0D-4FA5-A10F-16BD67D863ED}" destId="{F56EEF9A-8156-4150-8F71-E4E281B4C528}" srcOrd="0" destOrd="0" presId="urn:microsoft.com/office/officeart/2005/8/layout/default"/>
    <dgm:cxn modelId="{98E765AD-866D-4284-A9D3-CAD31F9E9F3B}" type="presParOf" srcId="{5F6552BB-4D0D-4FA5-A10F-16BD67D863ED}" destId="{6CD2935B-618C-43C3-B91A-A67810411DF2}" srcOrd="1" destOrd="0" presId="urn:microsoft.com/office/officeart/2005/8/layout/default"/>
    <dgm:cxn modelId="{ADA10104-F9B2-4049-8FB2-B797E1969ECF}" type="presParOf" srcId="{5F6552BB-4D0D-4FA5-A10F-16BD67D863ED}" destId="{D2ACF54A-508E-48E7-8AA9-CA9B35F31D86}" srcOrd="2" destOrd="0" presId="urn:microsoft.com/office/officeart/2005/8/layout/default"/>
    <dgm:cxn modelId="{D4F11321-092E-4C42-AEE7-2F405C2B7FD8}" type="presParOf" srcId="{5F6552BB-4D0D-4FA5-A10F-16BD67D863ED}" destId="{72D032F8-9978-432C-910F-0D89196DCB6B}" srcOrd="3" destOrd="0" presId="urn:microsoft.com/office/officeart/2005/8/layout/default"/>
    <dgm:cxn modelId="{193D275D-83A3-4BF8-9D70-917BD5C1845C}" type="presParOf" srcId="{5F6552BB-4D0D-4FA5-A10F-16BD67D863ED}" destId="{982EC721-71D7-4CCB-B3E5-19D34CD28A78}" srcOrd="4" destOrd="0" presId="urn:microsoft.com/office/officeart/2005/8/layout/default"/>
    <dgm:cxn modelId="{59DE2676-090E-4829-ACB1-A8840BB50186}" type="presParOf" srcId="{5F6552BB-4D0D-4FA5-A10F-16BD67D863ED}" destId="{B0ED9223-C5C7-4865-8EF3-5185E913C410}" srcOrd="5" destOrd="0" presId="urn:microsoft.com/office/officeart/2005/8/layout/default"/>
    <dgm:cxn modelId="{7B726327-4F8D-40FC-91D5-08D8326499CF}" type="presParOf" srcId="{5F6552BB-4D0D-4FA5-A10F-16BD67D863ED}" destId="{6CBA3605-75C6-4741-9E78-8EC0034C5EEB}" srcOrd="6" destOrd="0" presId="urn:microsoft.com/office/officeart/2005/8/layout/default"/>
    <dgm:cxn modelId="{5DF25505-5842-4AC8-BB0D-BB19879DA7A5}" type="presParOf" srcId="{5F6552BB-4D0D-4FA5-A10F-16BD67D863ED}" destId="{ACBA562F-2D4D-4A8A-AF6D-2C68823859A1}" srcOrd="7" destOrd="0" presId="urn:microsoft.com/office/officeart/2005/8/layout/default"/>
    <dgm:cxn modelId="{BEC98A42-B229-455F-8EB5-94E0899428F3}" type="presParOf" srcId="{5F6552BB-4D0D-4FA5-A10F-16BD67D863ED}" destId="{9D96AC96-FBAF-4002-ABF2-24394199FB5C}" srcOrd="8" destOrd="0" presId="urn:microsoft.com/office/officeart/2005/8/layout/default"/>
    <dgm:cxn modelId="{AF347B67-52BD-4A57-A054-2683C6A0B224}" type="presParOf" srcId="{5F6552BB-4D0D-4FA5-A10F-16BD67D863ED}" destId="{7F8F0122-AA1F-40F2-B50F-7517B5043839}" srcOrd="9" destOrd="0" presId="urn:microsoft.com/office/officeart/2005/8/layout/default"/>
    <dgm:cxn modelId="{E9E224A2-6D4D-4D92-9531-8262BE78F952}" type="presParOf" srcId="{5F6552BB-4D0D-4FA5-A10F-16BD67D863ED}" destId="{79E9ADA4-8B5C-4097-A4D9-ECFF7313FCB5}" srcOrd="10" destOrd="0" presId="urn:microsoft.com/office/officeart/2005/8/layout/default"/>
    <dgm:cxn modelId="{B471C128-8465-4400-9B9C-C888C028AC92}" type="presParOf" srcId="{5F6552BB-4D0D-4FA5-A10F-16BD67D863ED}" destId="{7D320E40-D19E-4ED7-A29D-257FA71775A7}" srcOrd="11" destOrd="0" presId="urn:microsoft.com/office/officeart/2005/8/layout/default"/>
    <dgm:cxn modelId="{20CBA234-2890-4A05-9CD8-60095C3789F1}" type="presParOf" srcId="{5F6552BB-4D0D-4FA5-A10F-16BD67D863ED}" destId="{19890176-4F4F-424B-8527-95693C883C24}" srcOrd="12" destOrd="0" presId="urn:microsoft.com/office/officeart/2005/8/layout/default"/>
    <dgm:cxn modelId="{E7C488C0-5301-47F1-8677-354CFBD65E0D}" type="presParOf" srcId="{5F6552BB-4D0D-4FA5-A10F-16BD67D863ED}" destId="{5CCE1031-D082-4CE3-858A-7331BF2AAA5F}" srcOrd="13" destOrd="0" presId="urn:microsoft.com/office/officeart/2005/8/layout/default"/>
    <dgm:cxn modelId="{789387D7-1BBE-4BF4-8E62-D040DE5EFBE3}" type="presParOf" srcId="{5F6552BB-4D0D-4FA5-A10F-16BD67D863ED}" destId="{929E835A-3FB7-427E-801A-65A5E317CF2B}" srcOrd="14" destOrd="0" presId="urn:microsoft.com/office/officeart/2005/8/layout/default"/>
    <dgm:cxn modelId="{03691384-BE87-425E-89BA-3138F4831C46}" type="presParOf" srcId="{5F6552BB-4D0D-4FA5-A10F-16BD67D863ED}" destId="{64621494-8496-492D-A4B6-7C7563A9E7C3}" srcOrd="15" destOrd="0" presId="urn:microsoft.com/office/officeart/2005/8/layout/default"/>
    <dgm:cxn modelId="{50E5DE62-055E-417A-ADB9-D01EF238F0FC}" type="presParOf" srcId="{5F6552BB-4D0D-4FA5-A10F-16BD67D863ED}" destId="{664C3F21-84BF-4925-9367-A6ED00F606C0}" srcOrd="16" destOrd="0" presId="urn:microsoft.com/office/officeart/2005/8/layout/default"/>
    <dgm:cxn modelId="{9097B085-F355-4D90-BDA4-7A3FAC4B8EE8}" type="presParOf" srcId="{5F6552BB-4D0D-4FA5-A10F-16BD67D863ED}" destId="{53E4589F-1642-46E3-957B-DBCCBC583144}" srcOrd="17" destOrd="0" presId="urn:microsoft.com/office/officeart/2005/8/layout/default"/>
    <dgm:cxn modelId="{0212D92F-EA8C-48B8-931B-3EBD2CB4BFE9}" type="presParOf" srcId="{5F6552BB-4D0D-4FA5-A10F-16BD67D863ED}" destId="{AAED072A-BC5A-469B-9CE8-2935F6971ECD}" srcOrd="18" destOrd="0" presId="urn:microsoft.com/office/officeart/2005/8/layout/default"/>
    <dgm:cxn modelId="{C29220CB-DAA8-4BDD-BD1E-3BAE747CD38B}" type="presParOf" srcId="{5F6552BB-4D0D-4FA5-A10F-16BD67D863ED}" destId="{86E81FC6-CF80-4D8C-8C90-54C825459DB4}" srcOrd="19" destOrd="0" presId="urn:microsoft.com/office/officeart/2005/8/layout/default"/>
    <dgm:cxn modelId="{215FA171-A470-4202-B013-5448F7970C4A}" type="presParOf" srcId="{5F6552BB-4D0D-4FA5-A10F-16BD67D863ED}" destId="{312D7EF1-1900-4022-881D-56F58C4A15AF}" srcOrd="20" destOrd="0" presId="urn:microsoft.com/office/officeart/2005/8/layout/default"/>
    <dgm:cxn modelId="{6604A0F2-9E53-4F72-98B0-4ADFC02AE27B}" type="presParOf" srcId="{5F6552BB-4D0D-4FA5-A10F-16BD67D863ED}" destId="{23A77A08-664A-4589-BD0E-EF16719803A6}" srcOrd="21" destOrd="0" presId="urn:microsoft.com/office/officeart/2005/8/layout/default"/>
    <dgm:cxn modelId="{E458196E-A264-4B95-8BD7-393625145364}" type="presParOf" srcId="{5F6552BB-4D0D-4FA5-A10F-16BD67D863ED}" destId="{2816C867-5F9B-496E-B556-A884A2F97F7E}" srcOrd="22" destOrd="0" presId="urn:microsoft.com/office/officeart/2005/8/layout/default"/>
    <dgm:cxn modelId="{D2E1F468-CE66-462C-8526-DB20B0292675}" type="presParOf" srcId="{5F6552BB-4D0D-4FA5-A10F-16BD67D863ED}" destId="{BA87F86C-5C23-476C-AD36-64E957A2F891}" srcOrd="23" destOrd="0" presId="urn:microsoft.com/office/officeart/2005/8/layout/default"/>
    <dgm:cxn modelId="{0801C2AB-CFAF-48C6-8855-5A400B61A1F9}" type="presParOf" srcId="{5F6552BB-4D0D-4FA5-A10F-16BD67D863ED}" destId="{D3599724-5AE7-49E1-B49E-D336EA069CB5}" srcOrd="24" destOrd="0" presId="urn:microsoft.com/office/officeart/2005/8/layout/default"/>
    <dgm:cxn modelId="{5BEFBA90-3E45-4B8B-A957-C803F56C7BCA}" type="presParOf" srcId="{5F6552BB-4D0D-4FA5-A10F-16BD67D863ED}" destId="{FDBFF2E3-A10C-48E6-A6B5-A8289D2D5499}" srcOrd="25" destOrd="0" presId="urn:microsoft.com/office/officeart/2005/8/layout/default"/>
    <dgm:cxn modelId="{6EA76513-E408-4C7B-9156-826EC50CD277}" type="presParOf" srcId="{5F6552BB-4D0D-4FA5-A10F-16BD67D863ED}" destId="{AB76534C-EAC8-4B87-9D59-BFA4F3C65275}" srcOrd="26" destOrd="0" presId="urn:microsoft.com/office/officeart/2005/8/layout/default"/>
    <dgm:cxn modelId="{929E5D65-FBCA-47C6-AF7B-778E5AB184DD}" type="presParOf" srcId="{5F6552BB-4D0D-4FA5-A10F-16BD67D863ED}" destId="{ABEE40FA-8BCE-454D-822A-6BC3665F6ABB}" srcOrd="27" destOrd="0" presId="urn:microsoft.com/office/officeart/2005/8/layout/default"/>
    <dgm:cxn modelId="{0B67AFAE-C44D-4FEE-A42C-1ACF3C87D2E3}" type="presParOf" srcId="{5F6552BB-4D0D-4FA5-A10F-16BD67D863ED}" destId="{C9412FF8-4CDF-4B86-A761-3377760623B0}" srcOrd="2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E56A58F-6362-43AC-B8FB-AFEC8C1C9F1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ES"/>
        </a:p>
      </dgm:t>
    </dgm:pt>
    <dgm:pt modelId="{B59B27C5-41D3-4AAC-BC00-7FD3CDF3F313}">
      <dgm:prSet phldrT="[Texto]" custT="1">
        <dgm:style>
          <a:lnRef idx="1">
            <a:schemeClr val="accent6"/>
          </a:lnRef>
          <a:fillRef idx="2">
            <a:schemeClr val="accent6"/>
          </a:fillRef>
          <a:effectRef idx="1">
            <a:schemeClr val="accent6"/>
          </a:effectRef>
          <a:fontRef idx="minor">
            <a:schemeClr val="dk1"/>
          </a:fontRef>
        </dgm:style>
      </dgm:prSet>
      <dgm:spPr/>
      <dgm:t>
        <a:bodyPr/>
        <a:lstStyle/>
        <a:p>
          <a:r>
            <a:rPr lang="es-ES" sz="2000" b="1" dirty="0">
              <a:solidFill>
                <a:schemeClr val="bg1"/>
              </a:solidFill>
            </a:rPr>
            <a:t>FACTORS INFLUENCING THE EMPLOYABILITY</a:t>
          </a:r>
          <a:endParaRPr lang="es-ES" sz="2000" b="1" dirty="0">
            <a:latin typeface="Times New Roman" panose="02020603050405020304" pitchFamily="18" charset="0"/>
            <a:cs typeface="Times New Roman" panose="02020603050405020304" pitchFamily="18" charset="0"/>
          </a:endParaRPr>
        </a:p>
      </dgm:t>
    </dgm:pt>
    <dgm:pt modelId="{14E2B94F-83E9-4DB4-A0CD-C73B01117264}" type="parTrans" cxnId="{49A5074D-4B00-47DF-B6F9-C62DCC3CD783}">
      <dgm:prSet/>
      <dgm:spPr/>
      <dgm:t>
        <a:bodyPr/>
        <a:lstStyle/>
        <a:p>
          <a:endParaRPr lang="es-ES"/>
        </a:p>
      </dgm:t>
    </dgm:pt>
    <dgm:pt modelId="{CB7A32D9-3E4F-41A6-BB93-0DD398F9F30A}" type="sibTrans" cxnId="{49A5074D-4B00-47DF-B6F9-C62DCC3CD783}">
      <dgm:prSet/>
      <dgm:spPr/>
      <dgm:t>
        <a:bodyPr/>
        <a:lstStyle/>
        <a:p>
          <a:endParaRPr lang="es-ES"/>
        </a:p>
      </dgm:t>
    </dgm:pt>
    <dgm:pt modelId="{59E069AA-58F6-4F20-8A9A-41ABC273CF03}">
      <dgm:prSet phldrT="[Texto]" custT="1">
        <dgm:style>
          <a:lnRef idx="1">
            <a:schemeClr val="accent6"/>
          </a:lnRef>
          <a:fillRef idx="2">
            <a:schemeClr val="accent6"/>
          </a:fillRef>
          <a:effectRef idx="1">
            <a:schemeClr val="accent6"/>
          </a:effectRef>
          <a:fontRef idx="minor">
            <a:schemeClr val="dk1"/>
          </a:fontRef>
        </dgm:style>
      </dgm:prSet>
      <dgm:spPr/>
      <dgm:t>
        <a:bodyPr/>
        <a:lstStyle/>
        <a:p>
          <a:r>
            <a:rPr lang="es-ES" sz="1800" b="1" dirty="0" err="1">
              <a:latin typeface="Times New Roman" panose="02020603050405020304" pitchFamily="18" charset="0"/>
              <a:cs typeface="Times New Roman" panose="02020603050405020304" pitchFamily="18" charset="0"/>
            </a:rPr>
            <a:t>External</a:t>
          </a:r>
          <a:r>
            <a:rPr lang="es-ES" sz="1800" b="1" dirty="0">
              <a:latin typeface="Times New Roman" panose="02020603050405020304" pitchFamily="18" charset="0"/>
              <a:cs typeface="Times New Roman" panose="02020603050405020304" pitchFamily="18" charset="0"/>
            </a:rPr>
            <a:t> </a:t>
          </a:r>
          <a:r>
            <a:rPr lang="es-ES" sz="1800" b="1" dirty="0" err="1">
              <a:latin typeface="Times New Roman" panose="02020603050405020304" pitchFamily="18" charset="0"/>
              <a:cs typeface="Times New Roman" panose="02020603050405020304" pitchFamily="18" charset="0"/>
            </a:rPr>
            <a:t>Factors</a:t>
          </a:r>
          <a:endParaRPr lang="es-ES" sz="1800" b="1" dirty="0">
            <a:latin typeface="Times New Roman" panose="02020603050405020304" pitchFamily="18" charset="0"/>
            <a:cs typeface="Times New Roman" panose="02020603050405020304" pitchFamily="18" charset="0"/>
          </a:endParaRPr>
        </a:p>
      </dgm:t>
    </dgm:pt>
    <dgm:pt modelId="{00E61BA1-53F6-4CB1-BD28-19EC3C45EC06}" type="parTrans" cxnId="{8C126CA2-DB43-4969-9A99-1B1A1147F466}">
      <dgm:prSet/>
      <dgm:spPr/>
      <dgm:t>
        <a:bodyPr/>
        <a:lstStyle/>
        <a:p>
          <a:endParaRPr lang="es-ES"/>
        </a:p>
      </dgm:t>
    </dgm:pt>
    <dgm:pt modelId="{0CAA378A-997D-43FB-867B-3E614BCB3258}" type="sibTrans" cxnId="{8C126CA2-DB43-4969-9A99-1B1A1147F466}">
      <dgm:prSet/>
      <dgm:spPr/>
      <dgm:t>
        <a:bodyPr/>
        <a:lstStyle/>
        <a:p>
          <a:endParaRPr lang="es-ES"/>
        </a:p>
      </dgm:t>
    </dgm:pt>
    <dgm:pt modelId="{78EC104D-3EF1-479F-82B8-2394CC6A44FB}">
      <dgm:prSet phldrT="[Texto]" custT="1">
        <dgm:style>
          <a:lnRef idx="1">
            <a:schemeClr val="accent6"/>
          </a:lnRef>
          <a:fillRef idx="2">
            <a:schemeClr val="accent6"/>
          </a:fillRef>
          <a:effectRef idx="1">
            <a:schemeClr val="accent6"/>
          </a:effectRef>
          <a:fontRef idx="minor">
            <a:schemeClr val="dk1"/>
          </a:fontRef>
        </dgm:style>
      </dgm:prSet>
      <dgm:spPr/>
      <dgm:t>
        <a:bodyPr/>
        <a:lstStyle/>
        <a:p>
          <a:r>
            <a:rPr lang="es-ES" sz="1800" b="1" dirty="0" err="1">
              <a:latin typeface="Times New Roman" panose="02020603050405020304" pitchFamily="18" charset="0"/>
              <a:cs typeface="Times New Roman" panose="02020603050405020304" pitchFamily="18" charset="0"/>
            </a:rPr>
            <a:t>Internal</a:t>
          </a:r>
          <a:r>
            <a:rPr lang="es-ES" sz="1800" b="1" dirty="0">
              <a:latin typeface="Times New Roman" panose="02020603050405020304" pitchFamily="18" charset="0"/>
              <a:cs typeface="Times New Roman" panose="02020603050405020304" pitchFamily="18" charset="0"/>
            </a:rPr>
            <a:t> </a:t>
          </a:r>
          <a:r>
            <a:rPr lang="es-ES" sz="1800" b="1" dirty="0" err="1">
              <a:latin typeface="Times New Roman" panose="02020603050405020304" pitchFamily="18" charset="0"/>
              <a:cs typeface="Times New Roman" panose="02020603050405020304" pitchFamily="18" charset="0"/>
            </a:rPr>
            <a:t>Factors</a:t>
          </a:r>
          <a:endParaRPr lang="es-ES" sz="1800" b="1" dirty="0">
            <a:latin typeface="Times New Roman" panose="02020603050405020304" pitchFamily="18" charset="0"/>
            <a:cs typeface="Times New Roman" panose="02020603050405020304" pitchFamily="18" charset="0"/>
          </a:endParaRPr>
        </a:p>
      </dgm:t>
    </dgm:pt>
    <dgm:pt modelId="{9265E40C-61E5-4EBA-B96D-67F2B0DAF6D6}" type="parTrans" cxnId="{814C86F0-4EEE-4281-BB7C-78C20611A00C}">
      <dgm:prSet/>
      <dgm:spPr/>
      <dgm:t>
        <a:bodyPr/>
        <a:lstStyle/>
        <a:p>
          <a:endParaRPr lang="es-ES"/>
        </a:p>
      </dgm:t>
    </dgm:pt>
    <dgm:pt modelId="{6E6C9FCC-5B18-4850-8406-F09628D9D7A4}" type="sibTrans" cxnId="{814C86F0-4EEE-4281-BB7C-78C20611A00C}">
      <dgm:prSet/>
      <dgm:spPr/>
      <dgm:t>
        <a:bodyPr/>
        <a:lstStyle/>
        <a:p>
          <a:endParaRPr lang="es-ES"/>
        </a:p>
      </dgm:t>
    </dgm:pt>
    <dgm:pt modelId="{43831BE5-E7EB-4DFC-92EE-BF785EC7DFCC}">
      <dgm:prSet phldrT="[Texto]" custT="1">
        <dgm:style>
          <a:lnRef idx="2">
            <a:schemeClr val="accent6"/>
          </a:lnRef>
          <a:fillRef idx="1">
            <a:schemeClr val="lt1"/>
          </a:fillRef>
          <a:effectRef idx="0">
            <a:schemeClr val="accent6"/>
          </a:effectRef>
          <a:fontRef idx="minor">
            <a:schemeClr val="dk1"/>
          </a:fontRef>
        </dgm:style>
      </dgm:prSet>
      <dgm:spPr/>
      <dgm:t>
        <a:bodyPr/>
        <a:lstStyle/>
        <a:p>
          <a:r>
            <a:rPr lang="en-US" sz="1800" dirty="0">
              <a:latin typeface="Times New Roman" panose="02020603050405020304" pitchFamily="18" charset="0"/>
              <a:cs typeface="Times New Roman" panose="02020603050405020304" pitchFamily="18" charset="0"/>
            </a:rPr>
            <a:t>Changes in the </a:t>
          </a:r>
          <a:r>
            <a:rPr lang="en-US" sz="1800" dirty="0" err="1">
              <a:latin typeface="Times New Roman" panose="02020603050405020304" pitchFamily="18" charset="0"/>
              <a:cs typeface="Times New Roman" panose="02020603050405020304" pitchFamily="18" charset="0"/>
            </a:rPr>
            <a:t>labour</a:t>
          </a:r>
          <a:r>
            <a:rPr lang="en-US" sz="1800" dirty="0">
              <a:latin typeface="Times New Roman" panose="02020603050405020304" pitchFamily="18" charset="0"/>
              <a:cs typeface="Times New Roman" panose="02020603050405020304" pitchFamily="18" charset="0"/>
            </a:rPr>
            <a:t> market</a:t>
          </a:r>
          <a:endParaRPr lang="es-ES" sz="1800" dirty="0">
            <a:latin typeface="Times New Roman" panose="02020603050405020304" pitchFamily="18" charset="0"/>
            <a:cs typeface="Times New Roman" panose="02020603050405020304" pitchFamily="18" charset="0"/>
          </a:endParaRPr>
        </a:p>
      </dgm:t>
    </dgm:pt>
    <dgm:pt modelId="{F7900BB1-C0E8-431C-B7AB-792BD476A6CB}" type="parTrans" cxnId="{A51682BE-F9DE-4670-8AD1-AC84658E57D7}">
      <dgm:prSet/>
      <dgm:spPr/>
      <dgm:t>
        <a:bodyPr/>
        <a:lstStyle/>
        <a:p>
          <a:endParaRPr lang="es-ES"/>
        </a:p>
      </dgm:t>
    </dgm:pt>
    <dgm:pt modelId="{B2FF3767-3DE5-469B-8D88-3E1F7D589AD1}" type="sibTrans" cxnId="{A51682BE-F9DE-4670-8AD1-AC84658E57D7}">
      <dgm:prSet/>
      <dgm:spPr/>
      <dgm:t>
        <a:bodyPr/>
        <a:lstStyle/>
        <a:p>
          <a:endParaRPr lang="es-ES"/>
        </a:p>
      </dgm:t>
    </dgm:pt>
    <dgm:pt modelId="{B084FB6C-CED9-43D7-8E3A-537CEF96A134}">
      <dgm:prSet phldrT="[Texto]" custT="1">
        <dgm:style>
          <a:lnRef idx="2">
            <a:schemeClr val="accent6"/>
          </a:lnRef>
          <a:fillRef idx="1">
            <a:schemeClr val="lt1"/>
          </a:fillRef>
          <a:effectRef idx="0">
            <a:schemeClr val="accent6"/>
          </a:effectRef>
          <a:fontRef idx="minor">
            <a:schemeClr val="dk1"/>
          </a:fontRef>
        </dgm:style>
      </dgm:prSet>
      <dgm:spPr/>
      <dgm:t>
        <a:bodyPr/>
        <a:lstStyle/>
        <a:p>
          <a:r>
            <a:rPr lang="en-US" sz="1800" dirty="0">
              <a:latin typeface="Times New Roman" panose="02020603050405020304" pitchFamily="18" charset="0"/>
              <a:cs typeface="Times New Roman" panose="02020603050405020304" pitchFamily="18" charset="0"/>
            </a:rPr>
            <a:t>Low investment in some sectors</a:t>
          </a:r>
          <a:endParaRPr lang="es-ES" sz="1800" dirty="0">
            <a:latin typeface="Times New Roman" panose="02020603050405020304" pitchFamily="18" charset="0"/>
            <a:cs typeface="Times New Roman" panose="02020603050405020304" pitchFamily="18" charset="0"/>
          </a:endParaRPr>
        </a:p>
      </dgm:t>
    </dgm:pt>
    <dgm:pt modelId="{58A25EE9-5452-4AB4-A22D-97EEE2A057D4}" type="parTrans" cxnId="{4695BE91-59D8-4D46-BFB4-2BABDDA4E03E}">
      <dgm:prSet/>
      <dgm:spPr/>
      <dgm:t>
        <a:bodyPr/>
        <a:lstStyle/>
        <a:p>
          <a:endParaRPr lang="es-ES"/>
        </a:p>
      </dgm:t>
    </dgm:pt>
    <dgm:pt modelId="{B4CD6918-40E7-4799-BE40-1DC67F5ACEBA}" type="sibTrans" cxnId="{4695BE91-59D8-4D46-BFB4-2BABDDA4E03E}">
      <dgm:prSet/>
      <dgm:spPr/>
      <dgm:t>
        <a:bodyPr/>
        <a:lstStyle/>
        <a:p>
          <a:endParaRPr lang="es-ES"/>
        </a:p>
      </dgm:t>
    </dgm:pt>
    <dgm:pt modelId="{5C87AFCB-F826-44A5-9B7B-C9022EE94EE5}">
      <dgm:prSet phldrT="[Texto]" custT="1">
        <dgm:style>
          <a:lnRef idx="2">
            <a:schemeClr val="accent6"/>
          </a:lnRef>
          <a:fillRef idx="1">
            <a:schemeClr val="lt1"/>
          </a:fillRef>
          <a:effectRef idx="0">
            <a:schemeClr val="accent6"/>
          </a:effectRef>
          <a:fontRef idx="minor">
            <a:schemeClr val="dk1"/>
          </a:fontRef>
        </dgm:style>
      </dgm:prSet>
      <dgm:spPr>
        <a:ln/>
      </dgm:spPr>
      <dgm:t>
        <a:bodyPr/>
        <a:lstStyle/>
        <a:p>
          <a:r>
            <a:rPr lang="es-ES" sz="1800" dirty="0" err="1">
              <a:latin typeface="Times New Roman" panose="02020603050405020304" pitchFamily="18" charset="0"/>
              <a:cs typeface="Times New Roman" panose="02020603050405020304" pitchFamily="18" charset="0"/>
            </a:rPr>
            <a:t>Precarious</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jobs</a:t>
          </a:r>
          <a:endParaRPr lang="es-ES" sz="1800" dirty="0">
            <a:latin typeface="Times New Roman" panose="02020603050405020304" pitchFamily="18" charset="0"/>
            <a:cs typeface="Times New Roman" panose="02020603050405020304" pitchFamily="18" charset="0"/>
          </a:endParaRPr>
        </a:p>
      </dgm:t>
    </dgm:pt>
    <dgm:pt modelId="{ED59E1FC-2CCF-4FB2-A4A7-68E897DBF10B}" type="parTrans" cxnId="{83EC4FFD-C424-4A7D-B99A-4D27D5FB76C8}">
      <dgm:prSet/>
      <dgm:spPr/>
      <dgm:t>
        <a:bodyPr/>
        <a:lstStyle/>
        <a:p>
          <a:endParaRPr lang="es-ES"/>
        </a:p>
      </dgm:t>
    </dgm:pt>
    <dgm:pt modelId="{E43170F0-C13E-4868-8E60-D24017B43043}" type="sibTrans" cxnId="{83EC4FFD-C424-4A7D-B99A-4D27D5FB76C8}">
      <dgm:prSet/>
      <dgm:spPr/>
      <dgm:t>
        <a:bodyPr/>
        <a:lstStyle/>
        <a:p>
          <a:endParaRPr lang="es-ES"/>
        </a:p>
      </dgm:t>
    </dgm:pt>
    <dgm:pt modelId="{715CF3E1-E05E-4B0C-8C60-3683DEE6E1E6}">
      <dgm:prSet phldrT="[Texto]" custT="1">
        <dgm:style>
          <a:lnRef idx="2">
            <a:schemeClr val="accent6"/>
          </a:lnRef>
          <a:fillRef idx="1">
            <a:schemeClr val="lt1"/>
          </a:fillRef>
          <a:effectRef idx="0">
            <a:schemeClr val="accent6"/>
          </a:effectRef>
          <a:fontRef idx="minor">
            <a:schemeClr val="dk1"/>
          </a:fontRef>
        </dgm:style>
      </dgm:prSet>
      <dgm:spPr/>
      <dgm:t>
        <a:bodyPr/>
        <a:lstStyle/>
        <a:p>
          <a:r>
            <a:rPr lang="es-ES" sz="1800" dirty="0" err="1">
              <a:latin typeface="Times New Roman" panose="02020603050405020304" pitchFamily="18" charset="0"/>
              <a:cs typeface="Times New Roman" panose="02020603050405020304" pitchFamily="18" charset="0"/>
            </a:rPr>
            <a:t>Excessive</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work</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requirements</a:t>
          </a:r>
          <a:endParaRPr lang="es-ES" sz="1800" dirty="0">
            <a:latin typeface="Times New Roman" panose="02020603050405020304" pitchFamily="18" charset="0"/>
            <a:cs typeface="Times New Roman" panose="02020603050405020304" pitchFamily="18" charset="0"/>
          </a:endParaRPr>
        </a:p>
      </dgm:t>
    </dgm:pt>
    <dgm:pt modelId="{2369FF06-0CDD-486A-96F8-43B3685C1BC3}" type="parTrans" cxnId="{ABC9EB5C-44A9-4CD1-931A-DA33B27EC025}">
      <dgm:prSet/>
      <dgm:spPr/>
      <dgm:t>
        <a:bodyPr/>
        <a:lstStyle/>
        <a:p>
          <a:endParaRPr lang="es-ES"/>
        </a:p>
      </dgm:t>
    </dgm:pt>
    <dgm:pt modelId="{02B8A67A-35EF-4D0F-A786-04B50E4D1AC8}" type="sibTrans" cxnId="{ABC9EB5C-44A9-4CD1-931A-DA33B27EC025}">
      <dgm:prSet/>
      <dgm:spPr/>
      <dgm:t>
        <a:bodyPr/>
        <a:lstStyle/>
        <a:p>
          <a:endParaRPr lang="es-ES"/>
        </a:p>
      </dgm:t>
    </dgm:pt>
    <dgm:pt modelId="{ADC5DB5D-87D7-43DA-B0E8-76AC3205BAC4}">
      <dgm:prSet phldrT="[Texto]" custT="1">
        <dgm:style>
          <a:lnRef idx="2">
            <a:schemeClr val="accent6"/>
          </a:lnRef>
          <a:fillRef idx="1">
            <a:schemeClr val="lt1"/>
          </a:fillRef>
          <a:effectRef idx="0">
            <a:schemeClr val="accent6"/>
          </a:effectRef>
          <a:fontRef idx="minor">
            <a:schemeClr val="dk1"/>
          </a:fontRef>
        </dgm:style>
      </dgm:prSet>
      <dgm:spPr/>
      <dgm:t>
        <a:bodyPr/>
        <a:lstStyle/>
        <a:p>
          <a:r>
            <a:rPr lang="es-ES" sz="1800" dirty="0" err="1">
              <a:latin typeface="Times New Roman" panose="02020603050405020304" pitchFamily="18" charset="0"/>
              <a:cs typeface="Times New Roman" panose="02020603050405020304" pitchFamily="18" charset="0"/>
            </a:rPr>
            <a:t>Lack</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of</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contacts</a:t>
          </a:r>
          <a:endParaRPr lang="es-ES" sz="1800" dirty="0">
            <a:latin typeface="Times New Roman" panose="02020603050405020304" pitchFamily="18" charset="0"/>
            <a:cs typeface="Times New Roman" panose="02020603050405020304" pitchFamily="18" charset="0"/>
          </a:endParaRPr>
        </a:p>
      </dgm:t>
    </dgm:pt>
    <dgm:pt modelId="{09622623-F6B6-4F2F-A381-505264BCC05F}" type="parTrans" cxnId="{DC5519F7-A5AB-4388-945A-45703A581E98}">
      <dgm:prSet/>
      <dgm:spPr/>
      <dgm:t>
        <a:bodyPr/>
        <a:lstStyle/>
        <a:p>
          <a:endParaRPr lang="es-ES"/>
        </a:p>
      </dgm:t>
    </dgm:pt>
    <dgm:pt modelId="{B028FA1D-BDC7-4BEC-9AA5-877EC747D881}" type="sibTrans" cxnId="{DC5519F7-A5AB-4388-945A-45703A581E98}">
      <dgm:prSet/>
      <dgm:spPr/>
      <dgm:t>
        <a:bodyPr/>
        <a:lstStyle/>
        <a:p>
          <a:endParaRPr lang="es-ES"/>
        </a:p>
      </dgm:t>
    </dgm:pt>
    <dgm:pt modelId="{066C70C4-75C3-4A4C-A089-62AF552C8880}">
      <dgm:prSet phldrT="[Texto]" custT="1">
        <dgm:style>
          <a:lnRef idx="2">
            <a:schemeClr val="accent6"/>
          </a:lnRef>
          <a:fillRef idx="1">
            <a:schemeClr val="lt1"/>
          </a:fillRef>
          <a:effectRef idx="0">
            <a:schemeClr val="accent6"/>
          </a:effectRef>
          <a:fontRef idx="minor">
            <a:schemeClr val="dk1"/>
          </a:fontRef>
        </dgm:style>
      </dgm:prSet>
      <dgm:spPr/>
      <dgm:t>
        <a:bodyPr/>
        <a:lstStyle/>
        <a:p>
          <a:r>
            <a:rPr lang="es-ES" sz="1800" dirty="0">
              <a:latin typeface="Times New Roman" panose="02020603050405020304" pitchFamily="18" charset="0"/>
              <a:cs typeface="Times New Roman" panose="02020603050405020304" pitchFamily="18" charset="0"/>
            </a:rPr>
            <a:t>Training </a:t>
          </a:r>
          <a:r>
            <a:rPr lang="es-ES" sz="1800" dirty="0" err="1">
              <a:latin typeface="Times New Roman" panose="02020603050405020304" pitchFamily="18" charset="0"/>
              <a:cs typeface="Times New Roman" panose="02020603050405020304" pitchFamily="18" charset="0"/>
            </a:rPr>
            <a:t>difficulties</a:t>
          </a:r>
          <a:endParaRPr lang="es-ES" sz="1800" dirty="0">
            <a:latin typeface="Times New Roman" panose="02020603050405020304" pitchFamily="18" charset="0"/>
            <a:cs typeface="Times New Roman" panose="02020603050405020304" pitchFamily="18" charset="0"/>
          </a:endParaRPr>
        </a:p>
      </dgm:t>
    </dgm:pt>
    <dgm:pt modelId="{965805B5-30A3-404D-B17A-6EFBCE97B0EF}" type="parTrans" cxnId="{24FB976F-76A3-4F1C-8131-892CEE687AD3}">
      <dgm:prSet/>
      <dgm:spPr/>
      <dgm:t>
        <a:bodyPr/>
        <a:lstStyle/>
        <a:p>
          <a:endParaRPr lang="es-ES"/>
        </a:p>
      </dgm:t>
    </dgm:pt>
    <dgm:pt modelId="{D3628551-0710-41D6-AAA8-23A8AE0D7DBB}" type="sibTrans" cxnId="{24FB976F-76A3-4F1C-8131-892CEE687AD3}">
      <dgm:prSet/>
      <dgm:spPr/>
      <dgm:t>
        <a:bodyPr/>
        <a:lstStyle/>
        <a:p>
          <a:endParaRPr lang="es-ES"/>
        </a:p>
      </dgm:t>
    </dgm:pt>
    <dgm:pt modelId="{CE419438-E0F3-45E2-A227-4B12EE465422}">
      <dgm:prSet phldrT="[Texto]" custT="1">
        <dgm:style>
          <a:lnRef idx="2">
            <a:schemeClr val="accent6"/>
          </a:lnRef>
          <a:fillRef idx="1">
            <a:schemeClr val="lt1"/>
          </a:fillRef>
          <a:effectRef idx="0">
            <a:schemeClr val="accent6"/>
          </a:effectRef>
          <a:fontRef idx="minor">
            <a:schemeClr val="dk1"/>
          </a:fontRef>
        </dgm:style>
      </dgm:prSet>
      <dgm:spPr/>
      <dgm:t>
        <a:bodyPr/>
        <a:lstStyle/>
        <a:p>
          <a:r>
            <a:rPr lang="es-ES" sz="1800" dirty="0">
              <a:latin typeface="Times New Roman" panose="02020603050405020304" pitchFamily="18" charset="0"/>
              <a:cs typeface="Times New Roman" panose="02020603050405020304" pitchFamily="18" charset="0"/>
            </a:rPr>
            <a:t>Labor </a:t>
          </a:r>
          <a:r>
            <a:rPr lang="es-ES" sz="1800" dirty="0" err="1">
              <a:latin typeface="Times New Roman" panose="02020603050405020304" pitchFamily="18" charset="0"/>
              <a:cs typeface="Times New Roman" panose="02020603050405020304" pitchFamily="18" charset="0"/>
            </a:rPr>
            <a:t>Responsibilities</a:t>
          </a:r>
          <a:endParaRPr lang="es-ES" sz="1800" dirty="0">
            <a:latin typeface="Times New Roman" panose="02020603050405020304" pitchFamily="18" charset="0"/>
            <a:cs typeface="Times New Roman" panose="02020603050405020304" pitchFamily="18" charset="0"/>
          </a:endParaRPr>
        </a:p>
      </dgm:t>
    </dgm:pt>
    <dgm:pt modelId="{238B104E-FD66-4A56-8ECE-DD73984F4F6A}" type="parTrans" cxnId="{CA7F3856-B1AA-4884-971B-13DA7993441C}">
      <dgm:prSet/>
      <dgm:spPr/>
      <dgm:t>
        <a:bodyPr/>
        <a:lstStyle/>
        <a:p>
          <a:endParaRPr lang="es-ES"/>
        </a:p>
      </dgm:t>
    </dgm:pt>
    <dgm:pt modelId="{A17A9156-EA23-4FC8-9DF1-348A0B505CA4}" type="sibTrans" cxnId="{CA7F3856-B1AA-4884-971B-13DA7993441C}">
      <dgm:prSet/>
      <dgm:spPr/>
      <dgm:t>
        <a:bodyPr/>
        <a:lstStyle/>
        <a:p>
          <a:endParaRPr lang="es-ES"/>
        </a:p>
      </dgm:t>
    </dgm:pt>
    <dgm:pt modelId="{C7E9A3AF-A4CC-43BF-9B42-5F18CA5EF25D}">
      <dgm:prSet phldrT="[Texto]" custT="1">
        <dgm:style>
          <a:lnRef idx="2">
            <a:schemeClr val="accent6"/>
          </a:lnRef>
          <a:fillRef idx="1">
            <a:schemeClr val="lt1"/>
          </a:fillRef>
          <a:effectRef idx="0">
            <a:schemeClr val="accent6"/>
          </a:effectRef>
          <a:fontRef idx="minor">
            <a:schemeClr val="dk1"/>
          </a:fontRef>
        </dgm:style>
      </dgm:prSet>
      <dgm:spPr/>
      <dgm:t>
        <a:bodyPr/>
        <a:lstStyle/>
        <a:p>
          <a:r>
            <a:rPr lang="es-ES" sz="1800" dirty="0" err="1">
              <a:latin typeface="Times New Roman" panose="02020603050405020304" pitchFamily="18" charset="0"/>
              <a:cs typeface="Times New Roman" panose="02020603050405020304" pitchFamily="18" charset="0"/>
            </a:rPr>
            <a:t>Prejudice</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to</a:t>
          </a:r>
          <a:r>
            <a:rPr lang="es-ES" sz="1800" dirty="0">
              <a:latin typeface="Times New Roman" panose="02020603050405020304" pitchFamily="18" charset="0"/>
              <a:cs typeface="Times New Roman" panose="02020603050405020304" pitchFamily="18" charset="0"/>
            </a:rPr>
            <a:t> Non-</a:t>
          </a:r>
          <a:r>
            <a:rPr lang="es-ES" sz="1800" dirty="0" err="1">
              <a:latin typeface="Times New Roman" panose="02020603050405020304" pitchFamily="18" charset="0"/>
              <a:cs typeface="Times New Roman" panose="02020603050405020304" pitchFamily="18" charset="0"/>
            </a:rPr>
            <a:t>Traditionals</a:t>
          </a:r>
          <a:endParaRPr lang="es-ES" sz="1800" dirty="0">
            <a:latin typeface="Times New Roman" panose="02020603050405020304" pitchFamily="18" charset="0"/>
            <a:cs typeface="Times New Roman" panose="02020603050405020304" pitchFamily="18" charset="0"/>
          </a:endParaRPr>
        </a:p>
      </dgm:t>
    </dgm:pt>
    <dgm:pt modelId="{7E799F3E-5041-41FB-8CEF-EEA36D2B1C6F}" type="parTrans" cxnId="{3DDF3D0A-F759-4ECE-9D81-E5B9D91B4FFB}">
      <dgm:prSet/>
      <dgm:spPr/>
      <dgm:t>
        <a:bodyPr/>
        <a:lstStyle/>
        <a:p>
          <a:endParaRPr lang="es-ES"/>
        </a:p>
      </dgm:t>
    </dgm:pt>
    <dgm:pt modelId="{0AA3963E-CD1B-49C5-9D91-FE1719AF3711}" type="sibTrans" cxnId="{3DDF3D0A-F759-4ECE-9D81-E5B9D91B4FFB}">
      <dgm:prSet/>
      <dgm:spPr/>
      <dgm:t>
        <a:bodyPr/>
        <a:lstStyle/>
        <a:p>
          <a:endParaRPr lang="es-ES"/>
        </a:p>
      </dgm:t>
    </dgm:pt>
    <dgm:pt modelId="{99E44D0E-6A81-4DAC-8311-5B531C0193C6}">
      <dgm:prSet phldrT="[Texto]" custT="1">
        <dgm:style>
          <a:lnRef idx="2">
            <a:schemeClr val="accent6"/>
          </a:lnRef>
          <a:fillRef idx="1">
            <a:schemeClr val="lt1"/>
          </a:fillRef>
          <a:effectRef idx="0">
            <a:schemeClr val="accent6"/>
          </a:effectRef>
          <a:fontRef idx="minor">
            <a:schemeClr val="dk1"/>
          </a:fontRef>
        </dgm:style>
      </dgm:prSet>
      <dgm:spPr/>
      <dgm:t>
        <a:bodyPr/>
        <a:lstStyle/>
        <a:p>
          <a:r>
            <a:rPr lang="es-ES" sz="1800" dirty="0" err="1">
              <a:latin typeface="Times New Roman" panose="02020603050405020304" pitchFamily="18" charset="0"/>
              <a:cs typeface="Times New Roman" panose="02020603050405020304" pitchFamily="18" charset="0"/>
            </a:rPr>
            <a:t>Family</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Responsibilities</a:t>
          </a:r>
          <a:endParaRPr lang="es-ES" sz="1800" dirty="0">
            <a:latin typeface="Times New Roman" panose="02020603050405020304" pitchFamily="18" charset="0"/>
            <a:cs typeface="Times New Roman" panose="02020603050405020304" pitchFamily="18" charset="0"/>
          </a:endParaRPr>
        </a:p>
      </dgm:t>
    </dgm:pt>
    <dgm:pt modelId="{89A0C00A-FF21-4831-B16B-98E2F399E974}" type="parTrans" cxnId="{7C8A9452-8779-41D3-B430-EA066911AA52}">
      <dgm:prSet/>
      <dgm:spPr/>
      <dgm:t>
        <a:bodyPr/>
        <a:lstStyle/>
        <a:p>
          <a:endParaRPr lang="es-ES"/>
        </a:p>
      </dgm:t>
    </dgm:pt>
    <dgm:pt modelId="{411F98A8-4968-4AE6-8E74-49BC1BD5EFEB}" type="sibTrans" cxnId="{7C8A9452-8779-41D3-B430-EA066911AA52}">
      <dgm:prSet/>
      <dgm:spPr/>
      <dgm:t>
        <a:bodyPr/>
        <a:lstStyle/>
        <a:p>
          <a:endParaRPr lang="es-ES"/>
        </a:p>
      </dgm:t>
    </dgm:pt>
    <dgm:pt modelId="{E78DE8E6-D9CF-4F6A-BF86-763A1F58904C}">
      <dgm:prSet phldrT="[Texto]" custT="1">
        <dgm:style>
          <a:lnRef idx="2">
            <a:schemeClr val="accent6"/>
          </a:lnRef>
          <a:fillRef idx="1">
            <a:schemeClr val="lt1"/>
          </a:fillRef>
          <a:effectRef idx="0">
            <a:schemeClr val="accent6"/>
          </a:effectRef>
          <a:fontRef idx="minor">
            <a:schemeClr val="dk1"/>
          </a:fontRef>
        </dgm:style>
      </dgm:prSet>
      <dgm:spPr/>
      <dgm:t>
        <a:bodyPr/>
        <a:lstStyle/>
        <a:p>
          <a:r>
            <a:rPr lang="es-ES" sz="1800" dirty="0" err="1">
              <a:latin typeface="Times New Roman" panose="02020603050405020304" pitchFamily="18" charset="0"/>
              <a:cs typeface="Times New Roman" panose="02020603050405020304" pitchFamily="18" charset="0"/>
            </a:rPr>
            <a:t>Economic</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difficulties</a:t>
          </a:r>
          <a:endParaRPr lang="es-ES" sz="1800" dirty="0">
            <a:latin typeface="Times New Roman" panose="02020603050405020304" pitchFamily="18" charset="0"/>
            <a:cs typeface="Times New Roman" panose="02020603050405020304" pitchFamily="18" charset="0"/>
          </a:endParaRPr>
        </a:p>
      </dgm:t>
    </dgm:pt>
    <dgm:pt modelId="{0FF43EA4-455B-4396-91B6-D854FB3B5309}" type="parTrans" cxnId="{1A8CDDF6-9F94-43D9-8779-0A3CDE634286}">
      <dgm:prSet/>
      <dgm:spPr/>
      <dgm:t>
        <a:bodyPr/>
        <a:lstStyle/>
        <a:p>
          <a:endParaRPr lang="es-ES"/>
        </a:p>
      </dgm:t>
    </dgm:pt>
    <dgm:pt modelId="{63DD575C-9D52-4F7B-B750-DD0EB7F05C6C}" type="sibTrans" cxnId="{1A8CDDF6-9F94-43D9-8779-0A3CDE634286}">
      <dgm:prSet/>
      <dgm:spPr/>
      <dgm:t>
        <a:bodyPr/>
        <a:lstStyle/>
        <a:p>
          <a:endParaRPr lang="es-ES"/>
        </a:p>
      </dgm:t>
    </dgm:pt>
    <dgm:pt modelId="{9BDD3D25-60FE-4C15-8922-A9A59867542F}">
      <dgm:prSet phldrT="[Texto]" custT="1">
        <dgm:style>
          <a:lnRef idx="2">
            <a:schemeClr val="accent6"/>
          </a:lnRef>
          <a:fillRef idx="1">
            <a:schemeClr val="lt1"/>
          </a:fillRef>
          <a:effectRef idx="0">
            <a:schemeClr val="accent6"/>
          </a:effectRef>
          <a:fontRef idx="minor">
            <a:schemeClr val="dk1"/>
          </a:fontRef>
        </dgm:style>
      </dgm:prSet>
      <dgm:spPr/>
      <dgm:t>
        <a:bodyPr/>
        <a:lstStyle/>
        <a:p>
          <a:r>
            <a:rPr lang="es-ES" sz="1800" dirty="0" err="1">
              <a:latin typeface="Times New Roman" panose="02020603050405020304" pitchFamily="18" charset="0"/>
              <a:cs typeface="Times New Roman" panose="02020603050405020304" pitchFamily="18" charset="0"/>
            </a:rPr>
            <a:t>Mobility</a:t>
          </a:r>
          <a:r>
            <a:rPr lang="es-ES" sz="1800" dirty="0">
              <a:latin typeface="Times New Roman" panose="02020603050405020304" pitchFamily="18" charset="0"/>
              <a:cs typeface="Times New Roman" panose="02020603050405020304" pitchFamily="18" charset="0"/>
            </a:rPr>
            <a:t> </a:t>
          </a:r>
          <a:r>
            <a:rPr lang="es-ES" sz="1800" dirty="0" err="1">
              <a:latin typeface="Times New Roman" panose="02020603050405020304" pitchFamily="18" charset="0"/>
              <a:cs typeface="Times New Roman" panose="02020603050405020304" pitchFamily="18" charset="0"/>
            </a:rPr>
            <a:t>difficulties</a:t>
          </a:r>
          <a:endParaRPr lang="es-ES" sz="1800" dirty="0">
            <a:latin typeface="Times New Roman" panose="02020603050405020304" pitchFamily="18" charset="0"/>
            <a:cs typeface="Times New Roman" panose="02020603050405020304" pitchFamily="18" charset="0"/>
          </a:endParaRPr>
        </a:p>
      </dgm:t>
    </dgm:pt>
    <dgm:pt modelId="{6D376AD5-AAA2-42EE-9031-3DC9971308DF}" type="parTrans" cxnId="{AA3CA08C-73C3-49C8-B5E4-6C4E653DC91C}">
      <dgm:prSet/>
      <dgm:spPr/>
      <dgm:t>
        <a:bodyPr/>
        <a:lstStyle/>
        <a:p>
          <a:endParaRPr lang="es-ES"/>
        </a:p>
      </dgm:t>
    </dgm:pt>
    <dgm:pt modelId="{186977AE-4353-48DC-BEC7-187FB3A20C3D}" type="sibTrans" cxnId="{AA3CA08C-73C3-49C8-B5E4-6C4E653DC91C}">
      <dgm:prSet/>
      <dgm:spPr/>
      <dgm:t>
        <a:bodyPr/>
        <a:lstStyle/>
        <a:p>
          <a:endParaRPr lang="es-ES"/>
        </a:p>
      </dgm:t>
    </dgm:pt>
    <dgm:pt modelId="{C521F21A-F83F-42C1-ACB8-1F71C3E73A81}">
      <dgm:prSet phldrT="[Texto]">
        <dgm:style>
          <a:lnRef idx="2">
            <a:schemeClr val="accent6"/>
          </a:lnRef>
          <a:fillRef idx="1">
            <a:schemeClr val="lt1"/>
          </a:fillRef>
          <a:effectRef idx="0">
            <a:schemeClr val="accent6"/>
          </a:effectRef>
          <a:fontRef idx="minor">
            <a:schemeClr val="dk1"/>
          </a:fontRef>
        </dgm:style>
      </dgm:prSet>
      <dgm:spPr/>
      <dgm:t>
        <a:bodyPr/>
        <a:lstStyle/>
        <a:p>
          <a:r>
            <a:rPr lang="es-ES" dirty="0" err="1">
              <a:latin typeface="Times New Roman" panose="02020603050405020304" pitchFamily="18" charset="0"/>
              <a:cs typeface="Times New Roman" panose="02020603050405020304" pitchFamily="18" charset="0"/>
            </a:rPr>
            <a:t>Supply-Demand</a:t>
          </a:r>
          <a:r>
            <a:rPr lang="es-ES" dirty="0">
              <a:latin typeface="Times New Roman" panose="02020603050405020304" pitchFamily="18" charset="0"/>
              <a:cs typeface="Times New Roman" panose="02020603050405020304" pitchFamily="18" charset="0"/>
            </a:rPr>
            <a:t> </a:t>
          </a:r>
          <a:r>
            <a:rPr lang="es-ES" dirty="0" err="1">
              <a:latin typeface="Times New Roman" panose="02020603050405020304" pitchFamily="18" charset="0"/>
              <a:cs typeface="Times New Roman" panose="02020603050405020304" pitchFamily="18" charset="0"/>
            </a:rPr>
            <a:t>mismatch</a:t>
          </a:r>
          <a:endParaRPr lang="es-ES" dirty="0">
            <a:latin typeface="Times New Roman" panose="02020603050405020304" pitchFamily="18" charset="0"/>
            <a:cs typeface="Times New Roman" panose="02020603050405020304" pitchFamily="18" charset="0"/>
          </a:endParaRPr>
        </a:p>
      </dgm:t>
    </dgm:pt>
    <dgm:pt modelId="{66B73CD5-E8E7-400D-9423-6935D6E071E5}" type="parTrans" cxnId="{61B8D07D-68AA-4042-8088-86886510D863}">
      <dgm:prSet/>
      <dgm:spPr/>
      <dgm:t>
        <a:bodyPr/>
        <a:lstStyle/>
        <a:p>
          <a:endParaRPr lang="es-ES"/>
        </a:p>
      </dgm:t>
    </dgm:pt>
    <dgm:pt modelId="{4EBCCF59-A10D-4242-8EAD-B789B9B0808C}" type="sibTrans" cxnId="{61B8D07D-68AA-4042-8088-86886510D863}">
      <dgm:prSet/>
      <dgm:spPr/>
      <dgm:t>
        <a:bodyPr/>
        <a:lstStyle/>
        <a:p>
          <a:endParaRPr lang="es-ES"/>
        </a:p>
      </dgm:t>
    </dgm:pt>
    <dgm:pt modelId="{5F6552BB-4D0D-4FA5-A10F-16BD67D863ED}" type="pres">
      <dgm:prSet presAssocID="{0E56A58F-6362-43AC-B8FB-AFEC8C1C9F14}" presName="diagram" presStyleCnt="0">
        <dgm:presLayoutVars>
          <dgm:dir/>
          <dgm:resizeHandles val="exact"/>
        </dgm:presLayoutVars>
      </dgm:prSet>
      <dgm:spPr/>
    </dgm:pt>
    <dgm:pt modelId="{F56EEF9A-8156-4150-8F71-E4E281B4C528}" type="pres">
      <dgm:prSet presAssocID="{B59B27C5-41D3-4AAC-BC00-7FD3CDF3F313}" presName="node" presStyleLbl="node1" presStyleIdx="0" presStyleCnt="15" custScaleX="199329" custScaleY="43739" custLinFactX="13320" custLinFactNeighborX="100000" custLinFactNeighborY="-80906">
        <dgm:presLayoutVars>
          <dgm:bulletEnabled val="1"/>
        </dgm:presLayoutVars>
      </dgm:prSet>
      <dgm:spPr/>
    </dgm:pt>
    <dgm:pt modelId="{6CD2935B-618C-43C3-B91A-A67810411DF2}" type="pres">
      <dgm:prSet presAssocID="{CB7A32D9-3E4F-41A6-BB93-0DD398F9F30A}" presName="sibTrans" presStyleCnt="0"/>
      <dgm:spPr/>
    </dgm:pt>
    <dgm:pt modelId="{D2ACF54A-508E-48E7-8AA9-CA9B35F31D86}" type="pres">
      <dgm:prSet presAssocID="{59E069AA-58F6-4F20-8A9A-41ABC273CF03}" presName="node" presStyleLbl="node1" presStyleIdx="1" presStyleCnt="15" custScaleY="35582" custLinFactY="9941" custLinFactNeighborX="-99664" custLinFactNeighborY="100000">
        <dgm:presLayoutVars>
          <dgm:bulletEnabled val="1"/>
        </dgm:presLayoutVars>
      </dgm:prSet>
      <dgm:spPr/>
    </dgm:pt>
    <dgm:pt modelId="{72D032F8-9978-432C-910F-0D89196DCB6B}" type="pres">
      <dgm:prSet presAssocID="{0CAA378A-997D-43FB-867B-3E614BCB3258}" presName="sibTrans" presStyleCnt="0"/>
      <dgm:spPr/>
    </dgm:pt>
    <dgm:pt modelId="{982EC721-71D7-4CCB-B3E5-19D34CD28A78}" type="pres">
      <dgm:prSet presAssocID="{78EC104D-3EF1-479F-82B8-2394CC6A44FB}" presName="node" presStyleLbl="node1" presStyleIdx="2" presStyleCnt="15" custScaleY="30832" custLinFactY="10266" custLinFactNeighborX="-89791" custLinFactNeighborY="100000">
        <dgm:presLayoutVars>
          <dgm:bulletEnabled val="1"/>
        </dgm:presLayoutVars>
      </dgm:prSet>
      <dgm:spPr/>
    </dgm:pt>
    <dgm:pt modelId="{B0ED9223-C5C7-4865-8EF3-5185E913C410}" type="pres">
      <dgm:prSet presAssocID="{6E6C9FCC-5B18-4850-8406-F09628D9D7A4}" presName="sibTrans" presStyleCnt="0"/>
      <dgm:spPr/>
    </dgm:pt>
    <dgm:pt modelId="{6CBA3605-75C6-4741-9E78-8EC0034C5EEB}" type="pres">
      <dgm:prSet presAssocID="{43831BE5-E7EB-4DFC-92EE-BF785EC7DFCC}" presName="node" presStyleLbl="node1" presStyleIdx="3" presStyleCnt="15" custScaleY="37865" custLinFactNeighborX="-9907" custLinFactNeighborY="5890">
        <dgm:presLayoutVars>
          <dgm:bulletEnabled val="1"/>
        </dgm:presLayoutVars>
      </dgm:prSet>
      <dgm:spPr/>
    </dgm:pt>
    <dgm:pt modelId="{ACBA562F-2D4D-4A8A-AF6D-2C68823859A1}" type="pres">
      <dgm:prSet presAssocID="{B2FF3767-3DE5-469B-8D88-3E1F7D589AD1}" presName="sibTrans" presStyleCnt="0"/>
      <dgm:spPr/>
    </dgm:pt>
    <dgm:pt modelId="{9D96AC96-FBAF-4002-ABF2-24394199FB5C}" type="pres">
      <dgm:prSet presAssocID="{B084FB6C-CED9-43D7-8E3A-537CEF96A134}" presName="node" presStyleLbl="node1" presStyleIdx="4" presStyleCnt="15" custScaleY="41500" custLinFactX="-16931" custLinFactY="17058" custLinFactNeighborX="-100000" custLinFactNeighborY="100000">
        <dgm:presLayoutVars>
          <dgm:bulletEnabled val="1"/>
        </dgm:presLayoutVars>
      </dgm:prSet>
      <dgm:spPr/>
    </dgm:pt>
    <dgm:pt modelId="{7F8F0122-AA1F-40F2-B50F-7517B5043839}" type="pres">
      <dgm:prSet presAssocID="{B4CD6918-40E7-4799-BE40-1DC67F5ACEBA}" presName="sibTrans" presStyleCnt="0"/>
      <dgm:spPr/>
    </dgm:pt>
    <dgm:pt modelId="{79E9ADA4-8B5C-4097-A4D9-ECFF7313FCB5}" type="pres">
      <dgm:prSet presAssocID="{5C87AFCB-F826-44A5-9B7B-C9022EE94EE5}" presName="node" presStyleLbl="node1" presStyleIdx="5" presStyleCnt="15" custScaleX="76854" custScaleY="38358" custLinFactX="-57183" custLinFactNeighborX="-100000" custLinFactNeighborY="-46385">
        <dgm:presLayoutVars>
          <dgm:bulletEnabled val="1"/>
        </dgm:presLayoutVars>
      </dgm:prSet>
      <dgm:spPr/>
    </dgm:pt>
    <dgm:pt modelId="{7D320E40-D19E-4ED7-A29D-257FA71775A7}" type="pres">
      <dgm:prSet presAssocID="{E43170F0-C13E-4868-8E60-D24017B43043}" presName="sibTrans" presStyleCnt="0"/>
      <dgm:spPr/>
    </dgm:pt>
    <dgm:pt modelId="{19890176-4F4F-424B-8527-95693C883C24}" type="pres">
      <dgm:prSet presAssocID="{715CF3E1-E05E-4B0C-8C60-3683DEE6E1E6}" presName="node" presStyleLbl="node1" presStyleIdx="6" presStyleCnt="15" custScaleX="93005" custScaleY="39110" custLinFactX="-100000" custLinFactY="74655" custLinFactNeighborX="-195640" custLinFactNeighborY="100000">
        <dgm:presLayoutVars>
          <dgm:bulletEnabled val="1"/>
        </dgm:presLayoutVars>
      </dgm:prSet>
      <dgm:spPr/>
    </dgm:pt>
    <dgm:pt modelId="{5CCE1031-D082-4CE3-858A-7331BF2AAA5F}" type="pres">
      <dgm:prSet presAssocID="{02B8A67A-35EF-4D0F-A786-04B50E4D1AC8}" presName="sibTrans" presStyleCnt="0"/>
      <dgm:spPr/>
    </dgm:pt>
    <dgm:pt modelId="{929E835A-3FB7-427E-801A-65A5E317CF2B}" type="pres">
      <dgm:prSet presAssocID="{ADC5DB5D-87D7-43DA-B0E8-76AC3205BAC4}" presName="node" presStyleLbl="node1" presStyleIdx="7" presStyleCnt="15" custScaleY="29629" custLinFactX="117060" custLinFactNeighborX="200000" custLinFactNeighborY="88894">
        <dgm:presLayoutVars>
          <dgm:bulletEnabled val="1"/>
        </dgm:presLayoutVars>
      </dgm:prSet>
      <dgm:spPr/>
    </dgm:pt>
    <dgm:pt modelId="{64621494-8496-492D-A4B6-7C7563A9E7C3}" type="pres">
      <dgm:prSet presAssocID="{B028FA1D-BDC7-4BEC-9AA5-877EC747D881}" presName="sibTrans" presStyleCnt="0"/>
      <dgm:spPr/>
    </dgm:pt>
    <dgm:pt modelId="{664C3F21-84BF-4925-9367-A6ED00F606C0}" type="pres">
      <dgm:prSet presAssocID="{066C70C4-75C3-4A4C-A089-62AF552C8880}" presName="node" presStyleLbl="node1" presStyleIdx="8" presStyleCnt="15" custScaleX="89473" custScaleY="23153" custLinFactX="1607" custLinFactY="65989" custLinFactNeighborX="100000" custLinFactNeighborY="100000">
        <dgm:presLayoutVars>
          <dgm:bulletEnabled val="1"/>
        </dgm:presLayoutVars>
      </dgm:prSet>
      <dgm:spPr/>
    </dgm:pt>
    <dgm:pt modelId="{53E4589F-1642-46E3-957B-DBCCBC583144}" type="pres">
      <dgm:prSet presAssocID="{D3628551-0710-41D6-AAA8-23A8AE0D7DBB}" presName="sibTrans" presStyleCnt="0"/>
      <dgm:spPr/>
    </dgm:pt>
    <dgm:pt modelId="{AAED072A-BC5A-469B-9CE8-2935F6971ECD}" type="pres">
      <dgm:prSet presAssocID="{CE419438-E0F3-45E2-A227-4B12EE465422}" presName="node" presStyleLbl="node1" presStyleIdx="9" presStyleCnt="15" custScaleY="38335" custLinFactX="2915" custLinFactNeighborX="100000" custLinFactNeighborY="-47915">
        <dgm:presLayoutVars>
          <dgm:bulletEnabled val="1"/>
        </dgm:presLayoutVars>
      </dgm:prSet>
      <dgm:spPr/>
    </dgm:pt>
    <dgm:pt modelId="{86E81FC6-CF80-4D8C-8C90-54C825459DB4}" type="pres">
      <dgm:prSet presAssocID="{A17A9156-EA23-4FC8-9DF1-348A0B505CA4}" presName="sibTrans" presStyleCnt="0"/>
      <dgm:spPr/>
    </dgm:pt>
    <dgm:pt modelId="{312D7EF1-1900-4022-881D-56F58C4A15AF}" type="pres">
      <dgm:prSet presAssocID="{C7E9A3AF-A4CC-43BF-9B42-5F18CA5EF25D}" presName="node" presStyleLbl="node1" presStyleIdx="10" presStyleCnt="15" custScaleY="34221" custLinFactX="-100000" custLinFactY="61107" custLinFactNeighborX="-141559" custLinFactNeighborY="100000">
        <dgm:presLayoutVars>
          <dgm:bulletEnabled val="1"/>
        </dgm:presLayoutVars>
      </dgm:prSet>
      <dgm:spPr/>
    </dgm:pt>
    <dgm:pt modelId="{23A77A08-664A-4589-BD0E-EF16719803A6}" type="pres">
      <dgm:prSet presAssocID="{0AA3963E-CD1B-49C5-9D91-FE1719AF3711}" presName="sibTrans" presStyleCnt="0"/>
      <dgm:spPr/>
    </dgm:pt>
    <dgm:pt modelId="{2816C867-5F9B-496E-B556-A884A2F97F7E}" type="pres">
      <dgm:prSet presAssocID="{99E44D0E-6A81-4DAC-8311-5B531C0193C6}" presName="node" presStyleLbl="node1" presStyleIdx="11" presStyleCnt="15" custScaleX="89315" custScaleY="40089" custLinFactX="100000" custLinFactNeighborX="194383" custLinFactNeighborY="-20727">
        <dgm:presLayoutVars>
          <dgm:bulletEnabled val="1"/>
        </dgm:presLayoutVars>
      </dgm:prSet>
      <dgm:spPr/>
    </dgm:pt>
    <dgm:pt modelId="{BA87F86C-5C23-476C-AD36-64E957A2F891}" type="pres">
      <dgm:prSet presAssocID="{411F98A8-4968-4AE6-8E74-49BC1BD5EFEB}" presName="sibTrans" presStyleCnt="0"/>
      <dgm:spPr/>
    </dgm:pt>
    <dgm:pt modelId="{D3599724-5AE7-49E1-B49E-D336EA069CB5}" type="pres">
      <dgm:prSet presAssocID="{E78DE8E6-D9CF-4F6A-BF86-763A1F58904C}" presName="node" presStyleLbl="node1" presStyleIdx="12" presStyleCnt="15" custScaleX="111291" custScaleY="26851" custLinFactX="31640" custLinFactY="-47744" custLinFactNeighborX="100000" custLinFactNeighborY="-100000">
        <dgm:presLayoutVars>
          <dgm:bulletEnabled val="1"/>
        </dgm:presLayoutVars>
      </dgm:prSet>
      <dgm:spPr/>
    </dgm:pt>
    <dgm:pt modelId="{FDBFF2E3-A10C-48E6-A6B5-A8289D2D5499}" type="pres">
      <dgm:prSet presAssocID="{63DD575C-9D52-4F7B-B750-DD0EB7F05C6C}" presName="sibTrans" presStyleCnt="0"/>
      <dgm:spPr/>
    </dgm:pt>
    <dgm:pt modelId="{AB76534C-EAC8-4B87-9D59-BFA4F3C65275}" type="pres">
      <dgm:prSet presAssocID="{9BDD3D25-60FE-4C15-8922-A9A59867542F}" presName="node" presStyleLbl="node1" presStyleIdx="13" presStyleCnt="15" custScaleX="125877" custScaleY="29514" custLinFactNeighborX="36445" custLinFactNeighborY="69312">
        <dgm:presLayoutVars>
          <dgm:bulletEnabled val="1"/>
        </dgm:presLayoutVars>
      </dgm:prSet>
      <dgm:spPr/>
    </dgm:pt>
    <dgm:pt modelId="{ABEE40FA-8BCE-454D-822A-6BC3665F6ABB}" type="pres">
      <dgm:prSet presAssocID="{186977AE-4353-48DC-BEC7-187FB3A20C3D}" presName="sibTrans" presStyleCnt="0"/>
      <dgm:spPr/>
    </dgm:pt>
    <dgm:pt modelId="{C9412FF8-4CDF-4B86-A761-3377760623B0}" type="pres">
      <dgm:prSet presAssocID="{C521F21A-F83F-42C1-ACB8-1F71C3E73A81}" presName="node" presStyleLbl="node1" presStyleIdx="14" presStyleCnt="15" custScaleY="34221" custLinFactX="-64165" custLinFactY="-14572" custLinFactNeighborX="-100000" custLinFactNeighborY="-100000">
        <dgm:presLayoutVars>
          <dgm:bulletEnabled val="1"/>
        </dgm:presLayoutVars>
      </dgm:prSet>
      <dgm:spPr/>
    </dgm:pt>
  </dgm:ptLst>
  <dgm:cxnLst>
    <dgm:cxn modelId="{3DDF3D0A-F759-4ECE-9D81-E5B9D91B4FFB}" srcId="{0E56A58F-6362-43AC-B8FB-AFEC8C1C9F14}" destId="{C7E9A3AF-A4CC-43BF-9B42-5F18CA5EF25D}" srcOrd="10" destOrd="0" parTransId="{7E799F3E-5041-41FB-8CEF-EEA36D2B1C6F}" sibTransId="{0AA3963E-CD1B-49C5-9D91-FE1719AF3711}"/>
    <dgm:cxn modelId="{17F5D520-7435-4A55-9F09-E29AA72C2431}" type="presOf" srcId="{066C70C4-75C3-4A4C-A089-62AF552C8880}" destId="{664C3F21-84BF-4925-9367-A6ED00F606C0}" srcOrd="0" destOrd="0" presId="urn:microsoft.com/office/officeart/2005/8/layout/default"/>
    <dgm:cxn modelId="{ABC9EB5C-44A9-4CD1-931A-DA33B27EC025}" srcId="{0E56A58F-6362-43AC-B8FB-AFEC8C1C9F14}" destId="{715CF3E1-E05E-4B0C-8C60-3683DEE6E1E6}" srcOrd="6" destOrd="0" parTransId="{2369FF06-0CDD-486A-96F8-43B3685C1BC3}" sibTransId="{02B8A67A-35EF-4D0F-A786-04B50E4D1AC8}"/>
    <dgm:cxn modelId="{F2881C41-10EB-4CC2-872E-EB7BD848DB07}" type="presOf" srcId="{B084FB6C-CED9-43D7-8E3A-537CEF96A134}" destId="{9D96AC96-FBAF-4002-ABF2-24394199FB5C}" srcOrd="0" destOrd="0" presId="urn:microsoft.com/office/officeart/2005/8/layout/default"/>
    <dgm:cxn modelId="{49A5074D-4B00-47DF-B6F9-C62DCC3CD783}" srcId="{0E56A58F-6362-43AC-B8FB-AFEC8C1C9F14}" destId="{B59B27C5-41D3-4AAC-BC00-7FD3CDF3F313}" srcOrd="0" destOrd="0" parTransId="{14E2B94F-83E9-4DB4-A0CD-C73B01117264}" sibTransId="{CB7A32D9-3E4F-41A6-BB93-0DD398F9F30A}"/>
    <dgm:cxn modelId="{5DC05C4E-9EEB-4E4D-BC6B-5899261EA32A}" type="presOf" srcId="{43831BE5-E7EB-4DFC-92EE-BF785EC7DFCC}" destId="{6CBA3605-75C6-4741-9E78-8EC0034C5EEB}" srcOrd="0" destOrd="0" presId="urn:microsoft.com/office/officeart/2005/8/layout/default"/>
    <dgm:cxn modelId="{3F720F4F-F327-43BA-A431-A1C39B994B64}" type="presOf" srcId="{59E069AA-58F6-4F20-8A9A-41ABC273CF03}" destId="{D2ACF54A-508E-48E7-8AA9-CA9B35F31D86}" srcOrd="0" destOrd="0" presId="urn:microsoft.com/office/officeart/2005/8/layout/default"/>
    <dgm:cxn modelId="{24FB976F-76A3-4F1C-8131-892CEE687AD3}" srcId="{0E56A58F-6362-43AC-B8FB-AFEC8C1C9F14}" destId="{066C70C4-75C3-4A4C-A089-62AF552C8880}" srcOrd="8" destOrd="0" parTransId="{965805B5-30A3-404D-B17A-6EFBCE97B0EF}" sibTransId="{D3628551-0710-41D6-AAA8-23A8AE0D7DBB}"/>
    <dgm:cxn modelId="{7C8A9452-8779-41D3-B430-EA066911AA52}" srcId="{0E56A58F-6362-43AC-B8FB-AFEC8C1C9F14}" destId="{99E44D0E-6A81-4DAC-8311-5B531C0193C6}" srcOrd="11" destOrd="0" parTransId="{89A0C00A-FF21-4831-B16B-98E2F399E974}" sibTransId="{411F98A8-4968-4AE6-8E74-49BC1BD5EFEB}"/>
    <dgm:cxn modelId="{72F2A452-05CA-4400-9736-DD0753B5E30A}" type="presOf" srcId="{5C87AFCB-F826-44A5-9B7B-C9022EE94EE5}" destId="{79E9ADA4-8B5C-4097-A4D9-ECFF7313FCB5}" srcOrd="0" destOrd="0" presId="urn:microsoft.com/office/officeart/2005/8/layout/default"/>
    <dgm:cxn modelId="{CA7F3856-B1AA-4884-971B-13DA7993441C}" srcId="{0E56A58F-6362-43AC-B8FB-AFEC8C1C9F14}" destId="{CE419438-E0F3-45E2-A227-4B12EE465422}" srcOrd="9" destOrd="0" parTransId="{238B104E-FD66-4A56-8ECE-DD73984F4F6A}" sibTransId="{A17A9156-EA23-4FC8-9DF1-348A0B505CA4}"/>
    <dgm:cxn modelId="{60CC1E59-1636-4BC8-94AF-9EC585DB6777}" type="presOf" srcId="{715CF3E1-E05E-4B0C-8C60-3683DEE6E1E6}" destId="{19890176-4F4F-424B-8527-95693C883C24}" srcOrd="0" destOrd="0" presId="urn:microsoft.com/office/officeart/2005/8/layout/default"/>
    <dgm:cxn modelId="{1CACAE7C-A07D-4CFD-9DA1-F2CD7DB14B9A}" type="presOf" srcId="{E78DE8E6-D9CF-4F6A-BF86-763A1F58904C}" destId="{D3599724-5AE7-49E1-B49E-D336EA069CB5}" srcOrd="0" destOrd="0" presId="urn:microsoft.com/office/officeart/2005/8/layout/default"/>
    <dgm:cxn modelId="{61B8D07D-68AA-4042-8088-86886510D863}" srcId="{0E56A58F-6362-43AC-B8FB-AFEC8C1C9F14}" destId="{C521F21A-F83F-42C1-ACB8-1F71C3E73A81}" srcOrd="14" destOrd="0" parTransId="{66B73CD5-E8E7-400D-9423-6935D6E071E5}" sibTransId="{4EBCCF59-A10D-4242-8EAD-B789B9B0808C}"/>
    <dgm:cxn modelId="{ACE0A982-C562-487A-8F38-88C29761DE78}" type="presOf" srcId="{9BDD3D25-60FE-4C15-8922-A9A59867542F}" destId="{AB76534C-EAC8-4B87-9D59-BFA4F3C65275}" srcOrd="0" destOrd="0" presId="urn:microsoft.com/office/officeart/2005/8/layout/default"/>
    <dgm:cxn modelId="{E9EE278C-C6D4-4D5E-9247-CFEC063BDB24}" type="presOf" srcId="{ADC5DB5D-87D7-43DA-B0E8-76AC3205BAC4}" destId="{929E835A-3FB7-427E-801A-65A5E317CF2B}" srcOrd="0" destOrd="0" presId="urn:microsoft.com/office/officeart/2005/8/layout/default"/>
    <dgm:cxn modelId="{AA3CA08C-73C3-49C8-B5E4-6C4E653DC91C}" srcId="{0E56A58F-6362-43AC-B8FB-AFEC8C1C9F14}" destId="{9BDD3D25-60FE-4C15-8922-A9A59867542F}" srcOrd="13" destOrd="0" parTransId="{6D376AD5-AAA2-42EE-9031-3DC9971308DF}" sibTransId="{186977AE-4353-48DC-BEC7-187FB3A20C3D}"/>
    <dgm:cxn modelId="{4695BE91-59D8-4D46-BFB4-2BABDDA4E03E}" srcId="{0E56A58F-6362-43AC-B8FB-AFEC8C1C9F14}" destId="{B084FB6C-CED9-43D7-8E3A-537CEF96A134}" srcOrd="4" destOrd="0" parTransId="{58A25EE9-5452-4AB4-A22D-97EEE2A057D4}" sibTransId="{B4CD6918-40E7-4799-BE40-1DC67F5ACEBA}"/>
    <dgm:cxn modelId="{88E6779D-0B69-4D07-8BAF-9C83314436E7}" type="presOf" srcId="{99E44D0E-6A81-4DAC-8311-5B531C0193C6}" destId="{2816C867-5F9B-496E-B556-A884A2F97F7E}" srcOrd="0" destOrd="0" presId="urn:microsoft.com/office/officeart/2005/8/layout/default"/>
    <dgm:cxn modelId="{CBB943A1-F7CD-45E1-9B84-24D9F52CAA2F}" type="presOf" srcId="{C7E9A3AF-A4CC-43BF-9B42-5F18CA5EF25D}" destId="{312D7EF1-1900-4022-881D-56F58C4A15AF}" srcOrd="0" destOrd="0" presId="urn:microsoft.com/office/officeart/2005/8/layout/default"/>
    <dgm:cxn modelId="{8C126CA2-DB43-4969-9A99-1B1A1147F466}" srcId="{0E56A58F-6362-43AC-B8FB-AFEC8C1C9F14}" destId="{59E069AA-58F6-4F20-8A9A-41ABC273CF03}" srcOrd="1" destOrd="0" parTransId="{00E61BA1-53F6-4CB1-BD28-19EC3C45EC06}" sibTransId="{0CAA378A-997D-43FB-867B-3E614BCB3258}"/>
    <dgm:cxn modelId="{4FDAE4A3-585F-4181-AC24-9016363A3E49}" type="presOf" srcId="{CE419438-E0F3-45E2-A227-4B12EE465422}" destId="{AAED072A-BC5A-469B-9CE8-2935F6971ECD}" srcOrd="0" destOrd="0" presId="urn:microsoft.com/office/officeart/2005/8/layout/default"/>
    <dgm:cxn modelId="{CFC2B6AF-FAC9-449A-BE8C-EBE2CE4DEE00}" type="presOf" srcId="{78EC104D-3EF1-479F-82B8-2394CC6A44FB}" destId="{982EC721-71D7-4CCB-B3E5-19D34CD28A78}" srcOrd="0" destOrd="0" presId="urn:microsoft.com/office/officeart/2005/8/layout/default"/>
    <dgm:cxn modelId="{A51682BE-F9DE-4670-8AD1-AC84658E57D7}" srcId="{0E56A58F-6362-43AC-B8FB-AFEC8C1C9F14}" destId="{43831BE5-E7EB-4DFC-92EE-BF785EC7DFCC}" srcOrd="3" destOrd="0" parTransId="{F7900BB1-C0E8-431C-B7AB-792BD476A6CB}" sibTransId="{B2FF3767-3DE5-469B-8D88-3E1F7D589AD1}"/>
    <dgm:cxn modelId="{967B42C6-7ECF-4454-8F62-0BCEA185F330}" type="presOf" srcId="{C521F21A-F83F-42C1-ACB8-1F71C3E73A81}" destId="{C9412FF8-4CDF-4B86-A761-3377760623B0}" srcOrd="0" destOrd="0" presId="urn:microsoft.com/office/officeart/2005/8/layout/default"/>
    <dgm:cxn modelId="{9ABFB1E1-EF8C-49D2-B82E-51326064F286}" type="presOf" srcId="{B59B27C5-41D3-4AAC-BC00-7FD3CDF3F313}" destId="{F56EEF9A-8156-4150-8F71-E4E281B4C528}" srcOrd="0" destOrd="0" presId="urn:microsoft.com/office/officeart/2005/8/layout/default"/>
    <dgm:cxn modelId="{702E24ED-B2BD-4051-8091-B289B073E8CA}" type="presOf" srcId="{0E56A58F-6362-43AC-B8FB-AFEC8C1C9F14}" destId="{5F6552BB-4D0D-4FA5-A10F-16BD67D863ED}" srcOrd="0" destOrd="0" presId="urn:microsoft.com/office/officeart/2005/8/layout/default"/>
    <dgm:cxn modelId="{814C86F0-4EEE-4281-BB7C-78C20611A00C}" srcId="{0E56A58F-6362-43AC-B8FB-AFEC8C1C9F14}" destId="{78EC104D-3EF1-479F-82B8-2394CC6A44FB}" srcOrd="2" destOrd="0" parTransId="{9265E40C-61E5-4EBA-B96D-67F2B0DAF6D6}" sibTransId="{6E6C9FCC-5B18-4850-8406-F09628D9D7A4}"/>
    <dgm:cxn modelId="{1A8CDDF6-9F94-43D9-8779-0A3CDE634286}" srcId="{0E56A58F-6362-43AC-B8FB-AFEC8C1C9F14}" destId="{E78DE8E6-D9CF-4F6A-BF86-763A1F58904C}" srcOrd="12" destOrd="0" parTransId="{0FF43EA4-455B-4396-91B6-D854FB3B5309}" sibTransId="{63DD575C-9D52-4F7B-B750-DD0EB7F05C6C}"/>
    <dgm:cxn modelId="{DC5519F7-A5AB-4388-945A-45703A581E98}" srcId="{0E56A58F-6362-43AC-B8FB-AFEC8C1C9F14}" destId="{ADC5DB5D-87D7-43DA-B0E8-76AC3205BAC4}" srcOrd="7" destOrd="0" parTransId="{09622623-F6B6-4F2F-A381-505264BCC05F}" sibTransId="{B028FA1D-BDC7-4BEC-9AA5-877EC747D881}"/>
    <dgm:cxn modelId="{83EC4FFD-C424-4A7D-B99A-4D27D5FB76C8}" srcId="{0E56A58F-6362-43AC-B8FB-AFEC8C1C9F14}" destId="{5C87AFCB-F826-44A5-9B7B-C9022EE94EE5}" srcOrd="5" destOrd="0" parTransId="{ED59E1FC-2CCF-4FB2-A4A7-68E897DBF10B}" sibTransId="{E43170F0-C13E-4868-8E60-D24017B43043}"/>
    <dgm:cxn modelId="{6CA835B0-404B-4BA7-87F0-0838711D6E94}" type="presParOf" srcId="{5F6552BB-4D0D-4FA5-A10F-16BD67D863ED}" destId="{F56EEF9A-8156-4150-8F71-E4E281B4C528}" srcOrd="0" destOrd="0" presId="urn:microsoft.com/office/officeart/2005/8/layout/default"/>
    <dgm:cxn modelId="{98E765AD-866D-4284-A9D3-CAD31F9E9F3B}" type="presParOf" srcId="{5F6552BB-4D0D-4FA5-A10F-16BD67D863ED}" destId="{6CD2935B-618C-43C3-B91A-A67810411DF2}" srcOrd="1" destOrd="0" presId="urn:microsoft.com/office/officeart/2005/8/layout/default"/>
    <dgm:cxn modelId="{ADA10104-F9B2-4049-8FB2-B797E1969ECF}" type="presParOf" srcId="{5F6552BB-4D0D-4FA5-A10F-16BD67D863ED}" destId="{D2ACF54A-508E-48E7-8AA9-CA9B35F31D86}" srcOrd="2" destOrd="0" presId="urn:microsoft.com/office/officeart/2005/8/layout/default"/>
    <dgm:cxn modelId="{D4F11321-092E-4C42-AEE7-2F405C2B7FD8}" type="presParOf" srcId="{5F6552BB-4D0D-4FA5-A10F-16BD67D863ED}" destId="{72D032F8-9978-432C-910F-0D89196DCB6B}" srcOrd="3" destOrd="0" presId="urn:microsoft.com/office/officeart/2005/8/layout/default"/>
    <dgm:cxn modelId="{193D275D-83A3-4BF8-9D70-917BD5C1845C}" type="presParOf" srcId="{5F6552BB-4D0D-4FA5-A10F-16BD67D863ED}" destId="{982EC721-71D7-4CCB-B3E5-19D34CD28A78}" srcOrd="4" destOrd="0" presId="urn:microsoft.com/office/officeart/2005/8/layout/default"/>
    <dgm:cxn modelId="{59DE2676-090E-4829-ACB1-A8840BB50186}" type="presParOf" srcId="{5F6552BB-4D0D-4FA5-A10F-16BD67D863ED}" destId="{B0ED9223-C5C7-4865-8EF3-5185E913C410}" srcOrd="5" destOrd="0" presId="urn:microsoft.com/office/officeart/2005/8/layout/default"/>
    <dgm:cxn modelId="{7B726327-4F8D-40FC-91D5-08D8326499CF}" type="presParOf" srcId="{5F6552BB-4D0D-4FA5-A10F-16BD67D863ED}" destId="{6CBA3605-75C6-4741-9E78-8EC0034C5EEB}" srcOrd="6" destOrd="0" presId="urn:microsoft.com/office/officeart/2005/8/layout/default"/>
    <dgm:cxn modelId="{5DF25505-5842-4AC8-BB0D-BB19879DA7A5}" type="presParOf" srcId="{5F6552BB-4D0D-4FA5-A10F-16BD67D863ED}" destId="{ACBA562F-2D4D-4A8A-AF6D-2C68823859A1}" srcOrd="7" destOrd="0" presId="urn:microsoft.com/office/officeart/2005/8/layout/default"/>
    <dgm:cxn modelId="{BEC98A42-B229-455F-8EB5-94E0899428F3}" type="presParOf" srcId="{5F6552BB-4D0D-4FA5-A10F-16BD67D863ED}" destId="{9D96AC96-FBAF-4002-ABF2-24394199FB5C}" srcOrd="8" destOrd="0" presId="urn:microsoft.com/office/officeart/2005/8/layout/default"/>
    <dgm:cxn modelId="{AF347B67-52BD-4A57-A054-2683C6A0B224}" type="presParOf" srcId="{5F6552BB-4D0D-4FA5-A10F-16BD67D863ED}" destId="{7F8F0122-AA1F-40F2-B50F-7517B5043839}" srcOrd="9" destOrd="0" presId="urn:microsoft.com/office/officeart/2005/8/layout/default"/>
    <dgm:cxn modelId="{E9E224A2-6D4D-4D92-9531-8262BE78F952}" type="presParOf" srcId="{5F6552BB-4D0D-4FA5-A10F-16BD67D863ED}" destId="{79E9ADA4-8B5C-4097-A4D9-ECFF7313FCB5}" srcOrd="10" destOrd="0" presId="urn:microsoft.com/office/officeart/2005/8/layout/default"/>
    <dgm:cxn modelId="{B471C128-8465-4400-9B9C-C888C028AC92}" type="presParOf" srcId="{5F6552BB-4D0D-4FA5-A10F-16BD67D863ED}" destId="{7D320E40-D19E-4ED7-A29D-257FA71775A7}" srcOrd="11" destOrd="0" presId="urn:microsoft.com/office/officeart/2005/8/layout/default"/>
    <dgm:cxn modelId="{20CBA234-2890-4A05-9CD8-60095C3789F1}" type="presParOf" srcId="{5F6552BB-4D0D-4FA5-A10F-16BD67D863ED}" destId="{19890176-4F4F-424B-8527-95693C883C24}" srcOrd="12" destOrd="0" presId="urn:microsoft.com/office/officeart/2005/8/layout/default"/>
    <dgm:cxn modelId="{E7C488C0-5301-47F1-8677-354CFBD65E0D}" type="presParOf" srcId="{5F6552BB-4D0D-4FA5-A10F-16BD67D863ED}" destId="{5CCE1031-D082-4CE3-858A-7331BF2AAA5F}" srcOrd="13" destOrd="0" presId="urn:microsoft.com/office/officeart/2005/8/layout/default"/>
    <dgm:cxn modelId="{789387D7-1BBE-4BF4-8E62-D040DE5EFBE3}" type="presParOf" srcId="{5F6552BB-4D0D-4FA5-A10F-16BD67D863ED}" destId="{929E835A-3FB7-427E-801A-65A5E317CF2B}" srcOrd="14" destOrd="0" presId="urn:microsoft.com/office/officeart/2005/8/layout/default"/>
    <dgm:cxn modelId="{03691384-BE87-425E-89BA-3138F4831C46}" type="presParOf" srcId="{5F6552BB-4D0D-4FA5-A10F-16BD67D863ED}" destId="{64621494-8496-492D-A4B6-7C7563A9E7C3}" srcOrd="15" destOrd="0" presId="urn:microsoft.com/office/officeart/2005/8/layout/default"/>
    <dgm:cxn modelId="{50E5DE62-055E-417A-ADB9-D01EF238F0FC}" type="presParOf" srcId="{5F6552BB-4D0D-4FA5-A10F-16BD67D863ED}" destId="{664C3F21-84BF-4925-9367-A6ED00F606C0}" srcOrd="16" destOrd="0" presId="urn:microsoft.com/office/officeart/2005/8/layout/default"/>
    <dgm:cxn modelId="{9097B085-F355-4D90-BDA4-7A3FAC4B8EE8}" type="presParOf" srcId="{5F6552BB-4D0D-4FA5-A10F-16BD67D863ED}" destId="{53E4589F-1642-46E3-957B-DBCCBC583144}" srcOrd="17" destOrd="0" presId="urn:microsoft.com/office/officeart/2005/8/layout/default"/>
    <dgm:cxn modelId="{0212D92F-EA8C-48B8-931B-3EBD2CB4BFE9}" type="presParOf" srcId="{5F6552BB-4D0D-4FA5-A10F-16BD67D863ED}" destId="{AAED072A-BC5A-469B-9CE8-2935F6971ECD}" srcOrd="18" destOrd="0" presId="urn:microsoft.com/office/officeart/2005/8/layout/default"/>
    <dgm:cxn modelId="{C29220CB-DAA8-4BDD-BD1E-3BAE747CD38B}" type="presParOf" srcId="{5F6552BB-4D0D-4FA5-A10F-16BD67D863ED}" destId="{86E81FC6-CF80-4D8C-8C90-54C825459DB4}" srcOrd="19" destOrd="0" presId="urn:microsoft.com/office/officeart/2005/8/layout/default"/>
    <dgm:cxn modelId="{215FA171-A470-4202-B013-5448F7970C4A}" type="presParOf" srcId="{5F6552BB-4D0D-4FA5-A10F-16BD67D863ED}" destId="{312D7EF1-1900-4022-881D-56F58C4A15AF}" srcOrd="20" destOrd="0" presId="urn:microsoft.com/office/officeart/2005/8/layout/default"/>
    <dgm:cxn modelId="{6604A0F2-9E53-4F72-98B0-4ADFC02AE27B}" type="presParOf" srcId="{5F6552BB-4D0D-4FA5-A10F-16BD67D863ED}" destId="{23A77A08-664A-4589-BD0E-EF16719803A6}" srcOrd="21" destOrd="0" presId="urn:microsoft.com/office/officeart/2005/8/layout/default"/>
    <dgm:cxn modelId="{E458196E-A264-4B95-8BD7-393625145364}" type="presParOf" srcId="{5F6552BB-4D0D-4FA5-A10F-16BD67D863ED}" destId="{2816C867-5F9B-496E-B556-A884A2F97F7E}" srcOrd="22" destOrd="0" presId="urn:microsoft.com/office/officeart/2005/8/layout/default"/>
    <dgm:cxn modelId="{D2E1F468-CE66-462C-8526-DB20B0292675}" type="presParOf" srcId="{5F6552BB-4D0D-4FA5-A10F-16BD67D863ED}" destId="{BA87F86C-5C23-476C-AD36-64E957A2F891}" srcOrd="23" destOrd="0" presId="urn:microsoft.com/office/officeart/2005/8/layout/default"/>
    <dgm:cxn modelId="{0801C2AB-CFAF-48C6-8855-5A400B61A1F9}" type="presParOf" srcId="{5F6552BB-4D0D-4FA5-A10F-16BD67D863ED}" destId="{D3599724-5AE7-49E1-B49E-D336EA069CB5}" srcOrd="24" destOrd="0" presId="urn:microsoft.com/office/officeart/2005/8/layout/default"/>
    <dgm:cxn modelId="{5BEFBA90-3E45-4B8B-A957-C803F56C7BCA}" type="presParOf" srcId="{5F6552BB-4D0D-4FA5-A10F-16BD67D863ED}" destId="{FDBFF2E3-A10C-48E6-A6B5-A8289D2D5499}" srcOrd="25" destOrd="0" presId="urn:microsoft.com/office/officeart/2005/8/layout/default"/>
    <dgm:cxn modelId="{6EA76513-E408-4C7B-9156-826EC50CD277}" type="presParOf" srcId="{5F6552BB-4D0D-4FA5-A10F-16BD67D863ED}" destId="{AB76534C-EAC8-4B87-9D59-BFA4F3C65275}" srcOrd="26" destOrd="0" presId="urn:microsoft.com/office/officeart/2005/8/layout/default"/>
    <dgm:cxn modelId="{929E5D65-FBCA-47C6-AF7B-778E5AB184DD}" type="presParOf" srcId="{5F6552BB-4D0D-4FA5-A10F-16BD67D863ED}" destId="{ABEE40FA-8BCE-454D-822A-6BC3665F6ABB}" srcOrd="27" destOrd="0" presId="urn:microsoft.com/office/officeart/2005/8/layout/default"/>
    <dgm:cxn modelId="{0B67AFAE-C44D-4FEE-A42C-1ACF3C87D2E3}" type="presParOf" srcId="{5F6552BB-4D0D-4FA5-A10F-16BD67D863ED}" destId="{C9412FF8-4CDF-4B86-A761-3377760623B0}" srcOrd="2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6EEF9A-8156-4150-8F71-E4E281B4C528}">
      <dsp:nvSpPr>
        <dsp:cNvPr id="0" name=""/>
        <dsp:cNvSpPr/>
      </dsp:nvSpPr>
      <dsp:spPr>
        <a:xfrm>
          <a:off x="3252111" y="0"/>
          <a:ext cx="5711792" cy="752007"/>
        </a:xfrm>
        <a:prstGeom prst="rect">
          <a:avLst/>
        </a:prstGeom>
        <a:gradFill rotWithShape="1">
          <a:gsLst>
            <a:gs pos="0">
              <a:schemeClr val="accent6">
                <a:tint val="64000"/>
                <a:lumMod val="118000"/>
              </a:schemeClr>
            </a:gs>
            <a:gs pos="100000">
              <a:schemeClr val="accent6">
                <a:tint val="92000"/>
                <a:alpha val="100000"/>
                <a:lumMod val="110000"/>
              </a:schemeClr>
            </a:gs>
          </a:gsLst>
          <a:lin ang="5400000" scaled="0"/>
        </a:gradFill>
        <a:ln w="9525" cap="rnd" cmpd="sng" algn="ctr">
          <a:solidFill>
            <a:schemeClr val="accent6"/>
          </a:solidFill>
          <a:prstDash val="solid"/>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chemeClr val="bg1"/>
              </a:solidFill>
            </a:rPr>
            <a:t>FACTORS INFLUENCING THE EMPLOYABILITY</a:t>
          </a:r>
          <a:endParaRPr lang="es-ES" sz="2000" b="1" kern="1200" dirty="0">
            <a:latin typeface="Times New Roman" panose="02020603050405020304" pitchFamily="18" charset="0"/>
            <a:cs typeface="Times New Roman" panose="02020603050405020304" pitchFamily="18" charset="0"/>
          </a:endParaRPr>
        </a:p>
      </dsp:txBody>
      <dsp:txXfrm>
        <a:off x="3252111" y="0"/>
        <a:ext cx="5711792" cy="752007"/>
      </dsp:txXfrm>
    </dsp:sp>
    <dsp:sp modelId="{D2ACF54A-508E-48E7-8AA9-CA9B35F31D86}">
      <dsp:nvSpPr>
        <dsp:cNvPr id="0" name=""/>
        <dsp:cNvSpPr/>
      </dsp:nvSpPr>
      <dsp:spPr>
        <a:xfrm>
          <a:off x="3147377" y="2858817"/>
          <a:ext cx="2865509" cy="611763"/>
        </a:xfrm>
        <a:prstGeom prst="rect">
          <a:avLst/>
        </a:prstGeom>
        <a:gradFill rotWithShape="1">
          <a:gsLst>
            <a:gs pos="0">
              <a:schemeClr val="accent6">
                <a:tint val="64000"/>
                <a:lumMod val="118000"/>
              </a:schemeClr>
            </a:gs>
            <a:gs pos="100000">
              <a:schemeClr val="accent6">
                <a:tint val="92000"/>
                <a:alpha val="100000"/>
                <a:lumMod val="110000"/>
              </a:schemeClr>
            </a:gs>
          </a:gsLst>
          <a:lin ang="5400000" scaled="0"/>
        </a:gradFill>
        <a:ln w="9525" cap="rnd" cmpd="sng" algn="ctr">
          <a:solidFill>
            <a:schemeClr val="accent6"/>
          </a:solidFill>
          <a:prstDash val="solid"/>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err="1">
              <a:latin typeface="Times New Roman" panose="02020603050405020304" pitchFamily="18" charset="0"/>
              <a:cs typeface="Times New Roman" panose="02020603050405020304" pitchFamily="18" charset="0"/>
            </a:rPr>
            <a:t>External</a:t>
          </a:r>
          <a:r>
            <a:rPr lang="es-ES" sz="1800" b="1" kern="1200" dirty="0">
              <a:latin typeface="Times New Roman" panose="02020603050405020304" pitchFamily="18" charset="0"/>
              <a:cs typeface="Times New Roman" panose="02020603050405020304" pitchFamily="18" charset="0"/>
            </a:rPr>
            <a:t> </a:t>
          </a:r>
          <a:r>
            <a:rPr lang="es-ES" sz="1800" b="1" kern="1200" dirty="0" err="1">
              <a:latin typeface="Times New Roman" panose="02020603050405020304" pitchFamily="18" charset="0"/>
              <a:cs typeface="Times New Roman" panose="02020603050405020304" pitchFamily="18" charset="0"/>
            </a:rPr>
            <a:t>Factors</a:t>
          </a:r>
          <a:endParaRPr lang="es-ES" sz="1800" b="1" kern="1200" dirty="0">
            <a:latin typeface="Times New Roman" panose="02020603050405020304" pitchFamily="18" charset="0"/>
            <a:cs typeface="Times New Roman" panose="02020603050405020304" pitchFamily="18" charset="0"/>
          </a:endParaRPr>
        </a:p>
      </dsp:txBody>
      <dsp:txXfrm>
        <a:off x="3147377" y="2858817"/>
        <a:ext cx="2865509" cy="611763"/>
      </dsp:txXfrm>
    </dsp:sp>
    <dsp:sp modelId="{982EC721-71D7-4CCB-B3E5-19D34CD28A78}">
      <dsp:nvSpPr>
        <dsp:cNvPr id="0" name=""/>
        <dsp:cNvSpPr/>
      </dsp:nvSpPr>
      <dsp:spPr>
        <a:xfrm>
          <a:off x="6582350" y="2905238"/>
          <a:ext cx="2865509" cy="530096"/>
        </a:xfrm>
        <a:prstGeom prst="rect">
          <a:avLst/>
        </a:prstGeom>
        <a:gradFill rotWithShape="1">
          <a:gsLst>
            <a:gs pos="0">
              <a:schemeClr val="accent6">
                <a:tint val="64000"/>
                <a:lumMod val="118000"/>
              </a:schemeClr>
            </a:gs>
            <a:gs pos="100000">
              <a:schemeClr val="accent6">
                <a:tint val="92000"/>
                <a:alpha val="100000"/>
                <a:lumMod val="110000"/>
              </a:schemeClr>
            </a:gs>
          </a:gsLst>
          <a:lin ang="5400000" scaled="0"/>
        </a:gradFill>
        <a:ln w="9525" cap="rnd" cmpd="sng" algn="ctr">
          <a:solidFill>
            <a:schemeClr val="accent6"/>
          </a:solidFill>
          <a:prstDash val="solid"/>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err="1">
              <a:latin typeface="Times New Roman" panose="02020603050405020304" pitchFamily="18" charset="0"/>
              <a:cs typeface="Times New Roman" panose="02020603050405020304" pitchFamily="18" charset="0"/>
            </a:rPr>
            <a:t>Internal</a:t>
          </a:r>
          <a:r>
            <a:rPr lang="es-ES" sz="1800" b="1" kern="1200" dirty="0">
              <a:latin typeface="Times New Roman" panose="02020603050405020304" pitchFamily="18" charset="0"/>
              <a:cs typeface="Times New Roman" panose="02020603050405020304" pitchFamily="18" charset="0"/>
            </a:rPr>
            <a:t> </a:t>
          </a:r>
          <a:r>
            <a:rPr lang="es-ES" sz="1800" b="1" kern="1200" dirty="0" err="1">
              <a:latin typeface="Times New Roman" panose="02020603050405020304" pitchFamily="18" charset="0"/>
              <a:cs typeface="Times New Roman" panose="02020603050405020304" pitchFamily="18" charset="0"/>
            </a:rPr>
            <a:t>Factors</a:t>
          </a:r>
          <a:endParaRPr lang="es-ES" sz="1800" b="1" kern="1200" dirty="0">
            <a:latin typeface="Times New Roman" panose="02020603050405020304" pitchFamily="18" charset="0"/>
            <a:cs typeface="Times New Roman" panose="02020603050405020304" pitchFamily="18" charset="0"/>
          </a:endParaRPr>
        </a:p>
      </dsp:txBody>
      <dsp:txXfrm>
        <a:off x="6582350" y="2905238"/>
        <a:ext cx="2865509" cy="530096"/>
      </dsp:txXfrm>
    </dsp:sp>
    <dsp:sp modelId="{6CBA3605-75C6-4741-9E78-8EC0034C5EEB}">
      <dsp:nvSpPr>
        <dsp:cNvPr id="0" name=""/>
        <dsp:cNvSpPr/>
      </dsp:nvSpPr>
      <dsp:spPr>
        <a:xfrm>
          <a:off x="0" y="2069547"/>
          <a:ext cx="2865509" cy="651015"/>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Changes in the </a:t>
          </a:r>
          <a:r>
            <a:rPr lang="en-US" sz="1800" kern="1200" dirty="0" err="1">
              <a:latin typeface="Times New Roman" panose="02020603050405020304" pitchFamily="18" charset="0"/>
              <a:cs typeface="Times New Roman" panose="02020603050405020304" pitchFamily="18" charset="0"/>
            </a:rPr>
            <a:t>labour</a:t>
          </a:r>
          <a:r>
            <a:rPr lang="en-US" sz="1800" kern="1200" dirty="0">
              <a:latin typeface="Times New Roman" panose="02020603050405020304" pitchFamily="18" charset="0"/>
              <a:cs typeface="Times New Roman" panose="02020603050405020304" pitchFamily="18" charset="0"/>
            </a:rPr>
            <a:t> market</a:t>
          </a:r>
          <a:endParaRPr lang="es-ES" sz="1800" kern="1200" dirty="0">
            <a:latin typeface="Times New Roman" panose="02020603050405020304" pitchFamily="18" charset="0"/>
            <a:cs typeface="Times New Roman" panose="02020603050405020304" pitchFamily="18" charset="0"/>
          </a:endParaRPr>
        </a:p>
      </dsp:txBody>
      <dsp:txXfrm>
        <a:off x="0" y="2069547"/>
        <a:ext cx="2865509" cy="651015"/>
      </dsp:txXfrm>
    </dsp:sp>
    <dsp:sp modelId="{9D96AC96-FBAF-4002-ABF2-24394199FB5C}">
      <dsp:nvSpPr>
        <dsp:cNvPr id="0" name=""/>
        <dsp:cNvSpPr/>
      </dsp:nvSpPr>
      <dsp:spPr>
        <a:xfrm>
          <a:off x="85265" y="3949616"/>
          <a:ext cx="2865509" cy="713511"/>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Low investment in some sectors</a:t>
          </a:r>
          <a:endParaRPr lang="es-ES" sz="1800" kern="1200" dirty="0">
            <a:latin typeface="Times New Roman" panose="02020603050405020304" pitchFamily="18" charset="0"/>
            <a:cs typeface="Times New Roman" panose="02020603050405020304" pitchFamily="18" charset="0"/>
          </a:endParaRPr>
        </a:p>
      </dsp:txBody>
      <dsp:txXfrm>
        <a:off x="85265" y="3949616"/>
        <a:ext cx="2865509" cy="713511"/>
      </dsp:txXfrm>
    </dsp:sp>
    <dsp:sp modelId="{79E9ADA4-8B5C-4097-A4D9-ECFF7313FCB5}">
      <dsp:nvSpPr>
        <dsp:cNvPr id="0" name=""/>
        <dsp:cNvSpPr/>
      </dsp:nvSpPr>
      <dsp:spPr>
        <a:xfrm>
          <a:off x="2083900" y="1166541"/>
          <a:ext cx="2202258" cy="659491"/>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err="1">
              <a:latin typeface="Times New Roman" panose="02020603050405020304" pitchFamily="18" charset="0"/>
              <a:cs typeface="Times New Roman" panose="02020603050405020304" pitchFamily="18" charset="0"/>
            </a:rPr>
            <a:t>Precarious</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jobs</a:t>
          </a:r>
          <a:endParaRPr lang="es-ES" sz="1800" kern="1200" dirty="0">
            <a:latin typeface="Times New Roman" panose="02020603050405020304" pitchFamily="18" charset="0"/>
            <a:cs typeface="Times New Roman" panose="02020603050405020304" pitchFamily="18" charset="0"/>
          </a:endParaRPr>
        </a:p>
      </dsp:txBody>
      <dsp:txXfrm>
        <a:off x="2083900" y="1166541"/>
        <a:ext cx="2202258" cy="659491"/>
      </dsp:txXfrm>
    </dsp:sp>
    <dsp:sp modelId="{19890176-4F4F-424B-8527-95693C883C24}">
      <dsp:nvSpPr>
        <dsp:cNvPr id="0" name=""/>
        <dsp:cNvSpPr/>
      </dsp:nvSpPr>
      <dsp:spPr>
        <a:xfrm>
          <a:off x="605211" y="4960430"/>
          <a:ext cx="2665067" cy="672420"/>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err="1">
              <a:latin typeface="Times New Roman" panose="02020603050405020304" pitchFamily="18" charset="0"/>
              <a:cs typeface="Times New Roman" panose="02020603050405020304" pitchFamily="18" charset="0"/>
            </a:rPr>
            <a:t>Excessive</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work</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requirements</a:t>
          </a:r>
          <a:endParaRPr lang="es-ES" sz="1800" kern="1200" dirty="0">
            <a:latin typeface="Times New Roman" panose="02020603050405020304" pitchFamily="18" charset="0"/>
            <a:cs typeface="Times New Roman" panose="02020603050405020304" pitchFamily="18" charset="0"/>
          </a:endParaRPr>
        </a:p>
      </dsp:txBody>
      <dsp:txXfrm>
        <a:off x="605211" y="4960430"/>
        <a:ext cx="2665067" cy="672420"/>
      </dsp:txXfrm>
    </dsp:sp>
    <dsp:sp modelId="{929E835A-3FB7-427E-801A-65A5E317CF2B}">
      <dsp:nvSpPr>
        <dsp:cNvPr id="0" name=""/>
        <dsp:cNvSpPr/>
      </dsp:nvSpPr>
      <dsp:spPr>
        <a:xfrm>
          <a:off x="9088238" y="4540295"/>
          <a:ext cx="2865509" cy="509413"/>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err="1">
              <a:latin typeface="Times New Roman" panose="02020603050405020304" pitchFamily="18" charset="0"/>
              <a:cs typeface="Times New Roman" panose="02020603050405020304" pitchFamily="18" charset="0"/>
            </a:rPr>
            <a:t>Lack</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of</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contacts</a:t>
          </a:r>
          <a:endParaRPr lang="es-ES" sz="1800" kern="1200" dirty="0">
            <a:latin typeface="Times New Roman" panose="02020603050405020304" pitchFamily="18" charset="0"/>
            <a:cs typeface="Times New Roman" panose="02020603050405020304" pitchFamily="18" charset="0"/>
          </a:endParaRPr>
        </a:p>
      </dsp:txBody>
      <dsp:txXfrm>
        <a:off x="9088238" y="4540295"/>
        <a:ext cx="2865509" cy="509413"/>
      </dsp:txXfrm>
    </dsp:sp>
    <dsp:sp modelId="{664C3F21-84BF-4925-9367-A6ED00F606C0}">
      <dsp:nvSpPr>
        <dsp:cNvPr id="0" name=""/>
        <dsp:cNvSpPr/>
      </dsp:nvSpPr>
      <dsp:spPr>
        <a:xfrm>
          <a:off x="6066472" y="5921465"/>
          <a:ext cx="2563857" cy="398070"/>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latin typeface="Times New Roman" panose="02020603050405020304" pitchFamily="18" charset="0"/>
              <a:cs typeface="Times New Roman" panose="02020603050405020304" pitchFamily="18" charset="0"/>
            </a:rPr>
            <a:t>Training </a:t>
          </a:r>
          <a:r>
            <a:rPr lang="es-ES" sz="1800" kern="1200" dirty="0" err="1">
              <a:latin typeface="Times New Roman" panose="02020603050405020304" pitchFamily="18" charset="0"/>
              <a:cs typeface="Times New Roman" panose="02020603050405020304" pitchFamily="18" charset="0"/>
            </a:rPr>
            <a:t>difficulties</a:t>
          </a:r>
          <a:endParaRPr lang="es-ES" sz="1800" kern="1200" dirty="0">
            <a:latin typeface="Times New Roman" panose="02020603050405020304" pitchFamily="18" charset="0"/>
            <a:cs typeface="Times New Roman" panose="02020603050405020304" pitchFamily="18" charset="0"/>
          </a:endParaRPr>
        </a:p>
      </dsp:txBody>
      <dsp:txXfrm>
        <a:off x="6066472" y="5921465"/>
        <a:ext cx="2563857" cy="398070"/>
      </dsp:txXfrm>
    </dsp:sp>
    <dsp:sp modelId="{AAED072A-BC5A-469B-9CE8-2935F6971ECD}">
      <dsp:nvSpPr>
        <dsp:cNvPr id="0" name=""/>
        <dsp:cNvSpPr/>
      </dsp:nvSpPr>
      <dsp:spPr>
        <a:xfrm>
          <a:off x="8954361" y="2113289"/>
          <a:ext cx="2865509" cy="659095"/>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latin typeface="Times New Roman" panose="02020603050405020304" pitchFamily="18" charset="0"/>
              <a:cs typeface="Times New Roman" panose="02020603050405020304" pitchFamily="18" charset="0"/>
            </a:rPr>
            <a:t>Labor </a:t>
          </a:r>
          <a:r>
            <a:rPr lang="es-ES" sz="1800" kern="1200" dirty="0" err="1">
              <a:latin typeface="Times New Roman" panose="02020603050405020304" pitchFamily="18" charset="0"/>
              <a:cs typeface="Times New Roman" panose="02020603050405020304" pitchFamily="18" charset="0"/>
            </a:rPr>
            <a:t>Responsibilities</a:t>
          </a:r>
          <a:endParaRPr lang="es-ES" sz="1800" kern="1200" dirty="0">
            <a:latin typeface="Times New Roman" panose="02020603050405020304" pitchFamily="18" charset="0"/>
            <a:cs typeface="Times New Roman" panose="02020603050405020304" pitchFamily="18" charset="0"/>
          </a:endParaRPr>
        </a:p>
      </dsp:txBody>
      <dsp:txXfrm>
        <a:off x="8954361" y="2113289"/>
        <a:ext cx="2865509" cy="659095"/>
      </dsp:txXfrm>
    </dsp:sp>
    <dsp:sp modelId="{312D7EF1-1900-4022-881D-56F58C4A15AF}">
      <dsp:nvSpPr>
        <dsp:cNvPr id="0" name=""/>
        <dsp:cNvSpPr/>
      </dsp:nvSpPr>
      <dsp:spPr>
        <a:xfrm>
          <a:off x="2235486" y="5742382"/>
          <a:ext cx="2865509" cy="588363"/>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err="1">
              <a:latin typeface="Times New Roman" panose="02020603050405020304" pitchFamily="18" charset="0"/>
              <a:cs typeface="Times New Roman" panose="02020603050405020304" pitchFamily="18" charset="0"/>
            </a:rPr>
            <a:t>Prejudice</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to</a:t>
          </a:r>
          <a:r>
            <a:rPr lang="es-ES" sz="1800" kern="1200" dirty="0">
              <a:latin typeface="Times New Roman" panose="02020603050405020304" pitchFamily="18" charset="0"/>
              <a:cs typeface="Times New Roman" panose="02020603050405020304" pitchFamily="18" charset="0"/>
            </a:rPr>
            <a:t> Non-</a:t>
          </a:r>
          <a:r>
            <a:rPr lang="es-ES" sz="1800" kern="1200" dirty="0" err="1">
              <a:latin typeface="Times New Roman" panose="02020603050405020304" pitchFamily="18" charset="0"/>
              <a:cs typeface="Times New Roman" panose="02020603050405020304" pitchFamily="18" charset="0"/>
            </a:rPr>
            <a:t>Traditionals</a:t>
          </a:r>
          <a:endParaRPr lang="es-ES" sz="1800" kern="1200" dirty="0">
            <a:latin typeface="Times New Roman" panose="02020603050405020304" pitchFamily="18" charset="0"/>
            <a:cs typeface="Times New Roman" panose="02020603050405020304" pitchFamily="18" charset="0"/>
          </a:endParaRPr>
        </a:p>
      </dsp:txBody>
      <dsp:txXfrm>
        <a:off x="2235486" y="5742382"/>
        <a:ext cx="2865509" cy="588363"/>
      </dsp:txXfrm>
    </dsp:sp>
    <dsp:sp modelId="{2816C867-5F9B-496E-B556-A884A2F97F7E}">
      <dsp:nvSpPr>
        <dsp:cNvPr id="0" name=""/>
        <dsp:cNvSpPr/>
      </dsp:nvSpPr>
      <dsp:spPr>
        <a:xfrm>
          <a:off x="9466415" y="3526380"/>
          <a:ext cx="2559330" cy="689252"/>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err="1">
              <a:latin typeface="Times New Roman" panose="02020603050405020304" pitchFamily="18" charset="0"/>
              <a:cs typeface="Times New Roman" panose="02020603050405020304" pitchFamily="18" charset="0"/>
            </a:rPr>
            <a:t>Family</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Responsibilities</a:t>
          </a:r>
          <a:endParaRPr lang="es-ES" sz="1800" kern="1200" dirty="0">
            <a:latin typeface="Times New Roman" panose="02020603050405020304" pitchFamily="18" charset="0"/>
            <a:cs typeface="Times New Roman" panose="02020603050405020304" pitchFamily="18" charset="0"/>
          </a:endParaRPr>
        </a:p>
      </dsp:txBody>
      <dsp:txXfrm>
        <a:off x="9466415" y="3526380"/>
        <a:ext cx="2559330" cy="689252"/>
      </dsp:txXfrm>
    </dsp:sp>
    <dsp:sp modelId="{D3599724-5AE7-49E1-B49E-D336EA069CB5}">
      <dsp:nvSpPr>
        <dsp:cNvPr id="0" name=""/>
        <dsp:cNvSpPr/>
      </dsp:nvSpPr>
      <dsp:spPr>
        <a:xfrm>
          <a:off x="7666658" y="1456370"/>
          <a:ext cx="3189054" cy="461650"/>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err="1">
              <a:latin typeface="Times New Roman" panose="02020603050405020304" pitchFamily="18" charset="0"/>
              <a:cs typeface="Times New Roman" panose="02020603050405020304" pitchFamily="18" charset="0"/>
            </a:rPr>
            <a:t>Economic</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difficulties</a:t>
          </a:r>
          <a:endParaRPr lang="es-ES" sz="1800" kern="1200" dirty="0">
            <a:latin typeface="Times New Roman" panose="02020603050405020304" pitchFamily="18" charset="0"/>
            <a:cs typeface="Times New Roman" panose="02020603050405020304" pitchFamily="18" charset="0"/>
          </a:endParaRPr>
        </a:p>
      </dsp:txBody>
      <dsp:txXfrm>
        <a:off x="7666658" y="1456370"/>
        <a:ext cx="3189054" cy="461650"/>
      </dsp:txXfrm>
    </dsp:sp>
    <dsp:sp modelId="{AB76534C-EAC8-4B87-9D59-BFA4F3C65275}">
      <dsp:nvSpPr>
        <dsp:cNvPr id="0" name=""/>
        <dsp:cNvSpPr/>
      </dsp:nvSpPr>
      <dsp:spPr>
        <a:xfrm>
          <a:off x="8414442" y="5165334"/>
          <a:ext cx="3607017" cy="507435"/>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err="1">
              <a:latin typeface="Times New Roman" panose="02020603050405020304" pitchFamily="18" charset="0"/>
              <a:cs typeface="Times New Roman" panose="02020603050405020304" pitchFamily="18" charset="0"/>
            </a:rPr>
            <a:t>Mobility</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difficulties</a:t>
          </a:r>
          <a:endParaRPr lang="es-ES" sz="1800" kern="1200" dirty="0">
            <a:latin typeface="Times New Roman" panose="02020603050405020304" pitchFamily="18" charset="0"/>
            <a:cs typeface="Times New Roman" panose="02020603050405020304" pitchFamily="18" charset="0"/>
          </a:endParaRPr>
        </a:p>
      </dsp:txBody>
      <dsp:txXfrm>
        <a:off x="8414442" y="5165334"/>
        <a:ext cx="3607017" cy="507435"/>
      </dsp:txXfrm>
    </dsp:sp>
    <dsp:sp modelId="{C9412FF8-4CDF-4B86-A761-3377760623B0}">
      <dsp:nvSpPr>
        <dsp:cNvPr id="0" name=""/>
        <dsp:cNvSpPr/>
      </dsp:nvSpPr>
      <dsp:spPr>
        <a:xfrm>
          <a:off x="0" y="2888701"/>
          <a:ext cx="2865509" cy="588363"/>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 sz="1900" kern="1200" dirty="0" err="1">
              <a:latin typeface="Times New Roman" panose="02020603050405020304" pitchFamily="18" charset="0"/>
              <a:cs typeface="Times New Roman" panose="02020603050405020304" pitchFamily="18" charset="0"/>
            </a:rPr>
            <a:t>Supply-Demand</a:t>
          </a:r>
          <a:r>
            <a:rPr lang="es-ES" sz="1900" kern="1200" dirty="0">
              <a:latin typeface="Times New Roman" panose="02020603050405020304" pitchFamily="18" charset="0"/>
              <a:cs typeface="Times New Roman" panose="02020603050405020304" pitchFamily="18" charset="0"/>
            </a:rPr>
            <a:t> </a:t>
          </a:r>
          <a:r>
            <a:rPr lang="es-ES" sz="1900" kern="1200" dirty="0" err="1">
              <a:latin typeface="Times New Roman" panose="02020603050405020304" pitchFamily="18" charset="0"/>
              <a:cs typeface="Times New Roman" panose="02020603050405020304" pitchFamily="18" charset="0"/>
            </a:rPr>
            <a:t>mismatch</a:t>
          </a:r>
          <a:endParaRPr lang="es-ES" sz="1900" kern="1200" dirty="0">
            <a:latin typeface="Times New Roman" panose="02020603050405020304" pitchFamily="18" charset="0"/>
            <a:cs typeface="Times New Roman" panose="02020603050405020304" pitchFamily="18" charset="0"/>
          </a:endParaRPr>
        </a:p>
      </dsp:txBody>
      <dsp:txXfrm>
        <a:off x="0" y="2888701"/>
        <a:ext cx="2865509" cy="5883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6EEF9A-8156-4150-8F71-E4E281B4C528}">
      <dsp:nvSpPr>
        <dsp:cNvPr id="0" name=""/>
        <dsp:cNvSpPr/>
      </dsp:nvSpPr>
      <dsp:spPr>
        <a:xfrm>
          <a:off x="3252111" y="0"/>
          <a:ext cx="5711792" cy="752007"/>
        </a:xfrm>
        <a:prstGeom prst="rect">
          <a:avLst/>
        </a:prstGeom>
        <a:gradFill rotWithShape="1">
          <a:gsLst>
            <a:gs pos="0">
              <a:schemeClr val="accent6">
                <a:tint val="64000"/>
                <a:lumMod val="118000"/>
              </a:schemeClr>
            </a:gs>
            <a:gs pos="100000">
              <a:schemeClr val="accent6">
                <a:tint val="92000"/>
                <a:alpha val="100000"/>
                <a:lumMod val="110000"/>
              </a:schemeClr>
            </a:gs>
          </a:gsLst>
          <a:lin ang="5400000" scaled="0"/>
        </a:gradFill>
        <a:ln w="9525" cap="rnd" cmpd="sng" algn="ctr">
          <a:solidFill>
            <a:schemeClr val="accent6"/>
          </a:solidFill>
          <a:prstDash val="solid"/>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chemeClr val="bg1"/>
              </a:solidFill>
            </a:rPr>
            <a:t>FACTORS INFLUENCING THE EMPLOYABILITY</a:t>
          </a:r>
          <a:endParaRPr lang="es-ES" sz="2000" b="1" kern="1200" dirty="0">
            <a:latin typeface="Times New Roman" panose="02020603050405020304" pitchFamily="18" charset="0"/>
            <a:cs typeface="Times New Roman" panose="02020603050405020304" pitchFamily="18" charset="0"/>
          </a:endParaRPr>
        </a:p>
      </dsp:txBody>
      <dsp:txXfrm>
        <a:off x="3252111" y="0"/>
        <a:ext cx="5711792" cy="752007"/>
      </dsp:txXfrm>
    </dsp:sp>
    <dsp:sp modelId="{D2ACF54A-508E-48E7-8AA9-CA9B35F31D86}">
      <dsp:nvSpPr>
        <dsp:cNvPr id="0" name=""/>
        <dsp:cNvSpPr/>
      </dsp:nvSpPr>
      <dsp:spPr>
        <a:xfrm>
          <a:off x="3147377" y="2858817"/>
          <a:ext cx="2865509" cy="611763"/>
        </a:xfrm>
        <a:prstGeom prst="rect">
          <a:avLst/>
        </a:prstGeom>
        <a:gradFill rotWithShape="1">
          <a:gsLst>
            <a:gs pos="0">
              <a:schemeClr val="accent6">
                <a:tint val="64000"/>
                <a:lumMod val="118000"/>
              </a:schemeClr>
            </a:gs>
            <a:gs pos="100000">
              <a:schemeClr val="accent6">
                <a:tint val="92000"/>
                <a:alpha val="100000"/>
                <a:lumMod val="110000"/>
              </a:schemeClr>
            </a:gs>
          </a:gsLst>
          <a:lin ang="5400000" scaled="0"/>
        </a:gradFill>
        <a:ln w="9525" cap="rnd" cmpd="sng" algn="ctr">
          <a:solidFill>
            <a:schemeClr val="accent6"/>
          </a:solidFill>
          <a:prstDash val="solid"/>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err="1">
              <a:latin typeface="Times New Roman" panose="02020603050405020304" pitchFamily="18" charset="0"/>
              <a:cs typeface="Times New Roman" panose="02020603050405020304" pitchFamily="18" charset="0"/>
            </a:rPr>
            <a:t>External</a:t>
          </a:r>
          <a:r>
            <a:rPr lang="es-ES" sz="1800" b="1" kern="1200" dirty="0">
              <a:latin typeface="Times New Roman" panose="02020603050405020304" pitchFamily="18" charset="0"/>
              <a:cs typeface="Times New Roman" panose="02020603050405020304" pitchFamily="18" charset="0"/>
            </a:rPr>
            <a:t> </a:t>
          </a:r>
          <a:r>
            <a:rPr lang="es-ES" sz="1800" b="1" kern="1200" dirty="0" err="1">
              <a:latin typeface="Times New Roman" panose="02020603050405020304" pitchFamily="18" charset="0"/>
              <a:cs typeface="Times New Roman" panose="02020603050405020304" pitchFamily="18" charset="0"/>
            </a:rPr>
            <a:t>Factors</a:t>
          </a:r>
          <a:endParaRPr lang="es-ES" sz="1800" b="1" kern="1200" dirty="0">
            <a:latin typeface="Times New Roman" panose="02020603050405020304" pitchFamily="18" charset="0"/>
            <a:cs typeface="Times New Roman" panose="02020603050405020304" pitchFamily="18" charset="0"/>
          </a:endParaRPr>
        </a:p>
      </dsp:txBody>
      <dsp:txXfrm>
        <a:off x="3147377" y="2858817"/>
        <a:ext cx="2865509" cy="611763"/>
      </dsp:txXfrm>
    </dsp:sp>
    <dsp:sp modelId="{982EC721-71D7-4CCB-B3E5-19D34CD28A78}">
      <dsp:nvSpPr>
        <dsp:cNvPr id="0" name=""/>
        <dsp:cNvSpPr/>
      </dsp:nvSpPr>
      <dsp:spPr>
        <a:xfrm>
          <a:off x="6582350" y="2905238"/>
          <a:ext cx="2865509" cy="530096"/>
        </a:xfrm>
        <a:prstGeom prst="rect">
          <a:avLst/>
        </a:prstGeom>
        <a:gradFill rotWithShape="1">
          <a:gsLst>
            <a:gs pos="0">
              <a:schemeClr val="accent6">
                <a:tint val="64000"/>
                <a:lumMod val="118000"/>
              </a:schemeClr>
            </a:gs>
            <a:gs pos="100000">
              <a:schemeClr val="accent6">
                <a:tint val="92000"/>
                <a:alpha val="100000"/>
                <a:lumMod val="110000"/>
              </a:schemeClr>
            </a:gs>
          </a:gsLst>
          <a:lin ang="5400000" scaled="0"/>
        </a:gradFill>
        <a:ln w="9525" cap="rnd" cmpd="sng" algn="ctr">
          <a:solidFill>
            <a:schemeClr val="accent6"/>
          </a:solidFill>
          <a:prstDash val="solid"/>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err="1">
              <a:latin typeface="Times New Roman" panose="02020603050405020304" pitchFamily="18" charset="0"/>
              <a:cs typeface="Times New Roman" panose="02020603050405020304" pitchFamily="18" charset="0"/>
            </a:rPr>
            <a:t>Internal</a:t>
          </a:r>
          <a:r>
            <a:rPr lang="es-ES" sz="1800" b="1" kern="1200" dirty="0">
              <a:latin typeface="Times New Roman" panose="02020603050405020304" pitchFamily="18" charset="0"/>
              <a:cs typeface="Times New Roman" panose="02020603050405020304" pitchFamily="18" charset="0"/>
            </a:rPr>
            <a:t> </a:t>
          </a:r>
          <a:r>
            <a:rPr lang="es-ES" sz="1800" b="1" kern="1200" dirty="0" err="1">
              <a:latin typeface="Times New Roman" panose="02020603050405020304" pitchFamily="18" charset="0"/>
              <a:cs typeface="Times New Roman" panose="02020603050405020304" pitchFamily="18" charset="0"/>
            </a:rPr>
            <a:t>Factors</a:t>
          </a:r>
          <a:endParaRPr lang="es-ES" sz="1800" b="1" kern="1200" dirty="0">
            <a:latin typeface="Times New Roman" panose="02020603050405020304" pitchFamily="18" charset="0"/>
            <a:cs typeface="Times New Roman" panose="02020603050405020304" pitchFamily="18" charset="0"/>
          </a:endParaRPr>
        </a:p>
      </dsp:txBody>
      <dsp:txXfrm>
        <a:off x="6582350" y="2905238"/>
        <a:ext cx="2865509" cy="530096"/>
      </dsp:txXfrm>
    </dsp:sp>
    <dsp:sp modelId="{6CBA3605-75C6-4741-9E78-8EC0034C5EEB}">
      <dsp:nvSpPr>
        <dsp:cNvPr id="0" name=""/>
        <dsp:cNvSpPr/>
      </dsp:nvSpPr>
      <dsp:spPr>
        <a:xfrm>
          <a:off x="0" y="2069547"/>
          <a:ext cx="2865509" cy="651015"/>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Changes in the </a:t>
          </a:r>
          <a:r>
            <a:rPr lang="en-US" sz="1800" kern="1200" dirty="0" err="1">
              <a:latin typeface="Times New Roman" panose="02020603050405020304" pitchFamily="18" charset="0"/>
              <a:cs typeface="Times New Roman" panose="02020603050405020304" pitchFamily="18" charset="0"/>
            </a:rPr>
            <a:t>labour</a:t>
          </a:r>
          <a:r>
            <a:rPr lang="en-US" sz="1800" kern="1200" dirty="0">
              <a:latin typeface="Times New Roman" panose="02020603050405020304" pitchFamily="18" charset="0"/>
              <a:cs typeface="Times New Roman" panose="02020603050405020304" pitchFamily="18" charset="0"/>
            </a:rPr>
            <a:t> market</a:t>
          </a:r>
          <a:endParaRPr lang="es-ES" sz="1800" kern="1200" dirty="0">
            <a:latin typeface="Times New Roman" panose="02020603050405020304" pitchFamily="18" charset="0"/>
            <a:cs typeface="Times New Roman" panose="02020603050405020304" pitchFamily="18" charset="0"/>
          </a:endParaRPr>
        </a:p>
      </dsp:txBody>
      <dsp:txXfrm>
        <a:off x="0" y="2069547"/>
        <a:ext cx="2865509" cy="651015"/>
      </dsp:txXfrm>
    </dsp:sp>
    <dsp:sp modelId="{9D96AC96-FBAF-4002-ABF2-24394199FB5C}">
      <dsp:nvSpPr>
        <dsp:cNvPr id="0" name=""/>
        <dsp:cNvSpPr/>
      </dsp:nvSpPr>
      <dsp:spPr>
        <a:xfrm>
          <a:off x="85265" y="3949616"/>
          <a:ext cx="2865509" cy="713511"/>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Low investment in some sectors</a:t>
          </a:r>
          <a:endParaRPr lang="es-ES" sz="1800" kern="1200" dirty="0">
            <a:latin typeface="Times New Roman" panose="02020603050405020304" pitchFamily="18" charset="0"/>
            <a:cs typeface="Times New Roman" panose="02020603050405020304" pitchFamily="18" charset="0"/>
          </a:endParaRPr>
        </a:p>
      </dsp:txBody>
      <dsp:txXfrm>
        <a:off x="85265" y="3949616"/>
        <a:ext cx="2865509" cy="713511"/>
      </dsp:txXfrm>
    </dsp:sp>
    <dsp:sp modelId="{79E9ADA4-8B5C-4097-A4D9-ECFF7313FCB5}">
      <dsp:nvSpPr>
        <dsp:cNvPr id="0" name=""/>
        <dsp:cNvSpPr/>
      </dsp:nvSpPr>
      <dsp:spPr>
        <a:xfrm>
          <a:off x="2083900" y="1166541"/>
          <a:ext cx="2202258" cy="659491"/>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err="1">
              <a:latin typeface="Times New Roman" panose="02020603050405020304" pitchFamily="18" charset="0"/>
              <a:cs typeface="Times New Roman" panose="02020603050405020304" pitchFamily="18" charset="0"/>
            </a:rPr>
            <a:t>Precarious</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jobs</a:t>
          </a:r>
          <a:endParaRPr lang="es-ES" sz="1800" kern="1200" dirty="0">
            <a:latin typeface="Times New Roman" panose="02020603050405020304" pitchFamily="18" charset="0"/>
            <a:cs typeface="Times New Roman" panose="02020603050405020304" pitchFamily="18" charset="0"/>
          </a:endParaRPr>
        </a:p>
      </dsp:txBody>
      <dsp:txXfrm>
        <a:off x="2083900" y="1166541"/>
        <a:ext cx="2202258" cy="659491"/>
      </dsp:txXfrm>
    </dsp:sp>
    <dsp:sp modelId="{19890176-4F4F-424B-8527-95693C883C24}">
      <dsp:nvSpPr>
        <dsp:cNvPr id="0" name=""/>
        <dsp:cNvSpPr/>
      </dsp:nvSpPr>
      <dsp:spPr>
        <a:xfrm>
          <a:off x="605211" y="4960430"/>
          <a:ext cx="2665067" cy="672420"/>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err="1">
              <a:latin typeface="Times New Roman" panose="02020603050405020304" pitchFamily="18" charset="0"/>
              <a:cs typeface="Times New Roman" panose="02020603050405020304" pitchFamily="18" charset="0"/>
            </a:rPr>
            <a:t>Excessive</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work</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requirements</a:t>
          </a:r>
          <a:endParaRPr lang="es-ES" sz="1800" kern="1200" dirty="0">
            <a:latin typeface="Times New Roman" panose="02020603050405020304" pitchFamily="18" charset="0"/>
            <a:cs typeface="Times New Roman" panose="02020603050405020304" pitchFamily="18" charset="0"/>
          </a:endParaRPr>
        </a:p>
      </dsp:txBody>
      <dsp:txXfrm>
        <a:off x="605211" y="4960430"/>
        <a:ext cx="2665067" cy="672420"/>
      </dsp:txXfrm>
    </dsp:sp>
    <dsp:sp modelId="{929E835A-3FB7-427E-801A-65A5E317CF2B}">
      <dsp:nvSpPr>
        <dsp:cNvPr id="0" name=""/>
        <dsp:cNvSpPr/>
      </dsp:nvSpPr>
      <dsp:spPr>
        <a:xfrm>
          <a:off x="9088238" y="4540295"/>
          <a:ext cx="2865509" cy="509413"/>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err="1">
              <a:latin typeface="Times New Roman" panose="02020603050405020304" pitchFamily="18" charset="0"/>
              <a:cs typeface="Times New Roman" panose="02020603050405020304" pitchFamily="18" charset="0"/>
            </a:rPr>
            <a:t>Lack</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of</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contacts</a:t>
          </a:r>
          <a:endParaRPr lang="es-ES" sz="1800" kern="1200" dirty="0">
            <a:latin typeface="Times New Roman" panose="02020603050405020304" pitchFamily="18" charset="0"/>
            <a:cs typeface="Times New Roman" panose="02020603050405020304" pitchFamily="18" charset="0"/>
          </a:endParaRPr>
        </a:p>
      </dsp:txBody>
      <dsp:txXfrm>
        <a:off x="9088238" y="4540295"/>
        <a:ext cx="2865509" cy="509413"/>
      </dsp:txXfrm>
    </dsp:sp>
    <dsp:sp modelId="{664C3F21-84BF-4925-9367-A6ED00F606C0}">
      <dsp:nvSpPr>
        <dsp:cNvPr id="0" name=""/>
        <dsp:cNvSpPr/>
      </dsp:nvSpPr>
      <dsp:spPr>
        <a:xfrm>
          <a:off x="6066472" y="5921465"/>
          <a:ext cx="2563857" cy="398070"/>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latin typeface="Times New Roman" panose="02020603050405020304" pitchFamily="18" charset="0"/>
              <a:cs typeface="Times New Roman" panose="02020603050405020304" pitchFamily="18" charset="0"/>
            </a:rPr>
            <a:t>Training </a:t>
          </a:r>
          <a:r>
            <a:rPr lang="es-ES" sz="1800" kern="1200" dirty="0" err="1">
              <a:latin typeface="Times New Roman" panose="02020603050405020304" pitchFamily="18" charset="0"/>
              <a:cs typeface="Times New Roman" panose="02020603050405020304" pitchFamily="18" charset="0"/>
            </a:rPr>
            <a:t>difficulties</a:t>
          </a:r>
          <a:endParaRPr lang="es-ES" sz="1800" kern="1200" dirty="0">
            <a:latin typeface="Times New Roman" panose="02020603050405020304" pitchFamily="18" charset="0"/>
            <a:cs typeface="Times New Roman" panose="02020603050405020304" pitchFamily="18" charset="0"/>
          </a:endParaRPr>
        </a:p>
      </dsp:txBody>
      <dsp:txXfrm>
        <a:off x="6066472" y="5921465"/>
        <a:ext cx="2563857" cy="398070"/>
      </dsp:txXfrm>
    </dsp:sp>
    <dsp:sp modelId="{AAED072A-BC5A-469B-9CE8-2935F6971ECD}">
      <dsp:nvSpPr>
        <dsp:cNvPr id="0" name=""/>
        <dsp:cNvSpPr/>
      </dsp:nvSpPr>
      <dsp:spPr>
        <a:xfrm>
          <a:off x="8954361" y="2113289"/>
          <a:ext cx="2865509" cy="659095"/>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latin typeface="Times New Roman" panose="02020603050405020304" pitchFamily="18" charset="0"/>
              <a:cs typeface="Times New Roman" panose="02020603050405020304" pitchFamily="18" charset="0"/>
            </a:rPr>
            <a:t>Labor </a:t>
          </a:r>
          <a:r>
            <a:rPr lang="es-ES" sz="1800" kern="1200" dirty="0" err="1">
              <a:latin typeface="Times New Roman" panose="02020603050405020304" pitchFamily="18" charset="0"/>
              <a:cs typeface="Times New Roman" panose="02020603050405020304" pitchFamily="18" charset="0"/>
            </a:rPr>
            <a:t>Responsibilities</a:t>
          </a:r>
          <a:endParaRPr lang="es-ES" sz="1800" kern="1200" dirty="0">
            <a:latin typeface="Times New Roman" panose="02020603050405020304" pitchFamily="18" charset="0"/>
            <a:cs typeface="Times New Roman" panose="02020603050405020304" pitchFamily="18" charset="0"/>
          </a:endParaRPr>
        </a:p>
      </dsp:txBody>
      <dsp:txXfrm>
        <a:off x="8954361" y="2113289"/>
        <a:ext cx="2865509" cy="659095"/>
      </dsp:txXfrm>
    </dsp:sp>
    <dsp:sp modelId="{312D7EF1-1900-4022-881D-56F58C4A15AF}">
      <dsp:nvSpPr>
        <dsp:cNvPr id="0" name=""/>
        <dsp:cNvSpPr/>
      </dsp:nvSpPr>
      <dsp:spPr>
        <a:xfrm>
          <a:off x="2235486" y="5742382"/>
          <a:ext cx="2865509" cy="588363"/>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err="1">
              <a:latin typeface="Times New Roman" panose="02020603050405020304" pitchFamily="18" charset="0"/>
              <a:cs typeface="Times New Roman" panose="02020603050405020304" pitchFamily="18" charset="0"/>
            </a:rPr>
            <a:t>Prejudice</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to</a:t>
          </a:r>
          <a:r>
            <a:rPr lang="es-ES" sz="1800" kern="1200" dirty="0">
              <a:latin typeface="Times New Roman" panose="02020603050405020304" pitchFamily="18" charset="0"/>
              <a:cs typeface="Times New Roman" panose="02020603050405020304" pitchFamily="18" charset="0"/>
            </a:rPr>
            <a:t> Non-</a:t>
          </a:r>
          <a:r>
            <a:rPr lang="es-ES" sz="1800" kern="1200" dirty="0" err="1">
              <a:latin typeface="Times New Roman" panose="02020603050405020304" pitchFamily="18" charset="0"/>
              <a:cs typeface="Times New Roman" panose="02020603050405020304" pitchFamily="18" charset="0"/>
            </a:rPr>
            <a:t>Traditionals</a:t>
          </a:r>
          <a:endParaRPr lang="es-ES" sz="1800" kern="1200" dirty="0">
            <a:latin typeface="Times New Roman" panose="02020603050405020304" pitchFamily="18" charset="0"/>
            <a:cs typeface="Times New Roman" panose="02020603050405020304" pitchFamily="18" charset="0"/>
          </a:endParaRPr>
        </a:p>
      </dsp:txBody>
      <dsp:txXfrm>
        <a:off x="2235486" y="5742382"/>
        <a:ext cx="2865509" cy="588363"/>
      </dsp:txXfrm>
    </dsp:sp>
    <dsp:sp modelId="{2816C867-5F9B-496E-B556-A884A2F97F7E}">
      <dsp:nvSpPr>
        <dsp:cNvPr id="0" name=""/>
        <dsp:cNvSpPr/>
      </dsp:nvSpPr>
      <dsp:spPr>
        <a:xfrm>
          <a:off x="9466415" y="3526380"/>
          <a:ext cx="2559330" cy="689252"/>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err="1">
              <a:latin typeface="Times New Roman" panose="02020603050405020304" pitchFamily="18" charset="0"/>
              <a:cs typeface="Times New Roman" panose="02020603050405020304" pitchFamily="18" charset="0"/>
            </a:rPr>
            <a:t>Family</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Responsibilities</a:t>
          </a:r>
          <a:endParaRPr lang="es-ES" sz="1800" kern="1200" dirty="0">
            <a:latin typeface="Times New Roman" panose="02020603050405020304" pitchFamily="18" charset="0"/>
            <a:cs typeface="Times New Roman" panose="02020603050405020304" pitchFamily="18" charset="0"/>
          </a:endParaRPr>
        </a:p>
      </dsp:txBody>
      <dsp:txXfrm>
        <a:off x="9466415" y="3526380"/>
        <a:ext cx="2559330" cy="689252"/>
      </dsp:txXfrm>
    </dsp:sp>
    <dsp:sp modelId="{D3599724-5AE7-49E1-B49E-D336EA069CB5}">
      <dsp:nvSpPr>
        <dsp:cNvPr id="0" name=""/>
        <dsp:cNvSpPr/>
      </dsp:nvSpPr>
      <dsp:spPr>
        <a:xfrm>
          <a:off x="7666658" y="1456370"/>
          <a:ext cx="3189054" cy="461650"/>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err="1">
              <a:latin typeface="Times New Roman" panose="02020603050405020304" pitchFamily="18" charset="0"/>
              <a:cs typeface="Times New Roman" panose="02020603050405020304" pitchFamily="18" charset="0"/>
            </a:rPr>
            <a:t>Economic</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difficulties</a:t>
          </a:r>
          <a:endParaRPr lang="es-ES" sz="1800" kern="1200" dirty="0">
            <a:latin typeface="Times New Roman" panose="02020603050405020304" pitchFamily="18" charset="0"/>
            <a:cs typeface="Times New Roman" panose="02020603050405020304" pitchFamily="18" charset="0"/>
          </a:endParaRPr>
        </a:p>
      </dsp:txBody>
      <dsp:txXfrm>
        <a:off x="7666658" y="1456370"/>
        <a:ext cx="3189054" cy="461650"/>
      </dsp:txXfrm>
    </dsp:sp>
    <dsp:sp modelId="{AB76534C-EAC8-4B87-9D59-BFA4F3C65275}">
      <dsp:nvSpPr>
        <dsp:cNvPr id="0" name=""/>
        <dsp:cNvSpPr/>
      </dsp:nvSpPr>
      <dsp:spPr>
        <a:xfrm>
          <a:off x="8414442" y="5165334"/>
          <a:ext cx="3607017" cy="507435"/>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err="1">
              <a:latin typeface="Times New Roman" panose="02020603050405020304" pitchFamily="18" charset="0"/>
              <a:cs typeface="Times New Roman" panose="02020603050405020304" pitchFamily="18" charset="0"/>
            </a:rPr>
            <a:t>Mobility</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difficulties</a:t>
          </a:r>
          <a:endParaRPr lang="es-ES" sz="1800" kern="1200" dirty="0">
            <a:latin typeface="Times New Roman" panose="02020603050405020304" pitchFamily="18" charset="0"/>
            <a:cs typeface="Times New Roman" panose="02020603050405020304" pitchFamily="18" charset="0"/>
          </a:endParaRPr>
        </a:p>
      </dsp:txBody>
      <dsp:txXfrm>
        <a:off x="8414442" y="5165334"/>
        <a:ext cx="3607017" cy="507435"/>
      </dsp:txXfrm>
    </dsp:sp>
    <dsp:sp modelId="{C9412FF8-4CDF-4B86-A761-3377760623B0}">
      <dsp:nvSpPr>
        <dsp:cNvPr id="0" name=""/>
        <dsp:cNvSpPr/>
      </dsp:nvSpPr>
      <dsp:spPr>
        <a:xfrm>
          <a:off x="0" y="2888701"/>
          <a:ext cx="2865509" cy="588363"/>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 sz="1900" kern="1200" dirty="0" err="1">
              <a:latin typeface="Times New Roman" panose="02020603050405020304" pitchFamily="18" charset="0"/>
              <a:cs typeface="Times New Roman" panose="02020603050405020304" pitchFamily="18" charset="0"/>
            </a:rPr>
            <a:t>Supply-Demand</a:t>
          </a:r>
          <a:r>
            <a:rPr lang="es-ES" sz="1900" kern="1200" dirty="0">
              <a:latin typeface="Times New Roman" panose="02020603050405020304" pitchFamily="18" charset="0"/>
              <a:cs typeface="Times New Roman" panose="02020603050405020304" pitchFamily="18" charset="0"/>
            </a:rPr>
            <a:t> </a:t>
          </a:r>
          <a:r>
            <a:rPr lang="es-ES" sz="1900" kern="1200" dirty="0" err="1">
              <a:latin typeface="Times New Roman" panose="02020603050405020304" pitchFamily="18" charset="0"/>
              <a:cs typeface="Times New Roman" panose="02020603050405020304" pitchFamily="18" charset="0"/>
            </a:rPr>
            <a:t>mismatch</a:t>
          </a:r>
          <a:endParaRPr lang="es-ES" sz="1900" kern="1200" dirty="0">
            <a:latin typeface="Times New Roman" panose="02020603050405020304" pitchFamily="18" charset="0"/>
            <a:cs typeface="Times New Roman" panose="02020603050405020304" pitchFamily="18" charset="0"/>
          </a:endParaRPr>
        </a:p>
      </dsp:txBody>
      <dsp:txXfrm>
        <a:off x="0" y="2888701"/>
        <a:ext cx="2865509" cy="58836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6EEF9A-8156-4150-8F71-E4E281B4C528}">
      <dsp:nvSpPr>
        <dsp:cNvPr id="0" name=""/>
        <dsp:cNvSpPr/>
      </dsp:nvSpPr>
      <dsp:spPr>
        <a:xfrm>
          <a:off x="3252111" y="0"/>
          <a:ext cx="5711792" cy="752007"/>
        </a:xfrm>
        <a:prstGeom prst="rect">
          <a:avLst/>
        </a:prstGeom>
        <a:gradFill rotWithShape="1">
          <a:gsLst>
            <a:gs pos="0">
              <a:schemeClr val="accent6">
                <a:tint val="64000"/>
                <a:lumMod val="118000"/>
              </a:schemeClr>
            </a:gs>
            <a:gs pos="100000">
              <a:schemeClr val="accent6">
                <a:tint val="92000"/>
                <a:alpha val="100000"/>
                <a:lumMod val="110000"/>
              </a:schemeClr>
            </a:gs>
          </a:gsLst>
          <a:lin ang="5400000" scaled="0"/>
        </a:gradFill>
        <a:ln w="9525" cap="rnd" cmpd="sng" algn="ctr">
          <a:solidFill>
            <a:schemeClr val="accent6"/>
          </a:solidFill>
          <a:prstDash val="solid"/>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chemeClr val="bg1"/>
              </a:solidFill>
            </a:rPr>
            <a:t>FACTORS INFLUENCING THE EMPLOYABILITY</a:t>
          </a:r>
          <a:endParaRPr lang="es-ES" sz="2000" b="1" kern="1200" dirty="0">
            <a:latin typeface="Times New Roman" panose="02020603050405020304" pitchFamily="18" charset="0"/>
            <a:cs typeface="Times New Roman" panose="02020603050405020304" pitchFamily="18" charset="0"/>
          </a:endParaRPr>
        </a:p>
      </dsp:txBody>
      <dsp:txXfrm>
        <a:off x="3252111" y="0"/>
        <a:ext cx="5711792" cy="752007"/>
      </dsp:txXfrm>
    </dsp:sp>
    <dsp:sp modelId="{D2ACF54A-508E-48E7-8AA9-CA9B35F31D86}">
      <dsp:nvSpPr>
        <dsp:cNvPr id="0" name=""/>
        <dsp:cNvSpPr/>
      </dsp:nvSpPr>
      <dsp:spPr>
        <a:xfrm>
          <a:off x="3147377" y="2858817"/>
          <a:ext cx="2865509" cy="611763"/>
        </a:xfrm>
        <a:prstGeom prst="rect">
          <a:avLst/>
        </a:prstGeom>
        <a:gradFill rotWithShape="1">
          <a:gsLst>
            <a:gs pos="0">
              <a:schemeClr val="accent6">
                <a:tint val="64000"/>
                <a:lumMod val="118000"/>
              </a:schemeClr>
            </a:gs>
            <a:gs pos="100000">
              <a:schemeClr val="accent6">
                <a:tint val="92000"/>
                <a:alpha val="100000"/>
                <a:lumMod val="110000"/>
              </a:schemeClr>
            </a:gs>
          </a:gsLst>
          <a:lin ang="5400000" scaled="0"/>
        </a:gradFill>
        <a:ln w="9525" cap="rnd" cmpd="sng" algn="ctr">
          <a:solidFill>
            <a:schemeClr val="accent6"/>
          </a:solidFill>
          <a:prstDash val="solid"/>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err="1">
              <a:latin typeface="Times New Roman" panose="02020603050405020304" pitchFamily="18" charset="0"/>
              <a:cs typeface="Times New Roman" panose="02020603050405020304" pitchFamily="18" charset="0"/>
            </a:rPr>
            <a:t>External</a:t>
          </a:r>
          <a:r>
            <a:rPr lang="es-ES" sz="1800" b="1" kern="1200" dirty="0">
              <a:latin typeface="Times New Roman" panose="02020603050405020304" pitchFamily="18" charset="0"/>
              <a:cs typeface="Times New Roman" panose="02020603050405020304" pitchFamily="18" charset="0"/>
            </a:rPr>
            <a:t> </a:t>
          </a:r>
          <a:r>
            <a:rPr lang="es-ES" sz="1800" b="1" kern="1200" dirty="0" err="1">
              <a:latin typeface="Times New Roman" panose="02020603050405020304" pitchFamily="18" charset="0"/>
              <a:cs typeface="Times New Roman" panose="02020603050405020304" pitchFamily="18" charset="0"/>
            </a:rPr>
            <a:t>Factors</a:t>
          </a:r>
          <a:endParaRPr lang="es-ES" sz="1800" b="1" kern="1200" dirty="0">
            <a:latin typeface="Times New Roman" panose="02020603050405020304" pitchFamily="18" charset="0"/>
            <a:cs typeface="Times New Roman" panose="02020603050405020304" pitchFamily="18" charset="0"/>
          </a:endParaRPr>
        </a:p>
      </dsp:txBody>
      <dsp:txXfrm>
        <a:off x="3147377" y="2858817"/>
        <a:ext cx="2865509" cy="611763"/>
      </dsp:txXfrm>
    </dsp:sp>
    <dsp:sp modelId="{982EC721-71D7-4CCB-B3E5-19D34CD28A78}">
      <dsp:nvSpPr>
        <dsp:cNvPr id="0" name=""/>
        <dsp:cNvSpPr/>
      </dsp:nvSpPr>
      <dsp:spPr>
        <a:xfrm>
          <a:off x="6582350" y="2905238"/>
          <a:ext cx="2865509" cy="530096"/>
        </a:xfrm>
        <a:prstGeom prst="rect">
          <a:avLst/>
        </a:prstGeom>
        <a:gradFill rotWithShape="1">
          <a:gsLst>
            <a:gs pos="0">
              <a:schemeClr val="accent6">
                <a:tint val="64000"/>
                <a:lumMod val="118000"/>
              </a:schemeClr>
            </a:gs>
            <a:gs pos="100000">
              <a:schemeClr val="accent6">
                <a:tint val="92000"/>
                <a:alpha val="100000"/>
                <a:lumMod val="110000"/>
              </a:schemeClr>
            </a:gs>
          </a:gsLst>
          <a:lin ang="5400000" scaled="0"/>
        </a:gradFill>
        <a:ln w="9525" cap="rnd" cmpd="sng" algn="ctr">
          <a:solidFill>
            <a:schemeClr val="accent6"/>
          </a:solidFill>
          <a:prstDash val="solid"/>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err="1">
              <a:latin typeface="Times New Roman" panose="02020603050405020304" pitchFamily="18" charset="0"/>
              <a:cs typeface="Times New Roman" panose="02020603050405020304" pitchFamily="18" charset="0"/>
            </a:rPr>
            <a:t>Internal</a:t>
          </a:r>
          <a:r>
            <a:rPr lang="es-ES" sz="1800" b="1" kern="1200" dirty="0">
              <a:latin typeface="Times New Roman" panose="02020603050405020304" pitchFamily="18" charset="0"/>
              <a:cs typeface="Times New Roman" panose="02020603050405020304" pitchFamily="18" charset="0"/>
            </a:rPr>
            <a:t> </a:t>
          </a:r>
          <a:r>
            <a:rPr lang="es-ES" sz="1800" b="1" kern="1200" dirty="0" err="1">
              <a:latin typeface="Times New Roman" panose="02020603050405020304" pitchFamily="18" charset="0"/>
              <a:cs typeface="Times New Roman" panose="02020603050405020304" pitchFamily="18" charset="0"/>
            </a:rPr>
            <a:t>Factors</a:t>
          </a:r>
          <a:endParaRPr lang="es-ES" sz="1800" b="1" kern="1200" dirty="0">
            <a:latin typeface="Times New Roman" panose="02020603050405020304" pitchFamily="18" charset="0"/>
            <a:cs typeface="Times New Roman" panose="02020603050405020304" pitchFamily="18" charset="0"/>
          </a:endParaRPr>
        </a:p>
      </dsp:txBody>
      <dsp:txXfrm>
        <a:off x="6582350" y="2905238"/>
        <a:ext cx="2865509" cy="530096"/>
      </dsp:txXfrm>
    </dsp:sp>
    <dsp:sp modelId="{6CBA3605-75C6-4741-9E78-8EC0034C5EEB}">
      <dsp:nvSpPr>
        <dsp:cNvPr id="0" name=""/>
        <dsp:cNvSpPr/>
      </dsp:nvSpPr>
      <dsp:spPr>
        <a:xfrm>
          <a:off x="0" y="2069547"/>
          <a:ext cx="2865509" cy="651015"/>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Changes in the </a:t>
          </a:r>
          <a:r>
            <a:rPr lang="en-US" sz="1800" kern="1200" dirty="0" err="1">
              <a:latin typeface="Times New Roman" panose="02020603050405020304" pitchFamily="18" charset="0"/>
              <a:cs typeface="Times New Roman" panose="02020603050405020304" pitchFamily="18" charset="0"/>
            </a:rPr>
            <a:t>labour</a:t>
          </a:r>
          <a:r>
            <a:rPr lang="en-US" sz="1800" kern="1200" dirty="0">
              <a:latin typeface="Times New Roman" panose="02020603050405020304" pitchFamily="18" charset="0"/>
              <a:cs typeface="Times New Roman" panose="02020603050405020304" pitchFamily="18" charset="0"/>
            </a:rPr>
            <a:t> market</a:t>
          </a:r>
          <a:endParaRPr lang="es-ES" sz="1800" kern="1200" dirty="0">
            <a:latin typeface="Times New Roman" panose="02020603050405020304" pitchFamily="18" charset="0"/>
            <a:cs typeface="Times New Roman" panose="02020603050405020304" pitchFamily="18" charset="0"/>
          </a:endParaRPr>
        </a:p>
      </dsp:txBody>
      <dsp:txXfrm>
        <a:off x="0" y="2069547"/>
        <a:ext cx="2865509" cy="651015"/>
      </dsp:txXfrm>
    </dsp:sp>
    <dsp:sp modelId="{9D96AC96-FBAF-4002-ABF2-24394199FB5C}">
      <dsp:nvSpPr>
        <dsp:cNvPr id="0" name=""/>
        <dsp:cNvSpPr/>
      </dsp:nvSpPr>
      <dsp:spPr>
        <a:xfrm>
          <a:off x="85265" y="3949616"/>
          <a:ext cx="2865509" cy="713511"/>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Low investment in some sectors</a:t>
          </a:r>
          <a:endParaRPr lang="es-ES" sz="1800" kern="1200" dirty="0">
            <a:latin typeface="Times New Roman" panose="02020603050405020304" pitchFamily="18" charset="0"/>
            <a:cs typeface="Times New Roman" panose="02020603050405020304" pitchFamily="18" charset="0"/>
          </a:endParaRPr>
        </a:p>
      </dsp:txBody>
      <dsp:txXfrm>
        <a:off x="85265" y="3949616"/>
        <a:ext cx="2865509" cy="713511"/>
      </dsp:txXfrm>
    </dsp:sp>
    <dsp:sp modelId="{79E9ADA4-8B5C-4097-A4D9-ECFF7313FCB5}">
      <dsp:nvSpPr>
        <dsp:cNvPr id="0" name=""/>
        <dsp:cNvSpPr/>
      </dsp:nvSpPr>
      <dsp:spPr>
        <a:xfrm>
          <a:off x="2083900" y="1166541"/>
          <a:ext cx="2202258" cy="659491"/>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err="1">
              <a:latin typeface="Times New Roman" panose="02020603050405020304" pitchFamily="18" charset="0"/>
              <a:cs typeface="Times New Roman" panose="02020603050405020304" pitchFamily="18" charset="0"/>
            </a:rPr>
            <a:t>Precarious</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jobs</a:t>
          </a:r>
          <a:endParaRPr lang="es-ES" sz="1800" kern="1200" dirty="0">
            <a:latin typeface="Times New Roman" panose="02020603050405020304" pitchFamily="18" charset="0"/>
            <a:cs typeface="Times New Roman" panose="02020603050405020304" pitchFamily="18" charset="0"/>
          </a:endParaRPr>
        </a:p>
      </dsp:txBody>
      <dsp:txXfrm>
        <a:off x="2083900" y="1166541"/>
        <a:ext cx="2202258" cy="659491"/>
      </dsp:txXfrm>
    </dsp:sp>
    <dsp:sp modelId="{19890176-4F4F-424B-8527-95693C883C24}">
      <dsp:nvSpPr>
        <dsp:cNvPr id="0" name=""/>
        <dsp:cNvSpPr/>
      </dsp:nvSpPr>
      <dsp:spPr>
        <a:xfrm>
          <a:off x="605211" y="4960430"/>
          <a:ext cx="2665067" cy="672420"/>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err="1">
              <a:latin typeface="Times New Roman" panose="02020603050405020304" pitchFamily="18" charset="0"/>
              <a:cs typeface="Times New Roman" panose="02020603050405020304" pitchFamily="18" charset="0"/>
            </a:rPr>
            <a:t>Excessive</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work</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requirements</a:t>
          </a:r>
          <a:endParaRPr lang="es-ES" sz="1800" kern="1200" dirty="0">
            <a:latin typeface="Times New Roman" panose="02020603050405020304" pitchFamily="18" charset="0"/>
            <a:cs typeface="Times New Roman" panose="02020603050405020304" pitchFamily="18" charset="0"/>
          </a:endParaRPr>
        </a:p>
      </dsp:txBody>
      <dsp:txXfrm>
        <a:off x="605211" y="4960430"/>
        <a:ext cx="2665067" cy="672420"/>
      </dsp:txXfrm>
    </dsp:sp>
    <dsp:sp modelId="{929E835A-3FB7-427E-801A-65A5E317CF2B}">
      <dsp:nvSpPr>
        <dsp:cNvPr id="0" name=""/>
        <dsp:cNvSpPr/>
      </dsp:nvSpPr>
      <dsp:spPr>
        <a:xfrm>
          <a:off x="9088238" y="4540295"/>
          <a:ext cx="2865509" cy="509413"/>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err="1">
              <a:latin typeface="Times New Roman" panose="02020603050405020304" pitchFamily="18" charset="0"/>
              <a:cs typeface="Times New Roman" panose="02020603050405020304" pitchFamily="18" charset="0"/>
            </a:rPr>
            <a:t>Lack</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of</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contacts</a:t>
          </a:r>
          <a:endParaRPr lang="es-ES" sz="1800" kern="1200" dirty="0">
            <a:latin typeface="Times New Roman" panose="02020603050405020304" pitchFamily="18" charset="0"/>
            <a:cs typeface="Times New Roman" panose="02020603050405020304" pitchFamily="18" charset="0"/>
          </a:endParaRPr>
        </a:p>
      </dsp:txBody>
      <dsp:txXfrm>
        <a:off x="9088238" y="4540295"/>
        <a:ext cx="2865509" cy="509413"/>
      </dsp:txXfrm>
    </dsp:sp>
    <dsp:sp modelId="{664C3F21-84BF-4925-9367-A6ED00F606C0}">
      <dsp:nvSpPr>
        <dsp:cNvPr id="0" name=""/>
        <dsp:cNvSpPr/>
      </dsp:nvSpPr>
      <dsp:spPr>
        <a:xfrm>
          <a:off x="6066472" y="5921465"/>
          <a:ext cx="2563857" cy="398070"/>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latin typeface="Times New Roman" panose="02020603050405020304" pitchFamily="18" charset="0"/>
              <a:cs typeface="Times New Roman" panose="02020603050405020304" pitchFamily="18" charset="0"/>
            </a:rPr>
            <a:t>Training </a:t>
          </a:r>
          <a:r>
            <a:rPr lang="es-ES" sz="1800" kern="1200" dirty="0" err="1">
              <a:latin typeface="Times New Roman" panose="02020603050405020304" pitchFamily="18" charset="0"/>
              <a:cs typeface="Times New Roman" panose="02020603050405020304" pitchFamily="18" charset="0"/>
            </a:rPr>
            <a:t>difficulties</a:t>
          </a:r>
          <a:endParaRPr lang="es-ES" sz="1800" kern="1200" dirty="0">
            <a:latin typeface="Times New Roman" panose="02020603050405020304" pitchFamily="18" charset="0"/>
            <a:cs typeface="Times New Roman" panose="02020603050405020304" pitchFamily="18" charset="0"/>
          </a:endParaRPr>
        </a:p>
      </dsp:txBody>
      <dsp:txXfrm>
        <a:off x="6066472" y="5921465"/>
        <a:ext cx="2563857" cy="398070"/>
      </dsp:txXfrm>
    </dsp:sp>
    <dsp:sp modelId="{AAED072A-BC5A-469B-9CE8-2935F6971ECD}">
      <dsp:nvSpPr>
        <dsp:cNvPr id="0" name=""/>
        <dsp:cNvSpPr/>
      </dsp:nvSpPr>
      <dsp:spPr>
        <a:xfrm>
          <a:off x="8954361" y="2113289"/>
          <a:ext cx="2865509" cy="659095"/>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latin typeface="Times New Roman" panose="02020603050405020304" pitchFamily="18" charset="0"/>
              <a:cs typeface="Times New Roman" panose="02020603050405020304" pitchFamily="18" charset="0"/>
            </a:rPr>
            <a:t>Labor </a:t>
          </a:r>
          <a:r>
            <a:rPr lang="es-ES" sz="1800" kern="1200" dirty="0" err="1">
              <a:latin typeface="Times New Roman" panose="02020603050405020304" pitchFamily="18" charset="0"/>
              <a:cs typeface="Times New Roman" panose="02020603050405020304" pitchFamily="18" charset="0"/>
            </a:rPr>
            <a:t>Responsibilities</a:t>
          </a:r>
          <a:endParaRPr lang="es-ES" sz="1800" kern="1200" dirty="0">
            <a:latin typeface="Times New Roman" panose="02020603050405020304" pitchFamily="18" charset="0"/>
            <a:cs typeface="Times New Roman" panose="02020603050405020304" pitchFamily="18" charset="0"/>
          </a:endParaRPr>
        </a:p>
      </dsp:txBody>
      <dsp:txXfrm>
        <a:off x="8954361" y="2113289"/>
        <a:ext cx="2865509" cy="659095"/>
      </dsp:txXfrm>
    </dsp:sp>
    <dsp:sp modelId="{312D7EF1-1900-4022-881D-56F58C4A15AF}">
      <dsp:nvSpPr>
        <dsp:cNvPr id="0" name=""/>
        <dsp:cNvSpPr/>
      </dsp:nvSpPr>
      <dsp:spPr>
        <a:xfrm>
          <a:off x="2235486" y="5742382"/>
          <a:ext cx="2865509" cy="588363"/>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err="1">
              <a:latin typeface="Times New Roman" panose="02020603050405020304" pitchFamily="18" charset="0"/>
              <a:cs typeface="Times New Roman" panose="02020603050405020304" pitchFamily="18" charset="0"/>
            </a:rPr>
            <a:t>Prejudice</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to</a:t>
          </a:r>
          <a:r>
            <a:rPr lang="es-ES" sz="1800" kern="1200" dirty="0">
              <a:latin typeface="Times New Roman" panose="02020603050405020304" pitchFamily="18" charset="0"/>
              <a:cs typeface="Times New Roman" panose="02020603050405020304" pitchFamily="18" charset="0"/>
            </a:rPr>
            <a:t> Non-</a:t>
          </a:r>
          <a:r>
            <a:rPr lang="es-ES" sz="1800" kern="1200" dirty="0" err="1">
              <a:latin typeface="Times New Roman" panose="02020603050405020304" pitchFamily="18" charset="0"/>
              <a:cs typeface="Times New Roman" panose="02020603050405020304" pitchFamily="18" charset="0"/>
            </a:rPr>
            <a:t>Traditionals</a:t>
          </a:r>
          <a:endParaRPr lang="es-ES" sz="1800" kern="1200" dirty="0">
            <a:latin typeface="Times New Roman" panose="02020603050405020304" pitchFamily="18" charset="0"/>
            <a:cs typeface="Times New Roman" panose="02020603050405020304" pitchFamily="18" charset="0"/>
          </a:endParaRPr>
        </a:p>
      </dsp:txBody>
      <dsp:txXfrm>
        <a:off x="2235486" y="5742382"/>
        <a:ext cx="2865509" cy="588363"/>
      </dsp:txXfrm>
    </dsp:sp>
    <dsp:sp modelId="{2816C867-5F9B-496E-B556-A884A2F97F7E}">
      <dsp:nvSpPr>
        <dsp:cNvPr id="0" name=""/>
        <dsp:cNvSpPr/>
      </dsp:nvSpPr>
      <dsp:spPr>
        <a:xfrm>
          <a:off x="9466415" y="3526380"/>
          <a:ext cx="2559330" cy="689252"/>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err="1">
              <a:latin typeface="Times New Roman" panose="02020603050405020304" pitchFamily="18" charset="0"/>
              <a:cs typeface="Times New Roman" panose="02020603050405020304" pitchFamily="18" charset="0"/>
            </a:rPr>
            <a:t>Family</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Responsibilities</a:t>
          </a:r>
          <a:endParaRPr lang="es-ES" sz="1800" kern="1200" dirty="0">
            <a:latin typeface="Times New Roman" panose="02020603050405020304" pitchFamily="18" charset="0"/>
            <a:cs typeface="Times New Roman" panose="02020603050405020304" pitchFamily="18" charset="0"/>
          </a:endParaRPr>
        </a:p>
      </dsp:txBody>
      <dsp:txXfrm>
        <a:off x="9466415" y="3526380"/>
        <a:ext cx="2559330" cy="689252"/>
      </dsp:txXfrm>
    </dsp:sp>
    <dsp:sp modelId="{D3599724-5AE7-49E1-B49E-D336EA069CB5}">
      <dsp:nvSpPr>
        <dsp:cNvPr id="0" name=""/>
        <dsp:cNvSpPr/>
      </dsp:nvSpPr>
      <dsp:spPr>
        <a:xfrm>
          <a:off x="7666658" y="1456370"/>
          <a:ext cx="3189054" cy="461650"/>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err="1">
              <a:latin typeface="Times New Roman" panose="02020603050405020304" pitchFamily="18" charset="0"/>
              <a:cs typeface="Times New Roman" panose="02020603050405020304" pitchFamily="18" charset="0"/>
            </a:rPr>
            <a:t>Economic</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difficulties</a:t>
          </a:r>
          <a:endParaRPr lang="es-ES" sz="1800" kern="1200" dirty="0">
            <a:latin typeface="Times New Roman" panose="02020603050405020304" pitchFamily="18" charset="0"/>
            <a:cs typeface="Times New Roman" panose="02020603050405020304" pitchFamily="18" charset="0"/>
          </a:endParaRPr>
        </a:p>
      </dsp:txBody>
      <dsp:txXfrm>
        <a:off x="7666658" y="1456370"/>
        <a:ext cx="3189054" cy="461650"/>
      </dsp:txXfrm>
    </dsp:sp>
    <dsp:sp modelId="{AB76534C-EAC8-4B87-9D59-BFA4F3C65275}">
      <dsp:nvSpPr>
        <dsp:cNvPr id="0" name=""/>
        <dsp:cNvSpPr/>
      </dsp:nvSpPr>
      <dsp:spPr>
        <a:xfrm>
          <a:off x="8414442" y="5165334"/>
          <a:ext cx="3607017" cy="507435"/>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err="1">
              <a:latin typeface="Times New Roman" panose="02020603050405020304" pitchFamily="18" charset="0"/>
              <a:cs typeface="Times New Roman" panose="02020603050405020304" pitchFamily="18" charset="0"/>
            </a:rPr>
            <a:t>Mobility</a:t>
          </a:r>
          <a:r>
            <a:rPr lang="es-ES" sz="1800" kern="1200" dirty="0">
              <a:latin typeface="Times New Roman" panose="02020603050405020304" pitchFamily="18" charset="0"/>
              <a:cs typeface="Times New Roman" panose="02020603050405020304" pitchFamily="18" charset="0"/>
            </a:rPr>
            <a:t> </a:t>
          </a:r>
          <a:r>
            <a:rPr lang="es-ES" sz="1800" kern="1200" dirty="0" err="1">
              <a:latin typeface="Times New Roman" panose="02020603050405020304" pitchFamily="18" charset="0"/>
              <a:cs typeface="Times New Roman" panose="02020603050405020304" pitchFamily="18" charset="0"/>
            </a:rPr>
            <a:t>difficulties</a:t>
          </a:r>
          <a:endParaRPr lang="es-ES" sz="1800" kern="1200" dirty="0">
            <a:latin typeface="Times New Roman" panose="02020603050405020304" pitchFamily="18" charset="0"/>
            <a:cs typeface="Times New Roman" panose="02020603050405020304" pitchFamily="18" charset="0"/>
          </a:endParaRPr>
        </a:p>
      </dsp:txBody>
      <dsp:txXfrm>
        <a:off x="8414442" y="5165334"/>
        <a:ext cx="3607017" cy="507435"/>
      </dsp:txXfrm>
    </dsp:sp>
    <dsp:sp modelId="{C9412FF8-4CDF-4B86-A761-3377760623B0}">
      <dsp:nvSpPr>
        <dsp:cNvPr id="0" name=""/>
        <dsp:cNvSpPr/>
      </dsp:nvSpPr>
      <dsp:spPr>
        <a:xfrm>
          <a:off x="0" y="2888701"/>
          <a:ext cx="2865509" cy="588363"/>
        </a:xfrm>
        <a:prstGeom prst="rect">
          <a:avLst/>
        </a:prstGeom>
        <a:solidFill>
          <a:schemeClr val="lt1"/>
        </a:solidFill>
        <a:ln w="19050"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 sz="1900" kern="1200" dirty="0" err="1">
              <a:latin typeface="Times New Roman" panose="02020603050405020304" pitchFamily="18" charset="0"/>
              <a:cs typeface="Times New Roman" panose="02020603050405020304" pitchFamily="18" charset="0"/>
            </a:rPr>
            <a:t>Supply-Demand</a:t>
          </a:r>
          <a:r>
            <a:rPr lang="es-ES" sz="1900" kern="1200" dirty="0">
              <a:latin typeface="Times New Roman" panose="02020603050405020304" pitchFamily="18" charset="0"/>
              <a:cs typeface="Times New Roman" panose="02020603050405020304" pitchFamily="18" charset="0"/>
            </a:rPr>
            <a:t> </a:t>
          </a:r>
          <a:r>
            <a:rPr lang="es-ES" sz="1900" kern="1200" dirty="0" err="1">
              <a:latin typeface="Times New Roman" panose="02020603050405020304" pitchFamily="18" charset="0"/>
              <a:cs typeface="Times New Roman" panose="02020603050405020304" pitchFamily="18" charset="0"/>
            </a:rPr>
            <a:t>mismatch</a:t>
          </a:r>
          <a:endParaRPr lang="es-ES" sz="1900" kern="1200" dirty="0">
            <a:latin typeface="Times New Roman" panose="02020603050405020304" pitchFamily="18" charset="0"/>
            <a:cs typeface="Times New Roman" panose="02020603050405020304" pitchFamily="18" charset="0"/>
          </a:endParaRPr>
        </a:p>
      </dsp:txBody>
      <dsp:txXfrm>
        <a:off x="0" y="2888701"/>
        <a:ext cx="2865509" cy="58836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5256" y="1447802"/>
            <a:ext cx="8827957" cy="3329581"/>
          </a:xfrm>
        </p:spPr>
        <p:txBody>
          <a:bodyPr anchor="b"/>
          <a:lstStyle>
            <a:lvl1pPr>
              <a:defRPr sz="7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55256" y="4777380"/>
            <a:ext cx="8827957"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02E1A08B-2963-4AB9-B58E-3C6A22AE5CED}" type="datetimeFigureOut">
              <a:rPr lang="es-ES" smtClean="0"/>
              <a:pPr/>
              <a:t>14/10/2018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30C2115-24EB-40CD-8570-93B627A31D55}" type="slidenum">
              <a:rPr lang="es-ES" smtClean="0"/>
              <a:pPr/>
              <a:t>‹Nº›</a:t>
            </a:fld>
            <a:endParaRPr lang="es-ES"/>
          </a:p>
        </p:txBody>
      </p:sp>
    </p:spTree>
    <p:extLst>
      <p:ext uri="{BB962C8B-B14F-4D97-AF65-F5344CB8AC3E}">
        <p14:creationId xmlns:p14="http://schemas.microsoft.com/office/powerpoint/2010/main" val="1445787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2E1A08B-2963-4AB9-B58E-3C6A22AE5CED}" type="datetimeFigureOut">
              <a:rPr lang="es-ES" smtClean="0"/>
              <a:pPr/>
              <a:t>14/10/2018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30C2115-24EB-40CD-8570-93B627A31D55}" type="slidenum">
              <a:rPr lang="es-ES" smtClean="0"/>
              <a:pPr/>
              <a:t>‹Nº›</a:t>
            </a:fld>
            <a:endParaRPr lang="es-ES"/>
          </a:p>
        </p:txBody>
      </p:sp>
    </p:spTree>
    <p:extLst>
      <p:ext uri="{BB962C8B-B14F-4D97-AF65-F5344CB8AC3E}">
        <p14:creationId xmlns:p14="http://schemas.microsoft.com/office/powerpoint/2010/main" val="1548435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5258" y="2861735"/>
            <a:ext cx="8827956" cy="1915647"/>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5256" y="4777381"/>
            <a:ext cx="8827957"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02E1A08B-2963-4AB9-B58E-3C6A22AE5CED}" type="datetimeFigureOut">
              <a:rPr lang="es-ES" smtClean="0"/>
              <a:pPr/>
              <a:t>14/10/2018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30C2115-24EB-40CD-8570-93B627A31D55}" type="slidenum">
              <a:rPr lang="es-ES" smtClean="0"/>
              <a:pPr/>
              <a:t>‹Nº›</a:t>
            </a:fld>
            <a:endParaRPr lang="es-ES"/>
          </a:p>
        </p:txBody>
      </p:sp>
    </p:spTree>
    <p:extLst>
      <p:ext uri="{BB962C8B-B14F-4D97-AF65-F5344CB8AC3E}">
        <p14:creationId xmlns:p14="http://schemas.microsoft.com/office/powerpoint/2010/main" val="1252135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03601" y="2060577"/>
            <a:ext cx="4397484"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655967" y="2056093"/>
            <a:ext cx="4397487"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02E1A08B-2963-4AB9-B58E-3C6A22AE5CED}" type="datetimeFigureOut">
              <a:rPr lang="es-ES" smtClean="0"/>
              <a:pPr/>
              <a:t>14/10/2018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30C2115-24EB-40CD-8570-93B627A31D55}" type="slidenum">
              <a:rPr lang="es-ES" smtClean="0"/>
              <a:pPr/>
              <a:t>‹Nº›</a:t>
            </a:fld>
            <a:endParaRPr lang="es-ES"/>
          </a:p>
        </p:txBody>
      </p:sp>
    </p:spTree>
    <p:extLst>
      <p:ext uri="{BB962C8B-B14F-4D97-AF65-F5344CB8AC3E}">
        <p14:creationId xmlns:p14="http://schemas.microsoft.com/office/powerpoint/2010/main" val="4202671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600" y="1905000"/>
            <a:ext cx="439748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1103601" y="2514600"/>
            <a:ext cx="4397484"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5969" y="1905000"/>
            <a:ext cx="4397484"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5655969" y="2514600"/>
            <a:ext cx="4397484"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02E1A08B-2963-4AB9-B58E-3C6A22AE5CED}" type="datetimeFigureOut">
              <a:rPr lang="es-ES" smtClean="0"/>
              <a:pPr/>
              <a:t>14/10/2018</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730C2115-24EB-40CD-8570-93B627A31D55}" type="slidenum">
              <a:rPr lang="es-ES" smtClean="0"/>
              <a:pPr/>
              <a:t>‹Nº›</a:t>
            </a:fld>
            <a:endParaRPr lang="es-ES"/>
          </a:p>
        </p:txBody>
      </p:sp>
    </p:spTree>
    <p:extLst>
      <p:ext uri="{BB962C8B-B14F-4D97-AF65-F5344CB8AC3E}">
        <p14:creationId xmlns:p14="http://schemas.microsoft.com/office/powerpoint/2010/main" val="1533181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7" name="Date Placeholder 2"/>
          <p:cNvSpPr>
            <a:spLocks noGrp="1"/>
          </p:cNvSpPr>
          <p:nvPr>
            <p:ph type="dt" sz="half" idx="10"/>
          </p:nvPr>
        </p:nvSpPr>
        <p:spPr/>
        <p:txBody>
          <a:bodyPr/>
          <a:lstStyle/>
          <a:p>
            <a:fld id="{02E1A08B-2963-4AB9-B58E-3C6A22AE5CED}" type="datetimeFigureOut">
              <a:rPr lang="es-ES" smtClean="0"/>
              <a:pPr/>
              <a:t>14/10/2018</a:t>
            </a:fld>
            <a:endParaRPr lang="es-ES"/>
          </a:p>
        </p:txBody>
      </p:sp>
      <p:sp>
        <p:nvSpPr>
          <p:cNvPr id="5" name="Footer Placeholder 3"/>
          <p:cNvSpPr>
            <a:spLocks noGrp="1"/>
          </p:cNvSpPr>
          <p:nvPr>
            <p:ph type="ftr" sz="quarter" idx="11"/>
          </p:nvPr>
        </p:nvSpPr>
        <p:spPr/>
        <p:txBody>
          <a:bodyPr/>
          <a:lstStyle/>
          <a:p>
            <a:endParaRPr lang="es-ES"/>
          </a:p>
        </p:txBody>
      </p:sp>
      <p:sp>
        <p:nvSpPr>
          <p:cNvPr id="6" name="Slide Number Placeholder 4"/>
          <p:cNvSpPr>
            <a:spLocks noGrp="1"/>
          </p:cNvSpPr>
          <p:nvPr>
            <p:ph type="sldNum" sz="quarter" idx="12"/>
          </p:nvPr>
        </p:nvSpPr>
        <p:spPr/>
        <p:txBody>
          <a:bodyPr/>
          <a:lstStyle/>
          <a:p>
            <a:fld id="{730C2115-24EB-40CD-8570-93B627A31D55}" type="slidenum">
              <a:rPr lang="es-ES" smtClean="0"/>
              <a:pPr/>
              <a:t>‹Nº›</a:t>
            </a:fld>
            <a:endParaRPr lang="es-ES"/>
          </a:p>
        </p:txBody>
      </p:sp>
    </p:spTree>
    <p:extLst>
      <p:ext uri="{BB962C8B-B14F-4D97-AF65-F5344CB8AC3E}">
        <p14:creationId xmlns:p14="http://schemas.microsoft.com/office/powerpoint/2010/main" val="3628604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02E1A08B-2963-4AB9-B58E-3C6A22AE5CED}" type="datetimeFigureOut">
              <a:rPr lang="es-ES" smtClean="0"/>
              <a:pPr/>
              <a:t>14/10/2018</a:t>
            </a:fld>
            <a:endParaRPr lang="es-ES"/>
          </a:p>
        </p:txBody>
      </p:sp>
      <p:sp>
        <p:nvSpPr>
          <p:cNvPr id="5" name="Footer Placeholder 2"/>
          <p:cNvSpPr>
            <a:spLocks noGrp="1"/>
          </p:cNvSpPr>
          <p:nvPr>
            <p:ph type="ftr" sz="quarter" idx="11"/>
          </p:nvPr>
        </p:nvSpPr>
        <p:spPr/>
        <p:txBody>
          <a:bodyPr/>
          <a:lstStyle/>
          <a:p>
            <a:endParaRPr lang="es-ES"/>
          </a:p>
        </p:txBody>
      </p:sp>
      <p:sp>
        <p:nvSpPr>
          <p:cNvPr id="6" name="Slide Number Placeholder 3"/>
          <p:cNvSpPr>
            <a:spLocks noGrp="1"/>
          </p:cNvSpPr>
          <p:nvPr>
            <p:ph type="sldNum" sz="quarter" idx="12"/>
          </p:nvPr>
        </p:nvSpPr>
        <p:spPr/>
        <p:txBody>
          <a:bodyPr/>
          <a:lstStyle/>
          <a:p>
            <a:fld id="{730C2115-24EB-40CD-8570-93B627A31D55}" type="slidenum">
              <a:rPr lang="es-ES" smtClean="0"/>
              <a:pPr/>
              <a:t>‹Nº›</a:t>
            </a:fld>
            <a:endParaRPr lang="es-ES"/>
          </a:p>
        </p:txBody>
      </p:sp>
    </p:spTree>
    <p:extLst>
      <p:ext uri="{BB962C8B-B14F-4D97-AF65-F5344CB8AC3E}">
        <p14:creationId xmlns:p14="http://schemas.microsoft.com/office/powerpoint/2010/main" val="3273967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5255" y="1447800"/>
            <a:ext cx="3401949" cy="1447800"/>
          </a:xfrm>
        </p:spPr>
        <p:txBody>
          <a:bodyPr anchor="b"/>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85863" y="1447800"/>
            <a:ext cx="5197351"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55255" y="3129282"/>
            <a:ext cx="3401949"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7" name="Date Placeholder 4"/>
          <p:cNvSpPr>
            <a:spLocks noGrp="1"/>
          </p:cNvSpPr>
          <p:nvPr>
            <p:ph type="dt" sz="half" idx="10"/>
          </p:nvPr>
        </p:nvSpPr>
        <p:spPr/>
        <p:txBody>
          <a:bodyPr/>
          <a:lstStyle/>
          <a:p>
            <a:fld id="{02E1A08B-2963-4AB9-B58E-3C6A22AE5CED}" type="datetimeFigureOut">
              <a:rPr lang="es-ES" smtClean="0"/>
              <a:pPr/>
              <a:t>14/10/2018</a:t>
            </a:fld>
            <a:endParaRPr lang="es-ES"/>
          </a:p>
        </p:txBody>
      </p:sp>
      <p:sp>
        <p:nvSpPr>
          <p:cNvPr id="5" name="Footer Placeholder 5"/>
          <p:cNvSpPr>
            <a:spLocks noGrp="1"/>
          </p:cNvSpPr>
          <p:nvPr>
            <p:ph type="ftr" sz="quarter" idx="11"/>
          </p:nvPr>
        </p:nvSpPr>
        <p:spPr/>
        <p:txBody>
          <a:bodyPr/>
          <a:lstStyle/>
          <a:p>
            <a:endParaRPr lang="es-ES"/>
          </a:p>
        </p:txBody>
      </p:sp>
      <p:sp>
        <p:nvSpPr>
          <p:cNvPr id="6" name="Slide Number Placeholder 6"/>
          <p:cNvSpPr>
            <a:spLocks noGrp="1"/>
          </p:cNvSpPr>
          <p:nvPr>
            <p:ph type="sldNum" sz="quarter" idx="12"/>
          </p:nvPr>
        </p:nvSpPr>
        <p:spPr/>
        <p:txBody>
          <a:bodyPr/>
          <a:lstStyle/>
          <a:p>
            <a:fld id="{730C2115-24EB-40CD-8570-93B627A31D55}" type="slidenum">
              <a:rPr lang="es-ES" smtClean="0"/>
              <a:pPr/>
              <a:t>‹Nº›</a:t>
            </a:fld>
            <a:endParaRPr lang="es-ES"/>
          </a:p>
        </p:txBody>
      </p:sp>
    </p:spTree>
    <p:extLst>
      <p:ext uri="{BB962C8B-B14F-4D97-AF65-F5344CB8AC3E}">
        <p14:creationId xmlns:p14="http://schemas.microsoft.com/office/powerpoint/2010/main" val="739253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208" y="1854192"/>
            <a:ext cx="5094232" cy="1574808"/>
          </a:xfrm>
        </p:spPr>
        <p:txBody>
          <a:bodyPr anchor="b">
            <a:normAutofit/>
          </a:bodyPr>
          <a:lstStyle>
            <a:lvl1pPr algn="l">
              <a:defRPr sz="36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951357" y="1143000"/>
            <a:ext cx="320123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5255" y="3657600"/>
            <a:ext cx="5086304"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02E1A08B-2963-4AB9-B58E-3C6A22AE5CED}" type="datetimeFigureOut">
              <a:rPr lang="es-ES" smtClean="0"/>
              <a:pPr/>
              <a:t>14/10/2018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30C2115-24EB-40CD-8570-93B627A31D55}" type="slidenum">
              <a:rPr lang="es-ES" smtClean="0"/>
              <a:pPr/>
              <a:t>‹Nº›</a:t>
            </a:fld>
            <a:endParaRPr lang="es-ES"/>
          </a:p>
        </p:txBody>
      </p:sp>
    </p:spTree>
    <p:extLst>
      <p:ext uri="{BB962C8B-B14F-4D97-AF65-F5344CB8AC3E}">
        <p14:creationId xmlns:p14="http://schemas.microsoft.com/office/powerpoint/2010/main" val="3201420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5258" y="4800587"/>
            <a:ext cx="8827956"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55256" y="685800"/>
            <a:ext cx="8827957"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5257" y="5367325"/>
            <a:ext cx="882795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02E1A08B-2963-4AB9-B58E-3C6A22AE5CED}" type="datetimeFigureOut">
              <a:rPr lang="es-ES" smtClean="0"/>
              <a:pPr/>
              <a:t>14/10/2018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30C2115-24EB-40CD-8570-93B627A31D55}" type="slidenum">
              <a:rPr lang="es-ES" smtClean="0"/>
              <a:pPr/>
              <a:t>‹Nº›</a:t>
            </a:fld>
            <a:endParaRPr lang="es-ES"/>
          </a:p>
        </p:txBody>
      </p:sp>
    </p:spTree>
    <p:extLst>
      <p:ext uri="{BB962C8B-B14F-4D97-AF65-F5344CB8AC3E}">
        <p14:creationId xmlns:p14="http://schemas.microsoft.com/office/powerpoint/2010/main" val="23746463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5256" y="1447800"/>
            <a:ext cx="8827957" cy="1981200"/>
          </a:xfrm>
        </p:spPr>
        <p:txBody>
          <a:bodyPr/>
          <a:lstStyle>
            <a:lvl1pPr>
              <a:defRPr sz="4800"/>
            </a:lvl1pPr>
          </a:lstStyle>
          <a:p>
            <a:r>
              <a:rPr lang="es-ES"/>
              <a:t>Haga clic para modificar el estilo de título del patrón</a:t>
            </a:r>
            <a:endParaRPr lang="en-US" dirty="0"/>
          </a:p>
        </p:txBody>
      </p:sp>
      <p:sp>
        <p:nvSpPr>
          <p:cNvPr id="8" name="Text Placeholder 3"/>
          <p:cNvSpPr>
            <a:spLocks noGrp="1"/>
          </p:cNvSpPr>
          <p:nvPr>
            <p:ph type="body" sz="half" idx="2"/>
          </p:nvPr>
        </p:nvSpPr>
        <p:spPr>
          <a:xfrm>
            <a:off x="1155256" y="3657600"/>
            <a:ext cx="8827957"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4" name="Date Placeholder 3"/>
          <p:cNvSpPr>
            <a:spLocks noGrp="1"/>
          </p:cNvSpPr>
          <p:nvPr>
            <p:ph type="dt" sz="half" idx="10"/>
          </p:nvPr>
        </p:nvSpPr>
        <p:spPr/>
        <p:txBody>
          <a:bodyPr/>
          <a:lstStyle/>
          <a:p>
            <a:fld id="{02E1A08B-2963-4AB9-B58E-3C6A22AE5CED}" type="datetimeFigureOut">
              <a:rPr lang="es-ES" smtClean="0"/>
              <a:pPr/>
              <a:t>14/10/2018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30C2115-24EB-40CD-8570-93B627A31D55}" type="slidenum">
              <a:rPr lang="es-ES" smtClean="0"/>
              <a:pPr/>
              <a:t>‹Nº›</a:t>
            </a:fld>
            <a:endParaRPr lang="es-ES"/>
          </a:p>
        </p:txBody>
      </p:sp>
    </p:spTree>
    <p:extLst>
      <p:ext uri="{BB962C8B-B14F-4D97-AF65-F5344CB8AC3E}">
        <p14:creationId xmlns:p14="http://schemas.microsoft.com/office/powerpoint/2010/main" val="8413072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5213" y="1447801"/>
            <a:ext cx="8001399" cy="2317649"/>
          </a:xfrm>
        </p:spPr>
        <p:txBody>
          <a:bodyPr/>
          <a:lstStyle>
            <a:lvl1pPr>
              <a:defRPr sz="4800"/>
            </a:lvl1pPr>
          </a:lstStyle>
          <a:p>
            <a:r>
              <a:rPr lang="es-ES"/>
              <a:t>Haga clic para modificar el estilo de título del patrón</a:t>
            </a:r>
            <a:endParaRPr lang="en-US" dirty="0"/>
          </a:p>
        </p:txBody>
      </p:sp>
      <p:sp>
        <p:nvSpPr>
          <p:cNvPr id="14" name="Text Placeholder 3"/>
          <p:cNvSpPr>
            <a:spLocks noGrp="1"/>
          </p:cNvSpPr>
          <p:nvPr>
            <p:ph type="body" sz="half" idx="13"/>
          </p:nvPr>
        </p:nvSpPr>
        <p:spPr>
          <a:xfrm>
            <a:off x="1939374" y="3765449"/>
            <a:ext cx="7266495"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10" name="Text Placeholder 3"/>
          <p:cNvSpPr>
            <a:spLocks noGrp="1"/>
          </p:cNvSpPr>
          <p:nvPr>
            <p:ph type="body" sz="half" idx="2"/>
          </p:nvPr>
        </p:nvSpPr>
        <p:spPr>
          <a:xfrm>
            <a:off x="1155256" y="4350657"/>
            <a:ext cx="8827957"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4" name="Date Placeholder 3"/>
          <p:cNvSpPr>
            <a:spLocks noGrp="1"/>
          </p:cNvSpPr>
          <p:nvPr>
            <p:ph type="dt" sz="half" idx="10"/>
          </p:nvPr>
        </p:nvSpPr>
        <p:spPr/>
        <p:txBody>
          <a:bodyPr/>
          <a:lstStyle/>
          <a:p>
            <a:fld id="{02E1A08B-2963-4AB9-B58E-3C6A22AE5CED}" type="datetimeFigureOut">
              <a:rPr lang="es-ES" smtClean="0"/>
              <a:pPr/>
              <a:t>14/10/2018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30C2115-24EB-40CD-8570-93B627A31D55}" type="slidenum">
              <a:rPr lang="es-ES" smtClean="0"/>
              <a:pPr/>
              <a:t>‹Nº›</a:t>
            </a:fld>
            <a:endParaRPr lang="es-ES"/>
          </a:p>
        </p:txBody>
      </p:sp>
      <p:sp>
        <p:nvSpPr>
          <p:cNvPr id="9" name="TextBox 8"/>
          <p:cNvSpPr txBox="1"/>
          <p:nvPr/>
        </p:nvSpPr>
        <p:spPr>
          <a:xfrm>
            <a:off x="898530" y="971253"/>
            <a:ext cx="802121"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sz="12200" dirty="0"/>
              <a:t>“</a:t>
            </a:r>
          </a:p>
        </p:txBody>
      </p:sp>
      <p:sp>
        <p:nvSpPr>
          <p:cNvPr id="13" name="TextBox 12"/>
          <p:cNvSpPr txBox="1"/>
          <p:nvPr/>
        </p:nvSpPr>
        <p:spPr>
          <a:xfrm>
            <a:off x="9332921" y="2613787"/>
            <a:ext cx="802121"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6928163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5255" y="3124201"/>
            <a:ext cx="8827959" cy="165318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5256" y="4777381"/>
            <a:ext cx="8827957"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02E1A08B-2963-4AB9-B58E-3C6A22AE5CED}" type="datetimeFigureOut">
              <a:rPr lang="es-ES" smtClean="0"/>
              <a:pPr/>
              <a:t>14/10/2018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30C2115-24EB-40CD-8570-93B627A31D55}" type="slidenum">
              <a:rPr lang="es-ES" smtClean="0"/>
              <a:pPr/>
              <a:t>‹Nº›</a:t>
            </a:fld>
            <a:endParaRPr lang="es-ES"/>
          </a:p>
        </p:txBody>
      </p:sp>
    </p:spTree>
    <p:extLst>
      <p:ext uri="{BB962C8B-B14F-4D97-AF65-F5344CB8AC3E}">
        <p14:creationId xmlns:p14="http://schemas.microsoft.com/office/powerpoint/2010/main" val="217983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33113" y="1981200"/>
            <a:ext cx="294763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6" name="Text Placeholder 3"/>
          <p:cNvSpPr>
            <a:spLocks noGrp="1"/>
          </p:cNvSpPr>
          <p:nvPr>
            <p:ph type="body" sz="half" idx="15"/>
          </p:nvPr>
        </p:nvSpPr>
        <p:spPr>
          <a:xfrm>
            <a:off x="652633" y="2667000"/>
            <a:ext cx="2928112"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Text Placeholder 4"/>
          <p:cNvSpPr>
            <a:spLocks noGrp="1"/>
          </p:cNvSpPr>
          <p:nvPr>
            <p:ph type="body" sz="quarter" idx="3"/>
          </p:nvPr>
        </p:nvSpPr>
        <p:spPr>
          <a:xfrm>
            <a:off x="3884672" y="1981200"/>
            <a:ext cx="293700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9" name="Text Placeholder 3"/>
          <p:cNvSpPr>
            <a:spLocks noGrp="1"/>
          </p:cNvSpPr>
          <p:nvPr>
            <p:ph type="body" sz="half" idx="16"/>
          </p:nvPr>
        </p:nvSpPr>
        <p:spPr>
          <a:xfrm>
            <a:off x="3874116" y="2667000"/>
            <a:ext cx="294756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14" name="Text Placeholder 4"/>
          <p:cNvSpPr>
            <a:spLocks noGrp="1"/>
          </p:cNvSpPr>
          <p:nvPr>
            <p:ph type="body" sz="quarter" idx="13"/>
          </p:nvPr>
        </p:nvSpPr>
        <p:spPr>
          <a:xfrm>
            <a:off x="7126556" y="1981200"/>
            <a:ext cx="293287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0" name="Text Placeholder 3"/>
          <p:cNvSpPr>
            <a:spLocks noGrp="1"/>
          </p:cNvSpPr>
          <p:nvPr>
            <p:ph type="body" sz="half" idx="17"/>
          </p:nvPr>
        </p:nvSpPr>
        <p:spPr>
          <a:xfrm>
            <a:off x="7126556" y="2667000"/>
            <a:ext cx="2932877"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cxnSp>
        <p:nvCxnSpPr>
          <p:cNvPr id="17" name="Straight Connector 16"/>
          <p:cNvCxnSpPr/>
          <p:nvPr/>
        </p:nvCxnSpPr>
        <p:spPr>
          <a:xfrm>
            <a:off x="372711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4040"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2E1A08B-2963-4AB9-B58E-3C6A22AE5CED}" type="datetimeFigureOut">
              <a:rPr lang="es-ES" smtClean="0"/>
              <a:pPr/>
              <a:t>14/10/2018</a:t>
            </a:fld>
            <a:endParaRPr lang="es-ES"/>
          </a:p>
        </p:txBody>
      </p:sp>
      <p:sp>
        <p:nvSpPr>
          <p:cNvPr id="4"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30C2115-24EB-40CD-8570-93B627A31D55}" type="slidenum">
              <a:rPr lang="es-ES" smtClean="0"/>
              <a:pPr/>
              <a:t>‹Nº›</a:t>
            </a:fld>
            <a:endParaRPr lang="es-ES"/>
          </a:p>
        </p:txBody>
      </p:sp>
    </p:spTree>
    <p:extLst>
      <p:ext uri="{BB962C8B-B14F-4D97-AF65-F5344CB8AC3E}">
        <p14:creationId xmlns:p14="http://schemas.microsoft.com/office/powerpoint/2010/main" val="32252979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52633" y="4250949"/>
            <a:ext cx="294081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9" name="Picture Placeholder 2"/>
          <p:cNvSpPr>
            <a:spLocks noGrp="1" noChangeAspect="1"/>
          </p:cNvSpPr>
          <p:nvPr>
            <p:ph type="pic" idx="15"/>
          </p:nvPr>
        </p:nvSpPr>
        <p:spPr>
          <a:xfrm>
            <a:off x="652633" y="2209800"/>
            <a:ext cx="294081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2" name="Text Placeholder 3"/>
          <p:cNvSpPr>
            <a:spLocks noGrp="1"/>
          </p:cNvSpPr>
          <p:nvPr>
            <p:ph type="body" sz="half" idx="18"/>
          </p:nvPr>
        </p:nvSpPr>
        <p:spPr>
          <a:xfrm>
            <a:off x="652633" y="4827213"/>
            <a:ext cx="294081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Text Placeholder 4"/>
          <p:cNvSpPr>
            <a:spLocks noGrp="1"/>
          </p:cNvSpPr>
          <p:nvPr>
            <p:ph type="body" sz="quarter" idx="3"/>
          </p:nvPr>
        </p:nvSpPr>
        <p:spPr>
          <a:xfrm>
            <a:off x="3890389" y="4250949"/>
            <a:ext cx="293128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30" name="Picture Placeholder 2"/>
          <p:cNvSpPr>
            <a:spLocks noGrp="1" noChangeAspect="1"/>
          </p:cNvSpPr>
          <p:nvPr>
            <p:ph type="pic" idx="21"/>
          </p:nvPr>
        </p:nvSpPr>
        <p:spPr>
          <a:xfrm>
            <a:off x="3890388" y="2209800"/>
            <a:ext cx="293128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3" name="Text Placeholder 3"/>
          <p:cNvSpPr>
            <a:spLocks noGrp="1"/>
          </p:cNvSpPr>
          <p:nvPr>
            <p:ph type="body" sz="half" idx="19"/>
          </p:nvPr>
        </p:nvSpPr>
        <p:spPr>
          <a:xfrm>
            <a:off x="3889035" y="4827212"/>
            <a:ext cx="29351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14" name="Text Placeholder 4"/>
          <p:cNvSpPr>
            <a:spLocks noGrp="1"/>
          </p:cNvSpPr>
          <p:nvPr>
            <p:ph type="body" sz="quarter" idx="13"/>
          </p:nvPr>
        </p:nvSpPr>
        <p:spPr>
          <a:xfrm>
            <a:off x="7126556" y="4250949"/>
            <a:ext cx="293287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31" name="Picture Placeholder 2"/>
          <p:cNvSpPr>
            <a:spLocks noGrp="1" noChangeAspect="1"/>
          </p:cNvSpPr>
          <p:nvPr>
            <p:ph type="pic" idx="22"/>
          </p:nvPr>
        </p:nvSpPr>
        <p:spPr>
          <a:xfrm>
            <a:off x="7126555" y="2209800"/>
            <a:ext cx="2932877"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20"/>
          </p:nvPr>
        </p:nvSpPr>
        <p:spPr>
          <a:xfrm>
            <a:off x="7126433" y="4827210"/>
            <a:ext cx="293676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cxnSp>
        <p:nvCxnSpPr>
          <p:cNvPr id="17" name="Straight Connector 16"/>
          <p:cNvCxnSpPr/>
          <p:nvPr/>
        </p:nvCxnSpPr>
        <p:spPr>
          <a:xfrm>
            <a:off x="372711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4040"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2E1A08B-2963-4AB9-B58E-3C6A22AE5CED}" type="datetimeFigureOut">
              <a:rPr lang="es-ES" smtClean="0"/>
              <a:pPr/>
              <a:t>14/10/2018</a:t>
            </a:fld>
            <a:endParaRPr lang="es-ES"/>
          </a:p>
        </p:txBody>
      </p:sp>
      <p:sp>
        <p:nvSpPr>
          <p:cNvPr id="4"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30C2115-24EB-40CD-8570-93B627A31D55}" type="slidenum">
              <a:rPr lang="es-ES" smtClean="0"/>
              <a:pPr/>
              <a:t>‹Nº›</a:t>
            </a:fld>
            <a:endParaRPr lang="es-ES"/>
          </a:p>
        </p:txBody>
      </p:sp>
    </p:spTree>
    <p:extLst>
      <p:ext uri="{BB962C8B-B14F-4D97-AF65-F5344CB8AC3E}">
        <p14:creationId xmlns:p14="http://schemas.microsoft.com/office/powerpoint/2010/main" val="22974224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2E1A08B-2963-4AB9-B58E-3C6A22AE5CED}" type="datetimeFigureOut">
              <a:rPr lang="es-ES" smtClean="0"/>
              <a:pPr/>
              <a:t>14/10/2018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30C2115-24EB-40CD-8570-93B627A31D55}" type="slidenum">
              <a:rPr lang="es-ES" smtClean="0"/>
              <a:pPr/>
              <a:t>‹Nº›</a:t>
            </a:fld>
            <a:endParaRPr lang="es-ES"/>
          </a:p>
        </p:txBody>
      </p:sp>
    </p:spTree>
    <p:extLst>
      <p:ext uri="{BB962C8B-B14F-4D97-AF65-F5344CB8AC3E}">
        <p14:creationId xmlns:p14="http://schemas.microsoft.com/office/powerpoint/2010/main" val="31320478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6377" y="430215"/>
            <a:ext cx="1753057" cy="5826125"/>
          </a:xfrm>
        </p:spPr>
        <p:txBody>
          <a:bodyPr vert="eaVert" anchor="b" anchorCtr="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52633" y="773205"/>
            <a:ext cx="7425083" cy="5483134"/>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2E1A08B-2963-4AB9-B58E-3C6A22AE5CED}" type="datetimeFigureOut">
              <a:rPr lang="es-ES" smtClean="0"/>
              <a:pPr/>
              <a:t>14/10/2018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30C2115-24EB-40CD-8570-93B627A31D55}" type="slidenum">
              <a:rPr lang="es-ES" smtClean="0"/>
              <a:pPr/>
              <a:t>‹Nº›</a:t>
            </a:fld>
            <a:endParaRPr lang="es-ES"/>
          </a:p>
        </p:txBody>
      </p:sp>
    </p:spTree>
    <p:extLst>
      <p:ext uri="{BB962C8B-B14F-4D97-AF65-F5344CB8AC3E}">
        <p14:creationId xmlns:p14="http://schemas.microsoft.com/office/powerpoint/2010/main" val="3108449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8399243" y="1676400"/>
            <a:ext cx="37592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7586443" y="-457200"/>
            <a:ext cx="21336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399243" y="6096000"/>
            <a:ext cx="13208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205317" y="2667000"/>
            <a:ext cx="5588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119717" y="2895600"/>
            <a:ext cx="31496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10327525" y="0"/>
            <a:ext cx="9144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280" y="452718"/>
            <a:ext cx="9407173" cy="1400530"/>
          </a:xfrm>
          <a:prstGeom prst="rect">
            <a:avLst/>
          </a:prstGeom>
        </p:spPr>
        <p:txBody>
          <a:bodyPr vert="horz" lIns="91440" tIns="45720" rIns="91440" bIns="45720" rtlCol="0" anchor="t">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600" y="2052925"/>
            <a:ext cx="8948872" cy="4195481"/>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10158419" y="1790661"/>
            <a:ext cx="990599" cy="30487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02E1A08B-2963-4AB9-B58E-3C6A22AE5CED}" type="datetimeFigureOut">
              <a:rPr lang="es-ES" smtClean="0"/>
              <a:pPr/>
              <a:t>14/10/2018</a:t>
            </a:fld>
            <a:endParaRPr lang="es-ES"/>
          </a:p>
        </p:txBody>
      </p:sp>
      <p:sp>
        <p:nvSpPr>
          <p:cNvPr id="5" name="Footer Placeholder 4"/>
          <p:cNvSpPr>
            <a:spLocks noGrp="1"/>
          </p:cNvSpPr>
          <p:nvPr>
            <p:ph type="ftr" sz="quarter" idx="3"/>
          </p:nvPr>
        </p:nvSpPr>
        <p:spPr>
          <a:xfrm rot="5400000">
            <a:off x="8954413" y="3225261"/>
            <a:ext cx="3859795" cy="30488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s-ES"/>
          </a:p>
        </p:txBody>
      </p:sp>
      <p:sp>
        <p:nvSpPr>
          <p:cNvPr id="6" name="Slide Number Placeholder 5"/>
          <p:cNvSpPr>
            <a:spLocks noGrp="1"/>
          </p:cNvSpPr>
          <p:nvPr>
            <p:ph type="sldNum" sz="quarter" idx="4"/>
          </p:nvPr>
        </p:nvSpPr>
        <p:spPr>
          <a:xfrm>
            <a:off x="10355242" y="295737"/>
            <a:ext cx="838417"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730C2115-24EB-40CD-8570-93B627A31D55}" type="slidenum">
              <a:rPr lang="es-ES" smtClean="0"/>
              <a:pPr/>
              <a:t>‹Nº›</a:t>
            </a:fld>
            <a:endParaRPr lang="es-ES"/>
          </a:p>
        </p:txBody>
      </p:sp>
    </p:spTree>
    <p:extLst>
      <p:ext uri="{BB962C8B-B14F-4D97-AF65-F5344CB8AC3E}">
        <p14:creationId xmlns:p14="http://schemas.microsoft.com/office/powerpoint/2010/main" val="3415959130"/>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7" descr="Znalezione obrazy dla zapytania university of warwick"/>
          <p:cNvSpPr>
            <a:spLocks noChangeAspect="1" noChangeArrowheads="1"/>
          </p:cNvSpPr>
          <p:nvPr/>
        </p:nvSpPr>
        <p:spPr bwMode="auto">
          <a:xfrm>
            <a:off x="1640683" y="-6858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sp>
        <p:nvSpPr>
          <p:cNvPr id="6" name="AutoShape 9" descr="Znalezione obrazy dla zapytania university of warwick"/>
          <p:cNvSpPr>
            <a:spLocks noChangeAspect="1" noChangeArrowheads="1"/>
          </p:cNvSpPr>
          <p:nvPr/>
        </p:nvSpPr>
        <p:spPr bwMode="auto">
          <a:xfrm>
            <a:off x="1754983" y="-5334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cxnSp>
        <p:nvCxnSpPr>
          <p:cNvPr id="15" name="Łącznik prostoliniowy 14"/>
          <p:cNvCxnSpPr/>
          <p:nvPr/>
        </p:nvCxnSpPr>
        <p:spPr>
          <a:xfrm>
            <a:off x="1524002" y="895351"/>
            <a:ext cx="9142223" cy="1837"/>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2" name="Picture 2" descr="Resultado de imagen de universidad de sevilla"/>
          <p:cNvPicPr>
            <a:picLocks noChangeAspect="1" noChangeArrowheads="1"/>
          </p:cNvPicPr>
          <p:nvPr/>
        </p:nvPicPr>
        <p:blipFill>
          <a:blip r:embed="rId2" cstate="print"/>
          <a:srcRect/>
          <a:stretch>
            <a:fillRect/>
          </a:stretch>
        </p:blipFill>
        <p:spPr bwMode="auto">
          <a:xfrm>
            <a:off x="1" y="784489"/>
            <a:ext cx="12192000" cy="6073511"/>
          </a:xfrm>
          <a:prstGeom prst="rect">
            <a:avLst/>
          </a:prstGeom>
          <a:noFill/>
        </p:spPr>
      </p:pic>
      <p:sp>
        <p:nvSpPr>
          <p:cNvPr id="8" name="7 CuadroTexto"/>
          <p:cNvSpPr txBox="1"/>
          <p:nvPr/>
        </p:nvSpPr>
        <p:spPr>
          <a:xfrm>
            <a:off x="817833" y="1603748"/>
            <a:ext cx="10889258" cy="1200329"/>
          </a:xfrm>
          <a:prstGeom prst="rect">
            <a:avLst/>
          </a:prstGeom>
          <a:solidFill>
            <a:schemeClr val="accent1">
              <a:lumMod val="20000"/>
              <a:lumOff val="80000"/>
            </a:schemeClr>
          </a:solidFill>
          <a:ln>
            <a:solidFill>
              <a:schemeClr val="accent1"/>
            </a:solidFill>
          </a:ln>
          <a:effectLst>
            <a:innerShdw blurRad="63500" dist="50800" dir="8100000">
              <a:prstClr val="black">
                <a:alpha val="50000"/>
              </a:prstClr>
            </a:innerShdw>
          </a:effectLst>
        </p:spPr>
        <p:txBody>
          <a:bodyPr wrap="square" rtlCol="0">
            <a:spAutoFit/>
          </a:bodyPr>
          <a:lstStyle/>
          <a:p>
            <a:pPr algn="ctr"/>
            <a:r>
              <a:rPr lang="es-ES" sz="3600" b="1" dirty="0">
                <a:solidFill>
                  <a:schemeClr val="bg1"/>
                </a:solidFill>
              </a:rPr>
              <a:t>FACTORS INFLUENCING THE EMPLOYABILITY OF NON-TRADITIONAL UNIVERSITY STUDENTS</a:t>
            </a:r>
            <a:endParaRPr lang="es-ES" sz="3600" dirty="0">
              <a:solidFill>
                <a:schemeClr val="bg1"/>
              </a:solidFill>
            </a:endParaRPr>
          </a:p>
        </p:txBody>
      </p:sp>
      <p:sp>
        <p:nvSpPr>
          <p:cNvPr id="4" name="Rectángulo 3">
            <a:extLst>
              <a:ext uri="{FF2B5EF4-FFF2-40B4-BE49-F238E27FC236}">
                <a16:creationId xmlns:a16="http://schemas.microsoft.com/office/drawing/2014/main" id="{B4C0EB8A-83D5-4741-ACBF-B5EB138110F9}"/>
              </a:ext>
            </a:extLst>
          </p:cNvPr>
          <p:cNvSpPr/>
          <p:nvPr/>
        </p:nvSpPr>
        <p:spPr>
          <a:xfrm>
            <a:off x="8257308" y="5747912"/>
            <a:ext cx="3796145" cy="968278"/>
          </a:xfrm>
          <a:prstGeom prst="rect">
            <a:avLst/>
          </a:prstGeom>
        </p:spPr>
        <p:txBody>
          <a:bodyPr wrap="square">
            <a:spAutoFit/>
          </a:bodyPr>
          <a:lstStyle/>
          <a:p>
            <a:pPr algn="r">
              <a:lnSpc>
                <a:spcPct val="107000"/>
              </a:lnSpc>
              <a:spcAft>
                <a:spcPts val="0"/>
              </a:spcAft>
            </a:pPr>
            <a:r>
              <a:rPr lang="es-ES" i="1" dirty="0">
                <a:solidFill>
                  <a:schemeClr val="bg1"/>
                </a:solidFill>
                <a:latin typeface="Calibri" panose="020F0502020204030204" pitchFamily="34" charset="0"/>
                <a:ea typeface="Calibri" panose="020F0502020204030204" pitchFamily="34" charset="0"/>
                <a:cs typeface="Times New Roman" panose="02020603050405020304" pitchFamily="18" charset="0"/>
              </a:rPr>
              <a:t>María Tenorio-Rodríguez. </a:t>
            </a:r>
          </a:p>
          <a:p>
            <a:pPr algn="r">
              <a:lnSpc>
                <a:spcPct val="107000"/>
              </a:lnSpc>
              <a:spcAft>
                <a:spcPts val="0"/>
              </a:spcAft>
            </a:pPr>
            <a:r>
              <a:rPr lang="es-ES" i="1" dirty="0">
                <a:solidFill>
                  <a:schemeClr val="bg1"/>
                </a:solidFill>
                <a:latin typeface="Calibri" panose="020F0502020204030204" pitchFamily="34" charset="0"/>
                <a:ea typeface="Calibri" panose="020F0502020204030204" pitchFamily="34" charset="0"/>
                <a:cs typeface="Times New Roman" panose="02020603050405020304" pitchFamily="18" charset="0"/>
              </a:rPr>
              <a:t>Universidad </a:t>
            </a:r>
            <a:r>
              <a:rPr lang="es-ES"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of</a:t>
            </a:r>
            <a:r>
              <a:rPr lang="es-ES"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s-ES"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Seville</a:t>
            </a:r>
            <a:r>
              <a:rPr lang="es-ES"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s-ES"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Spain</a:t>
            </a:r>
            <a:r>
              <a:rPr lang="es-ES" i="1"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p>
          <a:p>
            <a:pPr algn="r">
              <a:lnSpc>
                <a:spcPct val="107000"/>
              </a:lnSpc>
              <a:spcAft>
                <a:spcPts val="0"/>
              </a:spcAft>
            </a:pPr>
            <a:r>
              <a:rPr lang="es-ES" i="1" dirty="0">
                <a:solidFill>
                  <a:schemeClr val="bg1"/>
                </a:solidFill>
                <a:latin typeface="Calibri" panose="020F0502020204030204" pitchFamily="34" charset="0"/>
                <a:ea typeface="Calibri" panose="020F0502020204030204" pitchFamily="34" charset="0"/>
                <a:cs typeface="Times New Roman" panose="02020603050405020304" pitchFamily="18" charset="0"/>
              </a:rPr>
              <a:t>Email: mtenorio@us.es</a:t>
            </a:r>
          </a:p>
        </p:txBody>
      </p:sp>
      <p:sp>
        <p:nvSpPr>
          <p:cNvPr id="7" name="CuadroTexto 6">
            <a:extLst>
              <a:ext uri="{FF2B5EF4-FFF2-40B4-BE49-F238E27FC236}">
                <a16:creationId xmlns:a16="http://schemas.microsoft.com/office/drawing/2014/main" id="{631184E2-71E0-4CFA-8352-AAD92720D0D5}"/>
              </a:ext>
            </a:extLst>
          </p:cNvPr>
          <p:cNvSpPr txBox="1"/>
          <p:nvPr/>
        </p:nvSpPr>
        <p:spPr>
          <a:xfrm>
            <a:off x="2313710" y="3702456"/>
            <a:ext cx="8063345" cy="1631216"/>
          </a:xfrm>
          <a:prstGeom prst="rect">
            <a:avLst/>
          </a:prstGeom>
          <a:noFill/>
        </p:spPr>
        <p:txBody>
          <a:bodyPr wrap="square" rtlCol="0">
            <a:spAutoFit/>
          </a:bodyPr>
          <a:lstStyle/>
          <a:p>
            <a:pPr algn="ctr"/>
            <a:r>
              <a:rPr lang="en-US" sz="2000" dirty="0">
                <a:solidFill>
                  <a:schemeClr val="bg1"/>
                </a:solidFill>
                <a:effectLst>
                  <a:outerShdw blurRad="38100" dist="38100" dir="2700000" algn="tl">
                    <a:srgbClr val="000000">
                      <a:alpha val="43137"/>
                    </a:srgbClr>
                  </a:outerShdw>
                </a:effectLst>
              </a:rPr>
              <a:t>“Critical Perspectives on Transitions Into, Through and Beyond Higher Education”</a:t>
            </a:r>
          </a:p>
          <a:p>
            <a:pPr algn="ctr"/>
            <a:endParaRPr lang="en-US" sz="2000" dirty="0">
              <a:solidFill>
                <a:schemeClr val="bg1"/>
              </a:solidFill>
              <a:effectLst>
                <a:outerShdw blurRad="38100" dist="38100" dir="2700000" algn="tl">
                  <a:srgbClr val="000000">
                    <a:alpha val="43137"/>
                  </a:srgbClr>
                </a:outerShdw>
              </a:effectLst>
            </a:endParaRPr>
          </a:p>
          <a:p>
            <a:pPr algn="ctr"/>
            <a:endParaRPr lang="en-US" sz="2000" dirty="0">
              <a:solidFill>
                <a:schemeClr val="bg1"/>
              </a:solidFill>
              <a:effectLst>
                <a:outerShdw blurRad="38100" dist="38100" dir="2700000" algn="tl">
                  <a:srgbClr val="000000">
                    <a:alpha val="43137"/>
                  </a:srgbClr>
                </a:outerShdw>
              </a:effectLst>
            </a:endParaRPr>
          </a:p>
          <a:p>
            <a:pPr algn="ctr"/>
            <a:r>
              <a:rPr lang="en-US" sz="2000" dirty="0">
                <a:solidFill>
                  <a:schemeClr val="bg1"/>
                </a:solidFill>
                <a:effectLst>
                  <a:outerShdw blurRad="38100" dist="38100" dir="2700000" algn="tl">
                    <a:srgbClr val="000000">
                      <a:alpha val="43137"/>
                    </a:srgbClr>
                  </a:outerShdw>
                </a:effectLst>
              </a:rPr>
              <a:t>University of Sussex, 15</a:t>
            </a:r>
            <a:r>
              <a:rPr lang="en-US" sz="2000" baseline="30000" dirty="0">
                <a:solidFill>
                  <a:schemeClr val="bg1"/>
                </a:solidFill>
                <a:effectLst>
                  <a:outerShdw blurRad="38100" dist="38100" dir="2700000" algn="tl">
                    <a:srgbClr val="000000">
                      <a:alpha val="43137"/>
                    </a:srgbClr>
                  </a:outerShdw>
                </a:effectLst>
              </a:rPr>
              <a:t>th</a:t>
            </a:r>
            <a:r>
              <a:rPr lang="en-US" sz="2000" dirty="0">
                <a:solidFill>
                  <a:schemeClr val="bg1"/>
                </a:solidFill>
                <a:effectLst>
                  <a:outerShdw blurRad="38100" dist="38100" dir="2700000" algn="tl">
                    <a:srgbClr val="000000">
                      <a:alpha val="43137"/>
                    </a:srgbClr>
                  </a:outerShdw>
                </a:effectLst>
              </a:rPr>
              <a:t> October, 2018</a:t>
            </a:r>
            <a:endParaRPr lang="es-ES" sz="20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57250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7" descr="Znalezione obrazy dla zapytania university of warwick"/>
          <p:cNvSpPr>
            <a:spLocks noChangeAspect="1" noChangeArrowheads="1"/>
          </p:cNvSpPr>
          <p:nvPr/>
        </p:nvSpPr>
        <p:spPr bwMode="auto">
          <a:xfrm>
            <a:off x="1640683" y="-6858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sp>
        <p:nvSpPr>
          <p:cNvPr id="6" name="AutoShape 9" descr="Znalezione obrazy dla zapytania university of warwick"/>
          <p:cNvSpPr>
            <a:spLocks noChangeAspect="1" noChangeArrowheads="1"/>
          </p:cNvSpPr>
          <p:nvPr/>
        </p:nvSpPr>
        <p:spPr bwMode="auto">
          <a:xfrm>
            <a:off x="1754983" y="-5334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cxnSp>
        <p:nvCxnSpPr>
          <p:cNvPr id="15" name="Łącznik prostoliniowy 14"/>
          <p:cNvCxnSpPr/>
          <p:nvPr/>
        </p:nvCxnSpPr>
        <p:spPr>
          <a:xfrm>
            <a:off x="1524002" y="895351"/>
            <a:ext cx="9142223" cy="1837"/>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2" name="Picture 2" descr="Resultado de imagen de universidad de sevilla"/>
          <p:cNvPicPr>
            <a:picLocks noChangeAspect="1" noChangeArrowheads="1"/>
          </p:cNvPicPr>
          <p:nvPr/>
        </p:nvPicPr>
        <p:blipFill>
          <a:blip r:embed="rId2" cstate="print"/>
          <a:srcRect/>
          <a:stretch>
            <a:fillRect/>
          </a:stretch>
        </p:blipFill>
        <p:spPr bwMode="auto">
          <a:xfrm>
            <a:off x="1" y="784489"/>
            <a:ext cx="12192000" cy="6073511"/>
          </a:xfrm>
          <a:prstGeom prst="rect">
            <a:avLst/>
          </a:prstGeom>
          <a:noFill/>
        </p:spPr>
      </p:pic>
      <p:sp>
        <p:nvSpPr>
          <p:cNvPr id="5" name="CuadroTexto 4">
            <a:extLst>
              <a:ext uri="{FF2B5EF4-FFF2-40B4-BE49-F238E27FC236}">
                <a16:creationId xmlns:a16="http://schemas.microsoft.com/office/drawing/2014/main" id="{0E770E30-CCA7-4366-9D6C-BFFAB04E60A1}"/>
              </a:ext>
            </a:extLst>
          </p:cNvPr>
          <p:cNvSpPr txBox="1"/>
          <p:nvPr/>
        </p:nvSpPr>
        <p:spPr>
          <a:xfrm>
            <a:off x="651164" y="1047750"/>
            <a:ext cx="11277601" cy="5170646"/>
          </a:xfrm>
          <a:prstGeom prst="rect">
            <a:avLst/>
          </a:prstGeom>
          <a:noFill/>
        </p:spPr>
        <p:txBody>
          <a:bodyPr wrap="square" rtlCol="0">
            <a:spAutoFit/>
          </a:bodyPr>
          <a:lstStyle/>
          <a:p>
            <a:pPr indent="17463" algn="just"/>
            <a:r>
              <a:rPr lang="en-US" sz="2400" b="1" dirty="0">
                <a:solidFill>
                  <a:schemeClr val="bg1"/>
                </a:solidFill>
                <a:latin typeface="Times New Roman" pitchFamily="18" charset="0"/>
                <a:cs typeface="Times New Roman" pitchFamily="18" charset="0"/>
              </a:rPr>
              <a:t>INTRODUCTION</a:t>
            </a:r>
          </a:p>
          <a:p>
            <a:pPr indent="17463" algn="just"/>
            <a:endParaRPr lang="en-US" sz="2400" b="1" dirty="0">
              <a:solidFill>
                <a:schemeClr val="bg1"/>
              </a:solidFill>
              <a:latin typeface="Times New Roman" pitchFamily="18" charset="0"/>
              <a:cs typeface="Times New Roman" pitchFamily="18" charset="0"/>
            </a:endParaRPr>
          </a:p>
          <a:p>
            <a:pPr indent="17463" algn="just"/>
            <a:endParaRPr lang="en-US" sz="2400" b="1" dirty="0">
              <a:solidFill>
                <a:schemeClr val="bg1"/>
              </a:solidFill>
              <a:latin typeface="Times New Roman" pitchFamily="18" charset="0"/>
              <a:cs typeface="Times New Roman" pitchFamily="18" charset="0"/>
            </a:endParaRPr>
          </a:p>
          <a:p>
            <a:pPr algn="just"/>
            <a:r>
              <a:rPr lang="en-GB" sz="2400" dirty="0">
                <a:solidFill>
                  <a:schemeClr val="bg1"/>
                </a:solidFill>
                <a:latin typeface="Times New Roman" pitchFamily="18" charset="0"/>
                <a:cs typeface="Times New Roman" pitchFamily="18" charset="0"/>
              </a:rPr>
              <a:t>Graduates’ employability has become a key objective in the Bologna process.</a:t>
            </a:r>
          </a:p>
          <a:p>
            <a:pPr algn="just"/>
            <a:endParaRPr lang="en-GB" sz="2400" dirty="0">
              <a:solidFill>
                <a:schemeClr val="bg1"/>
              </a:solidFill>
              <a:latin typeface="Times New Roman" pitchFamily="18" charset="0"/>
              <a:cs typeface="Times New Roman" pitchFamily="18" charset="0"/>
            </a:endParaRPr>
          </a:p>
          <a:p>
            <a:pPr algn="just"/>
            <a:endParaRPr lang="en-GB" sz="2400" dirty="0">
              <a:solidFill>
                <a:schemeClr val="bg1"/>
              </a:solidFill>
              <a:latin typeface="Times New Roman" pitchFamily="18" charset="0"/>
              <a:cs typeface="Times New Roman" pitchFamily="18" charset="0"/>
            </a:endParaRPr>
          </a:p>
          <a:p>
            <a:pPr algn="just"/>
            <a:r>
              <a:rPr lang="en-GB" sz="2400" dirty="0">
                <a:solidFill>
                  <a:schemeClr val="bg1"/>
                </a:solidFill>
                <a:latin typeface="Times New Roman" pitchFamily="18" charset="0"/>
                <a:cs typeface="Times New Roman" pitchFamily="18" charset="0"/>
              </a:rPr>
              <a:t>Little has been investigated on the process of transition to the labour market of non-traditional groups </a:t>
            </a:r>
            <a:r>
              <a:rPr lang="en-US" sz="2400" b="1" dirty="0">
                <a:solidFill>
                  <a:schemeClr val="bg1"/>
                </a:solidFill>
                <a:latin typeface="Times New Roman" pitchFamily="18" charset="0"/>
                <a:cs typeface="Times New Roman" pitchFamily="18" charset="0"/>
              </a:rPr>
              <a:t>(disability, mature age, ethnic minorities, low socio-economic capital, with children in their care, first-generation students, immigrants) </a:t>
            </a:r>
            <a:r>
              <a:rPr lang="en-GB" sz="2400" dirty="0">
                <a:solidFill>
                  <a:schemeClr val="bg1"/>
                </a:solidFill>
                <a:latin typeface="Times New Roman" pitchFamily="18" charset="0"/>
                <a:cs typeface="Times New Roman" pitchFamily="18" charset="0"/>
              </a:rPr>
              <a:t>. </a:t>
            </a:r>
          </a:p>
          <a:p>
            <a:pPr algn="just"/>
            <a:endParaRPr lang="en-GB" sz="2400" dirty="0">
              <a:solidFill>
                <a:schemeClr val="bg1"/>
              </a:solidFill>
              <a:latin typeface="Times New Roman" pitchFamily="18" charset="0"/>
              <a:cs typeface="Times New Roman" pitchFamily="18" charset="0"/>
            </a:endParaRPr>
          </a:p>
          <a:p>
            <a:pPr algn="just"/>
            <a:endParaRPr lang="en-GB" sz="2400" dirty="0">
              <a:solidFill>
                <a:schemeClr val="bg1"/>
              </a:solidFill>
              <a:latin typeface="Times New Roman" pitchFamily="18" charset="0"/>
              <a:cs typeface="Times New Roman" pitchFamily="18" charset="0"/>
            </a:endParaRPr>
          </a:p>
          <a:p>
            <a:pPr algn="just"/>
            <a:r>
              <a:rPr lang="en-US" sz="2400" dirty="0">
                <a:solidFill>
                  <a:schemeClr val="bg1"/>
                </a:solidFill>
                <a:latin typeface="Times New Roman" pitchFamily="18" charset="0"/>
                <a:cs typeface="Times New Roman" pitchFamily="18" charset="0"/>
              </a:rPr>
              <a:t>The objective of this paper is to identify the factors that are influencing the employability of non-traditional students from the perspective of these students and employers.</a:t>
            </a:r>
          </a:p>
          <a:p>
            <a:endParaRPr lang="es-ES" dirty="0"/>
          </a:p>
        </p:txBody>
      </p:sp>
    </p:spTree>
    <p:extLst>
      <p:ext uri="{BB962C8B-B14F-4D97-AF65-F5344CB8AC3E}">
        <p14:creationId xmlns:p14="http://schemas.microsoft.com/office/powerpoint/2010/main" val="2159442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7" descr="Znalezione obrazy dla zapytania university of warwick"/>
          <p:cNvSpPr>
            <a:spLocks noChangeAspect="1" noChangeArrowheads="1"/>
          </p:cNvSpPr>
          <p:nvPr/>
        </p:nvSpPr>
        <p:spPr bwMode="auto">
          <a:xfrm>
            <a:off x="1640683" y="-6858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sp>
        <p:nvSpPr>
          <p:cNvPr id="6" name="AutoShape 9" descr="Znalezione obrazy dla zapytania university of warwick"/>
          <p:cNvSpPr>
            <a:spLocks noChangeAspect="1" noChangeArrowheads="1"/>
          </p:cNvSpPr>
          <p:nvPr/>
        </p:nvSpPr>
        <p:spPr bwMode="auto">
          <a:xfrm>
            <a:off x="1754983" y="-5334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cxnSp>
        <p:nvCxnSpPr>
          <p:cNvPr id="15" name="Łącznik prostoliniowy 14"/>
          <p:cNvCxnSpPr/>
          <p:nvPr/>
        </p:nvCxnSpPr>
        <p:spPr>
          <a:xfrm>
            <a:off x="1524002" y="895351"/>
            <a:ext cx="9142223" cy="1837"/>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2" name="Picture 2" descr="Resultado de imagen de universidad de sevilla"/>
          <p:cNvPicPr>
            <a:picLocks noChangeAspect="1" noChangeArrowheads="1"/>
          </p:cNvPicPr>
          <p:nvPr/>
        </p:nvPicPr>
        <p:blipFill>
          <a:blip r:embed="rId2" cstate="print"/>
          <a:srcRect/>
          <a:stretch>
            <a:fillRect/>
          </a:stretch>
        </p:blipFill>
        <p:spPr bwMode="auto">
          <a:xfrm>
            <a:off x="1" y="784489"/>
            <a:ext cx="12192000" cy="6073511"/>
          </a:xfrm>
          <a:prstGeom prst="rect">
            <a:avLst/>
          </a:prstGeom>
          <a:noFill/>
        </p:spPr>
      </p:pic>
      <p:sp>
        <p:nvSpPr>
          <p:cNvPr id="5" name="CuadroTexto 4">
            <a:extLst>
              <a:ext uri="{FF2B5EF4-FFF2-40B4-BE49-F238E27FC236}">
                <a16:creationId xmlns:a16="http://schemas.microsoft.com/office/drawing/2014/main" id="{DDC1C958-D845-4BC1-961E-835E9D5662AA}"/>
              </a:ext>
            </a:extLst>
          </p:cNvPr>
          <p:cNvSpPr txBox="1"/>
          <p:nvPr/>
        </p:nvSpPr>
        <p:spPr>
          <a:xfrm>
            <a:off x="249382" y="742950"/>
            <a:ext cx="11333018" cy="2554545"/>
          </a:xfrm>
          <a:prstGeom prst="rect">
            <a:avLst/>
          </a:prstGeom>
          <a:noFill/>
        </p:spPr>
        <p:txBody>
          <a:bodyPr wrap="square" rtlCol="0">
            <a:spAutoFit/>
          </a:bodyPr>
          <a:lstStyle/>
          <a:p>
            <a:pPr indent="17463" algn="just"/>
            <a:r>
              <a:rPr lang="en-US" sz="2200" b="1" dirty="0">
                <a:solidFill>
                  <a:schemeClr val="bg1"/>
                </a:solidFill>
                <a:latin typeface="Times New Roman" pitchFamily="18" charset="0"/>
                <a:cs typeface="Times New Roman" pitchFamily="18" charset="0"/>
              </a:rPr>
              <a:t>NON-TRADITIONAL LEARNERS IN UNIVERSITY AND THEIR EMPLOYABILITY</a:t>
            </a:r>
          </a:p>
          <a:p>
            <a:pPr indent="17463" algn="just"/>
            <a:endParaRPr lang="en-US" sz="2200" b="1" dirty="0">
              <a:solidFill>
                <a:schemeClr val="bg1"/>
              </a:solidFill>
              <a:latin typeface="Times New Roman" pitchFamily="18" charset="0"/>
              <a:cs typeface="Times New Roman" pitchFamily="18" charset="0"/>
            </a:endParaRPr>
          </a:p>
          <a:p>
            <a:pPr algn="just"/>
            <a:r>
              <a:rPr lang="en-US" sz="2200" dirty="0">
                <a:solidFill>
                  <a:schemeClr val="bg1"/>
                </a:solidFill>
                <a:latin typeface="Times New Roman" pitchFamily="18" charset="0"/>
                <a:cs typeface="Times New Roman" pitchFamily="18" charset="0"/>
              </a:rPr>
              <a:t>Many studies point to the process of integration into the work market being more satisfactory and successful for university graduates in comparison to the rest of the population. </a:t>
            </a:r>
          </a:p>
          <a:p>
            <a:pPr marL="285750" indent="-285750" algn="just">
              <a:buFontTx/>
              <a:buChar char="-"/>
            </a:pPr>
            <a:endParaRPr lang="en-US" dirty="0">
              <a:solidFill>
                <a:schemeClr val="bg1"/>
              </a:solidFill>
              <a:latin typeface="Times New Roman" pitchFamily="18" charset="0"/>
              <a:cs typeface="Times New Roman" pitchFamily="18" charset="0"/>
            </a:endParaRPr>
          </a:p>
          <a:p>
            <a:pPr algn="just"/>
            <a:endParaRPr lang="en-US" dirty="0">
              <a:solidFill>
                <a:schemeClr val="bg1"/>
              </a:solidFill>
              <a:latin typeface="Times New Roman" pitchFamily="18" charset="0"/>
              <a:cs typeface="Times New Roman" pitchFamily="18" charset="0"/>
            </a:endParaRPr>
          </a:p>
          <a:p>
            <a:pPr algn="just"/>
            <a:endParaRPr lang="en-US" sz="1600" dirty="0">
              <a:solidFill>
                <a:schemeClr val="bg1"/>
              </a:solidFill>
              <a:latin typeface="Times New Roman" pitchFamily="18" charset="0"/>
              <a:cs typeface="Times New Roman" pitchFamily="18" charset="0"/>
            </a:endParaRPr>
          </a:p>
          <a:p>
            <a:pPr algn="just"/>
            <a:r>
              <a:rPr lang="en-US" sz="2000" dirty="0">
                <a:solidFill>
                  <a:schemeClr val="bg1"/>
                </a:solidFill>
                <a:latin typeface="Times New Roman" pitchFamily="18" charset="0"/>
                <a:cs typeface="Times New Roman" pitchFamily="18" charset="0"/>
              </a:rPr>
              <a:t>Figure I. Unemployment rates in Spain according to level of training (2017).</a:t>
            </a:r>
          </a:p>
        </p:txBody>
      </p:sp>
      <p:pic>
        <p:nvPicPr>
          <p:cNvPr id="7" name="Imagen 6">
            <a:extLst>
              <a:ext uri="{FF2B5EF4-FFF2-40B4-BE49-F238E27FC236}">
                <a16:creationId xmlns:a16="http://schemas.microsoft.com/office/drawing/2014/main" id="{8191C6DB-0654-4068-9BF2-19DC562266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6749" y="3269072"/>
            <a:ext cx="9836727" cy="3588928"/>
          </a:xfrm>
          <a:prstGeom prst="rect">
            <a:avLst/>
          </a:prstGeom>
        </p:spPr>
      </p:pic>
    </p:spTree>
    <p:extLst>
      <p:ext uri="{BB962C8B-B14F-4D97-AF65-F5344CB8AC3E}">
        <p14:creationId xmlns:p14="http://schemas.microsoft.com/office/powerpoint/2010/main" val="3383103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7" descr="Znalezione obrazy dla zapytania university of warwick"/>
          <p:cNvSpPr>
            <a:spLocks noChangeAspect="1" noChangeArrowheads="1"/>
          </p:cNvSpPr>
          <p:nvPr/>
        </p:nvSpPr>
        <p:spPr bwMode="auto">
          <a:xfrm>
            <a:off x="1640683" y="-6858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sp>
        <p:nvSpPr>
          <p:cNvPr id="6" name="AutoShape 9" descr="Znalezione obrazy dla zapytania university of warwick"/>
          <p:cNvSpPr>
            <a:spLocks noChangeAspect="1" noChangeArrowheads="1"/>
          </p:cNvSpPr>
          <p:nvPr/>
        </p:nvSpPr>
        <p:spPr bwMode="auto">
          <a:xfrm>
            <a:off x="1754983" y="-5334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cxnSp>
        <p:nvCxnSpPr>
          <p:cNvPr id="15" name="Łącznik prostoliniowy 14"/>
          <p:cNvCxnSpPr/>
          <p:nvPr/>
        </p:nvCxnSpPr>
        <p:spPr>
          <a:xfrm>
            <a:off x="1524002" y="895351"/>
            <a:ext cx="9142223" cy="1837"/>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2" name="Picture 2" descr="Resultado de imagen de universidad de sevilla"/>
          <p:cNvPicPr>
            <a:picLocks noChangeAspect="1" noChangeArrowheads="1"/>
          </p:cNvPicPr>
          <p:nvPr/>
        </p:nvPicPr>
        <p:blipFill>
          <a:blip r:embed="rId2" cstate="print"/>
          <a:srcRect/>
          <a:stretch>
            <a:fillRect/>
          </a:stretch>
        </p:blipFill>
        <p:spPr bwMode="auto">
          <a:xfrm>
            <a:off x="-887" y="784489"/>
            <a:ext cx="12192000" cy="6073511"/>
          </a:xfrm>
          <a:prstGeom prst="rect">
            <a:avLst/>
          </a:prstGeom>
          <a:noFill/>
        </p:spPr>
      </p:pic>
      <p:sp>
        <p:nvSpPr>
          <p:cNvPr id="8" name="7 CuadroTexto"/>
          <p:cNvSpPr txBox="1"/>
          <p:nvPr/>
        </p:nvSpPr>
        <p:spPr>
          <a:xfrm>
            <a:off x="235527" y="721914"/>
            <a:ext cx="11457709" cy="6124754"/>
          </a:xfrm>
          <a:prstGeom prst="rect">
            <a:avLst/>
          </a:prstGeom>
          <a:noFill/>
        </p:spPr>
        <p:txBody>
          <a:bodyPr wrap="square" rtlCol="0">
            <a:spAutoFit/>
          </a:bodyPr>
          <a:lstStyle/>
          <a:p>
            <a:pPr indent="17463" algn="just"/>
            <a:r>
              <a:rPr lang="en-US" sz="2200" b="1" dirty="0">
                <a:solidFill>
                  <a:schemeClr val="bg1"/>
                </a:solidFill>
                <a:latin typeface="Times New Roman" pitchFamily="18" charset="0"/>
                <a:cs typeface="Times New Roman" pitchFamily="18" charset="0"/>
              </a:rPr>
              <a:t>NON-TRADITIONAL LEARNERS IN UNIVERSITY AND THEIR EMPLOYABILITY</a:t>
            </a:r>
          </a:p>
          <a:p>
            <a:pPr indent="17463" algn="just"/>
            <a:endParaRPr lang="en-US" sz="2200" b="1" dirty="0">
              <a:solidFill>
                <a:schemeClr val="bg1"/>
              </a:solidFill>
              <a:latin typeface="Times New Roman" pitchFamily="18" charset="0"/>
              <a:cs typeface="Times New Roman" pitchFamily="18" charset="0"/>
            </a:endParaRPr>
          </a:p>
          <a:p>
            <a:pPr algn="just"/>
            <a:r>
              <a:rPr lang="en-US" sz="2200" dirty="0">
                <a:solidFill>
                  <a:schemeClr val="bg1"/>
                </a:solidFill>
                <a:latin typeface="Times New Roman" pitchFamily="18" charset="0"/>
                <a:cs typeface="Times New Roman" pitchFamily="18" charset="0"/>
              </a:rPr>
              <a:t>However, not all graduates have similar job opportunities despite having received the same education. Some of the characteristics linked to non-traditional students could aggravate the situation of this group with respect to their employability. </a:t>
            </a:r>
          </a:p>
          <a:p>
            <a:pPr algn="just"/>
            <a:endParaRPr lang="es-ES" sz="2200" dirty="0">
              <a:solidFill>
                <a:schemeClr val="bg1"/>
              </a:solidFill>
              <a:latin typeface="Times New Roman" pitchFamily="18" charset="0"/>
              <a:cs typeface="Times New Roman" pitchFamily="18" charset="0"/>
            </a:endParaRPr>
          </a:p>
          <a:p>
            <a:pPr algn="just"/>
            <a:r>
              <a:rPr lang="en-US" sz="2200" b="1" dirty="0">
                <a:solidFill>
                  <a:schemeClr val="bg1"/>
                </a:solidFill>
                <a:latin typeface="Times New Roman" pitchFamily="18" charset="0"/>
                <a:cs typeface="Times New Roman" pitchFamily="18" charset="0"/>
              </a:rPr>
              <a:t>Non-traditional students at Spanish universities</a:t>
            </a:r>
          </a:p>
          <a:p>
            <a:pPr algn="just"/>
            <a:endParaRPr lang="en-US" sz="2200" dirty="0">
              <a:solidFill>
                <a:schemeClr val="bg1"/>
              </a:solidFill>
              <a:latin typeface="Times New Roman" pitchFamily="18" charset="0"/>
              <a:cs typeface="Times New Roman" pitchFamily="18" charset="0"/>
            </a:endParaRPr>
          </a:p>
          <a:p>
            <a:pPr algn="just"/>
            <a:r>
              <a:rPr lang="en-US" sz="2200" dirty="0">
                <a:solidFill>
                  <a:schemeClr val="bg1"/>
                </a:solidFill>
                <a:latin typeface="Times New Roman" pitchFamily="18" charset="0"/>
                <a:cs typeface="Times New Roman" pitchFamily="18" charset="0"/>
              </a:rPr>
              <a:t>- 28,2 % are mature students</a:t>
            </a:r>
          </a:p>
          <a:p>
            <a:pPr algn="just"/>
            <a:r>
              <a:rPr lang="en-US" sz="2200" dirty="0">
                <a:solidFill>
                  <a:schemeClr val="bg1"/>
                </a:solidFill>
                <a:latin typeface="Times New Roman" pitchFamily="18" charset="0"/>
                <a:cs typeface="Times New Roman" pitchFamily="18" charset="0"/>
              </a:rPr>
              <a:t>- 51% first generation students</a:t>
            </a:r>
          </a:p>
          <a:p>
            <a:pPr algn="just"/>
            <a:r>
              <a:rPr lang="en-US" sz="2200" dirty="0">
                <a:solidFill>
                  <a:schemeClr val="bg1"/>
                </a:solidFill>
                <a:latin typeface="Times New Roman" pitchFamily="18" charset="0"/>
                <a:cs typeface="Times New Roman" pitchFamily="18" charset="0"/>
              </a:rPr>
              <a:t>- 7,2 % have dependent children</a:t>
            </a:r>
          </a:p>
          <a:p>
            <a:pPr algn="just"/>
            <a:r>
              <a:rPr lang="en-US" sz="2200" dirty="0">
                <a:solidFill>
                  <a:schemeClr val="bg1"/>
                </a:solidFill>
                <a:latin typeface="Times New Roman" pitchFamily="18" charset="0"/>
                <a:cs typeface="Times New Roman" pitchFamily="18" charset="0"/>
              </a:rPr>
              <a:t>- 4,9 % come from abroad </a:t>
            </a:r>
          </a:p>
          <a:p>
            <a:pPr algn="just"/>
            <a:r>
              <a:rPr lang="en-US" sz="2200" dirty="0">
                <a:solidFill>
                  <a:schemeClr val="bg1"/>
                </a:solidFill>
                <a:latin typeface="Times New Roman" pitchFamily="18" charset="0"/>
                <a:cs typeface="Times New Roman" pitchFamily="18" charset="0"/>
              </a:rPr>
              <a:t>- 13,6% low social class</a:t>
            </a:r>
          </a:p>
          <a:p>
            <a:pPr algn="just"/>
            <a:r>
              <a:rPr lang="en-US" sz="2200" dirty="0">
                <a:solidFill>
                  <a:schemeClr val="bg1"/>
                </a:solidFill>
                <a:latin typeface="Times New Roman" pitchFamily="18" charset="0"/>
                <a:cs typeface="Times New Roman" pitchFamily="18" charset="0"/>
              </a:rPr>
              <a:t>- 1,3 % are disabled</a:t>
            </a:r>
          </a:p>
          <a:p>
            <a:pPr algn="just"/>
            <a:endParaRPr lang="en-US" sz="2200" dirty="0">
              <a:solidFill>
                <a:schemeClr val="bg1"/>
              </a:solidFill>
              <a:latin typeface="Times New Roman" pitchFamily="18" charset="0"/>
              <a:cs typeface="Times New Roman" pitchFamily="18" charset="0"/>
            </a:endParaRPr>
          </a:p>
          <a:p>
            <a:pPr algn="just"/>
            <a:endParaRPr lang="en-US" sz="2200" dirty="0">
              <a:solidFill>
                <a:schemeClr val="bg1"/>
              </a:solidFill>
              <a:latin typeface="Times New Roman" pitchFamily="18" charset="0"/>
              <a:cs typeface="Times New Roman" pitchFamily="18" charset="0"/>
            </a:endParaRPr>
          </a:p>
          <a:p>
            <a:pPr algn="just"/>
            <a:r>
              <a:rPr lang="en-US" dirty="0">
                <a:solidFill>
                  <a:schemeClr val="bg1"/>
                </a:solidFill>
                <a:latin typeface="Times New Roman" pitchFamily="18" charset="0"/>
                <a:cs typeface="Times New Roman" pitchFamily="18" charset="0"/>
              </a:rPr>
              <a:t>(</a:t>
            </a:r>
            <a:r>
              <a:rPr lang="en-US" dirty="0" err="1">
                <a:solidFill>
                  <a:schemeClr val="bg1"/>
                </a:solidFill>
                <a:latin typeface="Times New Roman" pitchFamily="18" charset="0"/>
                <a:cs typeface="Times New Roman" pitchFamily="18" charset="0"/>
              </a:rPr>
              <a:t>Eurostudent</a:t>
            </a:r>
            <a:r>
              <a:rPr lang="en-US" dirty="0">
                <a:solidFill>
                  <a:schemeClr val="bg1"/>
                </a:solidFill>
                <a:latin typeface="Times New Roman" pitchFamily="18" charset="0"/>
                <a:cs typeface="Times New Roman" pitchFamily="18" charset="0"/>
              </a:rPr>
              <a:t> 2011; CERMI 2014; </a:t>
            </a:r>
            <a:r>
              <a:rPr lang="en-US" dirty="0" err="1">
                <a:solidFill>
                  <a:schemeClr val="bg1"/>
                </a:solidFill>
                <a:latin typeface="Times New Roman" pitchFamily="18" charset="0"/>
                <a:cs typeface="Times New Roman" pitchFamily="18" charset="0"/>
              </a:rPr>
              <a:t>ECoViPEU</a:t>
            </a:r>
            <a:r>
              <a:rPr lang="en-US" dirty="0">
                <a:solidFill>
                  <a:schemeClr val="bg1"/>
                </a:solidFill>
                <a:latin typeface="Times New Roman" pitchFamily="18" charset="0"/>
                <a:cs typeface="Times New Roman" pitchFamily="18" charset="0"/>
              </a:rPr>
              <a:t> 2011; </a:t>
            </a:r>
            <a:r>
              <a:rPr lang="en-US" dirty="0" err="1">
                <a:solidFill>
                  <a:schemeClr val="bg1"/>
                </a:solidFill>
                <a:latin typeface="Times New Roman" pitchFamily="18" charset="0"/>
                <a:cs typeface="Times New Roman" pitchFamily="18" charset="0"/>
              </a:rPr>
              <a:t>Eurostudent</a:t>
            </a:r>
            <a:r>
              <a:rPr lang="en-US" dirty="0">
                <a:solidFill>
                  <a:schemeClr val="bg1"/>
                </a:solidFill>
                <a:latin typeface="Times New Roman" pitchFamily="18" charset="0"/>
                <a:cs typeface="Times New Roman" pitchFamily="18" charset="0"/>
              </a:rPr>
              <a:t> 2011, MECD 2015)</a:t>
            </a:r>
            <a:endParaRPr lang="es-ES" sz="2200" dirty="0">
              <a:solidFill>
                <a:schemeClr val="bg1"/>
              </a:solidFill>
              <a:latin typeface="Times New Roman" pitchFamily="18" charset="0"/>
              <a:cs typeface="Times New Roman" pitchFamily="18" charset="0"/>
            </a:endParaRPr>
          </a:p>
          <a:p>
            <a:pPr algn="just"/>
            <a:endParaRPr lang="es-ES" sz="22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934162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7" descr="Znalezione obrazy dla zapytania university of warwick"/>
          <p:cNvSpPr>
            <a:spLocks noChangeAspect="1" noChangeArrowheads="1"/>
          </p:cNvSpPr>
          <p:nvPr/>
        </p:nvSpPr>
        <p:spPr bwMode="auto">
          <a:xfrm>
            <a:off x="1640683" y="-6858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sp>
        <p:nvSpPr>
          <p:cNvPr id="6" name="AutoShape 9" descr="Znalezione obrazy dla zapytania university of warwick"/>
          <p:cNvSpPr>
            <a:spLocks noChangeAspect="1" noChangeArrowheads="1"/>
          </p:cNvSpPr>
          <p:nvPr/>
        </p:nvSpPr>
        <p:spPr bwMode="auto">
          <a:xfrm>
            <a:off x="1754983" y="-5334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cxnSp>
        <p:nvCxnSpPr>
          <p:cNvPr id="15" name="Łącznik prostoliniowy 14"/>
          <p:cNvCxnSpPr/>
          <p:nvPr/>
        </p:nvCxnSpPr>
        <p:spPr>
          <a:xfrm>
            <a:off x="1524002" y="895351"/>
            <a:ext cx="9142223" cy="1837"/>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2" name="Picture 2" descr="Resultado de imagen de universidad de sevilla"/>
          <p:cNvPicPr>
            <a:picLocks noChangeAspect="1" noChangeArrowheads="1"/>
          </p:cNvPicPr>
          <p:nvPr/>
        </p:nvPicPr>
        <p:blipFill>
          <a:blip r:embed="rId2" cstate="print"/>
          <a:srcRect/>
          <a:stretch>
            <a:fillRect/>
          </a:stretch>
        </p:blipFill>
        <p:spPr bwMode="auto">
          <a:xfrm>
            <a:off x="1" y="784489"/>
            <a:ext cx="12192000" cy="6073511"/>
          </a:xfrm>
          <a:prstGeom prst="rect">
            <a:avLst/>
          </a:prstGeom>
          <a:noFill/>
        </p:spPr>
      </p:pic>
      <p:sp>
        <p:nvSpPr>
          <p:cNvPr id="4" name="CuadroTexto 3">
            <a:extLst>
              <a:ext uri="{FF2B5EF4-FFF2-40B4-BE49-F238E27FC236}">
                <a16:creationId xmlns:a16="http://schemas.microsoft.com/office/drawing/2014/main" id="{EC243305-3352-4532-A9AD-9F80AB37BBD8}"/>
              </a:ext>
            </a:extLst>
          </p:cNvPr>
          <p:cNvSpPr txBox="1"/>
          <p:nvPr/>
        </p:nvSpPr>
        <p:spPr>
          <a:xfrm>
            <a:off x="235527" y="1006212"/>
            <a:ext cx="11540837" cy="4893647"/>
          </a:xfrm>
          <a:prstGeom prst="rect">
            <a:avLst/>
          </a:prstGeom>
          <a:noFill/>
        </p:spPr>
        <p:txBody>
          <a:bodyPr wrap="square" rtlCol="0">
            <a:spAutoFit/>
          </a:bodyPr>
          <a:lstStyle/>
          <a:p>
            <a:pPr algn="just" defTabSz="457200">
              <a:spcBef>
                <a:spcPts val="600"/>
              </a:spcBef>
              <a:spcAft>
                <a:spcPts val="600"/>
              </a:spcAft>
            </a:pPr>
            <a:r>
              <a:rPr lang="en-US" sz="2200" dirty="0">
                <a:solidFill>
                  <a:prstClr val="black"/>
                </a:solidFill>
                <a:latin typeface="Times New Roman" panose="02020603050405020304" pitchFamily="18" charset="0"/>
                <a:cs typeface="Times New Roman" panose="02020603050405020304" pitchFamily="18" charset="0"/>
              </a:rPr>
              <a:t>There are many factors that influence an individual's employment prospects, </a:t>
            </a:r>
            <a:r>
              <a:rPr lang="en-US" sz="2200" dirty="0">
                <a:solidFill>
                  <a:schemeClr val="accent1"/>
                </a:solidFill>
                <a:latin typeface="Times New Roman" panose="02020603050405020304" pitchFamily="18" charset="0"/>
                <a:cs typeface="Times New Roman" panose="02020603050405020304" pitchFamily="18" charset="0"/>
              </a:rPr>
              <a:t>such as age, sex, </a:t>
            </a:r>
            <a:r>
              <a:rPr lang="en-US" sz="2200" b="1" dirty="0">
                <a:solidFill>
                  <a:schemeClr val="accent1"/>
                </a:solidFill>
                <a:latin typeface="Times New Roman" panose="02020603050405020304" pitchFamily="18" charset="0"/>
                <a:cs typeface="Times New Roman" panose="02020603050405020304" pitchFamily="18" charset="0"/>
              </a:rPr>
              <a:t>ethnicity or social class </a:t>
            </a:r>
            <a:r>
              <a:rPr lang="en-US" sz="2200" dirty="0">
                <a:solidFill>
                  <a:prstClr val="black"/>
                </a:solidFill>
                <a:latin typeface="Times New Roman" panose="02020603050405020304" pitchFamily="18" charset="0"/>
                <a:cs typeface="Times New Roman" panose="02020603050405020304" pitchFamily="18" charset="0"/>
              </a:rPr>
              <a:t>(Harvey, 2001). </a:t>
            </a:r>
          </a:p>
          <a:p>
            <a:pPr algn="just" defTabSz="457200">
              <a:spcBef>
                <a:spcPts val="600"/>
              </a:spcBef>
              <a:spcAft>
                <a:spcPts val="600"/>
              </a:spcAft>
            </a:pPr>
            <a:r>
              <a:rPr lang="en-US" sz="2200" dirty="0">
                <a:solidFill>
                  <a:prstClr val="black"/>
                </a:solidFill>
                <a:latin typeface="Times New Roman" panose="02020603050405020304" pitchFamily="18" charset="0"/>
                <a:cs typeface="Times New Roman" panose="02020603050405020304" pitchFamily="18" charset="0"/>
              </a:rPr>
              <a:t>Non-traditional students </a:t>
            </a:r>
            <a:r>
              <a:rPr lang="en-US" sz="2200" b="1" dirty="0">
                <a:solidFill>
                  <a:schemeClr val="accent1"/>
                </a:solidFill>
                <a:latin typeface="Times New Roman" panose="02020603050405020304" pitchFamily="18" charset="0"/>
                <a:cs typeface="Times New Roman" panose="02020603050405020304" pitchFamily="18" charset="0"/>
              </a:rPr>
              <a:t>face specific difficulties </a:t>
            </a:r>
            <a:r>
              <a:rPr lang="en-US" sz="2200" dirty="0">
                <a:solidFill>
                  <a:prstClr val="black"/>
                </a:solidFill>
                <a:latin typeface="Times New Roman" panose="02020603050405020304" pitchFamily="18" charset="0"/>
                <a:cs typeface="Times New Roman" panose="02020603050405020304" pitchFamily="18" charset="0"/>
              </a:rPr>
              <a:t>in achieving effective transitions in the </a:t>
            </a:r>
            <a:r>
              <a:rPr lang="en-US" sz="2200" dirty="0" err="1">
                <a:solidFill>
                  <a:prstClr val="black"/>
                </a:solidFill>
                <a:latin typeface="Times New Roman" panose="02020603050405020304" pitchFamily="18" charset="0"/>
                <a:cs typeface="Times New Roman" panose="02020603050405020304" pitchFamily="18" charset="0"/>
              </a:rPr>
              <a:t>labour</a:t>
            </a:r>
            <a:r>
              <a:rPr lang="en-US" sz="2200" dirty="0">
                <a:solidFill>
                  <a:prstClr val="black"/>
                </a:solidFill>
                <a:latin typeface="Times New Roman" panose="02020603050405020304" pitchFamily="18" charset="0"/>
                <a:cs typeface="Times New Roman" panose="02020603050405020304" pitchFamily="18" charset="0"/>
              </a:rPr>
              <a:t> market (Brown and </a:t>
            </a:r>
            <a:r>
              <a:rPr lang="en-US" sz="2200" dirty="0" err="1">
                <a:solidFill>
                  <a:prstClr val="black"/>
                </a:solidFill>
                <a:latin typeface="Times New Roman" panose="02020603050405020304" pitchFamily="18" charset="0"/>
                <a:cs typeface="Times New Roman" panose="02020603050405020304" pitchFamily="18" charset="0"/>
              </a:rPr>
              <a:t>Hesketh</a:t>
            </a:r>
            <a:r>
              <a:rPr lang="en-US" sz="2200" dirty="0">
                <a:solidFill>
                  <a:prstClr val="black"/>
                </a:solidFill>
                <a:latin typeface="Times New Roman" panose="02020603050405020304" pitchFamily="18" charset="0"/>
                <a:cs typeface="Times New Roman" panose="02020603050405020304" pitchFamily="18" charset="0"/>
              </a:rPr>
              <a:t>, 2004).</a:t>
            </a:r>
          </a:p>
          <a:p>
            <a:pPr algn="just" defTabSz="457200">
              <a:spcBef>
                <a:spcPts val="600"/>
              </a:spcBef>
              <a:spcAft>
                <a:spcPts val="600"/>
              </a:spcAft>
            </a:pPr>
            <a:r>
              <a:rPr lang="en-US" sz="2200" b="1" dirty="0">
                <a:solidFill>
                  <a:schemeClr val="accent1"/>
                </a:solidFill>
                <a:latin typeface="Times New Roman" panose="02020603050405020304" pitchFamily="18" charset="0"/>
                <a:cs typeface="Times New Roman" panose="02020603050405020304" pitchFamily="18" charset="0"/>
              </a:rPr>
              <a:t>Need more time than "traditional" </a:t>
            </a:r>
            <a:r>
              <a:rPr lang="en-US" sz="2200" dirty="0">
                <a:solidFill>
                  <a:prstClr val="black"/>
                </a:solidFill>
                <a:latin typeface="Times New Roman" panose="02020603050405020304" pitchFamily="18" charset="0"/>
                <a:cs typeface="Times New Roman" panose="02020603050405020304" pitchFamily="18" charset="0"/>
              </a:rPr>
              <a:t>students to find highly qualified jobs</a:t>
            </a:r>
          </a:p>
          <a:p>
            <a:pPr algn="just" defTabSz="457200">
              <a:spcBef>
                <a:spcPts val="600"/>
              </a:spcBef>
              <a:spcAft>
                <a:spcPts val="600"/>
              </a:spcAft>
            </a:pPr>
            <a:r>
              <a:rPr lang="en-US" sz="2200" dirty="0">
                <a:solidFill>
                  <a:prstClr val="black"/>
                </a:solidFill>
                <a:latin typeface="Times New Roman" panose="02020603050405020304" pitchFamily="18" charset="0"/>
                <a:cs typeface="Times New Roman" panose="02020603050405020304" pitchFamily="18" charset="0"/>
              </a:rPr>
              <a:t>More likely to find jobs </a:t>
            </a:r>
            <a:r>
              <a:rPr lang="en-US" sz="2200" b="1" dirty="0">
                <a:solidFill>
                  <a:schemeClr val="accent1"/>
                </a:solidFill>
                <a:latin typeface="Times New Roman" panose="02020603050405020304" pitchFamily="18" charset="0"/>
                <a:cs typeface="Times New Roman" panose="02020603050405020304" pitchFamily="18" charset="0"/>
              </a:rPr>
              <a:t>below their skill level, less interesting and with lower wages</a:t>
            </a:r>
            <a:r>
              <a:rPr lang="en-US" sz="2200" dirty="0">
                <a:solidFill>
                  <a:prstClr val="black"/>
                </a:solidFill>
                <a:latin typeface="Times New Roman" panose="02020603050405020304" pitchFamily="18" charset="0"/>
                <a:cs typeface="Times New Roman" panose="02020603050405020304" pitchFamily="18" charset="0"/>
              </a:rPr>
              <a:t> (Purcell, Wilton y Elias, 2007)</a:t>
            </a:r>
          </a:p>
          <a:p>
            <a:pPr algn="just" defTabSz="457200">
              <a:spcBef>
                <a:spcPts val="600"/>
              </a:spcBef>
              <a:spcAft>
                <a:spcPts val="600"/>
              </a:spcAft>
            </a:pPr>
            <a:endParaRPr lang="en-US" sz="2200" dirty="0">
              <a:solidFill>
                <a:prstClr val="black"/>
              </a:solidFill>
              <a:latin typeface="Times New Roman" panose="02020603050405020304" pitchFamily="18" charset="0"/>
              <a:cs typeface="Times New Roman" panose="02020603050405020304" pitchFamily="18" charset="0"/>
            </a:endParaRPr>
          </a:p>
          <a:p>
            <a:pPr algn="just" defTabSz="457200">
              <a:spcBef>
                <a:spcPts val="600"/>
              </a:spcBef>
              <a:spcAft>
                <a:spcPts val="600"/>
              </a:spcAft>
            </a:pPr>
            <a:r>
              <a:rPr lang="en-US" sz="2200" b="1" dirty="0">
                <a:solidFill>
                  <a:prstClr val="black"/>
                </a:solidFill>
                <a:latin typeface="Times New Roman" panose="02020603050405020304" pitchFamily="18" charset="0"/>
                <a:cs typeface="Times New Roman" panose="02020603050405020304" pitchFamily="18" charset="0"/>
              </a:rPr>
              <a:t>             RESEARCH OBJECTIVE:</a:t>
            </a:r>
          </a:p>
          <a:p>
            <a:pPr algn="just" defTabSz="457200">
              <a:spcBef>
                <a:spcPts val="600"/>
              </a:spcBef>
              <a:spcAft>
                <a:spcPts val="600"/>
              </a:spcAft>
            </a:pPr>
            <a:endParaRPr lang="en-US" sz="2200" dirty="0">
              <a:solidFill>
                <a:prstClr val="black"/>
              </a:solidFill>
              <a:latin typeface="Times New Roman" panose="02020603050405020304" pitchFamily="18" charset="0"/>
              <a:cs typeface="Times New Roman" panose="02020603050405020304" pitchFamily="18" charset="0"/>
            </a:endParaRPr>
          </a:p>
          <a:p>
            <a:pPr algn="just" defTabSz="457200">
              <a:spcBef>
                <a:spcPts val="600"/>
              </a:spcBef>
              <a:spcAft>
                <a:spcPts val="600"/>
              </a:spcAft>
            </a:pPr>
            <a:r>
              <a:rPr lang="en-US" sz="2200" dirty="0">
                <a:solidFill>
                  <a:prstClr val="black"/>
                </a:solidFill>
                <a:latin typeface="Times New Roman" panose="02020603050405020304" pitchFamily="18" charset="0"/>
                <a:cs typeface="Times New Roman" panose="02020603050405020304" pitchFamily="18" charset="0"/>
              </a:rPr>
              <a:t>Identify and deepen knowledge the factors influencing their employability.</a:t>
            </a:r>
            <a:endParaRPr lang="es-ES" sz="2200" b="1" dirty="0">
              <a:solidFill>
                <a:prstClr val="black"/>
              </a:solidFill>
              <a:latin typeface="Times New Roman" panose="02020603050405020304" pitchFamily="18" charset="0"/>
              <a:cs typeface="Times New Roman" panose="02020603050405020304" pitchFamily="18" charset="0"/>
            </a:endParaRPr>
          </a:p>
        </p:txBody>
      </p:sp>
      <p:sp>
        <p:nvSpPr>
          <p:cNvPr id="7" name="Estrella: 5 puntas 6">
            <a:extLst>
              <a:ext uri="{FF2B5EF4-FFF2-40B4-BE49-F238E27FC236}">
                <a16:creationId xmlns:a16="http://schemas.microsoft.com/office/drawing/2014/main" id="{961E9A5A-2E77-4C02-9772-92A222138CC9}"/>
              </a:ext>
            </a:extLst>
          </p:cNvPr>
          <p:cNvSpPr/>
          <p:nvPr/>
        </p:nvSpPr>
        <p:spPr>
          <a:xfrm>
            <a:off x="706582" y="4509655"/>
            <a:ext cx="304800" cy="311727"/>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841420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7" descr="Znalezione obrazy dla zapytania university of warwick"/>
          <p:cNvSpPr>
            <a:spLocks noChangeAspect="1" noChangeArrowheads="1"/>
          </p:cNvSpPr>
          <p:nvPr/>
        </p:nvSpPr>
        <p:spPr bwMode="auto">
          <a:xfrm>
            <a:off x="1640683" y="-6858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AutoShape 9" descr="Znalezione obrazy dla zapytania university of warwick"/>
          <p:cNvSpPr>
            <a:spLocks noChangeAspect="1" noChangeArrowheads="1"/>
          </p:cNvSpPr>
          <p:nvPr/>
        </p:nvSpPr>
        <p:spPr bwMode="auto">
          <a:xfrm>
            <a:off x="1754983" y="-5334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2" name="Picture 2" descr="Resultado de imagen de universidad de sevilla"/>
          <p:cNvPicPr>
            <a:picLocks noChangeAspect="1" noChangeArrowheads="1"/>
          </p:cNvPicPr>
          <p:nvPr/>
        </p:nvPicPr>
        <p:blipFill>
          <a:blip r:embed="rId2" cstate="print"/>
          <a:srcRect/>
          <a:stretch>
            <a:fillRect/>
          </a:stretch>
        </p:blipFill>
        <p:spPr bwMode="auto">
          <a:xfrm>
            <a:off x="0" y="1178716"/>
            <a:ext cx="12192000" cy="5929330"/>
          </a:xfrm>
          <a:prstGeom prst="rect">
            <a:avLst/>
          </a:prstGeom>
          <a:noFill/>
        </p:spPr>
      </p:pic>
      <p:sp>
        <p:nvSpPr>
          <p:cNvPr id="11" name="10 CuadroTexto"/>
          <p:cNvSpPr txBox="1"/>
          <p:nvPr/>
        </p:nvSpPr>
        <p:spPr>
          <a:xfrm>
            <a:off x="2452662" y="4143382"/>
            <a:ext cx="7429552"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4" name="Rectángulo 3">
            <a:extLst>
              <a:ext uri="{FF2B5EF4-FFF2-40B4-BE49-F238E27FC236}">
                <a16:creationId xmlns:a16="http://schemas.microsoft.com/office/drawing/2014/main" id="{2A4EB58F-46EA-4462-A09C-47873F8043B5}"/>
              </a:ext>
            </a:extLst>
          </p:cNvPr>
          <p:cNvSpPr/>
          <p:nvPr/>
        </p:nvSpPr>
        <p:spPr>
          <a:xfrm>
            <a:off x="0" y="1528274"/>
            <a:ext cx="12192000" cy="5509200"/>
          </a:xfrm>
          <a:prstGeom prst="rect">
            <a:avLst/>
          </a:prstGeom>
        </p:spPr>
        <p:txBody>
          <a:bodyPr wrap="square">
            <a:spAutoFit/>
          </a:bodyPr>
          <a:lstStyle/>
          <a:p>
            <a:pPr lvl="0" algn="ctr" defTabSz="457200">
              <a:defRPr/>
            </a:pPr>
            <a:r>
              <a:rPr lang="es-ES" sz="2200" b="1" dirty="0" err="1">
                <a:solidFill>
                  <a:prstClr val="black"/>
                </a:solidFill>
                <a:latin typeface="Times New Roman" panose="02020603050405020304" pitchFamily="18" charset="0"/>
                <a:cs typeface="Times New Roman" panose="02020603050405020304" pitchFamily="18" charset="0"/>
              </a:rPr>
              <a:t>Qualitative</a:t>
            </a:r>
            <a:r>
              <a:rPr lang="es-ES" sz="2200" b="1" dirty="0">
                <a:solidFill>
                  <a:prstClr val="black"/>
                </a:solidFill>
                <a:latin typeface="Times New Roman" panose="02020603050405020304" pitchFamily="18" charset="0"/>
                <a:cs typeface="Times New Roman" panose="02020603050405020304" pitchFamily="18" charset="0"/>
              </a:rPr>
              <a:t> </a:t>
            </a:r>
            <a:r>
              <a:rPr lang="es-ES" sz="2200" b="1" dirty="0" err="1">
                <a:solidFill>
                  <a:prstClr val="black"/>
                </a:solidFill>
                <a:latin typeface="Times New Roman" panose="02020603050405020304" pitchFamily="18" charset="0"/>
                <a:cs typeface="Times New Roman" panose="02020603050405020304" pitchFamily="18" charset="0"/>
              </a:rPr>
              <a:t>approach</a:t>
            </a:r>
            <a:r>
              <a:rPr lang="es-ES" sz="2200" b="1" dirty="0">
                <a:solidFill>
                  <a:prstClr val="black"/>
                </a:solidFill>
                <a:latin typeface="Times New Roman" panose="02020603050405020304" pitchFamily="18" charset="0"/>
                <a:cs typeface="Times New Roman" panose="02020603050405020304" pitchFamily="18" charset="0"/>
              </a:rPr>
              <a:t>                       </a:t>
            </a:r>
            <a:endParaRPr kumimoji="0" lang="es-ES" sz="2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s-E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s-E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lvl="0" algn="ctr" defTabSz="457200">
              <a:defRPr/>
            </a:pPr>
            <a:r>
              <a:rPr lang="en-US" sz="2200" dirty="0">
                <a:solidFill>
                  <a:prstClr val="black"/>
                </a:solidFill>
                <a:latin typeface="Times New Roman" panose="02020603050405020304" pitchFamily="18" charset="0"/>
                <a:cs typeface="Times New Roman" panose="02020603050405020304" pitchFamily="18" charset="0"/>
              </a:rPr>
              <a:t>In order to analyze the perception that these subjects have of employability, identifying the factors that promote or limit it.</a:t>
            </a:r>
            <a:endParaRPr kumimoji="0" lang="es-ES" sz="2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lvl="0" algn="ctr" defTabSz="457200">
              <a:defRPr/>
            </a:pPr>
            <a:r>
              <a:rPr lang="es-ES" sz="2200" b="1" dirty="0" err="1">
                <a:solidFill>
                  <a:prstClr val="black"/>
                </a:solidFill>
                <a:latin typeface="Times New Roman" panose="02020603050405020304" pitchFamily="18" charset="0"/>
                <a:cs typeface="Times New Roman" panose="02020603050405020304" pitchFamily="18" charset="0"/>
              </a:rPr>
              <a:t>In-depth</a:t>
            </a:r>
            <a:r>
              <a:rPr lang="es-ES" sz="2200" b="1" dirty="0">
                <a:solidFill>
                  <a:prstClr val="black"/>
                </a:solidFill>
                <a:latin typeface="Times New Roman" panose="02020603050405020304" pitchFamily="18" charset="0"/>
                <a:cs typeface="Times New Roman" panose="02020603050405020304" pitchFamily="18" charset="0"/>
              </a:rPr>
              <a:t> </a:t>
            </a:r>
            <a:r>
              <a:rPr lang="es-ES" sz="2200" b="1" dirty="0" err="1">
                <a:solidFill>
                  <a:prstClr val="black"/>
                </a:solidFill>
                <a:latin typeface="Times New Roman" panose="02020603050405020304" pitchFamily="18" charset="0"/>
                <a:cs typeface="Times New Roman" panose="02020603050405020304" pitchFamily="18" charset="0"/>
              </a:rPr>
              <a:t>biographical</a:t>
            </a:r>
            <a:r>
              <a:rPr lang="es-ES" sz="2200" b="1" dirty="0">
                <a:solidFill>
                  <a:prstClr val="black"/>
                </a:solidFill>
                <a:latin typeface="Times New Roman" panose="02020603050405020304" pitchFamily="18" charset="0"/>
                <a:cs typeface="Times New Roman" panose="02020603050405020304" pitchFamily="18" charset="0"/>
              </a:rPr>
              <a:t> interviews </a:t>
            </a:r>
            <a:r>
              <a:rPr lang="es-ES" sz="2200" b="1" dirty="0" err="1">
                <a:solidFill>
                  <a:prstClr val="black"/>
                </a:solidFill>
                <a:latin typeface="Times New Roman" panose="02020603050405020304" pitchFamily="18" charset="0"/>
                <a:cs typeface="Times New Roman" panose="02020603050405020304" pitchFamily="18" charset="0"/>
              </a:rPr>
              <a:t>with</a:t>
            </a:r>
            <a:r>
              <a:rPr lang="es-ES" sz="2200" b="1" dirty="0">
                <a:solidFill>
                  <a:prstClr val="black"/>
                </a:solidFill>
                <a:latin typeface="Times New Roman" panose="02020603050405020304" pitchFamily="18" charset="0"/>
                <a:cs typeface="Times New Roman" panose="02020603050405020304" pitchFamily="18" charset="0"/>
              </a:rPr>
              <a:t>:</a:t>
            </a:r>
            <a:endParaRPr kumimoji="0" lang="es-E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7</a:t>
            </a:r>
          </a:p>
          <a:p>
            <a:pPr marL="0" marR="0" lvl="0" indent="0" defTabSz="457200" rtl="0" eaLnBrk="1" fontAlgn="auto" latinLnBrk="0" hangingPunct="1">
              <a:lnSpc>
                <a:spcPct val="100000"/>
              </a:lnSpc>
              <a:spcBef>
                <a:spcPts val="0"/>
              </a:spcBef>
              <a:spcAft>
                <a:spcPts val="0"/>
              </a:spcAft>
              <a:buClrTx/>
              <a:buSzTx/>
              <a:buFontTx/>
              <a:buNone/>
              <a:tabLst/>
              <a:defRPr/>
            </a:pPr>
            <a:endParaRPr kumimoji="0" lang="es-E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lvl="0" defTabSz="457200">
              <a:defRPr/>
            </a:pPr>
            <a:r>
              <a:rPr lang="es-ES" sz="2200" dirty="0">
                <a:solidFill>
                  <a:prstClr val="black"/>
                </a:solidFill>
                <a:latin typeface="Times New Roman" panose="02020603050405020304" pitchFamily="18" charset="0"/>
                <a:cs typeface="Times New Roman" panose="02020603050405020304" pitchFamily="18" charset="0"/>
              </a:rPr>
              <a:t>                                                         *  </a:t>
            </a:r>
            <a:r>
              <a:rPr lang="en-US" sz="2200" dirty="0">
                <a:solidFill>
                  <a:prstClr val="black"/>
                </a:solidFill>
                <a:latin typeface="Times New Roman" panose="02020603050405020304" pitchFamily="18" charset="0"/>
                <a:cs typeface="Times New Roman" panose="02020603050405020304" pitchFamily="18" charset="0"/>
              </a:rPr>
              <a:t>Ten students in their last year of degree</a:t>
            </a:r>
            <a:r>
              <a:rPr kumimoji="0" lang="es-E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a:p>
            <a:pPr lvl="0" defTabSz="457200">
              <a:defRPr/>
            </a:pPr>
            <a:r>
              <a:rPr lang="es-ES" sz="2200" dirty="0">
                <a:solidFill>
                  <a:prstClr val="black"/>
                </a:solidFill>
                <a:latin typeface="Times New Roman" panose="02020603050405020304" pitchFamily="18" charset="0"/>
                <a:cs typeface="Times New Roman" panose="02020603050405020304" pitchFamily="18" charset="0"/>
              </a:rPr>
              <a:t>                                                         </a:t>
            </a:r>
            <a:r>
              <a:rPr kumimoji="0" lang="es-E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Ten </a:t>
            </a:r>
            <a:r>
              <a:rPr kumimoji="0" lang="es-ES" sz="2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recent</a:t>
            </a:r>
            <a:r>
              <a:rPr kumimoji="0" lang="es-E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s-ES" sz="2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graduates</a:t>
            </a:r>
            <a:endParaRPr kumimoji="0" lang="es-E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lvl="0" defTabSz="457200">
              <a:defRPr/>
            </a:pPr>
            <a:r>
              <a:rPr lang="en-US" sz="2000" dirty="0">
                <a:solidFill>
                  <a:prstClr val="black"/>
                </a:solidFill>
                <a:latin typeface="Times New Roman" panose="02020603050405020304" pitchFamily="18" charset="0"/>
                <a:cs typeface="Times New Roman" panose="02020603050405020304" pitchFamily="18" charset="0"/>
              </a:rPr>
              <a:t>(University of Seville, belonging to all fields of knowledge and representing the different non-traditional profiles)</a:t>
            </a:r>
            <a:endParaRPr kumimoji="0" lang="es-ES" sz="2000" b="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r>
              <a:rPr lang="es-ES" sz="2200" dirty="0">
                <a:solidFill>
                  <a:schemeClr val="bg1"/>
                </a:solidFill>
                <a:latin typeface="Times New Roman" panose="02020603050405020304" pitchFamily="18" charset="0"/>
                <a:cs typeface="Times New Roman" panose="02020603050405020304" pitchFamily="18" charset="0"/>
              </a:rPr>
              <a:t>                                                          * Ten </a:t>
            </a:r>
            <a:r>
              <a:rPr lang="es-ES" sz="2200" dirty="0" err="1">
                <a:solidFill>
                  <a:schemeClr val="bg1"/>
                </a:solidFill>
                <a:latin typeface="Times New Roman" panose="02020603050405020304" pitchFamily="18" charset="0"/>
                <a:cs typeface="Times New Roman" panose="02020603050405020304" pitchFamily="18" charset="0"/>
              </a:rPr>
              <a:t>employers</a:t>
            </a:r>
            <a:endParaRPr lang="es-ES" sz="2200" dirty="0">
              <a:solidFill>
                <a:schemeClr val="bg1"/>
              </a:solidFill>
              <a:latin typeface="Times New Roman" panose="02020603050405020304" pitchFamily="18" charset="0"/>
              <a:cs typeface="Times New Roman" panose="02020603050405020304" pitchFamily="18" charset="0"/>
            </a:endParaRPr>
          </a:p>
          <a:p>
            <a:pPr algn="ctr"/>
            <a:r>
              <a:rPr lang="en-US" sz="2000" dirty="0">
                <a:solidFill>
                  <a:schemeClr val="bg1"/>
                </a:solidFill>
                <a:latin typeface="Times New Roman" panose="02020603050405020304" pitchFamily="18" charset="0"/>
                <a:cs typeface="Times New Roman" panose="02020603050405020304" pitchFamily="18" charset="0"/>
              </a:rPr>
              <a:t>(Representing different professional sectors and covering both SMEs and large companies)</a:t>
            </a:r>
          </a:p>
          <a:p>
            <a:pPr algn="ctr"/>
            <a:endParaRPr kumimoji="0" lang="en-US" sz="2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endParaRPr>
          </a:p>
          <a:p>
            <a:pPr algn="ctr"/>
            <a:r>
              <a:rPr lang="en-US" sz="2800" b="1" dirty="0">
                <a:solidFill>
                  <a:schemeClr val="accent1"/>
                </a:solidFill>
                <a:latin typeface="Times New Roman" panose="02020603050405020304" pitchFamily="18" charset="0"/>
                <a:cs typeface="Times New Roman" panose="02020603050405020304" pitchFamily="18" charset="0"/>
              </a:rPr>
              <a:t>NVIVO</a:t>
            </a:r>
            <a:endParaRPr kumimoji="0" lang="es-ES" sz="2800" b="1" i="0" u="none" strike="noStrike" kern="1200" cap="none" spc="0" normalizeH="0" baseline="0" noProof="0" dirty="0">
              <a:ln>
                <a:noFill/>
              </a:ln>
              <a:solidFill>
                <a:schemeClr val="accent1"/>
              </a:solidFill>
              <a:effectLst/>
              <a:uLnTx/>
              <a:uFillTx/>
              <a:latin typeface="Times New Roman" panose="02020603050405020304" pitchFamily="18" charset="0"/>
              <a:cs typeface="Times New Roman" panose="02020603050405020304" pitchFamily="18" charset="0"/>
            </a:endParaRPr>
          </a:p>
        </p:txBody>
      </p:sp>
      <p:sp>
        <p:nvSpPr>
          <p:cNvPr id="7" name="Flecha: hacia abajo 6">
            <a:extLst>
              <a:ext uri="{FF2B5EF4-FFF2-40B4-BE49-F238E27FC236}">
                <a16:creationId xmlns:a16="http://schemas.microsoft.com/office/drawing/2014/main" id="{5B555DAD-DDFB-4274-802A-B6DBF5F6A6F5}"/>
              </a:ext>
            </a:extLst>
          </p:cNvPr>
          <p:cNvSpPr/>
          <p:nvPr/>
        </p:nvSpPr>
        <p:spPr>
          <a:xfrm>
            <a:off x="5929345" y="3691423"/>
            <a:ext cx="343109" cy="5543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9" name="Imagen 8">
            <a:extLst>
              <a:ext uri="{FF2B5EF4-FFF2-40B4-BE49-F238E27FC236}">
                <a16:creationId xmlns:a16="http://schemas.microsoft.com/office/drawing/2014/main" id="{29EFEE46-FE50-45D5-9A77-E7F9057EAF1B}"/>
              </a:ext>
            </a:extLst>
          </p:cNvPr>
          <p:cNvPicPr>
            <a:picLocks noChangeAspect="1"/>
          </p:cNvPicPr>
          <p:nvPr/>
        </p:nvPicPr>
        <p:blipFill>
          <a:blip r:embed="rId3"/>
          <a:stretch>
            <a:fillRect/>
          </a:stretch>
        </p:blipFill>
        <p:spPr>
          <a:xfrm>
            <a:off x="5923556" y="1991712"/>
            <a:ext cx="396274" cy="554360"/>
          </a:xfrm>
          <a:prstGeom prst="rect">
            <a:avLst/>
          </a:prstGeom>
        </p:spPr>
      </p:pic>
      <p:sp>
        <p:nvSpPr>
          <p:cNvPr id="5" name="CuadroTexto 4">
            <a:extLst>
              <a:ext uri="{FF2B5EF4-FFF2-40B4-BE49-F238E27FC236}">
                <a16:creationId xmlns:a16="http://schemas.microsoft.com/office/drawing/2014/main" id="{A0D7C861-D082-44F9-8BE6-73EA977300A7}"/>
              </a:ext>
            </a:extLst>
          </p:cNvPr>
          <p:cNvSpPr txBox="1"/>
          <p:nvPr/>
        </p:nvSpPr>
        <p:spPr>
          <a:xfrm>
            <a:off x="845128" y="1100283"/>
            <a:ext cx="2133600" cy="461665"/>
          </a:xfrm>
          <a:prstGeom prst="rect">
            <a:avLst/>
          </a:prstGeom>
          <a:noFill/>
        </p:spPr>
        <p:txBody>
          <a:bodyPr wrap="square" rtlCol="0">
            <a:spAutoFit/>
          </a:bodyPr>
          <a:lstStyle/>
          <a:p>
            <a:pPr lvl="0" algn="just" defTabSz="457200">
              <a:defRPr/>
            </a:pPr>
            <a:r>
              <a:rPr lang="es-ES" sz="2400" b="1" kern="5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METHOD</a:t>
            </a:r>
          </a:p>
        </p:txBody>
      </p:sp>
    </p:spTree>
    <p:extLst>
      <p:ext uri="{BB962C8B-B14F-4D97-AF65-F5344CB8AC3E}">
        <p14:creationId xmlns:p14="http://schemas.microsoft.com/office/powerpoint/2010/main" val="966567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7" descr="Znalezione obrazy dla zapytania university of warwick"/>
          <p:cNvSpPr>
            <a:spLocks noChangeAspect="1" noChangeArrowheads="1"/>
          </p:cNvSpPr>
          <p:nvPr/>
        </p:nvSpPr>
        <p:spPr bwMode="auto">
          <a:xfrm>
            <a:off x="1640683" y="-6858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sp>
        <p:nvSpPr>
          <p:cNvPr id="6" name="AutoShape 9" descr="Znalezione obrazy dla zapytania university of warwick"/>
          <p:cNvSpPr>
            <a:spLocks noChangeAspect="1" noChangeArrowheads="1"/>
          </p:cNvSpPr>
          <p:nvPr/>
        </p:nvSpPr>
        <p:spPr bwMode="auto">
          <a:xfrm>
            <a:off x="1754983" y="-5334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pic>
        <p:nvPicPr>
          <p:cNvPr id="2" name="Picture 2" descr="Resultado de imagen de universidad de sevilla"/>
          <p:cNvPicPr>
            <a:picLocks noChangeAspect="1" noChangeArrowheads="1"/>
          </p:cNvPicPr>
          <p:nvPr/>
        </p:nvPicPr>
        <p:blipFill>
          <a:blip r:embed="rId2" cstate="print"/>
          <a:srcRect/>
          <a:stretch>
            <a:fillRect/>
          </a:stretch>
        </p:blipFill>
        <p:spPr bwMode="auto">
          <a:xfrm>
            <a:off x="83127" y="12319"/>
            <a:ext cx="12081164" cy="6845681"/>
          </a:xfrm>
          <a:prstGeom prst="rect">
            <a:avLst/>
          </a:prstGeom>
          <a:noFill/>
        </p:spPr>
      </p:pic>
      <p:sp>
        <p:nvSpPr>
          <p:cNvPr id="11" name="10 CuadroTexto"/>
          <p:cNvSpPr txBox="1"/>
          <p:nvPr/>
        </p:nvSpPr>
        <p:spPr>
          <a:xfrm>
            <a:off x="2452662" y="4143382"/>
            <a:ext cx="7429552" cy="307777"/>
          </a:xfrm>
          <a:prstGeom prst="rect">
            <a:avLst/>
          </a:prstGeom>
          <a:noFill/>
        </p:spPr>
        <p:txBody>
          <a:bodyPr wrap="square" rtlCol="0">
            <a:spAutoFit/>
          </a:bodyPr>
          <a:lstStyle/>
          <a:p>
            <a:pPr defTabSz="457200"/>
            <a:endParaRPr lang="es-ES" sz="1400" dirty="0">
              <a:solidFill>
                <a:prstClr val="black"/>
              </a:solidFill>
              <a:latin typeface="Century Gothic" panose="020B0502020202020204"/>
            </a:endParaRPr>
          </a:p>
        </p:txBody>
      </p:sp>
      <p:graphicFrame>
        <p:nvGraphicFramePr>
          <p:cNvPr id="5" name="Diagrama 4">
            <a:extLst>
              <a:ext uri="{FF2B5EF4-FFF2-40B4-BE49-F238E27FC236}">
                <a16:creationId xmlns:a16="http://schemas.microsoft.com/office/drawing/2014/main" id="{BBF11305-C0EF-4EC7-BFEA-6BE7539B2892}"/>
              </a:ext>
            </a:extLst>
          </p:cNvPr>
          <p:cNvGraphicFramePr/>
          <p:nvPr>
            <p:extLst>
              <p:ext uri="{D42A27DB-BD31-4B8C-83A1-F6EECF244321}">
                <p14:modId xmlns:p14="http://schemas.microsoft.com/office/powerpoint/2010/main" val="3173148237"/>
              </p:ext>
            </p:extLst>
          </p:nvPr>
        </p:nvGraphicFramePr>
        <p:xfrm>
          <a:off x="110836" y="235527"/>
          <a:ext cx="12025746" cy="63453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8" name="Conector recto de flecha 7">
            <a:extLst>
              <a:ext uri="{FF2B5EF4-FFF2-40B4-BE49-F238E27FC236}">
                <a16:creationId xmlns:a16="http://schemas.microsoft.com/office/drawing/2014/main" id="{835A6C29-34B2-46CD-B007-248A0AF1B48E}"/>
              </a:ext>
            </a:extLst>
          </p:cNvPr>
          <p:cNvCxnSpPr>
            <a:cxnSpLocks/>
          </p:cNvCxnSpPr>
          <p:nvPr/>
        </p:nvCxnSpPr>
        <p:spPr>
          <a:xfrm flipH="1">
            <a:off x="4788915" y="1130629"/>
            <a:ext cx="657790" cy="16230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a:extLst>
              <a:ext uri="{FF2B5EF4-FFF2-40B4-BE49-F238E27FC236}">
                <a16:creationId xmlns:a16="http://schemas.microsoft.com/office/drawing/2014/main" id="{7E9AD6B6-BA3B-410B-A828-BEF75BFE480E}"/>
              </a:ext>
            </a:extLst>
          </p:cNvPr>
          <p:cNvCxnSpPr>
            <a:cxnSpLocks/>
          </p:cNvCxnSpPr>
          <p:nvPr/>
        </p:nvCxnSpPr>
        <p:spPr>
          <a:xfrm>
            <a:off x="6813634" y="1130629"/>
            <a:ext cx="866542" cy="16504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a:extLst>
              <a:ext uri="{FF2B5EF4-FFF2-40B4-BE49-F238E27FC236}">
                <a16:creationId xmlns:a16="http://schemas.microsoft.com/office/drawing/2014/main" id="{CB34A2B6-5AA4-4B9E-935A-E87882875E08}"/>
              </a:ext>
            </a:extLst>
          </p:cNvPr>
          <p:cNvCxnSpPr>
            <a:cxnSpLocks/>
          </p:cNvCxnSpPr>
          <p:nvPr/>
        </p:nvCxnSpPr>
        <p:spPr>
          <a:xfrm flipH="1" flipV="1">
            <a:off x="3655377" y="2147455"/>
            <a:ext cx="567527" cy="5083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a:extLst>
              <a:ext uri="{FF2B5EF4-FFF2-40B4-BE49-F238E27FC236}">
                <a16:creationId xmlns:a16="http://schemas.microsoft.com/office/drawing/2014/main" id="{BBAECA21-77C7-441C-993A-416D764650F1}"/>
              </a:ext>
            </a:extLst>
          </p:cNvPr>
          <p:cNvCxnSpPr>
            <a:cxnSpLocks/>
          </p:cNvCxnSpPr>
          <p:nvPr/>
        </p:nvCxnSpPr>
        <p:spPr>
          <a:xfrm flipH="1" flipV="1">
            <a:off x="3121723" y="2655813"/>
            <a:ext cx="485674" cy="2043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de flecha 22">
            <a:extLst>
              <a:ext uri="{FF2B5EF4-FFF2-40B4-BE49-F238E27FC236}">
                <a16:creationId xmlns:a16="http://schemas.microsoft.com/office/drawing/2014/main" id="{183FBDB4-AFF4-44EA-9D18-4E2DBDF97E14}"/>
              </a:ext>
            </a:extLst>
          </p:cNvPr>
          <p:cNvCxnSpPr>
            <a:cxnSpLocks/>
          </p:cNvCxnSpPr>
          <p:nvPr/>
        </p:nvCxnSpPr>
        <p:spPr>
          <a:xfrm flipH="1">
            <a:off x="3262315" y="3866290"/>
            <a:ext cx="792545" cy="4309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Conector recto de flecha 24">
            <a:extLst>
              <a:ext uri="{FF2B5EF4-FFF2-40B4-BE49-F238E27FC236}">
                <a16:creationId xmlns:a16="http://schemas.microsoft.com/office/drawing/2014/main" id="{14F6F23F-99BC-4FA2-9196-9B752B23C6AD}"/>
              </a:ext>
            </a:extLst>
          </p:cNvPr>
          <p:cNvCxnSpPr>
            <a:cxnSpLocks/>
          </p:cNvCxnSpPr>
          <p:nvPr/>
        </p:nvCxnSpPr>
        <p:spPr>
          <a:xfrm flipH="1">
            <a:off x="3799822" y="4143381"/>
            <a:ext cx="720080" cy="14046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Conector recto de flecha 26">
            <a:extLst>
              <a:ext uri="{FF2B5EF4-FFF2-40B4-BE49-F238E27FC236}">
                <a16:creationId xmlns:a16="http://schemas.microsoft.com/office/drawing/2014/main" id="{5545DA33-FA0C-41D1-A267-6B132841C2C5}"/>
              </a:ext>
            </a:extLst>
          </p:cNvPr>
          <p:cNvCxnSpPr>
            <a:cxnSpLocks/>
          </p:cNvCxnSpPr>
          <p:nvPr/>
        </p:nvCxnSpPr>
        <p:spPr>
          <a:xfrm flipH="1">
            <a:off x="2981133" y="3634008"/>
            <a:ext cx="281181" cy="691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Conector recto de flecha 30">
            <a:extLst>
              <a:ext uri="{FF2B5EF4-FFF2-40B4-BE49-F238E27FC236}">
                <a16:creationId xmlns:a16="http://schemas.microsoft.com/office/drawing/2014/main" id="{2315962E-3318-4424-BF31-0AE8F3FB6B20}"/>
              </a:ext>
            </a:extLst>
          </p:cNvPr>
          <p:cNvCxnSpPr/>
          <p:nvPr/>
        </p:nvCxnSpPr>
        <p:spPr>
          <a:xfrm flipV="1">
            <a:off x="8368581" y="2401634"/>
            <a:ext cx="432048" cy="6155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Conector recto de flecha 32">
            <a:extLst>
              <a:ext uri="{FF2B5EF4-FFF2-40B4-BE49-F238E27FC236}">
                <a16:creationId xmlns:a16="http://schemas.microsoft.com/office/drawing/2014/main" id="{8F455C57-FD60-43A7-982F-6163956767A5}"/>
              </a:ext>
            </a:extLst>
          </p:cNvPr>
          <p:cNvCxnSpPr>
            <a:cxnSpLocks/>
          </p:cNvCxnSpPr>
          <p:nvPr/>
        </p:nvCxnSpPr>
        <p:spPr>
          <a:xfrm flipV="1">
            <a:off x="9648648" y="3213993"/>
            <a:ext cx="467131" cy="1986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Conector recto de flecha 34">
            <a:extLst>
              <a:ext uri="{FF2B5EF4-FFF2-40B4-BE49-F238E27FC236}">
                <a16:creationId xmlns:a16="http://schemas.microsoft.com/office/drawing/2014/main" id="{4100BDFB-6BD4-4AB6-AD1F-1D65EC7B7D8B}"/>
              </a:ext>
            </a:extLst>
          </p:cNvPr>
          <p:cNvCxnSpPr>
            <a:cxnSpLocks/>
          </p:cNvCxnSpPr>
          <p:nvPr/>
        </p:nvCxnSpPr>
        <p:spPr>
          <a:xfrm>
            <a:off x="9051149" y="3911685"/>
            <a:ext cx="360040" cy="2008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Conector recto de flecha 36">
            <a:extLst>
              <a:ext uri="{FF2B5EF4-FFF2-40B4-BE49-F238E27FC236}">
                <a16:creationId xmlns:a16="http://schemas.microsoft.com/office/drawing/2014/main" id="{49C81F51-AE04-4C98-ADD0-E19CA12B61B3}"/>
              </a:ext>
            </a:extLst>
          </p:cNvPr>
          <p:cNvCxnSpPr>
            <a:cxnSpLocks/>
          </p:cNvCxnSpPr>
          <p:nvPr/>
        </p:nvCxnSpPr>
        <p:spPr>
          <a:xfrm>
            <a:off x="8464939" y="4012133"/>
            <a:ext cx="586210" cy="8335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Conector recto de flecha 38">
            <a:extLst>
              <a:ext uri="{FF2B5EF4-FFF2-40B4-BE49-F238E27FC236}">
                <a16:creationId xmlns:a16="http://schemas.microsoft.com/office/drawing/2014/main" id="{3FCC5FBC-FB13-44FA-9229-C1D23F3ED08C}"/>
              </a:ext>
            </a:extLst>
          </p:cNvPr>
          <p:cNvCxnSpPr>
            <a:cxnSpLocks/>
          </p:cNvCxnSpPr>
          <p:nvPr/>
        </p:nvCxnSpPr>
        <p:spPr>
          <a:xfrm>
            <a:off x="7967320" y="4083350"/>
            <a:ext cx="401261" cy="12229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Conector recto de flecha 44">
            <a:extLst>
              <a:ext uri="{FF2B5EF4-FFF2-40B4-BE49-F238E27FC236}">
                <a16:creationId xmlns:a16="http://schemas.microsoft.com/office/drawing/2014/main" id="{64AABCE3-5BC5-4CD8-A70F-C498C390F011}"/>
              </a:ext>
            </a:extLst>
          </p:cNvPr>
          <p:cNvCxnSpPr>
            <a:cxnSpLocks/>
          </p:cNvCxnSpPr>
          <p:nvPr/>
        </p:nvCxnSpPr>
        <p:spPr>
          <a:xfrm flipH="1">
            <a:off x="7136255" y="3965221"/>
            <a:ext cx="471025" cy="19411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de flecha 18">
            <a:extLst>
              <a:ext uri="{FF2B5EF4-FFF2-40B4-BE49-F238E27FC236}">
                <a16:creationId xmlns:a16="http://schemas.microsoft.com/office/drawing/2014/main" id="{0444D050-58BC-45F9-9A7E-0AEF88C3F2D1}"/>
              </a:ext>
            </a:extLst>
          </p:cNvPr>
          <p:cNvCxnSpPr/>
          <p:nvPr/>
        </p:nvCxnSpPr>
        <p:spPr>
          <a:xfrm flipH="1">
            <a:off x="3421986" y="4081780"/>
            <a:ext cx="737876" cy="10674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1167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7" descr="Znalezione obrazy dla zapytania university of warwick"/>
          <p:cNvSpPr>
            <a:spLocks noChangeAspect="1" noChangeArrowheads="1"/>
          </p:cNvSpPr>
          <p:nvPr/>
        </p:nvSpPr>
        <p:spPr bwMode="auto">
          <a:xfrm>
            <a:off x="1640683" y="-6858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sp>
        <p:nvSpPr>
          <p:cNvPr id="6" name="AutoShape 9" descr="Znalezione obrazy dla zapytania university of warwick"/>
          <p:cNvSpPr>
            <a:spLocks noChangeAspect="1" noChangeArrowheads="1"/>
          </p:cNvSpPr>
          <p:nvPr/>
        </p:nvSpPr>
        <p:spPr bwMode="auto">
          <a:xfrm>
            <a:off x="1754983" y="-5334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cxnSp>
        <p:nvCxnSpPr>
          <p:cNvPr id="15" name="Łącznik prostoliniowy 14"/>
          <p:cNvCxnSpPr/>
          <p:nvPr/>
        </p:nvCxnSpPr>
        <p:spPr>
          <a:xfrm>
            <a:off x="1524002" y="895351"/>
            <a:ext cx="9142223" cy="1837"/>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2" name="Picture 2" descr="Resultado de imagen de universidad de sevilla"/>
          <p:cNvPicPr>
            <a:picLocks noChangeAspect="1" noChangeArrowheads="1"/>
          </p:cNvPicPr>
          <p:nvPr/>
        </p:nvPicPr>
        <p:blipFill>
          <a:blip r:embed="rId2" cstate="print"/>
          <a:srcRect/>
          <a:stretch>
            <a:fillRect/>
          </a:stretch>
        </p:blipFill>
        <p:spPr bwMode="auto">
          <a:xfrm>
            <a:off x="1" y="784489"/>
            <a:ext cx="12192000" cy="6073511"/>
          </a:xfrm>
          <a:prstGeom prst="rect">
            <a:avLst/>
          </a:prstGeom>
          <a:noFill/>
        </p:spPr>
      </p:pic>
      <p:grpSp>
        <p:nvGrpSpPr>
          <p:cNvPr id="7" name="Grupo 6">
            <a:extLst>
              <a:ext uri="{FF2B5EF4-FFF2-40B4-BE49-F238E27FC236}">
                <a16:creationId xmlns:a16="http://schemas.microsoft.com/office/drawing/2014/main" id="{D0F789E9-4AA2-410F-966F-68ECE07C1DE1}"/>
              </a:ext>
            </a:extLst>
          </p:cNvPr>
          <p:cNvGrpSpPr/>
          <p:nvPr/>
        </p:nvGrpSpPr>
        <p:grpSpPr>
          <a:xfrm>
            <a:off x="479172" y="589468"/>
            <a:ext cx="10743010" cy="611763"/>
            <a:chOff x="3147377" y="2858817"/>
            <a:chExt cx="2865509" cy="611763"/>
          </a:xfrm>
        </p:grpSpPr>
        <p:sp>
          <p:nvSpPr>
            <p:cNvPr id="8" name="Rectángulo 7">
              <a:extLst>
                <a:ext uri="{FF2B5EF4-FFF2-40B4-BE49-F238E27FC236}">
                  <a16:creationId xmlns:a16="http://schemas.microsoft.com/office/drawing/2014/main" id="{D80B6B2A-DCCB-40E7-8E47-2C13640F385A}"/>
                </a:ext>
              </a:extLst>
            </p:cNvPr>
            <p:cNvSpPr/>
            <p:nvPr/>
          </p:nvSpPr>
          <p:spPr>
            <a:xfrm>
              <a:off x="3147377" y="2858817"/>
              <a:ext cx="2865509" cy="611763"/>
            </a:xfrm>
            <a:prstGeom prst="rect">
              <a:avLst/>
            </a:prstGeom>
          </p:spPr>
          <p:style>
            <a:lnRef idx="1">
              <a:schemeClr val="accent6"/>
            </a:lnRef>
            <a:fillRef idx="2">
              <a:schemeClr val="accent6"/>
            </a:fillRef>
            <a:effectRef idx="1">
              <a:schemeClr val="accent6"/>
            </a:effectRef>
            <a:fontRef idx="minor">
              <a:schemeClr val="dk1"/>
            </a:fontRef>
          </p:style>
        </p:sp>
        <p:sp>
          <p:nvSpPr>
            <p:cNvPr id="9" name="CuadroTexto 8">
              <a:extLst>
                <a:ext uri="{FF2B5EF4-FFF2-40B4-BE49-F238E27FC236}">
                  <a16:creationId xmlns:a16="http://schemas.microsoft.com/office/drawing/2014/main" id="{32CC3562-62A7-4A85-A778-D6B56D2DB8B7}"/>
                </a:ext>
              </a:extLst>
            </p:cNvPr>
            <p:cNvSpPr txBox="1"/>
            <p:nvPr/>
          </p:nvSpPr>
          <p:spPr>
            <a:xfrm>
              <a:off x="3147377" y="2858817"/>
              <a:ext cx="2865509" cy="611763"/>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2400" b="1" kern="1200" dirty="0" err="1">
                  <a:latin typeface="Times New Roman" panose="02020603050405020304" pitchFamily="18" charset="0"/>
                  <a:cs typeface="Times New Roman" panose="02020603050405020304" pitchFamily="18" charset="0"/>
                </a:rPr>
                <a:t>External</a:t>
              </a:r>
              <a:r>
                <a:rPr lang="es-ES" sz="2400" b="1" kern="1200" dirty="0">
                  <a:latin typeface="Times New Roman" panose="02020603050405020304" pitchFamily="18" charset="0"/>
                  <a:cs typeface="Times New Roman" panose="02020603050405020304" pitchFamily="18" charset="0"/>
                </a:rPr>
                <a:t> </a:t>
              </a:r>
              <a:r>
                <a:rPr lang="es-ES" sz="2400" b="1" kern="1200" dirty="0" err="1">
                  <a:latin typeface="Times New Roman" panose="02020603050405020304" pitchFamily="18" charset="0"/>
                  <a:cs typeface="Times New Roman" panose="02020603050405020304" pitchFamily="18" charset="0"/>
                </a:rPr>
                <a:t>Factors</a:t>
              </a:r>
              <a:endParaRPr lang="es-ES" sz="2400" b="1" kern="1200" dirty="0">
                <a:latin typeface="Times New Roman" panose="02020603050405020304" pitchFamily="18" charset="0"/>
                <a:cs typeface="Times New Roman" panose="02020603050405020304" pitchFamily="18" charset="0"/>
              </a:endParaRPr>
            </a:p>
          </p:txBody>
        </p:sp>
      </p:grpSp>
      <p:grpSp>
        <p:nvGrpSpPr>
          <p:cNvPr id="10" name="Grupo 9">
            <a:extLst>
              <a:ext uri="{FF2B5EF4-FFF2-40B4-BE49-F238E27FC236}">
                <a16:creationId xmlns:a16="http://schemas.microsoft.com/office/drawing/2014/main" id="{D08E753D-EFA3-45AC-A0ED-940789AE50E3}"/>
              </a:ext>
            </a:extLst>
          </p:cNvPr>
          <p:cNvGrpSpPr/>
          <p:nvPr/>
        </p:nvGrpSpPr>
        <p:grpSpPr>
          <a:xfrm>
            <a:off x="446517" y="1337375"/>
            <a:ext cx="3719478" cy="608690"/>
            <a:chOff x="2185286" y="5497502"/>
            <a:chExt cx="2890890" cy="608690"/>
          </a:xfrm>
        </p:grpSpPr>
        <p:sp>
          <p:nvSpPr>
            <p:cNvPr id="11" name="Rectángulo 10">
              <a:extLst>
                <a:ext uri="{FF2B5EF4-FFF2-40B4-BE49-F238E27FC236}">
                  <a16:creationId xmlns:a16="http://schemas.microsoft.com/office/drawing/2014/main" id="{38D1EF03-3395-406C-B361-6BB6FA62360A}"/>
                </a:ext>
              </a:extLst>
            </p:cNvPr>
            <p:cNvSpPr/>
            <p:nvPr/>
          </p:nvSpPr>
          <p:spPr>
            <a:xfrm>
              <a:off x="2185286" y="5517829"/>
              <a:ext cx="2865509" cy="588363"/>
            </a:xfrm>
            <a:prstGeom prst="rect">
              <a:avLst/>
            </a:prstGeom>
          </p:spPr>
          <p:style>
            <a:lnRef idx="2">
              <a:schemeClr val="accent6"/>
            </a:lnRef>
            <a:fillRef idx="1">
              <a:schemeClr val="lt1"/>
            </a:fillRef>
            <a:effectRef idx="0">
              <a:schemeClr val="accent6"/>
            </a:effectRef>
            <a:fontRef idx="minor">
              <a:schemeClr val="dk1"/>
            </a:fontRef>
          </p:style>
        </p:sp>
        <p:sp>
          <p:nvSpPr>
            <p:cNvPr id="12" name="CuadroTexto 11">
              <a:extLst>
                <a:ext uri="{FF2B5EF4-FFF2-40B4-BE49-F238E27FC236}">
                  <a16:creationId xmlns:a16="http://schemas.microsoft.com/office/drawing/2014/main" id="{1B61C390-5BD1-46FD-BBA4-BF1D002951B8}"/>
                </a:ext>
              </a:extLst>
            </p:cNvPr>
            <p:cNvSpPr txBox="1"/>
            <p:nvPr/>
          </p:nvSpPr>
          <p:spPr>
            <a:xfrm>
              <a:off x="2210667" y="5497502"/>
              <a:ext cx="2865509" cy="588363"/>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2200" kern="1200" dirty="0" err="1">
                  <a:latin typeface="Times New Roman" panose="02020603050405020304" pitchFamily="18" charset="0"/>
                  <a:cs typeface="Times New Roman" panose="02020603050405020304" pitchFamily="18" charset="0"/>
                </a:rPr>
                <a:t>Prejudice</a:t>
              </a:r>
              <a:r>
                <a:rPr lang="es-ES" sz="2200" kern="1200" dirty="0">
                  <a:latin typeface="Times New Roman" panose="02020603050405020304" pitchFamily="18" charset="0"/>
                  <a:cs typeface="Times New Roman" panose="02020603050405020304" pitchFamily="18" charset="0"/>
                </a:rPr>
                <a:t> </a:t>
              </a:r>
              <a:r>
                <a:rPr lang="es-ES" sz="2200" kern="1200" dirty="0" err="1">
                  <a:latin typeface="Times New Roman" panose="02020603050405020304" pitchFamily="18" charset="0"/>
                  <a:cs typeface="Times New Roman" panose="02020603050405020304" pitchFamily="18" charset="0"/>
                </a:rPr>
                <a:t>to</a:t>
              </a:r>
              <a:r>
                <a:rPr lang="es-ES" sz="2200" kern="1200" dirty="0">
                  <a:latin typeface="Times New Roman" panose="02020603050405020304" pitchFamily="18" charset="0"/>
                  <a:cs typeface="Times New Roman" panose="02020603050405020304" pitchFamily="18" charset="0"/>
                </a:rPr>
                <a:t> Non-</a:t>
              </a:r>
              <a:r>
                <a:rPr lang="es-ES" sz="2200" kern="1200" dirty="0" err="1">
                  <a:latin typeface="Times New Roman" panose="02020603050405020304" pitchFamily="18" charset="0"/>
                  <a:cs typeface="Times New Roman" panose="02020603050405020304" pitchFamily="18" charset="0"/>
                </a:rPr>
                <a:t>Traditionals</a:t>
              </a:r>
              <a:endParaRPr lang="es-ES" sz="2200" kern="1200" dirty="0">
                <a:latin typeface="Times New Roman" panose="02020603050405020304" pitchFamily="18" charset="0"/>
                <a:cs typeface="Times New Roman" panose="02020603050405020304" pitchFamily="18" charset="0"/>
              </a:endParaRPr>
            </a:p>
          </p:txBody>
        </p:sp>
      </p:grpSp>
      <p:sp>
        <p:nvSpPr>
          <p:cNvPr id="5" name="CuadroTexto 4">
            <a:extLst>
              <a:ext uri="{FF2B5EF4-FFF2-40B4-BE49-F238E27FC236}">
                <a16:creationId xmlns:a16="http://schemas.microsoft.com/office/drawing/2014/main" id="{CCD08B76-CF20-4781-A658-9DCD42868379}"/>
              </a:ext>
            </a:extLst>
          </p:cNvPr>
          <p:cNvSpPr txBox="1"/>
          <p:nvPr/>
        </p:nvSpPr>
        <p:spPr>
          <a:xfrm>
            <a:off x="349534" y="1981048"/>
            <a:ext cx="11634647" cy="4308872"/>
          </a:xfrm>
          <a:prstGeom prst="rect">
            <a:avLst/>
          </a:prstGeom>
          <a:noFill/>
        </p:spPr>
        <p:txBody>
          <a:bodyPr wrap="square" rtlCol="0">
            <a:spAutoFit/>
          </a:bodyPr>
          <a:lstStyle/>
          <a:p>
            <a:pPr algn="just"/>
            <a:endParaRPr lang="en-US" sz="2000" i="1" dirty="0">
              <a:solidFill>
                <a:schemeClr val="bg1"/>
              </a:solidFill>
              <a:latin typeface="Times New Roman" panose="02020603050405020304" pitchFamily="18" charset="0"/>
              <a:cs typeface="Times New Roman" panose="02020603050405020304" pitchFamily="18" charset="0"/>
            </a:endParaRPr>
          </a:p>
          <a:p>
            <a:pPr algn="just"/>
            <a:r>
              <a:rPr lang="en-US" sz="2400" i="1" dirty="0">
                <a:solidFill>
                  <a:schemeClr val="bg1"/>
                </a:solidFill>
                <a:latin typeface="Times New Roman" panose="02020603050405020304" pitchFamily="18" charset="0"/>
                <a:cs typeface="Times New Roman" panose="02020603050405020304" pitchFamily="18" charset="0"/>
              </a:rPr>
              <a:t>"It's not well seen in the company, so it's something you can't say openly that he's a gypsy, you can't say it because it's not well seen (...) It's very difficult to talk about these issues openly but it is a hidden discrimination. Yes, there is, of course. </a:t>
            </a:r>
            <a:r>
              <a:rPr lang="en-US" sz="2400" dirty="0">
                <a:solidFill>
                  <a:schemeClr val="bg1"/>
                </a:solidFill>
                <a:latin typeface="Times New Roman" panose="02020603050405020304" pitchFamily="18" charset="0"/>
                <a:cs typeface="Times New Roman" panose="02020603050405020304" pitchFamily="18" charset="0"/>
              </a:rPr>
              <a:t>(Angel, employer</a:t>
            </a:r>
            <a:r>
              <a:rPr lang="en-US" sz="2400" i="1" dirty="0">
                <a:solidFill>
                  <a:schemeClr val="bg1"/>
                </a:solidFill>
                <a:latin typeface="Times New Roman" panose="02020603050405020304" pitchFamily="18" charset="0"/>
                <a:cs typeface="Times New Roman" panose="02020603050405020304" pitchFamily="18" charset="0"/>
              </a:rPr>
              <a:t>)</a:t>
            </a:r>
          </a:p>
          <a:p>
            <a:pPr algn="just"/>
            <a:endParaRPr lang="en-US" sz="2400" i="1" dirty="0">
              <a:solidFill>
                <a:schemeClr val="bg1"/>
              </a:solidFill>
              <a:latin typeface="Times New Roman" panose="02020603050405020304" pitchFamily="18" charset="0"/>
              <a:cs typeface="Times New Roman" panose="02020603050405020304" pitchFamily="18" charset="0"/>
            </a:endParaRPr>
          </a:p>
          <a:p>
            <a:pPr algn="just"/>
            <a:endParaRPr lang="es-ES" sz="2400" i="1" dirty="0">
              <a:solidFill>
                <a:schemeClr val="bg1"/>
              </a:solidFill>
              <a:latin typeface="Times New Roman" panose="02020603050405020304" pitchFamily="18" charset="0"/>
              <a:cs typeface="Times New Roman" panose="02020603050405020304" pitchFamily="18" charset="0"/>
            </a:endParaRPr>
          </a:p>
          <a:p>
            <a:pPr algn="just"/>
            <a:endParaRPr lang="es-ES" sz="2400" i="1" dirty="0">
              <a:solidFill>
                <a:schemeClr val="bg1"/>
              </a:solidFill>
              <a:latin typeface="Times New Roman" panose="02020603050405020304" pitchFamily="18" charset="0"/>
              <a:cs typeface="Times New Roman" panose="02020603050405020304" pitchFamily="18" charset="0"/>
            </a:endParaRPr>
          </a:p>
          <a:p>
            <a:pPr algn="just"/>
            <a:r>
              <a:rPr lang="en-US" sz="2400" i="1" dirty="0">
                <a:solidFill>
                  <a:schemeClr val="bg1"/>
                </a:solidFill>
                <a:latin typeface="Times New Roman" panose="02020603050405020304" pitchFamily="18" charset="0"/>
                <a:cs typeface="Times New Roman" panose="02020603050405020304" pitchFamily="18" charset="0"/>
              </a:rPr>
              <a:t>“I know that I’m a person who’s at risk of exclusion (…) because I’m a woman, I’m over forty-five and I’m working class. Though I’m educated, the social class still counts”</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Justa</a:t>
            </a:r>
            <a:r>
              <a:rPr lang="en-US" sz="2400" dirty="0">
                <a:solidFill>
                  <a:schemeClr val="bg1"/>
                </a:solidFill>
                <a:latin typeface="Times New Roman" panose="02020603050405020304" pitchFamily="18" charset="0"/>
                <a:cs typeface="Times New Roman" panose="02020603050405020304" pitchFamily="18" charset="0"/>
              </a:rPr>
              <a:t>, student).</a:t>
            </a:r>
          </a:p>
          <a:p>
            <a:pPr algn="just"/>
            <a:endParaRPr lang="en-US" sz="2000" dirty="0">
              <a:solidFill>
                <a:schemeClr val="bg1"/>
              </a:solidFill>
              <a:latin typeface="Times New Roman" panose="02020603050405020304" pitchFamily="18" charset="0"/>
              <a:cs typeface="Times New Roman" panose="02020603050405020304" pitchFamily="18" charset="0"/>
            </a:endParaRPr>
          </a:p>
          <a:p>
            <a:endParaRPr lang="es-ES" dirty="0">
              <a:solidFill>
                <a:schemeClr val="bg1"/>
              </a:solidFill>
            </a:endParaRPr>
          </a:p>
        </p:txBody>
      </p:sp>
    </p:spTree>
    <p:extLst>
      <p:ext uri="{BB962C8B-B14F-4D97-AF65-F5344CB8AC3E}">
        <p14:creationId xmlns:p14="http://schemas.microsoft.com/office/powerpoint/2010/main" val="1527157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7" descr="Znalezione obrazy dla zapytania university of warwick"/>
          <p:cNvSpPr>
            <a:spLocks noChangeAspect="1" noChangeArrowheads="1"/>
          </p:cNvSpPr>
          <p:nvPr/>
        </p:nvSpPr>
        <p:spPr bwMode="auto">
          <a:xfrm>
            <a:off x="1640683" y="-6858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sp>
        <p:nvSpPr>
          <p:cNvPr id="6" name="AutoShape 9" descr="Znalezione obrazy dla zapytania university of warwick"/>
          <p:cNvSpPr>
            <a:spLocks noChangeAspect="1" noChangeArrowheads="1"/>
          </p:cNvSpPr>
          <p:nvPr/>
        </p:nvSpPr>
        <p:spPr bwMode="auto">
          <a:xfrm>
            <a:off x="1754983" y="-5334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cxnSp>
        <p:nvCxnSpPr>
          <p:cNvPr id="15" name="Łącznik prostoliniowy 14"/>
          <p:cNvCxnSpPr/>
          <p:nvPr/>
        </p:nvCxnSpPr>
        <p:spPr>
          <a:xfrm>
            <a:off x="1524002" y="895351"/>
            <a:ext cx="9142223" cy="1837"/>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2" name="Picture 2" descr="Resultado de imagen de universidad de sevilla"/>
          <p:cNvPicPr>
            <a:picLocks noChangeAspect="1" noChangeArrowheads="1"/>
          </p:cNvPicPr>
          <p:nvPr/>
        </p:nvPicPr>
        <p:blipFill>
          <a:blip r:embed="rId2" cstate="print"/>
          <a:srcRect/>
          <a:stretch>
            <a:fillRect/>
          </a:stretch>
        </p:blipFill>
        <p:spPr bwMode="auto">
          <a:xfrm>
            <a:off x="1" y="784489"/>
            <a:ext cx="12192000" cy="6073511"/>
          </a:xfrm>
          <a:prstGeom prst="rect">
            <a:avLst/>
          </a:prstGeom>
          <a:noFill/>
        </p:spPr>
      </p:pic>
      <p:grpSp>
        <p:nvGrpSpPr>
          <p:cNvPr id="7" name="Grupo 6">
            <a:extLst>
              <a:ext uri="{FF2B5EF4-FFF2-40B4-BE49-F238E27FC236}">
                <a16:creationId xmlns:a16="http://schemas.microsoft.com/office/drawing/2014/main" id="{D0F789E9-4AA2-410F-966F-68ECE07C1DE1}"/>
              </a:ext>
            </a:extLst>
          </p:cNvPr>
          <p:cNvGrpSpPr/>
          <p:nvPr/>
        </p:nvGrpSpPr>
        <p:grpSpPr>
          <a:xfrm>
            <a:off x="501935" y="478607"/>
            <a:ext cx="10743010" cy="611763"/>
            <a:chOff x="3147377" y="2858817"/>
            <a:chExt cx="2865509" cy="611763"/>
          </a:xfrm>
        </p:grpSpPr>
        <p:sp>
          <p:nvSpPr>
            <p:cNvPr id="8" name="Rectángulo 7">
              <a:extLst>
                <a:ext uri="{FF2B5EF4-FFF2-40B4-BE49-F238E27FC236}">
                  <a16:creationId xmlns:a16="http://schemas.microsoft.com/office/drawing/2014/main" id="{D80B6B2A-DCCB-40E7-8E47-2C13640F385A}"/>
                </a:ext>
              </a:extLst>
            </p:cNvPr>
            <p:cNvSpPr/>
            <p:nvPr/>
          </p:nvSpPr>
          <p:spPr>
            <a:xfrm>
              <a:off x="3147377" y="2858817"/>
              <a:ext cx="2865509" cy="611763"/>
            </a:xfrm>
            <a:prstGeom prst="rect">
              <a:avLst/>
            </a:prstGeom>
          </p:spPr>
          <p:style>
            <a:lnRef idx="1">
              <a:schemeClr val="accent6"/>
            </a:lnRef>
            <a:fillRef idx="2">
              <a:schemeClr val="accent6"/>
            </a:fillRef>
            <a:effectRef idx="1">
              <a:schemeClr val="accent6"/>
            </a:effectRef>
            <a:fontRef idx="minor">
              <a:schemeClr val="dk1"/>
            </a:fontRef>
          </p:style>
        </p:sp>
        <p:sp>
          <p:nvSpPr>
            <p:cNvPr id="9" name="CuadroTexto 8">
              <a:extLst>
                <a:ext uri="{FF2B5EF4-FFF2-40B4-BE49-F238E27FC236}">
                  <a16:creationId xmlns:a16="http://schemas.microsoft.com/office/drawing/2014/main" id="{32CC3562-62A7-4A85-A778-D6B56D2DB8B7}"/>
                </a:ext>
              </a:extLst>
            </p:cNvPr>
            <p:cNvSpPr txBox="1"/>
            <p:nvPr/>
          </p:nvSpPr>
          <p:spPr>
            <a:xfrm>
              <a:off x="3147377" y="2858817"/>
              <a:ext cx="2865509" cy="611763"/>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2400" b="1" kern="1200" dirty="0" err="1">
                  <a:latin typeface="Times New Roman" panose="02020603050405020304" pitchFamily="18" charset="0"/>
                  <a:cs typeface="Times New Roman" panose="02020603050405020304" pitchFamily="18" charset="0"/>
                </a:rPr>
                <a:t>External</a:t>
              </a:r>
              <a:r>
                <a:rPr lang="es-ES" sz="2400" b="1" kern="1200" dirty="0">
                  <a:latin typeface="Times New Roman" panose="02020603050405020304" pitchFamily="18" charset="0"/>
                  <a:cs typeface="Times New Roman" panose="02020603050405020304" pitchFamily="18" charset="0"/>
                </a:rPr>
                <a:t> </a:t>
              </a:r>
              <a:r>
                <a:rPr lang="es-ES" sz="2400" b="1" kern="1200" dirty="0" err="1">
                  <a:latin typeface="Times New Roman" panose="02020603050405020304" pitchFamily="18" charset="0"/>
                  <a:cs typeface="Times New Roman" panose="02020603050405020304" pitchFamily="18" charset="0"/>
                </a:rPr>
                <a:t>Factors</a:t>
              </a:r>
              <a:endParaRPr lang="es-ES" sz="2400" b="1" kern="1200" dirty="0">
                <a:latin typeface="Times New Roman" panose="02020603050405020304" pitchFamily="18" charset="0"/>
                <a:cs typeface="Times New Roman" panose="02020603050405020304" pitchFamily="18" charset="0"/>
              </a:endParaRPr>
            </a:p>
          </p:txBody>
        </p:sp>
      </p:grpSp>
      <p:grpSp>
        <p:nvGrpSpPr>
          <p:cNvPr id="10" name="Grupo 9">
            <a:extLst>
              <a:ext uri="{FF2B5EF4-FFF2-40B4-BE49-F238E27FC236}">
                <a16:creationId xmlns:a16="http://schemas.microsoft.com/office/drawing/2014/main" id="{4884861F-3100-40AE-BDC5-750EDF8AEAC3}"/>
              </a:ext>
            </a:extLst>
          </p:cNvPr>
          <p:cNvGrpSpPr/>
          <p:nvPr/>
        </p:nvGrpSpPr>
        <p:grpSpPr>
          <a:xfrm>
            <a:off x="411383" y="1201232"/>
            <a:ext cx="3590102" cy="672420"/>
            <a:chOff x="507365" y="4731705"/>
            <a:chExt cx="3313010" cy="672420"/>
          </a:xfrm>
        </p:grpSpPr>
        <p:sp>
          <p:nvSpPr>
            <p:cNvPr id="11" name="Rectángulo 10">
              <a:extLst>
                <a:ext uri="{FF2B5EF4-FFF2-40B4-BE49-F238E27FC236}">
                  <a16:creationId xmlns:a16="http://schemas.microsoft.com/office/drawing/2014/main" id="{EF401925-C43F-45FA-A9B8-1B75D6DA61F7}"/>
                </a:ext>
              </a:extLst>
            </p:cNvPr>
            <p:cNvSpPr/>
            <p:nvPr/>
          </p:nvSpPr>
          <p:spPr>
            <a:xfrm>
              <a:off x="594575" y="4731705"/>
              <a:ext cx="3138591" cy="672420"/>
            </a:xfrm>
            <a:prstGeom prst="rect">
              <a:avLst/>
            </a:prstGeom>
          </p:spPr>
          <p:style>
            <a:lnRef idx="2">
              <a:schemeClr val="accent6"/>
            </a:lnRef>
            <a:fillRef idx="1">
              <a:schemeClr val="lt1"/>
            </a:fillRef>
            <a:effectRef idx="0">
              <a:schemeClr val="accent6"/>
            </a:effectRef>
            <a:fontRef idx="minor">
              <a:schemeClr val="dk1"/>
            </a:fontRef>
          </p:style>
        </p:sp>
        <p:sp>
          <p:nvSpPr>
            <p:cNvPr id="12" name="CuadroTexto 11">
              <a:extLst>
                <a:ext uri="{FF2B5EF4-FFF2-40B4-BE49-F238E27FC236}">
                  <a16:creationId xmlns:a16="http://schemas.microsoft.com/office/drawing/2014/main" id="{9BD4C2E2-A683-46E7-9FD2-931E26357C33}"/>
                </a:ext>
              </a:extLst>
            </p:cNvPr>
            <p:cNvSpPr txBox="1"/>
            <p:nvPr/>
          </p:nvSpPr>
          <p:spPr>
            <a:xfrm>
              <a:off x="507365" y="4731705"/>
              <a:ext cx="3313010" cy="672420"/>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2200" kern="1200" dirty="0" err="1">
                  <a:latin typeface="Times New Roman" panose="02020603050405020304" pitchFamily="18" charset="0"/>
                  <a:cs typeface="Times New Roman" panose="02020603050405020304" pitchFamily="18" charset="0"/>
                </a:rPr>
                <a:t>Excessive</a:t>
              </a:r>
              <a:r>
                <a:rPr lang="es-ES" sz="2200" kern="1200" dirty="0">
                  <a:latin typeface="Times New Roman" panose="02020603050405020304" pitchFamily="18" charset="0"/>
                  <a:cs typeface="Times New Roman" panose="02020603050405020304" pitchFamily="18" charset="0"/>
                </a:rPr>
                <a:t> </a:t>
              </a:r>
              <a:r>
                <a:rPr lang="es-ES" sz="2200" kern="1200" dirty="0" err="1">
                  <a:latin typeface="Times New Roman" panose="02020603050405020304" pitchFamily="18" charset="0"/>
                  <a:cs typeface="Times New Roman" panose="02020603050405020304" pitchFamily="18" charset="0"/>
                </a:rPr>
                <a:t>work</a:t>
              </a:r>
              <a:r>
                <a:rPr lang="es-ES" sz="2200" kern="1200" dirty="0">
                  <a:latin typeface="Times New Roman" panose="02020603050405020304" pitchFamily="18" charset="0"/>
                  <a:cs typeface="Times New Roman" panose="02020603050405020304" pitchFamily="18" charset="0"/>
                </a:rPr>
                <a:t> </a:t>
              </a:r>
              <a:r>
                <a:rPr lang="es-ES" sz="2200" kern="1200" dirty="0" err="1">
                  <a:latin typeface="Times New Roman" panose="02020603050405020304" pitchFamily="18" charset="0"/>
                  <a:cs typeface="Times New Roman" panose="02020603050405020304" pitchFamily="18" charset="0"/>
                </a:rPr>
                <a:t>requirements</a:t>
              </a:r>
              <a:endParaRPr lang="es-ES" sz="2200" kern="1200" dirty="0">
                <a:latin typeface="Times New Roman" panose="02020603050405020304" pitchFamily="18" charset="0"/>
                <a:cs typeface="Times New Roman" panose="02020603050405020304" pitchFamily="18" charset="0"/>
              </a:endParaRPr>
            </a:p>
          </p:txBody>
        </p:sp>
      </p:grpSp>
      <p:sp>
        <p:nvSpPr>
          <p:cNvPr id="4" name="CuadroTexto 3">
            <a:extLst>
              <a:ext uri="{FF2B5EF4-FFF2-40B4-BE49-F238E27FC236}">
                <a16:creationId xmlns:a16="http://schemas.microsoft.com/office/drawing/2014/main" id="{12A3E8BB-F116-4170-9B35-9BE97E76B9CE}"/>
              </a:ext>
            </a:extLst>
          </p:cNvPr>
          <p:cNvSpPr txBox="1"/>
          <p:nvPr/>
        </p:nvSpPr>
        <p:spPr>
          <a:xfrm>
            <a:off x="316880" y="1834777"/>
            <a:ext cx="11764284" cy="4770537"/>
          </a:xfrm>
          <a:prstGeom prst="rect">
            <a:avLst/>
          </a:prstGeom>
          <a:noFill/>
        </p:spPr>
        <p:txBody>
          <a:bodyPr wrap="square" rtlCol="0">
            <a:spAutoFit/>
          </a:bodyPr>
          <a:lstStyle/>
          <a:p>
            <a:pPr algn="just"/>
            <a:endParaRPr lang="en-US" sz="2000" i="1" dirty="0">
              <a:solidFill>
                <a:schemeClr val="bg1"/>
              </a:solidFill>
              <a:latin typeface="Times New Roman" panose="02020603050405020304" pitchFamily="18" charset="0"/>
              <a:cs typeface="Times New Roman" panose="02020603050405020304" pitchFamily="18" charset="0"/>
            </a:endParaRPr>
          </a:p>
          <a:p>
            <a:pPr algn="just"/>
            <a:r>
              <a:rPr lang="en-US" sz="2400" i="1" dirty="0">
                <a:solidFill>
                  <a:schemeClr val="bg1"/>
                </a:solidFill>
                <a:latin typeface="Times New Roman" panose="02020603050405020304" pitchFamily="18" charset="0"/>
                <a:cs typeface="Times New Roman" panose="02020603050405020304" pitchFamily="18" charset="0"/>
              </a:rPr>
              <a:t>"That hold me back, (...) to get a number of requirements the employers ask you and I do not have them. As a language, as having worked abroad, as having done fourteen things before that job. Because I've always worked in the same thing, I haven't had fourteen jobs. </a:t>
            </a:r>
            <a:r>
              <a:rPr lang="en-US" sz="2400" dirty="0">
                <a:solidFill>
                  <a:schemeClr val="bg1"/>
                </a:solidFill>
                <a:latin typeface="Times New Roman" panose="02020603050405020304" pitchFamily="18" charset="0"/>
                <a:cs typeface="Times New Roman" panose="02020603050405020304" pitchFamily="18" charset="0"/>
              </a:rPr>
              <a:t>(</a:t>
            </a:r>
            <a:r>
              <a:rPr lang="en-US" sz="2400" dirty="0" err="1">
                <a:solidFill>
                  <a:schemeClr val="bg1"/>
                </a:solidFill>
                <a:latin typeface="Times New Roman" panose="02020603050405020304" pitchFamily="18" charset="0"/>
                <a:cs typeface="Times New Roman" panose="02020603050405020304" pitchFamily="18" charset="0"/>
              </a:rPr>
              <a:t>Botico</a:t>
            </a:r>
            <a:r>
              <a:rPr lang="en-US" sz="2400" dirty="0">
                <a:solidFill>
                  <a:schemeClr val="bg1"/>
                </a:solidFill>
                <a:latin typeface="Times New Roman" panose="02020603050405020304" pitchFamily="18" charset="0"/>
                <a:cs typeface="Times New Roman" panose="02020603050405020304" pitchFamily="18" charset="0"/>
              </a:rPr>
              <a:t>, student)</a:t>
            </a:r>
          </a:p>
          <a:p>
            <a:pPr algn="just"/>
            <a:endParaRPr lang="en-US" sz="2400" i="1" dirty="0">
              <a:solidFill>
                <a:schemeClr val="bg1"/>
              </a:solidFill>
              <a:latin typeface="Times New Roman" panose="02020603050405020304" pitchFamily="18" charset="0"/>
              <a:cs typeface="Times New Roman" panose="02020603050405020304" pitchFamily="18" charset="0"/>
            </a:endParaRPr>
          </a:p>
          <a:p>
            <a:pPr algn="just"/>
            <a:endParaRPr lang="en-US" sz="2400" i="1" dirty="0">
              <a:solidFill>
                <a:schemeClr val="bg1"/>
              </a:solidFill>
              <a:latin typeface="Times New Roman" panose="02020603050405020304" pitchFamily="18" charset="0"/>
              <a:cs typeface="Times New Roman" panose="02020603050405020304" pitchFamily="18" charset="0"/>
            </a:endParaRPr>
          </a:p>
          <a:p>
            <a:pPr algn="just"/>
            <a:endParaRPr lang="en-US" sz="2400" i="1" dirty="0">
              <a:solidFill>
                <a:schemeClr val="bg1"/>
              </a:solidFill>
              <a:latin typeface="Times New Roman" panose="02020603050405020304" pitchFamily="18" charset="0"/>
              <a:cs typeface="Times New Roman" panose="02020603050405020304" pitchFamily="18" charset="0"/>
            </a:endParaRPr>
          </a:p>
          <a:p>
            <a:pPr algn="just"/>
            <a:r>
              <a:rPr lang="en-US" sz="2400" i="1" dirty="0">
                <a:solidFill>
                  <a:schemeClr val="bg1"/>
                </a:solidFill>
                <a:latin typeface="Times New Roman" panose="02020603050405020304" pitchFamily="18" charset="0"/>
                <a:cs typeface="Times New Roman" panose="02020603050405020304" pitchFamily="18" charset="0"/>
              </a:rPr>
              <a:t>"What I would say to a recent graduate to improve their employability is training, training, training. Master's, doctorate, training, training, training. Because maybe training doesn't give you the job, but it opens the doors. Training opens the doors for you and then personal value is what makes you settle into the job. </a:t>
            </a:r>
            <a:r>
              <a:rPr lang="en-US" sz="2400" dirty="0">
                <a:solidFill>
                  <a:schemeClr val="bg1"/>
                </a:solidFill>
                <a:latin typeface="Times New Roman" panose="02020603050405020304" pitchFamily="18" charset="0"/>
                <a:cs typeface="Times New Roman" panose="02020603050405020304" pitchFamily="18" charset="0"/>
              </a:rPr>
              <a:t>(</a:t>
            </a:r>
            <a:r>
              <a:rPr lang="en-US" sz="2400" dirty="0" err="1">
                <a:solidFill>
                  <a:schemeClr val="bg1"/>
                </a:solidFill>
                <a:latin typeface="Times New Roman" panose="02020603050405020304" pitchFamily="18" charset="0"/>
                <a:cs typeface="Times New Roman" panose="02020603050405020304" pitchFamily="18" charset="0"/>
              </a:rPr>
              <a:t>Arte</a:t>
            </a:r>
            <a:r>
              <a:rPr lang="en-US" sz="2400" dirty="0">
                <a:solidFill>
                  <a:schemeClr val="bg1"/>
                </a:solidFill>
                <a:latin typeface="Times New Roman" panose="02020603050405020304" pitchFamily="18" charset="0"/>
                <a:cs typeface="Times New Roman" panose="02020603050405020304" pitchFamily="18" charset="0"/>
              </a:rPr>
              <a:t>, employer)</a:t>
            </a:r>
          </a:p>
          <a:p>
            <a:pPr algn="just"/>
            <a:endParaRPr lang="en-US" sz="2000" i="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4338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7" descr="Znalezione obrazy dla zapytania university of warwick"/>
          <p:cNvSpPr>
            <a:spLocks noChangeAspect="1" noChangeArrowheads="1"/>
          </p:cNvSpPr>
          <p:nvPr/>
        </p:nvSpPr>
        <p:spPr bwMode="auto">
          <a:xfrm>
            <a:off x="1640683" y="-6858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sp>
        <p:nvSpPr>
          <p:cNvPr id="6" name="AutoShape 9" descr="Znalezione obrazy dla zapytania university of warwick"/>
          <p:cNvSpPr>
            <a:spLocks noChangeAspect="1" noChangeArrowheads="1"/>
          </p:cNvSpPr>
          <p:nvPr/>
        </p:nvSpPr>
        <p:spPr bwMode="auto">
          <a:xfrm>
            <a:off x="1754983" y="-5334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pic>
        <p:nvPicPr>
          <p:cNvPr id="2" name="Picture 2" descr="Resultado de imagen de universidad de sevilla"/>
          <p:cNvPicPr>
            <a:picLocks noChangeAspect="1" noChangeArrowheads="1"/>
          </p:cNvPicPr>
          <p:nvPr/>
        </p:nvPicPr>
        <p:blipFill>
          <a:blip r:embed="rId2" cstate="print"/>
          <a:srcRect/>
          <a:stretch>
            <a:fillRect/>
          </a:stretch>
        </p:blipFill>
        <p:spPr bwMode="auto">
          <a:xfrm>
            <a:off x="83127" y="12319"/>
            <a:ext cx="12081164" cy="6845681"/>
          </a:xfrm>
          <a:prstGeom prst="rect">
            <a:avLst/>
          </a:prstGeom>
          <a:noFill/>
        </p:spPr>
      </p:pic>
      <p:sp>
        <p:nvSpPr>
          <p:cNvPr id="11" name="10 CuadroTexto"/>
          <p:cNvSpPr txBox="1"/>
          <p:nvPr/>
        </p:nvSpPr>
        <p:spPr>
          <a:xfrm>
            <a:off x="2452662" y="4143382"/>
            <a:ext cx="7429552" cy="307777"/>
          </a:xfrm>
          <a:prstGeom prst="rect">
            <a:avLst/>
          </a:prstGeom>
          <a:noFill/>
        </p:spPr>
        <p:txBody>
          <a:bodyPr wrap="square" rtlCol="0">
            <a:spAutoFit/>
          </a:bodyPr>
          <a:lstStyle/>
          <a:p>
            <a:pPr defTabSz="457200"/>
            <a:endParaRPr lang="es-ES" sz="1400" dirty="0">
              <a:solidFill>
                <a:prstClr val="black"/>
              </a:solidFill>
              <a:latin typeface="Century Gothic" panose="020B0502020202020204"/>
            </a:endParaRPr>
          </a:p>
        </p:txBody>
      </p:sp>
      <p:graphicFrame>
        <p:nvGraphicFramePr>
          <p:cNvPr id="5" name="Diagrama 4">
            <a:extLst>
              <a:ext uri="{FF2B5EF4-FFF2-40B4-BE49-F238E27FC236}">
                <a16:creationId xmlns:a16="http://schemas.microsoft.com/office/drawing/2014/main" id="{BBF11305-C0EF-4EC7-BFEA-6BE7539B2892}"/>
              </a:ext>
            </a:extLst>
          </p:cNvPr>
          <p:cNvGraphicFramePr/>
          <p:nvPr>
            <p:extLst/>
          </p:nvPr>
        </p:nvGraphicFramePr>
        <p:xfrm>
          <a:off x="110836" y="235527"/>
          <a:ext cx="12025746" cy="63453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8" name="Conector recto de flecha 7">
            <a:extLst>
              <a:ext uri="{FF2B5EF4-FFF2-40B4-BE49-F238E27FC236}">
                <a16:creationId xmlns:a16="http://schemas.microsoft.com/office/drawing/2014/main" id="{835A6C29-34B2-46CD-B007-248A0AF1B48E}"/>
              </a:ext>
            </a:extLst>
          </p:cNvPr>
          <p:cNvCxnSpPr>
            <a:cxnSpLocks/>
          </p:cNvCxnSpPr>
          <p:nvPr/>
        </p:nvCxnSpPr>
        <p:spPr>
          <a:xfrm flipH="1">
            <a:off x="4788915" y="1130629"/>
            <a:ext cx="657790" cy="16230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a:extLst>
              <a:ext uri="{FF2B5EF4-FFF2-40B4-BE49-F238E27FC236}">
                <a16:creationId xmlns:a16="http://schemas.microsoft.com/office/drawing/2014/main" id="{7E9AD6B6-BA3B-410B-A828-BEF75BFE480E}"/>
              </a:ext>
            </a:extLst>
          </p:cNvPr>
          <p:cNvCxnSpPr>
            <a:cxnSpLocks/>
          </p:cNvCxnSpPr>
          <p:nvPr/>
        </p:nvCxnSpPr>
        <p:spPr>
          <a:xfrm>
            <a:off x="6813634" y="1130629"/>
            <a:ext cx="866542" cy="16504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a:extLst>
              <a:ext uri="{FF2B5EF4-FFF2-40B4-BE49-F238E27FC236}">
                <a16:creationId xmlns:a16="http://schemas.microsoft.com/office/drawing/2014/main" id="{CB34A2B6-5AA4-4B9E-935A-E87882875E08}"/>
              </a:ext>
            </a:extLst>
          </p:cNvPr>
          <p:cNvCxnSpPr>
            <a:cxnSpLocks/>
          </p:cNvCxnSpPr>
          <p:nvPr/>
        </p:nvCxnSpPr>
        <p:spPr>
          <a:xfrm flipH="1" flipV="1">
            <a:off x="3655377" y="2147455"/>
            <a:ext cx="567527" cy="5083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a:extLst>
              <a:ext uri="{FF2B5EF4-FFF2-40B4-BE49-F238E27FC236}">
                <a16:creationId xmlns:a16="http://schemas.microsoft.com/office/drawing/2014/main" id="{BBAECA21-77C7-441C-993A-416D764650F1}"/>
              </a:ext>
            </a:extLst>
          </p:cNvPr>
          <p:cNvCxnSpPr>
            <a:cxnSpLocks/>
          </p:cNvCxnSpPr>
          <p:nvPr/>
        </p:nvCxnSpPr>
        <p:spPr>
          <a:xfrm flipH="1" flipV="1">
            <a:off x="3121723" y="2655813"/>
            <a:ext cx="485674" cy="2043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de flecha 22">
            <a:extLst>
              <a:ext uri="{FF2B5EF4-FFF2-40B4-BE49-F238E27FC236}">
                <a16:creationId xmlns:a16="http://schemas.microsoft.com/office/drawing/2014/main" id="{183FBDB4-AFF4-44EA-9D18-4E2DBDF97E14}"/>
              </a:ext>
            </a:extLst>
          </p:cNvPr>
          <p:cNvCxnSpPr>
            <a:cxnSpLocks/>
          </p:cNvCxnSpPr>
          <p:nvPr/>
        </p:nvCxnSpPr>
        <p:spPr>
          <a:xfrm flipH="1">
            <a:off x="3262315" y="3866290"/>
            <a:ext cx="792545" cy="4309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Conector recto de flecha 24">
            <a:extLst>
              <a:ext uri="{FF2B5EF4-FFF2-40B4-BE49-F238E27FC236}">
                <a16:creationId xmlns:a16="http://schemas.microsoft.com/office/drawing/2014/main" id="{14F6F23F-99BC-4FA2-9196-9B752B23C6AD}"/>
              </a:ext>
            </a:extLst>
          </p:cNvPr>
          <p:cNvCxnSpPr>
            <a:cxnSpLocks/>
          </p:cNvCxnSpPr>
          <p:nvPr/>
        </p:nvCxnSpPr>
        <p:spPr>
          <a:xfrm flipH="1">
            <a:off x="3799822" y="4143381"/>
            <a:ext cx="720080" cy="14046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Conector recto de flecha 26">
            <a:extLst>
              <a:ext uri="{FF2B5EF4-FFF2-40B4-BE49-F238E27FC236}">
                <a16:creationId xmlns:a16="http://schemas.microsoft.com/office/drawing/2014/main" id="{5545DA33-FA0C-41D1-A267-6B132841C2C5}"/>
              </a:ext>
            </a:extLst>
          </p:cNvPr>
          <p:cNvCxnSpPr>
            <a:cxnSpLocks/>
          </p:cNvCxnSpPr>
          <p:nvPr/>
        </p:nvCxnSpPr>
        <p:spPr>
          <a:xfrm flipH="1">
            <a:off x="2981133" y="3634008"/>
            <a:ext cx="281181" cy="691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Conector recto de flecha 30">
            <a:extLst>
              <a:ext uri="{FF2B5EF4-FFF2-40B4-BE49-F238E27FC236}">
                <a16:creationId xmlns:a16="http://schemas.microsoft.com/office/drawing/2014/main" id="{2315962E-3318-4424-BF31-0AE8F3FB6B20}"/>
              </a:ext>
            </a:extLst>
          </p:cNvPr>
          <p:cNvCxnSpPr/>
          <p:nvPr/>
        </p:nvCxnSpPr>
        <p:spPr>
          <a:xfrm flipV="1">
            <a:off x="8368581" y="2401634"/>
            <a:ext cx="432048" cy="6155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Conector recto de flecha 32">
            <a:extLst>
              <a:ext uri="{FF2B5EF4-FFF2-40B4-BE49-F238E27FC236}">
                <a16:creationId xmlns:a16="http://schemas.microsoft.com/office/drawing/2014/main" id="{8F455C57-FD60-43A7-982F-6163956767A5}"/>
              </a:ext>
            </a:extLst>
          </p:cNvPr>
          <p:cNvCxnSpPr>
            <a:cxnSpLocks/>
          </p:cNvCxnSpPr>
          <p:nvPr/>
        </p:nvCxnSpPr>
        <p:spPr>
          <a:xfrm flipV="1">
            <a:off x="9648648" y="3213993"/>
            <a:ext cx="467131" cy="1986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Conector recto de flecha 34">
            <a:extLst>
              <a:ext uri="{FF2B5EF4-FFF2-40B4-BE49-F238E27FC236}">
                <a16:creationId xmlns:a16="http://schemas.microsoft.com/office/drawing/2014/main" id="{4100BDFB-6BD4-4AB6-AD1F-1D65EC7B7D8B}"/>
              </a:ext>
            </a:extLst>
          </p:cNvPr>
          <p:cNvCxnSpPr>
            <a:cxnSpLocks/>
          </p:cNvCxnSpPr>
          <p:nvPr/>
        </p:nvCxnSpPr>
        <p:spPr>
          <a:xfrm>
            <a:off x="9051149" y="3911685"/>
            <a:ext cx="360040" cy="2008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Conector recto de flecha 36">
            <a:extLst>
              <a:ext uri="{FF2B5EF4-FFF2-40B4-BE49-F238E27FC236}">
                <a16:creationId xmlns:a16="http://schemas.microsoft.com/office/drawing/2014/main" id="{49C81F51-AE04-4C98-ADD0-E19CA12B61B3}"/>
              </a:ext>
            </a:extLst>
          </p:cNvPr>
          <p:cNvCxnSpPr>
            <a:cxnSpLocks/>
          </p:cNvCxnSpPr>
          <p:nvPr/>
        </p:nvCxnSpPr>
        <p:spPr>
          <a:xfrm>
            <a:off x="8464939" y="4012133"/>
            <a:ext cx="586210" cy="8335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Conector recto de flecha 38">
            <a:extLst>
              <a:ext uri="{FF2B5EF4-FFF2-40B4-BE49-F238E27FC236}">
                <a16:creationId xmlns:a16="http://schemas.microsoft.com/office/drawing/2014/main" id="{3FCC5FBC-FB13-44FA-9229-C1D23F3ED08C}"/>
              </a:ext>
            </a:extLst>
          </p:cNvPr>
          <p:cNvCxnSpPr>
            <a:cxnSpLocks/>
          </p:cNvCxnSpPr>
          <p:nvPr/>
        </p:nvCxnSpPr>
        <p:spPr>
          <a:xfrm>
            <a:off x="7967320" y="4083350"/>
            <a:ext cx="401261" cy="12229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Conector recto de flecha 44">
            <a:extLst>
              <a:ext uri="{FF2B5EF4-FFF2-40B4-BE49-F238E27FC236}">
                <a16:creationId xmlns:a16="http://schemas.microsoft.com/office/drawing/2014/main" id="{64AABCE3-5BC5-4CD8-A70F-C498C390F011}"/>
              </a:ext>
            </a:extLst>
          </p:cNvPr>
          <p:cNvCxnSpPr>
            <a:cxnSpLocks/>
          </p:cNvCxnSpPr>
          <p:nvPr/>
        </p:nvCxnSpPr>
        <p:spPr>
          <a:xfrm flipH="1">
            <a:off x="7136255" y="3965221"/>
            <a:ext cx="471025" cy="19411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de flecha 18">
            <a:extLst>
              <a:ext uri="{FF2B5EF4-FFF2-40B4-BE49-F238E27FC236}">
                <a16:creationId xmlns:a16="http://schemas.microsoft.com/office/drawing/2014/main" id="{0444D050-58BC-45F9-9A7E-0AEF88C3F2D1}"/>
              </a:ext>
            </a:extLst>
          </p:cNvPr>
          <p:cNvCxnSpPr/>
          <p:nvPr/>
        </p:nvCxnSpPr>
        <p:spPr>
          <a:xfrm flipH="1">
            <a:off x="3421986" y="4081780"/>
            <a:ext cx="737876" cy="10674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2729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7" descr="Znalezione obrazy dla zapytania university of warwick"/>
          <p:cNvSpPr>
            <a:spLocks noChangeAspect="1" noChangeArrowheads="1"/>
          </p:cNvSpPr>
          <p:nvPr/>
        </p:nvSpPr>
        <p:spPr bwMode="auto">
          <a:xfrm>
            <a:off x="1640683" y="-6858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sp>
        <p:nvSpPr>
          <p:cNvPr id="6" name="AutoShape 9" descr="Znalezione obrazy dla zapytania university of warwick"/>
          <p:cNvSpPr>
            <a:spLocks noChangeAspect="1" noChangeArrowheads="1"/>
          </p:cNvSpPr>
          <p:nvPr/>
        </p:nvSpPr>
        <p:spPr bwMode="auto">
          <a:xfrm>
            <a:off x="1754983" y="-5334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cxnSp>
        <p:nvCxnSpPr>
          <p:cNvPr id="15" name="Łącznik prostoliniowy 14"/>
          <p:cNvCxnSpPr/>
          <p:nvPr/>
        </p:nvCxnSpPr>
        <p:spPr>
          <a:xfrm>
            <a:off x="1524002" y="895351"/>
            <a:ext cx="9142223" cy="1837"/>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2" name="Picture 2" descr="Resultado de imagen de universidad de sevilla"/>
          <p:cNvPicPr>
            <a:picLocks noChangeAspect="1" noChangeArrowheads="1"/>
          </p:cNvPicPr>
          <p:nvPr/>
        </p:nvPicPr>
        <p:blipFill>
          <a:blip r:embed="rId2" cstate="print"/>
          <a:srcRect/>
          <a:stretch>
            <a:fillRect/>
          </a:stretch>
        </p:blipFill>
        <p:spPr bwMode="auto">
          <a:xfrm>
            <a:off x="1" y="784489"/>
            <a:ext cx="12192000" cy="6073511"/>
          </a:xfrm>
          <a:prstGeom prst="rect">
            <a:avLst/>
          </a:prstGeom>
          <a:noFill/>
        </p:spPr>
      </p:pic>
      <p:grpSp>
        <p:nvGrpSpPr>
          <p:cNvPr id="7" name="Grupo 6">
            <a:extLst>
              <a:ext uri="{FF2B5EF4-FFF2-40B4-BE49-F238E27FC236}">
                <a16:creationId xmlns:a16="http://schemas.microsoft.com/office/drawing/2014/main" id="{D0F789E9-4AA2-410F-966F-68ECE07C1DE1}"/>
              </a:ext>
            </a:extLst>
          </p:cNvPr>
          <p:cNvGrpSpPr/>
          <p:nvPr/>
        </p:nvGrpSpPr>
        <p:grpSpPr>
          <a:xfrm>
            <a:off x="501935" y="478607"/>
            <a:ext cx="10743010" cy="611763"/>
            <a:chOff x="3147377" y="2858817"/>
            <a:chExt cx="2865509" cy="611763"/>
          </a:xfrm>
        </p:grpSpPr>
        <p:sp>
          <p:nvSpPr>
            <p:cNvPr id="8" name="Rectángulo 7">
              <a:extLst>
                <a:ext uri="{FF2B5EF4-FFF2-40B4-BE49-F238E27FC236}">
                  <a16:creationId xmlns:a16="http://schemas.microsoft.com/office/drawing/2014/main" id="{D80B6B2A-DCCB-40E7-8E47-2C13640F385A}"/>
                </a:ext>
              </a:extLst>
            </p:cNvPr>
            <p:cNvSpPr/>
            <p:nvPr/>
          </p:nvSpPr>
          <p:spPr>
            <a:xfrm>
              <a:off x="3147377" y="2858817"/>
              <a:ext cx="2865509" cy="611763"/>
            </a:xfrm>
            <a:prstGeom prst="rect">
              <a:avLst/>
            </a:prstGeom>
          </p:spPr>
          <p:style>
            <a:lnRef idx="1">
              <a:schemeClr val="accent6"/>
            </a:lnRef>
            <a:fillRef idx="2">
              <a:schemeClr val="accent6"/>
            </a:fillRef>
            <a:effectRef idx="1">
              <a:schemeClr val="accent6"/>
            </a:effectRef>
            <a:fontRef idx="minor">
              <a:schemeClr val="dk1"/>
            </a:fontRef>
          </p:style>
        </p:sp>
        <p:sp>
          <p:nvSpPr>
            <p:cNvPr id="9" name="CuadroTexto 8">
              <a:extLst>
                <a:ext uri="{FF2B5EF4-FFF2-40B4-BE49-F238E27FC236}">
                  <a16:creationId xmlns:a16="http://schemas.microsoft.com/office/drawing/2014/main" id="{32CC3562-62A7-4A85-A778-D6B56D2DB8B7}"/>
                </a:ext>
              </a:extLst>
            </p:cNvPr>
            <p:cNvSpPr txBox="1"/>
            <p:nvPr/>
          </p:nvSpPr>
          <p:spPr>
            <a:xfrm>
              <a:off x="3147377" y="2858817"/>
              <a:ext cx="2865509" cy="611763"/>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2400" b="1" dirty="0" err="1">
                  <a:latin typeface="Times New Roman" panose="02020603050405020304" pitchFamily="18" charset="0"/>
                  <a:cs typeface="Times New Roman" panose="02020603050405020304" pitchFamily="18" charset="0"/>
                </a:rPr>
                <a:t>Internal</a:t>
              </a:r>
              <a:r>
                <a:rPr lang="es-ES" sz="2400" b="1" kern="1200" dirty="0">
                  <a:latin typeface="Times New Roman" panose="02020603050405020304" pitchFamily="18" charset="0"/>
                  <a:cs typeface="Times New Roman" panose="02020603050405020304" pitchFamily="18" charset="0"/>
                </a:rPr>
                <a:t> </a:t>
              </a:r>
              <a:r>
                <a:rPr lang="es-ES" sz="2400" b="1" kern="1200" dirty="0" err="1">
                  <a:latin typeface="Times New Roman" panose="02020603050405020304" pitchFamily="18" charset="0"/>
                  <a:cs typeface="Times New Roman" panose="02020603050405020304" pitchFamily="18" charset="0"/>
                </a:rPr>
                <a:t>Factors</a:t>
              </a:r>
              <a:endParaRPr lang="es-ES" sz="2400" b="1" kern="1200" dirty="0">
                <a:latin typeface="Times New Roman" panose="02020603050405020304" pitchFamily="18" charset="0"/>
                <a:cs typeface="Times New Roman" panose="02020603050405020304" pitchFamily="18" charset="0"/>
              </a:endParaRPr>
            </a:p>
          </p:txBody>
        </p:sp>
      </p:grpSp>
      <p:sp>
        <p:nvSpPr>
          <p:cNvPr id="11" name="Rectángulo 10">
            <a:extLst>
              <a:ext uri="{FF2B5EF4-FFF2-40B4-BE49-F238E27FC236}">
                <a16:creationId xmlns:a16="http://schemas.microsoft.com/office/drawing/2014/main" id="{9789F70C-DE72-44FC-85A3-0A86D89EBE29}"/>
              </a:ext>
            </a:extLst>
          </p:cNvPr>
          <p:cNvSpPr/>
          <p:nvPr/>
        </p:nvSpPr>
        <p:spPr>
          <a:xfrm>
            <a:off x="501935" y="1445707"/>
            <a:ext cx="3189054" cy="461650"/>
          </a:xfrm>
          <a:prstGeom prst="rect">
            <a:avLst/>
          </a:prstGeom>
        </p:spPr>
        <p:style>
          <a:lnRef idx="2">
            <a:schemeClr val="accent6"/>
          </a:lnRef>
          <a:fillRef idx="1">
            <a:schemeClr val="lt1"/>
          </a:fillRef>
          <a:effectRef idx="0">
            <a:schemeClr val="accent6"/>
          </a:effectRef>
          <a:fontRef idx="minor">
            <a:schemeClr val="dk1"/>
          </a:fontRef>
        </p:style>
        <p:txBody>
          <a:bodyPr/>
          <a:lstStyle/>
          <a:p>
            <a:endParaRPr lang="es-ES" dirty="0"/>
          </a:p>
        </p:txBody>
      </p:sp>
      <p:grpSp>
        <p:nvGrpSpPr>
          <p:cNvPr id="16" name="Grupo 15">
            <a:extLst>
              <a:ext uri="{FF2B5EF4-FFF2-40B4-BE49-F238E27FC236}">
                <a16:creationId xmlns:a16="http://schemas.microsoft.com/office/drawing/2014/main" id="{FBFF2C7B-7602-4C95-AE0B-A159DB1F4E41}"/>
              </a:ext>
            </a:extLst>
          </p:cNvPr>
          <p:cNvGrpSpPr/>
          <p:nvPr/>
        </p:nvGrpSpPr>
        <p:grpSpPr>
          <a:xfrm>
            <a:off x="586260" y="3759142"/>
            <a:ext cx="4168620" cy="700982"/>
            <a:chOff x="8876914" y="2377284"/>
            <a:chExt cx="2918692" cy="700982"/>
          </a:xfrm>
        </p:grpSpPr>
        <p:sp>
          <p:nvSpPr>
            <p:cNvPr id="17" name="Rectángulo 16">
              <a:extLst>
                <a:ext uri="{FF2B5EF4-FFF2-40B4-BE49-F238E27FC236}">
                  <a16:creationId xmlns:a16="http://schemas.microsoft.com/office/drawing/2014/main" id="{19AE5F66-4670-4A0C-9E6B-6E901B87C3B6}"/>
                </a:ext>
              </a:extLst>
            </p:cNvPr>
            <p:cNvSpPr/>
            <p:nvPr/>
          </p:nvSpPr>
          <p:spPr>
            <a:xfrm>
              <a:off x="8930097" y="2377284"/>
              <a:ext cx="2865509" cy="659095"/>
            </a:xfrm>
            <a:prstGeom prst="rect">
              <a:avLst/>
            </a:prstGeom>
          </p:spPr>
          <p:style>
            <a:lnRef idx="2">
              <a:schemeClr val="accent6"/>
            </a:lnRef>
            <a:fillRef idx="1">
              <a:schemeClr val="lt1"/>
            </a:fillRef>
            <a:effectRef idx="0">
              <a:schemeClr val="accent6"/>
            </a:effectRef>
            <a:fontRef idx="minor">
              <a:schemeClr val="dk1"/>
            </a:fontRef>
          </p:style>
        </p:sp>
        <p:sp>
          <p:nvSpPr>
            <p:cNvPr id="18" name="CuadroTexto 17">
              <a:extLst>
                <a:ext uri="{FF2B5EF4-FFF2-40B4-BE49-F238E27FC236}">
                  <a16:creationId xmlns:a16="http://schemas.microsoft.com/office/drawing/2014/main" id="{30DF106B-D90D-4848-A1FC-E7821A57B48A}"/>
                </a:ext>
              </a:extLst>
            </p:cNvPr>
            <p:cNvSpPr txBox="1"/>
            <p:nvPr/>
          </p:nvSpPr>
          <p:spPr>
            <a:xfrm>
              <a:off x="8876914" y="2419171"/>
              <a:ext cx="2865509" cy="659095"/>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2200" kern="1200" dirty="0">
                  <a:latin typeface="Times New Roman" panose="02020603050405020304" pitchFamily="18" charset="0"/>
                  <a:cs typeface="Times New Roman" panose="02020603050405020304" pitchFamily="18" charset="0"/>
                </a:rPr>
                <a:t>Labor and </a:t>
              </a:r>
              <a:r>
                <a:rPr lang="es-ES" sz="2200" kern="1200" dirty="0" err="1">
                  <a:latin typeface="Times New Roman" panose="02020603050405020304" pitchFamily="18" charset="0"/>
                  <a:cs typeface="Times New Roman" panose="02020603050405020304" pitchFamily="18" charset="0"/>
                </a:rPr>
                <a:t>family</a:t>
              </a:r>
              <a:r>
                <a:rPr lang="es-ES" sz="2200" kern="1200" dirty="0">
                  <a:latin typeface="Times New Roman" panose="02020603050405020304" pitchFamily="18" charset="0"/>
                  <a:cs typeface="Times New Roman" panose="02020603050405020304" pitchFamily="18" charset="0"/>
                </a:rPr>
                <a:t> </a:t>
              </a:r>
              <a:r>
                <a:rPr lang="es-ES" sz="2200" dirty="0" err="1">
                  <a:latin typeface="Times New Roman" panose="02020603050405020304" pitchFamily="18" charset="0"/>
                  <a:cs typeface="Times New Roman" panose="02020603050405020304" pitchFamily="18" charset="0"/>
                </a:rPr>
                <a:t>r</a:t>
              </a:r>
              <a:r>
                <a:rPr lang="es-ES" sz="2200" kern="1200" dirty="0" err="1">
                  <a:latin typeface="Times New Roman" panose="02020603050405020304" pitchFamily="18" charset="0"/>
                  <a:cs typeface="Times New Roman" panose="02020603050405020304" pitchFamily="18" charset="0"/>
                </a:rPr>
                <a:t>esponsibilities</a:t>
              </a:r>
              <a:endParaRPr lang="es-ES" sz="2200" kern="1200" dirty="0">
                <a:latin typeface="Times New Roman" panose="02020603050405020304" pitchFamily="18" charset="0"/>
                <a:cs typeface="Times New Roman" panose="02020603050405020304" pitchFamily="18" charset="0"/>
              </a:endParaRPr>
            </a:p>
          </p:txBody>
        </p:sp>
      </p:grpSp>
      <p:sp>
        <p:nvSpPr>
          <p:cNvPr id="19" name="CuadroTexto 18">
            <a:extLst>
              <a:ext uri="{FF2B5EF4-FFF2-40B4-BE49-F238E27FC236}">
                <a16:creationId xmlns:a16="http://schemas.microsoft.com/office/drawing/2014/main" id="{B6418F9A-29FA-4F08-B700-491843BE7690}"/>
              </a:ext>
            </a:extLst>
          </p:cNvPr>
          <p:cNvSpPr txBox="1"/>
          <p:nvPr/>
        </p:nvSpPr>
        <p:spPr>
          <a:xfrm>
            <a:off x="586260" y="4376349"/>
            <a:ext cx="11106400" cy="1446550"/>
          </a:xfrm>
          <a:prstGeom prst="rect">
            <a:avLst/>
          </a:prstGeom>
          <a:noFill/>
        </p:spPr>
        <p:txBody>
          <a:bodyPr wrap="square" rtlCol="0">
            <a:spAutoFit/>
          </a:bodyPr>
          <a:lstStyle/>
          <a:p>
            <a:pPr algn="just"/>
            <a:endParaRPr lang="en-US" sz="2200" i="1" dirty="0">
              <a:solidFill>
                <a:schemeClr val="bg1"/>
              </a:solidFill>
              <a:latin typeface="Times New Roman" panose="02020603050405020304" pitchFamily="18" charset="0"/>
              <a:cs typeface="Times New Roman" panose="02020603050405020304" pitchFamily="18" charset="0"/>
            </a:endParaRPr>
          </a:p>
          <a:p>
            <a:pPr algn="just"/>
            <a:r>
              <a:rPr lang="en-US" sz="2200" i="1" dirty="0">
                <a:solidFill>
                  <a:schemeClr val="bg1"/>
                </a:solidFill>
                <a:latin typeface="Times New Roman" panose="02020603050405020304" pitchFamily="18" charset="0"/>
                <a:cs typeface="Times New Roman" panose="02020603050405020304" pitchFamily="18" charset="0"/>
              </a:rPr>
              <a:t>"To be at the same time at the university and working in the bar, to leave the bar, to enter in classroom, to leave the classroom, to enter in the bar. It has taken to me a time that others would have used to study". </a:t>
            </a:r>
            <a:r>
              <a:rPr lang="en-US" sz="2200" dirty="0">
                <a:solidFill>
                  <a:schemeClr val="bg1"/>
                </a:solidFill>
                <a:latin typeface="Times New Roman" panose="02020603050405020304" pitchFamily="18" charset="0"/>
                <a:cs typeface="Times New Roman" panose="02020603050405020304" pitchFamily="18" charset="0"/>
              </a:rPr>
              <a:t>(Arias, student)</a:t>
            </a:r>
            <a:endParaRPr lang="es-ES" sz="2200" dirty="0">
              <a:solidFill>
                <a:schemeClr val="bg1"/>
              </a:solidFill>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57247D42-B82B-4AC0-AE54-89681E32D79A}"/>
              </a:ext>
            </a:extLst>
          </p:cNvPr>
          <p:cNvSpPr txBox="1"/>
          <p:nvPr/>
        </p:nvSpPr>
        <p:spPr>
          <a:xfrm>
            <a:off x="501935" y="1937786"/>
            <a:ext cx="11317522" cy="1446550"/>
          </a:xfrm>
          <a:prstGeom prst="rect">
            <a:avLst/>
          </a:prstGeom>
          <a:noFill/>
        </p:spPr>
        <p:txBody>
          <a:bodyPr wrap="square" rtlCol="0">
            <a:spAutoFit/>
          </a:bodyPr>
          <a:lstStyle/>
          <a:p>
            <a:r>
              <a:rPr lang="en-US" sz="2200" i="1" dirty="0">
                <a:solidFill>
                  <a:schemeClr val="bg1"/>
                </a:solidFill>
                <a:latin typeface="Times New Roman" panose="02020603050405020304" pitchFamily="18" charset="0"/>
                <a:cs typeface="Times New Roman" panose="02020603050405020304" pitchFamily="18" charset="0"/>
              </a:rPr>
              <a:t>"I thought it at the beginning of the degree, when I came very motivated that I wanted to go on an Erasmus. After that, I had complications learning my way around, to go with support cane from one place to another. (...) I thought: "If here in Seville it has been complicated, abroad I can't even imagine it". </a:t>
            </a:r>
            <a:r>
              <a:rPr lang="en-US" sz="2200" dirty="0">
                <a:solidFill>
                  <a:schemeClr val="bg1"/>
                </a:solidFill>
                <a:latin typeface="Times New Roman" panose="02020603050405020304" pitchFamily="18" charset="0"/>
                <a:cs typeface="Times New Roman" panose="02020603050405020304" pitchFamily="18" charset="0"/>
              </a:rPr>
              <a:t>(Manda, student</a:t>
            </a:r>
            <a:r>
              <a:rPr lang="en-US" sz="2200" i="1" dirty="0">
                <a:solidFill>
                  <a:schemeClr val="bg1"/>
                </a:solidFill>
                <a:latin typeface="Times New Roman" panose="02020603050405020304" pitchFamily="18" charset="0"/>
                <a:cs typeface="Times New Roman" panose="02020603050405020304" pitchFamily="18" charset="0"/>
              </a:rPr>
              <a:t>)</a:t>
            </a:r>
            <a:r>
              <a:rPr lang="es-ES" sz="2200" i="1" dirty="0">
                <a:solidFill>
                  <a:schemeClr val="bg1"/>
                </a:solidFill>
                <a:latin typeface="Times New Roman" panose="02020603050405020304" pitchFamily="18" charset="0"/>
                <a:cs typeface="Times New Roman" panose="02020603050405020304" pitchFamily="18" charset="0"/>
              </a:rPr>
              <a:t>”.</a:t>
            </a:r>
            <a:r>
              <a:rPr lang="es-ES" sz="2200" dirty="0">
                <a:solidFill>
                  <a:schemeClr val="bg1"/>
                </a:solidFill>
                <a:latin typeface="Times New Roman" panose="02020603050405020304" pitchFamily="18" charset="0"/>
                <a:cs typeface="Times New Roman" panose="02020603050405020304" pitchFamily="18" charset="0"/>
              </a:rPr>
              <a:t> </a:t>
            </a:r>
          </a:p>
        </p:txBody>
      </p:sp>
      <p:sp>
        <p:nvSpPr>
          <p:cNvPr id="20" name="CuadroTexto 19">
            <a:extLst>
              <a:ext uri="{FF2B5EF4-FFF2-40B4-BE49-F238E27FC236}">
                <a16:creationId xmlns:a16="http://schemas.microsoft.com/office/drawing/2014/main" id="{D7DA0163-26A2-414C-A8E0-A4D225BEF3A3}"/>
              </a:ext>
            </a:extLst>
          </p:cNvPr>
          <p:cNvSpPr txBox="1"/>
          <p:nvPr/>
        </p:nvSpPr>
        <p:spPr>
          <a:xfrm>
            <a:off x="586259" y="1443433"/>
            <a:ext cx="2865510" cy="493215"/>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2200" kern="1200" dirty="0" err="1">
                <a:latin typeface="Times New Roman" panose="02020603050405020304" pitchFamily="18" charset="0"/>
                <a:cs typeface="Times New Roman" panose="02020603050405020304" pitchFamily="18" charset="0"/>
              </a:rPr>
              <a:t>Mobility</a:t>
            </a:r>
            <a:r>
              <a:rPr lang="es-ES" sz="2200" kern="1200" dirty="0">
                <a:latin typeface="Times New Roman" panose="02020603050405020304" pitchFamily="18" charset="0"/>
                <a:cs typeface="Times New Roman" panose="02020603050405020304" pitchFamily="18" charset="0"/>
              </a:rPr>
              <a:t> </a:t>
            </a:r>
            <a:r>
              <a:rPr lang="es-ES" sz="2200" kern="1200" dirty="0" err="1">
                <a:latin typeface="Times New Roman" panose="02020603050405020304" pitchFamily="18" charset="0"/>
                <a:cs typeface="Times New Roman" panose="02020603050405020304" pitchFamily="18" charset="0"/>
              </a:rPr>
              <a:t>difficulties</a:t>
            </a:r>
            <a:endParaRPr lang="es-ES" sz="2200" kern="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6274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7" descr="Znalezione obrazy dla zapytania university of warwick"/>
          <p:cNvSpPr>
            <a:spLocks noChangeAspect="1" noChangeArrowheads="1"/>
          </p:cNvSpPr>
          <p:nvPr/>
        </p:nvSpPr>
        <p:spPr bwMode="auto">
          <a:xfrm>
            <a:off x="1640683" y="-6858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sp>
        <p:nvSpPr>
          <p:cNvPr id="6" name="AutoShape 9" descr="Znalezione obrazy dla zapytania university of warwick"/>
          <p:cNvSpPr>
            <a:spLocks noChangeAspect="1" noChangeArrowheads="1"/>
          </p:cNvSpPr>
          <p:nvPr/>
        </p:nvSpPr>
        <p:spPr bwMode="auto">
          <a:xfrm>
            <a:off x="1754983" y="-5334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cxnSp>
        <p:nvCxnSpPr>
          <p:cNvPr id="15" name="Łącznik prostoliniowy 14"/>
          <p:cNvCxnSpPr/>
          <p:nvPr/>
        </p:nvCxnSpPr>
        <p:spPr>
          <a:xfrm>
            <a:off x="1524002" y="895351"/>
            <a:ext cx="9142223" cy="1837"/>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2" name="Picture 2" descr="Resultado de imagen de universidad de sevilla"/>
          <p:cNvPicPr>
            <a:picLocks noChangeAspect="1" noChangeArrowheads="1"/>
          </p:cNvPicPr>
          <p:nvPr/>
        </p:nvPicPr>
        <p:blipFill>
          <a:blip r:embed="rId2" cstate="print"/>
          <a:srcRect/>
          <a:stretch>
            <a:fillRect/>
          </a:stretch>
        </p:blipFill>
        <p:spPr bwMode="auto">
          <a:xfrm>
            <a:off x="1" y="784489"/>
            <a:ext cx="12192000" cy="6073511"/>
          </a:xfrm>
          <a:prstGeom prst="rect">
            <a:avLst/>
          </a:prstGeom>
          <a:noFill/>
        </p:spPr>
      </p:pic>
      <p:grpSp>
        <p:nvGrpSpPr>
          <p:cNvPr id="7" name="Grupo 6">
            <a:extLst>
              <a:ext uri="{FF2B5EF4-FFF2-40B4-BE49-F238E27FC236}">
                <a16:creationId xmlns:a16="http://schemas.microsoft.com/office/drawing/2014/main" id="{D0F789E9-4AA2-410F-966F-68ECE07C1DE1}"/>
              </a:ext>
            </a:extLst>
          </p:cNvPr>
          <p:cNvGrpSpPr/>
          <p:nvPr/>
        </p:nvGrpSpPr>
        <p:grpSpPr>
          <a:xfrm>
            <a:off x="501935" y="478607"/>
            <a:ext cx="10743010" cy="611763"/>
            <a:chOff x="3147377" y="2858817"/>
            <a:chExt cx="2865509" cy="611763"/>
          </a:xfrm>
        </p:grpSpPr>
        <p:sp>
          <p:nvSpPr>
            <p:cNvPr id="8" name="Rectángulo 7">
              <a:extLst>
                <a:ext uri="{FF2B5EF4-FFF2-40B4-BE49-F238E27FC236}">
                  <a16:creationId xmlns:a16="http://schemas.microsoft.com/office/drawing/2014/main" id="{D80B6B2A-DCCB-40E7-8E47-2C13640F385A}"/>
                </a:ext>
              </a:extLst>
            </p:cNvPr>
            <p:cNvSpPr/>
            <p:nvPr/>
          </p:nvSpPr>
          <p:spPr>
            <a:xfrm>
              <a:off x="3147377" y="2858817"/>
              <a:ext cx="2865509" cy="611763"/>
            </a:xfrm>
            <a:prstGeom prst="rect">
              <a:avLst/>
            </a:prstGeom>
          </p:spPr>
          <p:style>
            <a:lnRef idx="1">
              <a:schemeClr val="accent6"/>
            </a:lnRef>
            <a:fillRef idx="2">
              <a:schemeClr val="accent6"/>
            </a:fillRef>
            <a:effectRef idx="1">
              <a:schemeClr val="accent6"/>
            </a:effectRef>
            <a:fontRef idx="minor">
              <a:schemeClr val="dk1"/>
            </a:fontRef>
          </p:style>
        </p:sp>
        <p:sp>
          <p:nvSpPr>
            <p:cNvPr id="9" name="CuadroTexto 8">
              <a:extLst>
                <a:ext uri="{FF2B5EF4-FFF2-40B4-BE49-F238E27FC236}">
                  <a16:creationId xmlns:a16="http://schemas.microsoft.com/office/drawing/2014/main" id="{32CC3562-62A7-4A85-A778-D6B56D2DB8B7}"/>
                </a:ext>
              </a:extLst>
            </p:cNvPr>
            <p:cNvSpPr txBox="1"/>
            <p:nvPr/>
          </p:nvSpPr>
          <p:spPr>
            <a:xfrm>
              <a:off x="3147377" y="2858817"/>
              <a:ext cx="2865509" cy="611763"/>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2400" b="1" dirty="0" err="1">
                  <a:latin typeface="Times New Roman" panose="02020603050405020304" pitchFamily="18" charset="0"/>
                  <a:cs typeface="Times New Roman" panose="02020603050405020304" pitchFamily="18" charset="0"/>
                </a:rPr>
                <a:t>Internal</a:t>
              </a:r>
              <a:r>
                <a:rPr lang="es-ES" sz="2400" b="1" kern="1200" dirty="0">
                  <a:latin typeface="Times New Roman" panose="02020603050405020304" pitchFamily="18" charset="0"/>
                  <a:cs typeface="Times New Roman" panose="02020603050405020304" pitchFamily="18" charset="0"/>
                </a:rPr>
                <a:t> </a:t>
              </a:r>
              <a:r>
                <a:rPr lang="es-ES" sz="2400" b="1" kern="1200" dirty="0" err="1">
                  <a:latin typeface="Times New Roman" panose="02020603050405020304" pitchFamily="18" charset="0"/>
                  <a:cs typeface="Times New Roman" panose="02020603050405020304" pitchFamily="18" charset="0"/>
                </a:rPr>
                <a:t>Factors</a:t>
              </a:r>
              <a:endParaRPr lang="es-ES" sz="2400" b="1" kern="1200" dirty="0">
                <a:latin typeface="Times New Roman" panose="02020603050405020304" pitchFamily="18" charset="0"/>
                <a:cs typeface="Times New Roman" panose="02020603050405020304" pitchFamily="18" charset="0"/>
              </a:endParaRPr>
            </a:p>
          </p:txBody>
        </p:sp>
      </p:grpSp>
      <p:sp>
        <p:nvSpPr>
          <p:cNvPr id="5" name="CuadroTexto 4">
            <a:extLst>
              <a:ext uri="{FF2B5EF4-FFF2-40B4-BE49-F238E27FC236}">
                <a16:creationId xmlns:a16="http://schemas.microsoft.com/office/drawing/2014/main" id="{0800387B-9D6B-4D14-BAD1-9CFCE13AE433}"/>
              </a:ext>
            </a:extLst>
          </p:cNvPr>
          <p:cNvSpPr txBox="1"/>
          <p:nvPr/>
        </p:nvSpPr>
        <p:spPr>
          <a:xfrm>
            <a:off x="501935" y="1769707"/>
            <a:ext cx="11482247" cy="4401205"/>
          </a:xfrm>
          <a:prstGeom prst="rect">
            <a:avLst/>
          </a:prstGeom>
          <a:noFill/>
        </p:spPr>
        <p:txBody>
          <a:bodyPr wrap="square" rtlCol="0">
            <a:spAutoFit/>
          </a:bodyPr>
          <a:lstStyle/>
          <a:p>
            <a:pPr algn="just"/>
            <a:endParaRPr lang="en-US" sz="2200" i="1" dirty="0">
              <a:solidFill>
                <a:schemeClr val="bg1"/>
              </a:solidFill>
              <a:latin typeface="Times New Roman" panose="02020603050405020304" pitchFamily="18" charset="0"/>
              <a:cs typeface="Times New Roman" panose="02020603050405020304" pitchFamily="18" charset="0"/>
            </a:endParaRPr>
          </a:p>
          <a:p>
            <a:pPr algn="just"/>
            <a:r>
              <a:rPr lang="en-US" sz="2200" i="1" dirty="0">
                <a:solidFill>
                  <a:schemeClr val="bg1"/>
                </a:solidFill>
                <a:latin typeface="Times New Roman" panose="02020603050405020304" pitchFamily="18" charset="0"/>
                <a:cs typeface="Times New Roman" panose="02020603050405020304" pitchFamily="18" charset="0"/>
              </a:rPr>
              <a:t>"Yes, I'm studying English on my own, an "English yourself" program, with classes that are posted on the Internet and so on. Of course, I don't have the money to pay for an academy or a private teacher and so on, I do what I can.” </a:t>
            </a:r>
            <a:r>
              <a:rPr lang="es-ES" sz="2200" dirty="0">
                <a:solidFill>
                  <a:schemeClr val="bg1"/>
                </a:solidFill>
                <a:latin typeface="Times New Roman" panose="02020603050405020304" pitchFamily="18" charset="0"/>
                <a:cs typeface="Times New Roman" panose="02020603050405020304" pitchFamily="18" charset="0"/>
              </a:rPr>
              <a:t>(Alejandro, </a:t>
            </a:r>
            <a:r>
              <a:rPr lang="es-ES" sz="2200" dirty="0" err="1">
                <a:solidFill>
                  <a:schemeClr val="bg1"/>
                </a:solidFill>
                <a:latin typeface="Times New Roman" panose="02020603050405020304" pitchFamily="18" charset="0"/>
                <a:cs typeface="Times New Roman" panose="02020603050405020304" pitchFamily="18" charset="0"/>
              </a:rPr>
              <a:t>student</a:t>
            </a:r>
            <a:r>
              <a:rPr lang="es-ES" sz="2200" dirty="0">
                <a:solidFill>
                  <a:schemeClr val="bg1"/>
                </a:solidFill>
                <a:latin typeface="Times New Roman" panose="02020603050405020304" pitchFamily="18" charset="0"/>
                <a:cs typeface="Times New Roman" panose="02020603050405020304" pitchFamily="18" charset="0"/>
              </a:rPr>
              <a:t>)</a:t>
            </a:r>
          </a:p>
          <a:p>
            <a:pPr algn="just"/>
            <a:endParaRPr lang="es-ES" dirty="0">
              <a:solidFill>
                <a:schemeClr val="bg1"/>
              </a:solidFill>
            </a:endParaRPr>
          </a:p>
          <a:p>
            <a:pPr algn="just"/>
            <a:endParaRPr lang="es-ES" dirty="0">
              <a:solidFill>
                <a:schemeClr val="bg1"/>
              </a:solidFill>
            </a:endParaRPr>
          </a:p>
          <a:p>
            <a:pPr algn="just"/>
            <a:endParaRPr lang="es-ES" dirty="0">
              <a:solidFill>
                <a:schemeClr val="bg1"/>
              </a:solidFill>
            </a:endParaRPr>
          </a:p>
          <a:p>
            <a:pPr algn="just"/>
            <a:endParaRPr lang="es-ES" dirty="0">
              <a:solidFill>
                <a:schemeClr val="bg1"/>
              </a:solidFill>
            </a:endParaRPr>
          </a:p>
          <a:p>
            <a:pPr algn="just"/>
            <a:endParaRPr lang="es-ES" dirty="0">
              <a:solidFill>
                <a:schemeClr val="bg1"/>
              </a:solidFill>
            </a:endParaRPr>
          </a:p>
          <a:p>
            <a:pPr algn="just"/>
            <a:endParaRPr lang="es-ES" dirty="0">
              <a:solidFill>
                <a:schemeClr val="bg1"/>
              </a:solidFill>
            </a:endParaRPr>
          </a:p>
          <a:p>
            <a:pPr algn="just"/>
            <a:endParaRPr lang="es-ES" dirty="0">
              <a:solidFill>
                <a:schemeClr val="bg1"/>
              </a:solidFill>
            </a:endParaRPr>
          </a:p>
          <a:p>
            <a:pPr algn="just"/>
            <a:r>
              <a:rPr lang="en-US" sz="2200" i="1" dirty="0">
                <a:solidFill>
                  <a:schemeClr val="bg1"/>
                </a:solidFill>
                <a:latin typeface="Times New Roman" panose="02020603050405020304" pitchFamily="18" charset="0"/>
                <a:cs typeface="Times New Roman" panose="02020603050405020304" pitchFamily="18" charset="0"/>
              </a:rPr>
              <a:t>"I come from a working family, we've had a little shop. By comparison, I have a colleague who is the son of a lawyer, a family of lawyers, who knows that if he can't find a job he will be able to work in his father's office.". </a:t>
            </a:r>
            <a:r>
              <a:rPr lang="es-ES" sz="2200" dirty="0">
                <a:solidFill>
                  <a:schemeClr val="bg1"/>
                </a:solidFill>
                <a:latin typeface="Times New Roman" panose="02020603050405020304" pitchFamily="18" charset="0"/>
                <a:cs typeface="Times New Roman" panose="02020603050405020304" pitchFamily="18" charset="0"/>
              </a:rPr>
              <a:t>(Flora, </a:t>
            </a:r>
            <a:r>
              <a:rPr lang="es-ES" sz="2200" dirty="0" err="1">
                <a:solidFill>
                  <a:schemeClr val="bg1"/>
                </a:solidFill>
                <a:latin typeface="Times New Roman" panose="02020603050405020304" pitchFamily="18" charset="0"/>
                <a:cs typeface="Times New Roman" panose="02020603050405020304" pitchFamily="18" charset="0"/>
              </a:rPr>
              <a:t>graduate</a:t>
            </a:r>
            <a:r>
              <a:rPr lang="es-ES" sz="2200" dirty="0">
                <a:solidFill>
                  <a:schemeClr val="bg1"/>
                </a:solidFill>
                <a:latin typeface="Times New Roman" panose="02020603050405020304" pitchFamily="18" charset="0"/>
                <a:cs typeface="Times New Roman" panose="02020603050405020304" pitchFamily="18" charset="0"/>
              </a:rPr>
              <a:t>)</a:t>
            </a:r>
          </a:p>
        </p:txBody>
      </p:sp>
      <p:sp>
        <p:nvSpPr>
          <p:cNvPr id="20" name="Rectángulo 19">
            <a:extLst>
              <a:ext uri="{FF2B5EF4-FFF2-40B4-BE49-F238E27FC236}">
                <a16:creationId xmlns:a16="http://schemas.microsoft.com/office/drawing/2014/main" id="{4728D050-8188-40FE-90BC-7B2B5605DF62}"/>
              </a:ext>
            </a:extLst>
          </p:cNvPr>
          <p:cNvSpPr/>
          <p:nvPr/>
        </p:nvSpPr>
        <p:spPr>
          <a:xfrm>
            <a:off x="501936" y="1456221"/>
            <a:ext cx="3017123" cy="493215"/>
          </a:xfrm>
          <a:prstGeom prst="rect">
            <a:avLst/>
          </a:prstGeom>
        </p:spPr>
        <p:style>
          <a:lnRef idx="2">
            <a:schemeClr val="accent6"/>
          </a:lnRef>
          <a:fillRef idx="1">
            <a:schemeClr val="lt1"/>
          </a:fillRef>
          <a:effectRef idx="0">
            <a:schemeClr val="accent6"/>
          </a:effectRef>
          <a:fontRef idx="minor">
            <a:schemeClr val="dk1"/>
          </a:fontRef>
        </p:style>
        <p:txBody>
          <a:bodyPr/>
          <a:lstStyle/>
          <a:p>
            <a:endParaRPr lang="es-ES" dirty="0"/>
          </a:p>
        </p:txBody>
      </p:sp>
      <p:grpSp>
        <p:nvGrpSpPr>
          <p:cNvPr id="22" name="Grupo 21">
            <a:extLst>
              <a:ext uri="{FF2B5EF4-FFF2-40B4-BE49-F238E27FC236}">
                <a16:creationId xmlns:a16="http://schemas.microsoft.com/office/drawing/2014/main" id="{53504EF4-40B5-494B-9081-3EEE68C48582}"/>
              </a:ext>
            </a:extLst>
          </p:cNvPr>
          <p:cNvGrpSpPr/>
          <p:nvPr/>
        </p:nvGrpSpPr>
        <p:grpSpPr>
          <a:xfrm>
            <a:off x="501934" y="4089663"/>
            <a:ext cx="2865509" cy="509413"/>
            <a:chOff x="9088238" y="4540295"/>
            <a:chExt cx="2865509" cy="509413"/>
          </a:xfrm>
        </p:grpSpPr>
        <p:sp>
          <p:nvSpPr>
            <p:cNvPr id="23" name="Rectángulo 22">
              <a:extLst>
                <a:ext uri="{FF2B5EF4-FFF2-40B4-BE49-F238E27FC236}">
                  <a16:creationId xmlns:a16="http://schemas.microsoft.com/office/drawing/2014/main" id="{AB78051E-92CE-4A2B-BE33-10CD9BC37488}"/>
                </a:ext>
              </a:extLst>
            </p:cNvPr>
            <p:cNvSpPr/>
            <p:nvPr/>
          </p:nvSpPr>
          <p:spPr>
            <a:xfrm>
              <a:off x="9088238" y="4540295"/>
              <a:ext cx="2865509" cy="509413"/>
            </a:xfrm>
            <a:prstGeom prst="rect">
              <a:avLst/>
            </a:prstGeom>
          </p:spPr>
          <p:style>
            <a:lnRef idx="2">
              <a:schemeClr val="accent6"/>
            </a:lnRef>
            <a:fillRef idx="1">
              <a:schemeClr val="lt1"/>
            </a:fillRef>
            <a:effectRef idx="0">
              <a:schemeClr val="accent6"/>
            </a:effectRef>
            <a:fontRef idx="minor">
              <a:schemeClr val="dk1"/>
            </a:fontRef>
          </p:style>
        </p:sp>
        <p:sp>
          <p:nvSpPr>
            <p:cNvPr id="24" name="CuadroTexto 23">
              <a:extLst>
                <a:ext uri="{FF2B5EF4-FFF2-40B4-BE49-F238E27FC236}">
                  <a16:creationId xmlns:a16="http://schemas.microsoft.com/office/drawing/2014/main" id="{0FD61CB4-F30C-4CF7-B573-01F294C4A40F}"/>
                </a:ext>
              </a:extLst>
            </p:cNvPr>
            <p:cNvSpPr txBox="1"/>
            <p:nvPr/>
          </p:nvSpPr>
          <p:spPr>
            <a:xfrm>
              <a:off x="9088238" y="4540295"/>
              <a:ext cx="2865509" cy="509413"/>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2200" kern="1200" dirty="0" err="1">
                  <a:latin typeface="Times New Roman" panose="02020603050405020304" pitchFamily="18" charset="0"/>
                  <a:cs typeface="Times New Roman" panose="02020603050405020304" pitchFamily="18" charset="0"/>
                </a:rPr>
                <a:t>Lack</a:t>
              </a:r>
              <a:r>
                <a:rPr lang="es-ES" sz="2200" kern="1200" dirty="0">
                  <a:latin typeface="Times New Roman" panose="02020603050405020304" pitchFamily="18" charset="0"/>
                  <a:cs typeface="Times New Roman" panose="02020603050405020304" pitchFamily="18" charset="0"/>
                </a:rPr>
                <a:t> </a:t>
              </a:r>
              <a:r>
                <a:rPr lang="es-ES" sz="2200" kern="1200" dirty="0" err="1">
                  <a:latin typeface="Times New Roman" panose="02020603050405020304" pitchFamily="18" charset="0"/>
                  <a:cs typeface="Times New Roman" panose="02020603050405020304" pitchFamily="18" charset="0"/>
                </a:rPr>
                <a:t>of</a:t>
              </a:r>
              <a:r>
                <a:rPr lang="es-ES" sz="2200" kern="1200" dirty="0">
                  <a:latin typeface="Times New Roman" panose="02020603050405020304" pitchFamily="18" charset="0"/>
                  <a:cs typeface="Times New Roman" panose="02020603050405020304" pitchFamily="18" charset="0"/>
                </a:rPr>
                <a:t> </a:t>
              </a:r>
              <a:r>
                <a:rPr lang="es-ES" sz="2200" kern="1200" dirty="0" err="1">
                  <a:latin typeface="Times New Roman" panose="02020603050405020304" pitchFamily="18" charset="0"/>
                  <a:cs typeface="Times New Roman" panose="02020603050405020304" pitchFamily="18" charset="0"/>
                </a:rPr>
                <a:t>contacts</a:t>
              </a:r>
              <a:endParaRPr lang="es-ES" sz="2200" kern="1200" dirty="0">
                <a:latin typeface="Times New Roman" panose="02020603050405020304" pitchFamily="18" charset="0"/>
                <a:cs typeface="Times New Roman" panose="02020603050405020304" pitchFamily="18" charset="0"/>
              </a:endParaRPr>
            </a:p>
          </p:txBody>
        </p:sp>
      </p:grpSp>
      <p:sp>
        <p:nvSpPr>
          <p:cNvPr id="16" name="CuadroTexto 15">
            <a:extLst>
              <a:ext uri="{FF2B5EF4-FFF2-40B4-BE49-F238E27FC236}">
                <a16:creationId xmlns:a16="http://schemas.microsoft.com/office/drawing/2014/main" id="{877A9ADC-5FB9-4423-B43B-A848C982B860}"/>
              </a:ext>
            </a:extLst>
          </p:cNvPr>
          <p:cNvSpPr txBox="1"/>
          <p:nvPr/>
        </p:nvSpPr>
        <p:spPr>
          <a:xfrm>
            <a:off x="511105" y="1496981"/>
            <a:ext cx="2865509" cy="383587"/>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2200" kern="1200" dirty="0" err="1">
                <a:latin typeface="Times New Roman" panose="02020603050405020304" pitchFamily="18" charset="0"/>
                <a:cs typeface="Times New Roman" panose="02020603050405020304" pitchFamily="18" charset="0"/>
              </a:rPr>
              <a:t>Economic</a:t>
            </a:r>
            <a:r>
              <a:rPr lang="es-ES" sz="2200" kern="1200" dirty="0">
                <a:latin typeface="Times New Roman" panose="02020603050405020304" pitchFamily="18" charset="0"/>
                <a:cs typeface="Times New Roman" panose="02020603050405020304" pitchFamily="18" charset="0"/>
              </a:rPr>
              <a:t> </a:t>
            </a:r>
            <a:r>
              <a:rPr lang="es-ES" sz="2200" kern="1200" dirty="0" err="1">
                <a:latin typeface="Times New Roman" panose="02020603050405020304" pitchFamily="18" charset="0"/>
                <a:cs typeface="Times New Roman" panose="02020603050405020304" pitchFamily="18" charset="0"/>
              </a:rPr>
              <a:t>difficulties</a:t>
            </a:r>
            <a:endParaRPr lang="es-ES" sz="2200" kern="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6929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7" descr="Znalezione obrazy dla zapytania university of warwick"/>
          <p:cNvSpPr>
            <a:spLocks noChangeAspect="1" noChangeArrowheads="1"/>
          </p:cNvSpPr>
          <p:nvPr/>
        </p:nvSpPr>
        <p:spPr bwMode="auto">
          <a:xfrm>
            <a:off x="1640683" y="-6858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sp>
        <p:nvSpPr>
          <p:cNvPr id="6" name="AutoShape 9" descr="Znalezione obrazy dla zapytania university of warwick"/>
          <p:cNvSpPr>
            <a:spLocks noChangeAspect="1" noChangeArrowheads="1"/>
          </p:cNvSpPr>
          <p:nvPr/>
        </p:nvSpPr>
        <p:spPr bwMode="auto">
          <a:xfrm>
            <a:off x="1754983" y="-5334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pic>
        <p:nvPicPr>
          <p:cNvPr id="2" name="Picture 2" descr="Resultado de imagen de universidad de sevilla"/>
          <p:cNvPicPr>
            <a:picLocks noChangeAspect="1" noChangeArrowheads="1"/>
          </p:cNvPicPr>
          <p:nvPr/>
        </p:nvPicPr>
        <p:blipFill>
          <a:blip r:embed="rId2" cstate="print"/>
          <a:srcRect/>
          <a:stretch>
            <a:fillRect/>
          </a:stretch>
        </p:blipFill>
        <p:spPr bwMode="auto">
          <a:xfrm>
            <a:off x="83127" y="12319"/>
            <a:ext cx="12081164" cy="6845681"/>
          </a:xfrm>
          <a:prstGeom prst="rect">
            <a:avLst/>
          </a:prstGeom>
          <a:noFill/>
        </p:spPr>
      </p:pic>
      <p:sp>
        <p:nvSpPr>
          <p:cNvPr id="11" name="10 CuadroTexto"/>
          <p:cNvSpPr txBox="1"/>
          <p:nvPr/>
        </p:nvSpPr>
        <p:spPr>
          <a:xfrm>
            <a:off x="2452662" y="4143382"/>
            <a:ext cx="7429552" cy="307777"/>
          </a:xfrm>
          <a:prstGeom prst="rect">
            <a:avLst/>
          </a:prstGeom>
          <a:noFill/>
        </p:spPr>
        <p:txBody>
          <a:bodyPr wrap="square" rtlCol="0">
            <a:spAutoFit/>
          </a:bodyPr>
          <a:lstStyle/>
          <a:p>
            <a:pPr defTabSz="457200"/>
            <a:endParaRPr lang="es-ES" sz="1400" dirty="0">
              <a:solidFill>
                <a:prstClr val="black"/>
              </a:solidFill>
              <a:latin typeface="Century Gothic" panose="020B0502020202020204"/>
            </a:endParaRPr>
          </a:p>
        </p:txBody>
      </p:sp>
      <p:graphicFrame>
        <p:nvGraphicFramePr>
          <p:cNvPr id="5" name="Diagrama 4">
            <a:extLst>
              <a:ext uri="{FF2B5EF4-FFF2-40B4-BE49-F238E27FC236}">
                <a16:creationId xmlns:a16="http://schemas.microsoft.com/office/drawing/2014/main" id="{BBF11305-C0EF-4EC7-BFEA-6BE7539B2892}"/>
              </a:ext>
            </a:extLst>
          </p:cNvPr>
          <p:cNvGraphicFramePr/>
          <p:nvPr>
            <p:extLst/>
          </p:nvPr>
        </p:nvGraphicFramePr>
        <p:xfrm>
          <a:off x="110836" y="235527"/>
          <a:ext cx="12025746" cy="63453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8" name="Conector recto de flecha 7">
            <a:extLst>
              <a:ext uri="{FF2B5EF4-FFF2-40B4-BE49-F238E27FC236}">
                <a16:creationId xmlns:a16="http://schemas.microsoft.com/office/drawing/2014/main" id="{835A6C29-34B2-46CD-B007-248A0AF1B48E}"/>
              </a:ext>
            </a:extLst>
          </p:cNvPr>
          <p:cNvCxnSpPr>
            <a:cxnSpLocks/>
          </p:cNvCxnSpPr>
          <p:nvPr/>
        </p:nvCxnSpPr>
        <p:spPr>
          <a:xfrm flipH="1">
            <a:off x="4788915" y="1130629"/>
            <a:ext cx="657790" cy="16230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a:extLst>
              <a:ext uri="{FF2B5EF4-FFF2-40B4-BE49-F238E27FC236}">
                <a16:creationId xmlns:a16="http://schemas.microsoft.com/office/drawing/2014/main" id="{7E9AD6B6-BA3B-410B-A828-BEF75BFE480E}"/>
              </a:ext>
            </a:extLst>
          </p:cNvPr>
          <p:cNvCxnSpPr>
            <a:cxnSpLocks/>
          </p:cNvCxnSpPr>
          <p:nvPr/>
        </p:nvCxnSpPr>
        <p:spPr>
          <a:xfrm>
            <a:off x="6813634" y="1130629"/>
            <a:ext cx="866542" cy="16504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a:extLst>
              <a:ext uri="{FF2B5EF4-FFF2-40B4-BE49-F238E27FC236}">
                <a16:creationId xmlns:a16="http://schemas.microsoft.com/office/drawing/2014/main" id="{CB34A2B6-5AA4-4B9E-935A-E87882875E08}"/>
              </a:ext>
            </a:extLst>
          </p:cNvPr>
          <p:cNvCxnSpPr>
            <a:cxnSpLocks/>
          </p:cNvCxnSpPr>
          <p:nvPr/>
        </p:nvCxnSpPr>
        <p:spPr>
          <a:xfrm flipH="1" flipV="1">
            <a:off x="3655377" y="2147455"/>
            <a:ext cx="567527" cy="5083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a:extLst>
              <a:ext uri="{FF2B5EF4-FFF2-40B4-BE49-F238E27FC236}">
                <a16:creationId xmlns:a16="http://schemas.microsoft.com/office/drawing/2014/main" id="{BBAECA21-77C7-441C-993A-416D764650F1}"/>
              </a:ext>
            </a:extLst>
          </p:cNvPr>
          <p:cNvCxnSpPr>
            <a:cxnSpLocks/>
          </p:cNvCxnSpPr>
          <p:nvPr/>
        </p:nvCxnSpPr>
        <p:spPr>
          <a:xfrm flipH="1" flipV="1">
            <a:off x="3121723" y="2655813"/>
            <a:ext cx="485674" cy="2043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de flecha 22">
            <a:extLst>
              <a:ext uri="{FF2B5EF4-FFF2-40B4-BE49-F238E27FC236}">
                <a16:creationId xmlns:a16="http://schemas.microsoft.com/office/drawing/2014/main" id="{183FBDB4-AFF4-44EA-9D18-4E2DBDF97E14}"/>
              </a:ext>
            </a:extLst>
          </p:cNvPr>
          <p:cNvCxnSpPr>
            <a:cxnSpLocks/>
          </p:cNvCxnSpPr>
          <p:nvPr/>
        </p:nvCxnSpPr>
        <p:spPr>
          <a:xfrm flipH="1">
            <a:off x="3262315" y="3866290"/>
            <a:ext cx="792545" cy="4309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Conector recto de flecha 24">
            <a:extLst>
              <a:ext uri="{FF2B5EF4-FFF2-40B4-BE49-F238E27FC236}">
                <a16:creationId xmlns:a16="http://schemas.microsoft.com/office/drawing/2014/main" id="{14F6F23F-99BC-4FA2-9196-9B752B23C6AD}"/>
              </a:ext>
            </a:extLst>
          </p:cNvPr>
          <p:cNvCxnSpPr>
            <a:cxnSpLocks/>
          </p:cNvCxnSpPr>
          <p:nvPr/>
        </p:nvCxnSpPr>
        <p:spPr>
          <a:xfrm flipH="1">
            <a:off x="3799822" y="4143381"/>
            <a:ext cx="720080" cy="14046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Conector recto de flecha 26">
            <a:extLst>
              <a:ext uri="{FF2B5EF4-FFF2-40B4-BE49-F238E27FC236}">
                <a16:creationId xmlns:a16="http://schemas.microsoft.com/office/drawing/2014/main" id="{5545DA33-FA0C-41D1-A267-6B132841C2C5}"/>
              </a:ext>
            </a:extLst>
          </p:cNvPr>
          <p:cNvCxnSpPr>
            <a:cxnSpLocks/>
          </p:cNvCxnSpPr>
          <p:nvPr/>
        </p:nvCxnSpPr>
        <p:spPr>
          <a:xfrm flipH="1">
            <a:off x="2981133" y="3634008"/>
            <a:ext cx="281181" cy="691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Conector recto de flecha 30">
            <a:extLst>
              <a:ext uri="{FF2B5EF4-FFF2-40B4-BE49-F238E27FC236}">
                <a16:creationId xmlns:a16="http://schemas.microsoft.com/office/drawing/2014/main" id="{2315962E-3318-4424-BF31-0AE8F3FB6B20}"/>
              </a:ext>
            </a:extLst>
          </p:cNvPr>
          <p:cNvCxnSpPr/>
          <p:nvPr/>
        </p:nvCxnSpPr>
        <p:spPr>
          <a:xfrm flipV="1">
            <a:off x="8368581" y="2401634"/>
            <a:ext cx="432048" cy="6155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Conector recto de flecha 32">
            <a:extLst>
              <a:ext uri="{FF2B5EF4-FFF2-40B4-BE49-F238E27FC236}">
                <a16:creationId xmlns:a16="http://schemas.microsoft.com/office/drawing/2014/main" id="{8F455C57-FD60-43A7-982F-6163956767A5}"/>
              </a:ext>
            </a:extLst>
          </p:cNvPr>
          <p:cNvCxnSpPr>
            <a:cxnSpLocks/>
          </p:cNvCxnSpPr>
          <p:nvPr/>
        </p:nvCxnSpPr>
        <p:spPr>
          <a:xfrm flipV="1">
            <a:off x="9648648" y="3213993"/>
            <a:ext cx="467131" cy="1986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Conector recto de flecha 34">
            <a:extLst>
              <a:ext uri="{FF2B5EF4-FFF2-40B4-BE49-F238E27FC236}">
                <a16:creationId xmlns:a16="http://schemas.microsoft.com/office/drawing/2014/main" id="{4100BDFB-6BD4-4AB6-AD1F-1D65EC7B7D8B}"/>
              </a:ext>
            </a:extLst>
          </p:cNvPr>
          <p:cNvCxnSpPr>
            <a:cxnSpLocks/>
          </p:cNvCxnSpPr>
          <p:nvPr/>
        </p:nvCxnSpPr>
        <p:spPr>
          <a:xfrm>
            <a:off x="9051149" y="3911685"/>
            <a:ext cx="360040" cy="2008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Conector recto de flecha 36">
            <a:extLst>
              <a:ext uri="{FF2B5EF4-FFF2-40B4-BE49-F238E27FC236}">
                <a16:creationId xmlns:a16="http://schemas.microsoft.com/office/drawing/2014/main" id="{49C81F51-AE04-4C98-ADD0-E19CA12B61B3}"/>
              </a:ext>
            </a:extLst>
          </p:cNvPr>
          <p:cNvCxnSpPr>
            <a:cxnSpLocks/>
          </p:cNvCxnSpPr>
          <p:nvPr/>
        </p:nvCxnSpPr>
        <p:spPr>
          <a:xfrm>
            <a:off x="8464939" y="4012133"/>
            <a:ext cx="586210" cy="8335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Conector recto de flecha 38">
            <a:extLst>
              <a:ext uri="{FF2B5EF4-FFF2-40B4-BE49-F238E27FC236}">
                <a16:creationId xmlns:a16="http://schemas.microsoft.com/office/drawing/2014/main" id="{3FCC5FBC-FB13-44FA-9229-C1D23F3ED08C}"/>
              </a:ext>
            </a:extLst>
          </p:cNvPr>
          <p:cNvCxnSpPr>
            <a:cxnSpLocks/>
          </p:cNvCxnSpPr>
          <p:nvPr/>
        </p:nvCxnSpPr>
        <p:spPr>
          <a:xfrm>
            <a:off x="7967320" y="4083350"/>
            <a:ext cx="401261" cy="12229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Conector recto de flecha 44">
            <a:extLst>
              <a:ext uri="{FF2B5EF4-FFF2-40B4-BE49-F238E27FC236}">
                <a16:creationId xmlns:a16="http://schemas.microsoft.com/office/drawing/2014/main" id="{64AABCE3-5BC5-4CD8-A70F-C498C390F011}"/>
              </a:ext>
            </a:extLst>
          </p:cNvPr>
          <p:cNvCxnSpPr>
            <a:cxnSpLocks/>
          </p:cNvCxnSpPr>
          <p:nvPr/>
        </p:nvCxnSpPr>
        <p:spPr>
          <a:xfrm flipH="1">
            <a:off x="7136255" y="3965221"/>
            <a:ext cx="471025" cy="19411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de flecha 18">
            <a:extLst>
              <a:ext uri="{FF2B5EF4-FFF2-40B4-BE49-F238E27FC236}">
                <a16:creationId xmlns:a16="http://schemas.microsoft.com/office/drawing/2014/main" id="{0444D050-58BC-45F9-9A7E-0AEF88C3F2D1}"/>
              </a:ext>
            </a:extLst>
          </p:cNvPr>
          <p:cNvCxnSpPr/>
          <p:nvPr/>
        </p:nvCxnSpPr>
        <p:spPr>
          <a:xfrm flipH="1">
            <a:off x="3421986" y="4081780"/>
            <a:ext cx="737876" cy="10674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8127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7" descr="Znalezione obrazy dla zapytania university of warwick"/>
          <p:cNvSpPr>
            <a:spLocks noChangeAspect="1" noChangeArrowheads="1"/>
          </p:cNvSpPr>
          <p:nvPr/>
        </p:nvSpPr>
        <p:spPr bwMode="auto">
          <a:xfrm>
            <a:off x="1640683" y="-6858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sp>
        <p:nvSpPr>
          <p:cNvPr id="6" name="AutoShape 9" descr="Znalezione obrazy dla zapytania university of warwick"/>
          <p:cNvSpPr>
            <a:spLocks noChangeAspect="1" noChangeArrowheads="1"/>
          </p:cNvSpPr>
          <p:nvPr/>
        </p:nvSpPr>
        <p:spPr bwMode="auto">
          <a:xfrm>
            <a:off x="1754983" y="-5334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cxnSp>
        <p:nvCxnSpPr>
          <p:cNvPr id="15" name="Łącznik prostoliniowy 14"/>
          <p:cNvCxnSpPr/>
          <p:nvPr/>
        </p:nvCxnSpPr>
        <p:spPr>
          <a:xfrm>
            <a:off x="1524002" y="895351"/>
            <a:ext cx="9142223" cy="1837"/>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2" name="Picture 2" descr="Resultado de imagen de universidad de sevilla"/>
          <p:cNvPicPr>
            <a:picLocks noChangeAspect="1" noChangeArrowheads="1"/>
          </p:cNvPicPr>
          <p:nvPr/>
        </p:nvPicPr>
        <p:blipFill>
          <a:blip r:embed="rId2" cstate="print"/>
          <a:srcRect/>
          <a:stretch>
            <a:fillRect/>
          </a:stretch>
        </p:blipFill>
        <p:spPr bwMode="auto">
          <a:xfrm>
            <a:off x="0" y="928670"/>
            <a:ext cx="12192000" cy="5929330"/>
          </a:xfrm>
          <a:prstGeom prst="rect">
            <a:avLst/>
          </a:prstGeom>
          <a:noFill/>
        </p:spPr>
      </p:pic>
      <p:sp>
        <p:nvSpPr>
          <p:cNvPr id="11" name="10 CuadroTexto"/>
          <p:cNvSpPr txBox="1"/>
          <p:nvPr/>
        </p:nvSpPr>
        <p:spPr>
          <a:xfrm>
            <a:off x="2452662" y="4143382"/>
            <a:ext cx="7429552" cy="307777"/>
          </a:xfrm>
          <a:prstGeom prst="rect">
            <a:avLst/>
          </a:prstGeom>
          <a:noFill/>
        </p:spPr>
        <p:txBody>
          <a:bodyPr wrap="square" rtlCol="0">
            <a:spAutoFit/>
          </a:bodyPr>
          <a:lstStyle/>
          <a:p>
            <a:pPr defTabSz="457200"/>
            <a:endParaRPr lang="es-ES" sz="1400" dirty="0">
              <a:solidFill>
                <a:prstClr val="black"/>
              </a:solidFill>
              <a:latin typeface="Century Gothic" panose="020B0502020202020204"/>
            </a:endParaRPr>
          </a:p>
        </p:txBody>
      </p:sp>
      <p:sp>
        <p:nvSpPr>
          <p:cNvPr id="4" name="CuadroTexto 3">
            <a:extLst>
              <a:ext uri="{FF2B5EF4-FFF2-40B4-BE49-F238E27FC236}">
                <a16:creationId xmlns:a16="http://schemas.microsoft.com/office/drawing/2014/main" id="{B79DC65F-4285-4D69-82D2-F7194FD55B97}"/>
              </a:ext>
            </a:extLst>
          </p:cNvPr>
          <p:cNvSpPr txBox="1"/>
          <p:nvPr/>
        </p:nvSpPr>
        <p:spPr>
          <a:xfrm>
            <a:off x="263236" y="954904"/>
            <a:ext cx="11637819" cy="4801314"/>
          </a:xfrm>
          <a:prstGeom prst="rect">
            <a:avLst/>
          </a:prstGeom>
          <a:noFill/>
        </p:spPr>
        <p:txBody>
          <a:bodyPr wrap="square" rtlCol="0">
            <a:spAutoFit/>
          </a:bodyPr>
          <a:lstStyle/>
          <a:p>
            <a:pPr algn="just" defTabSz="457200"/>
            <a:endParaRPr lang="en-US" sz="2200" dirty="0">
              <a:solidFill>
                <a:schemeClr val="bg1"/>
              </a:solidFill>
              <a:latin typeface="Times New Roman" panose="02020603050405020304" pitchFamily="18" charset="0"/>
              <a:cs typeface="Times New Roman" panose="02020603050405020304" pitchFamily="18" charset="0"/>
            </a:endParaRPr>
          </a:p>
          <a:p>
            <a:pPr marL="342900" indent="-342900" algn="just" defTabSz="457200">
              <a:buFont typeface="Arial" panose="020B0604020202020204" pitchFamily="34" charset="0"/>
              <a:buChar char="•"/>
            </a:pPr>
            <a:r>
              <a:rPr lang="en-US" sz="2400" b="1" dirty="0">
                <a:solidFill>
                  <a:schemeClr val="accent1"/>
                </a:solidFill>
                <a:latin typeface="Times New Roman" panose="02020603050405020304" pitchFamily="18" charset="0"/>
                <a:cs typeface="Times New Roman" panose="02020603050405020304" pitchFamily="18" charset="0"/>
              </a:rPr>
              <a:t>It is sometimes assumed that after having begun higher education there is equality among students, irrespective of their social or family backgrounds.</a:t>
            </a:r>
            <a:r>
              <a:rPr lang="en-US" sz="2400" dirty="0">
                <a:solidFill>
                  <a:schemeClr val="bg1"/>
                </a:solidFill>
                <a:latin typeface="Times New Roman" panose="02020603050405020304" pitchFamily="18" charset="0"/>
                <a:cs typeface="Times New Roman" panose="02020603050405020304" pitchFamily="18" charset="0"/>
              </a:rPr>
              <a:t> Yet we have found out in this study that there are other factors which are overlooked by higher education policies and institutions.</a:t>
            </a:r>
          </a:p>
          <a:p>
            <a:pPr marL="342900" indent="-342900" algn="just" defTabSz="457200">
              <a:buFont typeface="Arial" panose="020B0604020202020204" pitchFamily="34" charset="0"/>
              <a:buChar char="•"/>
            </a:pPr>
            <a:endParaRPr lang="en-US" sz="2400" dirty="0">
              <a:solidFill>
                <a:schemeClr val="bg1"/>
              </a:solidFill>
              <a:latin typeface="Times New Roman" panose="02020603050405020304" pitchFamily="18" charset="0"/>
              <a:cs typeface="Times New Roman" panose="02020603050405020304" pitchFamily="18" charset="0"/>
            </a:endParaRPr>
          </a:p>
          <a:p>
            <a:pPr algn="just" defTabSz="457200"/>
            <a:endParaRPr lang="en-US" sz="2400" dirty="0">
              <a:solidFill>
                <a:schemeClr val="bg1"/>
              </a:solidFill>
              <a:latin typeface="Times New Roman" panose="02020603050405020304" pitchFamily="18" charset="0"/>
              <a:cs typeface="Times New Roman" panose="02020603050405020304" pitchFamily="18" charset="0"/>
            </a:endParaRPr>
          </a:p>
          <a:p>
            <a:pPr marL="342900" indent="-342900" algn="just" defTabSz="457200">
              <a:buFont typeface="Arial" panose="020B0604020202020204" pitchFamily="34" charset="0"/>
              <a:buChar char="•"/>
            </a:pPr>
            <a:endParaRPr lang="en-US" sz="2400" dirty="0">
              <a:solidFill>
                <a:schemeClr val="bg1"/>
              </a:solidFill>
              <a:latin typeface="Times New Roman" panose="02020603050405020304" pitchFamily="18" charset="0"/>
              <a:cs typeface="Times New Roman" panose="02020603050405020304" pitchFamily="18" charset="0"/>
            </a:endParaRPr>
          </a:p>
          <a:p>
            <a:pPr marL="342900" indent="-342900" algn="just" defTabSz="457200">
              <a:buFont typeface="Arial" panose="020B0604020202020204" pitchFamily="34" charset="0"/>
              <a:buChar char="•"/>
            </a:pPr>
            <a:r>
              <a:rPr lang="en-US" sz="2400" dirty="0">
                <a:solidFill>
                  <a:schemeClr val="bg1"/>
                </a:solidFill>
                <a:latin typeface="Times New Roman" panose="02020603050405020304" pitchFamily="18" charset="0"/>
                <a:cs typeface="Times New Roman" panose="02020603050405020304" pitchFamily="18" charset="0"/>
              </a:rPr>
              <a:t>The important point to be noticed is that </a:t>
            </a:r>
            <a:r>
              <a:rPr lang="en-US" sz="2400" b="1" dirty="0">
                <a:solidFill>
                  <a:schemeClr val="accent1"/>
                </a:solidFill>
                <a:latin typeface="Times New Roman" panose="02020603050405020304" pitchFamily="18" charset="0"/>
                <a:cs typeface="Times New Roman" panose="02020603050405020304" pitchFamily="18" charset="0"/>
              </a:rPr>
              <a:t>no attention is being paid to the specific work transition process of non-traditional graduates.</a:t>
            </a:r>
            <a:r>
              <a:rPr lang="en-US" sz="2400" dirty="0">
                <a:solidFill>
                  <a:schemeClr val="bg1"/>
                </a:solidFill>
                <a:latin typeface="Times New Roman" panose="02020603050405020304" pitchFamily="18" charset="0"/>
                <a:cs typeface="Times New Roman" panose="02020603050405020304" pitchFamily="18" charset="0"/>
              </a:rPr>
              <a:t> They might be at risk of exclusion in the </a:t>
            </a:r>
            <a:r>
              <a:rPr lang="en-US" sz="2400" dirty="0" err="1">
                <a:solidFill>
                  <a:schemeClr val="bg1"/>
                </a:solidFill>
                <a:latin typeface="Times New Roman" panose="02020603050405020304" pitchFamily="18" charset="0"/>
                <a:cs typeface="Times New Roman" panose="02020603050405020304" pitchFamily="18" charset="0"/>
              </a:rPr>
              <a:t>labour</a:t>
            </a:r>
            <a:r>
              <a:rPr lang="en-US" sz="2400" dirty="0">
                <a:solidFill>
                  <a:schemeClr val="bg1"/>
                </a:solidFill>
                <a:latin typeface="Times New Roman" panose="02020603050405020304" pitchFamily="18" charset="0"/>
                <a:cs typeface="Times New Roman" panose="02020603050405020304" pitchFamily="18" charset="0"/>
              </a:rPr>
              <a:t> market but </a:t>
            </a:r>
            <a:r>
              <a:rPr lang="en-US" sz="2400">
                <a:solidFill>
                  <a:schemeClr val="bg1"/>
                </a:solidFill>
                <a:latin typeface="Times New Roman" panose="02020603050405020304" pitchFamily="18" charset="0"/>
                <a:cs typeface="Times New Roman" panose="02020603050405020304" pitchFamily="18" charset="0"/>
              </a:rPr>
              <a:t>no special </a:t>
            </a:r>
            <a:r>
              <a:rPr lang="en-US" sz="2400" dirty="0">
                <a:solidFill>
                  <a:schemeClr val="bg1"/>
                </a:solidFill>
                <a:latin typeface="Times New Roman" panose="02020603050405020304" pitchFamily="18" charset="0"/>
                <a:cs typeface="Times New Roman" panose="02020603050405020304" pitchFamily="18" charset="0"/>
              </a:rPr>
              <a:t>measures are taken to overcome it. </a:t>
            </a:r>
          </a:p>
          <a:p>
            <a:pPr marL="342900" indent="-342900" algn="just" defTabSz="457200">
              <a:buFont typeface="Arial" panose="020B0604020202020204" pitchFamily="34" charset="0"/>
              <a:buChar char="•"/>
            </a:pPr>
            <a:endParaRPr lang="es-ES" sz="2200" dirty="0">
              <a:solidFill>
                <a:schemeClr val="bg1"/>
              </a:solidFill>
              <a:latin typeface="Times New Roman" panose="02020603050405020304" pitchFamily="18" charset="0"/>
              <a:cs typeface="Times New Roman" panose="02020603050405020304" pitchFamily="18" charset="0"/>
            </a:endParaRPr>
          </a:p>
          <a:p>
            <a:pPr marL="342900" indent="-342900" algn="just" defTabSz="457200">
              <a:buFont typeface="Arial" panose="020B0604020202020204" pitchFamily="34" charset="0"/>
              <a:buChar char="•"/>
            </a:pPr>
            <a:endParaRPr lang="es-ES" sz="22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85742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7" descr="Znalezione obrazy dla zapytania university of warwick"/>
          <p:cNvSpPr>
            <a:spLocks noChangeAspect="1" noChangeArrowheads="1"/>
          </p:cNvSpPr>
          <p:nvPr/>
        </p:nvSpPr>
        <p:spPr bwMode="auto">
          <a:xfrm>
            <a:off x="1640683" y="-6858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sp>
        <p:nvSpPr>
          <p:cNvPr id="6" name="AutoShape 9" descr="Znalezione obrazy dla zapytania university of warwick"/>
          <p:cNvSpPr>
            <a:spLocks noChangeAspect="1" noChangeArrowheads="1"/>
          </p:cNvSpPr>
          <p:nvPr/>
        </p:nvSpPr>
        <p:spPr bwMode="auto">
          <a:xfrm>
            <a:off x="1754983" y="-533400"/>
            <a:ext cx="1621631"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white"/>
              </a:solidFill>
              <a:latin typeface="Century Gothic" panose="020B0502020202020204"/>
            </a:endParaRPr>
          </a:p>
        </p:txBody>
      </p:sp>
      <p:cxnSp>
        <p:nvCxnSpPr>
          <p:cNvPr id="15" name="Łącznik prostoliniowy 14"/>
          <p:cNvCxnSpPr/>
          <p:nvPr/>
        </p:nvCxnSpPr>
        <p:spPr>
          <a:xfrm>
            <a:off x="1524002" y="895351"/>
            <a:ext cx="9142223" cy="1837"/>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2" name="Picture 2" descr="Resultado de imagen de universidad de sevilla"/>
          <p:cNvPicPr>
            <a:picLocks noChangeAspect="1" noChangeArrowheads="1"/>
          </p:cNvPicPr>
          <p:nvPr/>
        </p:nvPicPr>
        <p:blipFill>
          <a:blip r:embed="rId2" cstate="print"/>
          <a:srcRect/>
          <a:stretch>
            <a:fillRect/>
          </a:stretch>
        </p:blipFill>
        <p:spPr bwMode="auto">
          <a:xfrm>
            <a:off x="1" y="784489"/>
            <a:ext cx="12192000" cy="6073511"/>
          </a:xfrm>
          <a:prstGeom prst="rect">
            <a:avLst/>
          </a:prstGeom>
          <a:noFill/>
        </p:spPr>
      </p:pic>
      <p:sp>
        <p:nvSpPr>
          <p:cNvPr id="8" name="7 CuadroTexto"/>
          <p:cNvSpPr txBox="1"/>
          <p:nvPr/>
        </p:nvSpPr>
        <p:spPr>
          <a:xfrm>
            <a:off x="817833" y="1603748"/>
            <a:ext cx="10889258" cy="1200329"/>
          </a:xfrm>
          <a:prstGeom prst="rect">
            <a:avLst/>
          </a:prstGeom>
          <a:solidFill>
            <a:schemeClr val="accent1">
              <a:lumMod val="20000"/>
              <a:lumOff val="80000"/>
            </a:schemeClr>
          </a:solidFill>
          <a:ln>
            <a:solidFill>
              <a:schemeClr val="accent1"/>
            </a:solidFill>
          </a:ln>
          <a:effectLst>
            <a:innerShdw blurRad="63500" dist="50800" dir="8100000">
              <a:prstClr val="black">
                <a:alpha val="50000"/>
              </a:prstClr>
            </a:innerShdw>
          </a:effectLst>
        </p:spPr>
        <p:txBody>
          <a:bodyPr wrap="square" rtlCol="0">
            <a:spAutoFit/>
          </a:bodyPr>
          <a:lstStyle/>
          <a:p>
            <a:pPr algn="ctr"/>
            <a:r>
              <a:rPr lang="es-ES" sz="3600" b="1" dirty="0">
                <a:solidFill>
                  <a:schemeClr val="bg1"/>
                </a:solidFill>
              </a:rPr>
              <a:t>FACTORS INFLUENCING THE EMPLOYABILITY OF NON-TRADITIONAL UNIVERSITY STUDENTS</a:t>
            </a:r>
            <a:endParaRPr lang="es-ES" sz="3600" dirty="0">
              <a:solidFill>
                <a:schemeClr val="bg1"/>
              </a:solidFill>
            </a:endParaRPr>
          </a:p>
        </p:txBody>
      </p:sp>
      <p:sp>
        <p:nvSpPr>
          <p:cNvPr id="4" name="Rectángulo 3">
            <a:extLst>
              <a:ext uri="{FF2B5EF4-FFF2-40B4-BE49-F238E27FC236}">
                <a16:creationId xmlns:a16="http://schemas.microsoft.com/office/drawing/2014/main" id="{B4C0EB8A-83D5-4741-ACBF-B5EB138110F9}"/>
              </a:ext>
            </a:extLst>
          </p:cNvPr>
          <p:cNvSpPr/>
          <p:nvPr/>
        </p:nvSpPr>
        <p:spPr>
          <a:xfrm>
            <a:off x="8257308" y="5747912"/>
            <a:ext cx="3796145" cy="968278"/>
          </a:xfrm>
          <a:prstGeom prst="rect">
            <a:avLst/>
          </a:prstGeom>
        </p:spPr>
        <p:txBody>
          <a:bodyPr wrap="square">
            <a:spAutoFit/>
          </a:bodyPr>
          <a:lstStyle/>
          <a:p>
            <a:pPr algn="r">
              <a:lnSpc>
                <a:spcPct val="107000"/>
              </a:lnSpc>
              <a:spcAft>
                <a:spcPts val="0"/>
              </a:spcAft>
            </a:pPr>
            <a:r>
              <a:rPr lang="es-ES" i="1" dirty="0">
                <a:solidFill>
                  <a:schemeClr val="bg1"/>
                </a:solidFill>
                <a:latin typeface="Calibri" panose="020F0502020204030204" pitchFamily="34" charset="0"/>
                <a:ea typeface="Calibri" panose="020F0502020204030204" pitchFamily="34" charset="0"/>
                <a:cs typeface="Times New Roman" panose="02020603050405020304" pitchFamily="18" charset="0"/>
              </a:rPr>
              <a:t>María Tenorio-Rodríguez. </a:t>
            </a:r>
          </a:p>
          <a:p>
            <a:pPr algn="r">
              <a:lnSpc>
                <a:spcPct val="107000"/>
              </a:lnSpc>
              <a:spcAft>
                <a:spcPts val="0"/>
              </a:spcAft>
            </a:pPr>
            <a:r>
              <a:rPr lang="es-ES" i="1" dirty="0">
                <a:solidFill>
                  <a:schemeClr val="bg1"/>
                </a:solidFill>
                <a:latin typeface="Calibri" panose="020F0502020204030204" pitchFamily="34" charset="0"/>
                <a:ea typeface="Calibri" panose="020F0502020204030204" pitchFamily="34" charset="0"/>
                <a:cs typeface="Times New Roman" panose="02020603050405020304" pitchFamily="18" charset="0"/>
              </a:rPr>
              <a:t>Universidad </a:t>
            </a:r>
            <a:r>
              <a:rPr lang="es-ES"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of</a:t>
            </a:r>
            <a:r>
              <a:rPr lang="es-ES"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s-ES"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Seville</a:t>
            </a:r>
            <a:r>
              <a:rPr lang="es-ES"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s-ES"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Spain</a:t>
            </a:r>
            <a:r>
              <a:rPr lang="es-ES" i="1"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p>
          <a:p>
            <a:pPr algn="r">
              <a:lnSpc>
                <a:spcPct val="107000"/>
              </a:lnSpc>
              <a:spcAft>
                <a:spcPts val="0"/>
              </a:spcAft>
            </a:pPr>
            <a:r>
              <a:rPr lang="es-ES" i="1" dirty="0">
                <a:solidFill>
                  <a:schemeClr val="bg1"/>
                </a:solidFill>
                <a:latin typeface="Calibri" panose="020F0502020204030204" pitchFamily="34" charset="0"/>
                <a:ea typeface="Calibri" panose="020F0502020204030204" pitchFamily="34" charset="0"/>
                <a:cs typeface="Times New Roman" panose="02020603050405020304" pitchFamily="18" charset="0"/>
              </a:rPr>
              <a:t>Email: mtenorio@us.es</a:t>
            </a:r>
          </a:p>
        </p:txBody>
      </p:sp>
      <p:sp>
        <p:nvSpPr>
          <p:cNvPr id="7" name="CuadroTexto 6">
            <a:extLst>
              <a:ext uri="{FF2B5EF4-FFF2-40B4-BE49-F238E27FC236}">
                <a16:creationId xmlns:a16="http://schemas.microsoft.com/office/drawing/2014/main" id="{631184E2-71E0-4CFA-8352-AAD92720D0D5}"/>
              </a:ext>
            </a:extLst>
          </p:cNvPr>
          <p:cNvSpPr txBox="1"/>
          <p:nvPr/>
        </p:nvSpPr>
        <p:spPr>
          <a:xfrm>
            <a:off x="2313710" y="3702456"/>
            <a:ext cx="8063345" cy="1631216"/>
          </a:xfrm>
          <a:prstGeom prst="rect">
            <a:avLst/>
          </a:prstGeom>
          <a:noFill/>
        </p:spPr>
        <p:txBody>
          <a:bodyPr wrap="square" rtlCol="0">
            <a:spAutoFit/>
          </a:bodyPr>
          <a:lstStyle/>
          <a:p>
            <a:pPr algn="ctr"/>
            <a:r>
              <a:rPr lang="en-US" sz="2000" dirty="0">
                <a:solidFill>
                  <a:schemeClr val="bg1"/>
                </a:solidFill>
                <a:effectLst>
                  <a:outerShdw blurRad="38100" dist="38100" dir="2700000" algn="tl">
                    <a:srgbClr val="000000">
                      <a:alpha val="43137"/>
                    </a:srgbClr>
                  </a:outerShdw>
                </a:effectLst>
              </a:rPr>
              <a:t>“Critical Perspectives on Transitions Into, Through and Beyond Higher Education”</a:t>
            </a:r>
          </a:p>
          <a:p>
            <a:pPr algn="ctr"/>
            <a:endParaRPr lang="en-US" sz="2000" dirty="0">
              <a:solidFill>
                <a:schemeClr val="bg1"/>
              </a:solidFill>
              <a:effectLst>
                <a:outerShdw blurRad="38100" dist="38100" dir="2700000" algn="tl">
                  <a:srgbClr val="000000">
                    <a:alpha val="43137"/>
                  </a:srgbClr>
                </a:outerShdw>
              </a:effectLst>
            </a:endParaRPr>
          </a:p>
          <a:p>
            <a:pPr algn="ctr"/>
            <a:endParaRPr lang="en-US" sz="2000" dirty="0">
              <a:solidFill>
                <a:schemeClr val="bg1"/>
              </a:solidFill>
              <a:effectLst>
                <a:outerShdw blurRad="38100" dist="38100" dir="2700000" algn="tl">
                  <a:srgbClr val="000000">
                    <a:alpha val="43137"/>
                  </a:srgbClr>
                </a:outerShdw>
              </a:effectLst>
            </a:endParaRPr>
          </a:p>
          <a:p>
            <a:pPr algn="ctr"/>
            <a:r>
              <a:rPr lang="en-US" sz="2000" dirty="0">
                <a:solidFill>
                  <a:schemeClr val="bg1"/>
                </a:solidFill>
                <a:effectLst>
                  <a:outerShdw blurRad="38100" dist="38100" dir="2700000" algn="tl">
                    <a:srgbClr val="000000">
                      <a:alpha val="43137"/>
                    </a:srgbClr>
                  </a:outerShdw>
                </a:effectLst>
              </a:rPr>
              <a:t>University of Sussex, 15</a:t>
            </a:r>
            <a:r>
              <a:rPr lang="en-US" sz="2000" baseline="30000" dirty="0">
                <a:solidFill>
                  <a:schemeClr val="bg1"/>
                </a:solidFill>
                <a:effectLst>
                  <a:outerShdw blurRad="38100" dist="38100" dir="2700000" algn="tl">
                    <a:srgbClr val="000000">
                      <a:alpha val="43137"/>
                    </a:srgbClr>
                  </a:outerShdw>
                </a:effectLst>
              </a:rPr>
              <a:t>th</a:t>
            </a:r>
            <a:r>
              <a:rPr lang="en-US" sz="2000" dirty="0">
                <a:solidFill>
                  <a:schemeClr val="bg1"/>
                </a:solidFill>
                <a:effectLst>
                  <a:outerShdw blurRad="38100" dist="38100" dir="2700000" algn="tl">
                    <a:srgbClr val="000000">
                      <a:alpha val="43137"/>
                    </a:srgbClr>
                  </a:outerShdw>
                </a:effectLst>
              </a:rPr>
              <a:t> October, 2018</a:t>
            </a:r>
            <a:endParaRPr lang="es-ES" sz="20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999623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Personalizado 5">
      <a:dk1>
        <a:sysClr val="windowText" lastClr="000000"/>
      </a:dk1>
      <a:lt1>
        <a:sysClr val="window" lastClr="FFFFFF"/>
      </a:lt1>
      <a:dk2>
        <a:srgbClr val="0E5580"/>
      </a:dk2>
      <a:lt2>
        <a:srgbClr val="EBEBEB"/>
      </a:lt2>
      <a:accent1>
        <a:srgbClr val="CF2F46"/>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tint val="100000"/>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otalTime>1060</TotalTime>
  <Words>1187</Words>
  <Application>Microsoft Office PowerPoint</Application>
  <PresentationFormat>Panorámica</PresentationFormat>
  <Paragraphs>158</Paragraphs>
  <Slides>15</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15</vt:i4>
      </vt:variant>
    </vt:vector>
  </HeadingPairs>
  <TitlesOfParts>
    <vt:vector size="21" baseType="lpstr">
      <vt:lpstr>Arial</vt:lpstr>
      <vt:lpstr>Calibri</vt:lpstr>
      <vt:lpstr>Century Gothic</vt:lpstr>
      <vt:lpstr>Times New Roman</vt:lpstr>
      <vt:lpstr>Wingdings 3</vt:lpstr>
      <vt:lpstr>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María</dc:creator>
  <cp:lastModifiedBy>María</cp:lastModifiedBy>
  <cp:revision>65</cp:revision>
  <dcterms:created xsi:type="dcterms:W3CDTF">2018-10-09T06:38:42Z</dcterms:created>
  <dcterms:modified xsi:type="dcterms:W3CDTF">2018-10-14T21:06:03Z</dcterms:modified>
</cp:coreProperties>
</file>