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3.xml" ContentType="application/vnd.openxmlformats-officedocument.theme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4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5.xml" ContentType="application/vnd.openxmlformats-officedocument.theme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theme/theme7.xml" ContentType="application/vnd.openxmlformats-officedocument.theme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theme/theme8.xml" ContentType="application/vnd.openxmlformats-officedocument.theme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theme/theme9.xml" ContentType="application/vnd.openxmlformats-officedocument.theme+xml"/>
  <Override PartName="/ppt/theme/theme10.xml" ContentType="application/vnd.openxmlformats-officedocument.theme+xml"/>
  <Override PartName="/ppt/theme/theme11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4" r:id="rId1"/>
    <p:sldMasterId id="2147483720" r:id="rId2"/>
    <p:sldMasterId id="2147483705" r:id="rId3"/>
    <p:sldMasterId id="2147483746" r:id="rId4"/>
    <p:sldMasterId id="2147483789" r:id="rId5"/>
    <p:sldMasterId id="2147483974" r:id="rId6"/>
    <p:sldMasterId id="2147483995" r:id="rId7"/>
    <p:sldMasterId id="2147484016" r:id="rId8"/>
    <p:sldMasterId id="2147484037" r:id="rId9"/>
  </p:sldMasterIdLst>
  <p:notesMasterIdLst>
    <p:notesMasterId r:id="rId24"/>
  </p:notesMasterIdLst>
  <p:handoutMasterIdLst>
    <p:handoutMasterId r:id="rId25"/>
  </p:handoutMasterIdLst>
  <p:sldIdLst>
    <p:sldId id="256" r:id="rId10"/>
    <p:sldId id="260" r:id="rId11"/>
    <p:sldId id="273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2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F3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14" autoAdjust="0"/>
    <p:restoredTop sz="95642" autoAdjust="0"/>
  </p:normalViewPr>
  <p:slideViewPr>
    <p:cSldViewPr snapToGrid="0" showGuides="1">
      <p:cViewPr varScale="1">
        <p:scale>
          <a:sx n="86" d="100"/>
          <a:sy n="86" d="100"/>
        </p:scale>
        <p:origin x="1243" y="7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86" d="100"/>
          <a:sy n="86" d="100"/>
        </p:scale>
        <p:origin x="3786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26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2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7.xml"/><Relationship Id="rId20" Type="http://schemas.openxmlformats.org/officeDocument/2006/relationships/slide" Target="slides/slide11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2.xml"/><Relationship Id="rId24" Type="http://schemas.openxmlformats.org/officeDocument/2006/relationships/notesMaster" Target="notesMasters/notesMaster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6.xml"/><Relationship Id="rId23" Type="http://schemas.openxmlformats.org/officeDocument/2006/relationships/slide" Target="slides/slide14.xml"/><Relationship Id="rId28" Type="http://schemas.openxmlformats.org/officeDocument/2006/relationships/theme" Target="theme/theme1.xml"/><Relationship Id="rId10" Type="http://schemas.openxmlformats.org/officeDocument/2006/relationships/slide" Target="slides/slide1.xml"/><Relationship Id="rId19" Type="http://schemas.openxmlformats.org/officeDocument/2006/relationships/slide" Target="slides/slide10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5.xml"/><Relationship Id="rId22" Type="http://schemas.openxmlformats.org/officeDocument/2006/relationships/slide" Target="slides/slide13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372D8D-FB06-49F8-80F3-966BA7A33CAB}" type="datetimeFigureOut">
              <a:rPr lang="en-GB" smtClean="0"/>
              <a:t>15/03/2018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C465D6-E927-4CD6-BB6D-7C5E4BEAA1EF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88008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192B64-956F-4AA1-9D00-91265D8096D4}" type="datetimeFigureOut">
              <a:rPr lang="en-GB" smtClean="0"/>
              <a:t>15/03/2018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CC1D15-B5DE-4BD5-A4FB-8CE7A139D48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40150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CC1D15-B5DE-4BD5-A4FB-8CE7A139D482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781150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CC1D15-B5DE-4BD5-A4FB-8CE7A139D482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20165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CC1D15-B5DE-4BD5-A4FB-8CE7A139D482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00791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8.xml"/></Relationships>
</file>

<file path=ppt/slideLayouts/_rels/slideLayout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8.xml"/></Relationships>
</file>

<file path=ppt/slideLayouts/_rels/slideLayout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8.xml"/></Relationships>
</file>

<file path=ppt/slideLayouts/_rels/slideLayout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9.xml"/></Relationships>
</file>

<file path=ppt/slideLayouts/_rels/slideLayout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9.xml"/></Relationships>
</file>

<file path=ppt/slideLayouts/_rels/slideLayout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9.xml"/></Relationships>
</file>

<file path=ppt/slideLayouts/_rels/slideLayout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9.xml"/></Relationships>
</file>

<file path=ppt/slideLayouts/_rels/slideLayout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9.xml"/></Relationships>
</file>

<file path=ppt/slideLayouts/_rels/slideLayout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9.xml"/></Relationships>
</file>

<file path=ppt/slideLayouts/_rels/slideLayout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9.xml"/></Relationships>
</file>

<file path=ppt/slideLayouts/_rels/slideLayout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9.xml"/></Relationships>
</file>

<file path=ppt/slideLayouts/_rels/slideLayout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9.xml"/></Relationships>
</file>

<file path=ppt/slideLayouts/_rels/slideLayout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9.xml"/></Relationships>
</file>

<file path=ppt/slideLayouts/_rels/slideLayout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9.xml"/></Relationships>
</file>

<file path=ppt/slideLayouts/_rels/slideLayout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9.xml"/></Relationships>
</file>

<file path=ppt/slideLayouts/_rels/slideLayout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9.xml"/></Relationships>
</file>

<file path=ppt/slideLayouts/_rels/slideLayout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9.xml"/></Relationships>
</file>

<file path=ppt/slideLayouts/_rels/slideLayout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9.xml"/></Relationships>
</file>

<file path=ppt/slideLayouts/_rels/slideLayout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9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cob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8901" y="88900"/>
            <a:ext cx="8966199" cy="66802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24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93246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turquoi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8901" y="88901"/>
            <a:ext cx="8966200" cy="668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2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26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138809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8901" y="88900"/>
            <a:ext cx="8966200" cy="668017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2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26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390569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powder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8901" y="88900"/>
            <a:ext cx="8966199" cy="668017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1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20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27463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grap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8901" y="88900"/>
            <a:ext cx="8966199" cy="66802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19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054043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customi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2"/>
          <p:cNvSpPr>
            <a:spLocks noGrp="1"/>
          </p:cNvSpPr>
          <p:nvPr>
            <p:ph type="pic" sz="quarter" idx="11" hasCustomPrompt="1"/>
          </p:nvPr>
        </p:nvSpPr>
        <p:spPr>
          <a:xfrm>
            <a:off x="88899" y="88900"/>
            <a:ext cx="8959057" cy="667910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tIns="2088000"/>
          <a:lstStyle>
            <a:lvl1pPr marL="0" indent="0" algn="ctr">
              <a:buNone/>
              <a:defRPr baseline="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GB" dirty="0"/>
              <a:t>Drag your image here</a:t>
            </a:r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-7144" y="-12621"/>
            <a:ext cx="9158288" cy="6871698"/>
            <a:chOff x="-9525" y="-12621"/>
            <a:chExt cx="12211050" cy="6871698"/>
          </a:xfrm>
        </p:grpSpPr>
        <p:sp>
          <p:nvSpPr>
            <p:cNvPr id="8" name="Rectangle 7"/>
            <p:cNvSpPr/>
            <p:nvPr/>
          </p:nvSpPr>
          <p:spPr>
            <a:xfrm>
              <a:off x="0" y="-11544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0" y="6769077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10" name="Rectangle 9"/>
            <p:cNvSpPr/>
            <p:nvPr/>
          </p:nvSpPr>
          <p:spPr>
            <a:xfrm rot="5400000">
              <a:off x="-3399053" y="3377984"/>
              <a:ext cx="6869544" cy="904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11" name="Rectangle 10"/>
            <p:cNvSpPr/>
            <p:nvPr/>
          </p:nvSpPr>
          <p:spPr>
            <a:xfrm rot="5400000">
              <a:off x="8720970" y="3377445"/>
              <a:ext cx="6870621" cy="904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sp>
        <p:nvSpPr>
          <p:cNvPr id="2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30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096334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 userDrawn="1"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2" name="Rectangle 1"/>
            <p:cNvSpPr/>
            <p:nvPr userDrawn="1"/>
          </p:nvSpPr>
          <p:spPr>
            <a:xfrm>
              <a:off x="0" y="0"/>
              <a:ext cx="9144000" cy="6858000"/>
            </a:xfrm>
            <a:prstGeom prst="rect">
              <a:avLst/>
            </a:prstGeom>
            <a:solidFill>
              <a:schemeClr val="bg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13" name="Picture 12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45277" y="5366608"/>
              <a:ext cx="1072823" cy="942921"/>
            </a:xfrm>
            <a:prstGeom prst="rect">
              <a:avLst/>
            </a:prstGeom>
          </p:spPr>
        </p:pic>
      </p:grp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2385447">
            <a:off x="4935738" y="4442902"/>
            <a:ext cx="622961" cy="940549"/>
          </a:xfrm>
          <a:prstGeom prst="rect">
            <a:avLst/>
          </a:prstGeom>
        </p:spPr>
      </p:pic>
      <p:sp>
        <p:nvSpPr>
          <p:cNvPr id="16" name="Subtitle 2"/>
          <p:cNvSpPr txBox="1">
            <a:spLocks/>
          </p:cNvSpPr>
          <p:nvPr userDrawn="1"/>
        </p:nvSpPr>
        <p:spPr>
          <a:xfrm>
            <a:off x="5813435" y="4467732"/>
            <a:ext cx="1580796" cy="1005200"/>
          </a:xfrm>
          <a:prstGeom prst="rect">
            <a:avLst/>
          </a:prstGeom>
        </p:spPr>
        <p:txBody>
          <a:bodyPr anchor="t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100" kern="1200" spc="11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GB" sz="800" spc="0" dirty="0">
                <a:solidFill>
                  <a:schemeClr val="tx1"/>
                </a:solidFill>
              </a:rPr>
              <a:t>Copy and paste</a:t>
            </a:r>
            <a:r>
              <a:rPr lang="en-GB" sz="800" spc="0" baseline="0" dirty="0">
                <a:solidFill>
                  <a:schemeClr val="tx1"/>
                </a:solidFill>
              </a:rPr>
              <a:t> this logo onto your customised title slide</a:t>
            </a:r>
            <a:endParaRPr lang="en-GB" sz="800" spc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59388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aeri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75" r="2890"/>
          <a:stretch/>
        </p:blipFill>
        <p:spPr>
          <a:xfrm>
            <a:off x="19050" y="0"/>
            <a:ext cx="9172575" cy="6858000"/>
          </a:xfrm>
          <a:prstGeom prst="rect">
            <a:avLst/>
          </a:prstGeom>
        </p:spPr>
      </p:pic>
      <p:grpSp>
        <p:nvGrpSpPr>
          <p:cNvPr id="23" name="Group 22"/>
          <p:cNvGrpSpPr/>
          <p:nvPr userDrawn="1"/>
        </p:nvGrpSpPr>
        <p:grpSpPr>
          <a:xfrm>
            <a:off x="-7145" y="-84667"/>
            <a:ext cx="9265445" cy="7027334"/>
            <a:chOff x="-9526" y="-84667"/>
            <a:chExt cx="12353925" cy="7027334"/>
          </a:xfrm>
        </p:grpSpPr>
        <p:sp>
          <p:nvSpPr>
            <p:cNvPr id="24" name="Rectangle 23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5" name="Rectangle 24"/>
            <p:cNvSpPr/>
            <p:nvPr/>
          </p:nvSpPr>
          <p:spPr>
            <a:xfrm>
              <a:off x="9525" y="6769077"/>
              <a:ext cx="12192000" cy="17359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6" name="Rectangle 25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7" name="Rectangle 26"/>
            <p:cNvSpPr/>
            <p:nvPr/>
          </p:nvSpPr>
          <p:spPr>
            <a:xfrm rot="5400000">
              <a:off x="8773622" y="3287224"/>
              <a:ext cx="6870621" cy="2709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30" name="Picture 2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3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32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791471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UoS aeri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Picture 34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72" r="11718"/>
          <a:stretch/>
        </p:blipFill>
        <p:spPr>
          <a:xfrm>
            <a:off x="-1" y="0"/>
            <a:ext cx="9096375" cy="6858000"/>
          </a:xfrm>
          <a:prstGeom prst="rect">
            <a:avLst/>
          </a:prstGeom>
        </p:spPr>
      </p:pic>
      <p:grpSp>
        <p:nvGrpSpPr>
          <p:cNvPr id="28" name="Group 27"/>
          <p:cNvGrpSpPr/>
          <p:nvPr userDrawn="1"/>
        </p:nvGrpSpPr>
        <p:grpSpPr>
          <a:xfrm>
            <a:off x="-7145" y="-84666"/>
            <a:ext cx="9255919" cy="7027333"/>
            <a:chOff x="-9526" y="-84666"/>
            <a:chExt cx="12341224" cy="7027333"/>
          </a:xfrm>
        </p:grpSpPr>
        <p:sp>
          <p:nvSpPr>
            <p:cNvPr id="29" name="Rectangle 28"/>
            <p:cNvSpPr/>
            <p:nvPr/>
          </p:nvSpPr>
          <p:spPr>
            <a:xfrm>
              <a:off x="-9526" y="-84666"/>
              <a:ext cx="12192000" cy="17356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30" name="Rectangle 29"/>
            <p:cNvSpPr/>
            <p:nvPr/>
          </p:nvSpPr>
          <p:spPr>
            <a:xfrm>
              <a:off x="9525" y="6769077"/>
              <a:ext cx="12192000" cy="17359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31" name="Rectangle 30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32" name="Rectangle 31"/>
            <p:cNvSpPr/>
            <p:nvPr/>
          </p:nvSpPr>
          <p:spPr>
            <a:xfrm rot="5400000">
              <a:off x="8767271" y="3293574"/>
              <a:ext cx="6870621" cy="2582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34" name="Picture 3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3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37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032777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libr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59" r="9954"/>
          <a:stretch/>
        </p:blipFill>
        <p:spPr>
          <a:xfrm>
            <a:off x="28575" y="-10819"/>
            <a:ext cx="9210676" cy="6822781"/>
          </a:xfrm>
          <a:prstGeom prst="rect">
            <a:avLst/>
          </a:prstGeom>
        </p:spPr>
      </p:pic>
      <p:grpSp>
        <p:nvGrpSpPr>
          <p:cNvPr id="23" name="Group 22"/>
          <p:cNvGrpSpPr/>
          <p:nvPr userDrawn="1"/>
        </p:nvGrpSpPr>
        <p:grpSpPr>
          <a:xfrm>
            <a:off x="-7145" y="-84667"/>
            <a:ext cx="9246395" cy="6943744"/>
            <a:chOff x="-9526" y="-84667"/>
            <a:chExt cx="12328525" cy="6943744"/>
          </a:xfrm>
        </p:grpSpPr>
        <p:sp>
          <p:nvSpPr>
            <p:cNvPr id="24" name="Rectangle 23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5" name="Rectangle 24"/>
            <p:cNvSpPr/>
            <p:nvPr/>
          </p:nvSpPr>
          <p:spPr>
            <a:xfrm>
              <a:off x="9525" y="6769077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6" name="Rectangle 25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7" name="Rectangle 26"/>
            <p:cNvSpPr/>
            <p:nvPr/>
          </p:nvSpPr>
          <p:spPr>
            <a:xfrm rot="5400000">
              <a:off x="8760922" y="3299924"/>
              <a:ext cx="6870621" cy="2455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29" name="Picture 2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3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32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650744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UoS libr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78" r="8995"/>
          <a:stretch/>
        </p:blipFill>
        <p:spPr>
          <a:xfrm>
            <a:off x="19050" y="38180"/>
            <a:ext cx="9124950" cy="6787008"/>
          </a:xfrm>
          <a:prstGeom prst="rect">
            <a:avLst/>
          </a:prstGeom>
        </p:spPr>
      </p:pic>
      <p:grpSp>
        <p:nvGrpSpPr>
          <p:cNvPr id="22" name="Group 21"/>
          <p:cNvGrpSpPr/>
          <p:nvPr userDrawn="1"/>
        </p:nvGrpSpPr>
        <p:grpSpPr>
          <a:xfrm>
            <a:off x="-7145" y="-84667"/>
            <a:ext cx="9236869" cy="7032702"/>
            <a:chOff x="-9526" y="-84667"/>
            <a:chExt cx="12315824" cy="7032702"/>
          </a:xfrm>
        </p:grpSpPr>
        <p:sp>
          <p:nvSpPr>
            <p:cNvPr id="23" name="Rectangle 22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4" name="Rectangle 23"/>
            <p:cNvSpPr/>
            <p:nvPr/>
          </p:nvSpPr>
          <p:spPr>
            <a:xfrm>
              <a:off x="9525" y="6769077"/>
              <a:ext cx="12192000" cy="1789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5" name="Rectangle 24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6" name="Rectangle 25"/>
            <p:cNvSpPr/>
            <p:nvPr/>
          </p:nvSpPr>
          <p:spPr>
            <a:xfrm rot="5400000">
              <a:off x="8754571" y="3306274"/>
              <a:ext cx="6870621" cy="2328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28" name="Picture 2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3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31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042811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stairca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16" r="13634"/>
          <a:stretch/>
        </p:blipFill>
        <p:spPr>
          <a:xfrm>
            <a:off x="9525" y="20093"/>
            <a:ext cx="9086850" cy="6799807"/>
          </a:xfrm>
          <a:prstGeom prst="rect">
            <a:avLst/>
          </a:prstGeom>
        </p:spPr>
      </p:pic>
      <p:grpSp>
        <p:nvGrpSpPr>
          <p:cNvPr id="22" name="Group 21"/>
          <p:cNvGrpSpPr/>
          <p:nvPr userDrawn="1"/>
        </p:nvGrpSpPr>
        <p:grpSpPr>
          <a:xfrm>
            <a:off x="-7145" y="-84667"/>
            <a:ext cx="9236869" cy="7032702"/>
            <a:chOff x="-9526" y="-84667"/>
            <a:chExt cx="12315824" cy="7032702"/>
          </a:xfrm>
        </p:grpSpPr>
        <p:sp>
          <p:nvSpPr>
            <p:cNvPr id="23" name="Rectangle 22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4" name="Rectangle 23"/>
            <p:cNvSpPr/>
            <p:nvPr/>
          </p:nvSpPr>
          <p:spPr>
            <a:xfrm>
              <a:off x="9525" y="6769077"/>
              <a:ext cx="12192000" cy="1789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5" name="Rectangle 24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6" name="Rectangle 25"/>
            <p:cNvSpPr/>
            <p:nvPr/>
          </p:nvSpPr>
          <p:spPr>
            <a:xfrm rot="5400000">
              <a:off x="8754571" y="3306274"/>
              <a:ext cx="6870621" cy="2328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28" name="Picture 2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3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31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2280661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UoS stairca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30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55" t="7210" r="17517" b="-57"/>
          <a:stretch/>
        </p:blipFill>
        <p:spPr>
          <a:xfrm>
            <a:off x="19049" y="71436"/>
            <a:ext cx="9124951" cy="6815139"/>
          </a:xfrm>
          <a:prstGeom prst="rect">
            <a:avLst/>
          </a:prstGeom>
        </p:spPr>
      </p:pic>
      <p:grpSp>
        <p:nvGrpSpPr>
          <p:cNvPr id="24" name="Group 23"/>
          <p:cNvGrpSpPr/>
          <p:nvPr userDrawn="1"/>
        </p:nvGrpSpPr>
        <p:grpSpPr>
          <a:xfrm>
            <a:off x="-7145" y="-84667"/>
            <a:ext cx="9236869" cy="7032702"/>
            <a:chOff x="-9526" y="-84667"/>
            <a:chExt cx="12315824" cy="7032702"/>
          </a:xfrm>
        </p:grpSpPr>
        <p:sp>
          <p:nvSpPr>
            <p:cNvPr id="25" name="Rectangle 24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6" name="Rectangle 25"/>
            <p:cNvSpPr/>
            <p:nvPr/>
          </p:nvSpPr>
          <p:spPr>
            <a:xfrm>
              <a:off x="9525" y="6769077"/>
              <a:ext cx="12192000" cy="1789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7" name="Rectangle 26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8" name="Rectangle 27"/>
            <p:cNvSpPr/>
            <p:nvPr/>
          </p:nvSpPr>
          <p:spPr>
            <a:xfrm rot="5400000">
              <a:off x="8754571" y="3306274"/>
              <a:ext cx="6870621" cy="2328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30" name="Picture 2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3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33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7294541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cob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8901" y="78456"/>
            <a:ext cx="8966198" cy="669062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17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592466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turquoi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8901" y="78457"/>
            <a:ext cx="8966198" cy="669062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1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12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5135407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8901" y="78457"/>
            <a:ext cx="8966198" cy="669062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1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12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8322311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powder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8901" y="78457"/>
            <a:ext cx="8966198" cy="669062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1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12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4585873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grap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8901" y="78457"/>
            <a:ext cx="8966198" cy="669062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1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12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6057452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customi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2"/>
          <p:cNvSpPr>
            <a:spLocks noGrp="1"/>
          </p:cNvSpPr>
          <p:nvPr>
            <p:ph type="pic" sz="quarter" idx="11" hasCustomPrompt="1"/>
          </p:nvPr>
        </p:nvSpPr>
        <p:spPr>
          <a:xfrm>
            <a:off x="88899" y="88900"/>
            <a:ext cx="8994377" cy="670442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tIns="2088000"/>
          <a:lstStyle>
            <a:lvl1pPr marL="0" indent="0" algn="ctr">
              <a:buNone/>
              <a:defRPr baseline="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GB" dirty="0"/>
              <a:t>Drag your image here</a:t>
            </a:r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-7144" y="-12621"/>
            <a:ext cx="9158288" cy="6871698"/>
            <a:chOff x="-9525" y="-12621"/>
            <a:chExt cx="12211050" cy="6871698"/>
          </a:xfrm>
        </p:grpSpPr>
        <p:sp>
          <p:nvSpPr>
            <p:cNvPr id="8" name="Rectangle 7"/>
            <p:cNvSpPr/>
            <p:nvPr/>
          </p:nvSpPr>
          <p:spPr>
            <a:xfrm>
              <a:off x="0" y="-11544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0" y="6769077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10" name="Rectangle 9"/>
            <p:cNvSpPr/>
            <p:nvPr/>
          </p:nvSpPr>
          <p:spPr>
            <a:xfrm rot="5400000">
              <a:off x="-3399053" y="3377984"/>
              <a:ext cx="6869544" cy="904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11" name="Rectangle 10"/>
            <p:cNvSpPr/>
            <p:nvPr/>
          </p:nvSpPr>
          <p:spPr>
            <a:xfrm rot="5400000">
              <a:off x="8720970" y="3377445"/>
              <a:ext cx="6870621" cy="904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grpSp>
        <p:nvGrpSpPr>
          <p:cNvPr id="21" name="Group 20"/>
          <p:cNvGrpSpPr/>
          <p:nvPr userDrawn="1"/>
        </p:nvGrpSpPr>
        <p:grpSpPr>
          <a:xfrm>
            <a:off x="-7145" y="-84667"/>
            <a:ext cx="9236869" cy="7032702"/>
            <a:chOff x="-9526" y="-84667"/>
            <a:chExt cx="12315824" cy="7032702"/>
          </a:xfrm>
        </p:grpSpPr>
        <p:sp>
          <p:nvSpPr>
            <p:cNvPr id="22" name="Rectangle 21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3" name="Rectangle 22"/>
            <p:cNvSpPr/>
            <p:nvPr/>
          </p:nvSpPr>
          <p:spPr>
            <a:xfrm>
              <a:off x="9525" y="6769077"/>
              <a:ext cx="12192000" cy="1789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4" name="Rectangle 23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5" name="Rectangle 24"/>
            <p:cNvSpPr/>
            <p:nvPr/>
          </p:nvSpPr>
          <p:spPr>
            <a:xfrm rot="5400000">
              <a:off x="8754571" y="3306274"/>
              <a:ext cx="6870621" cy="2328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sp>
        <p:nvSpPr>
          <p:cNvPr id="28" name="Picture Placeholder 4"/>
          <p:cNvSpPr>
            <a:spLocks noGrp="1"/>
          </p:cNvSpPr>
          <p:nvPr>
            <p:ph type="pic" sz="quarter" idx="12" hasCustomPrompt="1"/>
          </p:nvPr>
        </p:nvSpPr>
        <p:spPr>
          <a:xfrm>
            <a:off x="4045276" y="445155"/>
            <a:ext cx="1072824" cy="93341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050" b="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Logo</a:t>
            </a:r>
          </a:p>
        </p:txBody>
      </p:sp>
      <p:sp>
        <p:nvSpPr>
          <p:cNvPr id="2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30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4819176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 userDrawn="1"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2" name="Rectangle 1"/>
            <p:cNvSpPr/>
            <p:nvPr userDrawn="1"/>
          </p:nvSpPr>
          <p:spPr>
            <a:xfrm>
              <a:off x="0" y="0"/>
              <a:ext cx="9144000" cy="6858000"/>
            </a:xfrm>
            <a:prstGeom prst="rect">
              <a:avLst/>
            </a:prstGeom>
            <a:solidFill>
              <a:schemeClr val="bg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5" name="Picture 4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45277" y="445154"/>
              <a:ext cx="1072823" cy="942921"/>
            </a:xfrm>
            <a:prstGeom prst="rect">
              <a:avLst/>
            </a:prstGeom>
          </p:spPr>
        </p:pic>
      </p:grp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9214553" flipV="1">
            <a:off x="4723002" y="1477556"/>
            <a:ext cx="622961" cy="940549"/>
          </a:xfrm>
          <a:prstGeom prst="rect">
            <a:avLst/>
          </a:prstGeom>
        </p:spPr>
      </p:pic>
      <p:sp>
        <p:nvSpPr>
          <p:cNvPr id="8" name="Subtitle 2"/>
          <p:cNvSpPr txBox="1">
            <a:spLocks/>
          </p:cNvSpPr>
          <p:nvPr userDrawn="1"/>
        </p:nvSpPr>
        <p:spPr>
          <a:xfrm>
            <a:off x="5600699" y="2095052"/>
            <a:ext cx="1580796" cy="412534"/>
          </a:xfrm>
          <a:prstGeom prst="rect">
            <a:avLst/>
          </a:prstGeom>
        </p:spPr>
        <p:txBody>
          <a:bodyPr anchor="t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100" kern="1200" spc="11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GB" sz="800" spc="0" dirty="0">
                <a:solidFill>
                  <a:schemeClr val="tx1"/>
                </a:solidFill>
              </a:rPr>
              <a:t>Copy and paste</a:t>
            </a:r>
            <a:r>
              <a:rPr lang="en-GB" sz="800" spc="0" baseline="0" dirty="0">
                <a:solidFill>
                  <a:schemeClr val="tx1"/>
                </a:solidFill>
              </a:rPr>
              <a:t> this logo onto your customised title slide</a:t>
            </a:r>
            <a:endParaRPr lang="en-GB" sz="800" spc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884376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aeri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75" r="2890"/>
          <a:stretch/>
        </p:blipFill>
        <p:spPr>
          <a:xfrm>
            <a:off x="19050" y="0"/>
            <a:ext cx="9172575" cy="6858000"/>
          </a:xfrm>
          <a:prstGeom prst="rect">
            <a:avLst/>
          </a:prstGeom>
        </p:spPr>
      </p:pic>
      <p:grpSp>
        <p:nvGrpSpPr>
          <p:cNvPr id="18" name="Group 17"/>
          <p:cNvGrpSpPr/>
          <p:nvPr userDrawn="1"/>
        </p:nvGrpSpPr>
        <p:grpSpPr>
          <a:xfrm>
            <a:off x="-7145" y="-84667"/>
            <a:ext cx="9236869" cy="7032702"/>
            <a:chOff x="-9526" y="-84667"/>
            <a:chExt cx="12315824" cy="7032702"/>
          </a:xfrm>
        </p:grpSpPr>
        <p:sp>
          <p:nvSpPr>
            <p:cNvPr id="19" name="Rectangle 18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9525" y="6769077"/>
              <a:ext cx="12192000" cy="1789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1" name="Rectangle 20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2" name="Rectangle 21"/>
            <p:cNvSpPr/>
            <p:nvPr/>
          </p:nvSpPr>
          <p:spPr>
            <a:xfrm rot="5400000">
              <a:off x="8754571" y="3306274"/>
              <a:ext cx="6870621" cy="2328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2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27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0060313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UoS libr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72" r="11718"/>
          <a:stretch/>
        </p:blipFill>
        <p:spPr>
          <a:xfrm>
            <a:off x="-1" y="0"/>
            <a:ext cx="9096375" cy="6858000"/>
          </a:xfrm>
          <a:prstGeom prst="rect">
            <a:avLst/>
          </a:prstGeom>
        </p:spPr>
      </p:pic>
      <p:grpSp>
        <p:nvGrpSpPr>
          <p:cNvPr id="18" name="Group 17"/>
          <p:cNvGrpSpPr/>
          <p:nvPr userDrawn="1"/>
        </p:nvGrpSpPr>
        <p:grpSpPr>
          <a:xfrm>
            <a:off x="-7145" y="-84667"/>
            <a:ext cx="9236869" cy="7032702"/>
            <a:chOff x="-9526" y="-84667"/>
            <a:chExt cx="12315824" cy="7032702"/>
          </a:xfrm>
        </p:grpSpPr>
        <p:sp>
          <p:nvSpPr>
            <p:cNvPr id="19" name="Rectangle 18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9525" y="6769077"/>
              <a:ext cx="12192000" cy="1789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1" name="Rectangle 20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2" name="Rectangle 21"/>
            <p:cNvSpPr/>
            <p:nvPr/>
          </p:nvSpPr>
          <p:spPr>
            <a:xfrm rot="5400000">
              <a:off x="8754571" y="3306274"/>
              <a:ext cx="6870621" cy="2328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2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27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2426663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libr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59" r="9954"/>
          <a:stretch/>
        </p:blipFill>
        <p:spPr>
          <a:xfrm>
            <a:off x="28575" y="-10819"/>
            <a:ext cx="9210676" cy="6822781"/>
          </a:xfrm>
          <a:prstGeom prst="rect">
            <a:avLst/>
          </a:prstGeom>
        </p:spPr>
      </p:pic>
      <p:grpSp>
        <p:nvGrpSpPr>
          <p:cNvPr id="18" name="Group 17"/>
          <p:cNvGrpSpPr/>
          <p:nvPr userDrawn="1"/>
        </p:nvGrpSpPr>
        <p:grpSpPr>
          <a:xfrm>
            <a:off x="-7145" y="-84667"/>
            <a:ext cx="9236869" cy="7032702"/>
            <a:chOff x="-9526" y="-84667"/>
            <a:chExt cx="12315824" cy="7032702"/>
          </a:xfrm>
        </p:grpSpPr>
        <p:sp>
          <p:nvSpPr>
            <p:cNvPr id="19" name="Rectangle 18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9525" y="6769077"/>
              <a:ext cx="12192000" cy="1789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1" name="Rectangle 20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2" name="Rectangle 21"/>
            <p:cNvSpPr/>
            <p:nvPr/>
          </p:nvSpPr>
          <p:spPr>
            <a:xfrm rot="5400000">
              <a:off x="8754571" y="3306274"/>
              <a:ext cx="6870621" cy="2328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2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28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8224419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UoS libr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78" r="8995"/>
          <a:stretch/>
        </p:blipFill>
        <p:spPr>
          <a:xfrm>
            <a:off x="19050" y="38180"/>
            <a:ext cx="9124950" cy="6787008"/>
          </a:xfrm>
          <a:prstGeom prst="rect">
            <a:avLst/>
          </a:prstGeom>
        </p:spPr>
      </p:pic>
      <p:grpSp>
        <p:nvGrpSpPr>
          <p:cNvPr id="22" name="Group 21"/>
          <p:cNvGrpSpPr/>
          <p:nvPr userDrawn="1"/>
        </p:nvGrpSpPr>
        <p:grpSpPr>
          <a:xfrm>
            <a:off x="-7145" y="-84667"/>
            <a:ext cx="9236869" cy="7032702"/>
            <a:chOff x="-9526" y="-84667"/>
            <a:chExt cx="12315824" cy="7032702"/>
          </a:xfrm>
        </p:grpSpPr>
        <p:sp>
          <p:nvSpPr>
            <p:cNvPr id="23" name="Rectangle 22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4" name="Rectangle 23"/>
            <p:cNvSpPr/>
            <p:nvPr/>
          </p:nvSpPr>
          <p:spPr>
            <a:xfrm>
              <a:off x="9525" y="6769077"/>
              <a:ext cx="12192000" cy="1789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5" name="Rectangle 24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6" name="Rectangle 25"/>
            <p:cNvSpPr/>
            <p:nvPr/>
          </p:nvSpPr>
          <p:spPr>
            <a:xfrm rot="5400000">
              <a:off x="8754571" y="3306274"/>
              <a:ext cx="6870621" cy="2328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28" name="Picture 2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3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31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8141165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bea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16" r="13634"/>
          <a:stretch/>
        </p:blipFill>
        <p:spPr>
          <a:xfrm>
            <a:off x="9525" y="20093"/>
            <a:ext cx="9086850" cy="6799807"/>
          </a:xfrm>
          <a:prstGeom prst="rect">
            <a:avLst/>
          </a:prstGeom>
        </p:spPr>
      </p:pic>
      <p:grpSp>
        <p:nvGrpSpPr>
          <p:cNvPr id="19" name="Group 18"/>
          <p:cNvGrpSpPr/>
          <p:nvPr userDrawn="1"/>
        </p:nvGrpSpPr>
        <p:grpSpPr>
          <a:xfrm>
            <a:off x="-7145" y="-84667"/>
            <a:ext cx="9236869" cy="7032702"/>
            <a:chOff x="-9526" y="-84667"/>
            <a:chExt cx="12315824" cy="7032702"/>
          </a:xfrm>
        </p:grpSpPr>
        <p:sp>
          <p:nvSpPr>
            <p:cNvPr id="20" name="Rectangle 19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1" name="Rectangle 20"/>
            <p:cNvSpPr/>
            <p:nvPr/>
          </p:nvSpPr>
          <p:spPr>
            <a:xfrm>
              <a:off x="9525" y="6769077"/>
              <a:ext cx="12192000" cy="1789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2" name="Rectangle 21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3" name="Rectangle 22"/>
            <p:cNvSpPr/>
            <p:nvPr/>
          </p:nvSpPr>
          <p:spPr>
            <a:xfrm rot="5400000">
              <a:off x="8754571" y="3306274"/>
              <a:ext cx="6870621" cy="2328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25" name="Picture 2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2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28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2501144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UoS libr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55" t="7210" r="17517" b="-57"/>
          <a:stretch/>
        </p:blipFill>
        <p:spPr>
          <a:xfrm>
            <a:off x="19049" y="71436"/>
            <a:ext cx="9124951" cy="6815139"/>
          </a:xfrm>
          <a:prstGeom prst="rect">
            <a:avLst/>
          </a:prstGeom>
        </p:spPr>
      </p:pic>
      <p:grpSp>
        <p:nvGrpSpPr>
          <p:cNvPr id="18" name="Group 17"/>
          <p:cNvGrpSpPr/>
          <p:nvPr userDrawn="1"/>
        </p:nvGrpSpPr>
        <p:grpSpPr>
          <a:xfrm>
            <a:off x="-7145" y="-84667"/>
            <a:ext cx="9236869" cy="7032702"/>
            <a:chOff x="-9526" y="-84667"/>
            <a:chExt cx="12315824" cy="7032702"/>
          </a:xfrm>
        </p:grpSpPr>
        <p:sp>
          <p:nvSpPr>
            <p:cNvPr id="19" name="Rectangle 18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9525" y="6769077"/>
              <a:ext cx="12192000" cy="1789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1" name="Rectangle 20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2" name="Rectangle 21"/>
            <p:cNvSpPr/>
            <p:nvPr/>
          </p:nvSpPr>
          <p:spPr>
            <a:xfrm rot="5400000">
              <a:off x="8754571" y="3306274"/>
              <a:ext cx="6870621" cy="2328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2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26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6706588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5000" spc="83" baseline="0">
                <a:solidFill>
                  <a:schemeClr val="bg1"/>
                </a:solidFill>
                <a:latin typeface="+mj-lt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6" name="Picture 2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37440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57" userDrawn="1">
          <p15:clr>
            <a:srgbClr val="FBAE40"/>
          </p15:clr>
        </p15:guide>
        <p15:guide id="3" pos="2903" userDrawn="1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8144921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588558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182606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7" hasCustomPrompt="1"/>
          </p:nvPr>
        </p:nvSpPr>
        <p:spPr>
          <a:xfrm>
            <a:off x="4625579" y="1770824"/>
            <a:ext cx="3996928" cy="3745739"/>
          </a:xfrm>
          <a:prstGeom prst="rect">
            <a:avLst/>
          </a:prstGeom>
        </p:spPr>
        <p:txBody>
          <a:bodyPr tIns="2304000"/>
          <a:lstStyle>
            <a:lvl1pPr marL="0" indent="0" algn="ctr">
              <a:buNone/>
              <a:defRPr sz="1350" baseline="0">
                <a:solidFill>
                  <a:schemeClr val="bg2"/>
                </a:solidFill>
              </a:defRPr>
            </a:lvl1pPr>
            <a:lvl2pPr marL="342900" indent="0" algn="ctr">
              <a:buNone/>
              <a:defRPr>
                <a:solidFill>
                  <a:schemeClr val="bg2"/>
                </a:solidFill>
              </a:defRPr>
            </a:lvl2pPr>
            <a:lvl3pPr marL="685800" indent="0" algn="ctr">
              <a:buNone/>
              <a:defRPr>
                <a:solidFill>
                  <a:schemeClr val="bg2"/>
                </a:solidFill>
              </a:defRPr>
            </a:lvl3pPr>
            <a:lvl4pPr marL="1028700" indent="0" algn="ctr">
              <a:buNone/>
              <a:defRPr>
                <a:solidFill>
                  <a:schemeClr val="bg2"/>
                </a:solidFill>
              </a:defRPr>
            </a:lvl4pPr>
            <a:lvl5pPr marL="1371600" indent="0" algn="ctr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07379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475" userDrawn="1">
          <p15:clr>
            <a:srgbClr val="FBAE40"/>
          </p15:clr>
        </p15:guide>
        <p15:guide id="2" pos="2914" userDrawn="1">
          <p15:clr>
            <a:srgbClr val="FBAE40"/>
          </p15:clr>
        </p15:guide>
        <p15:guide id="3" pos="5432" userDrawn="1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369946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ext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8"/>
          </p:nvPr>
        </p:nvSpPr>
        <p:spPr>
          <a:xfrm>
            <a:off x="462115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388459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3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5000" spc="83" baseline="0">
                <a:solidFill>
                  <a:schemeClr val="bg1"/>
                </a:solidFill>
                <a:latin typeface="+mj-lt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058147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1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642765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834126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n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21883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Rectangle 8"/>
          <p:cNvSpPr/>
          <p:nvPr userDrawn="1"/>
        </p:nvSpPr>
        <p:spPr>
          <a:xfrm>
            <a:off x="88898" y="1436276"/>
            <a:ext cx="4442208" cy="532525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4918978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Statement/</a:t>
            </a:r>
            <a:br>
              <a:rPr lang="en-US" dirty="0"/>
            </a:br>
            <a:r>
              <a:rPr lang="en-US" dirty="0"/>
              <a:t>quote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86989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Rectangle 8"/>
          <p:cNvSpPr/>
          <p:nvPr userDrawn="1"/>
        </p:nvSpPr>
        <p:spPr>
          <a:xfrm>
            <a:off x="88898" y="1436276"/>
            <a:ext cx="4442210" cy="532525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3" name="Rectangle 22"/>
          <p:cNvSpPr/>
          <p:nvPr userDrawn="1"/>
        </p:nvSpPr>
        <p:spPr>
          <a:xfrm rot="5400000">
            <a:off x="1834283" y="4050165"/>
            <a:ext cx="5467877" cy="5994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4918978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Statement/</a:t>
            </a:r>
            <a:br>
              <a:rPr lang="en-US" dirty="0"/>
            </a:br>
            <a:r>
              <a:rPr lang="en-US" dirty="0"/>
              <a:t>quote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3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4620434" y="1436276"/>
            <a:ext cx="443466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923795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88898" y="1436275"/>
            <a:ext cx="4442208" cy="532525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620435" y="1436275"/>
            <a:ext cx="4434668" cy="532525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0015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9289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881631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88898" y="1436276"/>
            <a:ext cx="444263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502051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3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4" y="1435100"/>
            <a:ext cx="4434665" cy="26797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88898" y="1435101"/>
            <a:ext cx="4442638" cy="532643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4620434" y="4210051"/>
            <a:ext cx="2685162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7394496" y="4210051"/>
            <a:ext cx="1660603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070672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57" userDrawn="1">
          <p15:clr>
            <a:srgbClr val="FBAE40"/>
          </p15:clr>
        </p15:guide>
        <p15:guide id="3" pos="2903" userDrawn="1">
          <p15:clr>
            <a:srgbClr val="FBAE40"/>
          </p15:clr>
        </p15:guide>
      </p15:sldGuideLst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4620435" y="1436276"/>
            <a:ext cx="443466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4387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88898" y="1436276"/>
            <a:ext cx="444263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7559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4227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3099810" y="1437277"/>
            <a:ext cx="5959749" cy="29081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4" y="1765300"/>
            <a:ext cx="5444456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50" y="4435477"/>
            <a:ext cx="2927979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5628" y="4435477"/>
            <a:ext cx="2933931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29" name="Rectangle 28"/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31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</p:spTree>
    <p:extLst>
      <p:ext uri="{BB962C8B-B14F-4D97-AF65-F5344CB8AC3E}">
        <p14:creationId xmlns:p14="http://schemas.microsoft.com/office/powerpoint/2010/main" val="24264590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3099810" y="1436200"/>
            <a:ext cx="2936919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124078" y="1435124"/>
            <a:ext cx="2923563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3099810" y="4434401"/>
            <a:ext cx="5947831" cy="2327133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88898" y="88900"/>
            <a:ext cx="8970662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5" y="1765300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6417252" y="1765299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149206991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88896" y="1437278"/>
            <a:ext cx="2934260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3112053" y="1437278"/>
            <a:ext cx="2925904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88896" y="4122329"/>
            <a:ext cx="2928780" cy="2639205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12052" y="4130635"/>
            <a:ext cx="2925903" cy="2630898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0" name="Rectangle 19"/>
          <p:cNvSpPr/>
          <p:nvPr userDrawn="1"/>
        </p:nvSpPr>
        <p:spPr>
          <a:xfrm>
            <a:off x="6126854" y="4130635"/>
            <a:ext cx="2932705" cy="26308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88896" y="88900"/>
            <a:ext cx="8970663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6126854" y="1437276"/>
            <a:ext cx="2932705" cy="2615202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6606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6407534" y="4486275"/>
            <a:ext cx="2386012" cy="195582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3339663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93074872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is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88896" y="1437277"/>
            <a:ext cx="2930957" cy="2609834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48" y="4138184"/>
            <a:ext cx="2930958" cy="2623349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8602" y="4136006"/>
            <a:ext cx="2926501" cy="262552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8" hasCustomPrompt="1"/>
          </p:nvPr>
        </p:nvSpPr>
        <p:spPr>
          <a:xfrm>
            <a:off x="3108750" y="1437276"/>
            <a:ext cx="2930956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9" hasCustomPrompt="1"/>
          </p:nvPr>
        </p:nvSpPr>
        <p:spPr>
          <a:xfrm>
            <a:off x="6128602" y="1437276"/>
            <a:ext cx="2926502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20" hasCustomPrompt="1"/>
          </p:nvPr>
        </p:nvSpPr>
        <p:spPr>
          <a:xfrm>
            <a:off x="88897" y="4138188"/>
            <a:ext cx="2930955" cy="262887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88896" y="88900"/>
            <a:ext cx="8966207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366204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22" hasCustomPrompt="1"/>
          </p:nvPr>
        </p:nvSpPr>
        <p:spPr>
          <a:xfrm>
            <a:off x="3377748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337774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6" name="Text Placeholder 4"/>
          <p:cNvSpPr>
            <a:spLocks noGrp="1"/>
          </p:cNvSpPr>
          <p:nvPr>
            <p:ph type="body" sz="quarter" idx="24" hasCustomPrompt="1"/>
          </p:nvPr>
        </p:nvSpPr>
        <p:spPr>
          <a:xfrm>
            <a:off x="6406698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7" name="Text Placeholder 4"/>
          <p:cNvSpPr>
            <a:spLocks noGrp="1"/>
          </p:cNvSpPr>
          <p:nvPr>
            <p:ph type="body" sz="quarter" idx="25" hasCustomPrompt="1"/>
          </p:nvPr>
        </p:nvSpPr>
        <p:spPr>
          <a:xfrm>
            <a:off x="640669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70653509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6" name="Picture 2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40891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8144921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0069914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7111544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7" hasCustomPrompt="1"/>
          </p:nvPr>
        </p:nvSpPr>
        <p:spPr>
          <a:xfrm>
            <a:off x="4625579" y="1770824"/>
            <a:ext cx="3996928" cy="3745739"/>
          </a:xfrm>
          <a:prstGeom prst="rect">
            <a:avLst/>
          </a:prstGeom>
        </p:spPr>
        <p:txBody>
          <a:bodyPr tIns="2304000"/>
          <a:lstStyle>
            <a:lvl1pPr marL="0" indent="0" algn="ctr">
              <a:buNone/>
              <a:defRPr sz="1350" baseline="0">
                <a:solidFill>
                  <a:schemeClr val="bg2"/>
                </a:solidFill>
              </a:defRPr>
            </a:lvl1pPr>
            <a:lvl2pPr marL="342900" indent="0" algn="ctr">
              <a:buNone/>
              <a:defRPr>
                <a:solidFill>
                  <a:schemeClr val="bg2"/>
                </a:solidFill>
              </a:defRPr>
            </a:lvl2pPr>
            <a:lvl3pPr marL="685800" indent="0" algn="ctr">
              <a:buNone/>
              <a:defRPr>
                <a:solidFill>
                  <a:schemeClr val="bg2"/>
                </a:solidFill>
              </a:defRPr>
            </a:lvl3pPr>
            <a:lvl4pPr marL="1028700" indent="0" algn="ctr">
              <a:buNone/>
              <a:defRPr>
                <a:solidFill>
                  <a:schemeClr val="bg2"/>
                </a:solidFill>
              </a:defRPr>
            </a:lvl4pPr>
            <a:lvl5pPr marL="1371600" indent="0" algn="ctr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7810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475">
          <p15:clr>
            <a:srgbClr val="FBAE40"/>
          </p15:clr>
        </p15:guide>
        <p15:guide id="2" pos="2914">
          <p15:clr>
            <a:srgbClr val="FBAE40"/>
          </p15:clr>
        </p15:guide>
        <p15:guide id="3" pos="5432">
          <p15:clr>
            <a:srgbClr val="FBAE40"/>
          </p15:clr>
        </p15:guide>
      </p15:sldGuideLst>
    </p:ext>
  </p:extLs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1326116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ext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8"/>
          </p:nvPr>
        </p:nvSpPr>
        <p:spPr>
          <a:xfrm>
            <a:off x="462115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957426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3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7722088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1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471571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3310041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n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2078224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Rectangle 8"/>
          <p:cNvSpPr/>
          <p:nvPr userDrawn="1"/>
        </p:nvSpPr>
        <p:spPr>
          <a:xfrm>
            <a:off x="88898" y="1436276"/>
            <a:ext cx="4442208" cy="53252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4918978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Statement/</a:t>
            </a:r>
            <a:br>
              <a:rPr lang="en-US" dirty="0"/>
            </a:br>
            <a:r>
              <a:rPr lang="en-US" dirty="0"/>
              <a:t>quote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933749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Rectangle 8"/>
          <p:cNvSpPr/>
          <p:nvPr userDrawn="1"/>
        </p:nvSpPr>
        <p:spPr>
          <a:xfrm>
            <a:off x="88898" y="1436276"/>
            <a:ext cx="4442210" cy="53252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3" name="Rectangle 22"/>
          <p:cNvSpPr/>
          <p:nvPr userDrawn="1"/>
        </p:nvSpPr>
        <p:spPr>
          <a:xfrm rot="5400000">
            <a:off x="1834283" y="4050165"/>
            <a:ext cx="5467877" cy="5994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4918978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Statement/</a:t>
            </a:r>
            <a:br>
              <a:rPr lang="en-US" dirty="0"/>
            </a:br>
            <a:r>
              <a:rPr lang="en-US" dirty="0"/>
              <a:t>quote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3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4620434" y="1436276"/>
            <a:ext cx="443466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143158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88898" y="1436275"/>
            <a:ext cx="4442208" cy="532525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620435" y="1436275"/>
            <a:ext cx="4434668" cy="532525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0015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9289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3142241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88898" y="1436276"/>
            <a:ext cx="444263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3546244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3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4" y="1435100"/>
            <a:ext cx="4434665" cy="26797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84667" y="1435101"/>
            <a:ext cx="4446869" cy="532643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4620434" y="4210051"/>
            <a:ext cx="2685162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7394496" y="4210051"/>
            <a:ext cx="1660603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88614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4620435" y="1436276"/>
            <a:ext cx="443466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4387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88898" y="1436276"/>
            <a:ext cx="444263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7559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2886163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3099810" y="1437277"/>
            <a:ext cx="5959749" cy="29081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4" y="1765300"/>
            <a:ext cx="5444456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50" y="4435477"/>
            <a:ext cx="2927979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5628" y="4435477"/>
            <a:ext cx="2933931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29" name="Rectangle 28"/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31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</p:spTree>
    <p:extLst>
      <p:ext uri="{BB962C8B-B14F-4D97-AF65-F5344CB8AC3E}">
        <p14:creationId xmlns:p14="http://schemas.microsoft.com/office/powerpoint/2010/main" val="1455020590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3099810" y="1436200"/>
            <a:ext cx="2936919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124078" y="1435124"/>
            <a:ext cx="2923563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3099810" y="4434401"/>
            <a:ext cx="5947831" cy="2327133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88898" y="88900"/>
            <a:ext cx="8970662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5" y="1765300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6417252" y="1765299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1986712115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88896" y="1437278"/>
            <a:ext cx="2934260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3112053" y="1437278"/>
            <a:ext cx="2925904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88896" y="4122329"/>
            <a:ext cx="2928780" cy="2639205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12052" y="4130635"/>
            <a:ext cx="2925903" cy="2630898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0" name="Rectangle 19"/>
          <p:cNvSpPr/>
          <p:nvPr userDrawn="1"/>
        </p:nvSpPr>
        <p:spPr>
          <a:xfrm>
            <a:off x="6126854" y="4130635"/>
            <a:ext cx="2932705" cy="26308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88896" y="88900"/>
            <a:ext cx="8970663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6126854" y="1437276"/>
            <a:ext cx="2932705" cy="2615202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6606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6407534" y="4486275"/>
            <a:ext cx="2386012" cy="195582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3339663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3641038783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is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88896" y="1437277"/>
            <a:ext cx="2930957" cy="2609834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48" y="4138184"/>
            <a:ext cx="2930958" cy="2623349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8602" y="4136006"/>
            <a:ext cx="2926501" cy="262552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8" hasCustomPrompt="1"/>
          </p:nvPr>
        </p:nvSpPr>
        <p:spPr>
          <a:xfrm>
            <a:off x="3108750" y="1437276"/>
            <a:ext cx="2930956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9" hasCustomPrompt="1"/>
          </p:nvPr>
        </p:nvSpPr>
        <p:spPr>
          <a:xfrm>
            <a:off x="6128602" y="1437276"/>
            <a:ext cx="2926502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20" hasCustomPrompt="1"/>
          </p:nvPr>
        </p:nvSpPr>
        <p:spPr>
          <a:xfrm>
            <a:off x="88897" y="4138188"/>
            <a:ext cx="2930955" cy="262887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88896" y="88900"/>
            <a:ext cx="8966207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366204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22" hasCustomPrompt="1"/>
          </p:nvPr>
        </p:nvSpPr>
        <p:spPr>
          <a:xfrm>
            <a:off x="3377748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337774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6" name="Text Placeholder 4"/>
          <p:cNvSpPr>
            <a:spLocks noGrp="1"/>
          </p:cNvSpPr>
          <p:nvPr>
            <p:ph type="body" sz="quarter" idx="24" hasCustomPrompt="1"/>
          </p:nvPr>
        </p:nvSpPr>
        <p:spPr>
          <a:xfrm>
            <a:off x="6406698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7" name="Text Placeholder 4"/>
          <p:cNvSpPr>
            <a:spLocks noGrp="1"/>
          </p:cNvSpPr>
          <p:nvPr>
            <p:ph type="body" sz="quarter" idx="25" hasCustomPrompt="1"/>
          </p:nvPr>
        </p:nvSpPr>
        <p:spPr>
          <a:xfrm>
            <a:off x="640669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40326532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6" name="Picture 2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1277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8144921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9982577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0655557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7" hasCustomPrompt="1"/>
          </p:nvPr>
        </p:nvSpPr>
        <p:spPr>
          <a:xfrm>
            <a:off x="4625579" y="1770824"/>
            <a:ext cx="3996928" cy="3745739"/>
          </a:xfrm>
          <a:prstGeom prst="rect">
            <a:avLst/>
          </a:prstGeom>
        </p:spPr>
        <p:txBody>
          <a:bodyPr tIns="2304000"/>
          <a:lstStyle>
            <a:lvl1pPr marL="0" indent="0" algn="ctr">
              <a:buNone/>
              <a:defRPr sz="1350" baseline="0">
                <a:solidFill>
                  <a:schemeClr val="bg2"/>
                </a:solidFill>
              </a:defRPr>
            </a:lvl1pPr>
            <a:lvl2pPr marL="342900" indent="0" algn="ctr">
              <a:buNone/>
              <a:defRPr>
                <a:solidFill>
                  <a:schemeClr val="bg2"/>
                </a:solidFill>
              </a:defRPr>
            </a:lvl2pPr>
            <a:lvl3pPr marL="685800" indent="0" algn="ctr">
              <a:buNone/>
              <a:defRPr>
                <a:solidFill>
                  <a:schemeClr val="bg2"/>
                </a:solidFill>
              </a:defRPr>
            </a:lvl3pPr>
            <a:lvl4pPr marL="1028700" indent="0" algn="ctr">
              <a:buNone/>
              <a:defRPr>
                <a:solidFill>
                  <a:schemeClr val="bg2"/>
                </a:solidFill>
              </a:defRPr>
            </a:lvl4pPr>
            <a:lvl5pPr marL="1371600" indent="0" algn="ctr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40376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475">
          <p15:clr>
            <a:srgbClr val="FBAE40"/>
          </p15:clr>
        </p15:guide>
        <p15:guide id="2" pos="2914">
          <p15:clr>
            <a:srgbClr val="FBAE40"/>
          </p15:clr>
        </p15:guide>
        <p15:guide id="3" pos="5432">
          <p15:clr>
            <a:srgbClr val="FBAE40"/>
          </p15:clr>
        </p15:guide>
      </p15:sldGuideLst>
    </p:ext>
  </p:extLs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4146102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ext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8"/>
          </p:nvPr>
        </p:nvSpPr>
        <p:spPr>
          <a:xfrm>
            <a:off x="462115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4452144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3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5607146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1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5987873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6516793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n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2532407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Rectangle 8"/>
          <p:cNvSpPr/>
          <p:nvPr userDrawn="1"/>
        </p:nvSpPr>
        <p:spPr>
          <a:xfrm>
            <a:off x="88898" y="1436276"/>
            <a:ext cx="4442208" cy="532525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4918978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Statement/</a:t>
            </a:r>
            <a:br>
              <a:rPr lang="en-US" dirty="0"/>
            </a:br>
            <a:r>
              <a:rPr lang="en-US" dirty="0"/>
              <a:t>quote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1831173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Rectangle 8"/>
          <p:cNvSpPr/>
          <p:nvPr userDrawn="1"/>
        </p:nvSpPr>
        <p:spPr>
          <a:xfrm>
            <a:off x="88898" y="1436276"/>
            <a:ext cx="4442210" cy="532525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3" name="Rectangle 22"/>
          <p:cNvSpPr/>
          <p:nvPr userDrawn="1"/>
        </p:nvSpPr>
        <p:spPr>
          <a:xfrm rot="5400000">
            <a:off x="1834283" y="4050165"/>
            <a:ext cx="5467877" cy="5994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4918978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Statement/</a:t>
            </a:r>
            <a:br>
              <a:rPr lang="en-US" dirty="0"/>
            </a:br>
            <a:r>
              <a:rPr lang="en-US" dirty="0"/>
              <a:t>quote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3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4620434" y="1436276"/>
            <a:ext cx="443466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2776368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88898" y="1436275"/>
            <a:ext cx="4442208" cy="532525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620435" y="1436275"/>
            <a:ext cx="4434668" cy="532525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0015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050" spc="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9289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9979005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88898" y="1436276"/>
            <a:ext cx="444263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8158754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3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4" y="1435100"/>
            <a:ext cx="4434665" cy="26797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88898" y="1435101"/>
            <a:ext cx="4442638" cy="532643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4620434" y="4210051"/>
            <a:ext cx="2685162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7394496" y="4210051"/>
            <a:ext cx="1660603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04525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4620435" y="1436276"/>
            <a:ext cx="443466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4387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88898" y="1436276"/>
            <a:ext cx="444263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7559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1815252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3099810" y="1437277"/>
            <a:ext cx="5959749" cy="29081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4" y="1765300"/>
            <a:ext cx="5444456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50" y="4435477"/>
            <a:ext cx="2927979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5628" y="4435477"/>
            <a:ext cx="2933931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29" name="Rectangle 28"/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31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</p:spTree>
    <p:extLst>
      <p:ext uri="{BB962C8B-B14F-4D97-AF65-F5344CB8AC3E}">
        <p14:creationId xmlns:p14="http://schemas.microsoft.com/office/powerpoint/2010/main" val="1727771531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3099810" y="1436200"/>
            <a:ext cx="2936919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124078" y="1435124"/>
            <a:ext cx="2923563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3099810" y="4434401"/>
            <a:ext cx="5947831" cy="2327133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88898" y="88900"/>
            <a:ext cx="8970662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5" y="1765300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6417252" y="1765299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839305729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88896" y="1437278"/>
            <a:ext cx="2934260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3112053" y="1437278"/>
            <a:ext cx="2925904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88896" y="4122329"/>
            <a:ext cx="2928780" cy="2639205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12052" y="4130635"/>
            <a:ext cx="2925903" cy="2630898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0" name="Rectangle 19"/>
          <p:cNvSpPr/>
          <p:nvPr userDrawn="1"/>
        </p:nvSpPr>
        <p:spPr>
          <a:xfrm>
            <a:off x="6126854" y="4130635"/>
            <a:ext cx="2932705" cy="26308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88896" y="88900"/>
            <a:ext cx="8970663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6126854" y="1437276"/>
            <a:ext cx="2932705" cy="2615202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6606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6407534" y="4486275"/>
            <a:ext cx="2386012" cy="195582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3339663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4266446390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is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88896" y="1437277"/>
            <a:ext cx="2930957" cy="2609834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48" y="4138184"/>
            <a:ext cx="2930958" cy="2623349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8602" y="4136006"/>
            <a:ext cx="2926501" cy="262552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8" hasCustomPrompt="1"/>
          </p:nvPr>
        </p:nvSpPr>
        <p:spPr>
          <a:xfrm>
            <a:off x="3108750" y="1437276"/>
            <a:ext cx="2930956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9" hasCustomPrompt="1"/>
          </p:nvPr>
        </p:nvSpPr>
        <p:spPr>
          <a:xfrm>
            <a:off x="6128602" y="1437276"/>
            <a:ext cx="2926502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20" hasCustomPrompt="1"/>
          </p:nvPr>
        </p:nvSpPr>
        <p:spPr>
          <a:xfrm>
            <a:off x="88897" y="4138188"/>
            <a:ext cx="2930955" cy="262887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88896" y="88900"/>
            <a:ext cx="8966207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366204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22" hasCustomPrompt="1"/>
          </p:nvPr>
        </p:nvSpPr>
        <p:spPr>
          <a:xfrm>
            <a:off x="3377748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337774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6" name="Text Placeholder 4"/>
          <p:cNvSpPr>
            <a:spLocks noGrp="1"/>
          </p:cNvSpPr>
          <p:nvPr>
            <p:ph type="body" sz="quarter" idx="24" hasCustomPrompt="1"/>
          </p:nvPr>
        </p:nvSpPr>
        <p:spPr>
          <a:xfrm>
            <a:off x="6406698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7" name="Text Placeholder 4"/>
          <p:cNvSpPr>
            <a:spLocks noGrp="1"/>
          </p:cNvSpPr>
          <p:nvPr>
            <p:ph type="body" sz="quarter" idx="25" hasCustomPrompt="1"/>
          </p:nvPr>
        </p:nvSpPr>
        <p:spPr>
          <a:xfrm>
            <a:off x="640669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46002470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6" name="Picture 2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40737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8144921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5342944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8180042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7" hasCustomPrompt="1"/>
          </p:nvPr>
        </p:nvSpPr>
        <p:spPr>
          <a:xfrm>
            <a:off x="4625579" y="1770824"/>
            <a:ext cx="3996928" cy="3745739"/>
          </a:xfrm>
          <a:prstGeom prst="rect">
            <a:avLst/>
          </a:prstGeom>
        </p:spPr>
        <p:txBody>
          <a:bodyPr tIns="2304000"/>
          <a:lstStyle>
            <a:lvl1pPr marL="0" indent="0" algn="ctr">
              <a:buNone/>
              <a:defRPr sz="1350" baseline="0">
                <a:solidFill>
                  <a:schemeClr val="bg2"/>
                </a:solidFill>
              </a:defRPr>
            </a:lvl1pPr>
            <a:lvl2pPr marL="342900" indent="0" algn="ctr">
              <a:buNone/>
              <a:defRPr>
                <a:solidFill>
                  <a:schemeClr val="bg2"/>
                </a:solidFill>
              </a:defRPr>
            </a:lvl2pPr>
            <a:lvl3pPr marL="685800" indent="0" algn="ctr">
              <a:buNone/>
              <a:defRPr>
                <a:solidFill>
                  <a:schemeClr val="bg2"/>
                </a:solidFill>
              </a:defRPr>
            </a:lvl3pPr>
            <a:lvl4pPr marL="1028700" indent="0" algn="ctr">
              <a:buNone/>
              <a:defRPr>
                <a:solidFill>
                  <a:schemeClr val="bg2"/>
                </a:solidFill>
              </a:defRPr>
            </a:lvl4pPr>
            <a:lvl5pPr marL="1371600" indent="0" algn="ctr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5605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475">
          <p15:clr>
            <a:srgbClr val="FBAE40"/>
          </p15:clr>
        </p15:guide>
        <p15:guide id="2" pos="2914">
          <p15:clr>
            <a:srgbClr val="FBAE40"/>
          </p15:clr>
        </p15:guide>
        <p15:guide id="3" pos="5432">
          <p15:clr>
            <a:srgbClr val="FBAE40"/>
          </p15:clr>
        </p15:guide>
      </p15:sldGuideLst>
    </p:ext>
  </p:extLs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5729560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ext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8"/>
          </p:nvPr>
        </p:nvSpPr>
        <p:spPr>
          <a:xfrm>
            <a:off x="462115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2579090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3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8376488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1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5328958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9503845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n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 userDrawn="1"/>
        </p:nvGrpSpPr>
        <p:grpSpPr>
          <a:xfrm>
            <a:off x="-7144" y="-12621"/>
            <a:ext cx="9158288" cy="6871698"/>
            <a:chOff x="-9525" y="-12621"/>
            <a:chExt cx="12211050" cy="6871698"/>
          </a:xfrm>
        </p:grpSpPr>
        <p:sp>
          <p:nvSpPr>
            <p:cNvPr id="8" name="Rectangle 7"/>
            <p:cNvSpPr/>
            <p:nvPr/>
          </p:nvSpPr>
          <p:spPr>
            <a:xfrm>
              <a:off x="0" y="-11544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0" y="6769077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10" name="Rectangle 9"/>
            <p:cNvSpPr/>
            <p:nvPr/>
          </p:nvSpPr>
          <p:spPr>
            <a:xfrm rot="5400000">
              <a:off x="-3399053" y="3377984"/>
              <a:ext cx="6869544" cy="904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11" name="Rectangle 10"/>
            <p:cNvSpPr/>
            <p:nvPr/>
          </p:nvSpPr>
          <p:spPr>
            <a:xfrm rot="5400000">
              <a:off x="8720970" y="3377445"/>
              <a:ext cx="6870621" cy="904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7053368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Rectangle 8"/>
          <p:cNvSpPr/>
          <p:nvPr userDrawn="1"/>
        </p:nvSpPr>
        <p:spPr>
          <a:xfrm>
            <a:off x="88898" y="1436276"/>
            <a:ext cx="4442208" cy="532525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4918978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Statement/</a:t>
            </a:r>
            <a:br>
              <a:rPr lang="en-US" dirty="0"/>
            </a:br>
            <a:r>
              <a:rPr lang="en-US" dirty="0"/>
              <a:t>quote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467329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Rectangle 8"/>
          <p:cNvSpPr/>
          <p:nvPr userDrawn="1"/>
        </p:nvSpPr>
        <p:spPr>
          <a:xfrm>
            <a:off x="88898" y="1436276"/>
            <a:ext cx="4442210" cy="532525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3" name="Rectangle 22"/>
          <p:cNvSpPr/>
          <p:nvPr userDrawn="1"/>
        </p:nvSpPr>
        <p:spPr>
          <a:xfrm rot="5400000">
            <a:off x="1834283" y="4050165"/>
            <a:ext cx="5467877" cy="5994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4918978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Statement/</a:t>
            </a:r>
            <a:br>
              <a:rPr lang="en-US" dirty="0"/>
            </a:br>
            <a:r>
              <a:rPr lang="en-US" dirty="0"/>
              <a:t>quote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3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4620434" y="1436276"/>
            <a:ext cx="443466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7245436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88898" y="1436275"/>
            <a:ext cx="4442208" cy="532525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620435" y="1436275"/>
            <a:ext cx="4434668" cy="532525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0015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9289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1286878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88898" y="1436276"/>
            <a:ext cx="444263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2241968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3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4" y="1435100"/>
            <a:ext cx="4434665" cy="26797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88898" y="1435101"/>
            <a:ext cx="4442638" cy="532643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4620434" y="4210051"/>
            <a:ext cx="2685162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7394496" y="4210051"/>
            <a:ext cx="1660603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82242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4620435" y="1436276"/>
            <a:ext cx="443466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4387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88898" y="1436276"/>
            <a:ext cx="444263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7559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100852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3099810" y="1437277"/>
            <a:ext cx="5959749" cy="29081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4" y="1765300"/>
            <a:ext cx="5444456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50" y="4435477"/>
            <a:ext cx="2927979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5628" y="4435477"/>
            <a:ext cx="2933931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29" name="Rectangle 28"/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31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</p:spTree>
    <p:extLst>
      <p:ext uri="{BB962C8B-B14F-4D97-AF65-F5344CB8AC3E}">
        <p14:creationId xmlns:p14="http://schemas.microsoft.com/office/powerpoint/2010/main" val="4012858626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3099810" y="1436200"/>
            <a:ext cx="2936919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124078" y="1435124"/>
            <a:ext cx="2923563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3099810" y="4434401"/>
            <a:ext cx="5947831" cy="2327133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88898" y="88900"/>
            <a:ext cx="8970662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5" y="1765300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6417252" y="1765299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4274068855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88896" y="1437278"/>
            <a:ext cx="2934260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3112053" y="1437278"/>
            <a:ext cx="2925904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88896" y="4122329"/>
            <a:ext cx="2928780" cy="2639205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12052" y="4130635"/>
            <a:ext cx="2925903" cy="2630898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0" name="Rectangle 19"/>
          <p:cNvSpPr/>
          <p:nvPr userDrawn="1"/>
        </p:nvSpPr>
        <p:spPr>
          <a:xfrm>
            <a:off x="6126854" y="4130635"/>
            <a:ext cx="2932705" cy="26308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88896" y="88900"/>
            <a:ext cx="8970663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6126854" y="1437276"/>
            <a:ext cx="2932705" cy="2615202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6606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6407534" y="4486275"/>
            <a:ext cx="2386012" cy="195582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3339663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3195484430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is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88896" y="1437277"/>
            <a:ext cx="2930957" cy="2609834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48" y="4138184"/>
            <a:ext cx="2930958" cy="2623349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8602" y="4136006"/>
            <a:ext cx="2926501" cy="262552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8" hasCustomPrompt="1"/>
          </p:nvPr>
        </p:nvSpPr>
        <p:spPr>
          <a:xfrm>
            <a:off x="3108750" y="1437276"/>
            <a:ext cx="2930956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9" hasCustomPrompt="1"/>
          </p:nvPr>
        </p:nvSpPr>
        <p:spPr>
          <a:xfrm>
            <a:off x="6128602" y="1437276"/>
            <a:ext cx="2926502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20" hasCustomPrompt="1"/>
          </p:nvPr>
        </p:nvSpPr>
        <p:spPr>
          <a:xfrm>
            <a:off x="88897" y="4138188"/>
            <a:ext cx="2930955" cy="262887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88896" y="88900"/>
            <a:ext cx="8966207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366204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22" hasCustomPrompt="1"/>
          </p:nvPr>
        </p:nvSpPr>
        <p:spPr>
          <a:xfrm>
            <a:off x="3377748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337774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6" name="Text Placeholder 4"/>
          <p:cNvSpPr>
            <a:spLocks noGrp="1"/>
          </p:cNvSpPr>
          <p:nvPr>
            <p:ph type="body" sz="quarter" idx="24" hasCustomPrompt="1"/>
          </p:nvPr>
        </p:nvSpPr>
        <p:spPr>
          <a:xfrm>
            <a:off x="6406698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7" name="Text Placeholder 4"/>
          <p:cNvSpPr>
            <a:spLocks noGrp="1"/>
          </p:cNvSpPr>
          <p:nvPr>
            <p:ph type="body" sz="quarter" idx="25" hasCustomPrompt="1"/>
          </p:nvPr>
        </p:nvSpPr>
        <p:spPr>
          <a:xfrm>
            <a:off x="640669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87844000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6" name="Picture 2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53771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8144921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0512596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6894570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7" hasCustomPrompt="1"/>
          </p:nvPr>
        </p:nvSpPr>
        <p:spPr>
          <a:xfrm>
            <a:off x="4625579" y="1770824"/>
            <a:ext cx="3996928" cy="3745739"/>
          </a:xfrm>
          <a:prstGeom prst="rect">
            <a:avLst/>
          </a:prstGeom>
        </p:spPr>
        <p:txBody>
          <a:bodyPr tIns="2304000"/>
          <a:lstStyle>
            <a:lvl1pPr marL="0" indent="0" algn="ctr">
              <a:buNone/>
              <a:defRPr sz="1350" baseline="0">
                <a:solidFill>
                  <a:schemeClr val="bg2"/>
                </a:solidFill>
              </a:defRPr>
            </a:lvl1pPr>
            <a:lvl2pPr marL="342900" indent="0" algn="ctr">
              <a:buNone/>
              <a:defRPr>
                <a:solidFill>
                  <a:schemeClr val="bg2"/>
                </a:solidFill>
              </a:defRPr>
            </a:lvl2pPr>
            <a:lvl3pPr marL="685800" indent="0" algn="ctr">
              <a:buNone/>
              <a:defRPr>
                <a:solidFill>
                  <a:schemeClr val="bg2"/>
                </a:solidFill>
              </a:defRPr>
            </a:lvl3pPr>
            <a:lvl4pPr marL="1028700" indent="0" algn="ctr">
              <a:buNone/>
              <a:defRPr>
                <a:solidFill>
                  <a:schemeClr val="bg2"/>
                </a:solidFill>
              </a:defRPr>
            </a:lvl4pPr>
            <a:lvl5pPr marL="1371600" indent="0" algn="ctr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91778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475">
          <p15:clr>
            <a:srgbClr val="FBAE40"/>
          </p15:clr>
        </p15:guide>
        <p15:guide id="2" pos="2914">
          <p15:clr>
            <a:srgbClr val="FBAE40"/>
          </p15:clr>
        </p15:guide>
        <p15:guide id="3" pos="5432">
          <p15:clr>
            <a:srgbClr val="FBAE40"/>
          </p15:clr>
        </p15:guide>
      </p15:sldGuideLst>
    </p:ext>
  </p:extLst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9899759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ext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8"/>
          </p:nvPr>
        </p:nvSpPr>
        <p:spPr>
          <a:xfrm>
            <a:off x="462115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4052185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3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2900048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1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6610081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2131906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n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3035025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Rectangle 8"/>
          <p:cNvSpPr/>
          <p:nvPr userDrawn="1"/>
        </p:nvSpPr>
        <p:spPr>
          <a:xfrm>
            <a:off x="88898" y="1436276"/>
            <a:ext cx="4442208" cy="532525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4918978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Statement/</a:t>
            </a:r>
            <a:br>
              <a:rPr lang="en-US" dirty="0"/>
            </a:br>
            <a:r>
              <a:rPr lang="en-US" dirty="0"/>
              <a:t>quote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8217452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Rectangle 8"/>
          <p:cNvSpPr/>
          <p:nvPr userDrawn="1"/>
        </p:nvSpPr>
        <p:spPr>
          <a:xfrm>
            <a:off x="88898" y="1436276"/>
            <a:ext cx="4442210" cy="532525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3" name="Rectangle 22"/>
          <p:cNvSpPr/>
          <p:nvPr userDrawn="1"/>
        </p:nvSpPr>
        <p:spPr>
          <a:xfrm rot="5400000">
            <a:off x="1834283" y="4050165"/>
            <a:ext cx="5467877" cy="5994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4918978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Statement/</a:t>
            </a:r>
            <a:br>
              <a:rPr lang="en-US" dirty="0"/>
            </a:br>
            <a:r>
              <a:rPr lang="en-US" dirty="0"/>
              <a:t>quote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3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4620434" y="1436276"/>
            <a:ext cx="443466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7741648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88898" y="1436275"/>
            <a:ext cx="4442208" cy="532525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620435" y="1436275"/>
            <a:ext cx="4434668" cy="5325259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0015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9289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19495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88898" y="1436276"/>
            <a:ext cx="444263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3776518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3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4" y="1435100"/>
            <a:ext cx="4434665" cy="26797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88898" y="1435101"/>
            <a:ext cx="4442638" cy="532643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4620434" y="4210051"/>
            <a:ext cx="2685162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7394496" y="4210051"/>
            <a:ext cx="1660603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70395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4620435" y="1436276"/>
            <a:ext cx="443466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4387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88898" y="1436276"/>
            <a:ext cx="444263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7559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393691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3099810" y="1437277"/>
            <a:ext cx="5959749" cy="29081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4" y="1765300"/>
            <a:ext cx="5444456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50" y="4435477"/>
            <a:ext cx="2927979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5628" y="4435477"/>
            <a:ext cx="2933931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29" name="Rectangle 28"/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31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</p:spTree>
    <p:extLst>
      <p:ext uri="{BB962C8B-B14F-4D97-AF65-F5344CB8AC3E}">
        <p14:creationId xmlns:p14="http://schemas.microsoft.com/office/powerpoint/2010/main" val="160699826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3099810" y="1436200"/>
            <a:ext cx="2936919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124078" y="1435124"/>
            <a:ext cx="2923563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3099810" y="4434401"/>
            <a:ext cx="5947831" cy="2327133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88898" y="88900"/>
            <a:ext cx="8970662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5" y="1765300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6417252" y="1765299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382362560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88896" y="1437278"/>
            <a:ext cx="2934260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3112053" y="1437278"/>
            <a:ext cx="2925904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88896" y="4122329"/>
            <a:ext cx="2928780" cy="2639205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12052" y="4130635"/>
            <a:ext cx="2925903" cy="2630898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0" name="Rectangle 19"/>
          <p:cNvSpPr/>
          <p:nvPr userDrawn="1"/>
        </p:nvSpPr>
        <p:spPr>
          <a:xfrm>
            <a:off x="6126854" y="4130635"/>
            <a:ext cx="2932705" cy="26308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88896" y="88900"/>
            <a:ext cx="8970663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6126854" y="1437276"/>
            <a:ext cx="2932705" cy="2615202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6606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6407534" y="4486275"/>
            <a:ext cx="2386012" cy="195582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3339663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1565487527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is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88896" y="1437277"/>
            <a:ext cx="2930957" cy="2609834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48" y="4138184"/>
            <a:ext cx="2930958" cy="2623349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8602" y="4136006"/>
            <a:ext cx="2926501" cy="262552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8" hasCustomPrompt="1"/>
          </p:nvPr>
        </p:nvSpPr>
        <p:spPr>
          <a:xfrm>
            <a:off x="3108750" y="1437276"/>
            <a:ext cx="2930956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9" hasCustomPrompt="1"/>
          </p:nvPr>
        </p:nvSpPr>
        <p:spPr>
          <a:xfrm>
            <a:off x="6128602" y="1437276"/>
            <a:ext cx="2926502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20" hasCustomPrompt="1"/>
          </p:nvPr>
        </p:nvSpPr>
        <p:spPr>
          <a:xfrm>
            <a:off x="88897" y="4138188"/>
            <a:ext cx="2930955" cy="262887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88896" y="88900"/>
            <a:ext cx="8966207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366204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22" hasCustomPrompt="1"/>
          </p:nvPr>
        </p:nvSpPr>
        <p:spPr>
          <a:xfrm>
            <a:off x="3377748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337774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6" name="Text Placeholder 4"/>
          <p:cNvSpPr>
            <a:spLocks noGrp="1"/>
          </p:cNvSpPr>
          <p:nvPr>
            <p:ph type="body" sz="quarter" idx="24" hasCustomPrompt="1"/>
          </p:nvPr>
        </p:nvSpPr>
        <p:spPr>
          <a:xfrm>
            <a:off x="6406698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7" name="Text Placeholder 4"/>
          <p:cNvSpPr>
            <a:spLocks noGrp="1"/>
          </p:cNvSpPr>
          <p:nvPr>
            <p:ph type="body" sz="quarter" idx="25" hasCustomPrompt="1"/>
          </p:nvPr>
        </p:nvSpPr>
        <p:spPr>
          <a:xfrm>
            <a:off x="640669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090172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5" Type="http://schemas.openxmlformats.org/officeDocument/2006/relationships/slideLayout" Target="../slideLayouts/slideLayout10.xml"/><Relationship Id="rId4" Type="http://schemas.openxmlformats.org/officeDocument/2006/relationships/slideLayout" Target="../slideLayouts/slideLayout9.xml"/><Relationship Id="rId9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18.xml"/><Relationship Id="rId4" Type="http://schemas.openxmlformats.org/officeDocument/2006/relationships/slideLayout" Target="../slideLayouts/slideLayout17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5" Type="http://schemas.openxmlformats.org/officeDocument/2006/relationships/slideLayout" Target="../slideLayouts/slideLayout23.xml"/><Relationship Id="rId4" Type="http://schemas.openxmlformats.org/officeDocument/2006/relationships/slideLayout" Target="../slideLayouts/slideLayout22.xml"/><Relationship Id="rId9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13" Type="http://schemas.openxmlformats.org/officeDocument/2006/relationships/slideLayout" Target="../slideLayouts/slideLayout39.xml"/><Relationship Id="rId18" Type="http://schemas.openxmlformats.org/officeDocument/2006/relationships/slideLayout" Target="../slideLayouts/slideLayout44.xml"/><Relationship Id="rId3" Type="http://schemas.openxmlformats.org/officeDocument/2006/relationships/slideLayout" Target="../slideLayouts/slideLayout29.xml"/><Relationship Id="rId21" Type="http://schemas.openxmlformats.org/officeDocument/2006/relationships/theme" Target="../theme/theme5.xml"/><Relationship Id="rId7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8.xml"/><Relationship Id="rId17" Type="http://schemas.openxmlformats.org/officeDocument/2006/relationships/slideLayout" Target="../slideLayouts/slideLayout43.xml"/><Relationship Id="rId2" Type="http://schemas.openxmlformats.org/officeDocument/2006/relationships/slideLayout" Target="../slideLayouts/slideLayout28.xml"/><Relationship Id="rId16" Type="http://schemas.openxmlformats.org/officeDocument/2006/relationships/slideLayout" Target="../slideLayouts/slideLayout42.xml"/><Relationship Id="rId20" Type="http://schemas.openxmlformats.org/officeDocument/2006/relationships/slideLayout" Target="../slideLayouts/slideLayout46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1.xml"/><Relationship Id="rId15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36.xml"/><Relationship Id="rId19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Relationship Id="rId14" Type="http://schemas.openxmlformats.org/officeDocument/2006/relationships/slideLayout" Target="../slideLayouts/slideLayout40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4.xml"/><Relationship Id="rId13" Type="http://schemas.openxmlformats.org/officeDocument/2006/relationships/slideLayout" Target="../slideLayouts/slideLayout59.xml"/><Relationship Id="rId18" Type="http://schemas.openxmlformats.org/officeDocument/2006/relationships/slideLayout" Target="../slideLayouts/slideLayout64.xml"/><Relationship Id="rId3" Type="http://schemas.openxmlformats.org/officeDocument/2006/relationships/slideLayout" Target="../slideLayouts/slideLayout49.xml"/><Relationship Id="rId21" Type="http://schemas.openxmlformats.org/officeDocument/2006/relationships/theme" Target="../theme/theme6.xml"/><Relationship Id="rId7" Type="http://schemas.openxmlformats.org/officeDocument/2006/relationships/slideLayout" Target="../slideLayouts/slideLayout53.xml"/><Relationship Id="rId12" Type="http://schemas.openxmlformats.org/officeDocument/2006/relationships/slideLayout" Target="../slideLayouts/slideLayout58.xml"/><Relationship Id="rId17" Type="http://schemas.openxmlformats.org/officeDocument/2006/relationships/slideLayout" Target="../slideLayouts/slideLayout63.xml"/><Relationship Id="rId2" Type="http://schemas.openxmlformats.org/officeDocument/2006/relationships/slideLayout" Target="../slideLayouts/slideLayout48.xml"/><Relationship Id="rId16" Type="http://schemas.openxmlformats.org/officeDocument/2006/relationships/slideLayout" Target="../slideLayouts/slideLayout62.xml"/><Relationship Id="rId20" Type="http://schemas.openxmlformats.org/officeDocument/2006/relationships/slideLayout" Target="../slideLayouts/slideLayout66.xml"/><Relationship Id="rId1" Type="http://schemas.openxmlformats.org/officeDocument/2006/relationships/slideLayout" Target="../slideLayouts/slideLayout47.xml"/><Relationship Id="rId6" Type="http://schemas.openxmlformats.org/officeDocument/2006/relationships/slideLayout" Target="../slideLayouts/slideLayout52.xml"/><Relationship Id="rId11" Type="http://schemas.openxmlformats.org/officeDocument/2006/relationships/slideLayout" Target="../slideLayouts/slideLayout57.xml"/><Relationship Id="rId5" Type="http://schemas.openxmlformats.org/officeDocument/2006/relationships/slideLayout" Target="../slideLayouts/slideLayout51.xml"/><Relationship Id="rId15" Type="http://schemas.openxmlformats.org/officeDocument/2006/relationships/slideLayout" Target="../slideLayouts/slideLayout61.xml"/><Relationship Id="rId10" Type="http://schemas.openxmlformats.org/officeDocument/2006/relationships/slideLayout" Target="../slideLayouts/slideLayout56.xml"/><Relationship Id="rId19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0.xml"/><Relationship Id="rId9" Type="http://schemas.openxmlformats.org/officeDocument/2006/relationships/slideLayout" Target="../slideLayouts/slideLayout55.xml"/><Relationship Id="rId14" Type="http://schemas.openxmlformats.org/officeDocument/2006/relationships/slideLayout" Target="../slideLayouts/slideLayout60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slideLayout" Target="../slideLayouts/slideLayout79.xml"/><Relationship Id="rId18" Type="http://schemas.openxmlformats.org/officeDocument/2006/relationships/slideLayout" Target="../slideLayouts/slideLayout84.xml"/><Relationship Id="rId3" Type="http://schemas.openxmlformats.org/officeDocument/2006/relationships/slideLayout" Target="../slideLayouts/slideLayout69.xml"/><Relationship Id="rId21" Type="http://schemas.openxmlformats.org/officeDocument/2006/relationships/theme" Target="../theme/theme7.xml"/><Relationship Id="rId7" Type="http://schemas.openxmlformats.org/officeDocument/2006/relationships/slideLayout" Target="../slideLayouts/slideLayout73.xml"/><Relationship Id="rId12" Type="http://schemas.openxmlformats.org/officeDocument/2006/relationships/slideLayout" Target="../slideLayouts/slideLayout78.xml"/><Relationship Id="rId17" Type="http://schemas.openxmlformats.org/officeDocument/2006/relationships/slideLayout" Target="../slideLayouts/slideLayout83.xml"/><Relationship Id="rId2" Type="http://schemas.openxmlformats.org/officeDocument/2006/relationships/slideLayout" Target="../slideLayouts/slideLayout68.xml"/><Relationship Id="rId16" Type="http://schemas.openxmlformats.org/officeDocument/2006/relationships/slideLayout" Target="../slideLayouts/slideLayout82.xml"/><Relationship Id="rId20" Type="http://schemas.openxmlformats.org/officeDocument/2006/relationships/slideLayout" Target="../slideLayouts/slideLayout86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5" Type="http://schemas.openxmlformats.org/officeDocument/2006/relationships/slideLayout" Target="../slideLayouts/slideLayout81.xml"/><Relationship Id="rId10" Type="http://schemas.openxmlformats.org/officeDocument/2006/relationships/slideLayout" Target="../slideLayouts/slideLayout76.xml"/><Relationship Id="rId19" Type="http://schemas.openxmlformats.org/officeDocument/2006/relationships/slideLayout" Target="../slideLayouts/slideLayout85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Relationship Id="rId14" Type="http://schemas.openxmlformats.org/officeDocument/2006/relationships/slideLayout" Target="../slideLayouts/slideLayout80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4.xml"/><Relationship Id="rId13" Type="http://schemas.openxmlformats.org/officeDocument/2006/relationships/slideLayout" Target="../slideLayouts/slideLayout99.xml"/><Relationship Id="rId18" Type="http://schemas.openxmlformats.org/officeDocument/2006/relationships/slideLayout" Target="../slideLayouts/slideLayout104.xml"/><Relationship Id="rId3" Type="http://schemas.openxmlformats.org/officeDocument/2006/relationships/slideLayout" Target="../slideLayouts/slideLayout89.xml"/><Relationship Id="rId21" Type="http://schemas.openxmlformats.org/officeDocument/2006/relationships/theme" Target="../theme/theme8.xml"/><Relationship Id="rId7" Type="http://schemas.openxmlformats.org/officeDocument/2006/relationships/slideLayout" Target="../slideLayouts/slideLayout93.xml"/><Relationship Id="rId12" Type="http://schemas.openxmlformats.org/officeDocument/2006/relationships/slideLayout" Target="../slideLayouts/slideLayout98.xml"/><Relationship Id="rId17" Type="http://schemas.openxmlformats.org/officeDocument/2006/relationships/slideLayout" Target="../slideLayouts/slideLayout103.xml"/><Relationship Id="rId2" Type="http://schemas.openxmlformats.org/officeDocument/2006/relationships/slideLayout" Target="../slideLayouts/slideLayout88.xml"/><Relationship Id="rId16" Type="http://schemas.openxmlformats.org/officeDocument/2006/relationships/slideLayout" Target="../slideLayouts/slideLayout102.xml"/><Relationship Id="rId20" Type="http://schemas.openxmlformats.org/officeDocument/2006/relationships/slideLayout" Target="../slideLayouts/slideLayout106.xml"/><Relationship Id="rId1" Type="http://schemas.openxmlformats.org/officeDocument/2006/relationships/slideLayout" Target="../slideLayouts/slideLayout87.xml"/><Relationship Id="rId6" Type="http://schemas.openxmlformats.org/officeDocument/2006/relationships/slideLayout" Target="../slideLayouts/slideLayout92.xml"/><Relationship Id="rId11" Type="http://schemas.openxmlformats.org/officeDocument/2006/relationships/slideLayout" Target="../slideLayouts/slideLayout97.xml"/><Relationship Id="rId5" Type="http://schemas.openxmlformats.org/officeDocument/2006/relationships/slideLayout" Target="../slideLayouts/slideLayout91.xml"/><Relationship Id="rId15" Type="http://schemas.openxmlformats.org/officeDocument/2006/relationships/slideLayout" Target="../slideLayouts/slideLayout101.xml"/><Relationship Id="rId10" Type="http://schemas.openxmlformats.org/officeDocument/2006/relationships/slideLayout" Target="../slideLayouts/slideLayout96.xml"/><Relationship Id="rId19" Type="http://schemas.openxmlformats.org/officeDocument/2006/relationships/slideLayout" Target="../slideLayouts/slideLayout105.xml"/><Relationship Id="rId4" Type="http://schemas.openxmlformats.org/officeDocument/2006/relationships/slideLayout" Target="../slideLayouts/slideLayout90.xml"/><Relationship Id="rId9" Type="http://schemas.openxmlformats.org/officeDocument/2006/relationships/slideLayout" Target="../slideLayouts/slideLayout95.xml"/><Relationship Id="rId14" Type="http://schemas.openxmlformats.org/officeDocument/2006/relationships/slideLayout" Target="../slideLayouts/slideLayout100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4.xml"/><Relationship Id="rId13" Type="http://schemas.openxmlformats.org/officeDocument/2006/relationships/slideLayout" Target="../slideLayouts/slideLayout119.xml"/><Relationship Id="rId18" Type="http://schemas.openxmlformats.org/officeDocument/2006/relationships/slideLayout" Target="../slideLayouts/slideLayout124.xml"/><Relationship Id="rId3" Type="http://schemas.openxmlformats.org/officeDocument/2006/relationships/slideLayout" Target="../slideLayouts/slideLayout109.xml"/><Relationship Id="rId21" Type="http://schemas.openxmlformats.org/officeDocument/2006/relationships/theme" Target="../theme/theme9.xml"/><Relationship Id="rId7" Type="http://schemas.openxmlformats.org/officeDocument/2006/relationships/slideLayout" Target="../slideLayouts/slideLayout113.xml"/><Relationship Id="rId12" Type="http://schemas.openxmlformats.org/officeDocument/2006/relationships/slideLayout" Target="../slideLayouts/slideLayout118.xml"/><Relationship Id="rId17" Type="http://schemas.openxmlformats.org/officeDocument/2006/relationships/slideLayout" Target="../slideLayouts/slideLayout123.xml"/><Relationship Id="rId2" Type="http://schemas.openxmlformats.org/officeDocument/2006/relationships/slideLayout" Target="../slideLayouts/slideLayout108.xml"/><Relationship Id="rId16" Type="http://schemas.openxmlformats.org/officeDocument/2006/relationships/slideLayout" Target="../slideLayouts/slideLayout122.xml"/><Relationship Id="rId20" Type="http://schemas.openxmlformats.org/officeDocument/2006/relationships/slideLayout" Target="../slideLayouts/slideLayout126.xml"/><Relationship Id="rId1" Type="http://schemas.openxmlformats.org/officeDocument/2006/relationships/slideLayout" Target="../slideLayouts/slideLayout107.xml"/><Relationship Id="rId6" Type="http://schemas.openxmlformats.org/officeDocument/2006/relationships/slideLayout" Target="../slideLayouts/slideLayout112.xml"/><Relationship Id="rId11" Type="http://schemas.openxmlformats.org/officeDocument/2006/relationships/slideLayout" Target="../slideLayouts/slideLayout117.xml"/><Relationship Id="rId5" Type="http://schemas.openxmlformats.org/officeDocument/2006/relationships/slideLayout" Target="../slideLayouts/slideLayout111.xml"/><Relationship Id="rId15" Type="http://schemas.openxmlformats.org/officeDocument/2006/relationships/slideLayout" Target="../slideLayouts/slideLayout121.xml"/><Relationship Id="rId10" Type="http://schemas.openxmlformats.org/officeDocument/2006/relationships/slideLayout" Target="../slideLayouts/slideLayout116.xml"/><Relationship Id="rId19" Type="http://schemas.openxmlformats.org/officeDocument/2006/relationships/slideLayout" Target="../slideLayouts/slideLayout125.xml"/><Relationship Id="rId4" Type="http://schemas.openxmlformats.org/officeDocument/2006/relationships/slideLayout" Target="../slideLayouts/slideLayout110.xml"/><Relationship Id="rId9" Type="http://schemas.openxmlformats.org/officeDocument/2006/relationships/slideLayout" Target="../slideLayouts/slideLayout115.xml"/><Relationship Id="rId14" Type="http://schemas.openxmlformats.org/officeDocument/2006/relationships/slideLayout" Target="../slideLayouts/slideLayout1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581358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95" r:id="rId2"/>
    <p:sldLayoutId id="2147483717" r:id="rId3"/>
    <p:sldLayoutId id="2147483718" r:id="rId4"/>
    <p:sldLayoutId id="2147483719" r:id="rId5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501312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4058" r:id="rId2"/>
    <p:sldLayoutId id="2147483726" r:id="rId3"/>
    <p:sldLayoutId id="2147483879" r:id="rId4"/>
    <p:sldLayoutId id="2147483698" r:id="rId5"/>
    <p:sldLayoutId id="2147483884" r:id="rId6"/>
    <p:sldLayoutId id="2147483728" r:id="rId7"/>
    <p:sldLayoutId id="2147483882" r:id="rId8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747574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51" r:id="rId3"/>
    <p:sldLayoutId id="2147483752" r:id="rId4"/>
    <p:sldLayoutId id="2147483753" r:id="rId5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3983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5" r:id="rId1"/>
    <p:sldLayoutId id="2147484059" r:id="rId2"/>
    <p:sldLayoutId id="2147483749" r:id="rId3"/>
    <p:sldLayoutId id="2147483880" r:id="rId4"/>
    <p:sldLayoutId id="2147483750" r:id="rId5"/>
    <p:sldLayoutId id="2147483883" r:id="rId6"/>
    <p:sldLayoutId id="2147483786" r:id="rId7"/>
    <p:sldLayoutId id="2147483881" r:id="rId8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322929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0" r:id="rId1"/>
    <p:sldLayoutId id="2147483890" r:id="rId2"/>
    <p:sldLayoutId id="2147483889" r:id="rId3"/>
    <p:sldLayoutId id="2147483791" r:id="rId4"/>
    <p:sldLayoutId id="2147483793" r:id="rId5"/>
    <p:sldLayoutId id="2147483794" r:id="rId6"/>
    <p:sldLayoutId id="2147483795" r:id="rId7"/>
    <p:sldLayoutId id="2147483796" r:id="rId8"/>
    <p:sldLayoutId id="2147483895" r:id="rId9"/>
    <p:sldLayoutId id="2147483901" r:id="rId10"/>
    <p:sldLayoutId id="2147483805" r:id="rId11"/>
    <p:sldLayoutId id="2147483973" r:id="rId12"/>
    <p:sldLayoutId id="2147483959" r:id="rId13"/>
    <p:sldLayoutId id="2147483960" r:id="rId14"/>
    <p:sldLayoutId id="2147483961" r:id="rId15"/>
    <p:sldLayoutId id="2147483962" r:id="rId16"/>
    <p:sldLayoutId id="2147483963" r:id="rId17"/>
    <p:sldLayoutId id="2147483964" r:id="rId18"/>
    <p:sldLayoutId id="2147483965" r:id="rId19"/>
    <p:sldLayoutId id="2147483966" r:id="rId20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192200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5" r:id="rId1"/>
    <p:sldLayoutId id="2147483976" r:id="rId2"/>
    <p:sldLayoutId id="2147483977" r:id="rId3"/>
    <p:sldLayoutId id="2147483978" r:id="rId4"/>
    <p:sldLayoutId id="2147483979" r:id="rId5"/>
    <p:sldLayoutId id="2147483980" r:id="rId6"/>
    <p:sldLayoutId id="2147483981" r:id="rId7"/>
    <p:sldLayoutId id="2147483982" r:id="rId8"/>
    <p:sldLayoutId id="2147483983" r:id="rId9"/>
    <p:sldLayoutId id="2147483984" r:id="rId10"/>
    <p:sldLayoutId id="2147483985" r:id="rId11"/>
    <p:sldLayoutId id="2147483986" r:id="rId12"/>
    <p:sldLayoutId id="2147483987" r:id="rId13"/>
    <p:sldLayoutId id="2147483988" r:id="rId14"/>
    <p:sldLayoutId id="2147483989" r:id="rId15"/>
    <p:sldLayoutId id="2147483990" r:id="rId16"/>
    <p:sldLayoutId id="2147483991" r:id="rId17"/>
    <p:sldLayoutId id="2147483992" r:id="rId18"/>
    <p:sldLayoutId id="2147483993" r:id="rId19"/>
    <p:sldLayoutId id="2147483994" r:id="rId20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686401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96" r:id="rId1"/>
    <p:sldLayoutId id="2147483997" r:id="rId2"/>
    <p:sldLayoutId id="2147483998" r:id="rId3"/>
    <p:sldLayoutId id="2147483999" r:id="rId4"/>
    <p:sldLayoutId id="2147484000" r:id="rId5"/>
    <p:sldLayoutId id="2147484001" r:id="rId6"/>
    <p:sldLayoutId id="2147484002" r:id="rId7"/>
    <p:sldLayoutId id="2147484003" r:id="rId8"/>
    <p:sldLayoutId id="2147484004" r:id="rId9"/>
    <p:sldLayoutId id="2147484005" r:id="rId10"/>
    <p:sldLayoutId id="2147484006" r:id="rId11"/>
    <p:sldLayoutId id="2147484007" r:id="rId12"/>
    <p:sldLayoutId id="2147484008" r:id="rId13"/>
    <p:sldLayoutId id="2147484009" r:id="rId14"/>
    <p:sldLayoutId id="2147484010" r:id="rId15"/>
    <p:sldLayoutId id="2147484011" r:id="rId16"/>
    <p:sldLayoutId id="2147484012" r:id="rId17"/>
    <p:sldLayoutId id="2147484013" r:id="rId18"/>
    <p:sldLayoutId id="2147484014" r:id="rId19"/>
    <p:sldLayoutId id="2147484015" r:id="rId20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814181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7" r:id="rId1"/>
    <p:sldLayoutId id="2147484018" r:id="rId2"/>
    <p:sldLayoutId id="2147484019" r:id="rId3"/>
    <p:sldLayoutId id="2147484020" r:id="rId4"/>
    <p:sldLayoutId id="2147484021" r:id="rId5"/>
    <p:sldLayoutId id="2147484022" r:id="rId6"/>
    <p:sldLayoutId id="2147484023" r:id="rId7"/>
    <p:sldLayoutId id="2147484024" r:id="rId8"/>
    <p:sldLayoutId id="2147484025" r:id="rId9"/>
    <p:sldLayoutId id="2147484026" r:id="rId10"/>
    <p:sldLayoutId id="2147484027" r:id="rId11"/>
    <p:sldLayoutId id="2147484028" r:id="rId12"/>
    <p:sldLayoutId id="2147484029" r:id="rId13"/>
    <p:sldLayoutId id="2147484030" r:id="rId14"/>
    <p:sldLayoutId id="2147484031" r:id="rId15"/>
    <p:sldLayoutId id="2147484032" r:id="rId16"/>
    <p:sldLayoutId id="2147484033" r:id="rId17"/>
    <p:sldLayoutId id="2147484034" r:id="rId18"/>
    <p:sldLayoutId id="2147484035" r:id="rId19"/>
    <p:sldLayoutId id="2147484036" r:id="rId20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894218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38" r:id="rId1"/>
    <p:sldLayoutId id="2147484039" r:id="rId2"/>
    <p:sldLayoutId id="2147484040" r:id="rId3"/>
    <p:sldLayoutId id="2147484041" r:id="rId4"/>
    <p:sldLayoutId id="2147484042" r:id="rId5"/>
    <p:sldLayoutId id="2147484043" r:id="rId6"/>
    <p:sldLayoutId id="2147484044" r:id="rId7"/>
    <p:sldLayoutId id="2147484045" r:id="rId8"/>
    <p:sldLayoutId id="2147484046" r:id="rId9"/>
    <p:sldLayoutId id="2147484047" r:id="rId10"/>
    <p:sldLayoutId id="2147484048" r:id="rId11"/>
    <p:sldLayoutId id="2147484049" r:id="rId12"/>
    <p:sldLayoutId id="2147484050" r:id="rId13"/>
    <p:sldLayoutId id="2147484051" r:id="rId14"/>
    <p:sldLayoutId id="2147484052" r:id="rId15"/>
    <p:sldLayoutId id="2147484053" r:id="rId16"/>
    <p:sldLayoutId id="2147484054" r:id="rId17"/>
    <p:sldLayoutId id="2147484055" r:id="rId18"/>
    <p:sldLayoutId id="2147484056" r:id="rId19"/>
    <p:sldLayoutId id="2147484057" r:id="rId20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wmf"/><Relationship Id="rId1" Type="http://schemas.openxmlformats.org/officeDocument/2006/relationships/slideLayout" Target="../slideLayouts/slideLayout99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image" Target="../media/image12.jp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4.xml"/><Relationship Id="rId6" Type="http://schemas.openxmlformats.org/officeDocument/2006/relationships/image" Target="../media/image15.jpg"/><Relationship Id="rId5" Type="http://schemas.openxmlformats.org/officeDocument/2006/relationships/image" Target="../media/image14.png"/><Relationship Id="rId4" Type="http://schemas.openxmlformats.org/officeDocument/2006/relationships/image" Target="../media/image13.jpeg"/><Relationship Id="rId9" Type="http://schemas.openxmlformats.org/officeDocument/2006/relationships/image" Target="../media/image18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9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9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9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9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9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9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143000" y="3588832"/>
            <a:ext cx="6858000" cy="624580"/>
          </a:xfrm>
        </p:spPr>
        <p:txBody>
          <a:bodyPr/>
          <a:lstStyle/>
          <a:p>
            <a:r>
              <a:rPr lang="en-GB" sz="2000" b="1" dirty="0"/>
              <a:t>Professor Louise Morley and Paul Roberts</a:t>
            </a:r>
          </a:p>
        </p:txBody>
      </p:sp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br>
              <a:rPr lang="en-US" b="1" dirty="0"/>
            </a:br>
            <a:r>
              <a:rPr lang="en-GB" sz="4000" b="1" dirty="0"/>
              <a:t>Quality, Power and Equality in Higher Education: Tensions and Convergence</a:t>
            </a:r>
            <a:br>
              <a:rPr lang="en-GB" sz="4000" b="1" dirty="0"/>
            </a:br>
            <a:endParaRPr lang="en-GB" sz="4000" b="1" dirty="0"/>
          </a:p>
        </p:txBody>
      </p:sp>
      <p:sp>
        <p:nvSpPr>
          <p:cNvPr id="6" name="Subtitle 4"/>
          <p:cNvSpPr txBox="1">
            <a:spLocks/>
          </p:cNvSpPr>
          <p:nvPr/>
        </p:nvSpPr>
        <p:spPr>
          <a:xfrm>
            <a:off x="1142999" y="253521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200" kern="1200" spc="83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CENTRE FOR HIGHER EDUCATION AND EQUITY RESEARCH</a:t>
            </a:r>
          </a:p>
        </p:txBody>
      </p:sp>
    </p:spTree>
    <p:extLst>
      <p:ext uri="{BB962C8B-B14F-4D97-AF65-F5344CB8AC3E}">
        <p14:creationId xmlns:p14="http://schemas.microsoft.com/office/powerpoint/2010/main" val="14615943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4674870" y="2162629"/>
            <a:ext cx="3979395" cy="3218055"/>
          </a:xfrm>
        </p:spPr>
        <p:txBody>
          <a:bodyPr>
            <a:normAutofit fontScale="25000" lnSpcReduction="20000"/>
          </a:bodyPr>
          <a:lstStyle/>
          <a:p>
            <a:pPr marL="742950" lvl="1" indent="-285750" algn="l">
              <a:lnSpc>
                <a:spcPct val="105000"/>
              </a:lnSpc>
              <a:buClr>
                <a:schemeClr val="tx2"/>
              </a:buClr>
              <a:buFontTx/>
              <a:buChar char="•"/>
            </a:pPr>
            <a:r>
              <a:rPr lang="en-GB" altLang="en-GB" sz="6400" b="1" dirty="0"/>
              <a:t>Academic managerialism </a:t>
            </a:r>
          </a:p>
          <a:p>
            <a:pPr marL="742950" lvl="1" indent="-285750" algn="l">
              <a:lnSpc>
                <a:spcPct val="105000"/>
              </a:lnSpc>
              <a:buClr>
                <a:schemeClr val="tx2"/>
              </a:buClr>
              <a:buFontTx/>
              <a:buChar char="•"/>
            </a:pPr>
            <a:r>
              <a:rPr lang="en-GB" altLang="en-GB" sz="6400" b="1" dirty="0"/>
              <a:t>Political concerns with the exchange/ use value of higher education</a:t>
            </a:r>
          </a:p>
          <a:p>
            <a:pPr marL="742950" lvl="1" indent="-285750" algn="l">
              <a:lnSpc>
                <a:spcPct val="105000"/>
              </a:lnSpc>
              <a:buClr>
                <a:schemeClr val="tx2"/>
              </a:buClr>
              <a:buFontTx/>
              <a:buChar char="•"/>
            </a:pPr>
            <a:r>
              <a:rPr lang="en-GB" altLang="en-GB" sz="6400" b="1" dirty="0"/>
              <a:t>The need for certainty in expanding, global systems</a:t>
            </a:r>
          </a:p>
          <a:p>
            <a:pPr marL="742950" lvl="1" indent="-285750" algn="l">
              <a:lnSpc>
                <a:spcPct val="105000"/>
              </a:lnSpc>
              <a:buClr>
                <a:schemeClr val="tx2"/>
              </a:buClr>
              <a:buFontTx/>
              <a:buChar char="•"/>
            </a:pPr>
            <a:r>
              <a:rPr lang="en-GB" altLang="en-GB" sz="6400" b="1"/>
              <a:t>Consumer empowerment/choice/ entitlements</a:t>
            </a:r>
            <a:endParaRPr lang="en-GB" altLang="en-GB" sz="6400" b="1" dirty="0"/>
          </a:p>
          <a:p>
            <a:pPr marL="742950" lvl="1" indent="-285750" algn="l">
              <a:lnSpc>
                <a:spcPct val="105000"/>
              </a:lnSpc>
              <a:buClr>
                <a:schemeClr val="tx2"/>
              </a:buClr>
              <a:buFontTx/>
              <a:buChar char="•"/>
            </a:pPr>
            <a:r>
              <a:rPr lang="en-GB" altLang="en-GB" sz="6400" b="1" dirty="0" err="1"/>
              <a:t>Marketisation</a:t>
            </a:r>
            <a:endParaRPr lang="en-GB" altLang="en-GB" sz="6400" b="1" dirty="0"/>
          </a:p>
          <a:p>
            <a:pPr marL="742950" lvl="1" indent="-285750" algn="l">
              <a:lnSpc>
                <a:spcPct val="105000"/>
              </a:lnSpc>
              <a:buClr>
                <a:schemeClr val="tx2"/>
              </a:buClr>
              <a:buFontTx/>
              <a:buChar char="•"/>
            </a:pPr>
            <a:r>
              <a:rPr lang="en-GB" altLang="en-GB" sz="6400" b="1" dirty="0"/>
              <a:t>Enhancing productivity</a:t>
            </a:r>
          </a:p>
          <a:p>
            <a:pPr marL="742950" lvl="1" indent="-285750" algn="l">
              <a:lnSpc>
                <a:spcPct val="105000"/>
              </a:lnSpc>
              <a:buClr>
                <a:schemeClr val="tx2"/>
              </a:buClr>
              <a:buFontTx/>
              <a:buChar char="•"/>
            </a:pPr>
            <a:r>
              <a:rPr lang="en-GB" altLang="en-GB" sz="6400" b="1" dirty="0"/>
              <a:t>Allocation of funding</a:t>
            </a:r>
          </a:p>
          <a:p>
            <a:pPr marL="742950" lvl="1" indent="-285750" algn="l">
              <a:lnSpc>
                <a:spcPct val="105000"/>
              </a:lnSpc>
              <a:buClr>
                <a:schemeClr val="tx2"/>
              </a:buClr>
              <a:buFontTx/>
              <a:buChar char="•"/>
            </a:pPr>
            <a:r>
              <a:rPr lang="en-GB" altLang="en-GB" sz="6400" b="1" dirty="0"/>
              <a:t>Maintaining/ enhancing standards </a:t>
            </a:r>
          </a:p>
          <a:p>
            <a:pPr marL="742950" lvl="1" indent="-285750" algn="l">
              <a:lnSpc>
                <a:spcPct val="105000"/>
              </a:lnSpc>
              <a:buClr>
                <a:schemeClr val="tx2"/>
              </a:buClr>
              <a:buFontTx/>
              <a:buChar char="•"/>
            </a:pPr>
            <a:r>
              <a:rPr lang="en-GB" altLang="en-GB" sz="6400" b="1" dirty="0"/>
              <a:t>Recession, selectivity/ closures and  austerity cultures.</a:t>
            </a:r>
          </a:p>
          <a:p>
            <a:endParaRPr lang="en-US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Policy Drivers</a:t>
            </a:r>
          </a:p>
        </p:txBody>
      </p:sp>
      <p:pic>
        <p:nvPicPr>
          <p:cNvPr id="7" name="Picture 8" descr="MCj03349680000[1]"/>
          <p:cNvPicPr>
            <a:picLocks noGrp="1" noChangeAspect="1" noChangeArrowheads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41" r="15241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5858702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CURRENT FORMS OF QA</a:t>
            </a:r>
          </a:p>
        </p:txBody>
      </p:sp>
      <p:sp>
        <p:nvSpPr>
          <p:cNvPr id="6" name="Subtitle 4"/>
          <p:cNvSpPr txBox="1">
            <a:spLocks/>
          </p:cNvSpPr>
          <p:nvPr/>
        </p:nvSpPr>
        <p:spPr>
          <a:xfrm>
            <a:off x="1142999" y="253521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200" kern="1200" spc="83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CENTRE FOR HIGHER EDUCATION AND EQUITY RESEARCH</a:t>
            </a:r>
          </a:p>
        </p:txBody>
      </p:sp>
      <p:pic>
        <p:nvPicPr>
          <p:cNvPr id="4" name="Picture 3" descr="REF2021-blog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5082" y="2742965"/>
            <a:ext cx="3087983" cy="1425223"/>
          </a:xfrm>
          <a:prstGeom prst="rect">
            <a:avLst/>
          </a:prstGeom>
        </p:spPr>
      </p:pic>
      <p:pic>
        <p:nvPicPr>
          <p:cNvPr id="5" name="Picture 4" descr="TEF main logo RGB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404" y="2906299"/>
            <a:ext cx="3017520" cy="110032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65840" y="4421951"/>
            <a:ext cx="3119682" cy="1438049"/>
          </a:xfrm>
          <a:prstGeom prst="rect">
            <a:avLst/>
          </a:prstGeom>
        </p:spPr>
      </p:pic>
      <p:pic>
        <p:nvPicPr>
          <p:cNvPr id="8" name="Picture 7" descr="QAA-inset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399" y="4341919"/>
            <a:ext cx="3090333" cy="1727275"/>
          </a:xfrm>
          <a:prstGeom prst="rect">
            <a:avLst/>
          </a:prstGeom>
        </p:spPr>
      </p:pic>
      <p:pic>
        <p:nvPicPr>
          <p:cNvPr id="9" name="Picture 8" descr="logo.png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5840" y="1725460"/>
            <a:ext cx="3078085" cy="772279"/>
          </a:xfrm>
          <a:prstGeom prst="rect">
            <a:avLst/>
          </a:prstGeom>
        </p:spPr>
      </p:pic>
      <p:pic>
        <p:nvPicPr>
          <p:cNvPr id="11" name="Picture 10" descr="Unknown.jpe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8410" y="2686476"/>
            <a:ext cx="2173111" cy="1552222"/>
          </a:xfrm>
          <a:prstGeom prst="rect">
            <a:avLst/>
          </a:prstGeom>
        </p:spPr>
      </p:pic>
      <p:pic>
        <p:nvPicPr>
          <p:cNvPr id="3" name="Picture 2" descr="logo-1.p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416" y="1478807"/>
            <a:ext cx="3213100" cy="1092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59289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/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4743450" y="1436275"/>
            <a:ext cx="3910815" cy="4324445"/>
          </a:xfrm>
        </p:spPr>
        <p:txBody>
          <a:bodyPr>
            <a:normAutofit fontScale="70000" lnSpcReduction="20000"/>
          </a:bodyPr>
          <a:lstStyle/>
          <a:p>
            <a:pPr marL="342900" indent="-342900" algn="l">
              <a:lnSpc>
                <a:spcPct val="180000"/>
              </a:lnSpc>
              <a:buFont typeface="Arial" charset="0"/>
              <a:buChar char="•"/>
            </a:pPr>
            <a:r>
              <a:rPr lang="en-GB" altLang="en-GB" sz="2100" b="1" dirty="0"/>
              <a:t>Changing Priorities</a:t>
            </a:r>
          </a:p>
          <a:p>
            <a:pPr marL="342900" indent="-342900" algn="l">
              <a:lnSpc>
                <a:spcPct val="180000"/>
              </a:lnSpc>
              <a:buFont typeface="Arial" charset="0"/>
              <a:buChar char="•"/>
            </a:pPr>
            <a:r>
              <a:rPr lang="en-GB" altLang="en-GB" sz="2100" b="1" dirty="0"/>
              <a:t>Changing Social Relations</a:t>
            </a:r>
          </a:p>
          <a:p>
            <a:pPr marL="342900" indent="-342900" algn="l">
              <a:lnSpc>
                <a:spcPct val="180000"/>
              </a:lnSpc>
              <a:buFont typeface="Arial" charset="0"/>
              <a:buChar char="•"/>
            </a:pPr>
            <a:r>
              <a:rPr lang="en-GB" altLang="en-GB" sz="2100" b="1" dirty="0"/>
              <a:t>Changing Pedagogical Relations</a:t>
            </a:r>
          </a:p>
          <a:p>
            <a:pPr marL="342900" indent="-342900" algn="l">
              <a:lnSpc>
                <a:spcPct val="180000"/>
              </a:lnSpc>
              <a:buFont typeface="Arial" charset="0"/>
              <a:buChar char="•"/>
            </a:pPr>
            <a:r>
              <a:rPr lang="en-GB" altLang="en-GB" sz="2100" b="1" dirty="0"/>
              <a:t>Changing Professional Identities </a:t>
            </a:r>
          </a:p>
          <a:p>
            <a:pPr marL="342900" indent="-342900" algn="l">
              <a:lnSpc>
                <a:spcPct val="180000"/>
              </a:lnSpc>
              <a:buFont typeface="Arial" charset="0"/>
              <a:buChar char="•"/>
            </a:pPr>
            <a:r>
              <a:rPr lang="en-GB" altLang="en-GB" sz="2100" b="1" dirty="0"/>
              <a:t>League Tables</a:t>
            </a:r>
          </a:p>
          <a:p>
            <a:pPr marL="342900" indent="-342900" algn="l">
              <a:lnSpc>
                <a:spcPct val="180000"/>
              </a:lnSpc>
              <a:buFont typeface="Arial" charset="0"/>
              <a:buChar char="•"/>
            </a:pPr>
            <a:r>
              <a:rPr lang="en-GB" altLang="en-GB" sz="2100" b="1" dirty="0"/>
              <a:t>Differential Funding</a:t>
            </a:r>
          </a:p>
          <a:p>
            <a:pPr marL="342900" indent="-342900" algn="l">
              <a:lnSpc>
                <a:spcPct val="180000"/>
              </a:lnSpc>
              <a:buFont typeface="Arial" charset="0"/>
              <a:buChar char="•"/>
            </a:pPr>
            <a:r>
              <a:rPr lang="en-GB" altLang="en-GB" sz="2100" b="1" dirty="0"/>
              <a:t>Managed Productivity</a:t>
            </a:r>
          </a:p>
          <a:p>
            <a:pPr marL="342900" indent="-342900" algn="l">
              <a:lnSpc>
                <a:spcPct val="180000"/>
              </a:lnSpc>
              <a:buFont typeface="Arial" charset="0"/>
              <a:buChar char="•"/>
            </a:pPr>
            <a:r>
              <a:rPr lang="en-GB" altLang="en-GB" sz="2100" b="1" dirty="0"/>
              <a:t>Increased Workloads </a:t>
            </a:r>
          </a:p>
          <a:p>
            <a:pPr marL="342900" indent="-342900" algn="l">
              <a:lnSpc>
                <a:spcPct val="180000"/>
              </a:lnSpc>
              <a:buFont typeface="Arial" charset="0"/>
              <a:buChar char="•"/>
            </a:pPr>
            <a:r>
              <a:rPr lang="en-GB" altLang="en-GB" sz="2100" b="1" dirty="0"/>
              <a:t>The Affective Domain</a:t>
            </a:r>
          </a:p>
          <a:p>
            <a:endParaRPr lang="en-US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GB" altLang="en-US" sz="5400" b="1" dirty="0"/>
              <a:t>Impact on Higher Education</a:t>
            </a:r>
            <a:endParaRPr lang="en-US" b="1" dirty="0"/>
          </a:p>
        </p:txBody>
      </p:sp>
      <p:pic>
        <p:nvPicPr>
          <p:cNvPr id="7" name="Picture 7" descr="MPj04307270000[1]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8898" y="1436275"/>
            <a:ext cx="4357690" cy="5113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85695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/>
          <p:cNvSpPr>
            <a:spLocks noGrp="1"/>
          </p:cNvSpPr>
          <p:nvPr>
            <p:ph type="pic" sz="quarter" idx="10"/>
          </p:nvPr>
        </p:nvSpPr>
        <p:spPr/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4411980" y="1436276"/>
            <a:ext cx="4514850" cy="4610194"/>
          </a:xfrm>
        </p:spPr>
        <p:txBody>
          <a:bodyPr>
            <a:normAutofit fontScale="77500" lnSpcReduction="20000"/>
          </a:bodyPr>
          <a:lstStyle/>
          <a:p>
            <a:pPr marL="1143000" lvl="2" indent="-228600" algn="l">
              <a:lnSpc>
                <a:spcPct val="105000"/>
              </a:lnSpc>
              <a:buClr>
                <a:schemeClr val="tx2"/>
              </a:buClr>
            </a:pPr>
            <a:r>
              <a:rPr lang="en-GB" altLang="en-GB" sz="2100" b="1" dirty="0">
                <a:solidFill>
                  <a:srgbClr val="0070C0"/>
                </a:solidFill>
              </a:rPr>
              <a:t>QA reinforces power via:</a:t>
            </a:r>
          </a:p>
          <a:p>
            <a:pPr marL="1143000" lvl="2" indent="-228600" algn="l">
              <a:lnSpc>
                <a:spcPct val="105000"/>
              </a:lnSpc>
              <a:buClr>
                <a:schemeClr val="tx2"/>
              </a:buClr>
            </a:pPr>
            <a:endParaRPr lang="en-GB" altLang="en-GB" sz="2100" b="1" dirty="0"/>
          </a:p>
          <a:p>
            <a:pPr marL="1143000" lvl="2" indent="-228600" algn="l">
              <a:lnSpc>
                <a:spcPct val="105000"/>
              </a:lnSpc>
              <a:buClr>
                <a:schemeClr val="tx2"/>
              </a:buClr>
              <a:buFontTx/>
              <a:buChar char="•"/>
            </a:pPr>
            <a:r>
              <a:rPr lang="en-GB" altLang="en-GB" sz="2100" b="1" dirty="0"/>
              <a:t>Monolithic notions of what constitutes quality</a:t>
            </a:r>
          </a:p>
          <a:p>
            <a:pPr marL="1143000" lvl="2" indent="-228600" algn="l">
              <a:lnSpc>
                <a:spcPct val="105000"/>
              </a:lnSpc>
              <a:buClr>
                <a:schemeClr val="tx2"/>
              </a:buClr>
              <a:buFontTx/>
              <a:buChar char="•"/>
            </a:pPr>
            <a:r>
              <a:rPr lang="en-GB" altLang="en-GB" sz="2100" b="1" dirty="0"/>
              <a:t>Relationship of power between observers and observed/ one-way gaze</a:t>
            </a:r>
          </a:p>
          <a:p>
            <a:pPr marL="1143000" lvl="2" indent="-228600" algn="l">
              <a:lnSpc>
                <a:spcPct val="105000"/>
              </a:lnSpc>
              <a:buClr>
                <a:schemeClr val="tx2"/>
              </a:buClr>
              <a:buFontTx/>
              <a:buChar char="•"/>
            </a:pPr>
            <a:r>
              <a:rPr lang="en-GB" altLang="en-GB" sz="2100" b="1" dirty="0"/>
              <a:t>Evaluative State and Audit Culture</a:t>
            </a:r>
          </a:p>
          <a:p>
            <a:pPr marL="1143000" lvl="2" indent="-228600" algn="l">
              <a:lnSpc>
                <a:spcPct val="105000"/>
              </a:lnSpc>
              <a:buClr>
                <a:schemeClr val="tx2"/>
              </a:buClr>
              <a:buFontTx/>
              <a:buChar char="•"/>
            </a:pPr>
            <a:r>
              <a:rPr lang="en-GB" altLang="en-GB" sz="2100" b="1" dirty="0"/>
              <a:t>Domination, regulation and surveillance</a:t>
            </a:r>
          </a:p>
          <a:p>
            <a:pPr marL="1143000" lvl="2" indent="-228600" algn="l">
              <a:lnSpc>
                <a:spcPct val="105000"/>
              </a:lnSpc>
              <a:buClr>
                <a:schemeClr val="tx2"/>
              </a:buClr>
            </a:pPr>
            <a:endParaRPr lang="en-US" altLang="en-US" sz="2100" b="1" dirty="0"/>
          </a:p>
          <a:p>
            <a:pPr marL="1143000" lvl="2" indent="-228600" algn="l">
              <a:lnSpc>
                <a:spcPct val="105000"/>
              </a:lnSpc>
              <a:buClr>
                <a:schemeClr val="tx2"/>
              </a:buClr>
            </a:pPr>
            <a:r>
              <a:rPr lang="en-US" altLang="en-US" sz="2100" b="1" dirty="0"/>
              <a:t>QA disrupts traditional power relations via:</a:t>
            </a:r>
            <a:endParaRPr lang="en-GB" altLang="en-GB" sz="2100" b="1" dirty="0"/>
          </a:p>
          <a:p>
            <a:pPr marL="1143000" lvl="2" indent="-228600" algn="l">
              <a:lnSpc>
                <a:spcPct val="105000"/>
              </a:lnSpc>
              <a:buClr>
                <a:schemeClr val="tx2"/>
              </a:buClr>
            </a:pPr>
            <a:endParaRPr lang="en-GB" altLang="en-GB" sz="2100" b="1" dirty="0"/>
          </a:p>
          <a:p>
            <a:pPr marL="1143000" lvl="2" indent="-228600" algn="l">
              <a:lnSpc>
                <a:spcPct val="105000"/>
              </a:lnSpc>
              <a:buClr>
                <a:schemeClr val="tx2"/>
              </a:buClr>
              <a:buFont typeface="Wingdings" charset="2"/>
              <a:buChar char="ü"/>
            </a:pPr>
            <a:r>
              <a:rPr lang="en-GB" altLang="en-US" sz="2100" b="1" dirty="0"/>
              <a:t>T</a:t>
            </a:r>
            <a:r>
              <a:rPr lang="en-US" altLang="en-US" sz="2100" b="1" dirty="0" err="1"/>
              <a:t>ransparency</a:t>
            </a:r>
            <a:r>
              <a:rPr lang="en-US" altLang="en-US" sz="2100" b="1" dirty="0"/>
              <a:t> </a:t>
            </a:r>
          </a:p>
          <a:p>
            <a:pPr marL="1143000" lvl="2" indent="-228600" algn="l">
              <a:lnSpc>
                <a:spcPct val="105000"/>
              </a:lnSpc>
              <a:buClr>
                <a:schemeClr val="tx2"/>
              </a:buClr>
              <a:buFont typeface="Wingdings" charset="2"/>
              <a:buChar char="ü"/>
            </a:pPr>
            <a:r>
              <a:rPr lang="en-US" altLang="en-US" sz="2100" b="1" dirty="0"/>
              <a:t>Accountability </a:t>
            </a:r>
          </a:p>
          <a:p>
            <a:pPr marL="1143000" lvl="2" indent="-228600" algn="l">
              <a:lnSpc>
                <a:spcPct val="105000"/>
              </a:lnSpc>
              <a:buClr>
                <a:schemeClr val="tx2"/>
              </a:buClr>
              <a:buFont typeface="Wingdings" charset="2"/>
              <a:buChar char="ü"/>
            </a:pPr>
            <a:r>
              <a:rPr lang="en-US" altLang="en-US" sz="2100" b="1" dirty="0"/>
              <a:t>Consumer rights</a:t>
            </a:r>
            <a:endParaRPr lang="en-GB" altLang="en-GB" sz="2100" b="1" dirty="0"/>
          </a:p>
          <a:p>
            <a:endParaRPr lang="en-US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GB" altLang="en-GB" sz="5400" b="1" dirty="0"/>
              <a:t>Quality as Discourse: Creative and Restrictive Potential?</a:t>
            </a:r>
            <a:endParaRPr lang="en-US" b="1" dirty="0"/>
          </a:p>
        </p:txBody>
      </p:sp>
      <p:pic>
        <p:nvPicPr>
          <p:cNvPr id="5" name="Picture 7" descr="MPj04421730000[1]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8898" y="1436274"/>
            <a:ext cx="4442207" cy="53252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130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Advantages?</a:t>
            </a:r>
          </a:p>
        </p:txBody>
      </p:sp>
    </p:spTree>
    <p:extLst>
      <p:ext uri="{BB962C8B-B14F-4D97-AF65-F5344CB8AC3E}">
        <p14:creationId xmlns:p14="http://schemas.microsoft.com/office/powerpoint/2010/main" val="16352135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4732020" y="1436275"/>
            <a:ext cx="4411980" cy="4770215"/>
          </a:xfrm>
        </p:spPr>
        <p:txBody>
          <a:bodyPr>
            <a:normAutofit/>
          </a:bodyPr>
          <a:lstStyle/>
          <a:p>
            <a:pPr marL="171450" indent="-171450" algn="l">
              <a:lnSpc>
                <a:spcPct val="115000"/>
              </a:lnSpc>
              <a:buClr>
                <a:schemeClr val="tx2"/>
              </a:buClr>
              <a:buFont typeface="Arial" charset="0"/>
              <a:buChar char="•"/>
            </a:pPr>
            <a:r>
              <a:rPr lang="en-GB" altLang="en-US" sz="1600" b="1" dirty="0"/>
              <a:t>Private matters in public domain</a:t>
            </a:r>
            <a:endParaRPr lang="en-GB" altLang="en-GB" sz="1600" b="1" dirty="0"/>
          </a:p>
          <a:p>
            <a:pPr marL="171450" indent="-171450" algn="l">
              <a:lnSpc>
                <a:spcPct val="115000"/>
              </a:lnSpc>
              <a:buClr>
                <a:schemeClr val="tx2"/>
              </a:buClr>
              <a:buFont typeface="Arial" charset="0"/>
              <a:buChar char="•"/>
            </a:pPr>
            <a:r>
              <a:rPr lang="en-GB" altLang="en-GB" sz="1600" b="1" dirty="0"/>
              <a:t>The ‘panoptic’ gaze of QA has brought marginalised groups into the light e.g. students with special needs.</a:t>
            </a:r>
          </a:p>
          <a:p>
            <a:pPr marL="171450" indent="-171450" algn="l">
              <a:lnSpc>
                <a:spcPct val="115000"/>
              </a:lnSpc>
              <a:buClr>
                <a:schemeClr val="tx2"/>
              </a:buClr>
              <a:buFont typeface="Arial" charset="0"/>
              <a:buChar char="•"/>
            </a:pPr>
            <a:r>
              <a:rPr lang="en-GB" altLang="en-US" sz="1600" b="1" dirty="0"/>
              <a:t>Reconstructing students as consumers = more rights?</a:t>
            </a:r>
          </a:p>
          <a:p>
            <a:pPr marL="171450" indent="-171450" algn="l">
              <a:lnSpc>
                <a:spcPct val="115000"/>
              </a:lnSpc>
              <a:buClr>
                <a:schemeClr val="tx2"/>
              </a:buClr>
              <a:buFont typeface="Arial" charset="0"/>
              <a:buChar char="•"/>
            </a:pPr>
            <a:r>
              <a:rPr lang="en-GB" altLang="en-GB" sz="1600" b="1" dirty="0"/>
              <a:t>Greater transparency makes discriminatory/</a:t>
            </a:r>
          </a:p>
          <a:p>
            <a:pPr marL="171450" indent="-171450" algn="l">
              <a:lnSpc>
                <a:spcPct val="115000"/>
              </a:lnSpc>
              <a:buClr>
                <a:schemeClr val="tx2"/>
              </a:buClr>
              <a:buFont typeface="Arial" charset="0"/>
              <a:buChar char="•"/>
            </a:pPr>
            <a:r>
              <a:rPr lang="en-GB" altLang="en-GB" sz="1600" b="1" dirty="0"/>
              <a:t> exclusionary practices more visible.</a:t>
            </a:r>
            <a:endParaRPr lang="en-GB" altLang="en-GB" b="1" dirty="0">
              <a:solidFill>
                <a:schemeClr val="tx2"/>
              </a:solidFill>
            </a:endParaRPr>
          </a:p>
          <a:p>
            <a:pPr algn="l">
              <a:lnSpc>
                <a:spcPct val="115000"/>
              </a:lnSpc>
              <a:buClr>
                <a:schemeClr val="tx2"/>
              </a:buClr>
            </a:pPr>
            <a:r>
              <a:rPr lang="en-GB" altLang="en-GB" b="1" dirty="0">
                <a:solidFill>
                  <a:schemeClr val="tx2"/>
                </a:solidFill>
              </a:rPr>
              <a:t>BUT</a:t>
            </a:r>
            <a:endParaRPr lang="en-GB" altLang="en-GB" b="1" dirty="0"/>
          </a:p>
          <a:p>
            <a:pPr marL="171450" indent="-171450" algn="l">
              <a:lnSpc>
                <a:spcPct val="115000"/>
              </a:lnSpc>
              <a:buClr>
                <a:schemeClr val="tx2"/>
              </a:buClr>
              <a:buFont typeface="Arial" charset="0"/>
              <a:buChar char="•"/>
            </a:pPr>
            <a:r>
              <a:rPr lang="en-GB" altLang="en-GB" sz="1800" b="1" dirty="0"/>
              <a:t>Is Equality a performance indicator in global league tables?</a:t>
            </a:r>
          </a:p>
          <a:p>
            <a:pPr algn="l">
              <a:buClr>
                <a:schemeClr val="tx2"/>
              </a:buClr>
            </a:pPr>
            <a:endParaRPr lang="en-US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b="1" dirty="0"/>
              <a:t>Equity and Social Inclusion</a:t>
            </a:r>
          </a:p>
        </p:txBody>
      </p:sp>
      <p:pic>
        <p:nvPicPr>
          <p:cNvPr id="7" name="Picture 7" descr="MPj03877050000[1]"/>
          <p:cNvPicPr>
            <a:picLocks noGrp="1" noChangeAspect="1" noChangeArrowheads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46" r="2024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274438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/>
              <a:t>Disadvantages?</a:t>
            </a:r>
          </a:p>
        </p:txBody>
      </p:sp>
    </p:spTree>
    <p:extLst>
      <p:ext uri="{BB962C8B-B14F-4D97-AF65-F5344CB8AC3E}">
        <p14:creationId xmlns:p14="http://schemas.microsoft.com/office/powerpoint/2010/main" val="12719578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4844264" y="1588771"/>
            <a:ext cx="4002555" cy="4034790"/>
          </a:xfrm>
        </p:spPr>
        <p:txBody>
          <a:bodyPr>
            <a:normAutofit/>
          </a:bodyPr>
          <a:lstStyle/>
          <a:p>
            <a:pPr marL="171450" indent="-171450" algn="l">
              <a:lnSpc>
                <a:spcPct val="115000"/>
              </a:lnSpc>
              <a:buClr>
                <a:schemeClr val="tx2"/>
              </a:buClr>
              <a:buFont typeface="Arial" charset="0"/>
              <a:buChar char="•"/>
            </a:pPr>
            <a:r>
              <a:rPr lang="en-GB" altLang="en-GB" sz="1800" b="1" dirty="0"/>
              <a:t>Quality not about high standards, but about  those which are uniform, predictable, demonstrable, and verifiable.</a:t>
            </a:r>
          </a:p>
          <a:p>
            <a:pPr marL="171450" indent="-171450" algn="l">
              <a:lnSpc>
                <a:spcPct val="115000"/>
              </a:lnSpc>
              <a:buClr>
                <a:schemeClr val="tx2"/>
              </a:buClr>
              <a:buFont typeface="Arial" charset="0"/>
              <a:buChar char="•"/>
            </a:pPr>
            <a:r>
              <a:rPr lang="en-GB" altLang="en-GB" sz="1800" b="1" dirty="0"/>
              <a:t>Emphasis on outcomes, rather than on complex processes.</a:t>
            </a:r>
          </a:p>
          <a:p>
            <a:pPr marL="171450" indent="-171450" algn="l">
              <a:lnSpc>
                <a:spcPct val="115000"/>
              </a:lnSpc>
              <a:buClr>
                <a:schemeClr val="tx2"/>
              </a:buClr>
              <a:buFont typeface="Arial" charset="0"/>
              <a:buChar char="•"/>
            </a:pPr>
            <a:r>
              <a:rPr lang="en-GB" altLang="en-GB" sz="1800" b="1" dirty="0"/>
              <a:t>What counts as evidence?</a:t>
            </a:r>
            <a:endParaRPr lang="en-GB" altLang="en-US" sz="1800" b="1" dirty="0"/>
          </a:p>
          <a:p>
            <a:pPr marL="171450" indent="-171450" algn="l">
              <a:lnSpc>
                <a:spcPct val="115000"/>
              </a:lnSpc>
              <a:buClr>
                <a:schemeClr val="tx2"/>
              </a:buClr>
              <a:buFont typeface="Arial" charset="0"/>
              <a:buChar char="•"/>
            </a:pPr>
            <a:r>
              <a:rPr lang="en-GB" altLang="en-US" sz="1800" b="1" dirty="0"/>
              <a:t>Criteria for best practices = the intellectual field, or client satisfaction?</a:t>
            </a:r>
          </a:p>
          <a:p>
            <a:endParaRPr lang="en-US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err="1"/>
              <a:t>Reductivism</a:t>
            </a:r>
            <a:r>
              <a:rPr lang="en-US" dirty="0"/>
              <a:t>?</a:t>
            </a:r>
          </a:p>
        </p:txBody>
      </p:sp>
      <p:pic>
        <p:nvPicPr>
          <p:cNvPr id="7" name="Picture 7" descr="MPj04031810000[1]"/>
          <p:cNvPicPr>
            <a:picLocks noGrp="1" noChangeAspect="1" noChangeArrowheads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03" r="2220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9904121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</p:spTree>
    <p:extLst>
      <p:ext uri="{BB962C8B-B14F-4D97-AF65-F5344CB8AC3E}">
        <p14:creationId xmlns:p14="http://schemas.microsoft.com/office/powerpoint/2010/main" val="10153335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/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4732020" y="1436275"/>
            <a:ext cx="3922245" cy="4404455"/>
          </a:xfrm>
        </p:spPr>
        <p:txBody>
          <a:bodyPr>
            <a:normAutofit fontScale="85000" lnSpcReduction="20000"/>
          </a:bodyPr>
          <a:lstStyle/>
          <a:p>
            <a:pPr algn="l">
              <a:lnSpc>
                <a:spcPct val="105000"/>
              </a:lnSpc>
              <a:buClr>
                <a:schemeClr val="hlink"/>
              </a:buClr>
            </a:pPr>
            <a:r>
              <a:rPr lang="en-GB" altLang="en-US" sz="1900" b="1" dirty="0">
                <a:solidFill>
                  <a:srgbClr val="0070C0"/>
                </a:solidFill>
              </a:rPr>
              <a:t>For some, quality assurance:</a:t>
            </a:r>
          </a:p>
          <a:p>
            <a:pPr algn="l">
              <a:lnSpc>
                <a:spcPct val="105000"/>
              </a:lnSpc>
              <a:buClr>
                <a:schemeClr val="hlink"/>
              </a:buClr>
            </a:pPr>
            <a:endParaRPr lang="en-GB" altLang="en-US" sz="1900" b="1" dirty="0">
              <a:solidFill>
                <a:srgbClr val="FFFFFF"/>
              </a:solidFill>
            </a:endParaRPr>
          </a:p>
          <a:p>
            <a:pPr marL="342900" indent="-342900" algn="l">
              <a:lnSpc>
                <a:spcPct val="105000"/>
              </a:lnSpc>
              <a:buClr>
                <a:srgbClr val="0070C0"/>
              </a:buClr>
              <a:buFont typeface="Arial" charset="0"/>
              <a:buChar char="•"/>
            </a:pPr>
            <a:r>
              <a:rPr lang="en-GB" altLang="en-US" sz="1900" b="1" dirty="0">
                <a:solidFill>
                  <a:srgbClr val="FFFFFF"/>
                </a:solidFill>
              </a:rPr>
              <a:t>has transformative potential</a:t>
            </a:r>
            <a:endParaRPr lang="en-GB" altLang="en-US" sz="1900" dirty="0">
              <a:solidFill>
                <a:srgbClr val="FFFFFF"/>
              </a:solidFill>
            </a:endParaRPr>
          </a:p>
          <a:p>
            <a:pPr marL="342900" indent="-342900" algn="l">
              <a:lnSpc>
                <a:spcPct val="105000"/>
              </a:lnSpc>
              <a:buClr>
                <a:srgbClr val="0070C0"/>
              </a:buClr>
              <a:buFont typeface="Arial" charset="0"/>
              <a:buChar char="•"/>
            </a:pPr>
            <a:r>
              <a:rPr lang="en-GB" altLang="en-US" sz="1900" b="1" dirty="0">
                <a:solidFill>
                  <a:srgbClr val="FFFFFF"/>
                </a:solidFill>
              </a:rPr>
              <a:t>is democratising</a:t>
            </a:r>
          </a:p>
          <a:p>
            <a:pPr marL="342900" indent="-342900" algn="l">
              <a:lnSpc>
                <a:spcPct val="105000"/>
              </a:lnSpc>
              <a:buClr>
                <a:srgbClr val="0070C0"/>
              </a:buClr>
              <a:buFont typeface="Arial" charset="0"/>
              <a:buChar char="•"/>
            </a:pPr>
            <a:r>
              <a:rPr lang="en-GB" altLang="en-US" sz="1900" b="1" dirty="0">
                <a:solidFill>
                  <a:srgbClr val="FFFFFF"/>
                </a:solidFill>
              </a:rPr>
              <a:t>challenges elitism, mystification and academic solipsism </a:t>
            </a:r>
            <a:endParaRPr lang="en-GB" altLang="en-US" sz="1900" b="1" dirty="0">
              <a:solidFill>
                <a:schemeClr val="hlink"/>
              </a:solidFill>
            </a:endParaRPr>
          </a:p>
          <a:p>
            <a:pPr marL="342900" indent="-342900" algn="l">
              <a:lnSpc>
                <a:spcPct val="105000"/>
              </a:lnSpc>
              <a:buClr>
                <a:srgbClr val="0070C0"/>
              </a:buClr>
              <a:buFont typeface="Arial" charset="0"/>
              <a:buChar char="•"/>
            </a:pPr>
            <a:r>
              <a:rPr lang="en-GB" altLang="en-US" sz="1900" b="1" dirty="0">
                <a:solidFill>
                  <a:srgbClr val="FFFFFF"/>
                </a:solidFill>
              </a:rPr>
              <a:t>facilitates organisational development</a:t>
            </a:r>
          </a:p>
          <a:p>
            <a:pPr marL="342900" indent="-342900" algn="l">
              <a:lnSpc>
                <a:spcPct val="105000"/>
              </a:lnSpc>
              <a:buClr>
                <a:srgbClr val="0070C0"/>
              </a:buClr>
              <a:buFont typeface="Arial" charset="0"/>
              <a:buChar char="•"/>
            </a:pPr>
            <a:r>
              <a:rPr lang="en-GB" altLang="en-US" sz="1900" b="1" dirty="0">
                <a:solidFill>
                  <a:srgbClr val="FFFFFF"/>
                </a:solidFill>
              </a:rPr>
              <a:t>modernises/ revitalises archaic public services</a:t>
            </a:r>
          </a:p>
          <a:p>
            <a:pPr marL="342900" indent="-342900" algn="l">
              <a:lnSpc>
                <a:spcPct val="105000"/>
              </a:lnSpc>
              <a:buClr>
                <a:srgbClr val="0070C0"/>
              </a:buClr>
              <a:buFont typeface="Arial" charset="0"/>
              <a:buChar char="•"/>
            </a:pPr>
            <a:r>
              <a:rPr lang="en-GB" altLang="en-US" sz="1900" b="1" dirty="0">
                <a:solidFill>
                  <a:srgbClr val="FFFFFF"/>
                </a:solidFill>
              </a:rPr>
              <a:t>makes the professions more responsive to clients/consumers</a:t>
            </a:r>
          </a:p>
          <a:p>
            <a:pPr marL="342900" indent="-342900" algn="l">
              <a:lnSpc>
                <a:spcPct val="105000"/>
              </a:lnSpc>
              <a:buClr>
                <a:srgbClr val="0070C0"/>
              </a:buClr>
              <a:buFont typeface="Arial" charset="0"/>
              <a:buChar char="•"/>
            </a:pPr>
            <a:r>
              <a:rPr lang="en-GB" altLang="en-US" sz="1900" b="1" dirty="0">
                <a:solidFill>
                  <a:srgbClr val="FFFFFF"/>
                </a:solidFill>
              </a:rPr>
              <a:t>drives up standards</a:t>
            </a:r>
          </a:p>
          <a:p>
            <a:pPr marL="342900" indent="-342900" algn="l">
              <a:lnSpc>
                <a:spcPct val="105000"/>
              </a:lnSpc>
              <a:buClr>
                <a:srgbClr val="0070C0"/>
              </a:buClr>
              <a:buFont typeface="Arial" charset="0"/>
              <a:buChar char="•"/>
            </a:pPr>
            <a:r>
              <a:rPr lang="en-GB" altLang="en-US" sz="1900" b="1" dirty="0">
                <a:solidFill>
                  <a:srgbClr val="FFFFFF"/>
                </a:solidFill>
              </a:rPr>
              <a:t>provides new paradigms for professional reflection.</a:t>
            </a:r>
          </a:p>
          <a:p>
            <a:pPr marL="171450" indent="-171450">
              <a:buClr>
                <a:srgbClr val="0070C0"/>
              </a:buClr>
              <a:buFont typeface="Arial" charset="0"/>
              <a:buChar char="•"/>
            </a:pPr>
            <a:endParaRPr lang="en-US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dirty="0"/>
              <a:t>Positivity</a:t>
            </a:r>
          </a:p>
        </p:txBody>
      </p:sp>
      <p:pic>
        <p:nvPicPr>
          <p:cNvPr id="7" name="Picture 7" descr="MPj04393660000[1]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8898" y="1436275"/>
            <a:ext cx="4442208" cy="53252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41383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/>
          <p:cNvSpPr>
            <a:spLocks noGrp="1"/>
          </p:cNvSpPr>
          <p:nvPr>
            <p:ph type="pic" sz="quarter" idx="10"/>
          </p:nvPr>
        </p:nvSpPr>
        <p:spPr/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4686300" y="1484313"/>
            <a:ext cx="4251960" cy="4264977"/>
          </a:xfrm>
        </p:spPr>
        <p:txBody>
          <a:bodyPr>
            <a:normAutofit fontScale="92500" lnSpcReduction="10000"/>
          </a:bodyPr>
          <a:lstStyle/>
          <a:p>
            <a:pPr algn="l">
              <a:lnSpc>
                <a:spcPct val="105000"/>
              </a:lnSpc>
            </a:pPr>
            <a:r>
              <a:rPr lang="en-GB" altLang="en-US" sz="1800" b="1" dirty="0">
                <a:solidFill>
                  <a:srgbClr val="0070C0"/>
                </a:solidFill>
              </a:rPr>
              <a:t>For others, quality assurance:</a:t>
            </a:r>
          </a:p>
          <a:p>
            <a:pPr marL="171450" indent="-171450" algn="l">
              <a:lnSpc>
                <a:spcPct val="105000"/>
              </a:lnSpc>
              <a:buFont typeface="Arial" charset="0"/>
              <a:buChar char="•"/>
            </a:pPr>
            <a:endParaRPr lang="en-GB" altLang="en-US" sz="1800" b="1" dirty="0">
              <a:solidFill>
                <a:schemeClr val="hlink"/>
              </a:solidFill>
            </a:endParaRPr>
          </a:p>
          <a:p>
            <a:pPr marL="171450" indent="-171450" algn="l">
              <a:lnSpc>
                <a:spcPct val="105000"/>
              </a:lnSpc>
              <a:buClr>
                <a:srgbClr val="0070C0"/>
              </a:buClr>
              <a:buFont typeface="Arial" charset="0"/>
              <a:buChar char="•"/>
            </a:pPr>
            <a:r>
              <a:rPr lang="en-GB" altLang="en-US" sz="1800" b="1" dirty="0">
                <a:solidFill>
                  <a:srgbClr val="FFFFFF"/>
                </a:solidFill>
              </a:rPr>
              <a:t>is unstable, unreliable and undesirable</a:t>
            </a:r>
          </a:p>
          <a:p>
            <a:pPr marL="171450" indent="-171450" algn="l">
              <a:lnSpc>
                <a:spcPct val="105000"/>
              </a:lnSpc>
              <a:buClr>
                <a:srgbClr val="0070C0"/>
              </a:buClr>
              <a:buFont typeface="Arial" charset="0"/>
              <a:buChar char="•"/>
            </a:pPr>
            <a:r>
              <a:rPr lang="en-GB" altLang="en-US" sz="1800" b="1" dirty="0">
                <a:solidFill>
                  <a:srgbClr val="FFFFFF"/>
                </a:solidFill>
              </a:rPr>
              <a:t>suppresses critical knowledge</a:t>
            </a:r>
          </a:p>
          <a:p>
            <a:pPr marL="171450" indent="-171450" algn="l">
              <a:lnSpc>
                <a:spcPct val="105000"/>
              </a:lnSpc>
              <a:buClr>
                <a:srgbClr val="0070C0"/>
              </a:buClr>
              <a:buFont typeface="Arial" charset="0"/>
              <a:buChar char="•"/>
            </a:pPr>
            <a:r>
              <a:rPr lang="en-GB" altLang="en-US" sz="1800" b="1" dirty="0">
                <a:solidFill>
                  <a:srgbClr val="FFFFFF"/>
                </a:solidFill>
              </a:rPr>
              <a:t>is irritating and time-hungry forms of new </a:t>
            </a:r>
            <a:r>
              <a:rPr lang="en-GB" altLang="en-US" sz="1800" b="1" dirty="0" err="1">
                <a:solidFill>
                  <a:srgbClr val="FFFFFF"/>
                </a:solidFill>
              </a:rPr>
              <a:t>managerialist</a:t>
            </a:r>
            <a:r>
              <a:rPr lang="en-GB" altLang="en-US" sz="1800" b="1" dirty="0">
                <a:solidFill>
                  <a:srgbClr val="FFFFFF"/>
                </a:solidFill>
              </a:rPr>
              <a:t> ‘noise’ </a:t>
            </a:r>
          </a:p>
          <a:p>
            <a:pPr marL="171450" indent="-171450" algn="l">
              <a:lnSpc>
                <a:spcPct val="105000"/>
              </a:lnSpc>
              <a:buClr>
                <a:srgbClr val="0070C0"/>
              </a:buClr>
              <a:buFont typeface="Arial" charset="0"/>
              <a:buChar char="•"/>
            </a:pPr>
            <a:r>
              <a:rPr lang="en-GB" altLang="en-US" sz="1800" b="1" dirty="0">
                <a:solidFill>
                  <a:srgbClr val="FFFFFF"/>
                </a:solidFill>
              </a:rPr>
              <a:t>contributes to a compliance culture and command economy</a:t>
            </a:r>
          </a:p>
          <a:p>
            <a:pPr marL="171450" indent="-171450" algn="l">
              <a:lnSpc>
                <a:spcPct val="105000"/>
              </a:lnSpc>
              <a:buClr>
                <a:srgbClr val="0070C0"/>
              </a:buClr>
              <a:buFont typeface="Arial" charset="0"/>
              <a:buChar char="•"/>
            </a:pPr>
            <a:r>
              <a:rPr lang="en-GB" altLang="en-US" sz="1800" b="1" dirty="0">
                <a:solidFill>
                  <a:srgbClr val="FFFFFF"/>
                </a:solidFill>
              </a:rPr>
              <a:t>creates potential for misrecognition and inequalities</a:t>
            </a:r>
          </a:p>
          <a:p>
            <a:pPr marL="171450" indent="-171450" algn="l">
              <a:lnSpc>
                <a:spcPct val="105000"/>
              </a:lnSpc>
              <a:buClr>
                <a:srgbClr val="0070C0"/>
              </a:buClr>
              <a:buFont typeface="Arial" charset="0"/>
              <a:buChar char="•"/>
            </a:pPr>
            <a:r>
              <a:rPr lang="en-GB" altLang="en-US" sz="1800" b="1" dirty="0">
                <a:solidFill>
                  <a:srgbClr val="FFFFFF"/>
                </a:solidFill>
              </a:rPr>
              <a:t>is about suspicion and mistrust</a:t>
            </a:r>
          </a:p>
          <a:p>
            <a:pPr marL="171450" indent="-171450" algn="l">
              <a:lnSpc>
                <a:spcPct val="105000"/>
              </a:lnSpc>
              <a:buClr>
                <a:srgbClr val="0070C0"/>
              </a:buClr>
              <a:buFont typeface="Arial" charset="0"/>
              <a:buChar char="•"/>
            </a:pPr>
            <a:r>
              <a:rPr lang="en-GB" altLang="en-US" sz="1800" b="1" dirty="0">
                <a:solidFill>
                  <a:srgbClr val="FFFFFF"/>
                </a:solidFill>
              </a:rPr>
              <a:t>involves a form of symbolic violence.</a:t>
            </a:r>
          </a:p>
          <a:p>
            <a:pPr marL="171450" indent="-171450" algn="l">
              <a:buClr>
                <a:srgbClr val="0070C0"/>
              </a:buClr>
              <a:buFont typeface="Arial" charset="0"/>
              <a:buChar char="•"/>
            </a:pPr>
            <a:endParaRPr lang="en-US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dirty="0"/>
              <a:t>Concerns</a:t>
            </a:r>
          </a:p>
        </p:txBody>
      </p:sp>
      <p:pic>
        <p:nvPicPr>
          <p:cNvPr id="5" name="Picture 7" descr="MPj04393320000[1]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8898" y="1484313"/>
            <a:ext cx="4516440" cy="5277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50460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/>
          <p:cNvSpPr>
            <a:spLocks noGrp="1"/>
          </p:cNvSpPr>
          <p:nvPr>
            <p:ph type="pic" sz="quarter" idx="10"/>
          </p:nvPr>
        </p:nvSpPr>
        <p:spPr/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4937760" y="1543050"/>
            <a:ext cx="3716505" cy="4411979"/>
          </a:xfrm>
        </p:spPr>
        <p:txBody>
          <a:bodyPr>
            <a:normAutofit fontScale="77500" lnSpcReduction="20000"/>
          </a:bodyPr>
          <a:lstStyle/>
          <a:p>
            <a:pPr algn="l">
              <a:lnSpc>
                <a:spcPct val="105000"/>
              </a:lnSpc>
              <a:buClr>
                <a:srgbClr val="0070C0"/>
              </a:buClr>
              <a:buFont typeface="Wingdings" charset="2"/>
              <a:buChar char="§"/>
            </a:pPr>
            <a:r>
              <a:rPr lang="en-GB" altLang="en-US" sz="2200" b="1" dirty="0"/>
              <a:t>  How is quality assured in your organisation/ professional context?</a:t>
            </a:r>
          </a:p>
          <a:p>
            <a:pPr algn="l">
              <a:lnSpc>
                <a:spcPct val="105000"/>
              </a:lnSpc>
              <a:buClr>
                <a:srgbClr val="0070C0"/>
              </a:buClr>
            </a:pPr>
            <a:endParaRPr lang="en-GB" altLang="en-US" sz="1900" b="1" dirty="0"/>
          </a:p>
          <a:p>
            <a:pPr algn="l">
              <a:lnSpc>
                <a:spcPct val="105000"/>
              </a:lnSpc>
              <a:buClr>
                <a:srgbClr val="0070C0"/>
              </a:buClr>
              <a:buFont typeface="Wingdings" charset="2"/>
              <a:buChar char="§"/>
            </a:pPr>
            <a:r>
              <a:rPr lang="en-GB" altLang="en-US" sz="2100" b="1" dirty="0"/>
              <a:t>  What signs of quality are being valued and performed?</a:t>
            </a:r>
          </a:p>
          <a:p>
            <a:pPr algn="l">
              <a:lnSpc>
                <a:spcPct val="105000"/>
              </a:lnSpc>
              <a:buClr>
                <a:srgbClr val="0070C0"/>
              </a:buClr>
              <a:buFont typeface="Wingdings" charset="2"/>
              <a:buChar char="§"/>
            </a:pPr>
            <a:endParaRPr lang="en-GB" altLang="en-US" sz="2100" b="1" dirty="0"/>
          </a:p>
          <a:p>
            <a:pPr algn="l">
              <a:lnSpc>
                <a:spcPct val="105000"/>
              </a:lnSpc>
              <a:buClr>
                <a:srgbClr val="0070C0"/>
              </a:buClr>
              <a:buFont typeface="Wingdings" charset="2"/>
              <a:buChar char="§"/>
            </a:pPr>
            <a:r>
              <a:rPr lang="en-GB" altLang="en-US" sz="2100" b="1" dirty="0"/>
              <a:t>  What data are used/ required to evaluate quality?</a:t>
            </a:r>
          </a:p>
          <a:p>
            <a:pPr algn="l">
              <a:lnSpc>
                <a:spcPct val="105000"/>
              </a:lnSpc>
              <a:buClr>
                <a:srgbClr val="0070C0"/>
              </a:buClr>
            </a:pPr>
            <a:endParaRPr lang="en-GB" altLang="en-US" sz="2100" b="1" dirty="0"/>
          </a:p>
          <a:p>
            <a:pPr algn="l">
              <a:lnSpc>
                <a:spcPct val="105000"/>
              </a:lnSpc>
              <a:buClr>
                <a:srgbClr val="0070C0"/>
              </a:buClr>
              <a:buFont typeface="Wingdings" charset="2"/>
              <a:buChar char="§"/>
            </a:pPr>
            <a:r>
              <a:rPr lang="en-GB" altLang="en-US" sz="2100" b="1" dirty="0"/>
              <a:t>  What have been the losses and gains for different stakeholders? </a:t>
            </a:r>
          </a:p>
          <a:p>
            <a:pPr algn="l">
              <a:lnSpc>
                <a:spcPct val="105000"/>
              </a:lnSpc>
              <a:buClr>
                <a:srgbClr val="0070C0"/>
              </a:buClr>
            </a:pPr>
            <a:endParaRPr lang="en-GB" altLang="en-US" sz="2100" b="1" dirty="0"/>
          </a:p>
          <a:p>
            <a:pPr algn="l">
              <a:lnSpc>
                <a:spcPct val="105000"/>
              </a:lnSpc>
              <a:buClr>
                <a:srgbClr val="0070C0"/>
              </a:buClr>
              <a:buFont typeface="Wingdings" charset="2"/>
              <a:buChar char="§"/>
            </a:pPr>
            <a:r>
              <a:rPr lang="en-GB" altLang="en-US" sz="2100" b="1" dirty="0"/>
              <a:t>  What do you believe needs to be done differently?</a:t>
            </a:r>
          </a:p>
          <a:p>
            <a:endParaRPr lang="en-US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dirty="0"/>
              <a:t>Questions?</a:t>
            </a:r>
          </a:p>
        </p:txBody>
      </p:sp>
      <p:pic>
        <p:nvPicPr>
          <p:cNvPr id="5" name="Picture 7" descr="MPj04331650000[1]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8898" y="1412875"/>
            <a:ext cx="4516440" cy="5205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05828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4611690" y="1401528"/>
            <a:ext cx="4339525" cy="5456472"/>
          </a:xfrm>
          <a:prstGeom prst="rect">
            <a:avLst/>
          </a:prstGeom>
        </p:spPr>
      </p:pic>
      <p:sp>
        <p:nvSpPr>
          <p:cNvPr id="7" name="Title 6"/>
          <p:cNvSpPr>
            <a:spLocks noGrp="1"/>
          </p:cNvSpPr>
          <p:nvPr>
            <p:ph type="ctrTitle"/>
          </p:nvPr>
        </p:nvSpPr>
        <p:spPr>
          <a:xfrm>
            <a:off x="228600" y="1657350"/>
            <a:ext cx="4240529" cy="3474720"/>
          </a:xfrm>
        </p:spPr>
        <p:txBody>
          <a:bodyPr>
            <a:normAutofit fontScale="90000"/>
          </a:bodyPr>
          <a:lstStyle/>
          <a:p>
            <a:pPr lvl="0" algn="l"/>
            <a:br>
              <a:rPr lang="en-GB" sz="4400" b="1" dirty="0">
                <a:latin typeface="+mn-lt"/>
              </a:rPr>
            </a:br>
            <a:br>
              <a:rPr lang="en-GB" sz="4400" b="1" dirty="0">
                <a:latin typeface="+mn-lt"/>
              </a:rPr>
            </a:br>
            <a:br>
              <a:rPr lang="en-GB" sz="4400" b="1" dirty="0">
                <a:latin typeface="+mn-lt"/>
              </a:rPr>
            </a:br>
            <a:br>
              <a:rPr lang="en-GB" sz="4400" b="1" dirty="0">
                <a:latin typeface="+mn-lt"/>
              </a:rPr>
            </a:br>
            <a:r>
              <a:rPr lang="en-GB" sz="3600" b="1" dirty="0">
                <a:solidFill>
                  <a:srgbClr val="0070C0"/>
                </a:solidFill>
                <a:latin typeface="+mn-lt"/>
              </a:rPr>
              <a:t>http://</a:t>
            </a:r>
            <a:r>
              <a:rPr lang="en-GB" sz="3600" b="1" dirty="0" err="1">
                <a:solidFill>
                  <a:srgbClr val="0070C0"/>
                </a:solidFill>
                <a:latin typeface="+mn-lt"/>
              </a:rPr>
              <a:t>www.sussex</a:t>
            </a:r>
            <a:r>
              <a:rPr lang="en-GB" sz="3600" b="1" dirty="0">
                <a:solidFill>
                  <a:srgbClr val="0070C0"/>
                </a:solidFill>
                <a:latin typeface="+mn-lt"/>
              </a:rPr>
              <a:t>.</a:t>
            </a:r>
            <a:br>
              <a:rPr lang="en-GB" sz="3600" b="1" dirty="0">
                <a:solidFill>
                  <a:srgbClr val="0070C0"/>
                </a:solidFill>
                <a:latin typeface="+mn-lt"/>
              </a:rPr>
            </a:br>
            <a:r>
              <a:rPr lang="en-GB" sz="3600" b="1" dirty="0" err="1">
                <a:solidFill>
                  <a:srgbClr val="0070C0"/>
                </a:solidFill>
                <a:latin typeface="+mn-lt"/>
              </a:rPr>
              <a:t>ac.uk</a:t>
            </a:r>
            <a:r>
              <a:rPr lang="en-GB" sz="3600" b="1" dirty="0">
                <a:solidFill>
                  <a:srgbClr val="0070C0"/>
                </a:solidFill>
                <a:latin typeface="+mn-lt"/>
              </a:rPr>
              <a:t>/education/</a:t>
            </a:r>
            <a:br>
              <a:rPr lang="en-GB" sz="3600" b="1" dirty="0">
                <a:solidFill>
                  <a:srgbClr val="0070C0"/>
                </a:solidFill>
                <a:latin typeface="+mn-lt"/>
              </a:rPr>
            </a:br>
            <a:r>
              <a:rPr lang="en-GB" sz="3600" b="1" dirty="0">
                <a:solidFill>
                  <a:srgbClr val="0070C0"/>
                </a:solidFill>
                <a:latin typeface="+mn-lt"/>
              </a:rPr>
              <a:t>cheer</a:t>
            </a:r>
            <a:br>
              <a:rPr lang="en-GB" sz="2000" b="1" dirty="0">
                <a:latin typeface="+mn-lt"/>
              </a:rPr>
            </a:br>
            <a:br>
              <a:rPr lang="en-GB" sz="2000" b="1" dirty="0">
                <a:latin typeface="+mn-lt"/>
              </a:rPr>
            </a:br>
            <a:br>
              <a:rPr lang="en-GB" b="1" dirty="0"/>
            </a:br>
            <a:br>
              <a:rPr lang="en-US" dirty="0"/>
            </a:br>
            <a:endParaRPr lang="en-US" dirty="0"/>
          </a:p>
        </p:txBody>
      </p:sp>
      <p:sp>
        <p:nvSpPr>
          <p:cNvPr id="8" name="Subtitle 7"/>
          <p:cNvSpPr>
            <a:spLocks noGrp="1"/>
          </p:cNvSpPr>
          <p:nvPr>
            <p:ph type="subTitle" idx="1"/>
          </p:nvPr>
        </p:nvSpPr>
        <p:spPr>
          <a:xfrm>
            <a:off x="585399" y="337213"/>
            <a:ext cx="7958526" cy="474317"/>
          </a:xfrm>
        </p:spPr>
        <p:txBody>
          <a:bodyPr>
            <a:noAutofit/>
          </a:bodyPr>
          <a:lstStyle/>
          <a:p>
            <a:endParaRPr lang="en-US" sz="3200" b="1" dirty="0"/>
          </a:p>
          <a:p>
            <a:r>
              <a:rPr lang="en-US" sz="3200" b="1" dirty="0"/>
              <a:t>Centre for Higher Education and </a:t>
            </a:r>
          </a:p>
          <a:p>
            <a:r>
              <a:rPr lang="en-US" sz="3200" b="1" dirty="0"/>
              <a:t>Equity Research (CHEER)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109607852"/>
      </p:ext>
    </p:extLst>
  </p:cSld>
  <p:clrMapOvr>
    <a:masterClrMapping/>
  </p:clrMapOvr>
</p:sld>
</file>

<file path=ppt/theme/theme1.xml><?xml version="1.0" encoding="utf-8"?>
<a:theme xmlns:a="http://schemas.openxmlformats.org/drawingml/2006/main" name="UoS Title 1">
  <a:themeElements>
    <a:clrScheme name="University of Sussex template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FFFFFF"/>
      </a:hlink>
      <a:folHlink>
        <a:srgbClr val="FFFFF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oS PowerPoint template - Standard.potx" id="{9D7DF2D1-9B24-453B-8F2C-1143CC43B8A8}" vid="{D64202B7-D0FA-44D9-9909-DDFF8111F21C}"/>
    </a:ext>
  </a:extLst>
</a:theme>
</file>

<file path=ppt/theme/theme2.xml><?xml version="1.0" encoding="utf-8"?>
<a:theme xmlns:a="http://schemas.openxmlformats.org/drawingml/2006/main" name="UoS Title 1 Photography">
  <a:themeElements>
    <a:clrScheme name="University of Sussex template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FFFFFF"/>
      </a:hlink>
      <a:folHlink>
        <a:srgbClr val="FFFFF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oS PowerPoint template - Standard.potx" id="{9D7DF2D1-9B24-453B-8F2C-1143CC43B8A8}" vid="{CF2A52BC-AB4D-448C-8D98-DF3AF4E163E1}"/>
    </a:ext>
  </a:extLst>
</a:theme>
</file>

<file path=ppt/theme/theme3.xml><?xml version="1.0" encoding="utf-8"?>
<a:theme xmlns:a="http://schemas.openxmlformats.org/drawingml/2006/main" name="UoS Title 2">
  <a:themeElements>
    <a:clrScheme name="University of Sussex template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FFFFFF"/>
      </a:hlink>
      <a:folHlink>
        <a:srgbClr val="FFFFF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oS PowerPoint template - Standard.potx" id="{9D7DF2D1-9B24-453B-8F2C-1143CC43B8A8}" vid="{8E228498-5DE1-4DDC-AFD4-D42D0F5D7794}"/>
    </a:ext>
  </a:extLst>
</a:theme>
</file>

<file path=ppt/theme/theme4.xml><?xml version="1.0" encoding="utf-8"?>
<a:theme xmlns:a="http://schemas.openxmlformats.org/drawingml/2006/main" name="UoS Title 2 Photography">
  <a:themeElements>
    <a:clrScheme name="University of Sussex template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FFFFFF"/>
      </a:hlink>
      <a:folHlink>
        <a:srgbClr val="FFFFF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oS PowerPoint template - Standard.potx" id="{9D7DF2D1-9B24-453B-8F2C-1143CC43B8A8}" vid="{3C79ECF0-6CC5-4BAC-816C-0A095970E9E1}"/>
    </a:ext>
  </a:extLst>
</a:theme>
</file>

<file path=ppt/theme/theme5.xml><?xml version="1.0" encoding="utf-8"?>
<a:theme xmlns:a="http://schemas.openxmlformats.org/drawingml/2006/main" name="Cobalt - UoS Content">
  <a:themeElements>
    <a:clrScheme name="University of Sussex template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FFFFFF"/>
      </a:hlink>
      <a:folHlink>
        <a:srgbClr val="FFFFF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UoS PowerPoint template - Standard.potx" id="{9D7DF2D1-9B24-453B-8F2C-1143CC43B8A8}" vid="{294C94DA-1230-42E9-9F68-BE7A084D9CE3}"/>
    </a:ext>
  </a:extLst>
</a:theme>
</file>

<file path=ppt/theme/theme6.xml><?xml version="1.0" encoding="utf-8"?>
<a:theme xmlns:a="http://schemas.openxmlformats.org/drawingml/2006/main" name="Turquoise - UoS Content">
  <a:themeElements>
    <a:clrScheme name="University of Sussex template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FFFFFF"/>
      </a:hlink>
      <a:folHlink>
        <a:srgbClr val="FFFFF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UoS PowerPoint template - Standard.potx" id="{9D7DF2D1-9B24-453B-8F2C-1143CC43B8A8}" vid="{851A7CD1-E746-4D78-A807-E8ECFC4411D9}"/>
    </a:ext>
  </a:extLst>
</a:theme>
</file>

<file path=ppt/theme/theme7.xml><?xml version="1.0" encoding="utf-8"?>
<a:theme xmlns:a="http://schemas.openxmlformats.org/drawingml/2006/main" name="Orange - UoS Content">
  <a:themeElements>
    <a:clrScheme name="University of Sussex template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FFFFFF"/>
      </a:hlink>
      <a:folHlink>
        <a:srgbClr val="FFFFF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UoS PowerPoint template - Standard.potx" id="{9D7DF2D1-9B24-453B-8F2C-1143CC43B8A8}" vid="{C729644C-C4D7-48A2-AB91-11884646E4F8}"/>
    </a:ext>
  </a:extLst>
</a:theme>
</file>

<file path=ppt/theme/theme8.xml><?xml version="1.0" encoding="utf-8"?>
<a:theme xmlns:a="http://schemas.openxmlformats.org/drawingml/2006/main" name="Blue - UoS Content">
  <a:themeElements>
    <a:clrScheme name="University of Sussex template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FFFFFF"/>
      </a:hlink>
      <a:folHlink>
        <a:srgbClr val="FFFFF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UoS PowerPoint template - Standard.potx" id="{9D7DF2D1-9B24-453B-8F2C-1143CC43B8A8}" vid="{5A54AD74-E52F-40AC-A452-6C543D7D5177}"/>
    </a:ext>
  </a:extLst>
</a:theme>
</file>

<file path=ppt/theme/theme9.xml><?xml version="1.0" encoding="utf-8"?>
<a:theme xmlns:a="http://schemas.openxmlformats.org/drawingml/2006/main" name="Grape - UoS Content">
  <a:themeElements>
    <a:clrScheme name="University of Sussex template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FFFFFF"/>
      </a:hlink>
      <a:folHlink>
        <a:srgbClr val="FFFFF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UoS PowerPoint template - Standard.potx" id="{9D7DF2D1-9B24-453B-8F2C-1143CC43B8A8}" vid="{7BC8D762-7DFA-4BC6-918C-273D95DB931E}"/>
    </a:ext>
  </a:extLst>
</a:theme>
</file>

<file path=ppt/theme/theme10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UoS PowerPoint template - Standard (4)</Template>
  <TotalTime>240</TotalTime>
  <Words>440</Words>
  <Application>Microsoft Office PowerPoint</Application>
  <PresentationFormat>On-screen Show (4:3)</PresentationFormat>
  <Paragraphs>92</Paragraphs>
  <Slides>14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9</vt:i4>
      </vt:variant>
      <vt:variant>
        <vt:lpstr>Slide Titles</vt:lpstr>
      </vt:variant>
      <vt:variant>
        <vt:i4>14</vt:i4>
      </vt:variant>
    </vt:vector>
  </HeadingPairs>
  <TitlesOfParts>
    <vt:vector size="27" baseType="lpstr">
      <vt:lpstr>Arial</vt:lpstr>
      <vt:lpstr>Calibri</vt:lpstr>
      <vt:lpstr>Georgia</vt:lpstr>
      <vt:lpstr>Wingdings</vt:lpstr>
      <vt:lpstr>UoS Title 1</vt:lpstr>
      <vt:lpstr>UoS Title 1 Photography</vt:lpstr>
      <vt:lpstr>UoS Title 2</vt:lpstr>
      <vt:lpstr>UoS Title 2 Photography</vt:lpstr>
      <vt:lpstr>Cobalt - UoS Content</vt:lpstr>
      <vt:lpstr>Turquoise - UoS Content</vt:lpstr>
      <vt:lpstr>Orange - UoS Content</vt:lpstr>
      <vt:lpstr>Blue - UoS Content</vt:lpstr>
      <vt:lpstr>Grape - UoS Content</vt:lpstr>
      <vt:lpstr> Quality, Power and Equality in Higher Education: Tensions and Convergence </vt:lpstr>
      <vt:lpstr>PowerPoint Presentation</vt:lpstr>
      <vt:lpstr>PowerPoint Presentation</vt:lpstr>
      <vt:lpstr>PowerPoint Presentation</vt:lpstr>
      <vt:lpstr>PowerPoint Presentation</vt:lpstr>
      <vt:lpstr>Advantages?</vt:lpstr>
      <vt:lpstr>PowerPoint Presentation</vt:lpstr>
      <vt:lpstr>Disadvantages?</vt:lpstr>
      <vt:lpstr>PowerPoint Presentation</vt:lpstr>
      <vt:lpstr>Summary</vt:lpstr>
      <vt:lpstr>PowerPoint Presentation</vt:lpstr>
      <vt:lpstr>PowerPoint Presentation</vt:lpstr>
      <vt:lpstr>PowerPoint Presentation</vt:lpstr>
      <vt:lpstr>    http://www.sussex. ac.uk/education/ cheer    </vt:lpstr>
    </vt:vector>
  </TitlesOfParts>
  <Company>University of Sussex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Heather Stanley</dc:creator>
  <cp:lastModifiedBy>Heather Stanley</cp:lastModifiedBy>
  <cp:revision>34</cp:revision>
  <dcterms:created xsi:type="dcterms:W3CDTF">2016-06-09T09:36:01Z</dcterms:created>
  <dcterms:modified xsi:type="dcterms:W3CDTF">2018-03-15T08:43:21Z</dcterms:modified>
</cp:coreProperties>
</file>