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02F34-5F41-438D-B65B-ED3149B465F2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03186-364B-4908-B0D5-918E5945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2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Interdisciplinal</a:t>
            </a:r>
            <a:r>
              <a:rPr lang="en-US" baseline="0" dirty="0" smtClean="0"/>
              <a:t> science what includes: sociology, law, linguistic, literature, geography, </a:t>
            </a:r>
            <a:r>
              <a:rPr lang="en-US" baseline="0" dirty="0" err="1" smtClean="0"/>
              <a:t>antropology</a:t>
            </a:r>
            <a:r>
              <a:rPr lang="en-US" baseline="0" dirty="0" smtClean="0"/>
              <a:t>, history, arts, </a:t>
            </a:r>
            <a:r>
              <a:rPr lang="en-US" baseline="0" dirty="0" err="1" smtClean="0"/>
              <a:t>politology</a:t>
            </a:r>
            <a:endParaRPr lang="en-US" baseline="0" dirty="0" smtClean="0"/>
          </a:p>
          <a:p>
            <a:r>
              <a:rPr lang="en-US" baseline="0" dirty="0" smtClean="0"/>
              <a:t>Roma is the biggest minority in Europe </a:t>
            </a:r>
            <a:r>
              <a:rPr lang="en-US" baseline="0" dirty="0" err="1" smtClean="0"/>
              <a:t>approximetely</a:t>
            </a:r>
            <a:r>
              <a:rPr lang="en-US" baseline="0" dirty="0" smtClean="0"/>
              <a:t> 10-12 million people. Different feelings: </a:t>
            </a:r>
            <a:r>
              <a:rPr lang="en-US" baseline="0" dirty="0" err="1" smtClean="0"/>
              <a:t>stereotipes</a:t>
            </a:r>
            <a:r>
              <a:rPr lang="en-US" baseline="0" dirty="0" smtClean="0"/>
              <a:t> and prejudices. One group different subgroups, communities. Better understanding and knowledge could affect tolerant society.  Roma is not just dance and music, colorful cloths or fortunetellers. </a:t>
            </a:r>
          </a:p>
          <a:p>
            <a:r>
              <a:rPr lang="en-US" baseline="0" dirty="0" smtClean="0"/>
              <a:t>Roma issue – housing, employment, education and health. Underrepresented, and minimum 10-15 years less lifetime. No reason to save for pension. EU 2020 framework.   Decreasing poverty, increasing economy through education, research and development, vocational trainings and labor access. – mobility. </a:t>
            </a:r>
          </a:p>
          <a:p>
            <a:r>
              <a:rPr lang="en-US" baseline="0" dirty="0" smtClean="0"/>
              <a:t>One department, more lecturers: Sorbonne, Manchester, Oxford, Austin, but not cooperation – individual achievements. All </a:t>
            </a:r>
            <a:r>
              <a:rPr lang="en-US" baseline="0" dirty="0" err="1" smtClean="0"/>
              <a:t>reserches</a:t>
            </a:r>
            <a:r>
              <a:rPr lang="en-US" baseline="0" dirty="0" smtClean="0"/>
              <a:t> are in the past and some in present, a few focuses or at least ask about the future. Catalyze a Roma studies network by establishing more higher educational department in related countries would increase numerous affect: Roma and non-Roma  studying together, more premaster and master degree, also effecting secondary education, such enforcing future labor </a:t>
            </a:r>
            <a:r>
              <a:rPr lang="en-US" baseline="0" dirty="0" err="1" smtClean="0"/>
              <a:t>anomailes</a:t>
            </a:r>
            <a:r>
              <a:rPr lang="en-US" baseline="0" smtClean="0"/>
              <a:t>. 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03186-364B-4908-B0D5-918E59451B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32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1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1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0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2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1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43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5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42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4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83064-0DDA-4A2C-8E1C-CCAF1825654F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5D030-E1D1-44EC-83D0-8675FAF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3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internalization  can  catalyze Roma studies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2000" b="1" dirty="0" err="1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Imre</a:t>
            </a:r>
            <a:r>
              <a:rPr lang="en-US" sz="2000" b="1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 </a:t>
            </a:r>
            <a:r>
              <a:rPr lang="en-US" sz="2000" b="1" dirty="0" err="1" smtClean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Balog</a:t>
            </a:r>
            <a:r>
              <a:rPr lang="en-US" sz="2000" dirty="0" smtClean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 </a:t>
            </a:r>
            <a:r>
              <a:rPr lang="en-US" sz="20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doctoral researcher </a:t>
            </a:r>
            <a:br>
              <a:rPr lang="en-US" sz="20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</a:br>
            <a:r>
              <a:rPr lang="en-US" sz="16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“Education and Society” Doctoral School</a:t>
            </a:r>
            <a:r>
              <a:rPr lang="en-US" sz="20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, </a:t>
            </a:r>
            <a:br>
              <a:rPr lang="en-US" sz="20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</a:br>
            <a:r>
              <a:rPr lang="en-US" sz="16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University of </a:t>
            </a:r>
            <a:r>
              <a:rPr lang="en-US" sz="1600" dirty="0" err="1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Pecs</a:t>
            </a:r>
            <a:r>
              <a:rPr lang="en-US" sz="16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, Hungary</a:t>
            </a:r>
            <a:endParaRPr lang="en-US" sz="1600" dirty="0" smtClean="0"/>
          </a:p>
          <a:p>
            <a:r>
              <a:rPr lang="en-US" sz="16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19 July 2017</a:t>
            </a:r>
          </a:p>
          <a:p>
            <a:r>
              <a:rPr lang="en-US" sz="16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+mj-ea"/>
                <a:cs typeface="+mj-cs"/>
              </a:rPr>
              <a:t>University of Sussex , HEIM </a:t>
            </a:r>
          </a:p>
        </p:txBody>
      </p:sp>
    </p:spTree>
    <p:extLst>
      <p:ext uri="{BB962C8B-B14F-4D97-AF65-F5344CB8AC3E}">
        <p14:creationId xmlns:p14="http://schemas.microsoft.com/office/powerpoint/2010/main" val="99175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internalization  can  catalyze Roma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Romology</a:t>
            </a:r>
            <a:r>
              <a:rPr lang="en-US" dirty="0" smtClean="0"/>
              <a:t> – what is it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Is it international? Why?</a:t>
            </a:r>
          </a:p>
          <a:p>
            <a:r>
              <a:rPr lang="en-US" dirty="0" smtClean="0"/>
              <a:t>Knowledge sharing – network of Roma studies </a:t>
            </a:r>
          </a:p>
          <a:p>
            <a:r>
              <a:rPr lang="en-US" dirty="0" smtClean="0"/>
              <a:t>Past research – India, Biblical content</a:t>
            </a:r>
          </a:p>
          <a:p>
            <a:r>
              <a:rPr lang="en-US" dirty="0" smtClean="0"/>
              <a:t>Cooperate for future to not be fixed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57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263</Words>
  <Application>Microsoft Office PowerPoint</Application>
  <PresentationFormat>On-screen Show (4:3)</PresentationFormat>
  <Paragraphs>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How internalization  can  catalyze Roma studies   </vt:lpstr>
      <vt:lpstr>How internalization  can  catalyze Roma studies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internalization  can  catalyze Roma studies</dc:title>
  <dc:creator>Home</dc:creator>
  <cp:lastModifiedBy>Heather Stanley</cp:lastModifiedBy>
  <cp:revision>7</cp:revision>
  <dcterms:created xsi:type="dcterms:W3CDTF">2017-07-18T21:31:42Z</dcterms:created>
  <dcterms:modified xsi:type="dcterms:W3CDTF">2017-07-24T07:45:51Z</dcterms:modified>
</cp:coreProperties>
</file>