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3"/>
  </p:notesMasterIdLst>
  <p:handoutMasterIdLst>
    <p:handoutMasterId r:id="rId24"/>
  </p:handoutMasterIdLst>
  <p:sldIdLst>
    <p:sldId id="256" r:id="rId10"/>
    <p:sldId id="276" r:id="rId11"/>
    <p:sldId id="261" r:id="rId12"/>
    <p:sldId id="287" r:id="rId13"/>
    <p:sldId id="264" r:id="rId14"/>
    <p:sldId id="289" r:id="rId15"/>
    <p:sldId id="292" r:id="rId16"/>
    <p:sldId id="293" r:id="rId17"/>
    <p:sldId id="288" r:id="rId18"/>
    <p:sldId id="282" r:id="rId19"/>
    <p:sldId id="290" r:id="rId20"/>
    <p:sldId id="271" r:id="rId21"/>
    <p:sldId id="25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1095" autoAdjust="0"/>
  </p:normalViewPr>
  <p:slideViewPr>
    <p:cSldViewPr snapToGrid="0" showGuides="1">
      <p:cViewPr varScale="1">
        <p:scale>
          <a:sx n="86" d="100"/>
          <a:sy n="86" d="100"/>
        </p:scale>
        <p:origin x="14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64791E-9E76-447A-ACB6-68464DDC8D21}" type="doc">
      <dgm:prSet loTypeId="urn:microsoft.com/office/officeart/2005/8/layout/hList1" loCatId="list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5F5AAA43-9880-48D0-9E7A-3BF3768849CF}">
      <dgm:prSet phldrT="[Text]"/>
      <dgm:spPr/>
      <dgm:t>
        <a:bodyPr/>
        <a:lstStyle/>
        <a:p>
          <a:r>
            <a:rPr lang="en-IE" dirty="0"/>
            <a:t>Before arrival</a:t>
          </a:r>
        </a:p>
      </dgm:t>
    </dgm:pt>
    <dgm:pt modelId="{82EAE8F3-AD2C-42D4-B66F-DC29DB9B9E46}" type="parTrans" cxnId="{6DABEDF3-990E-4A96-8294-8AF8A60B885E}">
      <dgm:prSet/>
      <dgm:spPr/>
      <dgm:t>
        <a:bodyPr/>
        <a:lstStyle/>
        <a:p>
          <a:endParaRPr lang="en-IE"/>
        </a:p>
      </dgm:t>
    </dgm:pt>
    <dgm:pt modelId="{F9E617C9-F544-46F7-8D64-B2AF29378E23}" type="sibTrans" cxnId="{6DABEDF3-990E-4A96-8294-8AF8A60B885E}">
      <dgm:prSet/>
      <dgm:spPr/>
      <dgm:t>
        <a:bodyPr/>
        <a:lstStyle/>
        <a:p>
          <a:endParaRPr lang="en-IE"/>
        </a:p>
      </dgm:t>
    </dgm:pt>
    <dgm:pt modelId="{BD117051-7B79-4944-AD0E-7C2C55325BB3}">
      <dgm:prSet phldrT="[Text]"/>
      <dgm:spPr/>
      <dgm:t>
        <a:bodyPr/>
        <a:lstStyle/>
        <a:p>
          <a:r>
            <a:rPr lang="en-IE" dirty="0"/>
            <a:t>Comprehensive application form</a:t>
          </a:r>
        </a:p>
      </dgm:t>
    </dgm:pt>
    <dgm:pt modelId="{BDC7C5D5-2E8C-4F46-BB43-AB12BF1E5D05}" type="parTrans" cxnId="{41A173E3-25E6-4B18-A10A-66C63842D02D}">
      <dgm:prSet/>
      <dgm:spPr/>
      <dgm:t>
        <a:bodyPr/>
        <a:lstStyle/>
        <a:p>
          <a:endParaRPr lang="en-IE"/>
        </a:p>
      </dgm:t>
    </dgm:pt>
    <dgm:pt modelId="{87F4987D-CF02-4401-A8E2-CD615DE75D7C}" type="sibTrans" cxnId="{41A173E3-25E6-4B18-A10A-66C63842D02D}">
      <dgm:prSet/>
      <dgm:spPr/>
      <dgm:t>
        <a:bodyPr/>
        <a:lstStyle/>
        <a:p>
          <a:endParaRPr lang="en-IE"/>
        </a:p>
      </dgm:t>
    </dgm:pt>
    <dgm:pt modelId="{4C613F5A-FFAE-4EFE-B551-6F042CF1C5D4}">
      <dgm:prSet phldrT="[Text]"/>
      <dgm:spPr/>
      <dgm:t>
        <a:bodyPr/>
        <a:lstStyle/>
        <a:p>
          <a:r>
            <a:rPr lang="en-IE" dirty="0"/>
            <a:t>IELTS exam</a:t>
          </a:r>
        </a:p>
      </dgm:t>
    </dgm:pt>
    <dgm:pt modelId="{67D5FAC4-3F5E-41E3-A3AA-844E405499F1}" type="parTrans" cxnId="{7D5EE75E-1CA9-4BE2-8117-C7394074CCB3}">
      <dgm:prSet/>
      <dgm:spPr/>
      <dgm:t>
        <a:bodyPr/>
        <a:lstStyle/>
        <a:p>
          <a:endParaRPr lang="en-IE"/>
        </a:p>
      </dgm:t>
    </dgm:pt>
    <dgm:pt modelId="{4B592BE7-095A-42F0-B4F4-EF245E5F8C60}" type="sibTrans" cxnId="{7D5EE75E-1CA9-4BE2-8117-C7394074CCB3}">
      <dgm:prSet/>
      <dgm:spPr/>
      <dgm:t>
        <a:bodyPr/>
        <a:lstStyle/>
        <a:p>
          <a:endParaRPr lang="en-IE"/>
        </a:p>
      </dgm:t>
    </dgm:pt>
    <dgm:pt modelId="{E6ECEA2A-97C7-49C4-BAFC-46FC68883E80}">
      <dgm:prSet phldrT="[Text]"/>
      <dgm:spPr/>
      <dgm:t>
        <a:bodyPr/>
        <a:lstStyle/>
        <a:p>
          <a:r>
            <a:rPr lang="en-IE" dirty="0"/>
            <a:t>On Arrival</a:t>
          </a:r>
        </a:p>
      </dgm:t>
    </dgm:pt>
    <dgm:pt modelId="{5845ADED-D8B4-4320-9E24-C9B4E7F98F8E}" type="parTrans" cxnId="{A4D5728C-5BA7-4C10-B06E-0E8CE3149377}">
      <dgm:prSet/>
      <dgm:spPr/>
      <dgm:t>
        <a:bodyPr/>
        <a:lstStyle/>
        <a:p>
          <a:endParaRPr lang="en-IE"/>
        </a:p>
      </dgm:t>
    </dgm:pt>
    <dgm:pt modelId="{93EC3229-2BC1-4917-83E8-7D66D4C6778B}" type="sibTrans" cxnId="{A4D5728C-5BA7-4C10-B06E-0E8CE3149377}">
      <dgm:prSet/>
      <dgm:spPr/>
      <dgm:t>
        <a:bodyPr/>
        <a:lstStyle/>
        <a:p>
          <a:endParaRPr lang="en-IE"/>
        </a:p>
      </dgm:t>
    </dgm:pt>
    <dgm:pt modelId="{A16EA3F3-3B96-4739-B388-5D7006ABCFE5}">
      <dgm:prSet phldrT="[Text]"/>
      <dgm:spPr/>
      <dgm:t>
        <a:bodyPr/>
        <a:lstStyle/>
        <a:p>
          <a:r>
            <a:rPr lang="en-IE" dirty="0"/>
            <a:t>Separate queue for international students (sometimes)</a:t>
          </a:r>
        </a:p>
      </dgm:t>
    </dgm:pt>
    <dgm:pt modelId="{8BE96E74-92D8-4A49-8C58-D4F600FDFC0B}" type="parTrans" cxnId="{A014FB85-B6FD-4AB0-936C-781A5575391B}">
      <dgm:prSet/>
      <dgm:spPr/>
      <dgm:t>
        <a:bodyPr/>
        <a:lstStyle/>
        <a:p>
          <a:endParaRPr lang="en-IE"/>
        </a:p>
      </dgm:t>
    </dgm:pt>
    <dgm:pt modelId="{8D000975-5903-49AD-B56B-A2D516D7B50C}" type="sibTrans" cxnId="{A014FB85-B6FD-4AB0-936C-781A5575391B}">
      <dgm:prSet/>
      <dgm:spPr/>
      <dgm:t>
        <a:bodyPr/>
        <a:lstStyle/>
        <a:p>
          <a:endParaRPr lang="en-IE"/>
        </a:p>
      </dgm:t>
    </dgm:pt>
    <dgm:pt modelId="{C30F0604-E3CF-4CEE-9075-B7F6FE0AE3DC}">
      <dgm:prSet phldrT="[Text]"/>
      <dgm:spPr/>
      <dgm:t>
        <a:bodyPr/>
        <a:lstStyle/>
        <a:p>
          <a:r>
            <a:rPr lang="en-IE" dirty="0"/>
            <a:t>Questioned (sometimes)</a:t>
          </a:r>
        </a:p>
      </dgm:t>
    </dgm:pt>
    <dgm:pt modelId="{CD3A12E0-6CDF-4406-8E32-51F852B34177}" type="parTrans" cxnId="{BD8F2028-6D51-4197-8E1A-812BC9115CAA}">
      <dgm:prSet/>
      <dgm:spPr/>
      <dgm:t>
        <a:bodyPr/>
        <a:lstStyle/>
        <a:p>
          <a:endParaRPr lang="en-IE"/>
        </a:p>
      </dgm:t>
    </dgm:pt>
    <dgm:pt modelId="{A51A2138-2199-4E4F-A23A-62A7C49E2F61}" type="sibTrans" cxnId="{BD8F2028-6D51-4197-8E1A-812BC9115CAA}">
      <dgm:prSet/>
      <dgm:spPr/>
      <dgm:t>
        <a:bodyPr/>
        <a:lstStyle/>
        <a:p>
          <a:endParaRPr lang="en-IE"/>
        </a:p>
      </dgm:t>
    </dgm:pt>
    <dgm:pt modelId="{0F6E698D-442A-49AF-89F6-7FA99C049F0C}">
      <dgm:prSet phldrT="[Text]"/>
      <dgm:spPr/>
      <dgm:t>
        <a:bodyPr/>
        <a:lstStyle/>
        <a:p>
          <a:r>
            <a:rPr lang="en-IE" dirty="0"/>
            <a:t>During studies</a:t>
          </a:r>
        </a:p>
      </dgm:t>
    </dgm:pt>
    <dgm:pt modelId="{96FCDB36-E8B9-4D5E-B781-7D448C3CF289}" type="parTrans" cxnId="{8C049426-98FF-4342-A844-3DA7E832F5BD}">
      <dgm:prSet/>
      <dgm:spPr/>
      <dgm:t>
        <a:bodyPr/>
        <a:lstStyle/>
        <a:p>
          <a:endParaRPr lang="en-IE"/>
        </a:p>
      </dgm:t>
    </dgm:pt>
    <dgm:pt modelId="{D2CFB12B-EB3B-4304-95B8-63D0B60FAD9F}" type="sibTrans" cxnId="{8C049426-98FF-4342-A844-3DA7E832F5BD}">
      <dgm:prSet/>
      <dgm:spPr/>
      <dgm:t>
        <a:bodyPr/>
        <a:lstStyle/>
        <a:p>
          <a:endParaRPr lang="en-IE"/>
        </a:p>
      </dgm:t>
    </dgm:pt>
    <dgm:pt modelId="{D57ECA15-8544-480A-9660-F678194E3980}">
      <dgm:prSet phldrT="[Text]"/>
      <dgm:spPr/>
      <dgm:t>
        <a:bodyPr/>
        <a:lstStyle/>
        <a:p>
          <a:r>
            <a:rPr lang="en-IE" dirty="0"/>
            <a:t>Police registration</a:t>
          </a:r>
        </a:p>
      </dgm:t>
    </dgm:pt>
    <dgm:pt modelId="{56CE3DE7-1A41-4482-A7BF-13948C46A929}" type="parTrans" cxnId="{915A80A6-E964-4613-9829-5120EDAFDA13}">
      <dgm:prSet/>
      <dgm:spPr/>
      <dgm:t>
        <a:bodyPr/>
        <a:lstStyle/>
        <a:p>
          <a:endParaRPr lang="en-IE"/>
        </a:p>
      </dgm:t>
    </dgm:pt>
    <dgm:pt modelId="{41D9ABC5-F592-4435-93AA-3D2BCE8BEC3C}" type="sibTrans" cxnId="{915A80A6-E964-4613-9829-5120EDAFDA13}">
      <dgm:prSet/>
      <dgm:spPr/>
      <dgm:t>
        <a:bodyPr/>
        <a:lstStyle/>
        <a:p>
          <a:endParaRPr lang="en-IE"/>
        </a:p>
      </dgm:t>
    </dgm:pt>
    <dgm:pt modelId="{F6CD6FFF-D5EA-44E5-A96C-AA6F5C8C60B8}">
      <dgm:prSet phldrT="[Text]"/>
      <dgm:spPr/>
      <dgm:t>
        <a:bodyPr/>
        <a:lstStyle/>
        <a:p>
          <a:r>
            <a:rPr lang="en-IE" dirty="0"/>
            <a:t>Heath screening (for some)</a:t>
          </a:r>
        </a:p>
      </dgm:t>
    </dgm:pt>
    <dgm:pt modelId="{A6ACC82C-AEE1-42BE-94C4-6387033AB93E}" type="parTrans" cxnId="{41D0C145-633A-47EC-9406-67FBBBE31DE0}">
      <dgm:prSet/>
      <dgm:spPr/>
      <dgm:t>
        <a:bodyPr/>
        <a:lstStyle/>
        <a:p>
          <a:endParaRPr lang="en-IE"/>
        </a:p>
      </dgm:t>
    </dgm:pt>
    <dgm:pt modelId="{C93344DD-D137-4525-972A-4227CC27BADB}" type="sibTrans" cxnId="{41D0C145-633A-47EC-9406-67FBBBE31DE0}">
      <dgm:prSet/>
      <dgm:spPr/>
      <dgm:t>
        <a:bodyPr/>
        <a:lstStyle/>
        <a:p>
          <a:endParaRPr lang="en-IE"/>
        </a:p>
      </dgm:t>
    </dgm:pt>
    <dgm:pt modelId="{19A01438-21B8-4F4A-8463-1257A8C02B44}">
      <dgm:prSet phldrT="[Text]"/>
      <dgm:spPr/>
      <dgm:t>
        <a:bodyPr/>
        <a:lstStyle/>
        <a:p>
          <a:endParaRPr lang="en-IE" dirty="0"/>
        </a:p>
      </dgm:t>
    </dgm:pt>
    <dgm:pt modelId="{27E5D2C0-C624-49D5-AA32-B6C6C6F6AC19}" type="parTrans" cxnId="{42E76790-8F7A-4D24-8688-9F38440A1B91}">
      <dgm:prSet/>
      <dgm:spPr/>
      <dgm:t>
        <a:bodyPr/>
        <a:lstStyle/>
        <a:p>
          <a:endParaRPr lang="en-IE"/>
        </a:p>
      </dgm:t>
    </dgm:pt>
    <dgm:pt modelId="{0D82D06A-AF01-44A1-9A6A-F5B06DB7D567}" type="sibTrans" cxnId="{42E76790-8F7A-4D24-8688-9F38440A1B91}">
      <dgm:prSet/>
      <dgm:spPr/>
      <dgm:t>
        <a:bodyPr/>
        <a:lstStyle/>
        <a:p>
          <a:endParaRPr lang="en-IE"/>
        </a:p>
      </dgm:t>
    </dgm:pt>
    <dgm:pt modelId="{6DD9DD0F-9894-4DEB-A553-5DAE1A4AA343}">
      <dgm:prSet phldrT="[Text]"/>
      <dgm:spPr/>
      <dgm:t>
        <a:bodyPr/>
        <a:lstStyle/>
        <a:p>
          <a:r>
            <a:rPr lang="en-IE" dirty="0"/>
            <a:t>Produce supporting documentation (sometimes)</a:t>
          </a:r>
        </a:p>
      </dgm:t>
    </dgm:pt>
    <dgm:pt modelId="{53322131-C3FF-4102-A652-632C88D0F2DC}" type="parTrans" cxnId="{5CFE887D-3A07-4230-BCD3-A9E4CBD5B0D1}">
      <dgm:prSet/>
      <dgm:spPr/>
      <dgm:t>
        <a:bodyPr/>
        <a:lstStyle/>
        <a:p>
          <a:endParaRPr lang="en-IE"/>
        </a:p>
      </dgm:t>
    </dgm:pt>
    <dgm:pt modelId="{C3ED7E52-6D26-47FD-802D-1EFE5741473E}" type="sibTrans" cxnId="{5CFE887D-3A07-4230-BCD3-A9E4CBD5B0D1}">
      <dgm:prSet/>
      <dgm:spPr/>
      <dgm:t>
        <a:bodyPr/>
        <a:lstStyle/>
        <a:p>
          <a:endParaRPr lang="en-IE"/>
        </a:p>
      </dgm:t>
    </dgm:pt>
    <dgm:pt modelId="{D40F8825-557D-45AF-B561-17153AD24249}">
      <dgm:prSet phldrT="[Text]"/>
      <dgm:spPr/>
      <dgm:t>
        <a:bodyPr/>
        <a:lstStyle/>
        <a:p>
          <a:r>
            <a:rPr lang="en-IE" dirty="0"/>
            <a:t>Biometrics</a:t>
          </a:r>
        </a:p>
      </dgm:t>
    </dgm:pt>
    <dgm:pt modelId="{F2909709-6C6F-49FA-96CA-66D5C915997F}" type="parTrans" cxnId="{E0F461B6-D11B-42DD-A09B-CA5E5AB6082A}">
      <dgm:prSet/>
      <dgm:spPr/>
      <dgm:t>
        <a:bodyPr/>
        <a:lstStyle/>
        <a:p>
          <a:endParaRPr lang="en-IE"/>
        </a:p>
      </dgm:t>
    </dgm:pt>
    <dgm:pt modelId="{52C3C4C9-4531-449D-AD12-69879A14F8B7}" type="sibTrans" cxnId="{E0F461B6-D11B-42DD-A09B-CA5E5AB6082A}">
      <dgm:prSet/>
      <dgm:spPr/>
      <dgm:t>
        <a:bodyPr/>
        <a:lstStyle/>
        <a:p>
          <a:endParaRPr lang="en-IE"/>
        </a:p>
      </dgm:t>
    </dgm:pt>
    <dgm:pt modelId="{E2E6FF8A-D548-4FE7-8F88-02DC2EA80198}">
      <dgm:prSet phldrT="[Text]"/>
      <dgm:spPr/>
      <dgm:t>
        <a:bodyPr/>
        <a:lstStyle/>
        <a:p>
          <a:endParaRPr lang="en-IE" dirty="0"/>
        </a:p>
      </dgm:t>
    </dgm:pt>
    <dgm:pt modelId="{64781774-8C06-477E-95AF-D84D8106FC71}" type="parTrans" cxnId="{4CD06BC7-FF89-40C3-AA9E-37DA2B965E13}">
      <dgm:prSet/>
      <dgm:spPr/>
      <dgm:t>
        <a:bodyPr/>
        <a:lstStyle/>
        <a:p>
          <a:endParaRPr lang="en-IE"/>
        </a:p>
      </dgm:t>
    </dgm:pt>
    <dgm:pt modelId="{1E0BA5DE-AD7F-4206-8CB8-3F4BA4CC8467}" type="sibTrans" cxnId="{4CD06BC7-FF89-40C3-AA9E-37DA2B965E13}">
      <dgm:prSet/>
      <dgm:spPr/>
      <dgm:t>
        <a:bodyPr/>
        <a:lstStyle/>
        <a:p>
          <a:endParaRPr lang="en-IE"/>
        </a:p>
      </dgm:t>
    </dgm:pt>
    <dgm:pt modelId="{AA66ADAF-3780-41B4-AD19-14748885EB8A}">
      <dgm:prSet phldrT="[Text]"/>
      <dgm:spPr/>
      <dgm:t>
        <a:bodyPr/>
        <a:lstStyle/>
        <a:p>
          <a:endParaRPr lang="en-IE" dirty="0"/>
        </a:p>
      </dgm:t>
    </dgm:pt>
    <dgm:pt modelId="{CD18A19F-BECC-44F8-88C3-627CEB4560D4}" type="parTrans" cxnId="{FA8A11CD-F612-4A76-B3B1-D74BAB1215F5}">
      <dgm:prSet/>
      <dgm:spPr/>
      <dgm:t>
        <a:bodyPr/>
        <a:lstStyle/>
        <a:p>
          <a:endParaRPr lang="en-IE"/>
        </a:p>
      </dgm:t>
    </dgm:pt>
    <dgm:pt modelId="{88F974C6-78CA-4247-BA81-195D265B0682}" type="sibTrans" cxnId="{FA8A11CD-F612-4A76-B3B1-D74BAB1215F5}">
      <dgm:prSet/>
      <dgm:spPr/>
      <dgm:t>
        <a:bodyPr/>
        <a:lstStyle/>
        <a:p>
          <a:endParaRPr lang="en-IE"/>
        </a:p>
      </dgm:t>
    </dgm:pt>
    <dgm:pt modelId="{F01F0FB3-6CB5-4754-A7B0-DAA6361F5318}">
      <dgm:prSet phldrT="[Text]"/>
      <dgm:spPr/>
      <dgm:t>
        <a:bodyPr/>
        <a:lstStyle/>
        <a:p>
          <a:r>
            <a:rPr lang="en-IE" dirty="0"/>
            <a:t>Credibility interview (for some)</a:t>
          </a:r>
        </a:p>
      </dgm:t>
    </dgm:pt>
    <dgm:pt modelId="{C8374DB8-8883-4B15-AF66-AA73EA6010C0}" type="parTrans" cxnId="{AF186B09-59EB-4B63-8B0B-6B011D4DDADB}">
      <dgm:prSet/>
      <dgm:spPr/>
      <dgm:t>
        <a:bodyPr/>
        <a:lstStyle/>
        <a:p>
          <a:endParaRPr lang="en-IE"/>
        </a:p>
      </dgm:t>
    </dgm:pt>
    <dgm:pt modelId="{F491CDBE-A66A-4AE5-8878-B471D9653B0C}" type="sibTrans" cxnId="{AF186B09-59EB-4B63-8B0B-6B011D4DDADB}">
      <dgm:prSet/>
      <dgm:spPr/>
      <dgm:t>
        <a:bodyPr/>
        <a:lstStyle/>
        <a:p>
          <a:endParaRPr lang="en-IE"/>
        </a:p>
      </dgm:t>
    </dgm:pt>
    <dgm:pt modelId="{63E339FB-121A-4C2C-B70D-0C4FBCA1AED2}">
      <dgm:prSet phldrT="[Text]"/>
      <dgm:spPr/>
      <dgm:t>
        <a:bodyPr/>
        <a:lstStyle/>
        <a:p>
          <a:r>
            <a:rPr lang="en-IE" dirty="0"/>
            <a:t>Confirmation of Acceptance of Studies</a:t>
          </a:r>
        </a:p>
      </dgm:t>
    </dgm:pt>
    <dgm:pt modelId="{F5A204D2-76F8-4CB3-8B67-0A7046F01DA9}" type="parTrans" cxnId="{FA0B425D-6D30-4D34-AA3B-936D793E3246}">
      <dgm:prSet/>
      <dgm:spPr/>
      <dgm:t>
        <a:bodyPr/>
        <a:lstStyle/>
        <a:p>
          <a:endParaRPr lang="en-IE"/>
        </a:p>
      </dgm:t>
    </dgm:pt>
    <dgm:pt modelId="{C6DC0716-87C3-4396-98EF-5B4C3B265C3E}" type="sibTrans" cxnId="{FA0B425D-6D30-4D34-AA3B-936D793E3246}">
      <dgm:prSet/>
      <dgm:spPr/>
      <dgm:t>
        <a:bodyPr/>
        <a:lstStyle/>
        <a:p>
          <a:endParaRPr lang="en-IE"/>
        </a:p>
      </dgm:t>
    </dgm:pt>
    <dgm:pt modelId="{7793EBC1-A859-42C2-9277-9B2811572AE9}">
      <dgm:prSet phldrT="[Text]"/>
      <dgm:spPr/>
      <dgm:t>
        <a:bodyPr/>
        <a:lstStyle/>
        <a:p>
          <a:endParaRPr lang="en-IE" dirty="0"/>
        </a:p>
      </dgm:t>
    </dgm:pt>
    <dgm:pt modelId="{6AFC11B2-3A28-4B55-8A86-9980F13850B3}" type="parTrans" cxnId="{330C634C-55DF-4717-B673-18F4B162377F}">
      <dgm:prSet/>
      <dgm:spPr/>
      <dgm:t>
        <a:bodyPr/>
        <a:lstStyle/>
        <a:p>
          <a:endParaRPr lang="en-IE"/>
        </a:p>
      </dgm:t>
    </dgm:pt>
    <dgm:pt modelId="{783B3FF4-D3FD-4836-8B15-9BF75C95DA17}" type="sibTrans" cxnId="{330C634C-55DF-4717-B673-18F4B162377F}">
      <dgm:prSet/>
      <dgm:spPr/>
      <dgm:t>
        <a:bodyPr/>
        <a:lstStyle/>
        <a:p>
          <a:endParaRPr lang="en-IE"/>
        </a:p>
      </dgm:t>
    </dgm:pt>
    <dgm:pt modelId="{32DA3DF9-8FC5-4E39-A51B-9A03A9FE22C2}">
      <dgm:prSet phldrT="[Text]"/>
      <dgm:spPr/>
      <dgm:t>
        <a:bodyPr/>
        <a:lstStyle/>
        <a:p>
          <a:endParaRPr lang="en-IE" dirty="0"/>
        </a:p>
      </dgm:t>
    </dgm:pt>
    <dgm:pt modelId="{684C6117-15E1-4319-925B-3EBBEAB037D1}" type="parTrans" cxnId="{113C5972-E256-445A-A98D-CD043652C3C0}">
      <dgm:prSet/>
      <dgm:spPr/>
      <dgm:t>
        <a:bodyPr/>
        <a:lstStyle/>
        <a:p>
          <a:endParaRPr lang="en-IE"/>
        </a:p>
      </dgm:t>
    </dgm:pt>
    <dgm:pt modelId="{D172C008-43CC-4CA4-A20B-2AB15C6B2F5E}" type="sibTrans" cxnId="{113C5972-E256-445A-A98D-CD043652C3C0}">
      <dgm:prSet/>
      <dgm:spPr/>
      <dgm:t>
        <a:bodyPr/>
        <a:lstStyle/>
        <a:p>
          <a:endParaRPr lang="en-IE"/>
        </a:p>
      </dgm:t>
    </dgm:pt>
    <dgm:pt modelId="{2CC11162-19A3-41DD-A94C-913028551495}">
      <dgm:prSet phldrT="[Text]"/>
      <dgm:spPr/>
      <dgm:t>
        <a:bodyPr/>
        <a:lstStyle/>
        <a:p>
          <a:endParaRPr lang="en-IE" dirty="0"/>
        </a:p>
      </dgm:t>
    </dgm:pt>
    <dgm:pt modelId="{38040711-B967-4F3B-A1AB-0DBE17B749C0}" type="parTrans" cxnId="{67F7239D-F77E-44A9-B489-E0C41D9292DA}">
      <dgm:prSet/>
      <dgm:spPr/>
      <dgm:t>
        <a:bodyPr/>
        <a:lstStyle/>
        <a:p>
          <a:endParaRPr lang="en-IE"/>
        </a:p>
      </dgm:t>
    </dgm:pt>
    <dgm:pt modelId="{CBF669D2-F3A9-490D-8343-8755ACE023E1}" type="sibTrans" cxnId="{67F7239D-F77E-44A9-B489-E0C41D9292DA}">
      <dgm:prSet/>
      <dgm:spPr/>
      <dgm:t>
        <a:bodyPr/>
        <a:lstStyle/>
        <a:p>
          <a:endParaRPr lang="en-IE"/>
        </a:p>
      </dgm:t>
    </dgm:pt>
    <dgm:pt modelId="{ACC06413-92AA-4765-B59F-FC23D05C89B7}">
      <dgm:prSet phldrT="[Text]"/>
      <dgm:spPr/>
      <dgm:t>
        <a:bodyPr/>
        <a:lstStyle/>
        <a:p>
          <a:endParaRPr lang="en-IE" dirty="0"/>
        </a:p>
      </dgm:t>
    </dgm:pt>
    <dgm:pt modelId="{1F6C476C-2FD0-452E-8AE4-71B68A4E1FD9}" type="parTrans" cxnId="{CC8AE105-231B-469A-A171-7AC79CA67A92}">
      <dgm:prSet/>
      <dgm:spPr/>
      <dgm:t>
        <a:bodyPr/>
        <a:lstStyle/>
        <a:p>
          <a:endParaRPr lang="en-IE"/>
        </a:p>
      </dgm:t>
    </dgm:pt>
    <dgm:pt modelId="{A94554A7-5705-483B-9BB2-FFD53AD72FDD}" type="sibTrans" cxnId="{CC8AE105-231B-469A-A171-7AC79CA67A92}">
      <dgm:prSet/>
      <dgm:spPr/>
      <dgm:t>
        <a:bodyPr/>
        <a:lstStyle/>
        <a:p>
          <a:endParaRPr lang="en-IE"/>
        </a:p>
      </dgm:t>
    </dgm:pt>
    <dgm:pt modelId="{2AC24518-7583-44EA-8FCC-C8A6FD0B73CD}">
      <dgm:prSet phldrT="[Text]"/>
      <dgm:spPr/>
      <dgm:t>
        <a:bodyPr/>
        <a:lstStyle/>
        <a:p>
          <a:endParaRPr lang="en-IE" dirty="0"/>
        </a:p>
      </dgm:t>
    </dgm:pt>
    <dgm:pt modelId="{FBEB8F9D-74EC-45C1-AB7D-58FDE6E91EA6}" type="parTrans" cxnId="{E4F74E82-9F53-414D-B552-46892866C90C}">
      <dgm:prSet/>
      <dgm:spPr/>
      <dgm:t>
        <a:bodyPr/>
        <a:lstStyle/>
        <a:p>
          <a:endParaRPr lang="en-IE"/>
        </a:p>
      </dgm:t>
    </dgm:pt>
    <dgm:pt modelId="{5CE58147-5CFA-4F8D-A4A2-EBEE3B657E4A}" type="sibTrans" cxnId="{E4F74E82-9F53-414D-B552-46892866C90C}">
      <dgm:prSet/>
      <dgm:spPr/>
      <dgm:t>
        <a:bodyPr/>
        <a:lstStyle/>
        <a:p>
          <a:endParaRPr lang="en-IE"/>
        </a:p>
      </dgm:t>
    </dgm:pt>
    <dgm:pt modelId="{998001BC-948E-4158-B537-FB3CC53EB743}">
      <dgm:prSet phldrT="[Text]"/>
      <dgm:spPr/>
      <dgm:t>
        <a:bodyPr/>
        <a:lstStyle/>
        <a:p>
          <a:r>
            <a:rPr lang="en-IE" dirty="0"/>
            <a:t>Mark attendance</a:t>
          </a:r>
        </a:p>
      </dgm:t>
    </dgm:pt>
    <dgm:pt modelId="{9828D7D7-3DFF-4B3F-8546-20590279818A}" type="parTrans" cxnId="{A51CB66B-1BD7-451D-8348-61BDB6881792}">
      <dgm:prSet/>
      <dgm:spPr/>
      <dgm:t>
        <a:bodyPr/>
        <a:lstStyle/>
        <a:p>
          <a:endParaRPr lang="en-IE"/>
        </a:p>
      </dgm:t>
    </dgm:pt>
    <dgm:pt modelId="{534FF3CB-556B-4D4E-B981-7F009A6D14AC}" type="sibTrans" cxnId="{A51CB66B-1BD7-451D-8348-61BDB6881792}">
      <dgm:prSet/>
      <dgm:spPr/>
      <dgm:t>
        <a:bodyPr/>
        <a:lstStyle/>
        <a:p>
          <a:endParaRPr lang="en-IE"/>
        </a:p>
      </dgm:t>
    </dgm:pt>
    <dgm:pt modelId="{6AC2BC50-DB28-4663-9328-1C45C279DF02}">
      <dgm:prSet phldrT="[Text]"/>
      <dgm:spPr/>
      <dgm:t>
        <a:bodyPr/>
        <a:lstStyle/>
        <a:p>
          <a:endParaRPr lang="en-IE" dirty="0"/>
        </a:p>
      </dgm:t>
    </dgm:pt>
    <dgm:pt modelId="{906AB25F-FD4E-4AA8-BCF3-12D3846CE743}" type="parTrans" cxnId="{A8729D05-BDC7-4947-95FD-6DA6A2703CD0}">
      <dgm:prSet/>
      <dgm:spPr/>
      <dgm:t>
        <a:bodyPr/>
        <a:lstStyle/>
        <a:p>
          <a:endParaRPr lang="en-IE"/>
        </a:p>
      </dgm:t>
    </dgm:pt>
    <dgm:pt modelId="{D77FD046-1FFE-492C-B604-EFCF300105A5}" type="sibTrans" cxnId="{A8729D05-BDC7-4947-95FD-6DA6A2703CD0}">
      <dgm:prSet/>
      <dgm:spPr/>
      <dgm:t>
        <a:bodyPr/>
        <a:lstStyle/>
        <a:p>
          <a:endParaRPr lang="en-IE"/>
        </a:p>
      </dgm:t>
    </dgm:pt>
    <dgm:pt modelId="{E59837F6-D718-4A53-97C8-3DDA294CB753}">
      <dgm:prSet phldrT="[Text]"/>
      <dgm:spPr/>
      <dgm:t>
        <a:bodyPr/>
        <a:lstStyle/>
        <a:p>
          <a:r>
            <a:rPr lang="en-IE" dirty="0"/>
            <a:t>Work restrictions</a:t>
          </a:r>
        </a:p>
      </dgm:t>
    </dgm:pt>
    <dgm:pt modelId="{771E6EA2-5442-47E7-A6FA-C5B2D01D1543}" type="parTrans" cxnId="{E5445E99-D947-4A2F-8190-B387E4A00288}">
      <dgm:prSet/>
      <dgm:spPr/>
      <dgm:t>
        <a:bodyPr/>
        <a:lstStyle/>
        <a:p>
          <a:endParaRPr lang="en-IE"/>
        </a:p>
      </dgm:t>
    </dgm:pt>
    <dgm:pt modelId="{E3A731BD-DC6F-484C-AC14-252DA778840F}" type="sibTrans" cxnId="{E5445E99-D947-4A2F-8190-B387E4A00288}">
      <dgm:prSet/>
      <dgm:spPr/>
      <dgm:t>
        <a:bodyPr/>
        <a:lstStyle/>
        <a:p>
          <a:endParaRPr lang="en-IE"/>
        </a:p>
      </dgm:t>
    </dgm:pt>
    <dgm:pt modelId="{7F208F6F-9994-47FC-85F2-A86741C9E675}">
      <dgm:prSet phldrT="[Text]"/>
      <dgm:spPr/>
      <dgm:t>
        <a:bodyPr/>
        <a:lstStyle/>
        <a:p>
          <a:endParaRPr lang="en-IE" dirty="0"/>
        </a:p>
      </dgm:t>
    </dgm:pt>
    <dgm:pt modelId="{33AB43AE-B652-45DC-8178-516B1C374B78}" type="parTrans" cxnId="{A28552AF-8087-40FC-82C3-FF0CA655D364}">
      <dgm:prSet/>
      <dgm:spPr/>
      <dgm:t>
        <a:bodyPr/>
        <a:lstStyle/>
        <a:p>
          <a:endParaRPr lang="en-IE"/>
        </a:p>
      </dgm:t>
    </dgm:pt>
    <dgm:pt modelId="{C2213BEB-4C5E-4B60-9812-74C59D0916D2}" type="sibTrans" cxnId="{A28552AF-8087-40FC-82C3-FF0CA655D364}">
      <dgm:prSet/>
      <dgm:spPr/>
      <dgm:t>
        <a:bodyPr/>
        <a:lstStyle/>
        <a:p>
          <a:endParaRPr lang="en-IE"/>
        </a:p>
      </dgm:t>
    </dgm:pt>
    <dgm:pt modelId="{5AC99235-79B9-445A-8162-A00E2970A986}">
      <dgm:prSet phldrT="[Text]"/>
      <dgm:spPr/>
      <dgm:t>
        <a:bodyPr/>
        <a:lstStyle/>
        <a:p>
          <a:endParaRPr lang="en-IE" dirty="0"/>
        </a:p>
      </dgm:t>
    </dgm:pt>
    <dgm:pt modelId="{159102F7-E169-46B2-B5F2-BA4D672E02B1}" type="parTrans" cxnId="{9BBD53B1-B334-4622-9BA4-DC84D6366924}">
      <dgm:prSet/>
      <dgm:spPr/>
      <dgm:t>
        <a:bodyPr/>
        <a:lstStyle/>
        <a:p>
          <a:endParaRPr lang="en-IE"/>
        </a:p>
      </dgm:t>
    </dgm:pt>
    <dgm:pt modelId="{14A4128E-8443-43FD-A10A-06EB8B444FC7}" type="sibTrans" cxnId="{9BBD53B1-B334-4622-9BA4-DC84D6366924}">
      <dgm:prSet/>
      <dgm:spPr/>
      <dgm:t>
        <a:bodyPr/>
        <a:lstStyle/>
        <a:p>
          <a:endParaRPr lang="en-IE"/>
        </a:p>
      </dgm:t>
    </dgm:pt>
    <dgm:pt modelId="{B26D7148-DECC-4108-A894-1FA8A4BA6C23}">
      <dgm:prSet phldrT="[Text]"/>
      <dgm:spPr/>
      <dgm:t>
        <a:bodyPr/>
        <a:lstStyle/>
        <a:p>
          <a:endParaRPr lang="en-IE" dirty="0"/>
        </a:p>
      </dgm:t>
    </dgm:pt>
    <dgm:pt modelId="{372CB816-1CE9-49DE-82AB-1A598302A616}" type="parTrans" cxnId="{C8DE97F3-B998-4B43-BE3E-7BAD465AB2BD}">
      <dgm:prSet/>
      <dgm:spPr/>
      <dgm:t>
        <a:bodyPr/>
        <a:lstStyle/>
        <a:p>
          <a:endParaRPr lang="en-IE"/>
        </a:p>
      </dgm:t>
    </dgm:pt>
    <dgm:pt modelId="{BB52C5F9-7241-4452-B5B3-A17AEE0AF03A}" type="sibTrans" cxnId="{C8DE97F3-B998-4B43-BE3E-7BAD465AB2BD}">
      <dgm:prSet/>
      <dgm:spPr/>
      <dgm:t>
        <a:bodyPr/>
        <a:lstStyle/>
        <a:p>
          <a:endParaRPr lang="en-IE"/>
        </a:p>
      </dgm:t>
    </dgm:pt>
    <dgm:pt modelId="{0AC093FA-ABB8-4BFB-93F4-C18829ECFB23}">
      <dgm:prSet phldrT="[Text]"/>
      <dgm:spPr/>
      <dgm:t>
        <a:bodyPr/>
        <a:lstStyle/>
        <a:p>
          <a:r>
            <a:rPr lang="en-IE" dirty="0"/>
            <a:t>Abide by rules</a:t>
          </a:r>
        </a:p>
      </dgm:t>
    </dgm:pt>
    <dgm:pt modelId="{5FAC3709-B760-470E-A8CB-6DC9AEEA6C05}" type="parTrans" cxnId="{558B645E-8F19-4FCC-94CC-61888345861E}">
      <dgm:prSet/>
      <dgm:spPr/>
      <dgm:t>
        <a:bodyPr/>
        <a:lstStyle/>
        <a:p>
          <a:endParaRPr lang="en-IE"/>
        </a:p>
      </dgm:t>
    </dgm:pt>
    <dgm:pt modelId="{AC2213C7-E727-4AE5-902D-577A573C188E}" type="sibTrans" cxnId="{558B645E-8F19-4FCC-94CC-61888345861E}">
      <dgm:prSet/>
      <dgm:spPr/>
      <dgm:t>
        <a:bodyPr/>
        <a:lstStyle/>
        <a:p>
          <a:endParaRPr lang="en-IE"/>
        </a:p>
      </dgm:t>
    </dgm:pt>
    <dgm:pt modelId="{126396A6-F369-4DF1-B6EB-39C20282407D}">
      <dgm:prSet phldrT="[Text]"/>
      <dgm:spPr/>
      <dgm:t>
        <a:bodyPr/>
        <a:lstStyle/>
        <a:p>
          <a:endParaRPr lang="en-IE" dirty="0"/>
        </a:p>
      </dgm:t>
    </dgm:pt>
    <dgm:pt modelId="{2986BDB9-BC4A-4D80-8984-EB5418D81FBA}" type="parTrans" cxnId="{E9876E9E-B6D3-4CFE-BB2F-24934C139383}">
      <dgm:prSet/>
      <dgm:spPr/>
      <dgm:t>
        <a:bodyPr/>
        <a:lstStyle/>
        <a:p>
          <a:endParaRPr lang="en-IE"/>
        </a:p>
      </dgm:t>
    </dgm:pt>
    <dgm:pt modelId="{BD6CE2BC-31C0-4969-8836-3A6794DC55FA}" type="sibTrans" cxnId="{E9876E9E-B6D3-4CFE-BB2F-24934C139383}">
      <dgm:prSet/>
      <dgm:spPr/>
      <dgm:t>
        <a:bodyPr/>
        <a:lstStyle/>
        <a:p>
          <a:endParaRPr lang="en-IE"/>
        </a:p>
      </dgm:t>
    </dgm:pt>
    <dgm:pt modelId="{A750135A-6F2C-489A-9420-CA07F2E4A40B}">
      <dgm:prSet phldrT="[Text]"/>
      <dgm:spPr/>
      <dgm:t>
        <a:bodyPr/>
        <a:lstStyle/>
        <a:p>
          <a:r>
            <a:rPr lang="en-IE" dirty="0"/>
            <a:t>Threat of deportation?</a:t>
          </a:r>
        </a:p>
      </dgm:t>
    </dgm:pt>
    <dgm:pt modelId="{849CD58C-D281-4D71-A4BF-9C06977A8829}" type="parTrans" cxnId="{6F4D730E-F3A7-4489-B1A7-8C75D0632F0F}">
      <dgm:prSet/>
      <dgm:spPr/>
      <dgm:t>
        <a:bodyPr/>
        <a:lstStyle/>
        <a:p>
          <a:endParaRPr lang="en-IE"/>
        </a:p>
      </dgm:t>
    </dgm:pt>
    <dgm:pt modelId="{C445C9B2-1F21-44B4-A5CF-500349B42E5C}" type="sibTrans" cxnId="{6F4D730E-F3A7-4489-B1A7-8C75D0632F0F}">
      <dgm:prSet/>
      <dgm:spPr/>
      <dgm:t>
        <a:bodyPr/>
        <a:lstStyle/>
        <a:p>
          <a:endParaRPr lang="en-IE"/>
        </a:p>
      </dgm:t>
    </dgm:pt>
    <dgm:pt modelId="{420822FB-8D53-4C56-BA87-79107BB31043}">
      <dgm:prSet phldrT="[Text]"/>
      <dgm:spPr/>
      <dgm:t>
        <a:bodyPr/>
        <a:lstStyle/>
        <a:p>
          <a:endParaRPr lang="en-IE" dirty="0"/>
        </a:p>
      </dgm:t>
    </dgm:pt>
    <dgm:pt modelId="{E7CB961D-BFAD-4C9E-A5A9-25E87AF7768A}" type="parTrans" cxnId="{967C7E29-0B42-46F8-9D98-82C370D2FCA3}">
      <dgm:prSet/>
      <dgm:spPr/>
      <dgm:t>
        <a:bodyPr/>
        <a:lstStyle/>
        <a:p>
          <a:endParaRPr lang="en-IE"/>
        </a:p>
      </dgm:t>
    </dgm:pt>
    <dgm:pt modelId="{B0BEF0FC-76BE-4AB8-8D90-7412209368FE}" type="sibTrans" cxnId="{967C7E29-0B42-46F8-9D98-82C370D2FCA3}">
      <dgm:prSet/>
      <dgm:spPr/>
      <dgm:t>
        <a:bodyPr/>
        <a:lstStyle/>
        <a:p>
          <a:endParaRPr lang="en-IE"/>
        </a:p>
      </dgm:t>
    </dgm:pt>
    <dgm:pt modelId="{97B26CDD-382A-480C-B7E7-7F5F80886F97}">
      <dgm:prSet phldrT="[Text]"/>
      <dgm:spPr/>
      <dgm:t>
        <a:bodyPr/>
        <a:lstStyle/>
        <a:p>
          <a:r>
            <a:rPr lang="en-IE" dirty="0"/>
            <a:t>Financial statements</a:t>
          </a:r>
        </a:p>
      </dgm:t>
    </dgm:pt>
    <dgm:pt modelId="{0C08F811-24DF-4506-864D-2C68851FC1E3}" type="parTrans" cxnId="{778B0189-729A-4F57-8F56-2DDD50CE5771}">
      <dgm:prSet/>
      <dgm:spPr/>
      <dgm:t>
        <a:bodyPr/>
        <a:lstStyle/>
        <a:p>
          <a:endParaRPr lang="en-IE"/>
        </a:p>
      </dgm:t>
    </dgm:pt>
    <dgm:pt modelId="{96377F66-FC1D-46AF-8731-C7D8B3AE4BBF}" type="sibTrans" cxnId="{778B0189-729A-4F57-8F56-2DDD50CE5771}">
      <dgm:prSet/>
      <dgm:spPr/>
      <dgm:t>
        <a:bodyPr/>
        <a:lstStyle/>
        <a:p>
          <a:endParaRPr lang="en-IE"/>
        </a:p>
      </dgm:t>
    </dgm:pt>
    <dgm:pt modelId="{5BA9801A-804E-43D4-B17C-8FE856C63810}">
      <dgm:prSet phldrT="[Text]"/>
      <dgm:spPr/>
      <dgm:t>
        <a:bodyPr/>
        <a:lstStyle/>
        <a:p>
          <a:endParaRPr lang="en-IE" dirty="0"/>
        </a:p>
      </dgm:t>
    </dgm:pt>
    <dgm:pt modelId="{A7D1A9ED-8120-46CA-93E1-56F9AAC7A430}" type="parTrans" cxnId="{917791FA-1946-4F56-8C6F-18061F28E079}">
      <dgm:prSet/>
      <dgm:spPr/>
      <dgm:t>
        <a:bodyPr/>
        <a:lstStyle/>
        <a:p>
          <a:endParaRPr lang="en-IE"/>
        </a:p>
      </dgm:t>
    </dgm:pt>
    <dgm:pt modelId="{2B006875-6D10-4922-ACD0-E574ABE3FBC4}" type="sibTrans" cxnId="{917791FA-1946-4F56-8C6F-18061F28E079}">
      <dgm:prSet/>
      <dgm:spPr/>
      <dgm:t>
        <a:bodyPr/>
        <a:lstStyle/>
        <a:p>
          <a:endParaRPr lang="en-IE"/>
        </a:p>
      </dgm:t>
    </dgm:pt>
    <dgm:pt modelId="{3CB51F4B-8D81-4E30-AD44-EC9D9D280B15}">
      <dgm:prSet phldrT="[Text]"/>
      <dgm:spPr/>
      <dgm:t>
        <a:bodyPr/>
        <a:lstStyle/>
        <a:p>
          <a:endParaRPr lang="en-IE" dirty="0"/>
        </a:p>
      </dgm:t>
    </dgm:pt>
    <dgm:pt modelId="{6DF31930-6435-42EA-ABA5-5D54C72A8C39}" type="parTrans" cxnId="{8264158D-F08C-44EB-B0AF-FACF425FFA77}">
      <dgm:prSet/>
      <dgm:spPr/>
      <dgm:t>
        <a:bodyPr/>
        <a:lstStyle/>
        <a:p>
          <a:endParaRPr lang="en-IE"/>
        </a:p>
      </dgm:t>
    </dgm:pt>
    <dgm:pt modelId="{0C733762-AB8F-427A-9D81-C821574FB477}" type="sibTrans" cxnId="{8264158D-F08C-44EB-B0AF-FACF425FFA77}">
      <dgm:prSet/>
      <dgm:spPr/>
      <dgm:t>
        <a:bodyPr/>
        <a:lstStyle/>
        <a:p>
          <a:endParaRPr lang="en-IE"/>
        </a:p>
      </dgm:t>
    </dgm:pt>
    <dgm:pt modelId="{ED297C90-57AC-4D03-AEA3-892C61E6FB46}">
      <dgm:prSet phldrT="[Text]"/>
      <dgm:spPr/>
      <dgm:t>
        <a:bodyPr/>
        <a:lstStyle/>
        <a:p>
          <a:endParaRPr lang="en-IE" dirty="0"/>
        </a:p>
      </dgm:t>
    </dgm:pt>
    <dgm:pt modelId="{6F01A36D-A242-4CD8-A676-C8D5E223613A}" type="parTrans" cxnId="{74C86CC4-CEDA-4EBB-8C09-393DD34BBFA6}">
      <dgm:prSet/>
      <dgm:spPr/>
      <dgm:t>
        <a:bodyPr/>
        <a:lstStyle/>
        <a:p>
          <a:endParaRPr lang="en-IE"/>
        </a:p>
      </dgm:t>
    </dgm:pt>
    <dgm:pt modelId="{E68E59D5-47B0-44A3-8514-21BBD112F98A}" type="sibTrans" cxnId="{74C86CC4-CEDA-4EBB-8C09-393DD34BBFA6}">
      <dgm:prSet/>
      <dgm:spPr/>
      <dgm:t>
        <a:bodyPr/>
        <a:lstStyle/>
        <a:p>
          <a:endParaRPr lang="en-IE"/>
        </a:p>
      </dgm:t>
    </dgm:pt>
    <dgm:pt modelId="{EEE3B4C1-FBB5-4B05-A477-B3360746E495}">
      <dgm:prSet phldrT="[Text]"/>
      <dgm:spPr/>
      <dgm:t>
        <a:bodyPr/>
        <a:lstStyle/>
        <a:p>
          <a:r>
            <a:rPr lang="en-IE" dirty="0"/>
            <a:t>Pay for visa</a:t>
          </a:r>
        </a:p>
      </dgm:t>
    </dgm:pt>
    <dgm:pt modelId="{D05FF577-1869-41D3-890B-EACD6CBDD208}" type="parTrans" cxnId="{1AE4A483-34BF-4D39-9170-72AD60C736C9}">
      <dgm:prSet/>
      <dgm:spPr/>
    </dgm:pt>
    <dgm:pt modelId="{EE8F5782-DF07-4B13-92FC-7A6D313AF698}" type="sibTrans" cxnId="{1AE4A483-34BF-4D39-9170-72AD60C736C9}">
      <dgm:prSet/>
      <dgm:spPr/>
    </dgm:pt>
    <dgm:pt modelId="{C5CB9762-2A4E-4D66-8123-90E70800BBC1}">
      <dgm:prSet phldrT="[Text]"/>
      <dgm:spPr/>
      <dgm:t>
        <a:bodyPr/>
        <a:lstStyle/>
        <a:p>
          <a:endParaRPr lang="en-IE" dirty="0"/>
        </a:p>
      </dgm:t>
    </dgm:pt>
    <dgm:pt modelId="{47BEAEF9-3B83-4124-A77A-8FDF02D190AB}" type="parTrans" cxnId="{CB227BD2-F155-4E94-A764-259F574D0037}">
      <dgm:prSet/>
      <dgm:spPr/>
    </dgm:pt>
    <dgm:pt modelId="{F91CA138-9999-4E0B-A0DE-9AAE291497BB}" type="sibTrans" cxnId="{CB227BD2-F155-4E94-A764-259F574D0037}">
      <dgm:prSet/>
      <dgm:spPr/>
    </dgm:pt>
    <dgm:pt modelId="{643BEC09-986C-4A33-9DB2-9A6070FE9DDB}" type="pres">
      <dgm:prSet presAssocID="{CF64791E-9E76-447A-ACB6-68464DDC8D21}" presName="Name0" presStyleCnt="0">
        <dgm:presLayoutVars>
          <dgm:dir/>
          <dgm:animLvl val="lvl"/>
          <dgm:resizeHandles val="exact"/>
        </dgm:presLayoutVars>
      </dgm:prSet>
      <dgm:spPr/>
    </dgm:pt>
    <dgm:pt modelId="{4F1177D6-E275-4FAD-9D2B-2E573E16074F}" type="pres">
      <dgm:prSet presAssocID="{5F5AAA43-9880-48D0-9E7A-3BF3768849CF}" presName="composite" presStyleCnt="0"/>
      <dgm:spPr/>
    </dgm:pt>
    <dgm:pt modelId="{4658BD54-490F-4462-B8ED-FB9B895A319C}" type="pres">
      <dgm:prSet presAssocID="{5F5AAA43-9880-48D0-9E7A-3BF3768849C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8A3B499-2DBA-4ABE-BFE5-34280F500C60}" type="pres">
      <dgm:prSet presAssocID="{5F5AAA43-9880-48D0-9E7A-3BF3768849CF}" presName="desTx" presStyleLbl="alignAccFollowNode1" presStyleIdx="0" presStyleCnt="3">
        <dgm:presLayoutVars>
          <dgm:bulletEnabled val="1"/>
        </dgm:presLayoutVars>
      </dgm:prSet>
      <dgm:spPr/>
    </dgm:pt>
    <dgm:pt modelId="{D35D3562-E8CC-4B8A-8D0A-455667E38A84}" type="pres">
      <dgm:prSet presAssocID="{F9E617C9-F544-46F7-8D64-B2AF29378E23}" presName="space" presStyleCnt="0"/>
      <dgm:spPr/>
    </dgm:pt>
    <dgm:pt modelId="{ABCD6393-A2D7-4CE2-A7FE-23851A442DCA}" type="pres">
      <dgm:prSet presAssocID="{E6ECEA2A-97C7-49C4-BAFC-46FC68883E80}" presName="composite" presStyleCnt="0"/>
      <dgm:spPr/>
    </dgm:pt>
    <dgm:pt modelId="{9E99A844-D673-4297-9A4B-481A700FF6A4}" type="pres">
      <dgm:prSet presAssocID="{E6ECEA2A-97C7-49C4-BAFC-46FC68883E8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E002BC1-97AC-4012-BCC7-F37AC273F3AB}" type="pres">
      <dgm:prSet presAssocID="{E6ECEA2A-97C7-49C4-BAFC-46FC68883E80}" presName="desTx" presStyleLbl="alignAccFollowNode1" presStyleIdx="1" presStyleCnt="3">
        <dgm:presLayoutVars>
          <dgm:bulletEnabled val="1"/>
        </dgm:presLayoutVars>
      </dgm:prSet>
      <dgm:spPr/>
    </dgm:pt>
    <dgm:pt modelId="{A43A7B03-DA47-440B-BE51-D9E176D11A1D}" type="pres">
      <dgm:prSet presAssocID="{93EC3229-2BC1-4917-83E8-7D66D4C6778B}" presName="space" presStyleCnt="0"/>
      <dgm:spPr/>
    </dgm:pt>
    <dgm:pt modelId="{1988A7DB-0868-461E-A671-9107E6A97A33}" type="pres">
      <dgm:prSet presAssocID="{0F6E698D-442A-49AF-89F6-7FA99C049F0C}" presName="composite" presStyleCnt="0"/>
      <dgm:spPr/>
    </dgm:pt>
    <dgm:pt modelId="{D71686FC-5D3B-4F65-8218-078888662470}" type="pres">
      <dgm:prSet presAssocID="{0F6E698D-442A-49AF-89F6-7FA99C049F0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57C28A6-0831-4D22-83F8-2C642AE94D6C}" type="pres">
      <dgm:prSet presAssocID="{0F6E698D-442A-49AF-89F6-7FA99C049F0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8729D05-BDC7-4947-95FD-6DA6A2703CD0}" srcId="{0F6E698D-442A-49AF-89F6-7FA99C049F0C}" destId="{6AC2BC50-DB28-4663-9328-1C45C279DF02}" srcOrd="1" destOrd="0" parTransId="{906AB25F-FD4E-4AA8-BCF3-12D3846CE743}" sibTransId="{D77FD046-1FFE-492C-B604-EFCF300105A5}"/>
    <dgm:cxn modelId="{CC8AE105-231B-469A-A171-7AC79CA67A92}" srcId="{5F5AAA43-9880-48D0-9E7A-3BF3768849CF}" destId="{ACC06413-92AA-4765-B59F-FC23D05C89B7}" srcOrd="7" destOrd="0" parTransId="{1F6C476C-2FD0-452E-8AE4-71B68A4E1FD9}" sibTransId="{A94554A7-5705-483B-9BB2-FFD53AD72FDD}"/>
    <dgm:cxn modelId="{AF186B09-59EB-4B63-8B0B-6B011D4DDADB}" srcId="{5F5AAA43-9880-48D0-9E7A-3BF3768849CF}" destId="{F01F0FB3-6CB5-4754-A7B0-DAA6361F5318}" srcOrd="14" destOrd="0" parTransId="{C8374DB8-8883-4B15-AF66-AA73EA6010C0}" sibTransId="{F491CDBE-A66A-4AE5-8878-B471D9653B0C}"/>
    <dgm:cxn modelId="{E1596F0A-1BF8-45E5-8A40-E34BA549BC03}" type="presOf" srcId="{D40F8825-557D-45AF-B561-17153AD24249}" destId="{A8A3B499-2DBA-4ABE-BFE5-34280F500C60}" srcOrd="0" destOrd="12" presId="urn:microsoft.com/office/officeart/2005/8/layout/hList1"/>
    <dgm:cxn modelId="{6F4D730E-F3A7-4489-B1A7-8C75D0632F0F}" srcId="{0F6E698D-442A-49AF-89F6-7FA99C049F0C}" destId="{A750135A-6F2C-489A-9420-CA07F2E4A40B}" srcOrd="8" destOrd="0" parTransId="{849CD58C-D281-4D71-A4BF-9C06977A8829}" sibTransId="{C445C9B2-1F21-44B4-A5CF-500349B42E5C}"/>
    <dgm:cxn modelId="{66E1FD10-A804-469A-894E-33A5BA60DFE1}" type="presOf" srcId="{998001BC-948E-4158-B537-FB3CC53EB743}" destId="{F57C28A6-0831-4D22-83F8-2C642AE94D6C}" srcOrd="0" destOrd="2" presId="urn:microsoft.com/office/officeart/2005/8/layout/hList1"/>
    <dgm:cxn modelId="{F884D720-D646-4BFB-A594-E67197DEA4A4}" type="presOf" srcId="{F6CD6FFF-D5EA-44E5-A96C-AA6F5C8C60B8}" destId="{A8A3B499-2DBA-4ABE-BFE5-34280F500C60}" srcOrd="0" destOrd="10" presId="urn:microsoft.com/office/officeart/2005/8/layout/hList1"/>
    <dgm:cxn modelId="{8C049426-98FF-4342-A844-3DA7E832F5BD}" srcId="{CF64791E-9E76-447A-ACB6-68464DDC8D21}" destId="{0F6E698D-442A-49AF-89F6-7FA99C049F0C}" srcOrd="2" destOrd="0" parTransId="{96FCDB36-E8B9-4D5E-B781-7D448C3CF289}" sibTransId="{D2CFB12B-EB3B-4304-95B8-63D0B60FAD9F}"/>
    <dgm:cxn modelId="{BD8F2028-6D51-4197-8E1A-812BC9115CAA}" srcId="{E6ECEA2A-97C7-49C4-BAFC-46FC68883E80}" destId="{C30F0604-E3CF-4CEE-9075-B7F6FE0AE3DC}" srcOrd="4" destOrd="0" parTransId="{CD3A12E0-6CDF-4406-8E32-51F852B34177}" sibTransId="{A51A2138-2199-4E4F-A23A-62A7C49E2F61}"/>
    <dgm:cxn modelId="{967C7E29-0B42-46F8-9D98-82C370D2FCA3}" srcId="{0F6E698D-442A-49AF-89F6-7FA99C049F0C}" destId="{420822FB-8D53-4C56-BA87-79107BB31043}" srcOrd="7" destOrd="0" parTransId="{E7CB961D-BFAD-4C9E-A5A9-25E87AF7768A}" sibTransId="{B0BEF0FC-76BE-4AB8-8D90-7412209368FE}"/>
    <dgm:cxn modelId="{D490F92C-DB3F-4477-B0CA-37C4A9730A4C}" type="presOf" srcId="{AA66ADAF-3780-41B4-AD19-14748885EB8A}" destId="{2E002BC1-97AC-4012-BCC7-F37AC273F3AB}" srcOrd="0" destOrd="3" presId="urn:microsoft.com/office/officeart/2005/8/layout/hList1"/>
    <dgm:cxn modelId="{C375172D-3F4F-4FC1-B407-623D3462818E}" type="presOf" srcId="{E59837F6-D718-4A53-97C8-3DDA294CB753}" destId="{F57C28A6-0831-4D22-83F8-2C642AE94D6C}" srcOrd="0" destOrd="4" presId="urn:microsoft.com/office/officeart/2005/8/layout/hList1"/>
    <dgm:cxn modelId="{3E96C631-2822-4298-BCA1-1D2E52C59D4A}" type="presOf" srcId="{E6ECEA2A-97C7-49C4-BAFC-46FC68883E80}" destId="{9E99A844-D673-4297-9A4B-481A700FF6A4}" srcOrd="0" destOrd="0" presId="urn:microsoft.com/office/officeart/2005/8/layout/hList1"/>
    <dgm:cxn modelId="{FA4CAE34-D5C5-48F0-95BB-A0FE877C42B0}" type="presOf" srcId="{0AC093FA-ABB8-4BFB-93F4-C18829ECFB23}" destId="{F57C28A6-0831-4D22-83F8-2C642AE94D6C}" srcOrd="0" destOrd="6" presId="urn:microsoft.com/office/officeart/2005/8/layout/hList1"/>
    <dgm:cxn modelId="{B0CC453C-F1C7-4A7E-8448-3A9E91978890}" type="presOf" srcId="{CF64791E-9E76-447A-ACB6-68464DDC8D21}" destId="{643BEC09-986C-4A33-9DB2-9A6070FE9DDB}" srcOrd="0" destOrd="0" presId="urn:microsoft.com/office/officeart/2005/8/layout/hList1"/>
    <dgm:cxn modelId="{B8C09E40-0444-44DA-BC5B-FBA39FF4C205}" type="presOf" srcId="{0F6E698D-442A-49AF-89F6-7FA99C049F0C}" destId="{D71686FC-5D3B-4F65-8218-078888662470}" srcOrd="0" destOrd="0" presId="urn:microsoft.com/office/officeart/2005/8/layout/hList1"/>
    <dgm:cxn modelId="{FA0B425D-6D30-4D34-AA3B-936D793E3246}" srcId="{5F5AAA43-9880-48D0-9E7A-3BF3768849CF}" destId="{63E339FB-121A-4C2C-B70D-0C4FBCA1AED2}" srcOrd="2" destOrd="0" parTransId="{F5A204D2-76F8-4CB3-8B67-0A7046F01DA9}" sibTransId="{C6DC0716-87C3-4396-98EF-5B4C3B265C3E}"/>
    <dgm:cxn modelId="{558B645E-8F19-4FCC-94CC-61888345861E}" srcId="{0F6E698D-442A-49AF-89F6-7FA99C049F0C}" destId="{0AC093FA-ABB8-4BFB-93F4-C18829ECFB23}" srcOrd="6" destOrd="0" parTransId="{5FAC3709-B760-470E-A8CB-6DC9AEEA6C05}" sibTransId="{AC2213C7-E727-4AE5-902D-577A573C188E}"/>
    <dgm:cxn modelId="{7D5EE75E-1CA9-4BE2-8117-C7394074CCB3}" srcId="{5F5AAA43-9880-48D0-9E7A-3BF3768849CF}" destId="{4C613F5A-FFAE-4EFE-B551-6F042CF1C5D4}" srcOrd="8" destOrd="0" parTransId="{67D5FAC4-3F5E-41E3-A3AA-844E405499F1}" sibTransId="{4B592BE7-095A-42F0-B4F4-EF245E5F8C60}"/>
    <dgm:cxn modelId="{AF75EA5E-26BA-4E00-BC4B-E08BBC5534E6}" type="presOf" srcId="{97B26CDD-382A-480C-B7E7-7F5F80886F97}" destId="{A8A3B499-2DBA-4ABE-BFE5-34280F500C60}" srcOrd="0" destOrd="6" presId="urn:microsoft.com/office/officeart/2005/8/layout/hList1"/>
    <dgm:cxn modelId="{FC941B5F-D57D-4398-B982-7E746EC423C9}" type="presOf" srcId="{7F208F6F-9994-47FC-85F2-A86741C9E675}" destId="{F57C28A6-0831-4D22-83F8-2C642AE94D6C}" srcOrd="0" destOrd="3" presId="urn:microsoft.com/office/officeart/2005/8/layout/hList1"/>
    <dgm:cxn modelId="{A55D9F65-41FD-4A56-BE7E-8EB23CD6F55C}" type="presOf" srcId="{F01F0FB3-6CB5-4754-A7B0-DAA6361F5318}" destId="{A8A3B499-2DBA-4ABE-BFE5-34280F500C60}" srcOrd="0" destOrd="14" presId="urn:microsoft.com/office/officeart/2005/8/layout/hList1"/>
    <dgm:cxn modelId="{41D0C145-633A-47EC-9406-67FBBBE31DE0}" srcId="{5F5AAA43-9880-48D0-9E7A-3BF3768849CF}" destId="{F6CD6FFF-D5EA-44E5-A96C-AA6F5C8C60B8}" srcOrd="10" destOrd="0" parTransId="{A6ACC82C-AEE1-42BE-94C4-6387033AB93E}" sibTransId="{C93344DD-D137-4525-972A-4227CC27BADB}"/>
    <dgm:cxn modelId="{3713026B-FE83-4EE2-B36D-AA452D1D3643}" type="presOf" srcId="{A16EA3F3-3B96-4739-B388-5D7006ABCFE5}" destId="{2E002BC1-97AC-4012-BCC7-F37AC273F3AB}" srcOrd="0" destOrd="0" presId="urn:microsoft.com/office/officeart/2005/8/layout/hList1"/>
    <dgm:cxn modelId="{A51CB66B-1BD7-451D-8348-61BDB6881792}" srcId="{0F6E698D-442A-49AF-89F6-7FA99C049F0C}" destId="{998001BC-948E-4158-B537-FB3CC53EB743}" srcOrd="2" destOrd="0" parTransId="{9828D7D7-3DFF-4B3F-8546-20590279818A}" sibTransId="{534FF3CB-556B-4D4E-B981-7F009A6D14AC}"/>
    <dgm:cxn modelId="{330C634C-55DF-4717-B673-18F4B162377F}" srcId="{5F5AAA43-9880-48D0-9E7A-3BF3768849CF}" destId="{7793EBC1-A859-42C2-9277-9B2811572AE9}" srcOrd="13" destOrd="0" parTransId="{6AFC11B2-3A28-4B55-8A86-9980F13850B3}" sibTransId="{783B3FF4-D3FD-4836-8B15-9BF75C95DA17}"/>
    <dgm:cxn modelId="{E8B8E64C-F04C-480E-8FC1-812F895CC0F1}" type="presOf" srcId="{C5CB9762-2A4E-4D66-8123-90E70800BBC1}" destId="{A8A3B499-2DBA-4ABE-BFE5-34280F500C60}" srcOrd="0" destOrd="3" presId="urn:microsoft.com/office/officeart/2005/8/layout/hList1"/>
    <dgm:cxn modelId="{00AD9D6D-924F-4FCC-B7BD-3504DE187B36}" type="presOf" srcId="{ED297C90-57AC-4D03-AEA3-892C61E6FB46}" destId="{2E002BC1-97AC-4012-BCC7-F37AC273F3AB}" srcOrd="0" destOrd="5" presId="urn:microsoft.com/office/officeart/2005/8/layout/hList1"/>
    <dgm:cxn modelId="{2718A06E-E029-4710-92B2-6EE0FED0CB72}" type="presOf" srcId="{19A01438-21B8-4F4A-8463-1257A8C02B44}" destId="{A8A3B499-2DBA-4ABE-BFE5-34280F500C60}" srcOrd="0" destOrd="15" presId="urn:microsoft.com/office/officeart/2005/8/layout/hList1"/>
    <dgm:cxn modelId="{4C483E50-D0B0-4A3A-8F9E-7521B770C2B3}" type="presOf" srcId="{2AC24518-7583-44EA-8FCC-C8A6FD0B73CD}" destId="{A8A3B499-2DBA-4ABE-BFE5-34280F500C60}" srcOrd="0" destOrd="1" presId="urn:microsoft.com/office/officeart/2005/8/layout/hList1"/>
    <dgm:cxn modelId="{113C5972-E256-445A-A98D-CD043652C3C0}" srcId="{5F5AAA43-9880-48D0-9E7A-3BF3768849CF}" destId="{32DA3DF9-8FC5-4E39-A51B-9A03A9FE22C2}" srcOrd="11" destOrd="0" parTransId="{684C6117-15E1-4319-925B-3EBBEAB037D1}" sibTransId="{D172C008-43CC-4CA4-A20B-2AB15C6B2F5E}"/>
    <dgm:cxn modelId="{C52B2253-0AA0-4762-84F2-844345D00F1C}" type="presOf" srcId="{EEE3B4C1-FBB5-4B05-A477-B3360746E495}" destId="{A8A3B499-2DBA-4ABE-BFE5-34280F500C60}" srcOrd="0" destOrd="4" presId="urn:microsoft.com/office/officeart/2005/8/layout/hList1"/>
    <dgm:cxn modelId="{8D877073-8297-4E08-A5E5-21C62A312262}" type="presOf" srcId="{63E339FB-121A-4C2C-B70D-0C4FBCA1AED2}" destId="{A8A3B499-2DBA-4ABE-BFE5-34280F500C60}" srcOrd="0" destOrd="2" presId="urn:microsoft.com/office/officeart/2005/8/layout/hList1"/>
    <dgm:cxn modelId="{5CFE887D-3A07-4230-BCD3-A9E4CBD5B0D1}" srcId="{E6ECEA2A-97C7-49C4-BAFC-46FC68883E80}" destId="{6DD9DD0F-9894-4DEB-A553-5DAE1A4AA343}" srcOrd="2" destOrd="0" parTransId="{53322131-C3FF-4102-A652-632C88D0F2DC}" sibTransId="{C3ED7E52-6D26-47FD-802D-1EFE5741473E}"/>
    <dgm:cxn modelId="{E4F74E82-9F53-414D-B552-46892866C90C}" srcId="{5F5AAA43-9880-48D0-9E7A-3BF3768849CF}" destId="{2AC24518-7583-44EA-8FCC-C8A6FD0B73CD}" srcOrd="1" destOrd="0" parTransId="{FBEB8F9D-74EC-45C1-AB7D-58FDE6E91EA6}" sibTransId="{5CE58147-5CFA-4F8D-A4A2-EBEE3B657E4A}"/>
    <dgm:cxn modelId="{1AE4A483-34BF-4D39-9170-72AD60C736C9}" srcId="{5F5AAA43-9880-48D0-9E7A-3BF3768849CF}" destId="{EEE3B4C1-FBB5-4B05-A477-B3360746E495}" srcOrd="4" destOrd="0" parTransId="{D05FF577-1869-41D3-890B-EACD6CBDD208}" sibTransId="{EE8F5782-DF07-4B13-92FC-7A6D313AF698}"/>
    <dgm:cxn modelId="{C27BB484-6C3D-409A-8675-258D90578618}" type="presOf" srcId="{3CB51F4B-8D81-4E30-AD44-EC9D9D280B15}" destId="{2E002BC1-97AC-4012-BCC7-F37AC273F3AB}" srcOrd="0" destOrd="6" presId="urn:microsoft.com/office/officeart/2005/8/layout/hList1"/>
    <dgm:cxn modelId="{A014FB85-B6FD-4AB0-936C-781A5575391B}" srcId="{E6ECEA2A-97C7-49C4-BAFC-46FC68883E80}" destId="{A16EA3F3-3B96-4739-B388-5D7006ABCFE5}" srcOrd="0" destOrd="0" parTransId="{8BE96E74-92D8-4A49-8C58-D4F600FDFC0B}" sibTransId="{8D000975-5903-49AD-B56B-A2D516D7B50C}"/>
    <dgm:cxn modelId="{E6958A87-4C2F-4EE9-9147-7956011508F0}" type="presOf" srcId="{B26D7148-DECC-4108-A894-1FA8A4BA6C23}" destId="{F57C28A6-0831-4D22-83F8-2C642AE94D6C}" srcOrd="0" destOrd="9" presId="urn:microsoft.com/office/officeart/2005/8/layout/hList1"/>
    <dgm:cxn modelId="{778B0189-729A-4F57-8F56-2DDD50CE5771}" srcId="{5F5AAA43-9880-48D0-9E7A-3BF3768849CF}" destId="{97B26CDD-382A-480C-B7E7-7F5F80886F97}" srcOrd="6" destOrd="0" parTransId="{0C08F811-24DF-4506-864D-2C68851FC1E3}" sibTransId="{96377F66-FC1D-46AF-8731-C7D8B3AE4BBF}"/>
    <dgm:cxn modelId="{A4D5728C-5BA7-4C10-B06E-0E8CE3149377}" srcId="{CF64791E-9E76-447A-ACB6-68464DDC8D21}" destId="{E6ECEA2A-97C7-49C4-BAFC-46FC68883E80}" srcOrd="1" destOrd="0" parTransId="{5845ADED-D8B4-4320-9E24-C9B4E7F98F8E}" sibTransId="{93EC3229-2BC1-4917-83E8-7D66D4C6778B}"/>
    <dgm:cxn modelId="{8264158D-F08C-44EB-B0AF-FACF425FFA77}" srcId="{E6ECEA2A-97C7-49C4-BAFC-46FC68883E80}" destId="{3CB51F4B-8D81-4E30-AD44-EC9D9D280B15}" srcOrd="6" destOrd="0" parTransId="{6DF31930-6435-42EA-ABA5-5D54C72A8C39}" sibTransId="{0C733762-AB8F-427A-9D81-C821574FB477}"/>
    <dgm:cxn modelId="{42E76790-8F7A-4D24-8688-9F38440A1B91}" srcId="{5F5AAA43-9880-48D0-9E7A-3BF3768849CF}" destId="{19A01438-21B8-4F4A-8463-1257A8C02B44}" srcOrd="15" destOrd="0" parTransId="{27E5D2C0-C624-49D5-AA32-B6C6C6F6AC19}" sibTransId="{0D82D06A-AF01-44A1-9A6A-F5B06DB7D567}"/>
    <dgm:cxn modelId="{E5445E99-D947-4A2F-8190-B387E4A00288}" srcId="{0F6E698D-442A-49AF-89F6-7FA99C049F0C}" destId="{E59837F6-D718-4A53-97C8-3DDA294CB753}" srcOrd="4" destOrd="0" parTransId="{771E6EA2-5442-47E7-A6FA-C5B2D01D1543}" sibTransId="{E3A731BD-DC6F-484C-AC14-252DA778840F}"/>
    <dgm:cxn modelId="{6CFBF99C-E503-4AB2-AA87-CC448A64B76D}" type="presOf" srcId="{BD117051-7B79-4944-AD0E-7C2C55325BB3}" destId="{A8A3B499-2DBA-4ABE-BFE5-34280F500C60}" srcOrd="0" destOrd="0" presId="urn:microsoft.com/office/officeart/2005/8/layout/hList1"/>
    <dgm:cxn modelId="{67F7239D-F77E-44A9-B489-E0C41D9292DA}" srcId="{5F5AAA43-9880-48D0-9E7A-3BF3768849CF}" destId="{2CC11162-19A3-41DD-A94C-913028551495}" srcOrd="9" destOrd="0" parTransId="{38040711-B967-4F3B-A1AB-0DBE17B749C0}" sibTransId="{CBF669D2-F3A9-490D-8343-8755ACE023E1}"/>
    <dgm:cxn modelId="{7DDC279E-697A-46D6-A8E7-AE93AB85E307}" type="presOf" srcId="{6DD9DD0F-9894-4DEB-A553-5DAE1A4AA343}" destId="{2E002BC1-97AC-4012-BCC7-F37AC273F3AB}" srcOrd="0" destOrd="2" presId="urn:microsoft.com/office/officeart/2005/8/layout/hList1"/>
    <dgm:cxn modelId="{E9876E9E-B6D3-4CFE-BB2F-24934C139383}" srcId="{0F6E698D-442A-49AF-89F6-7FA99C049F0C}" destId="{126396A6-F369-4DF1-B6EB-39C20282407D}" srcOrd="5" destOrd="0" parTransId="{2986BDB9-BC4A-4D80-8984-EB5418D81FBA}" sibTransId="{BD6CE2BC-31C0-4969-8836-3A6794DC55FA}"/>
    <dgm:cxn modelId="{4E5CC99F-2FCA-4CAB-B56B-7A8ECDD75CB2}" type="presOf" srcId="{5F5AAA43-9880-48D0-9E7A-3BF3768849CF}" destId="{4658BD54-490F-4462-B8ED-FB9B895A319C}" srcOrd="0" destOrd="0" presId="urn:microsoft.com/office/officeart/2005/8/layout/hList1"/>
    <dgm:cxn modelId="{915A80A6-E964-4613-9829-5120EDAFDA13}" srcId="{0F6E698D-442A-49AF-89F6-7FA99C049F0C}" destId="{D57ECA15-8544-480A-9660-F678194E3980}" srcOrd="0" destOrd="0" parTransId="{56CE3DE7-1A41-4482-A7BF-13948C46A929}" sibTransId="{41D9ABC5-F592-4435-93AA-3D2BCE8BEC3C}"/>
    <dgm:cxn modelId="{791489AE-C26E-48DE-B1A3-4A55FD74816A}" type="presOf" srcId="{7793EBC1-A859-42C2-9277-9B2811572AE9}" destId="{A8A3B499-2DBA-4ABE-BFE5-34280F500C60}" srcOrd="0" destOrd="13" presId="urn:microsoft.com/office/officeart/2005/8/layout/hList1"/>
    <dgm:cxn modelId="{A28552AF-8087-40FC-82C3-FF0CA655D364}" srcId="{0F6E698D-442A-49AF-89F6-7FA99C049F0C}" destId="{7F208F6F-9994-47FC-85F2-A86741C9E675}" srcOrd="3" destOrd="0" parTransId="{33AB43AE-B652-45DC-8178-516B1C374B78}" sibTransId="{C2213BEB-4C5E-4B60-9812-74C59D0916D2}"/>
    <dgm:cxn modelId="{9BBD53B1-B334-4622-9BA4-DC84D6366924}" srcId="{0F6E698D-442A-49AF-89F6-7FA99C049F0C}" destId="{5AC99235-79B9-445A-8162-A00E2970A986}" srcOrd="10" destOrd="0" parTransId="{159102F7-E169-46B2-B5F2-BA4D672E02B1}" sibTransId="{14A4128E-8443-43FD-A10A-06EB8B444FC7}"/>
    <dgm:cxn modelId="{61012CB5-1F5A-489E-8EAF-7AB3DCE3F276}" type="presOf" srcId="{126396A6-F369-4DF1-B6EB-39C20282407D}" destId="{F57C28A6-0831-4D22-83F8-2C642AE94D6C}" srcOrd="0" destOrd="5" presId="urn:microsoft.com/office/officeart/2005/8/layout/hList1"/>
    <dgm:cxn modelId="{604B5DB6-AEE6-4EF6-8FC1-FDF16FEBA8DD}" type="presOf" srcId="{5AC99235-79B9-445A-8162-A00E2970A986}" destId="{F57C28A6-0831-4D22-83F8-2C642AE94D6C}" srcOrd="0" destOrd="10" presId="urn:microsoft.com/office/officeart/2005/8/layout/hList1"/>
    <dgm:cxn modelId="{E0F461B6-D11B-42DD-A09B-CA5E5AB6082A}" srcId="{5F5AAA43-9880-48D0-9E7A-3BF3768849CF}" destId="{D40F8825-557D-45AF-B561-17153AD24249}" srcOrd="12" destOrd="0" parTransId="{F2909709-6C6F-49FA-96CA-66D5C915997F}" sibTransId="{52C3C4C9-4531-449D-AD12-69879A14F8B7}"/>
    <dgm:cxn modelId="{34775BC0-2706-4768-8D9D-9CC3DE9D2524}" type="presOf" srcId="{C30F0604-E3CF-4CEE-9075-B7F6FE0AE3DC}" destId="{2E002BC1-97AC-4012-BCC7-F37AC273F3AB}" srcOrd="0" destOrd="4" presId="urn:microsoft.com/office/officeart/2005/8/layout/hList1"/>
    <dgm:cxn modelId="{2A66AFC2-8F77-4F0A-8B35-10EBDA598018}" type="presOf" srcId="{2CC11162-19A3-41DD-A94C-913028551495}" destId="{A8A3B499-2DBA-4ABE-BFE5-34280F500C60}" srcOrd="0" destOrd="9" presId="urn:microsoft.com/office/officeart/2005/8/layout/hList1"/>
    <dgm:cxn modelId="{74C86CC4-CEDA-4EBB-8C09-393DD34BBFA6}" srcId="{E6ECEA2A-97C7-49C4-BAFC-46FC68883E80}" destId="{ED297C90-57AC-4D03-AEA3-892C61E6FB46}" srcOrd="5" destOrd="0" parTransId="{6F01A36D-A242-4CD8-A676-C8D5E223613A}" sibTransId="{E68E59D5-47B0-44A3-8514-21BBD112F98A}"/>
    <dgm:cxn modelId="{4CD06BC7-FF89-40C3-AA9E-37DA2B965E13}" srcId="{E6ECEA2A-97C7-49C4-BAFC-46FC68883E80}" destId="{E2E6FF8A-D548-4FE7-8F88-02DC2EA80198}" srcOrd="1" destOrd="0" parTransId="{64781774-8C06-477E-95AF-D84D8106FC71}" sibTransId="{1E0BA5DE-AD7F-4206-8CB8-3F4BA4CC8467}"/>
    <dgm:cxn modelId="{5DE12BCC-9207-4EA6-97D4-6E1C773080CB}" type="presOf" srcId="{E2E6FF8A-D548-4FE7-8F88-02DC2EA80198}" destId="{2E002BC1-97AC-4012-BCC7-F37AC273F3AB}" srcOrd="0" destOrd="1" presId="urn:microsoft.com/office/officeart/2005/8/layout/hList1"/>
    <dgm:cxn modelId="{FA8A11CD-F612-4A76-B3B1-D74BAB1215F5}" srcId="{E6ECEA2A-97C7-49C4-BAFC-46FC68883E80}" destId="{AA66ADAF-3780-41B4-AD19-14748885EB8A}" srcOrd="3" destOrd="0" parTransId="{CD18A19F-BECC-44F8-88C3-627CEB4560D4}" sibTransId="{88F974C6-78CA-4247-BA81-195D265B0682}"/>
    <dgm:cxn modelId="{430B69CE-E954-4709-8543-22DBA84515CC}" type="presOf" srcId="{6AC2BC50-DB28-4663-9328-1C45C279DF02}" destId="{F57C28A6-0831-4D22-83F8-2C642AE94D6C}" srcOrd="0" destOrd="1" presId="urn:microsoft.com/office/officeart/2005/8/layout/hList1"/>
    <dgm:cxn modelId="{D54A83CE-194A-49E4-AE9C-697821F570FC}" type="presOf" srcId="{D57ECA15-8544-480A-9660-F678194E3980}" destId="{F57C28A6-0831-4D22-83F8-2C642AE94D6C}" srcOrd="0" destOrd="0" presId="urn:microsoft.com/office/officeart/2005/8/layout/hList1"/>
    <dgm:cxn modelId="{CB227BD2-F155-4E94-A764-259F574D0037}" srcId="{5F5AAA43-9880-48D0-9E7A-3BF3768849CF}" destId="{C5CB9762-2A4E-4D66-8123-90E70800BBC1}" srcOrd="3" destOrd="0" parTransId="{47BEAEF9-3B83-4124-A77A-8FDF02D190AB}" sibTransId="{F91CA138-9999-4E0B-A0DE-9AAE291497BB}"/>
    <dgm:cxn modelId="{F8DF05D6-1A2A-41AA-9026-830E6FEB433A}" type="presOf" srcId="{ACC06413-92AA-4765-B59F-FC23D05C89B7}" destId="{A8A3B499-2DBA-4ABE-BFE5-34280F500C60}" srcOrd="0" destOrd="7" presId="urn:microsoft.com/office/officeart/2005/8/layout/hList1"/>
    <dgm:cxn modelId="{9E4F46DE-060A-474D-8C06-AD7007D9D9ED}" type="presOf" srcId="{32DA3DF9-8FC5-4E39-A51B-9A03A9FE22C2}" destId="{A8A3B499-2DBA-4ABE-BFE5-34280F500C60}" srcOrd="0" destOrd="11" presId="urn:microsoft.com/office/officeart/2005/8/layout/hList1"/>
    <dgm:cxn modelId="{B4B9E3DF-D427-45E9-811C-EF58C12881CB}" type="presOf" srcId="{A750135A-6F2C-489A-9420-CA07F2E4A40B}" destId="{F57C28A6-0831-4D22-83F8-2C642AE94D6C}" srcOrd="0" destOrd="8" presId="urn:microsoft.com/office/officeart/2005/8/layout/hList1"/>
    <dgm:cxn modelId="{41A173E3-25E6-4B18-A10A-66C63842D02D}" srcId="{5F5AAA43-9880-48D0-9E7A-3BF3768849CF}" destId="{BD117051-7B79-4944-AD0E-7C2C55325BB3}" srcOrd="0" destOrd="0" parTransId="{BDC7C5D5-2E8C-4F46-BB43-AB12BF1E5D05}" sibTransId="{87F4987D-CF02-4401-A8E2-CD615DE75D7C}"/>
    <dgm:cxn modelId="{8E7108E6-AD76-4B58-99B0-1254B98C4D83}" type="presOf" srcId="{5BA9801A-804E-43D4-B17C-8FE856C63810}" destId="{A8A3B499-2DBA-4ABE-BFE5-34280F500C60}" srcOrd="0" destOrd="5" presId="urn:microsoft.com/office/officeart/2005/8/layout/hList1"/>
    <dgm:cxn modelId="{35BEB5E7-14B8-44DD-95C7-FBC9E72524D6}" type="presOf" srcId="{420822FB-8D53-4C56-BA87-79107BB31043}" destId="{F57C28A6-0831-4D22-83F8-2C642AE94D6C}" srcOrd="0" destOrd="7" presId="urn:microsoft.com/office/officeart/2005/8/layout/hList1"/>
    <dgm:cxn modelId="{C8DE97F3-B998-4B43-BE3E-7BAD465AB2BD}" srcId="{0F6E698D-442A-49AF-89F6-7FA99C049F0C}" destId="{B26D7148-DECC-4108-A894-1FA8A4BA6C23}" srcOrd="9" destOrd="0" parTransId="{372CB816-1CE9-49DE-82AB-1A598302A616}" sibTransId="{BB52C5F9-7241-4452-B5B3-A17AEE0AF03A}"/>
    <dgm:cxn modelId="{6DABEDF3-990E-4A96-8294-8AF8A60B885E}" srcId="{CF64791E-9E76-447A-ACB6-68464DDC8D21}" destId="{5F5AAA43-9880-48D0-9E7A-3BF3768849CF}" srcOrd="0" destOrd="0" parTransId="{82EAE8F3-AD2C-42D4-B66F-DC29DB9B9E46}" sibTransId="{F9E617C9-F544-46F7-8D64-B2AF29378E23}"/>
    <dgm:cxn modelId="{917791FA-1946-4F56-8C6F-18061F28E079}" srcId="{5F5AAA43-9880-48D0-9E7A-3BF3768849CF}" destId="{5BA9801A-804E-43D4-B17C-8FE856C63810}" srcOrd="5" destOrd="0" parTransId="{A7D1A9ED-8120-46CA-93E1-56F9AAC7A430}" sibTransId="{2B006875-6D10-4922-ACD0-E574ABE3FBC4}"/>
    <dgm:cxn modelId="{487C48FD-51D8-483A-B159-72DDA6127C15}" type="presOf" srcId="{4C613F5A-FFAE-4EFE-B551-6F042CF1C5D4}" destId="{A8A3B499-2DBA-4ABE-BFE5-34280F500C60}" srcOrd="0" destOrd="8" presId="urn:microsoft.com/office/officeart/2005/8/layout/hList1"/>
    <dgm:cxn modelId="{397CAF17-9FEF-4950-91C2-C05ADD04E09C}" type="presParOf" srcId="{643BEC09-986C-4A33-9DB2-9A6070FE9DDB}" destId="{4F1177D6-E275-4FAD-9D2B-2E573E16074F}" srcOrd="0" destOrd="0" presId="urn:microsoft.com/office/officeart/2005/8/layout/hList1"/>
    <dgm:cxn modelId="{1B3C6D31-68FD-4005-8F50-288F7D7DE090}" type="presParOf" srcId="{4F1177D6-E275-4FAD-9D2B-2E573E16074F}" destId="{4658BD54-490F-4462-B8ED-FB9B895A319C}" srcOrd="0" destOrd="0" presId="urn:microsoft.com/office/officeart/2005/8/layout/hList1"/>
    <dgm:cxn modelId="{A0C3CA41-3B32-4F99-B9F0-6DA2B5DBE099}" type="presParOf" srcId="{4F1177D6-E275-4FAD-9D2B-2E573E16074F}" destId="{A8A3B499-2DBA-4ABE-BFE5-34280F500C60}" srcOrd="1" destOrd="0" presId="urn:microsoft.com/office/officeart/2005/8/layout/hList1"/>
    <dgm:cxn modelId="{B0B8EE0E-A015-417A-AC7B-ECBC78988A2B}" type="presParOf" srcId="{643BEC09-986C-4A33-9DB2-9A6070FE9DDB}" destId="{D35D3562-E8CC-4B8A-8D0A-455667E38A84}" srcOrd="1" destOrd="0" presId="urn:microsoft.com/office/officeart/2005/8/layout/hList1"/>
    <dgm:cxn modelId="{22E559E4-80C3-48AA-98A7-6C75C3A92794}" type="presParOf" srcId="{643BEC09-986C-4A33-9DB2-9A6070FE9DDB}" destId="{ABCD6393-A2D7-4CE2-A7FE-23851A442DCA}" srcOrd="2" destOrd="0" presId="urn:microsoft.com/office/officeart/2005/8/layout/hList1"/>
    <dgm:cxn modelId="{C4C87044-EBAF-4FF5-BBAB-D914485B0DE3}" type="presParOf" srcId="{ABCD6393-A2D7-4CE2-A7FE-23851A442DCA}" destId="{9E99A844-D673-4297-9A4B-481A700FF6A4}" srcOrd="0" destOrd="0" presId="urn:microsoft.com/office/officeart/2005/8/layout/hList1"/>
    <dgm:cxn modelId="{975417D5-D93C-48C7-A66E-F68C7E499E4F}" type="presParOf" srcId="{ABCD6393-A2D7-4CE2-A7FE-23851A442DCA}" destId="{2E002BC1-97AC-4012-BCC7-F37AC273F3AB}" srcOrd="1" destOrd="0" presId="urn:microsoft.com/office/officeart/2005/8/layout/hList1"/>
    <dgm:cxn modelId="{2748818E-3E64-47D2-9B47-3C8A4CECE074}" type="presParOf" srcId="{643BEC09-986C-4A33-9DB2-9A6070FE9DDB}" destId="{A43A7B03-DA47-440B-BE51-D9E176D11A1D}" srcOrd="3" destOrd="0" presId="urn:microsoft.com/office/officeart/2005/8/layout/hList1"/>
    <dgm:cxn modelId="{080452A7-94BB-443E-AE41-96C13F42A78F}" type="presParOf" srcId="{643BEC09-986C-4A33-9DB2-9A6070FE9DDB}" destId="{1988A7DB-0868-461E-A671-9107E6A97A33}" srcOrd="4" destOrd="0" presId="urn:microsoft.com/office/officeart/2005/8/layout/hList1"/>
    <dgm:cxn modelId="{6FAA4A6B-8ECC-45AB-B56B-4D5DE6B388BF}" type="presParOf" srcId="{1988A7DB-0868-461E-A671-9107E6A97A33}" destId="{D71686FC-5D3B-4F65-8218-078888662470}" srcOrd="0" destOrd="0" presId="urn:microsoft.com/office/officeart/2005/8/layout/hList1"/>
    <dgm:cxn modelId="{1394C887-2E46-4BD4-A76B-C66E2FF83F22}" type="presParOf" srcId="{1988A7DB-0868-461E-A671-9107E6A97A33}" destId="{F57C28A6-0831-4D22-83F8-2C642AE94D6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DD24CE-3CFB-4C67-A24A-3F49D7F72592}" type="doc">
      <dgm:prSet loTypeId="urn:microsoft.com/office/officeart/2008/layout/AlternatingHexagons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74F47D62-3283-4955-8C78-7AC1D5F85D96}">
      <dgm:prSet phldrT="[Text]" custT="1"/>
      <dgm:spPr/>
      <dgm:t>
        <a:bodyPr/>
        <a:lstStyle/>
        <a:p>
          <a:r>
            <a:rPr lang="en-GB" sz="1000" dirty="0"/>
            <a:t>Risk</a:t>
          </a:r>
        </a:p>
      </dgm:t>
    </dgm:pt>
    <dgm:pt modelId="{B772FF43-C666-4DDE-80F1-3208C687F4C5}" type="parTrans" cxnId="{54459C85-770D-4540-A0D4-D7871153D018}">
      <dgm:prSet/>
      <dgm:spPr/>
      <dgm:t>
        <a:bodyPr/>
        <a:lstStyle/>
        <a:p>
          <a:endParaRPr lang="en-GB"/>
        </a:p>
      </dgm:t>
    </dgm:pt>
    <dgm:pt modelId="{7C9E51AD-3093-4268-9A10-4495A80B22E3}" type="sibTrans" cxnId="{54459C85-770D-4540-A0D4-D7871153D018}">
      <dgm:prSet custT="1"/>
      <dgm:spPr/>
      <dgm:t>
        <a:bodyPr/>
        <a:lstStyle/>
        <a:p>
          <a:r>
            <a:rPr lang="en-GB" sz="1000" dirty="0"/>
            <a:t>Surveillance</a:t>
          </a:r>
        </a:p>
      </dgm:t>
    </dgm:pt>
    <dgm:pt modelId="{BEC67F97-514A-4423-97E0-B19DFCEFDF89}">
      <dgm:prSet phldrT="[Text]" custT="1"/>
      <dgm:spPr/>
      <dgm:t>
        <a:bodyPr/>
        <a:lstStyle/>
        <a:p>
          <a:r>
            <a:rPr lang="en-GB" sz="1000" dirty="0"/>
            <a:t>Mobility</a:t>
          </a:r>
        </a:p>
      </dgm:t>
    </dgm:pt>
    <dgm:pt modelId="{3D4C78B4-9E35-46C1-9F35-C647CEDC2E1D}" type="parTrans" cxnId="{63324359-47DB-47F0-AF55-303B0C6E1516}">
      <dgm:prSet/>
      <dgm:spPr/>
      <dgm:t>
        <a:bodyPr/>
        <a:lstStyle/>
        <a:p>
          <a:endParaRPr lang="en-GB"/>
        </a:p>
      </dgm:t>
    </dgm:pt>
    <dgm:pt modelId="{30304F78-0DD0-4765-8128-3F94D1462912}" type="sibTrans" cxnId="{63324359-47DB-47F0-AF55-303B0C6E1516}">
      <dgm:prSet/>
      <dgm:spPr>
        <a:noFill/>
      </dgm:spPr>
      <dgm:t>
        <a:bodyPr/>
        <a:lstStyle/>
        <a:p>
          <a:endParaRPr lang="en-GB"/>
        </a:p>
      </dgm:t>
    </dgm:pt>
    <dgm:pt modelId="{93EDE6BD-D900-40FE-B0F3-1EE80F43BF61}">
      <dgm:prSet phldrT="[Text]" custT="1"/>
      <dgm:spPr/>
      <dgm:t>
        <a:bodyPr/>
        <a:lstStyle/>
        <a:p>
          <a:r>
            <a:rPr lang="en-GB" sz="1000" dirty="0"/>
            <a:t>Identity </a:t>
          </a:r>
        </a:p>
      </dgm:t>
    </dgm:pt>
    <dgm:pt modelId="{EB480E98-29E8-45EF-9782-E3EB5B9185D9}" type="parTrans" cxnId="{57569F2D-AB57-44D3-B5C4-13CB9F2166DA}">
      <dgm:prSet/>
      <dgm:spPr/>
      <dgm:t>
        <a:bodyPr/>
        <a:lstStyle/>
        <a:p>
          <a:endParaRPr lang="en-GB"/>
        </a:p>
      </dgm:t>
    </dgm:pt>
    <dgm:pt modelId="{AF403833-7774-408C-A5EE-475C5B5BFC87}" type="sibTrans" cxnId="{57569F2D-AB57-44D3-B5C4-13CB9F2166DA}">
      <dgm:prSet custT="1"/>
      <dgm:spPr/>
      <dgm:t>
        <a:bodyPr/>
        <a:lstStyle/>
        <a:p>
          <a:r>
            <a:rPr lang="en-GB" sz="1000" dirty="0"/>
            <a:t>Fear</a:t>
          </a:r>
        </a:p>
      </dgm:t>
    </dgm:pt>
    <dgm:pt modelId="{81666357-049E-49F8-8BE9-6BADC4CCC45E}" type="pres">
      <dgm:prSet presAssocID="{1ADD24CE-3CFB-4C67-A24A-3F49D7F72592}" presName="Name0" presStyleCnt="0">
        <dgm:presLayoutVars>
          <dgm:chMax/>
          <dgm:chPref/>
          <dgm:dir/>
          <dgm:animLvl val="lvl"/>
        </dgm:presLayoutVars>
      </dgm:prSet>
      <dgm:spPr/>
    </dgm:pt>
    <dgm:pt modelId="{A4AD42C5-EC7F-4CFE-BB6B-DADD4D7210AA}" type="pres">
      <dgm:prSet presAssocID="{BEC67F97-514A-4423-97E0-B19DFCEFDF89}" presName="composite" presStyleCnt="0"/>
      <dgm:spPr/>
    </dgm:pt>
    <dgm:pt modelId="{6B0CD097-DE57-44CF-BE71-CA86486E3B1F}" type="pres">
      <dgm:prSet presAssocID="{BEC67F97-514A-4423-97E0-B19DFCEFDF89}" presName="Parent1" presStyleLbl="node1" presStyleIdx="0" presStyleCnt="6" custLinFactNeighborY="0">
        <dgm:presLayoutVars>
          <dgm:chMax val="1"/>
          <dgm:chPref val="1"/>
          <dgm:bulletEnabled val="1"/>
        </dgm:presLayoutVars>
      </dgm:prSet>
      <dgm:spPr/>
    </dgm:pt>
    <dgm:pt modelId="{E7F38C3F-FFBF-48A4-98FA-7970BC0437B3}" type="pres">
      <dgm:prSet presAssocID="{BEC67F97-514A-4423-97E0-B19DFCEFDF89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94BE5D8-DA50-4C4F-B49E-41B3BAB54332}" type="pres">
      <dgm:prSet presAssocID="{BEC67F97-514A-4423-97E0-B19DFCEFDF89}" presName="BalanceSpacing" presStyleCnt="0"/>
      <dgm:spPr/>
    </dgm:pt>
    <dgm:pt modelId="{5AA04527-3C78-477A-830E-347AC8BBC9DE}" type="pres">
      <dgm:prSet presAssocID="{BEC67F97-514A-4423-97E0-B19DFCEFDF89}" presName="BalanceSpacing1" presStyleCnt="0"/>
      <dgm:spPr/>
    </dgm:pt>
    <dgm:pt modelId="{DFDF60E8-6EEB-4710-966F-0A89B02F0008}" type="pres">
      <dgm:prSet presAssocID="{30304F78-0DD0-4765-8128-3F94D1462912}" presName="Accent1Text" presStyleLbl="node1" presStyleIdx="1" presStyleCnt="6"/>
      <dgm:spPr/>
    </dgm:pt>
    <dgm:pt modelId="{A99C4E40-4ABA-4BA8-8262-3CAD9EFBAAAD}" type="pres">
      <dgm:prSet presAssocID="{30304F78-0DD0-4765-8128-3F94D1462912}" presName="spaceBetweenRectangles" presStyleCnt="0"/>
      <dgm:spPr/>
    </dgm:pt>
    <dgm:pt modelId="{4E80240A-93B5-4462-8FF4-386AD698C827}" type="pres">
      <dgm:prSet presAssocID="{74F47D62-3283-4955-8C78-7AC1D5F85D96}" presName="composite" presStyleCnt="0"/>
      <dgm:spPr/>
    </dgm:pt>
    <dgm:pt modelId="{21C1850F-F081-4BB3-938F-65DD3552D9CE}" type="pres">
      <dgm:prSet presAssocID="{74F47D62-3283-4955-8C78-7AC1D5F85D9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3ACFD556-C6BB-4ECA-88DF-9CB875AFBEA0}" type="pres">
      <dgm:prSet presAssocID="{74F47D62-3283-4955-8C78-7AC1D5F85D9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B2CEF060-0EC1-46D6-9D6A-C96894F196AC}" type="pres">
      <dgm:prSet presAssocID="{74F47D62-3283-4955-8C78-7AC1D5F85D96}" presName="BalanceSpacing" presStyleCnt="0"/>
      <dgm:spPr/>
    </dgm:pt>
    <dgm:pt modelId="{04B5C7A5-E874-4BCD-94F6-124C33CBC4A7}" type="pres">
      <dgm:prSet presAssocID="{74F47D62-3283-4955-8C78-7AC1D5F85D96}" presName="BalanceSpacing1" presStyleCnt="0"/>
      <dgm:spPr/>
    </dgm:pt>
    <dgm:pt modelId="{1BD5D0EA-7E5B-4A3C-B3A1-F652490F1AD0}" type="pres">
      <dgm:prSet presAssocID="{7C9E51AD-3093-4268-9A10-4495A80B22E3}" presName="Accent1Text" presStyleLbl="node1" presStyleIdx="3" presStyleCnt="6"/>
      <dgm:spPr/>
    </dgm:pt>
    <dgm:pt modelId="{3B934E5B-0E71-43A2-8E01-170D563C8D06}" type="pres">
      <dgm:prSet presAssocID="{7C9E51AD-3093-4268-9A10-4495A80B22E3}" presName="spaceBetweenRectangles" presStyleCnt="0"/>
      <dgm:spPr/>
    </dgm:pt>
    <dgm:pt modelId="{8AD26295-6A9F-482C-87BA-AECA6BB1B986}" type="pres">
      <dgm:prSet presAssocID="{93EDE6BD-D900-40FE-B0F3-1EE80F43BF61}" presName="composite" presStyleCnt="0"/>
      <dgm:spPr/>
    </dgm:pt>
    <dgm:pt modelId="{4C531A18-25FE-49D6-A60B-023A4EFFF431}" type="pres">
      <dgm:prSet presAssocID="{93EDE6BD-D900-40FE-B0F3-1EE80F43BF6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D805AE79-595F-4C2C-A813-36B5DBC0F86F}" type="pres">
      <dgm:prSet presAssocID="{93EDE6BD-D900-40FE-B0F3-1EE80F43BF6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DE71B6CE-348B-4111-84A9-AF9AC0B456A0}" type="pres">
      <dgm:prSet presAssocID="{93EDE6BD-D900-40FE-B0F3-1EE80F43BF61}" presName="BalanceSpacing" presStyleCnt="0"/>
      <dgm:spPr/>
    </dgm:pt>
    <dgm:pt modelId="{1E996532-A2A1-4C04-940D-071D5C662940}" type="pres">
      <dgm:prSet presAssocID="{93EDE6BD-D900-40FE-B0F3-1EE80F43BF61}" presName="BalanceSpacing1" presStyleCnt="0"/>
      <dgm:spPr/>
    </dgm:pt>
    <dgm:pt modelId="{102AEA8C-3814-4DD0-BAF5-8B33810163CB}" type="pres">
      <dgm:prSet presAssocID="{AF403833-7774-408C-A5EE-475C5B5BFC87}" presName="Accent1Text" presStyleLbl="node1" presStyleIdx="5" presStyleCnt="6"/>
      <dgm:spPr/>
    </dgm:pt>
  </dgm:ptLst>
  <dgm:cxnLst>
    <dgm:cxn modelId="{04D2830E-5CDE-41B6-9ABA-BEAD7571C5A0}" type="presOf" srcId="{BEC67F97-514A-4423-97E0-B19DFCEFDF89}" destId="{6B0CD097-DE57-44CF-BE71-CA86486E3B1F}" srcOrd="0" destOrd="0" presId="urn:microsoft.com/office/officeart/2008/layout/AlternatingHexagons"/>
    <dgm:cxn modelId="{57569F2D-AB57-44D3-B5C4-13CB9F2166DA}" srcId="{1ADD24CE-3CFB-4C67-A24A-3F49D7F72592}" destId="{93EDE6BD-D900-40FE-B0F3-1EE80F43BF61}" srcOrd="2" destOrd="0" parTransId="{EB480E98-29E8-45EF-9782-E3EB5B9185D9}" sibTransId="{AF403833-7774-408C-A5EE-475C5B5BFC87}"/>
    <dgm:cxn modelId="{CB57D342-D895-422A-B89B-ECA9997EADB7}" type="presOf" srcId="{AF403833-7774-408C-A5EE-475C5B5BFC87}" destId="{102AEA8C-3814-4DD0-BAF5-8B33810163CB}" srcOrd="0" destOrd="0" presId="urn:microsoft.com/office/officeart/2008/layout/AlternatingHexagons"/>
    <dgm:cxn modelId="{1B4F2C6B-0CA0-4B4B-99BB-4071EFBEEE36}" type="presOf" srcId="{1ADD24CE-3CFB-4C67-A24A-3F49D7F72592}" destId="{81666357-049E-49F8-8BE9-6BADC4CCC45E}" srcOrd="0" destOrd="0" presId="urn:microsoft.com/office/officeart/2008/layout/AlternatingHexagons"/>
    <dgm:cxn modelId="{63324359-47DB-47F0-AF55-303B0C6E1516}" srcId="{1ADD24CE-3CFB-4C67-A24A-3F49D7F72592}" destId="{BEC67F97-514A-4423-97E0-B19DFCEFDF89}" srcOrd="0" destOrd="0" parTransId="{3D4C78B4-9E35-46C1-9F35-C647CEDC2E1D}" sibTransId="{30304F78-0DD0-4765-8128-3F94D1462912}"/>
    <dgm:cxn modelId="{54459C85-770D-4540-A0D4-D7871153D018}" srcId="{1ADD24CE-3CFB-4C67-A24A-3F49D7F72592}" destId="{74F47D62-3283-4955-8C78-7AC1D5F85D96}" srcOrd="1" destOrd="0" parTransId="{B772FF43-C666-4DDE-80F1-3208C687F4C5}" sibTransId="{7C9E51AD-3093-4268-9A10-4495A80B22E3}"/>
    <dgm:cxn modelId="{7FF726B5-6AD5-4C3E-98F5-08B1AB498731}" type="presOf" srcId="{30304F78-0DD0-4765-8128-3F94D1462912}" destId="{DFDF60E8-6EEB-4710-966F-0A89B02F0008}" srcOrd="0" destOrd="0" presId="urn:microsoft.com/office/officeart/2008/layout/AlternatingHexagons"/>
    <dgm:cxn modelId="{0F92DEBC-B55E-40AB-A525-95ECF5075B82}" type="presOf" srcId="{93EDE6BD-D900-40FE-B0F3-1EE80F43BF61}" destId="{4C531A18-25FE-49D6-A60B-023A4EFFF431}" srcOrd="0" destOrd="0" presId="urn:microsoft.com/office/officeart/2008/layout/AlternatingHexagons"/>
    <dgm:cxn modelId="{6EFBE6D0-D72A-4360-BDCD-0E64A286052E}" type="presOf" srcId="{74F47D62-3283-4955-8C78-7AC1D5F85D96}" destId="{21C1850F-F081-4BB3-938F-65DD3552D9CE}" srcOrd="0" destOrd="0" presId="urn:microsoft.com/office/officeart/2008/layout/AlternatingHexagons"/>
    <dgm:cxn modelId="{3E3111D9-C6F2-4F7B-A915-4A127C370B07}" type="presOf" srcId="{7C9E51AD-3093-4268-9A10-4495A80B22E3}" destId="{1BD5D0EA-7E5B-4A3C-B3A1-F652490F1AD0}" srcOrd="0" destOrd="0" presId="urn:microsoft.com/office/officeart/2008/layout/AlternatingHexagons"/>
    <dgm:cxn modelId="{AF81C2D5-E09E-4CD4-B1A3-081180659E41}" type="presParOf" srcId="{81666357-049E-49F8-8BE9-6BADC4CCC45E}" destId="{A4AD42C5-EC7F-4CFE-BB6B-DADD4D7210AA}" srcOrd="0" destOrd="0" presId="urn:microsoft.com/office/officeart/2008/layout/AlternatingHexagons"/>
    <dgm:cxn modelId="{6C678852-290C-46BD-8F52-20F5B916F45C}" type="presParOf" srcId="{A4AD42C5-EC7F-4CFE-BB6B-DADD4D7210AA}" destId="{6B0CD097-DE57-44CF-BE71-CA86486E3B1F}" srcOrd="0" destOrd="0" presId="urn:microsoft.com/office/officeart/2008/layout/AlternatingHexagons"/>
    <dgm:cxn modelId="{35C9F9F3-0C25-41AE-B9EB-86ABE0F9E381}" type="presParOf" srcId="{A4AD42C5-EC7F-4CFE-BB6B-DADD4D7210AA}" destId="{E7F38C3F-FFBF-48A4-98FA-7970BC0437B3}" srcOrd="1" destOrd="0" presId="urn:microsoft.com/office/officeart/2008/layout/AlternatingHexagons"/>
    <dgm:cxn modelId="{85B23CCE-E7E4-477B-B095-1864C24E5387}" type="presParOf" srcId="{A4AD42C5-EC7F-4CFE-BB6B-DADD4D7210AA}" destId="{594BE5D8-DA50-4C4F-B49E-41B3BAB54332}" srcOrd="2" destOrd="0" presId="urn:microsoft.com/office/officeart/2008/layout/AlternatingHexagons"/>
    <dgm:cxn modelId="{B943017D-A0E1-444E-9602-2E3576E9CA10}" type="presParOf" srcId="{A4AD42C5-EC7F-4CFE-BB6B-DADD4D7210AA}" destId="{5AA04527-3C78-477A-830E-347AC8BBC9DE}" srcOrd="3" destOrd="0" presId="urn:microsoft.com/office/officeart/2008/layout/AlternatingHexagons"/>
    <dgm:cxn modelId="{3B42526F-1FED-4C10-BDDB-3F7A74004F44}" type="presParOf" srcId="{A4AD42C5-EC7F-4CFE-BB6B-DADD4D7210AA}" destId="{DFDF60E8-6EEB-4710-966F-0A89B02F0008}" srcOrd="4" destOrd="0" presId="urn:microsoft.com/office/officeart/2008/layout/AlternatingHexagons"/>
    <dgm:cxn modelId="{010E62F0-D456-44EA-8600-842C92DBAC05}" type="presParOf" srcId="{81666357-049E-49F8-8BE9-6BADC4CCC45E}" destId="{A99C4E40-4ABA-4BA8-8262-3CAD9EFBAAAD}" srcOrd="1" destOrd="0" presId="urn:microsoft.com/office/officeart/2008/layout/AlternatingHexagons"/>
    <dgm:cxn modelId="{CFE4EED9-3AD6-46D9-B1DD-218F6B7ED5EB}" type="presParOf" srcId="{81666357-049E-49F8-8BE9-6BADC4CCC45E}" destId="{4E80240A-93B5-4462-8FF4-386AD698C827}" srcOrd="2" destOrd="0" presId="urn:microsoft.com/office/officeart/2008/layout/AlternatingHexagons"/>
    <dgm:cxn modelId="{D0519734-FF30-4E15-BCF0-EBCCE3FE92FA}" type="presParOf" srcId="{4E80240A-93B5-4462-8FF4-386AD698C827}" destId="{21C1850F-F081-4BB3-938F-65DD3552D9CE}" srcOrd="0" destOrd="0" presId="urn:microsoft.com/office/officeart/2008/layout/AlternatingHexagons"/>
    <dgm:cxn modelId="{A720C116-DE30-4C4B-9FF4-70CDF92CD105}" type="presParOf" srcId="{4E80240A-93B5-4462-8FF4-386AD698C827}" destId="{3ACFD556-C6BB-4ECA-88DF-9CB875AFBEA0}" srcOrd="1" destOrd="0" presId="urn:microsoft.com/office/officeart/2008/layout/AlternatingHexagons"/>
    <dgm:cxn modelId="{C56AAB36-1810-4044-9247-867C065A805D}" type="presParOf" srcId="{4E80240A-93B5-4462-8FF4-386AD698C827}" destId="{B2CEF060-0EC1-46D6-9D6A-C96894F196AC}" srcOrd="2" destOrd="0" presId="urn:microsoft.com/office/officeart/2008/layout/AlternatingHexagons"/>
    <dgm:cxn modelId="{03DA602C-1287-42FF-A126-CDC54D8ED619}" type="presParOf" srcId="{4E80240A-93B5-4462-8FF4-386AD698C827}" destId="{04B5C7A5-E874-4BCD-94F6-124C33CBC4A7}" srcOrd="3" destOrd="0" presId="urn:microsoft.com/office/officeart/2008/layout/AlternatingHexagons"/>
    <dgm:cxn modelId="{10585D78-34CD-4215-954D-1F11A78FBC9B}" type="presParOf" srcId="{4E80240A-93B5-4462-8FF4-386AD698C827}" destId="{1BD5D0EA-7E5B-4A3C-B3A1-F652490F1AD0}" srcOrd="4" destOrd="0" presId="urn:microsoft.com/office/officeart/2008/layout/AlternatingHexagons"/>
    <dgm:cxn modelId="{132F0D0E-AE39-4A67-BF46-EC745CB8FF2D}" type="presParOf" srcId="{81666357-049E-49F8-8BE9-6BADC4CCC45E}" destId="{3B934E5B-0E71-43A2-8E01-170D563C8D06}" srcOrd="3" destOrd="0" presId="urn:microsoft.com/office/officeart/2008/layout/AlternatingHexagons"/>
    <dgm:cxn modelId="{C75FD7F9-E090-444E-8527-2B8E045D0184}" type="presParOf" srcId="{81666357-049E-49F8-8BE9-6BADC4CCC45E}" destId="{8AD26295-6A9F-482C-87BA-AECA6BB1B986}" srcOrd="4" destOrd="0" presId="urn:microsoft.com/office/officeart/2008/layout/AlternatingHexagons"/>
    <dgm:cxn modelId="{D1B3A977-D7AB-44CA-B564-D2476F8A9AD4}" type="presParOf" srcId="{8AD26295-6A9F-482C-87BA-AECA6BB1B986}" destId="{4C531A18-25FE-49D6-A60B-023A4EFFF431}" srcOrd="0" destOrd="0" presId="urn:microsoft.com/office/officeart/2008/layout/AlternatingHexagons"/>
    <dgm:cxn modelId="{D85B8F24-06F2-438D-B877-F5C095A35095}" type="presParOf" srcId="{8AD26295-6A9F-482C-87BA-AECA6BB1B986}" destId="{D805AE79-595F-4C2C-A813-36B5DBC0F86F}" srcOrd="1" destOrd="0" presId="urn:microsoft.com/office/officeart/2008/layout/AlternatingHexagons"/>
    <dgm:cxn modelId="{66B24F5E-D9C1-4AF9-958A-AAA05AB42193}" type="presParOf" srcId="{8AD26295-6A9F-482C-87BA-AECA6BB1B986}" destId="{DE71B6CE-348B-4111-84A9-AF9AC0B456A0}" srcOrd="2" destOrd="0" presId="urn:microsoft.com/office/officeart/2008/layout/AlternatingHexagons"/>
    <dgm:cxn modelId="{72459A90-0D4A-41DD-AB45-B9DC73899600}" type="presParOf" srcId="{8AD26295-6A9F-482C-87BA-AECA6BB1B986}" destId="{1E996532-A2A1-4C04-940D-071D5C662940}" srcOrd="3" destOrd="0" presId="urn:microsoft.com/office/officeart/2008/layout/AlternatingHexagons"/>
    <dgm:cxn modelId="{DEFBB093-E3A6-4568-B4C2-0221C9EE4C95}" type="presParOf" srcId="{8AD26295-6A9F-482C-87BA-AECA6BB1B986}" destId="{102AEA8C-3814-4DD0-BAF5-8B33810163C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8BD54-490F-4462-B8ED-FB9B895A319C}">
      <dsp:nvSpPr>
        <dsp:cNvPr id="0" name=""/>
        <dsp:cNvSpPr/>
      </dsp:nvSpPr>
      <dsp:spPr>
        <a:xfrm>
          <a:off x="2575" y="230270"/>
          <a:ext cx="2511494" cy="403200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Before arrival</a:t>
          </a:r>
        </a:p>
      </dsp:txBody>
      <dsp:txXfrm>
        <a:off x="2575" y="230270"/>
        <a:ext cx="2511494" cy="403200"/>
      </dsp:txXfrm>
    </dsp:sp>
    <dsp:sp modelId="{A8A3B499-2DBA-4ABE-BFE5-34280F500C60}">
      <dsp:nvSpPr>
        <dsp:cNvPr id="0" name=""/>
        <dsp:cNvSpPr/>
      </dsp:nvSpPr>
      <dsp:spPr>
        <a:xfrm>
          <a:off x="2575" y="633470"/>
          <a:ext cx="2511494" cy="4150439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Comprehensive application form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Confirmation of Acceptance of Studies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Pay for visa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Financial statements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IELTS exam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Heath screening (for some)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Biometrics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Credibility interview (for some)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</dsp:txBody>
      <dsp:txXfrm>
        <a:off x="2575" y="633470"/>
        <a:ext cx="2511494" cy="4150439"/>
      </dsp:txXfrm>
    </dsp:sp>
    <dsp:sp modelId="{9E99A844-D673-4297-9A4B-481A700FF6A4}">
      <dsp:nvSpPr>
        <dsp:cNvPr id="0" name=""/>
        <dsp:cNvSpPr/>
      </dsp:nvSpPr>
      <dsp:spPr>
        <a:xfrm>
          <a:off x="2865679" y="230270"/>
          <a:ext cx="2511494" cy="403200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On Arrival</a:t>
          </a:r>
        </a:p>
      </dsp:txBody>
      <dsp:txXfrm>
        <a:off x="2865679" y="230270"/>
        <a:ext cx="2511494" cy="403200"/>
      </dsp:txXfrm>
    </dsp:sp>
    <dsp:sp modelId="{2E002BC1-97AC-4012-BCC7-F37AC273F3AB}">
      <dsp:nvSpPr>
        <dsp:cNvPr id="0" name=""/>
        <dsp:cNvSpPr/>
      </dsp:nvSpPr>
      <dsp:spPr>
        <a:xfrm>
          <a:off x="2865679" y="633470"/>
          <a:ext cx="2511494" cy="4150439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Separate queue for international students (sometimes)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Produce supporting documentation (sometimes)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Questioned (sometimes)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</dsp:txBody>
      <dsp:txXfrm>
        <a:off x="2865679" y="633470"/>
        <a:ext cx="2511494" cy="4150439"/>
      </dsp:txXfrm>
    </dsp:sp>
    <dsp:sp modelId="{D71686FC-5D3B-4F65-8218-078888662470}">
      <dsp:nvSpPr>
        <dsp:cNvPr id="0" name=""/>
        <dsp:cNvSpPr/>
      </dsp:nvSpPr>
      <dsp:spPr>
        <a:xfrm>
          <a:off x="5728782" y="230270"/>
          <a:ext cx="2511494" cy="403200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During studies</a:t>
          </a:r>
        </a:p>
      </dsp:txBody>
      <dsp:txXfrm>
        <a:off x="5728782" y="230270"/>
        <a:ext cx="2511494" cy="403200"/>
      </dsp:txXfrm>
    </dsp:sp>
    <dsp:sp modelId="{F57C28A6-0831-4D22-83F8-2C642AE94D6C}">
      <dsp:nvSpPr>
        <dsp:cNvPr id="0" name=""/>
        <dsp:cNvSpPr/>
      </dsp:nvSpPr>
      <dsp:spPr>
        <a:xfrm>
          <a:off x="5728782" y="633470"/>
          <a:ext cx="2511494" cy="4150439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Police registration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Mark attendance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Work restrictions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Abide by rules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kern="1200" dirty="0"/>
            <a:t>Threat of deportation?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</dsp:txBody>
      <dsp:txXfrm>
        <a:off x="5728782" y="633470"/>
        <a:ext cx="2511494" cy="4150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CD097-DE57-44CF-BE71-CA86486E3B1F}">
      <dsp:nvSpPr>
        <dsp:cNvPr id="0" name=""/>
        <dsp:cNvSpPr/>
      </dsp:nvSpPr>
      <dsp:spPr>
        <a:xfrm rot="5400000">
          <a:off x="2691661" y="87358"/>
          <a:ext cx="1339502" cy="116536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Mobility</a:t>
          </a:r>
        </a:p>
      </dsp:txBody>
      <dsp:txXfrm rot="-5400000">
        <a:off x="2960331" y="209030"/>
        <a:ext cx="802161" cy="922024"/>
      </dsp:txXfrm>
    </dsp:sp>
    <dsp:sp modelId="{E7F38C3F-FFBF-48A4-98FA-7970BC0437B3}">
      <dsp:nvSpPr>
        <dsp:cNvPr id="0" name=""/>
        <dsp:cNvSpPr/>
      </dsp:nvSpPr>
      <dsp:spPr>
        <a:xfrm>
          <a:off x="3979459" y="268191"/>
          <a:ext cx="1494885" cy="803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F60E8-6EEB-4710-966F-0A89B02F0008}">
      <dsp:nvSpPr>
        <dsp:cNvPr id="0" name=""/>
        <dsp:cNvSpPr/>
      </dsp:nvSpPr>
      <dsp:spPr>
        <a:xfrm rot="5400000">
          <a:off x="1433065" y="87358"/>
          <a:ext cx="1339502" cy="1165367"/>
        </a:xfrm>
        <a:prstGeom prst="hexagon">
          <a:avLst>
            <a:gd name="adj" fmla="val 25000"/>
            <a:gd name="vf" fmla="val 1154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 rot="-5400000">
        <a:off x="1701735" y="209030"/>
        <a:ext cx="802161" cy="922024"/>
      </dsp:txXfrm>
    </dsp:sp>
    <dsp:sp modelId="{21C1850F-F081-4BB3-938F-65DD3552D9CE}">
      <dsp:nvSpPr>
        <dsp:cNvPr id="0" name=""/>
        <dsp:cNvSpPr/>
      </dsp:nvSpPr>
      <dsp:spPr>
        <a:xfrm rot="5400000">
          <a:off x="2059952" y="1224328"/>
          <a:ext cx="1339502" cy="116536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4015666"/>
                <a:satOff val="-24974"/>
                <a:lumOff val="-23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4015666"/>
                <a:satOff val="-24974"/>
                <a:lumOff val="-23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4015666"/>
                <a:satOff val="-24974"/>
                <a:lumOff val="-23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Risk</a:t>
          </a:r>
        </a:p>
      </dsp:txBody>
      <dsp:txXfrm rot="-5400000">
        <a:off x="2328622" y="1346000"/>
        <a:ext cx="802161" cy="922024"/>
      </dsp:txXfrm>
    </dsp:sp>
    <dsp:sp modelId="{3ACFD556-C6BB-4ECA-88DF-9CB875AFBEA0}">
      <dsp:nvSpPr>
        <dsp:cNvPr id="0" name=""/>
        <dsp:cNvSpPr/>
      </dsp:nvSpPr>
      <dsp:spPr>
        <a:xfrm>
          <a:off x="652135" y="1405161"/>
          <a:ext cx="1446662" cy="803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5D0EA-7E5B-4A3C-B3A1-F652490F1AD0}">
      <dsp:nvSpPr>
        <dsp:cNvPr id="0" name=""/>
        <dsp:cNvSpPr/>
      </dsp:nvSpPr>
      <dsp:spPr>
        <a:xfrm rot="5400000">
          <a:off x="3318549" y="1224328"/>
          <a:ext cx="1339502" cy="116536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6023499"/>
                <a:satOff val="-37460"/>
                <a:lumOff val="-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6023499"/>
                <a:satOff val="-37460"/>
                <a:lumOff val="-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6023499"/>
                <a:satOff val="-37460"/>
                <a:lumOff val="-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Surveillance</a:t>
          </a:r>
        </a:p>
      </dsp:txBody>
      <dsp:txXfrm rot="-5400000">
        <a:off x="3587219" y="1346000"/>
        <a:ext cx="802161" cy="922024"/>
      </dsp:txXfrm>
    </dsp:sp>
    <dsp:sp modelId="{4C531A18-25FE-49D6-A60B-023A4EFFF431}">
      <dsp:nvSpPr>
        <dsp:cNvPr id="0" name=""/>
        <dsp:cNvSpPr/>
      </dsp:nvSpPr>
      <dsp:spPr>
        <a:xfrm rot="5400000">
          <a:off x="2691661" y="2361298"/>
          <a:ext cx="1339502" cy="116536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8031332"/>
                <a:satOff val="-49947"/>
                <a:lumOff val="-47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8031332"/>
                <a:satOff val="-49947"/>
                <a:lumOff val="-47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8031332"/>
                <a:satOff val="-49947"/>
                <a:lumOff val="-47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Identity </a:t>
          </a:r>
        </a:p>
      </dsp:txBody>
      <dsp:txXfrm rot="-5400000">
        <a:off x="2960331" y="2482970"/>
        <a:ext cx="802161" cy="922024"/>
      </dsp:txXfrm>
    </dsp:sp>
    <dsp:sp modelId="{D805AE79-595F-4C2C-A813-36B5DBC0F86F}">
      <dsp:nvSpPr>
        <dsp:cNvPr id="0" name=""/>
        <dsp:cNvSpPr/>
      </dsp:nvSpPr>
      <dsp:spPr>
        <a:xfrm>
          <a:off x="3979459" y="2542131"/>
          <a:ext cx="1494885" cy="803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AEA8C-3814-4DD0-BAF5-8B33810163CB}">
      <dsp:nvSpPr>
        <dsp:cNvPr id="0" name=""/>
        <dsp:cNvSpPr/>
      </dsp:nvSpPr>
      <dsp:spPr>
        <a:xfrm rot="5400000">
          <a:off x="1433065" y="2361298"/>
          <a:ext cx="1339502" cy="116536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10039165"/>
                <a:satOff val="-62434"/>
                <a:lumOff val="-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0039165"/>
                <a:satOff val="-62434"/>
                <a:lumOff val="-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0039165"/>
                <a:satOff val="-62434"/>
                <a:lumOff val="-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Fear</a:t>
          </a:r>
        </a:p>
      </dsp:txBody>
      <dsp:txXfrm rot="-5400000">
        <a:off x="1701735" y="2482970"/>
        <a:ext cx="802161" cy="922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09/01/2019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09/01/2019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TB test countries: Afghanistan</a:t>
            </a:r>
          </a:p>
          <a:p>
            <a:r>
              <a:rPr lang="en-IE" dirty="0"/>
              <a:t>Algeria</a:t>
            </a:r>
          </a:p>
          <a:p>
            <a:r>
              <a:rPr lang="en-IE" dirty="0"/>
              <a:t>Angola</a:t>
            </a:r>
          </a:p>
          <a:p>
            <a:r>
              <a:rPr lang="en-IE" dirty="0"/>
              <a:t>Armenia</a:t>
            </a:r>
          </a:p>
          <a:p>
            <a:r>
              <a:rPr lang="en-IE" dirty="0"/>
              <a:t>Azerbaijan</a:t>
            </a:r>
          </a:p>
          <a:p>
            <a:r>
              <a:rPr lang="en-IE" dirty="0"/>
              <a:t>Bangladesh</a:t>
            </a:r>
          </a:p>
          <a:p>
            <a:r>
              <a:rPr lang="en-IE" dirty="0"/>
              <a:t>Belarus</a:t>
            </a:r>
          </a:p>
          <a:p>
            <a:r>
              <a:rPr lang="en-IE" dirty="0"/>
              <a:t>Benin (get tested in Nigeria)</a:t>
            </a:r>
          </a:p>
          <a:p>
            <a:r>
              <a:rPr lang="en-IE" dirty="0"/>
              <a:t>Bhutan</a:t>
            </a:r>
          </a:p>
          <a:p>
            <a:r>
              <a:rPr lang="en-IE" dirty="0"/>
              <a:t>Bolivia</a:t>
            </a:r>
          </a:p>
          <a:p>
            <a:r>
              <a:rPr lang="en-IE" dirty="0"/>
              <a:t>Botswana</a:t>
            </a:r>
          </a:p>
          <a:p>
            <a:r>
              <a:rPr lang="en-IE" dirty="0"/>
              <a:t>Brunei</a:t>
            </a:r>
          </a:p>
          <a:p>
            <a:r>
              <a:rPr lang="en-IE" dirty="0"/>
              <a:t>Burma</a:t>
            </a:r>
          </a:p>
          <a:p>
            <a:r>
              <a:rPr lang="en-IE" dirty="0"/>
              <a:t>Burkina Faso (get tested in Ghana)</a:t>
            </a:r>
          </a:p>
          <a:p>
            <a:r>
              <a:rPr lang="en-IE" dirty="0"/>
              <a:t>Burundi (get tested in Rwanda)</a:t>
            </a:r>
          </a:p>
          <a:p>
            <a:r>
              <a:rPr lang="en-IE" dirty="0"/>
              <a:t>Cambodia</a:t>
            </a:r>
          </a:p>
          <a:p>
            <a:r>
              <a:rPr lang="en-IE" dirty="0"/>
              <a:t>Cape Verde (get tested in Gambia or Senegal)</a:t>
            </a:r>
          </a:p>
          <a:p>
            <a:r>
              <a:rPr lang="en-IE" dirty="0"/>
              <a:t>Central African Republic (get tested in Cameroon)</a:t>
            </a:r>
          </a:p>
          <a:p>
            <a:r>
              <a:rPr lang="en-IE" dirty="0"/>
              <a:t>Chad (get tested in Cameroon)</a:t>
            </a:r>
          </a:p>
          <a:p>
            <a:r>
              <a:rPr lang="en-IE" dirty="0"/>
              <a:t>Cameroon</a:t>
            </a:r>
          </a:p>
          <a:p>
            <a:r>
              <a:rPr lang="en-IE" dirty="0"/>
              <a:t>China</a:t>
            </a:r>
          </a:p>
          <a:p>
            <a:r>
              <a:rPr lang="en-IE" dirty="0"/>
              <a:t>Congo (get tested in Democratic Republic of the Congo)</a:t>
            </a:r>
          </a:p>
          <a:p>
            <a:r>
              <a:rPr lang="en-IE" dirty="0"/>
              <a:t>Côte d’Ivoire</a:t>
            </a:r>
          </a:p>
          <a:p>
            <a:r>
              <a:rPr lang="en-IE" dirty="0"/>
              <a:t>Democratic Republic of the Congo</a:t>
            </a:r>
          </a:p>
          <a:p>
            <a:r>
              <a:rPr lang="en-IE" dirty="0"/>
              <a:t>Djibouti (get tested in Ethiopia)</a:t>
            </a:r>
          </a:p>
          <a:p>
            <a:r>
              <a:rPr lang="en-IE" dirty="0"/>
              <a:t>Dominican Republic</a:t>
            </a:r>
          </a:p>
          <a:p>
            <a:r>
              <a:rPr lang="en-IE" dirty="0"/>
              <a:t>East Timor (get tested in Indonesia)</a:t>
            </a:r>
          </a:p>
          <a:p>
            <a:r>
              <a:rPr lang="en-IE" dirty="0"/>
              <a:t>Ecuador</a:t>
            </a:r>
          </a:p>
          <a:p>
            <a:r>
              <a:rPr lang="en-IE" dirty="0"/>
              <a:t>Equatorial Guinea (get tested in Ghana)</a:t>
            </a:r>
          </a:p>
          <a:p>
            <a:r>
              <a:rPr lang="en-IE" dirty="0"/>
              <a:t>Eritrea (get tested in Kenya)</a:t>
            </a:r>
          </a:p>
          <a:p>
            <a:r>
              <a:rPr lang="en-IE" dirty="0"/>
              <a:t>Ethiopia</a:t>
            </a:r>
          </a:p>
          <a:p>
            <a:r>
              <a:rPr lang="en-IE" dirty="0"/>
              <a:t>Gabon (get tested in Cameroon)</a:t>
            </a:r>
          </a:p>
          <a:p>
            <a:r>
              <a:rPr lang="en-IE" dirty="0"/>
              <a:t>Gambia</a:t>
            </a:r>
          </a:p>
          <a:p>
            <a:r>
              <a:rPr lang="en-IE" dirty="0"/>
              <a:t>Georgia</a:t>
            </a:r>
          </a:p>
          <a:p>
            <a:r>
              <a:rPr lang="en-IE" dirty="0"/>
              <a:t>Ghana</a:t>
            </a:r>
          </a:p>
          <a:p>
            <a:r>
              <a:rPr lang="en-IE" dirty="0"/>
              <a:t>Guatemala</a:t>
            </a:r>
          </a:p>
          <a:p>
            <a:r>
              <a:rPr lang="en-IE" dirty="0"/>
              <a:t>Guinea (get tested in Sierra Leone)</a:t>
            </a:r>
          </a:p>
          <a:p>
            <a:r>
              <a:rPr lang="en-IE" dirty="0"/>
              <a:t>Guinea Bissau (get tested in Gambia or Senegal)</a:t>
            </a:r>
          </a:p>
          <a:p>
            <a:r>
              <a:rPr lang="en-IE" dirty="0"/>
              <a:t>Guyana</a:t>
            </a:r>
          </a:p>
          <a:p>
            <a:r>
              <a:rPr lang="en-IE" dirty="0"/>
              <a:t>Haiti</a:t>
            </a:r>
          </a:p>
          <a:p>
            <a:r>
              <a:rPr lang="en-IE" dirty="0"/>
              <a:t>Hong Kong</a:t>
            </a:r>
          </a:p>
          <a:p>
            <a:r>
              <a:rPr lang="en-IE" dirty="0"/>
              <a:t>India</a:t>
            </a:r>
          </a:p>
          <a:p>
            <a:r>
              <a:rPr lang="en-IE" dirty="0"/>
              <a:t>Indonesia</a:t>
            </a:r>
          </a:p>
          <a:p>
            <a:r>
              <a:rPr lang="en-IE" dirty="0"/>
              <a:t>Iraq</a:t>
            </a:r>
          </a:p>
          <a:p>
            <a:r>
              <a:rPr lang="en-IE" dirty="0"/>
              <a:t>Kazakhstan</a:t>
            </a:r>
          </a:p>
          <a:p>
            <a:r>
              <a:rPr lang="en-IE" dirty="0"/>
              <a:t>Kenya</a:t>
            </a:r>
          </a:p>
          <a:p>
            <a:r>
              <a:rPr lang="en-IE" dirty="0"/>
              <a:t>Kiribati (get tested in Fiji)</a:t>
            </a:r>
          </a:p>
          <a:p>
            <a:r>
              <a:rPr lang="en-IE" dirty="0"/>
              <a:t>Kyrgyzstan (get tested in Kazakhstan)</a:t>
            </a:r>
          </a:p>
          <a:p>
            <a:r>
              <a:rPr lang="en-IE" dirty="0"/>
              <a:t>Laos (get tested in Thailand)</a:t>
            </a:r>
          </a:p>
          <a:p>
            <a:r>
              <a:rPr lang="en-IE" dirty="0"/>
              <a:t>Lesotho (get tested in South Africa)</a:t>
            </a:r>
          </a:p>
          <a:p>
            <a:r>
              <a:rPr lang="en-IE" dirty="0"/>
              <a:t>Liberia (get tested in Ghana)</a:t>
            </a:r>
          </a:p>
          <a:p>
            <a:r>
              <a:rPr lang="en-IE" dirty="0"/>
              <a:t>Macau (get tested in Hong Kong)</a:t>
            </a:r>
          </a:p>
          <a:p>
            <a:r>
              <a:rPr lang="en-IE" dirty="0"/>
              <a:t>Madagascar</a:t>
            </a:r>
          </a:p>
          <a:p>
            <a:r>
              <a:rPr lang="en-IE" dirty="0"/>
              <a:t>Malawi</a:t>
            </a:r>
          </a:p>
          <a:p>
            <a:r>
              <a:rPr lang="en-IE" dirty="0"/>
              <a:t>Malaysia</a:t>
            </a:r>
          </a:p>
          <a:p>
            <a:r>
              <a:rPr lang="en-IE" dirty="0"/>
              <a:t>Mali (get tested in Gambia or Senegal)</a:t>
            </a:r>
          </a:p>
          <a:p>
            <a:r>
              <a:rPr lang="en-IE" dirty="0"/>
              <a:t>Marshall Islands (get tested in Fiji)</a:t>
            </a:r>
          </a:p>
          <a:p>
            <a:r>
              <a:rPr lang="en-IE" dirty="0"/>
              <a:t>Mauritania (get tested in Morocco)</a:t>
            </a:r>
          </a:p>
          <a:p>
            <a:r>
              <a:rPr lang="en-IE" dirty="0"/>
              <a:t>Micronesia (get tested in Fiji)</a:t>
            </a:r>
          </a:p>
          <a:p>
            <a:r>
              <a:rPr lang="en-IE" dirty="0"/>
              <a:t>Moldova</a:t>
            </a:r>
          </a:p>
          <a:p>
            <a:r>
              <a:rPr lang="en-IE" dirty="0"/>
              <a:t>Mongolia</a:t>
            </a:r>
          </a:p>
          <a:p>
            <a:r>
              <a:rPr lang="en-IE" dirty="0"/>
              <a:t>Morocco</a:t>
            </a:r>
          </a:p>
          <a:p>
            <a:r>
              <a:rPr lang="en-IE" dirty="0"/>
              <a:t>Mozambique</a:t>
            </a:r>
          </a:p>
          <a:p>
            <a:r>
              <a:rPr lang="en-IE" dirty="0"/>
              <a:t>Namibia</a:t>
            </a:r>
          </a:p>
          <a:p>
            <a:r>
              <a:rPr lang="en-IE" dirty="0"/>
              <a:t>Nepal</a:t>
            </a:r>
          </a:p>
          <a:p>
            <a:r>
              <a:rPr lang="en-IE" dirty="0"/>
              <a:t>Niger (get tested in Ghana)</a:t>
            </a:r>
          </a:p>
          <a:p>
            <a:r>
              <a:rPr lang="en-IE" dirty="0"/>
              <a:t>Nigeria</a:t>
            </a:r>
          </a:p>
          <a:p>
            <a:r>
              <a:rPr lang="en-IE" dirty="0"/>
              <a:t>North Korea</a:t>
            </a:r>
          </a:p>
          <a:p>
            <a:r>
              <a:rPr lang="en-IE" dirty="0"/>
              <a:t>Pakistan</a:t>
            </a:r>
          </a:p>
          <a:p>
            <a:r>
              <a:rPr lang="en-IE" dirty="0"/>
              <a:t>Palau (get tested in Philippines)</a:t>
            </a:r>
          </a:p>
          <a:p>
            <a:r>
              <a:rPr lang="en-IE" dirty="0"/>
              <a:t>Papua New Guinea</a:t>
            </a:r>
          </a:p>
          <a:p>
            <a:r>
              <a:rPr lang="en-IE" dirty="0"/>
              <a:t>Panama</a:t>
            </a:r>
          </a:p>
          <a:p>
            <a:r>
              <a:rPr lang="en-IE" dirty="0"/>
              <a:t>Paraguay</a:t>
            </a:r>
          </a:p>
          <a:p>
            <a:r>
              <a:rPr lang="en-IE" dirty="0"/>
              <a:t>Peru</a:t>
            </a:r>
          </a:p>
          <a:p>
            <a:r>
              <a:rPr lang="en-IE" dirty="0"/>
              <a:t>Philippines</a:t>
            </a:r>
          </a:p>
          <a:p>
            <a:r>
              <a:rPr lang="en-IE" dirty="0"/>
              <a:t>Russia</a:t>
            </a:r>
          </a:p>
          <a:p>
            <a:r>
              <a:rPr lang="en-IE" dirty="0"/>
              <a:t>Rwanda</a:t>
            </a:r>
          </a:p>
          <a:p>
            <a:r>
              <a:rPr lang="en-IE" dirty="0"/>
              <a:t>São Tomé and Principe (get tested in Angola)</a:t>
            </a:r>
          </a:p>
          <a:p>
            <a:r>
              <a:rPr lang="en-IE" dirty="0"/>
              <a:t>Senegal</a:t>
            </a:r>
          </a:p>
          <a:p>
            <a:r>
              <a:rPr lang="en-IE" dirty="0"/>
              <a:t>Sierra Leone</a:t>
            </a:r>
          </a:p>
          <a:p>
            <a:r>
              <a:rPr lang="en-IE" dirty="0"/>
              <a:t>Solomon Islands (get tested in Papua New Guinea)</a:t>
            </a:r>
          </a:p>
          <a:p>
            <a:r>
              <a:rPr lang="en-IE" dirty="0"/>
              <a:t>Somalia (get tested in Kenya)</a:t>
            </a:r>
          </a:p>
          <a:p>
            <a:r>
              <a:rPr lang="en-IE" dirty="0"/>
              <a:t>South Africa</a:t>
            </a:r>
          </a:p>
          <a:p>
            <a:r>
              <a:rPr lang="en-IE" dirty="0"/>
              <a:t>South Korea</a:t>
            </a:r>
          </a:p>
          <a:p>
            <a:r>
              <a:rPr lang="en-IE" dirty="0"/>
              <a:t>South Sudan (get tested in Kenya)</a:t>
            </a:r>
          </a:p>
          <a:p>
            <a:r>
              <a:rPr lang="en-IE" dirty="0"/>
              <a:t>Sri Lanka</a:t>
            </a:r>
          </a:p>
          <a:p>
            <a:r>
              <a:rPr lang="en-IE" dirty="0"/>
              <a:t>Sudan</a:t>
            </a:r>
          </a:p>
          <a:p>
            <a:r>
              <a:rPr lang="en-IE" dirty="0"/>
              <a:t>Suriname (get tested in Guyana)</a:t>
            </a:r>
          </a:p>
          <a:p>
            <a:r>
              <a:rPr lang="en-IE" dirty="0"/>
              <a:t>Swaziland (get tested in South Africa)</a:t>
            </a:r>
          </a:p>
          <a:p>
            <a:r>
              <a:rPr lang="en-IE" dirty="0"/>
              <a:t>Tajikistan</a:t>
            </a:r>
          </a:p>
          <a:p>
            <a:r>
              <a:rPr lang="en-IE" dirty="0"/>
              <a:t>Tanzania</a:t>
            </a:r>
          </a:p>
          <a:p>
            <a:r>
              <a:rPr lang="en-IE" dirty="0"/>
              <a:t>Togo (get tested in Ghana)</a:t>
            </a:r>
          </a:p>
          <a:p>
            <a:r>
              <a:rPr lang="en-IE" dirty="0"/>
              <a:t>Thailand</a:t>
            </a:r>
          </a:p>
          <a:p>
            <a:r>
              <a:rPr lang="en-IE" dirty="0"/>
              <a:t>Turkmenistan</a:t>
            </a:r>
          </a:p>
          <a:p>
            <a:r>
              <a:rPr lang="en-IE" dirty="0"/>
              <a:t>Tuvalu (get tested in Fiji)</a:t>
            </a:r>
          </a:p>
          <a:p>
            <a:r>
              <a:rPr lang="en-IE" dirty="0"/>
              <a:t>Uganda</a:t>
            </a:r>
          </a:p>
          <a:p>
            <a:r>
              <a:rPr lang="en-IE" dirty="0"/>
              <a:t>Ukraine</a:t>
            </a:r>
          </a:p>
          <a:p>
            <a:r>
              <a:rPr lang="en-IE" dirty="0"/>
              <a:t>Uzbekistan</a:t>
            </a:r>
          </a:p>
          <a:p>
            <a:r>
              <a:rPr lang="en-IE" dirty="0"/>
              <a:t>Vanuatu (get tested in Fiji)</a:t>
            </a:r>
          </a:p>
          <a:p>
            <a:r>
              <a:rPr lang="en-IE" dirty="0"/>
              <a:t>Vietnam</a:t>
            </a:r>
          </a:p>
          <a:p>
            <a:r>
              <a:rPr lang="en-IE" dirty="0"/>
              <a:t>Zambia</a:t>
            </a:r>
          </a:p>
          <a:p>
            <a:r>
              <a:rPr lang="en-IE" dirty="0"/>
              <a:t>Zimbabwe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579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Low risk = Argentina, Australia, Bahrain, Barbados, Botswana, Brunei, Cambodia, Canada, Chile, China, the Dominican Republic, Indonesia, Japan, Kuwait, Malaysia, the Maldives, Mexico, New Zealand, Qatar, Serbia, Singapore, South Korea, Thailand, Trinidad and Tobago, United Arab Emirates, United States of America • Hong Kong (SAR) passport holders, Macao (SAR) passport holders, Taiwan passport holders (with residence card no. in passport) + British National Overseas passport holders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402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79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  <p:sldLayoutId id="2147484060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199" y="1237932"/>
            <a:ext cx="8229600" cy="1541930"/>
          </a:xfrm>
        </p:spPr>
        <p:txBody>
          <a:bodyPr/>
          <a:lstStyle/>
          <a:p>
            <a:r>
              <a:rPr lang="en-GB" sz="3600" dirty="0"/>
              <a:t>Exploring international student responses to surveillance within the UK student visa system</a:t>
            </a:r>
            <a:endParaRPr lang="en-IE" sz="3600" dirty="0"/>
          </a:p>
          <a:p>
            <a:endParaRPr lang="en-GB" sz="3600" b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48535" y="2896644"/>
            <a:ext cx="7846928" cy="3105827"/>
          </a:xfrm>
        </p:spPr>
        <p:txBody>
          <a:bodyPr>
            <a:normAutofit/>
          </a:bodyPr>
          <a:lstStyle/>
          <a:p>
            <a:br>
              <a:rPr lang="en-US" sz="8000" b="1" dirty="0"/>
            </a:br>
            <a:endParaRPr lang="en-GB" sz="54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C9B51C0-D2D7-4C65-B50D-97758D0944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6" r="25876"/>
          <a:stretch>
            <a:fillRect/>
          </a:stretch>
        </p:blipFill>
        <p:spPr>
          <a:xfrm>
            <a:off x="386122" y="1867185"/>
            <a:ext cx="4022103" cy="372968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0FFDF8-2056-42FD-BAF3-0953C11C0A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08425" y="1867185"/>
            <a:ext cx="4022102" cy="372968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/>
              <a:t>Introduce Tier 4 visa – history and realities of navigation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Unveil six examples of surveillance within the Tier 4 visa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Discuss individual experiences under differentiated rules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Explore participants experience of this surveillance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Analyse negative positioning of international students</a:t>
            </a:r>
          </a:p>
          <a:p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5D865-C23B-4656-BEBA-19D5C91082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Aim of this paper</a:t>
            </a:r>
          </a:p>
        </p:txBody>
      </p:sp>
    </p:spTree>
    <p:extLst>
      <p:ext uri="{BB962C8B-B14F-4D97-AF65-F5344CB8AC3E}">
        <p14:creationId xmlns:p14="http://schemas.microsoft.com/office/powerpoint/2010/main" val="604219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75CA6E5-1548-4A10-8867-D6ABF8BB2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4793095"/>
            <a:ext cx="8496000" cy="1525269"/>
          </a:xfrm>
          <a:prstGeom prst="rect">
            <a:avLst/>
          </a:prstGeom>
          <a:ln>
            <a:solidFill>
              <a:srgbClr val="002F34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FE00EB-DBF1-46A5-9A61-F10F6266DBFD}"/>
              </a:ext>
            </a:extLst>
          </p:cNvPr>
          <p:cNvSpPr txBox="1"/>
          <p:nvPr/>
        </p:nvSpPr>
        <p:spPr>
          <a:xfrm>
            <a:off x="258051" y="1663771"/>
            <a:ext cx="8627897" cy="28623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2009		Introduction of points based visa system</a:t>
            </a:r>
          </a:p>
          <a:p>
            <a:pPr lvl="4"/>
            <a:r>
              <a:rPr lang="en-IE" dirty="0"/>
              <a:t>Student visas = Tier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2011		Introduction of Confirmation of Acceptance of Studies (CAS)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2011		Credibility interviews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2012		Removal of PSW visa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2015		Immigration health surcharge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dirty="0"/>
              <a:t>Also English and Financial requirements increased a number of times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dirty="0"/>
              <a:t>Rules are introduced with no prior warning</a:t>
            </a:r>
          </a:p>
          <a:p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8429DA-15BB-41B6-83CA-3CAFC50DB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5" y="4696497"/>
            <a:ext cx="8280000" cy="1845951"/>
          </a:xfrm>
          <a:prstGeom prst="rect">
            <a:avLst/>
          </a:prstGeom>
          <a:ln>
            <a:solidFill>
              <a:srgbClr val="002F34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46A776-820A-4C97-A732-95C77D39F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77" y="4681055"/>
            <a:ext cx="8568000" cy="1869966"/>
          </a:xfrm>
          <a:prstGeom prst="rect">
            <a:avLst/>
          </a:prstGeom>
          <a:ln>
            <a:solidFill>
              <a:srgbClr val="002F34"/>
            </a:solidFill>
          </a:ln>
        </p:spPr>
      </p:pic>
      <p:sp>
        <p:nvSpPr>
          <p:cNvPr id="27" name="Subtitle 26">
            <a:extLst>
              <a:ext uri="{FF2B5EF4-FFF2-40B4-BE49-F238E27FC236}">
                <a16:creationId xmlns:a16="http://schemas.microsoft.com/office/drawing/2014/main" id="{12FF2DC4-A3AE-4D77-B9D9-1FF26041F9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History of the Tier 4 visa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7F1EE9-80F2-4017-A55E-B6A8A63B4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63" y="4526473"/>
            <a:ext cx="8280000" cy="2067372"/>
          </a:xfrm>
          <a:prstGeom prst="rect">
            <a:avLst/>
          </a:prstGeom>
          <a:ln>
            <a:solidFill>
              <a:srgbClr val="002F34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8AFD17-C26A-4276-B885-0DB29E4093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" y="4738476"/>
            <a:ext cx="8820000" cy="1798532"/>
          </a:xfrm>
          <a:prstGeom prst="rect">
            <a:avLst/>
          </a:prstGeom>
          <a:ln>
            <a:solidFill>
              <a:srgbClr val="002F34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8416A87-EE30-455E-84E7-025247DA52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41" y="4680294"/>
            <a:ext cx="8460000" cy="1882902"/>
          </a:xfrm>
          <a:prstGeom prst="rect">
            <a:avLst/>
          </a:prstGeom>
          <a:ln>
            <a:solidFill>
              <a:srgbClr val="002F34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7152479-B7FA-40BD-A7AD-2E0C41CA0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9" y="4665848"/>
            <a:ext cx="8820000" cy="1791930"/>
          </a:xfrm>
          <a:prstGeom prst="rect">
            <a:avLst/>
          </a:prstGeom>
          <a:ln>
            <a:solidFill>
              <a:srgbClr val="002F34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C36472-17B7-44AA-A17E-F99CFB9C84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507670"/>
            <a:ext cx="8820000" cy="2216736"/>
          </a:xfrm>
          <a:prstGeom prst="rect">
            <a:avLst/>
          </a:prstGeom>
          <a:ln>
            <a:solidFill>
              <a:srgbClr val="002F34"/>
            </a:solidFill>
          </a:ln>
        </p:spPr>
      </p:pic>
    </p:spTree>
    <p:extLst>
      <p:ext uri="{BB962C8B-B14F-4D97-AF65-F5344CB8AC3E}">
        <p14:creationId xmlns:p14="http://schemas.microsoft.com/office/powerpoint/2010/main" val="240616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C9530532-105A-42EC-A127-9A780D0E8D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Navigating a Tier 4 Visa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263351-9457-4697-8190-B1AA51D2DC68}"/>
              </a:ext>
            </a:extLst>
          </p:cNvPr>
          <p:cNvSpPr/>
          <p:nvPr/>
        </p:nvSpPr>
        <p:spPr>
          <a:xfrm>
            <a:off x="3193774" y="5512904"/>
            <a:ext cx="2716696" cy="1205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4426999-A087-488D-BC22-2F6A2B03EB1B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28092360"/>
              </p:ext>
            </p:extLst>
          </p:nvPr>
        </p:nvGraphicFramePr>
        <p:xfrm>
          <a:off x="450573" y="1506607"/>
          <a:ext cx="8242853" cy="5014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990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84183" y="1883410"/>
            <a:ext cx="8142514" cy="37401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29 international students – visa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Call for participants and promotion on Twitter and UKCISA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Semi-structured interviews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21 countries represented;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12 countries of citizenship, 18 countries of domicile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6 participants where citizenship was different to that of domicile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Qualitative design with thematic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Coding NVivo – inductive and deductive strategies</a:t>
            </a:r>
          </a:p>
          <a:p>
            <a:r>
              <a:rPr lang="en-GB" sz="1800" dirty="0"/>
              <a:t> </a:t>
            </a:r>
          </a:p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81EE8-978C-44D2-A986-515C767E9A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Methodology</a:t>
            </a:r>
          </a:p>
        </p:txBody>
      </p:sp>
      <p:graphicFrame>
        <p:nvGraphicFramePr>
          <p:cNvPr id="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222329"/>
              </p:ext>
            </p:extLst>
          </p:nvPr>
        </p:nvGraphicFramePr>
        <p:xfrm>
          <a:off x="4564662" y="2906762"/>
          <a:ext cx="6126480" cy="3614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194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F7640D-D381-4ED4-A1C3-FCFD61808B27}"/>
              </a:ext>
            </a:extLst>
          </p:cNvPr>
          <p:cNvSpPr/>
          <p:nvPr/>
        </p:nvSpPr>
        <p:spPr>
          <a:xfrm>
            <a:off x="3603009" y="5571469"/>
            <a:ext cx="2251881" cy="1075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30312C-4F85-4E79-A851-102CBF249D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8610" y="1560450"/>
            <a:ext cx="8506779" cy="5086349"/>
          </a:xfrm>
        </p:spPr>
        <p:txBody>
          <a:bodyPr>
            <a:noAutofit/>
          </a:bodyPr>
          <a:lstStyle/>
          <a:p>
            <a:r>
              <a:rPr lang="en-IE" sz="2000" b="1" dirty="0"/>
              <a:t>RULE</a:t>
            </a:r>
            <a:r>
              <a:rPr lang="en-IE" sz="2000" dirty="0"/>
              <a:t>: 	Not all international students are visa required – UK and EEA 		students exempt</a:t>
            </a:r>
          </a:p>
          <a:p>
            <a:endParaRPr lang="en-IE" sz="1000" dirty="0"/>
          </a:p>
          <a:p>
            <a:r>
              <a:rPr lang="en-IE" sz="2000" b="1" dirty="0"/>
              <a:t>RULE: </a:t>
            </a:r>
            <a:r>
              <a:rPr lang="en-IE" sz="2000" dirty="0"/>
              <a:t>	Low risk nationals (citizens of 30 countries) are subject to 			differential documentary requirements</a:t>
            </a:r>
          </a:p>
          <a:p>
            <a:endParaRPr lang="en-IE" sz="1000" dirty="0"/>
          </a:p>
          <a:p>
            <a:r>
              <a:rPr lang="en-IE" sz="2000" b="1" dirty="0"/>
              <a:t>RULE: </a:t>
            </a:r>
            <a:r>
              <a:rPr lang="en-IE" sz="2000" dirty="0"/>
              <a:t>	Not all students are called for a credibility interview – 				why some? Unclear justification</a:t>
            </a:r>
          </a:p>
          <a:p>
            <a:endParaRPr lang="en-IE" sz="1000" dirty="0"/>
          </a:p>
          <a:p>
            <a:r>
              <a:rPr lang="en-IE" sz="2000" b="1" dirty="0"/>
              <a:t>RULE: </a:t>
            </a:r>
            <a:r>
              <a:rPr lang="en-IE" sz="2000" dirty="0"/>
              <a:t>	Students domiciled in 102 countries are required to undertake 		TB test</a:t>
            </a:r>
          </a:p>
          <a:p>
            <a:endParaRPr lang="en-IE" sz="1000" dirty="0"/>
          </a:p>
          <a:p>
            <a:r>
              <a:rPr lang="en-IE" sz="2000" b="1" dirty="0"/>
              <a:t>RULE: </a:t>
            </a:r>
            <a:r>
              <a:rPr lang="en-IE" sz="2000" dirty="0"/>
              <a:t>	Students citizens of 42 countries are required to register with 		police</a:t>
            </a:r>
          </a:p>
          <a:p>
            <a:endParaRPr lang="en-IE" sz="2000" dirty="0"/>
          </a:p>
          <a:p>
            <a:endParaRPr lang="en-IE" sz="2000" dirty="0"/>
          </a:p>
          <a:p>
            <a:endParaRPr lang="en-IE" sz="2000" dirty="0"/>
          </a:p>
          <a:p>
            <a:endParaRPr lang="en-IE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355FA-9BCC-4157-BB54-EFE79DA77A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IE" dirty="0"/>
              <a:t>Differentiated rules </a:t>
            </a:r>
          </a:p>
          <a:p>
            <a:r>
              <a:rPr lang="en-IE" dirty="0"/>
              <a:t>applied by Tier 4 visa</a:t>
            </a:r>
          </a:p>
        </p:txBody>
      </p:sp>
    </p:spTree>
    <p:extLst>
      <p:ext uri="{BB962C8B-B14F-4D97-AF65-F5344CB8AC3E}">
        <p14:creationId xmlns:p14="http://schemas.microsoft.com/office/powerpoint/2010/main" val="717873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B80D33E8-8562-42DA-B4B7-13FE0DB88B4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4" r="16314"/>
          <a:stretch>
            <a:fillRect/>
          </a:stretch>
        </p:blipFill>
        <p:spPr/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A51AF604-0D57-47CD-8BDB-C85B8C49808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" r="2575"/>
          <a:stretch>
            <a:fillRect/>
          </a:stretch>
        </p:blipFill>
        <p:spPr/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64F62A57-6E40-4FF2-A037-571AAC7612C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5" r="12895"/>
          <a:stretch>
            <a:fillRect/>
          </a:stretch>
        </p:blipFill>
        <p:spPr>
          <a:xfrm>
            <a:off x="6101732" y="1437276"/>
            <a:ext cx="2926501" cy="2625528"/>
          </a:xfr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00698F7A-82D7-44B6-A32D-18F9A7FC13A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69EEE5F-BE81-478D-8993-F1F029399A0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01732" y="4151700"/>
            <a:ext cx="2926502" cy="2609833"/>
          </a:xfrm>
        </p:spPr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56709507-E90B-457A-B764-770FBD70F62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F78286-344B-4DE6-AA4B-1CBE1ED8B442}"/>
              </a:ext>
            </a:extLst>
          </p:cNvPr>
          <p:cNvSpPr/>
          <p:nvPr/>
        </p:nvSpPr>
        <p:spPr>
          <a:xfrm>
            <a:off x="81559" y="1384980"/>
            <a:ext cx="8966206" cy="5324257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52CE9-7769-4E24-94C2-F22B7BBF65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E" sz="3200" dirty="0"/>
              <a:t>Questioning at Border</a:t>
            </a:r>
          </a:p>
          <a:p>
            <a:endParaRPr lang="en-I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E950581-DD48-4A2B-A8B3-F81481F847C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endParaRPr lang="en-IE" sz="3200" dirty="0"/>
          </a:p>
          <a:p>
            <a:r>
              <a:rPr lang="en-IE" sz="3200" dirty="0"/>
              <a:t>Application form</a:t>
            </a:r>
          </a:p>
          <a:p>
            <a:endParaRPr lang="en-IE" sz="32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D5E497-3F26-4126-9B26-B526D27874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24819" y="1778510"/>
            <a:ext cx="2386012" cy="1943060"/>
          </a:xfrm>
        </p:spPr>
        <p:txBody>
          <a:bodyPr>
            <a:normAutofit/>
          </a:bodyPr>
          <a:lstStyle/>
          <a:p>
            <a:r>
              <a:rPr lang="en-IE" sz="3200" dirty="0"/>
              <a:t>Attendance Monitoring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7D14D1-D81F-4313-9EC8-E8440F5E5F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80196" y="4473576"/>
            <a:ext cx="2386012" cy="1943060"/>
          </a:xfrm>
        </p:spPr>
        <p:txBody>
          <a:bodyPr>
            <a:normAutofit/>
          </a:bodyPr>
          <a:lstStyle/>
          <a:p>
            <a:r>
              <a:rPr lang="en-IE" sz="3200" dirty="0"/>
              <a:t>Financial Statements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04CF6C0-E7E6-45E6-81A4-8785D73DB3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/>
          </a:bodyPr>
          <a:lstStyle/>
          <a:p>
            <a:r>
              <a:rPr lang="en-IE" sz="3200" dirty="0"/>
              <a:t>Credibility interviews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000F018-8382-4206-8D44-7093241F25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en-IE" sz="3200" dirty="0"/>
              <a:t>Police Registration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DA6E75-F06D-4996-B4BA-9E87117E1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Examples of surveillance</a:t>
            </a:r>
          </a:p>
        </p:txBody>
      </p:sp>
    </p:spTree>
    <p:extLst>
      <p:ext uri="{BB962C8B-B14F-4D97-AF65-F5344CB8AC3E}">
        <p14:creationId xmlns:p14="http://schemas.microsoft.com/office/powerpoint/2010/main" val="4202626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610D04-E7EE-42D0-AA0F-936423EBE8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5913309" cy="3740151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GB" sz="2400" dirty="0"/>
              <a:t>“I think once I was coming back from Algeria and the lady asked me, "so why have you come into the UK." I gave her all my documents and stuff and she goes "why have you come into the UK?" And I'm like, I'm here to finish my studies. </a:t>
            </a:r>
          </a:p>
          <a:p>
            <a:pPr algn="ctr"/>
            <a:r>
              <a:rPr lang="en-GB" sz="2400" dirty="0"/>
              <a:t>And she looked at me and she goes, "have you now?"[Laughs.] And I'm like what do I respond that? I've got my visa, I've got my student letter, I've got everything. Why are you responding to me in a condescending tone.”</a:t>
            </a:r>
            <a:endParaRPr lang="en-IE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A4BC2-B6DC-412D-86DB-39B9923050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E" dirty="0"/>
              <a:t>Constant questioning undermines credibility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CB23A1-43E6-412B-8642-112E3926CF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72"/>
          <a:stretch/>
        </p:blipFill>
        <p:spPr>
          <a:xfrm>
            <a:off x="6469818" y="1771650"/>
            <a:ext cx="2173439" cy="295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69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F5F5B-1B43-4167-BD5D-8EC683B8E11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7792" y="1621525"/>
            <a:ext cx="8288415" cy="428795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GB" sz="1600" b="1" dirty="0"/>
              <a:t>“I was kind of paranoid</a:t>
            </a:r>
            <a:r>
              <a:rPr lang="en-GB" sz="1600" dirty="0"/>
              <a:t>. You become paranoid, because, I don’t know, you need to give them so much information about you, about your life, about your past, things that you just not remember, you know?” (Application form)</a:t>
            </a:r>
          </a:p>
          <a:p>
            <a:pPr algn="ctr"/>
            <a:endParaRPr lang="en-GB" sz="1600" dirty="0"/>
          </a:p>
          <a:p>
            <a:pPr algn="ctr"/>
            <a:r>
              <a:rPr lang="en-IE" sz="1600" dirty="0"/>
              <a:t>“They also asked me, like, some questions that were in the application, the online application, already, like about </a:t>
            </a:r>
            <a:r>
              <a:rPr lang="en-IE" sz="1600" b="1" dirty="0"/>
              <a:t>committing crimes </a:t>
            </a:r>
            <a:r>
              <a:rPr lang="en-IE" sz="1600" dirty="0"/>
              <a:t>or being jailed or whatever.” (Credibility interview)</a:t>
            </a:r>
          </a:p>
          <a:p>
            <a:pPr algn="ctr"/>
            <a:endParaRPr lang="en-IE" sz="1600" dirty="0"/>
          </a:p>
          <a:p>
            <a:pPr algn="ctr"/>
            <a:r>
              <a:rPr lang="en-GB" sz="1600" dirty="0"/>
              <a:t>“”I do feel like a lot of students have said that they feel like they are being </a:t>
            </a:r>
            <a:r>
              <a:rPr lang="en-GB" sz="1600" b="1" dirty="0"/>
              <a:t>treated like criminals”</a:t>
            </a:r>
            <a:endParaRPr lang="en-US" sz="1600" b="1" dirty="0"/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“They </a:t>
            </a:r>
            <a:r>
              <a:rPr lang="en-GB" sz="1600" b="1" dirty="0"/>
              <a:t>separate you </a:t>
            </a:r>
            <a:r>
              <a:rPr lang="en-GB" sz="1600" dirty="0"/>
              <a:t>in between European Union or British citizens and the rest of the world.” (Arriving)</a:t>
            </a:r>
          </a:p>
          <a:p>
            <a:pPr algn="ctr"/>
            <a:endParaRPr lang="en-GB" sz="1600" dirty="0"/>
          </a:p>
          <a:p>
            <a:pPr algn="ctr"/>
            <a:r>
              <a:rPr lang="en-US" sz="1600" dirty="0"/>
              <a:t>“And so then I thought it was </a:t>
            </a:r>
            <a:r>
              <a:rPr lang="en-US" sz="1600" b="1" dirty="0"/>
              <a:t>slightly embarrassing </a:t>
            </a:r>
            <a:r>
              <a:rPr lang="en-US" sz="1600" dirty="0"/>
              <a:t>that I had to go and produce myself at the police, and even worse that some people do and some people don't have to register.”</a:t>
            </a:r>
          </a:p>
          <a:p>
            <a:pPr algn="ctr"/>
            <a:r>
              <a:rPr lang="en-US" sz="1600" dirty="0"/>
              <a:t>(Police registration)</a:t>
            </a:r>
          </a:p>
          <a:p>
            <a:pPr algn="ctr"/>
            <a:endParaRPr lang="en-US" sz="1600" dirty="0"/>
          </a:p>
          <a:p>
            <a:endParaRPr lang="en-IE" sz="1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C7D92-706E-4A3A-8B5D-501DF16A0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737" y="539897"/>
            <a:ext cx="7958526" cy="806302"/>
          </a:xfrm>
        </p:spPr>
        <p:txBody>
          <a:bodyPr>
            <a:normAutofit fontScale="62500" lnSpcReduction="20000"/>
          </a:bodyPr>
          <a:lstStyle/>
          <a:p>
            <a:r>
              <a:rPr lang="en-IE" dirty="0"/>
              <a:t>Paranoia, criminalised and embarrassed?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9773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851AB36-2145-4E98-9218-2A97158747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E" dirty="0"/>
              <a:t>“Undesirable, risky immigrants”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115F9D-6451-44E9-A7FA-1A0DB4A8B4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E" sz="2400" dirty="0"/>
              <a:t>Current hostile policy environments constructs international students as “undesirable, risky immigrants” (</a:t>
            </a:r>
            <a:r>
              <a:rPr lang="en-IE" sz="2400" dirty="0" err="1"/>
              <a:t>Lomer</a:t>
            </a:r>
            <a:r>
              <a:rPr lang="en-IE" sz="2400" dirty="0"/>
              <a:t>, 2018 p.321)</a:t>
            </a:r>
          </a:p>
          <a:p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39F5D-EBFE-41BF-80EE-FAE8EC7C5D43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DD747F48-1BD5-4D29-8DE6-95AC3F625F9E}"/>
              </a:ext>
            </a:extLst>
          </p:cNvPr>
          <p:cNvSpPr/>
          <p:nvPr/>
        </p:nvSpPr>
        <p:spPr>
          <a:xfrm flipH="1">
            <a:off x="214440" y="2151901"/>
            <a:ext cx="4191553" cy="3062041"/>
          </a:xfrm>
          <a:prstGeom prst="wedgeEllipse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D597D-659E-46AE-8169-1711F2A5680C}"/>
              </a:ext>
            </a:extLst>
          </p:cNvPr>
          <p:cNvSpPr txBox="1"/>
          <p:nvPr/>
        </p:nvSpPr>
        <p:spPr>
          <a:xfrm>
            <a:off x="945242" y="2796352"/>
            <a:ext cx="28978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guess, like, international students are categorised as migrants as well now, and you make us sound like this </a:t>
            </a:r>
            <a:r>
              <a:rPr lang="en-GB" b="1" dirty="0"/>
              <a:t>dirty little things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670213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2005D8-5AA5-4FCF-ACDF-41F21B713B86}"/>
              </a:ext>
            </a:extLst>
          </p:cNvPr>
          <p:cNvSpPr/>
          <p:nvPr/>
        </p:nvSpPr>
        <p:spPr>
          <a:xfrm>
            <a:off x="3753134" y="5704764"/>
            <a:ext cx="1801505" cy="102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32EAA0-C265-4C37-BC39-A22851B55F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2" y="1771649"/>
            <a:ext cx="8523987" cy="4576141"/>
          </a:xfrm>
        </p:spPr>
        <p:txBody>
          <a:bodyPr>
            <a:normAutofit fontScale="92500" lnSpcReduction="10000"/>
          </a:bodyPr>
          <a:lstStyle/>
          <a:p>
            <a:r>
              <a:rPr lang="en-IE" sz="2000" dirty="0"/>
              <a:t>Q:  What is the value for universities for universities treating international students like this?</a:t>
            </a:r>
          </a:p>
          <a:p>
            <a:r>
              <a:rPr lang="en-IE" sz="2000" dirty="0"/>
              <a:t>Q:  How are international students valued? (£££)</a:t>
            </a:r>
          </a:p>
          <a:p>
            <a:r>
              <a:rPr lang="en-IE" sz="2000" dirty="0"/>
              <a:t>Q:  Who is the ideal global citizen? (Ideal international subject?)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The stranger is stopped by being questionable (Ahmed, 2016)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IE" sz="1900" dirty="0"/>
              <a:t>International students are continually being questioned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IE" sz="1900" dirty="0"/>
              <a:t>International students are being positioned as strangers through this questioning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endParaRPr lang="en-IE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British policies construct representations of international students, affecting the ways in which they are perceived (</a:t>
            </a:r>
            <a:r>
              <a:rPr lang="en-IE" sz="2000" dirty="0" err="1"/>
              <a:t>Lomer</a:t>
            </a:r>
            <a:r>
              <a:rPr lang="en-IE" sz="2000" dirty="0"/>
              <a:t> 2018 pg. 2)</a:t>
            </a:r>
          </a:p>
          <a:p>
            <a:pPr marL="1371600" lvl="3" indent="-342900">
              <a:buFont typeface="Arial" panose="020B0604020202020204" pitchFamily="34" charset="0"/>
              <a:buChar char="•"/>
            </a:pPr>
            <a:r>
              <a:rPr lang="en-IE" sz="1900" dirty="0"/>
              <a:t>Risky, Criminals, Untrustworthy</a:t>
            </a:r>
          </a:p>
          <a:p>
            <a:pPr marL="1371600" lvl="3" indent="-342900">
              <a:buFont typeface="Arial" panose="020B0604020202020204" pitchFamily="34" charset="0"/>
              <a:buChar char="•"/>
            </a:pPr>
            <a:r>
              <a:rPr lang="en-IE" sz="1900" dirty="0"/>
              <a:t>More so, these policies affect how they perceive themselves</a:t>
            </a:r>
          </a:p>
          <a:p>
            <a:pPr marL="1371600" lvl="3" indent="-342900">
              <a:buFont typeface="Arial" panose="020B0604020202020204" pitchFamily="34" charset="0"/>
              <a:buChar char="•"/>
            </a:pPr>
            <a:endParaRPr lang="en-IE" sz="1900" dirty="0"/>
          </a:p>
          <a:p>
            <a:pPr marL="1028700" lvl="2" indent="-342900">
              <a:buFont typeface="Arial" panose="020B0604020202020204" pitchFamily="34" charset="0"/>
              <a:buChar char="•"/>
            </a:pPr>
            <a:endParaRPr lang="en-IE" sz="1800" dirty="0"/>
          </a:p>
          <a:p>
            <a:pPr marL="1028700" lvl="2" indent="-342900">
              <a:buFont typeface="Arial" panose="020B0604020202020204" pitchFamily="34" charset="0"/>
              <a:buChar char="•"/>
            </a:pPr>
            <a:endParaRPr lang="en-IE" sz="1800" dirty="0"/>
          </a:p>
          <a:p>
            <a:endParaRPr lang="en-IE" sz="2000" dirty="0"/>
          </a:p>
          <a:p>
            <a:pPr lvl="2"/>
            <a:endParaRPr lang="en-IE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8FC04-ADD2-45F2-89BF-37A84D70A6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IE" dirty="0"/>
              <a:t>Negative positioning of</a:t>
            </a:r>
          </a:p>
          <a:p>
            <a:r>
              <a:rPr lang="en-IE" dirty="0"/>
              <a:t>international students</a:t>
            </a:r>
          </a:p>
        </p:txBody>
      </p:sp>
    </p:spTree>
    <p:extLst>
      <p:ext uri="{BB962C8B-B14F-4D97-AF65-F5344CB8AC3E}">
        <p14:creationId xmlns:p14="http://schemas.microsoft.com/office/powerpoint/2010/main" val="3194230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70E2A30-ACFE-4EB3-9EF8-35F6199369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 r="26579"/>
          <a:stretch>
            <a:fillRect/>
          </a:stretch>
        </p:blipFill>
        <p:spPr/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6B7A0F90-86FD-4B34-A001-50DAF87AE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286" y="1295400"/>
            <a:ext cx="4209381" cy="4267200"/>
          </a:xfrm>
        </p:spPr>
        <p:txBody>
          <a:bodyPr>
            <a:noAutofit/>
          </a:bodyPr>
          <a:lstStyle/>
          <a:p>
            <a:pPr algn="l"/>
            <a:r>
              <a:rPr lang="en-IE" sz="2000" b="1" dirty="0"/>
              <a:t>Borders are spaces of surveillance</a:t>
            </a:r>
            <a:br>
              <a:rPr lang="en-IE" sz="2000" dirty="0"/>
            </a:br>
            <a:br>
              <a:rPr lang="en-IE" sz="2000" dirty="0"/>
            </a:br>
            <a:r>
              <a:rPr lang="en-IE" sz="2000" dirty="0"/>
              <a:t>Borders act as mechanisms that determine membership through process of inclusion and exclusion (Villegas 2018)</a:t>
            </a:r>
            <a:br>
              <a:rPr lang="en-IE" sz="2000" dirty="0"/>
            </a:br>
            <a:br>
              <a:rPr lang="en-IE" sz="2000" dirty="0"/>
            </a:br>
            <a:endParaRPr lang="en-IE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98B70-17C8-4F59-9D2A-7998C0618F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E" dirty="0"/>
              <a:t>Universities as bordering spaces and bordering places</a:t>
            </a:r>
          </a:p>
        </p:txBody>
      </p:sp>
    </p:spTree>
    <p:extLst>
      <p:ext uri="{BB962C8B-B14F-4D97-AF65-F5344CB8AC3E}">
        <p14:creationId xmlns:p14="http://schemas.microsoft.com/office/powerpoint/2010/main" val="572899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07561" y="3097006"/>
            <a:ext cx="7528873" cy="1525137"/>
          </a:xfrm>
        </p:spPr>
        <p:txBody>
          <a:bodyPr/>
          <a:lstStyle/>
          <a:p>
            <a:pPr algn="just"/>
            <a:r>
              <a:rPr lang="en-GB" sz="2000" b="1" dirty="0"/>
              <a:t>EMAIL: 		a.tiernan@sussex.ac.uk</a:t>
            </a:r>
          </a:p>
          <a:p>
            <a:pPr algn="just"/>
            <a:r>
              <a:rPr lang="en-GB" sz="2000" b="1" dirty="0"/>
              <a:t>TWEET: 		</a:t>
            </a:r>
            <a:r>
              <a:rPr lang="en-IE" sz="2000" b="1" dirty="0"/>
              <a:t>@Aisling_Tiernan</a:t>
            </a:r>
          </a:p>
          <a:p>
            <a:pPr algn="just"/>
            <a:r>
              <a:rPr lang="en-IE" sz="2000" b="1" dirty="0"/>
              <a:t>FOLLOW: 		</a:t>
            </a:r>
            <a:r>
              <a:rPr lang="en-GB" sz="2000" b="1" dirty="0"/>
              <a:t>www.sussex.ac.uk/education/cheer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74658" y="1209955"/>
            <a:ext cx="5194681" cy="1135085"/>
          </a:xfrm>
        </p:spPr>
        <p:txBody>
          <a:bodyPr>
            <a:noAutofit/>
          </a:bodyPr>
          <a:lstStyle/>
          <a:p>
            <a:r>
              <a:rPr lang="en-GB" sz="7200" dirty="0"/>
              <a:t>Thank you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3256010312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14923</TotalTime>
  <Words>815</Words>
  <Application>Microsoft Office PowerPoint</Application>
  <PresentationFormat>On-screen Show (4:3)</PresentationFormat>
  <Paragraphs>223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Borders are spaces of surveillance  Borders act as mechanisms that determine membership through process of inclusion and exclusion (Villegas 2018)  </vt:lpstr>
      <vt:lpstr>Thank you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117</cp:revision>
  <dcterms:created xsi:type="dcterms:W3CDTF">2016-06-09T09:36:01Z</dcterms:created>
  <dcterms:modified xsi:type="dcterms:W3CDTF">2019-01-09T16:43:51Z</dcterms:modified>
</cp:coreProperties>
</file>